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  <Default ContentType="image/jpeg" Extension="jpeg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1" Target="ppt/presentation.xml" Type="http://schemas.openxmlformats.org/officeDocument/2006/relationships/officeDocument"/><Relationship Id="rId2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7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</p:sldIdLst>
  <p:sldSz cy="5143500" cx="9144000"/>
  <p:notesSz cx="6858000" cy="9144000"/>
  <p:embeddedFontLst>
    <p:embeddedFont>
      <p:font typeface="Elsie Swash Caps"/>
      <p:regular r:id="rId42"/>
    </p:embeddedFont>
    <p:embeddedFont>
      <p:font typeface="Bebas Neue"/>
      <p:regular r:id="rId43"/>
    </p:embeddedFont>
    <p:embeddedFont>
      <p:font typeface="Titillium Web"/>
      <p:regular r:id="rId44"/>
      <p:bold r:id="rId45"/>
      <p:italic r:id="rId46"/>
      <p:boldItalic r:id="rId4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20" Type="http://schemas.openxmlformats.org/officeDocument/2006/relationships/slide" Target="slides/slide15.xml"/><Relationship Id="rId42" Type="http://schemas.openxmlformats.org/officeDocument/2006/relationships/font" Target="fonts/ElsieSwashCaps-regular.fntdata"/><Relationship Id="rId41" Type="http://schemas.openxmlformats.org/officeDocument/2006/relationships/slide" Target="slides/slide36.xml"/><Relationship Id="rId22" Type="http://schemas.openxmlformats.org/officeDocument/2006/relationships/slide" Target="slides/slide17.xml"/><Relationship Id="rId44" Type="http://schemas.openxmlformats.org/officeDocument/2006/relationships/font" Target="fonts/TitilliumWeb-regular.fntdata"/><Relationship Id="rId21" Type="http://schemas.openxmlformats.org/officeDocument/2006/relationships/slide" Target="slides/slide16.xml"/><Relationship Id="rId43" Type="http://schemas.openxmlformats.org/officeDocument/2006/relationships/font" Target="fonts/BebasNeue-regular.fntdata"/><Relationship Id="rId24" Type="http://schemas.openxmlformats.org/officeDocument/2006/relationships/slide" Target="slides/slide19.xml"/><Relationship Id="rId46" Type="http://schemas.openxmlformats.org/officeDocument/2006/relationships/font" Target="fonts/TitilliumWeb-italic.fntdata"/><Relationship Id="rId23" Type="http://schemas.openxmlformats.org/officeDocument/2006/relationships/slide" Target="slides/slide18.xml"/><Relationship Id="rId45" Type="http://schemas.openxmlformats.org/officeDocument/2006/relationships/font" Target="fonts/TitilliumWeb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47" Type="http://schemas.openxmlformats.org/officeDocument/2006/relationships/font" Target="fonts/TitilliumWeb-boldItalic.fntdata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slide" Target="slides/slide34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3" name="Shape 2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4" name="Google Shape;2844;g1779780c79c_0_1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5" name="Google Shape;2845;g1779780c79c_0_1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2" name="Shape 3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3" name="Google Shape;3003;g1796db8f119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4" name="Google Shape;3004;g1796db8f119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we chose 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0" name="Shape 3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1" name="Google Shape;3011;g1796db8f119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2" name="Google Shape;3012;g1796db8f119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we chose 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9" name="Shape 3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" name="Google Shape;3020;g1796db8f119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1" name="Google Shape;3021;g1796db8f119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we chose 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6" name="Shape 3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7" name="Google Shape;3027;g1796db8f119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8" name="Google Shape;3028;g1796db8f119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we chose 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5" name="Shape 3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6" name="Google Shape;3036;g1796db8f119_0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7" name="Google Shape;3037;g1796db8f119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we chose 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1" name="Shape 3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2" name="Google Shape;3042;g1796db8f119_0_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3" name="Google Shape;3043;g1796db8f119_0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6" name="Shape 3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7" name="Google Shape;3047;g1796db8f119_0_1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8" name="Google Shape;3048;g1796db8f119_0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2" name="Shape 30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3" name="Google Shape;3053;g1796db8f119_0_1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4" name="Google Shape;3054;g1796db8f119_0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1" name="Shape 3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2" name="Google Shape;3062;g1796db8f119_0_1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3" name="Google Shape;3063;g1796db8f119_0_1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0" name="Shape 3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1" name="Google Shape;3071;g1796db8f119_0_1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2" name="Google Shape;3072;g1796db8f119_0_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9" name="Shape 2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0" name="Google Shape;2850;g17533c824c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1" name="Google Shape;2851;g17533c824c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6" name="Shape 3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Google Shape;3077;g17533c824c0_0_86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8" name="Google Shape;3078;g17533c824c0_0_86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first interview was 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9" name="Shape 3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0" name="Google Shape;3090;g1779780c79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1" name="Google Shape;3091;g1779780c79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6" name="Shape 3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7" name="Google Shape;3097;g1779780c79c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8" name="Google Shape;3098;g1779780c79c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2" name="Shape 3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3" name="Google Shape;3103;g1779780c79c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4" name="Google Shape;3104;g1779780c79c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0" name="Shape 3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1" name="Google Shape;3111;g1779780c79c_0_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2" name="Google Shape;3112;g1779780c79c_0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9" name="Shape 3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0" name="Google Shape;3130;g1779780c79c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1" name="Google Shape;3131;g1779780c79c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4" name="Shape 3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5" name="Google Shape;3145;g1779780c79c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6" name="Google Shape;3146;g1779780c79c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1" name="Shape 3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2" name="Google Shape;3162;g17533c824c0_0_86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3" name="Google Shape;3163;g17533c824c0_0_86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first interview was </a:t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4" name="Shape 3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" name="Google Shape;3175;g1779780c79c_0_1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6" name="Google Shape;3176;g1779780c79c_0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0" name="Shape 3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1" name="Google Shape;3181;g17923b91902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2" name="Google Shape;3182;g17923b91902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rgbClr val="595959"/>
                </a:solidFill>
                <a:latin typeface="Titillium Web"/>
                <a:ea typeface="Titillium Web"/>
                <a:cs typeface="Titillium Web"/>
                <a:sym typeface="Titillium Web"/>
              </a:rPr>
              <a:t>In general, our app is targeted towards younger people (teens -&gt; millennials) who are interested in art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1" name="Shape 2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2" name="Google Shape;2932;g1779780c79c_0_1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3" name="Google Shape;2933;g1779780c79c_0_1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3" name="Shape 3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" name="Google Shape;3194;g1779780c79c_0_1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5" name="Google Shape;3195;g1779780c79c_0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9" name="Shape 3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0" name="Google Shape;3200;g1779780c79c_0_1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1" name="Google Shape;3201;g1779780c79c_0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6" name="Shape 3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7" name="Google Shape;3207;g1779780c79c_0_1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8" name="Google Shape;3208;g1779780c79c_0_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2" name="Shape 3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3" name="Google Shape;3213;g1779780c79c_0_1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4" name="Google Shape;3214;g1779780c79c_0_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8" name="Shape 3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9" name="Google Shape;3219;g17533c824c0_0_86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0" name="Google Shape;3220;g17533c824c0_0_86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first interview was </a:t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1" name="Shape 3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2" name="Google Shape;3232;g17533c824c0_0_86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3" name="Google Shape;3233;g17533c824c0_0_86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7" name="Shape 3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8" name="Google Shape;3238;g17533c824c0_0_86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9" name="Google Shape;3239;g17533c824c0_0_86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Icons made by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&lt;a href="https://www.flaticon.com/free-icons/person" title="person icons"&gt;Person icons created by Freepik - Flaticon&lt;/a&gt;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7" name="Shape 2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" name="Google Shape;2938;g17533c824c0_0_86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9" name="Google Shape;2939;g17533c824c0_0_86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Will go over problem and solution overview here too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3" name="Shape 2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4" name="Google Shape;2944;g17533c824c0_0_57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5" name="Google Shape;2945;g17533c824c0_0_57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4" name="Shape 2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5" name="Google Shape;2965;g17533c824c0_0_29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6" name="Google Shape;2966;g17533c824c0_0_29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first interview was 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7" name="Shape 2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8" name="Google Shape;2978;g1779780c79c_0_1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9" name="Google Shape;2979;g1779780c79c_0_1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we chose 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6" name="Shape 2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7" name="Google Shape;2987;g1796db8f119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8" name="Google Shape;2988;g1796db8f119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we chose 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3" name="Shape 2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4" name="Google Shape;2994;g1796db8f119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5" name="Google Shape;2995;g1796db8f119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we chose 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-100" y="-2100"/>
            <a:ext cx="9144129" cy="5149800"/>
            <a:chOff x="-100" y="-2100"/>
            <a:chExt cx="9144129" cy="5149800"/>
          </a:xfrm>
        </p:grpSpPr>
        <p:cxnSp>
          <p:nvCxnSpPr>
            <p:cNvPr id="11" name="Google Shape;11;p2"/>
            <p:cNvCxnSpPr/>
            <p:nvPr/>
          </p:nvCxnSpPr>
          <p:spPr>
            <a:xfrm>
              <a:off x="352950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" name="Google Shape;12;p2"/>
            <p:cNvCxnSpPr/>
            <p:nvPr/>
          </p:nvCxnSpPr>
          <p:spPr>
            <a:xfrm>
              <a:off x="609193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865437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1121680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" name="Google Shape;15;p2"/>
            <p:cNvCxnSpPr/>
            <p:nvPr/>
          </p:nvCxnSpPr>
          <p:spPr>
            <a:xfrm>
              <a:off x="1377924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" name="Google Shape;16;p2"/>
            <p:cNvCxnSpPr/>
            <p:nvPr/>
          </p:nvCxnSpPr>
          <p:spPr>
            <a:xfrm>
              <a:off x="1634167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1890410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" name="Google Shape;18;p2"/>
            <p:cNvCxnSpPr/>
            <p:nvPr/>
          </p:nvCxnSpPr>
          <p:spPr>
            <a:xfrm>
              <a:off x="2146654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" name="Google Shape;19;p2"/>
            <p:cNvCxnSpPr/>
            <p:nvPr/>
          </p:nvCxnSpPr>
          <p:spPr>
            <a:xfrm>
              <a:off x="2402897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" name="Google Shape;20;p2"/>
            <p:cNvCxnSpPr/>
            <p:nvPr/>
          </p:nvCxnSpPr>
          <p:spPr>
            <a:xfrm>
              <a:off x="2659140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1" name="Google Shape;21;p2"/>
            <p:cNvCxnSpPr/>
            <p:nvPr/>
          </p:nvCxnSpPr>
          <p:spPr>
            <a:xfrm>
              <a:off x="2915384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2" name="Google Shape;22;p2"/>
            <p:cNvCxnSpPr/>
            <p:nvPr/>
          </p:nvCxnSpPr>
          <p:spPr>
            <a:xfrm>
              <a:off x="3171627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3" name="Google Shape;23;p2"/>
            <p:cNvCxnSpPr/>
            <p:nvPr/>
          </p:nvCxnSpPr>
          <p:spPr>
            <a:xfrm>
              <a:off x="3427871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4" name="Google Shape;24;p2"/>
            <p:cNvCxnSpPr/>
            <p:nvPr/>
          </p:nvCxnSpPr>
          <p:spPr>
            <a:xfrm>
              <a:off x="3684114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5" name="Google Shape;25;p2"/>
            <p:cNvCxnSpPr/>
            <p:nvPr/>
          </p:nvCxnSpPr>
          <p:spPr>
            <a:xfrm>
              <a:off x="3940357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6" name="Google Shape;26;p2"/>
            <p:cNvCxnSpPr/>
            <p:nvPr/>
          </p:nvCxnSpPr>
          <p:spPr>
            <a:xfrm>
              <a:off x="4196601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7" name="Google Shape;27;p2"/>
            <p:cNvCxnSpPr/>
            <p:nvPr/>
          </p:nvCxnSpPr>
          <p:spPr>
            <a:xfrm>
              <a:off x="4452844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8" name="Google Shape;28;p2"/>
            <p:cNvCxnSpPr/>
            <p:nvPr/>
          </p:nvCxnSpPr>
          <p:spPr>
            <a:xfrm>
              <a:off x="4709088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9" name="Google Shape;29;p2"/>
            <p:cNvCxnSpPr/>
            <p:nvPr/>
          </p:nvCxnSpPr>
          <p:spPr>
            <a:xfrm>
              <a:off x="4965331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0" name="Google Shape;30;p2"/>
            <p:cNvCxnSpPr/>
            <p:nvPr/>
          </p:nvCxnSpPr>
          <p:spPr>
            <a:xfrm>
              <a:off x="5221574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1" name="Google Shape;31;p2"/>
            <p:cNvCxnSpPr/>
            <p:nvPr/>
          </p:nvCxnSpPr>
          <p:spPr>
            <a:xfrm>
              <a:off x="5477818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2" name="Google Shape;32;p2"/>
            <p:cNvCxnSpPr/>
            <p:nvPr/>
          </p:nvCxnSpPr>
          <p:spPr>
            <a:xfrm>
              <a:off x="5734061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3" name="Google Shape;33;p2"/>
            <p:cNvCxnSpPr/>
            <p:nvPr/>
          </p:nvCxnSpPr>
          <p:spPr>
            <a:xfrm>
              <a:off x="5990304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4" name="Google Shape;34;p2"/>
            <p:cNvCxnSpPr/>
            <p:nvPr/>
          </p:nvCxnSpPr>
          <p:spPr>
            <a:xfrm>
              <a:off x="6246548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5" name="Google Shape;35;p2"/>
            <p:cNvCxnSpPr/>
            <p:nvPr/>
          </p:nvCxnSpPr>
          <p:spPr>
            <a:xfrm>
              <a:off x="6502791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6" name="Google Shape;36;p2"/>
            <p:cNvCxnSpPr/>
            <p:nvPr/>
          </p:nvCxnSpPr>
          <p:spPr>
            <a:xfrm>
              <a:off x="6759035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7" name="Google Shape;37;p2"/>
            <p:cNvCxnSpPr/>
            <p:nvPr/>
          </p:nvCxnSpPr>
          <p:spPr>
            <a:xfrm>
              <a:off x="7015278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8" name="Google Shape;38;p2"/>
            <p:cNvCxnSpPr/>
            <p:nvPr/>
          </p:nvCxnSpPr>
          <p:spPr>
            <a:xfrm>
              <a:off x="7271521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9" name="Google Shape;39;p2"/>
            <p:cNvCxnSpPr/>
            <p:nvPr/>
          </p:nvCxnSpPr>
          <p:spPr>
            <a:xfrm>
              <a:off x="7527765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0" name="Google Shape;40;p2"/>
            <p:cNvCxnSpPr/>
            <p:nvPr/>
          </p:nvCxnSpPr>
          <p:spPr>
            <a:xfrm>
              <a:off x="7784008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1" name="Google Shape;41;p2"/>
            <p:cNvCxnSpPr/>
            <p:nvPr/>
          </p:nvCxnSpPr>
          <p:spPr>
            <a:xfrm>
              <a:off x="8040251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2" name="Google Shape;42;p2"/>
            <p:cNvCxnSpPr/>
            <p:nvPr/>
          </p:nvCxnSpPr>
          <p:spPr>
            <a:xfrm>
              <a:off x="8296495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3" name="Google Shape;43;p2"/>
            <p:cNvCxnSpPr/>
            <p:nvPr/>
          </p:nvCxnSpPr>
          <p:spPr>
            <a:xfrm>
              <a:off x="8552738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4" name="Google Shape;44;p2"/>
            <p:cNvCxnSpPr/>
            <p:nvPr/>
          </p:nvCxnSpPr>
          <p:spPr>
            <a:xfrm>
              <a:off x="8808982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5" name="Google Shape;45;p2"/>
            <p:cNvCxnSpPr/>
            <p:nvPr/>
          </p:nvCxnSpPr>
          <p:spPr>
            <a:xfrm>
              <a:off x="9065225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6" name="Google Shape;46;p2"/>
            <p:cNvCxnSpPr/>
            <p:nvPr/>
          </p:nvCxnSpPr>
          <p:spPr>
            <a:xfrm>
              <a:off x="96700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7" name="Google Shape;47;p2"/>
            <p:cNvCxnSpPr/>
            <p:nvPr/>
          </p:nvCxnSpPr>
          <p:spPr>
            <a:xfrm rot="10800000">
              <a:off x="4573829" y="41812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8" name="Google Shape;48;p2"/>
            <p:cNvCxnSpPr/>
            <p:nvPr/>
          </p:nvCxnSpPr>
          <p:spPr>
            <a:xfrm rot="10800000">
              <a:off x="4573829" y="-218345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9" name="Google Shape;49;p2"/>
            <p:cNvCxnSpPr/>
            <p:nvPr/>
          </p:nvCxnSpPr>
          <p:spPr>
            <a:xfrm rot="10800000">
              <a:off x="4570100" y="-478501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0" name="Google Shape;50;p2"/>
            <p:cNvCxnSpPr/>
            <p:nvPr/>
          </p:nvCxnSpPr>
          <p:spPr>
            <a:xfrm rot="10800000">
              <a:off x="4573829" y="-738658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1" name="Google Shape;51;p2"/>
            <p:cNvCxnSpPr/>
            <p:nvPr/>
          </p:nvCxnSpPr>
          <p:spPr>
            <a:xfrm rot="10800000">
              <a:off x="4573829" y="-998815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2" name="Google Shape;52;p2"/>
            <p:cNvCxnSpPr/>
            <p:nvPr/>
          </p:nvCxnSpPr>
          <p:spPr>
            <a:xfrm rot="10800000">
              <a:off x="4573829" y="-1258971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" name="Google Shape;53;p2"/>
            <p:cNvCxnSpPr/>
            <p:nvPr/>
          </p:nvCxnSpPr>
          <p:spPr>
            <a:xfrm rot="10800000">
              <a:off x="4573829" y="-1519128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" name="Google Shape;54;p2"/>
            <p:cNvCxnSpPr/>
            <p:nvPr/>
          </p:nvCxnSpPr>
          <p:spPr>
            <a:xfrm rot="10800000">
              <a:off x="4573829" y="-1779284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" name="Google Shape;55;p2"/>
            <p:cNvCxnSpPr/>
            <p:nvPr/>
          </p:nvCxnSpPr>
          <p:spPr>
            <a:xfrm rot="10800000">
              <a:off x="4570100" y="-2039441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" name="Google Shape;56;p2"/>
            <p:cNvCxnSpPr/>
            <p:nvPr/>
          </p:nvCxnSpPr>
          <p:spPr>
            <a:xfrm rot="10800000">
              <a:off x="4573829" y="-2299597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" name="Google Shape;57;p2"/>
            <p:cNvCxnSpPr/>
            <p:nvPr/>
          </p:nvCxnSpPr>
          <p:spPr>
            <a:xfrm rot="10800000">
              <a:off x="4573829" y="-2559754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" name="Google Shape;58;p2"/>
            <p:cNvCxnSpPr/>
            <p:nvPr/>
          </p:nvCxnSpPr>
          <p:spPr>
            <a:xfrm rot="10800000">
              <a:off x="4573829" y="-2819911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" name="Google Shape;59;p2"/>
            <p:cNvCxnSpPr/>
            <p:nvPr/>
          </p:nvCxnSpPr>
          <p:spPr>
            <a:xfrm rot="10800000">
              <a:off x="4573829" y="-3080067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" name="Google Shape;60;p2"/>
            <p:cNvCxnSpPr/>
            <p:nvPr/>
          </p:nvCxnSpPr>
          <p:spPr>
            <a:xfrm rot="10800000">
              <a:off x="4573829" y="-3340224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" name="Google Shape;61;p2"/>
            <p:cNvCxnSpPr/>
            <p:nvPr/>
          </p:nvCxnSpPr>
          <p:spPr>
            <a:xfrm rot="10800000">
              <a:off x="4573829" y="-3600380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" name="Google Shape;62;p2"/>
            <p:cNvCxnSpPr/>
            <p:nvPr/>
          </p:nvCxnSpPr>
          <p:spPr>
            <a:xfrm rot="10800000">
              <a:off x="4573829" y="-3860537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" name="Google Shape;63;p2"/>
            <p:cNvCxnSpPr/>
            <p:nvPr/>
          </p:nvCxnSpPr>
          <p:spPr>
            <a:xfrm rot="10800000">
              <a:off x="4573829" y="-4120693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" name="Google Shape;64;p2"/>
            <p:cNvCxnSpPr/>
            <p:nvPr/>
          </p:nvCxnSpPr>
          <p:spPr>
            <a:xfrm rot="10800000">
              <a:off x="4570100" y="-4380850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" name="Google Shape;65;p2"/>
            <p:cNvCxnSpPr/>
            <p:nvPr/>
          </p:nvCxnSpPr>
          <p:spPr>
            <a:xfrm rot="10800000">
              <a:off x="4573829" y="301975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66" name="Google Shape;66;p2"/>
          <p:cNvSpPr/>
          <p:nvPr/>
        </p:nvSpPr>
        <p:spPr>
          <a:xfrm>
            <a:off x="1232390" y="1022807"/>
            <a:ext cx="7198500" cy="3567600"/>
          </a:xfrm>
          <a:prstGeom prst="roundRect">
            <a:avLst>
              <a:gd fmla="val 6735" name="adj"/>
            </a:avLst>
          </a:prstGeom>
          <a:solidFill>
            <a:schemeClr val="accent6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2"/>
          <p:cNvSpPr/>
          <p:nvPr/>
        </p:nvSpPr>
        <p:spPr>
          <a:xfrm>
            <a:off x="1061235" y="861653"/>
            <a:ext cx="7198500" cy="3567600"/>
          </a:xfrm>
          <a:prstGeom prst="roundRect">
            <a:avLst>
              <a:gd fmla="val 6735" name="adj"/>
            </a:avLst>
          </a:prstGeom>
          <a:solidFill>
            <a:schemeClr val="accent4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2"/>
          <p:cNvSpPr/>
          <p:nvPr/>
        </p:nvSpPr>
        <p:spPr>
          <a:xfrm>
            <a:off x="890004" y="700499"/>
            <a:ext cx="7198500" cy="3567600"/>
          </a:xfrm>
          <a:prstGeom prst="roundRect">
            <a:avLst>
              <a:gd fmla="val 6735" name="adj"/>
            </a:avLst>
          </a:prstGeom>
          <a:solidFill>
            <a:schemeClr val="accent1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grpSp>
        <p:nvGrpSpPr>
          <p:cNvPr id="69" name="Google Shape;69;p2"/>
          <p:cNvGrpSpPr/>
          <p:nvPr/>
        </p:nvGrpSpPr>
        <p:grpSpPr>
          <a:xfrm>
            <a:off x="713099" y="539410"/>
            <a:ext cx="7210210" cy="3567587"/>
            <a:chOff x="701025" y="539400"/>
            <a:chExt cx="7731300" cy="4064700"/>
          </a:xfrm>
        </p:grpSpPr>
        <p:grpSp>
          <p:nvGrpSpPr>
            <p:cNvPr id="70" name="Google Shape;70;p2"/>
            <p:cNvGrpSpPr/>
            <p:nvPr/>
          </p:nvGrpSpPr>
          <p:grpSpPr>
            <a:xfrm>
              <a:off x="701025" y="539400"/>
              <a:ext cx="7731300" cy="4064700"/>
              <a:chOff x="701025" y="539400"/>
              <a:chExt cx="7731300" cy="4064700"/>
            </a:xfrm>
          </p:grpSpPr>
          <p:sp>
            <p:nvSpPr>
              <p:cNvPr id="71" name="Google Shape;71;p2"/>
              <p:cNvSpPr/>
              <p:nvPr/>
            </p:nvSpPr>
            <p:spPr>
              <a:xfrm>
                <a:off x="711950" y="539400"/>
                <a:ext cx="7719000" cy="4064700"/>
              </a:xfrm>
              <a:prstGeom prst="roundRect">
                <a:avLst>
                  <a:gd fmla="val 6735" name="adj"/>
                </a:avLst>
              </a:prstGeom>
              <a:solidFill>
                <a:srgbClr val="FFFF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72" name="Google Shape;72;p2"/>
              <p:cNvCxnSpPr/>
              <p:nvPr/>
            </p:nvCxnSpPr>
            <p:spPr>
              <a:xfrm rot="10800000">
                <a:off x="701025" y="920275"/>
                <a:ext cx="77313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595959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73" name="Google Shape;73;p2"/>
            <p:cNvGrpSpPr/>
            <p:nvPr/>
          </p:nvGrpSpPr>
          <p:grpSpPr>
            <a:xfrm>
              <a:off x="930975" y="676950"/>
              <a:ext cx="716485" cy="147300"/>
              <a:chOff x="7468650" y="676950"/>
              <a:chExt cx="716485" cy="147300"/>
            </a:xfrm>
          </p:grpSpPr>
          <p:sp>
            <p:nvSpPr>
              <p:cNvPr id="74" name="Google Shape;74;p2"/>
              <p:cNvSpPr/>
              <p:nvPr/>
            </p:nvSpPr>
            <p:spPr>
              <a:xfrm>
                <a:off x="7468650" y="676950"/>
                <a:ext cx="147300" cy="147300"/>
              </a:xfrm>
              <a:prstGeom prst="ellipse">
                <a:avLst/>
              </a:prstGeom>
              <a:solidFill>
                <a:srgbClr val="74C3B3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7753243" y="676950"/>
                <a:ext cx="147300" cy="147300"/>
              </a:xfrm>
              <a:prstGeom prst="ellipse">
                <a:avLst/>
              </a:prstGeom>
              <a:solidFill>
                <a:srgbClr val="F6C4A2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8037835" y="676950"/>
                <a:ext cx="147300" cy="147300"/>
              </a:xfrm>
              <a:prstGeom prst="ellipse">
                <a:avLst/>
              </a:prstGeom>
              <a:solidFill>
                <a:srgbClr val="E1B8EC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77" name="Google Shape;77;p2"/>
          <p:cNvSpPr txBox="1"/>
          <p:nvPr>
            <p:ph type="ctrTitle"/>
          </p:nvPr>
        </p:nvSpPr>
        <p:spPr>
          <a:xfrm>
            <a:off x="928050" y="1080725"/>
            <a:ext cx="6794400" cy="198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78" name="Google Shape;78;p2"/>
          <p:cNvSpPr txBox="1"/>
          <p:nvPr>
            <p:ph idx="1" type="subTitle"/>
          </p:nvPr>
        </p:nvSpPr>
        <p:spPr>
          <a:xfrm>
            <a:off x="1119900" y="3320800"/>
            <a:ext cx="6410700" cy="45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79" name="Google Shape;79;p2"/>
          <p:cNvSpPr/>
          <p:nvPr/>
        </p:nvSpPr>
        <p:spPr>
          <a:xfrm>
            <a:off x="-200152" y="4114275"/>
            <a:ext cx="584400" cy="584400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2"/>
          <p:cNvSpPr/>
          <p:nvPr/>
        </p:nvSpPr>
        <p:spPr>
          <a:xfrm>
            <a:off x="8421047" y="282450"/>
            <a:ext cx="91500" cy="915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2"/>
          <p:cNvSpPr/>
          <p:nvPr/>
        </p:nvSpPr>
        <p:spPr>
          <a:xfrm>
            <a:off x="5703870" y="-362850"/>
            <a:ext cx="584400" cy="5844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2"/>
          <p:cNvSpPr/>
          <p:nvPr/>
        </p:nvSpPr>
        <p:spPr>
          <a:xfrm>
            <a:off x="8442354" y="4698673"/>
            <a:ext cx="1659097" cy="273024"/>
          </a:xfrm>
          <a:custGeom>
            <a:rect b="b" l="l" r="r" t="t"/>
            <a:pathLst>
              <a:path extrusionOk="0" h="20559" w="124932">
                <a:moveTo>
                  <a:pt x="28957" y="1"/>
                </a:moveTo>
                <a:lnTo>
                  <a:pt x="15565" y="11748"/>
                </a:lnTo>
                <a:lnTo>
                  <a:pt x="4346" y="1939"/>
                </a:lnTo>
                <a:lnTo>
                  <a:pt x="0" y="6873"/>
                </a:lnTo>
                <a:lnTo>
                  <a:pt x="15565" y="20558"/>
                </a:lnTo>
                <a:lnTo>
                  <a:pt x="28957" y="8811"/>
                </a:lnTo>
                <a:lnTo>
                  <a:pt x="42349" y="20558"/>
                </a:lnTo>
                <a:lnTo>
                  <a:pt x="55740" y="8811"/>
                </a:lnTo>
                <a:lnTo>
                  <a:pt x="69132" y="20558"/>
                </a:lnTo>
                <a:lnTo>
                  <a:pt x="82524" y="8811"/>
                </a:lnTo>
                <a:lnTo>
                  <a:pt x="95916" y="20558"/>
                </a:lnTo>
                <a:lnTo>
                  <a:pt x="109307" y="8811"/>
                </a:lnTo>
                <a:lnTo>
                  <a:pt x="120585" y="18620"/>
                </a:lnTo>
                <a:lnTo>
                  <a:pt x="124931" y="13686"/>
                </a:lnTo>
                <a:lnTo>
                  <a:pt x="109307" y="1"/>
                </a:lnTo>
                <a:lnTo>
                  <a:pt x="95916" y="11748"/>
                </a:lnTo>
                <a:lnTo>
                  <a:pt x="82524" y="1"/>
                </a:lnTo>
                <a:lnTo>
                  <a:pt x="69132" y="11748"/>
                </a:lnTo>
                <a:lnTo>
                  <a:pt x="55740" y="1"/>
                </a:lnTo>
                <a:lnTo>
                  <a:pt x="42349" y="11748"/>
                </a:lnTo>
                <a:lnTo>
                  <a:pt x="28957" y="1"/>
                </a:lnTo>
                <a:close/>
              </a:path>
            </a:pathLst>
          </a:custGeom>
          <a:solidFill>
            <a:schemeClr val="accent3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2"/>
          <p:cNvSpPr/>
          <p:nvPr/>
        </p:nvSpPr>
        <p:spPr>
          <a:xfrm>
            <a:off x="8658049" y="-390975"/>
            <a:ext cx="1006200" cy="10062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2"/>
          <p:cNvSpPr/>
          <p:nvPr/>
        </p:nvSpPr>
        <p:spPr>
          <a:xfrm>
            <a:off x="8481567" y="251786"/>
            <a:ext cx="574454" cy="575227"/>
          </a:xfrm>
          <a:custGeom>
            <a:rect b="b" l="l" r="r" t="t"/>
            <a:pathLst>
              <a:path extrusionOk="0" h="43877" w="43818">
                <a:moveTo>
                  <a:pt x="21909" y="1"/>
                </a:moveTo>
                <a:cubicBezTo>
                  <a:pt x="21909" y="12101"/>
                  <a:pt x="12100" y="21968"/>
                  <a:pt x="0" y="21968"/>
                </a:cubicBezTo>
                <a:cubicBezTo>
                  <a:pt x="12100" y="21968"/>
                  <a:pt x="21909" y="31777"/>
                  <a:pt x="21909" y="43877"/>
                </a:cubicBezTo>
                <a:cubicBezTo>
                  <a:pt x="21909" y="31777"/>
                  <a:pt x="31718" y="21968"/>
                  <a:pt x="43817" y="21968"/>
                </a:cubicBezTo>
                <a:cubicBezTo>
                  <a:pt x="31718" y="21968"/>
                  <a:pt x="21909" y="12101"/>
                  <a:pt x="21909" y="1"/>
                </a:cubicBezTo>
                <a:close/>
              </a:path>
            </a:pathLst>
          </a:custGeom>
          <a:solidFill>
            <a:schemeClr val="accen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2"/>
          <p:cNvSpPr/>
          <p:nvPr/>
        </p:nvSpPr>
        <p:spPr>
          <a:xfrm rot="-5400000">
            <a:off x="-308174" y="103263"/>
            <a:ext cx="1381123" cy="227280"/>
          </a:xfrm>
          <a:custGeom>
            <a:rect b="b" l="l" r="r" t="t"/>
            <a:pathLst>
              <a:path extrusionOk="0" h="20559" w="124932">
                <a:moveTo>
                  <a:pt x="28957" y="1"/>
                </a:moveTo>
                <a:lnTo>
                  <a:pt x="15565" y="11748"/>
                </a:lnTo>
                <a:lnTo>
                  <a:pt x="4346" y="1939"/>
                </a:lnTo>
                <a:lnTo>
                  <a:pt x="0" y="6873"/>
                </a:lnTo>
                <a:lnTo>
                  <a:pt x="15565" y="20558"/>
                </a:lnTo>
                <a:lnTo>
                  <a:pt x="28957" y="8811"/>
                </a:lnTo>
                <a:lnTo>
                  <a:pt x="42349" y="20558"/>
                </a:lnTo>
                <a:lnTo>
                  <a:pt x="55740" y="8811"/>
                </a:lnTo>
                <a:lnTo>
                  <a:pt x="69132" y="20558"/>
                </a:lnTo>
                <a:lnTo>
                  <a:pt x="82524" y="8811"/>
                </a:lnTo>
                <a:lnTo>
                  <a:pt x="95916" y="20558"/>
                </a:lnTo>
                <a:lnTo>
                  <a:pt x="109307" y="8811"/>
                </a:lnTo>
                <a:lnTo>
                  <a:pt x="120585" y="18620"/>
                </a:lnTo>
                <a:lnTo>
                  <a:pt x="124931" y="13686"/>
                </a:lnTo>
                <a:lnTo>
                  <a:pt x="109307" y="1"/>
                </a:lnTo>
                <a:lnTo>
                  <a:pt x="95916" y="11748"/>
                </a:lnTo>
                <a:lnTo>
                  <a:pt x="82524" y="1"/>
                </a:lnTo>
                <a:lnTo>
                  <a:pt x="69132" y="11748"/>
                </a:lnTo>
                <a:lnTo>
                  <a:pt x="55740" y="1"/>
                </a:lnTo>
                <a:lnTo>
                  <a:pt x="42349" y="11748"/>
                </a:lnTo>
                <a:lnTo>
                  <a:pt x="28957" y="1"/>
                </a:lnTo>
                <a:close/>
              </a:path>
            </a:pathLst>
          </a:custGeom>
          <a:solidFill>
            <a:schemeClr val="l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2"/>
          <p:cNvSpPr/>
          <p:nvPr/>
        </p:nvSpPr>
        <p:spPr>
          <a:xfrm>
            <a:off x="8157947" y="4804000"/>
            <a:ext cx="183000" cy="1830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2"/>
          <p:cNvSpPr/>
          <p:nvPr/>
        </p:nvSpPr>
        <p:spPr>
          <a:xfrm>
            <a:off x="4294830" y="-831325"/>
            <a:ext cx="1129500" cy="11295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2"/>
          <p:cNvSpPr/>
          <p:nvPr/>
        </p:nvSpPr>
        <p:spPr>
          <a:xfrm>
            <a:off x="458197" y="4698675"/>
            <a:ext cx="91500" cy="915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2"/>
          <p:cNvSpPr/>
          <p:nvPr/>
        </p:nvSpPr>
        <p:spPr>
          <a:xfrm>
            <a:off x="-274100" y="1065800"/>
            <a:ext cx="732300" cy="732300"/>
          </a:xfrm>
          <a:prstGeom prst="star4">
            <a:avLst>
              <a:gd fmla="val 19794" name="adj"/>
            </a:avLst>
          </a:prstGeom>
          <a:solidFill>
            <a:schemeClr val="accent6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2"/>
          <p:cNvSpPr/>
          <p:nvPr/>
        </p:nvSpPr>
        <p:spPr>
          <a:xfrm>
            <a:off x="7908222" y="4713238"/>
            <a:ext cx="91500" cy="915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6"/>
        </a:solidFill>
      </p:bgPr>
    </p:bg>
    <p:spTree>
      <p:nvGrpSpPr>
        <p:cNvPr id="600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1" name="Google Shape;601;p11"/>
          <p:cNvGrpSpPr/>
          <p:nvPr/>
        </p:nvGrpSpPr>
        <p:grpSpPr>
          <a:xfrm>
            <a:off x="-100" y="-2100"/>
            <a:ext cx="9144129" cy="5149800"/>
            <a:chOff x="-100" y="-2100"/>
            <a:chExt cx="9144129" cy="5149800"/>
          </a:xfrm>
        </p:grpSpPr>
        <p:cxnSp>
          <p:nvCxnSpPr>
            <p:cNvPr id="602" name="Google Shape;602;p11"/>
            <p:cNvCxnSpPr/>
            <p:nvPr/>
          </p:nvCxnSpPr>
          <p:spPr>
            <a:xfrm>
              <a:off x="352950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3" name="Google Shape;603;p11"/>
            <p:cNvCxnSpPr/>
            <p:nvPr/>
          </p:nvCxnSpPr>
          <p:spPr>
            <a:xfrm>
              <a:off x="609193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4" name="Google Shape;604;p11"/>
            <p:cNvCxnSpPr/>
            <p:nvPr/>
          </p:nvCxnSpPr>
          <p:spPr>
            <a:xfrm>
              <a:off x="865437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5" name="Google Shape;605;p11"/>
            <p:cNvCxnSpPr/>
            <p:nvPr/>
          </p:nvCxnSpPr>
          <p:spPr>
            <a:xfrm>
              <a:off x="1121680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6" name="Google Shape;606;p11"/>
            <p:cNvCxnSpPr/>
            <p:nvPr/>
          </p:nvCxnSpPr>
          <p:spPr>
            <a:xfrm>
              <a:off x="1377924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7" name="Google Shape;607;p11"/>
            <p:cNvCxnSpPr/>
            <p:nvPr/>
          </p:nvCxnSpPr>
          <p:spPr>
            <a:xfrm>
              <a:off x="1634167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8" name="Google Shape;608;p11"/>
            <p:cNvCxnSpPr/>
            <p:nvPr/>
          </p:nvCxnSpPr>
          <p:spPr>
            <a:xfrm>
              <a:off x="1890410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9" name="Google Shape;609;p11"/>
            <p:cNvCxnSpPr/>
            <p:nvPr/>
          </p:nvCxnSpPr>
          <p:spPr>
            <a:xfrm>
              <a:off x="2146654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0" name="Google Shape;610;p11"/>
            <p:cNvCxnSpPr/>
            <p:nvPr/>
          </p:nvCxnSpPr>
          <p:spPr>
            <a:xfrm>
              <a:off x="2402897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1" name="Google Shape;611;p11"/>
            <p:cNvCxnSpPr/>
            <p:nvPr/>
          </p:nvCxnSpPr>
          <p:spPr>
            <a:xfrm>
              <a:off x="2659140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2" name="Google Shape;612;p11"/>
            <p:cNvCxnSpPr/>
            <p:nvPr/>
          </p:nvCxnSpPr>
          <p:spPr>
            <a:xfrm>
              <a:off x="2915384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3" name="Google Shape;613;p11"/>
            <p:cNvCxnSpPr/>
            <p:nvPr/>
          </p:nvCxnSpPr>
          <p:spPr>
            <a:xfrm>
              <a:off x="3171627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4" name="Google Shape;614;p11"/>
            <p:cNvCxnSpPr/>
            <p:nvPr/>
          </p:nvCxnSpPr>
          <p:spPr>
            <a:xfrm>
              <a:off x="3427871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5" name="Google Shape;615;p11"/>
            <p:cNvCxnSpPr/>
            <p:nvPr/>
          </p:nvCxnSpPr>
          <p:spPr>
            <a:xfrm>
              <a:off x="3684114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6" name="Google Shape;616;p11"/>
            <p:cNvCxnSpPr/>
            <p:nvPr/>
          </p:nvCxnSpPr>
          <p:spPr>
            <a:xfrm>
              <a:off x="3940357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7" name="Google Shape;617;p11"/>
            <p:cNvCxnSpPr/>
            <p:nvPr/>
          </p:nvCxnSpPr>
          <p:spPr>
            <a:xfrm>
              <a:off x="4196601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8" name="Google Shape;618;p11"/>
            <p:cNvCxnSpPr/>
            <p:nvPr/>
          </p:nvCxnSpPr>
          <p:spPr>
            <a:xfrm>
              <a:off x="4452844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9" name="Google Shape;619;p11"/>
            <p:cNvCxnSpPr/>
            <p:nvPr/>
          </p:nvCxnSpPr>
          <p:spPr>
            <a:xfrm>
              <a:off x="4709088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0" name="Google Shape;620;p11"/>
            <p:cNvCxnSpPr/>
            <p:nvPr/>
          </p:nvCxnSpPr>
          <p:spPr>
            <a:xfrm>
              <a:off x="4965331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1" name="Google Shape;621;p11"/>
            <p:cNvCxnSpPr/>
            <p:nvPr/>
          </p:nvCxnSpPr>
          <p:spPr>
            <a:xfrm>
              <a:off x="5221574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2" name="Google Shape;622;p11"/>
            <p:cNvCxnSpPr/>
            <p:nvPr/>
          </p:nvCxnSpPr>
          <p:spPr>
            <a:xfrm>
              <a:off x="5477818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3" name="Google Shape;623;p11"/>
            <p:cNvCxnSpPr/>
            <p:nvPr/>
          </p:nvCxnSpPr>
          <p:spPr>
            <a:xfrm>
              <a:off x="5734061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4" name="Google Shape;624;p11"/>
            <p:cNvCxnSpPr/>
            <p:nvPr/>
          </p:nvCxnSpPr>
          <p:spPr>
            <a:xfrm>
              <a:off x="5990304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5" name="Google Shape;625;p11"/>
            <p:cNvCxnSpPr/>
            <p:nvPr/>
          </p:nvCxnSpPr>
          <p:spPr>
            <a:xfrm>
              <a:off x="6246548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6" name="Google Shape;626;p11"/>
            <p:cNvCxnSpPr/>
            <p:nvPr/>
          </p:nvCxnSpPr>
          <p:spPr>
            <a:xfrm>
              <a:off x="6502791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7" name="Google Shape;627;p11"/>
            <p:cNvCxnSpPr/>
            <p:nvPr/>
          </p:nvCxnSpPr>
          <p:spPr>
            <a:xfrm>
              <a:off x="6759035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8" name="Google Shape;628;p11"/>
            <p:cNvCxnSpPr/>
            <p:nvPr/>
          </p:nvCxnSpPr>
          <p:spPr>
            <a:xfrm>
              <a:off x="7015278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9" name="Google Shape;629;p11"/>
            <p:cNvCxnSpPr/>
            <p:nvPr/>
          </p:nvCxnSpPr>
          <p:spPr>
            <a:xfrm>
              <a:off x="7271521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0" name="Google Shape;630;p11"/>
            <p:cNvCxnSpPr/>
            <p:nvPr/>
          </p:nvCxnSpPr>
          <p:spPr>
            <a:xfrm>
              <a:off x="7527765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1" name="Google Shape;631;p11"/>
            <p:cNvCxnSpPr/>
            <p:nvPr/>
          </p:nvCxnSpPr>
          <p:spPr>
            <a:xfrm>
              <a:off x="7784008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2" name="Google Shape;632;p11"/>
            <p:cNvCxnSpPr/>
            <p:nvPr/>
          </p:nvCxnSpPr>
          <p:spPr>
            <a:xfrm>
              <a:off x="8040251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3" name="Google Shape;633;p11"/>
            <p:cNvCxnSpPr/>
            <p:nvPr/>
          </p:nvCxnSpPr>
          <p:spPr>
            <a:xfrm>
              <a:off x="8296495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4" name="Google Shape;634;p11"/>
            <p:cNvCxnSpPr/>
            <p:nvPr/>
          </p:nvCxnSpPr>
          <p:spPr>
            <a:xfrm>
              <a:off x="8552738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5" name="Google Shape;635;p11"/>
            <p:cNvCxnSpPr/>
            <p:nvPr/>
          </p:nvCxnSpPr>
          <p:spPr>
            <a:xfrm>
              <a:off x="8808982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6" name="Google Shape;636;p11"/>
            <p:cNvCxnSpPr/>
            <p:nvPr/>
          </p:nvCxnSpPr>
          <p:spPr>
            <a:xfrm>
              <a:off x="9065225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7" name="Google Shape;637;p11"/>
            <p:cNvCxnSpPr/>
            <p:nvPr/>
          </p:nvCxnSpPr>
          <p:spPr>
            <a:xfrm>
              <a:off x="96700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8" name="Google Shape;638;p11"/>
            <p:cNvCxnSpPr/>
            <p:nvPr/>
          </p:nvCxnSpPr>
          <p:spPr>
            <a:xfrm rot="10800000">
              <a:off x="4573829" y="41812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9" name="Google Shape;639;p11"/>
            <p:cNvCxnSpPr/>
            <p:nvPr/>
          </p:nvCxnSpPr>
          <p:spPr>
            <a:xfrm rot="10800000">
              <a:off x="4573829" y="-218345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0" name="Google Shape;640;p11"/>
            <p:cNvCxnSpPr/>
            <p:nvPr/>
          </p:nvCxnSpPr>
          <p:spPr>
            <a:xfrm rot="10800000">
              <a:off x="4570100" y="-478501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1" name="Google Shape;641;p11"/>
            <p:cNvCxnSpPr/>
            <p:nvPr/>
          </p:nvCxnSpPr>
          <p:spPr>
            <a:xfrm rot="10800000">
              <a:off x="4573829" y="-738658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2" name="Google Shape;642;p11"/>
            <p:cNvCxnSpPr/>
            <p:nvPr/>
          </p:nvCxnSpPr>
          <p:spPr>
            <a:xfrm rot="10800000">
              <a:off x="4573829" y="-998815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3" name="Google Shape;643;p11"/>
            <p:cNvCxnSpPr/>
            <p:nvPr/>
          </p:nvCxnSpPr>
          <p:spPr>
            <a:xfrm rot="10800000">
              <a:off x="4573829" y="-1258971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4" name="Google Shape;644;p11"/>
            <p:cNvCxnSpPr/>
            <p:nvPr/>
          </p:nvCxnSpPr>
          <p:spPr>
            <a:xfrm rot="10800000">
              <a:off x="4573829" y="-1519128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5" name="Google Shape;645;p11"/>
            <p:cNvCxnSpPr/>
            <p:nvPr/>
          </p:nvCxnSpPr>
          <p:spPr>
            <a:xfrm rot="10800000">
              <a:off x="4573829" y="-1779284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6" name="Google Shape;646;p11"/>
            <p:cNvCxnSpPr/>
            <p:nvPr/>
          </p:nvCxnSpPr>
          <p:spPr>
            <a:xfrm rot="10800000">
              <a:off x="4570100" y="-2039441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7" name="Google Shape;647;p11"/>
            <p:cNvCxnSpPr/>
            <p:nvPr/>
          </p:nvCxnSpPr>
          <p:spPr>
            <a:xfrm rot="10800000">
              <a:off x="4573829" y="-2299597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8" name="Google Shape;648;p11"/>
            <p:cNvCxnSpPr/>
            <p:nvPr/>
          </p:nvCxnSpPr>
          <p:spPr>
            <a:xfrm rot="10800000">
              <a:off x="4573829" y="-2559754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9" name="Google Shape;649;p11"/>
            <p:cNvCxnSpPr/>
            <p:nvPr/>
          </p:nvCxnSpPr>
          <p:spPr>
            <a:xfrm rot="10800000">
              <a:off x="4573829" y="-2819911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0" name="Google Shape;650;p11"/>
            <p:cNvCxnSpPr/>
            <p:nvPr/>
          </p:nvCxnSpPr>
          <p:spPr>
            <a:xfrm rot="10800000">
              <a:off x="4573829" y="-3080067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1" name="Google Shape;651;p11"/>
            <p:cNvCxnSpPr/>
            <p:nvPr/>
          </p:nvCxnSpPr>
          <p:spPr>
            <a:xfrm rot="10800000">
              <a:off x="4573829" y="-3340224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2" name="Google Shape;652;p11"/>
            <p:cNvCxnSpPr/>
            <p:nvPr/>
          </p:nvCxnSpPr>
          <p:spPr>
            <a:xfrm rot="10800000">
              <a:off x="4573829" y="-3600380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3" name="Google Shape;653;p11"/>
            <p:cNvCxnSpPr/>
            <p:nvPr/>
          </p:nvCxnSpPr>
          <p:spPr>
            <a:xfrm rot="10800000">
              <a:off x="4573829" y="-3860537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4" name="Google Shape;654;p11"/>
            <p:cNvCxnSpPr/>
            <p:nvPr/>
          </p:nvCxnSpPr>
          <p:spPr>
            <a:xfrm rot="10800000">
              <a:off x="4573829" y="-4120693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5" name="Google Shape;655;p11"/>
            <p:cNvCxnSpPr/>
            <p:nvPr/>
          </p:nvCxnSpPr>
          <p:spPr>
            <a:xfrm rot="10800000">
              <a:off x="4570100" y="-4380850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6" name="Google Shape;656;p11"/>
            <p:cNvCxnSpPr/>
            <p:nvPr/>
          </p:nvCxnSpPr>
          <p:spPr>
            <a:xfrm rot="10800000">
              <a:off x="4573829" y="301975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657" name="Google Shape;657;p11"/>
          <p:cNvSpPr txBox="1"/>
          <p:nvPr>
            <p:ph hasCustomPrompt="1" type="title"/>
          </p:nvPr>
        </p:nvSpPr>
        <p:spPr>
          <a:xfrm>
            <a:off x="2104050" y="1046500"/>
            <a:ext cx="4935900" cy="153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58" name="Google Shape;658;p11"/>
          <p:cNvSpPr/>
          <p:nvPr/>
        </p:nvSpPr>
        <p:spPr>
          <a:xfrm>
            <a:off x="474126" y="3653215"/>
            <a:ext cx="94800" cy="948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9" name="Google Shape;659;p11"/>
          <p:cNvSpPr/>
          <p:nvPr/>
        </p:nvSpPr>
        <p:spPr>
          <a:xfrm>
            <a:off x="-798002" y="4287002"/>
            <a:ext cx="1705946" cy="280733"/>
          </a:xfrm>
          <a:custGeom>
            <a:rect b="b" l="l" r="r" t="t"/>
            <a:pathLst>
              <a:path extrusionOk="0" h="20559" w="124932">
                <a:moveTo>
                  <a:pt x="28957" y="1"/>
                </a:moveTo>
                <a:lnTo>
                  <a:pt x="15565" y="11748"/>
                </a:lnTo>
                <a:lnTo>
                  <a:pt x="4346" y="1939"/>
                </a:lnTo>
                <a:lnTo>
                  <a:pt x="0" y="6873"/>
                </a:lnTo>
                <a:lnTo>
                  <a:pt x="15565" y="20558"/>
                </a:lnTo>
                <a:lnTo>
                  <a:pt x="28957" y="8811"/>
                </a:lnTo>
                <a:lnTo>
                  <a:pt x="42349" y="20558"/>
                </a:lnTo>
                <a:lnTo>
                  <a:pt x="55740" y="8811"/>
                </a:lnTo>
                <a:lnTo>
                  <a:pt x="69132" y="20558"/>
                </a:lnTo>
                <a:lnTo>
                  <a:pt x="82524" y="8811"/>
                </a:lnTo>
                <a:lnTo>
                  <a:pt x="95916" y="20558"/>
                </a:lnTo>
                <a:lnTo>
                  <a:pt x="109307" y="8811"/>
                </a:lnTo>
                <a:lnTo>
                  <a:pt x="120585" y="18620"/>
                </a:lnTo>
                <a:lnTo>
                  <a:pt x="124931" y="13686"/>
                </a:lnTo>
                <a:lnTo>
                  <a:pt x="109307" y="1"/>
                </a:lnTo>
                <a:lnTo>
                  <a:pt x="95916" y="11748"/>
                </a:lnTo>
                <a:lnTo>
                  <a:pt x="82524" y="1"/>
                </a:lnTo>
                <a:lnTo>
                  <a:pt x="69132" y="11748"/>
                </a:lnTo>
                <a:lnTo>
                  <a:pt x="55740" y="1"/>
                </a:lnTo>
                <a:lnTo>
                  <a:pt x="42349" y="11748"/>
                </a:lnTo>
                <a:lnTo>
                  <a:pt x="28957" y="1"/>
                </a:lnTo>
                <a:close/>
              </a:path>
            </a:pathLst>
          </a:custGeom>
          <a:solidFill>
            <a:schemeClr val="accent4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0" name="Google Shape;660;p11"/>
          <p:cNvSpPr/>
          <p:nvPr/>
        </p:nvSpPr>
        <p:spPr>
          <a:xfrm>
            <a:off x="-429562" y="4612913"/>
            <a:ext cx="1705946" cy="280733"/>
          </a:xfrm>
          <a:custGeom>
            <a:rect b="b" l="l" r="r" t="t"/>
            <a:pathLst>
              <a:path extrusionOk="0" h="20559" w="124932">
                <a:moveTo>
                  <a:pt x="28957" y="1"/>
                </a:moveTo>
                <a:lnTo>
                  <a:pt x="15565" y="11748"/>
                </a:lnTo>
                <a:lnTo>
                  <a:pt x="4346" y="1939"/>
                </a:lnTo>
                <a:lnTo>
                  <a:pt x="0" y="6873"/>
                </a:lnTo>
                <a:lnTo>
                  <a:pt x="15565" y="20558"/>
                </a:lnTo>
                <a:lnTo>
                  <a:pt x="28957" y="8811"/>
                </a:lnTo>
                <a:lnTo>
                  <a:pt x="42349" y="20558"/>
                </a:lnTo>
                <a:lnTo>
                  <a:pt x="55740" y="8811"/>
                </a:lnTo>
                <a:lnTo>
                  <a:pt x="69132" y="20558"/>
                </a:lnTo>
                <a:lnTo>
                  <a:pt x="82524" y="8811"/>
                </a:lnTo>
                <a:lnTo>
                  <a:pt x="95916" y="20558"/>
                </a:lnTo>
                <a:lnTo>
                  <a:pt x="109307" y="8811"/>
                </a:lnTo>
                <a:lnTo>
                  <a:pt x="120585" y="18620"/>
                </a:lnTo>
                <a:lnTo>
                  <a:pt x="124931" y="13686"/>
                </a:lnTo>
                <a:lnTo>
                  <a:pt x="109307" y="1"/>
                </a:lnTo>
                <a:lnTo>
                  <a:pt x="95916" y="11748"/>
                </a:lnTo>
                <a:lnTo>
                  <a:pt x="82524" y="1"/>
                </a:lnTo>
                <a:lnTo>
                  <a:pt x="69132" y="11748"/>
                </a:lnTo>
                <a:lnTo>
                  <a:pt x="55740" y="1"/>
                </a:lnTo>
                <a:lnTo>
                  <a:pt x="42349" y="11748"/>
                </a:lnTo>
                <a:lnTo>
                  <a:pt x="28957" y="1"/>
                </a:lnTo>
                <a:close/>
              </a:path>
            </a:pathLst>
          </a:custGeom>
          <a:solidFill>
            <a:schemeClr val="dk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1" name="Google Shape;661;p11"/>
          <p:cNvSpPr/>
          <p:nvPr/>
        </p:nvSpPr>
        <p:spPr>
          <a:xfrm>
            <a:off x="8617949" y="3858720"/>
            <a:ext cx="1137300" cy="11373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2" name="Google Shape;662;p11"/>
          <p:cNvSpPr/>
          <p:nvPr/>
        </p:nvSpPr>
        <p:spPr>
          <a:xfrm>
            <a:off x="907951" y="539402"/>
            <a:ext cx="94800" cy="948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3" name="Google Shape;663;p11"/>
          <p:cNvSpPr/>
          <p:nvPr/>
        </p:nvSpPr>
        <p:spPr>
          <a:xfrm>
            <a:off x="125475" y="123298"/>
            <a:ext cx="510900" cy="510900"/>
          </a:xfrm>
          <a:prstGeom prst="star4">
            <a:avLst>
              <a:gd fmla="val 19794" name="adj"/>
            </a:avLst>
          </a:prstGeom>
          <a:solidFill>
            <a:schemeClr val="accent3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4" name="Google Shape;664;p11"/>
          <p:cNvSpPr/>
          <p:nvPr/>
        </p:nvSpPr>
        <p:spPr>
          <a:xfrm>
            <a:off x="397050" y="634200"/>
            <a:ext cx="416100" cy="416100"/>
          </a:xfrm>
          <a:prstGeom prst="star4">
            <a:avLst>
              <a:gd fmla="val 19794" name="adj"/>
            </a:avLst>
          </a:prstGeom>
          <a:solidFill>
            <a:schemeClr val="dk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5" name="Google Shape;665;p11"/>
          <p:cNvSpPr txBox="1"/>
          <p:nvPr>
            <p:ph idx="1" type="subTitle"/>
          </p:nvPr>
        </p:nvSpPr>
        <p:spPr>
          <a:xfrm>
            <a:off x="2270304" y="2843600"/>
            <a:ext cx="4597200" cy="68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9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chemeClr val="lt1"/>
        </a:solidFill>
      </p:bgPr>
    </p:bg>
    <p:spTree>
      <p:nvGrpSpPr>
        <p:cNvPr id="666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TITLE_AND_TWO_COLUMNS_1">
    <p:spTree>
      <p:nvGrpSpPr>
        <p:cNvPr id="667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8" name="Google Shape;668;p13"/>
          <p:cNvGrpSpPr/>
          <p:nvPr/>
        </p:nvGrpSpPr>
        <p:grpSpPr>
          <a:xfrm>
            <a:off x="-100" y="-2100"/>
            <a:ext cx="9144129" cy="5149800"/>
            <a:chOff x="-100" y="-2100"/>
            <a:chExt cx="9144129" cy="5149800"/>
          </a:xfrm>
        </p:grpSpPr>
        <p:cxnSp>
          <p:nvCxnSpPr>
            <p:cNvPr id="669" name="Google Shape;669;p13"/>
            <p:cNvCxnSpPr/>
            <p:nvPr/>
          </p:nvCxnSpPr>
          <p:spPr>
            <a:xfrm>
              <a:off x="352950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0" name="Google Shape;670;p13"/>
            <p:cNvCxnSpPr/>
            <p:nvPr/>
          </p:nvCxnSpPr>
          <p:spPr>
            <a:xfrm>
              <a:off x="609193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1" name="Google Shape;671;p13"/>
            <p:cNvCxnSpPr/>
            <p:nvPr/>
          </p:nvCxnSpPr>
          <p:spPr>
            <a:xfrm>
              <a:off x="865437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2" name="Google Shape;672;p13"/>
            <p:cNvCxnSpPr/>
            <p:nvPr/>
          </p:nvCxnSpPr>
          <p:spPr>
            <a:xfrm>
              <a:off x="1121680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3" name="Google Shape;673;p13"/>
            <p:cNvCxnSpPr/>
            <p:nvPr/>
          </p:nvCxnSpPr>
          <p:spPr>
            <a:xfrm>
              <a:off x="1377924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4" name="Google Shape;674;p13"/>
            <p:cNvCxnSpPr/>
            <p:nvPr/>
          </p:nvCxnSpPr>
          <p:spPr>
            <a:xfrm>
              <a:off x="1634167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5" name="Google Shape;675;p13"/>
            <p:cNvCxnSpPr/>
            <p:nvPr/>
          </p:nvCxnSpPr>
          <p:spPr>
            <a:xfrm>
              <a:off x="1890410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6" name="Google Shape;676;p13"/>
            <p:cNvCxnSpPr/>
            <p:nvPr/>
          </p:nvCxnSpPr>
          <p:spPr>
            <a:xfrm>
              <a:off x="2146654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7" name="Google Shape;677;p13"/>
            <p:cNvCxnSpPr/>
            <p:nvPr/>
          </p:nvCxnSpPr>
          <p:spPr>
            <a:xfrm>
              <a:off x="2402897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8" name="Google Shape;678;p13"/>
            <p:cNvCxnSpPr/>
            <p:nvPr/>
          </p:nvCxnSpPr>
          <p:spPr>
            <a:xfrm>
              <a:off x="2659140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9" name="Google Shape;679;p13"/>
            <p:cNvCxnSpPr/>
            <p:nvPr/>
          </p:nvCxnSpPr>
          <p:spPr>
            <a:xfrm>
              <a:off x="2915384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0" name="Google Shape;680;p13"/>
            <p:cNvCxnSpPr/>
            <p:nvPr/>
          </p:nvCxnSpPr>
          <p:spPr>
            <a:xfrm>
              <a:off x="3171627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1" name="Google Shape;681;p13"/>
            <p:cNvCxnSpPr/>
            <p:nvPr/>
          </p:nvCxnSpPr>
          <p:spPr>
            <a:xfrm>
              <a:off x="3427871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2" name="Google Shape;682;p13"/>
            <p:cNvCxnSpPr/>
            <p:nvPr/>
          </p:nvCxnSpPr>
          <p:spPr>
            <a:xfrm>
              <a:off x="3684114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3" name="Google Shape;683;p13"/>
            <p:cNvCxnSpPr/>
            <p:nvPr/>
          </p:nvCxnSpPr>
          <p:spPr>
            <a:xfrm>
              <a:off x="3940357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4" name="Google Shape;684;p13"/>
            <p:cNvCxnSpPr/>
            <p:nvPr/>
          </p:nvCxnSpPr>
          <p:spPr>
            <a:xfrm>
              <a:off x="4196601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5" name="Google Shape;685;p13"/>
            <p:cNvCxnSpPr/>
            <p:nvPr/>
          </p:nvCxnSpPr>
          <p:spPr>
            <a:xfrm>
              <a:off x="4452844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6" name="Google Shape;686;p13"/>
            <p:cNvCxnSpPr/>
            <p:nvPr/>
          </p:nvCxnSpPr>
          <p:spPr>
            <a:xfrm>
              <a:off x="4709088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7" name="Google Shape;687;p13"/>
            <p:cNvCxnSpPr/>
            <p:nvPr/>
          </p:nvCxnSpPr>
          <p:spPr>
            <a:xfrm>
              <a:off x="4965331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8" name="Google Shape;688;p13"/>
            <p:cNvCxnSpPr/>
            <p:nvPr/>
          </p:nvCxnSpPr>
          <p:spPr>
            <a:xfrm>
              <a:off x="5221574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9" name="Google Shape;689;p13"/>
            <p:cNvCxnSpPr/>
            <p:nvPr/>
          </p:nvCxnSpPr>
          <p:spPr>
            <a:xfrm>
              <a:off x="5477818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90" name="Google Shape;690;p13"/>
            <p:cNvCxnSpPr/>
            <p:nvPr/>
          </p:nvCxnSpPr>
          <p:spPr>
            <a:xfrm>
              <a:off x="5734061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91" name="Google Shape;691;p13"/>
            <p:cNvCxnSpPr/>
            <p:nvPr/>
          </p:nvCxnSpPr>
          <p:spPr>
            <a:xfrm>
              <a:off x="5990304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92" name="Google Shape;692;p13"/>
            <p:cNvCxnSpPr/>
            <p:nvPr/>
          </p:nvCxnSpPr>
          <p:spPr>
            <a:xfrm>
              <a:off x="6246548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93" name="Google Shape;693;p13"/>
            <p:cNvCxnSpPr/>
            <p:nvPr/>
          </p:nvCxnSpPr>
          <p:spPr>
            <a:xfrm>
              <a:off x="6502791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94" name="Google Shape;694;p13"/>
            <p:cNvCxnSpPr/>
            <p:nvPr/>
          </p:nvCxnSpPr>
          <p:spPr>
            <a:xfrm>
              <a:off x="6759035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95" name="Google Shape;695;p13"/>
            <p:cNvCxnSpPr/>
            <p:nvPr/>
          </p:nvCxnSpPr>
          <p:spPr>
            <a:xfrm>
              <a:off x="7015278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96" name="Google Shape;696;p13"/>
            <p:cNvCxnSpPr/>
            <p:nvPr/>
          </p:nvCxnSpPr>
          <p:spPr>
            <a:xfrm>
              <a:off x="7271521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97" name="Google Shape;697;p13"/>
            <p:cNvCxnSpPr/>
            <p:nvPr/>
          </p:nvCxnSpPr>
          <p:spPr>
            <a:xfrm>
              <a:off x="7527765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98" name="Google Shape;698;p13"/>
            <p:cNvCxnSpPr/>
            <p:nvPr/>
          </p:nvCxnSpPr>
          <p:spPr>
            <a:xfrm>
              <a:off x="7784008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99" name="Google Shape;699;p13"/>
            <p:cNvCxnSpPr/>
            <p:nvPr/>
          </p:nvCxnSpPr>
          <p:spPr>
            <a:xfrm>
              <a:off x="8040251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00" name="Google Shape;700;p13"/>
            <p:cNvCxnSpPr/>
            <p:nvPr/>
          </p:nvCxnSpPr>
          <p:spPr>
            <a:xfrm>
              <a:off x="8296495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01" name="Google Shape;701;p13"/>
            <p:cNvCxnSpPr/>
            <p:nvPr/>
          </p:nvCxnSpPr>
          <p:spPr>
            <a:xfrm>
              <a:off x="8552738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02" name="Google Shape;702;p13"/>
            <p:cNvCxnSpPr/>
            <p:nvPr/>
          </p:nvCxnSpPr>
          <p:spPr>
            <a:xfrm>
              <a:off x="8808982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03" name="Google Shape;703;p13"/>
            <p:cNvCxnSpPr/>
            <p:nvPr/>
          </p:nvCxnSpPr>
          <p:spPr>
            <a:xfrm>
              <a:off x="9065225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04" name="Google Shape;704;p13"/>
            <p:cNvCxnSpPr/>
            <p:nvPr/>
          </p:nvCxnSpPr>
          <p:spPr>
            <a:xfrm>
              <a:off x="96700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05" name="Google Shape;705;p13"/>
            <p:cNvCxnSpPr/>
            <p:nvPr/>
          </p:nvCxnSpPr>
          <p:spPr>
            <a:xfrm rot="10800000">
              <a:off x="4573829" y="41812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06" name="Google Shape;706;p13"/>
            <p:cNvCxnSpPr/>
            <p:nvPr/>
          </p:nvCxnSpPr>
          <p:spPr>
            <a:xfrm rot="10800000">
              <a:off x="4573829" y="-218345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07" name="Google Shape;707;p13"/>
            <p:cNvCxnSpPr/>
            <p:nvPr/>
          </p:nvCxnSpPr>
          <p:spPr>
            <a:xfrm rot="10800000">
              <a:off x="4570100" y="-478501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08" name="Google Shape;708;p13"/>
            <p:cNvCxnSpPr/>
            <p:nvPr/>
          </p:nvCxnSpPr>
          <p:spPr>
            <a:xfrm rot="10800000">
              <a:off x="4573829" y="-738658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09" name="Google Shape;709;p13"/>
            <p:cNvCxnSpPr/>
            <p:nvPr/>
          </p:nvCxnSpPr>
          <p:spPr>
            <a:xfrm rot="10800000">
              <a:off x="4573829" y="-998815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10" name="Google Shape;710;p13"/>
            <p:cNvCxnSpPr/>
            <p:nvPr/>
          </p:nvCxnSpPr>
          <p:spPr>
            <a:xfrm rot="10800000">
              <a:off x="4573829" y="-1258971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11" name="Google Shape;711;p13"/>
            <p:cNvCxnSpPr/>
            <p:nvPr/>
          </p:nvCxnSpPr>
          <p:spPr>
            <a:xfrm rot="10800000">
              <a:off x="4573829" y="-1519128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12" name="Google Shape;712;p13"/>
            <p:cNvCxnSpPr/>
            <p:nvPr/>
          </p:nvCxnSpPr>
          <p:spPr>
            <a:xfrm rot="10800000">
              <a:off x="4573829" y="-1779284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13" name="Google Shape;713;p13"/>
            <p:cNvCxnSpPr/>
            <p:nvPr/>
          </p:nvCxnSpPr>
          <p:spPr>
            <a:xfrm rot="10800000">
              <a:off x="4570100" y="-2039441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14" name="Google Shape;714;p13"/>
            <p:cNvCxnSpPr/>
            <p:nvPr/>
          </p:nvCxnSpPr>
          <p:spPr>
            <a:xfrm rot="10800000">
              <a:off x="4573829" y="-2299597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15" name="Google Shape;715;p13"/>
            <p:cNvCxnSpPr/>
            <p:nvPr/>
          </p:nvCxnSpPr>
          <p:spPr>
            <a:xfrm rot="10800000">
              <a:off x="4573829" y="-2559754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16" name="Google Shape;716;p13"/>
            <p:cNvCxnSpPr/>
            <p:nvPr/>
          </p:nvCxnSpPr>
          <p:spPr>
            <a:xfrm rot="10800000">
              <a:off x="4573829" y="-2819911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17" name="Google Shape;717;p13"/>
            <p:cNvCxnSpPr/>
            <p:nvPr/>
          </p:nvCxnSpPr>
          <p:spPr>
            <a:xfrm rot="10800000">
              <a:off x="4573829" y="-3080067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18" name="Google Shape;718;p13"/>
            <p:cNvCxnSpPr/>
            <p:nvPr/>
          </p:nvCxnSpPr>
          <p:spPr>
            <a:xfrm rot="10800000">
              <a:off x="4573829" y="-3340224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19" name="Google Shape;719;p13"/>
            <p:cNvCxnSpPr/>
            <p:nvPr/>
          </p:nvCxnSpPr>
          <p:spPr>
            <a:xfrm rot="10800000">
              <a:off x="4573829" y="-3600380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20" name="Google Shape;720;p13"/>
            <p:cNvCxnSpPr/>
            <p:nvPr/>
          </p:nvCxnSpPr>
          <p:spPr>
            <a:xfrm rot="10800000">
              <a:off x="4573829" y="-3860537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21" name="Google Shape;721;p13"/>
            <p:cNvCxnSpPr/>
            <p:nvPr/>
          </p:nvCxnSpPr>
          <p:spPr>
            <a:xfrm rot="10800000">
              <a:off x="4573829" y="-4120693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22" name="Google Shape;722;p13"/>
            <p:cNvCxnSpPr/>
            <p:nvPr/>
          </p:nvCxnSpPr>
          <p:spPr>
            <a:xfrm rot="10800000">
              <a:off x="4570100" y="-4380850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23" name="Google Shape;723;p13"/>
            <p:cNvCxnSpPr/>
            <p:nvPr/>
          </p:nvCxnSpPr>
          <p:spPr>
            <a:xfrm rot="10800000">
              <a:off x="4573829" y="301975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724" name="Google Shape;724;p13"/>
          <p:cNvGrpSpPr/>
          <p:nvPr/>
        </p:nvGrpSpPr>
        <p:grpSpPr>
          <a:xfrm>
            <a:off x="701025" y="539400"/>
            <a:ext cx="7731300" cy="4064700"/>
            <a:chOff x="701025" y="539400"/>
            <a:chExt cx="7731300" cy="4064700"/>
          </a:xfrm>
        </p:grpSpPr>
        <p:sp>
          <p:nvSpPr>
            <p:cNvPr id="725" name="Google Shape;725;p13"/>
            <p:cNvSpPr/>
            <p:nvPr/>
          </p:nvSpPr>
          <p:spPr>
            <a:xfrm>
              <a:off x="711950" y="539400"/>
              <a:ext cx="7719000" cy="4064700"/>
            </a:xfrm>
            <a:prstGeom prst="roundRect">
              <a:avLst>
                <a:gd fmla="val 6735" name="adj"/>
              </a:avLst>
            </a:prstGeom>
            <a:solidFill>
              <a:srgbClr val="FFFFFF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726" name="Google Shape;726;p13"/>
            <p:cNvCxnSpPr/>
            <p:nvPr/>
          </p:nvCxnSpPr>
          <p:spPr>
            <a:xfrm rot="10800000">
              <a:off x="701025" y="1072675"/>
              <a:ext cx="7731300" cy="0"/>
            </a:xfrm>
            <a:prstGeom prst="straightConnector1">
              <a:avLst/>
            </a:prstGeom>
            <a:noFill/>
            <a:ln cap="flat" cmpd="sng" w="9525">
              <a:solidFill>
                <a:srgbClr val="59595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grpSp>
          <p:nvGrpSpPr>
            <p:cNvPr id="727" name="Google Shape;727;p13"/>
            <p:cNvGrpSpPr/>
            <p:nvPr/>
          </p:nvGrpSpPr>
          <p:grpSpPr>
            <a:xfrm>
              <a:off x="941925" y="763050"/>
              <a:ext cx="716485" cy="147300"/>
              <a:chOff x="7468650" y="676950"/>
              <a:chExt cx="716485" cy="147300"/>
            </a:xfrm>
          </p:grpSpPr>
          <p:sp>
            <p:nvSpPr>
              <p:cNvPr id="728" name="Google Shape;728;p13"/>
              <p:cNvSpPr/>
              <p:nvPr/>
            </p:nvSpPr>
            <p:spPr>
              <a:xfrm>
                <a:off x="7468650" y="676950"/>
                <a:ext cx="147300" cy="147300"/>
              </a:xfrm>
              <a:prstGeom prst="ellipse">
                <a:avLst/>
              </a:prstGeom>
              <a:solidFill>
                <a:srgbClr val="74C3B3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9" name="Google Shape;729;p13"/>
              <p:cNvSpPr/>
              <p:nvPr/>
            </p:nvSpPr>
            <p:spPr>
              <a:xfrm>
                <a:off x="7753243" y="676950"/>
                <a:ext cx="147300" cy="147300"/>
              </a:xfrm>
              <a:prstGeom prst="ellipse">
                <a:avLst/>
              </a:prstGeom>
              <a:solidFill>
                <a:srgbClr val="F6C4A2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0" name="Google Shape;730;p13"/>
              <p:cNvSpPr/>
              <p:nvPr/>
            </p:nvSpPr>
            <p:spPr>
              <a:xfrm>
                <a:off x="8037835" y="676950"/>
                <a:ext cx="147300" cy="147300"/>
              </a:xfrm>
              <a:prstGeom prst="ellipse">
                <a:avLst/>
              </a:prstGeom>
              <a:solidFill>
                <a:srgbClr val="E1B8EC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731" name="Google Shape;731;p13"/>
          <p:cNvSpPr/>
          <p:nvPr/>
        </p:nvSpPr>
        <p:spPr>
          <a:xfrm>
            <a:off x="-588071" y="4698673"/>
            <a:ext cx="1659097" cy="273024"/>
          </a:xfrm>
          <a:custGeom>
            <a:rect b="b" l="l" r="r" t="t"/>
            <a:pathLst>
              <a:path extrusionOk="0" h="20559" w="124932">
                <a:moveTo>
                  <a:pt x="28957" y="1"/>
                </a:moveTo>
                <a:lnTo>
                  <a:pt x="15565" y="11748"/>
                </a:lnTo>
                <a:lnTo>
                  <a:pt x="4346" y="1939"/>
                </a:lnTo>
                <a:lnTo>
                  <a:pt x="0" y="6873"/>
                </a:lnTo>
                <a:lnTo>
                  <a:pt x="15565" y="20558"/>
                </a:lnTo>
                <a:lnTo>
                  <a:pt x="28957" y="8811"/>
                </a:lnTo>
                <a:lnTo>
                  <a:pt x="42349" y="20558"/>
                </a:lnTo>
                <a:lnTo>
                  <a:pt x="55740" y="8811"/>
                </a:lnTo>
                <a:lnTo>
                  <a:pt x="69132" y="20558"/>
                </a:lnTo>
                <a:lnTo>
                  <a:pt x="82524" y="8811"/>
                </a:lnTo>
                <a:lnTo>
                  <a:pt x="95916" y="20558"/>
                </a:lnTo>
                <a:lnTo>
                  <a:pt x="109307" y="8811"/>
                </a:lnTo>
                <a:lnTo>
                  <a:pt x="120585" y="18620"/>
                </a:lnTo>
                <a:lnTo>
                  <a:pt x="124931" y="13686"/>
                </a:lnTo>
                <a:lnTo>
                  <a:pt x="109307" y="1"/>
                </a:lnTo>
                <a:lnTo>
                  <a:pt x="95916" y="11748"/>
                </a:lnTo>
                <a:lnTo>
                  <a:pt x="82524" y="1"/>
                </a:lnTo>
                <a:lnTo>
                  <a:pt x="69132" y="11748"/>
                </a:lnTo>
                <a:lnTo>
                  <a:pt x="55740" y="1"/>
                </a:lnTo>
                <a:lnTo>
                  <a:pt x="42349" y="11748"/>
                </a:lnTo>
                <a:lnTo>
                  <a:pt x="28957" y="1"/>
                </a:lnTo>
                <a:close/>
              </a:path>
            </a:pathLst>
          </a:custGeom>
          <a:solidFill>
            <a:schemeClr val="accen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2" name="Google Shape;732;p13"/>
          <p:cNvSpPr/>
          <p:nvPr/>
        </p:nvSpPr>
        <p:spPr>
          <a:xfrm>
            <a:off x="1161522" y="4895200"/>
            <a:ext cx="183000" cy="1830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3" name="Google Shape;733;p13"/>
          <p:cNvSpPr txBox="1"/>
          <p:nvPr>
            <p:ph idx="1" type="subTitle"/>
          </p:nvPr>
        </p:nvSpPr>
        <p:spPr>
          <a:xfrm>
            <a:off x="5573288" y="3218450"/>
            <a:ext cx="1470000" cy="4158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734" name="Google Shape;734;p13"/>
          <p:cNvSpPr txBox="1"/>
          <p:nvPr>
            <p:ph idx="2" type="subTitle"/>
          </p:nvPr>
        </p:nvSpPr>
        <p:spPr>
          <a:xfrm>
            <a:off x="2100262" y="3218450"/>
            <a:ext cx="1470000" cy="4158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735" name="Google Shape;735;p13"/>
          <p:cNvSpPr/>
          <p:nvPr/>
        </p:nvSpPr>
        <p:spPr>
          <a:xfrm>
            <a:off x="8655550" y="32611"/>
            <a:ext cx="613233" cy="614059"/>
          </a:xfrm>
          <a:custGeom>
            <a:rect b="b" l="l" r="r" t="t"/>
            <a:pathLst>
              <a:path extrusionOk="0" h="43877" w="43818">
                <a:moveTo>
                  <a:pt x="21909" y="1"/>
                </a:moveTo>
                <a:cubicBezTo>
                  <a:pt x="21909" y="12101"/>
                  <a:pt x="12100" y="21968"/>
                  <a:pt x="0" y="21968"/>
                </a:cubicBezTo>
                <a:cubicBezTo>
                  <a:pt x="12100" y="21968"/>
                  <a:pt x="21909" y="31777"/>
                  <a:pt x="21909" y="43877"/>
                </a:cubicBezTo>
                <a:cubicBezTo>
                  <a:pt x="21909" y="31777"/>
                  <a:pt x="31718" y="21968"/>
                  <a:pt x="43817" y="21968"/>
                </a:cubicBezTo>
                <a:cubicBezTo>
                  <a:pt x="31718" y="21968"/>
                  <a:pt x="21909" y="12101"/>
                  <a:pt x="21909" y="1"/>
                </a:cubicBezTo>
                <a:close/>
              </a:path>
            </a:pathLst>
          </a:cu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6" name="Google Shape;736;p13"/>
          <p:cNvSpPr/>
          <p:nvPr/>
        </p:nvSpPr>
        <p:spPr>
          <a:xfrm>
            <a:off x="8433622" y="147000"/>
            <a:ext cx="91500" cy="915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7" name="Google Shape;737;p13"/>
          <p:cNvSpPr/>
          <p:nvPr/>
        </p:nvSpPr>
        <p:spPr>
          <a:xfrm rot="-5400000">
            <a:off x="8218037" y="4680011"/>
            <a:ext cx="1362383" cy="224196"/>
          </a:xfrm>
          <a:custGeom>
            <a:rect b="b" l="l" r="r" t="t"/>
            <a:pathLst>
              <a:path extrusionOk="0" h="20559" w="124932">
                <a:moveTo>
                  <a:pt x="28957" y="1"/>
                </a:moveTo>
                <a:lnTo>
                  <a:pt x="15565" y="11748"/>
                </a:lnTo>
                <a:lnTo>
                  <a:pt x="4346" y="1939"/>
                </a:lnTo>
                <a:lnTo>
                  <a:pt x="0" y="6873"/>
                </a:lnTo>
                <a:lnTo>
                  <a:pt x="15565" y="20558"/>
                </a:lnTo>
                <a:lnTo>
                  <a:pt x="28957" y="8811"/>
                </a:lnTo>
                <a:lnTo>
                  <a:pt x="42349" y="20558"/>
                </a:lnTo>
                <a:lnTo>
                  <a:pt x="55740" y="8811"/>
                </a:lnTo>
                <a:lnTo>
                  <a:pt x="69132" y="20558"/>
                </a:lnTo>
                <a:lnTo>
                  <a:pt x="82524" y="8811"/>
                </a:lnTo>
                <a:lnTo>
                  <a:pt x="95916" y="20558"/>
                </a:lnTo>
                <a:lnTo>
                  <a:pt x="109307" y="8811"/>
                </a:lnTo>
                <a:lnTo>
                  <a:pt x="120585" y="18620"/>
                </a:lnTo>
                <a:lnTo>
                  <a:pt x="124931" y="13686"/>
                </a:lnTo>
                <a:lnTo>
                  <a:pt x="109307" y="1"/>
                </a:lnTo>
                <a:lnTo>
                  <a:pt x="95916" y="11748"/>
                </a:lnTo>
                <a:lnTo>
                  <a:pt x="82524" y="1"/>
                </a:lnTo>
                <a:lnTo>
                  <a:pt x="69132" y="11748"/>
                </a:lnTo>
                <a:lnTo>
                  <a:pt x="55740" y="1"/>
                </a:lnTo>
                <a:lnTo>
                  <a:pt x="42349" y="11748"/>
                </a:lnTo>
                <a:lnTo>
                  <a:pt x="28957" y="1"/>
                </a:lnTo>
                <a:close/>
              </a:path>
            </a:pathLst>
          </a:custGeom>
          <a:solidFill>
            <a:schemeClr val="accent3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8" name="Google Shape;738;p13"/>
          <p:cNvSpPr/>
          <p:nvPr/>
        </p:nvSpPr>
        <p:spPr>
          <a:xfrm>
            <a:off x="253700" y="646671"/>
            <a:ext cx="224100" cy="224100"/>
          </a:xfrm>
          <a:prstGeom prst="ellipse">
            <a:avLst/>
          </a:prstGeom>
          <a:solidFill>
            <a:schemeClr val="accent6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9" name="Google Shape;739;p13"/>
          <p:cNvSpPr/>
          <p:nvPr/>
        </p:nvSpPr>
        <p:spPr>
          <a:xfrm>
            <a:off x="8279825" y="4584213"/>
            <a:ext cx="415800" cy="415800"/>
          </a:xfrm>
          <a:prstGeom prst="star4">
            <a:avLst>
              <a:gd fmla="val 19794" name="adj"/>
            </a:avLst>
          </a:prstGeom>
          <a:solidFill>
            <a:schemeClr val="accent6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0" name="Google Shape;740;p13"/>
          <p:cNvSpPr/>
          <p:nvPr/>
        </p:nvSpPr>
        <p:spPr>
          <a:xfrm>
            <a:off x="-91925" y="-130720"/>
            <a:ext cx="525900" cy="5259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1" name="Google Shape;741;p13"/>
          <p:cNvSpPr/>
          <p:nvPr/>
        </p:nvSpPr>
        <p:spPr>
          <a:xfrm>
            <a:off x="123626" y="1054215"/>
            <a:ext cx="94800" cy="948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2" name="Google Shape;742;p13"/>
          <p:cNvSpPr txBox="1"/>
          <p:nvPr>
            <p:ph type="title"/>
          </p:nvPr>
        </p:nvSpPr>
        <p:spPr>
          <a:xfrm>
            <a:off x="1844825" y="539400"/>
            <a:ext cx="6321600" cy="52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02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43" name="Google Shape;743;p13"/>
          <p:cNvSpPr txBox="1"/>
          <p:nvPr>
            <p:ph idx="3" type="subTitle"/>
          </p:nvPr>
        </p:nvSpPr>
        <p:spPr>
          <a:xfrm>
            <a:off x="5270438" y="3683625"/>
            <a:ext cx="2075700" cy="5364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744" name="Google Shape;744;p13"/>
          <p:cNvSpPr txBox="1"/>
          <p:nvPr>
            <p:ph idx="4" type="subTitle"/>
          </p:nvPr>
        </p:nvSpPr>
        <p:spPr>
          <a:xfrm>
            <a:off x="1797862" y="3683625"/>
            <a:ext cx="2074800" cy="5364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">
    <p:spTree>
      <p:nvGrpSpPr>
        <p:cNvPr id="745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6" name="Google Shape;746;p14"/>
          <p:cNvGrpSpPr/>
          <p:nvPr/>
        </p:nvGrpSpPr>
        <p:grpSpPr>
          <a:xfrm>
            <a:off x="-100" y="-2100"/>
            <a:ext cx="9144129" cy="5149800"/>
            <a:chOff x="-100" y="-2100"/>
            <a:chExt cx="9144129" cy="5149800"/>
          </a:xfrm>
        </p:grpSpPr>
        <p:cxnSp>
          <p:nvCxnSpPr>
            <p:cNvPr id="747" name="Google Shape;747;p14"/>
            <p:cNvCxnSpPr/>
            <p:nvPr/>
          </p:nvCxnSpPr>
          <p:spPr>
            <a:xfrm>
              <a:off x="352950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48" name="Google Shape;748;p14"/>
            <p:cNvCxnSpPr/>
            <p:nvPr/>
          </p:nvCxnSpPr>
          <p:spPr>
            <a:xfrm>
              <a:off x="609193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49" name="Google Shape;749;p14"/>
            <p:cNvCxnSpPr/>
            <p:nvPr/>
          </p:nvCxnSpPr>
          <p:spPr>
            <a:xfrm>
              <a:off x="865437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50" name="Google Shape;750;p14"/>
            <p:cNvCxnSpPr/>
            <p:nvPr/>
          </p:nvCxnSpPr>
          <p:spPr>
            <a:xfrm>
              <a:off x="1121680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51" name="Google Shape;751;p14"/>
            <p:cNvCxnSpPr/>
            <p:nvPr/>
          </p:nvCxnSpPr>
          <p:spPr>
            <a:xfrm>
              <a:off x="1377924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52" name="Google Shape;752;p14"/>
            <p:cNvCxnSpPr/>
            <p:nvPr/>
          </p:nvCxnSpPr>
          <p:spPr>
            <a:xfrm>
              <a:off x="1634167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53" name="Google Shape;753;p14"/>
            <p:cNvCxnSpPr/>
            <p:nvPr/>
          </p:nvCxnSpPr>
          <p:spPr>
            <a:xfrm>
              <a:off x="1890410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54" name="Google Shape;754;p14"/>
            <p:cNvCxnSpPr/>
            <p:nvPr/>
          </p:nvCxnSpPr>
          <p:spPr>
            <a:xfrm>
              <a:off x="2146654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55" name="Google Shape;755;p14"/>
            <p:cNvCxnSpPr/>
            <p:nvPr/>
          </p:nvCxnSpPr>
          <p:spPr>
            <a:xfrm>
              <a:off x="2402897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56" name="Google Shape;756;p14"/>
            <p:cNvCxnSpPr/>
            <p:nvPr/>
          </p:nvCxnSpPr>
          <p:spPr>
            <a:xfrm>
              <a:off x="2659140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57" name="Google Shape;757;p14"/>
            <p:cNvCxnSpPr/>
            <p:nvPr/>
          </p:nvCxnSpPr>
          <p:spPr>
            <a:xfrm>
              <a:off x="2915384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58" name="Google Shape;758;p14"/>
            <p:cNvCxnSpPr/>
            <p:nvPr/>
          </p:nvCxnSpPr>
          <p:spPr>
            <a:xfrm>
              <a:off x="3171627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59" name="Google Shape;759;p14"/>
            <p:cNvCxnSpPr/>
            <p:nvPr/>
          </p:nvCxnSpPr>
          <p:spPr>
            <a:xfrm>
              <a:off x="3427871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60" name="Google Shape;760;p14"/>
            <p:cNvCxnSpPr/>
            <p:nvPr/>
          </p:nvCxnSpPr>
          <p:spPr>
            <a:xfrm>
              <a:off x="3684114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61" name="Google Shape;761;p14"/>
            <p:cNvCxnSpPr/>
            <p:nvPr/>
          </p:nvCxnSpPr>
          <p:spPr>
            <a:xfrm>
              <a:off x="3940357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62" name="Google Shape;762;p14"/>
            <p:cNvCxnSpPr/>
            <p:nvPr/>
          </p:nvCxnSpPr>
          <p:spPr>
            <a:xfrm>
              <a:off x="4196601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63" name="Google Shape;763;p14"/>
            <p:cNvCxnSpPr/>
            <p:nvPr/>
          </p:nvCxnSpPr>
          <p:spPr>
            <a:xfrm>
              <a:off x="4452844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64" name="Google Shape;764;p14"/>
            <p:cNvCxnSpPr/>
            <p:nvPr/>
          </p:nvCxnSpPr>
          <p:spPr>
            <a:xfrm>
              <a:off x="4709088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65" name="Google Shape;765;p14"/>
            <p:cNvCxnSpPr/>
            <p:nvPr/>
          </p:nvCxnSpPr>
          <p:spPr>
            <a:xfrm>
              <a:off x="4965331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66" name="Google Shape;766;p14"/>
            <p:cNvCxnSpPr/>
            <p:nvPr/>
          </p:nvCxnSpPr>
          <p:spPr>
            <a:xfrm>
              <a:off x="5221574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67" name="Google Shape;767;p14"/>
            <p:cNvCxnSpPr/>
            <p:nvPr/>
          </p:nvCxnSpPr>
          <p:spPr>
            <a:xfrm>
              <a:off x="5477818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68" name="Google Shape;768;p14"/>
            <p:cNvCxnSpPr/>
            <p:nvPr/>
          </p:nvCxnSpPr>
          <p:spPr>
            <a:xfrm>
              <a:off x="5734061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69" name="Google Shape;769;p14"/>
            <p:cNvCxnSpPr/>
            <p:nvPr/>
          </p:nvCxnSpPr>
          <p:spPr>
            <a:xfrm>
              <a:off x="5990304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70" name="Google Shape;770;p14"/>
            <p:cNvCxnSpPr/>
            <p:nvPr/>
          </p:nvCxnSpPr>
          <p:spPr>
            <a:xfrm>
              <a:off x="6246548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71" name="Google Shape;771;p14"/>
            <p:cNvCxnSpPr/>
            <p:nvPr/>
          </p:nvCxnSpPr>
          <p:spPr>
            <a:xfrm>
              <a:off x="6502791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72" name="Google Shape;772;p14"/>
            <p:cNvCxnSpPr/>
            <p:nvPr/>
          </p:nvCxnSpPr>
          <p:spPr>
            <a:xfrm>
              <a:off x="6759035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73" name="Google Shape;773;p14"/>
            <p:cNvCxnSpPr/>
            <p:nvPr/>
          </p:nvCxnSpPr>
          <p:spPr>
            <a:xfrm>
              <a:off x="7015278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74" name="Google Shape;774;p14"/>
            <p:cNvCxnSpPr/>
            <p:nvPr/>
          </p:nvCxnSpPr>
          <p:spPr>
            <a:xfrm>
              <a:off x="7271521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75" name="Google Shape;775;p14"/>
            <p:cNvCxnSpPr/>
            <p:nvPr/>
          </p:nvCxnSpPr>
          <p:spPr>
            <a:xfrm>
              <a:off x="7527765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76" name="Google Shape;776;p14"/>
            <p:cNvCxnSpPr/>
            <p:nvPr/>
          </p:nvCxnSpPr>
          <p:spPr>
            <a:xfrm>
              <a:off x="7784008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77" name="Google Shape;777;p14"/>
            <p:cNvCxnSpPr/>
            <p:nvPr/>
          </p:nvCxnSpPr>
          <p:spPr>
            <a:xfrm>
              <a:off x="8040251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78" name="Google Shape;778;p14"/>
            <p:cNvCxnSpPr/>
            <p:nvPr/>
          </p:nvCxnSpPr>
          <p:spPr>
            <a:xfrm>
              <a:off x="8296495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79" name="Google Shape;779;p14"/>
            <p:cNvCxnSpPr/>
            <p:nvPr/>
          </p:nvCxnSpPr>
          <p:spPr>
            <a:xfrm>
              <a:off x="8552738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80" name="Google Shape;780;p14"/>
            <p:cNvCxnSpPr/>
            <p:nvPr/>
          </p:nvCxnSpPr>
          <p:spPr>
            <a:xfrm>
              <a:off x="8808982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81" name="Google Shape;781;p14"/>
            <p:cNvCxnSpPr/>
            <p:nvPr/>
          </p:nvCxnSpPr>
          <p:spPr>
            <a:xfrm>
              <a:off x="9065225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82" name="Google Shape;782;p14"/>
            <p:cNvCxnSpPr/>
            <p:nvPr/>
          </p:nvCxnSpPr>
          <p:spPr>
            <a:xfrm>
              <a:off x="96700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83" name="Google Shape;783;p14"/>
            <p:cNvCxnSpPr/>
            <p:nvPr/>
          </p:nvCxnSpPr>
          <p:spPr>
            <a:xfrm rot="10800000">
              <a:off x="4573829" y="41812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84" name="Google Shape;784;p14"/>
            <p:cNvCxnSpPr/>
            <p:nvPr/>
          </p:nvCxnSpPr>
          <p:spPr>
            <a:xfrm rot="10800000">
              <a:off x="4573829" y="-218345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85" name="Google Shape;785;p14"/>
            <p:cNvCxnSpPr/>
            <p:nvPr/>
          </p:nvCxnSpPr>
          <p:spPr>
            <a:xfrm rot="10800000">
              <a:off x="4570100" y="-478501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86" name="Google Shape;786;p14"/>
            <p:cNvCxnSpPr/>
            <p:nvPr/>
          </p:nvCxnSpPr>
          <p:spPr>
            <a:xfrm rot="10800000">
              <a:off x="4573829" y="-738658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87" name="Google Shape;787;p14"/>
            <p:cNvCxnSpPr/>
            <p:nvPr/>
          </p:nvCxnSpPr>
          <p:spPr>
            <a:xfrm rot="10800000">
              <a:off x="4573829" y="-998815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88" name="Google Shape;788;p14"/>
            <p:cNvCxnSpPr/>
            <p:nvPr/>
          </p:nvCxnSpPr>
          <p:spPr>
            <a:xfrm rot="10800000">
              <a:off x="4573829" y="-1258971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89" name="Google Shape;789;p14"/>
            <p:cNvCxnSpPr/>
            <p:nvPr/>
          </p:nvCxnSpPr>
          <p:spPr>
            <a:xfrm rot="10800000">
              <a:off x="4573829" y="-1519128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90" name="Google Shape;790;p14"/>
            <p:cNvCxnSpPr/>
            <p:nvPr/>
          </p:nvCxnSpPr>
          <p:spPr>
            <a:xfrm rot="10800000">
              <a:off x="4573829" y="-1779284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91" name="Google Shape;791;p14"/>
            <p:cNvCxnSpPr/>
            <p:nvPr/>
          </p:nvCxnSpPr>
          <p:spPr>
            <a:xfrm rot="10800000">
              <a:off x="4570100" y="-2039441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92" name="Google Shape;792;p14"/>
            <p:cNvCxnSpPr/>
            <p:nvPr/>
          </p:nvCxnSpPr>
          <p:spPr>
            <a:xfrm rot="10800000">
              <a:off x="4573829" y="-2299597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93" name="Google Shape;793;p14"/>
            <p:cNvCxnSpPr/>
            <p:nvPr/>
          </p:nvCxnSpPr>
          <p:spPr>
            <a:xfrm rot="10800000">
              <a:off x="4573829" y="-2559754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94" name="Google Shape;794;p14"/>
            <p:cNvCxnSpPr/>
            <p:nvPr/>
          </p:nvCxnSpPr>
          <p:spPr>
            <a:xfrm rot="10800000">
              <a:off x="4573829" y="-2819911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95" name="Google Shape;795;p14"/>
            <p:cNvCxnSpPr/>
            <p:nvPr/>
          </p:nvCxnSpPr>
          <p:spPr>
            <a:xfrm rot="10800000">
              <a:off x="4573829" y="-3080067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96" name="Google Shape;796;p14"/>
            <p:cNvCxnSpPr/>
            <p:nvPr/>
          </p:nvCxnSpPr>
          <p:spPr>
            <a:xfrm rot="10800000">
              <a:off x="4573829" y="-3340224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97" name="Google Shape;797;p14"/>
            <p:cNvCxnSpPr/>
            <p:nvPr/>
          </p:nvCxnSpPr>
          <p:spPr>
            <a:xfrm rot="10800000">
              <a:off x="4573829" y="-3600380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98" name="Google Shape;798;p14"/>
            <p:cNvCxnSpPr/>
            <p:nvPr/>
          </p:nvCxnSpPr>
          <p:spPr>
            <a:xfrm rot="10800000">
              <a:off x="4573829" y="-3860537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99" name="Google Shape;799;p14"/>
            <p:cNvCxnSpPr/>
            <p:nvPr/>
          </p:nvCxnSpPr>
          <p:spPr>
            <a:xfrm rot="10800000">
              <a:off x="4573829" y="-4120693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00" name="Google Shape;800;p14"/>
            <p:cNvCxnSpPr/>
            <p:nvPr/>
          </p:nvCxnSpPr>
          <p:spPr>
            <a:xfrm rot="10800000">
              <a:off x="4570100" y="-4380850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01" name="Google Shape;801;p14"/>
            <p:cNvCxnSpPr/>
            <p:nvPr/>
          </p:nvCxnSpPr>
          <p:spPr>
            <a:xfrm rot="10800000">
              <a:off x="4573829" y="301975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802" name="Google Shape;802;p14"/>
          <p:cNvGrpSpPr/>
          <p:nvPr/>
        </p:nvGrpSpPr>
        <p:grpSpPr>
          <a:xfrm>
            <a:off x="701025" y="539400"/>
            <a:ext cx="7731300" cy="4064700"/>
            <a:chOff x="701025" y="539400"/>
            <a:chExt cx="7731300" cy="4064700"/>
          </a:xfrm>
        </p:grpSpPr>
        <p:sp>
          <p:nvSpPr>
            <p:cNvPr id="803" name="Google Shape;803;p14"/>
            <p:cNvSpPr/>
            <p:nvPr/>
          </p:nvSpPr>
          <p:spPr>
            <a:xfrm>
              <a:off x="711950" y="539400"/>
              <a:ext cx="7719000" cy="4064700"/>
            </a:xfrm>
            <a:prstGeom prst="roundRect">
              <a:avLst>
                <a:gd fmla="val 6735" name="adj"/>
              </a:avLst>
            </a:prstGeom>
            <a:solidFill>
              <a:srgbClr val="FFFFFF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804" name="Google Shape;804;p14"/>
            <p:cNvCxnSpPr/>
            <p:nvPr/>
          </p:nvCxnSpPr>
          <p:spPr>
            <a:xfrm rot="10800000">
              <a:off x="701025" y="1072675"/>
              <a:ext cx="7731300" cy="0"/>
            </a:xfrm>
            <a:prstGeom prst="straightConnector1">
              <a:avLst/>
            </a:prstGeom>
            <a:noFill/>
            <a:ln cap="flat" cmpd="sng" w="9525">
              <a:solidFill>
                <a:srgbClr val="59595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grpSp>
          <p:nvGrpSpPr>
            <p:cNvPr id="805" name="Google Shape;805;p14"/>
            <p:cNvGrpSpPr/>
            <p:nvPr/>
          </p:nvGrpSpPr>
          <p:grpSpPr>
            <a:xfrm>
              <a:off x="941925" y="763050"/>
              <a:ext cx="716485" cy="147300"/>
              <a:chOff x="7468650" y="676950"/>
              <a:chExt cx="716485" cy="147300"/>
            </a:xfrm>
          </p:grpSpPr>
          <p:sp>
            <p:nvSpPr>
              <p:cNvPr id="806" name="Google Shape;806;p14"/>
              <p:cNvSpPr/>
              <p:nvPr/>
            </p:nvSpPr>
            <p:spPr>
              <a:xfrm>
                <a:off x="7468650" y="676950"/>
                <a:ext cx="147300" cy="147300"/>
              </a:xfrm>
              <a:prstGeom prst="ellipse">
                <a:avLst/>
              </a:prstGeom>
              <a:solidFill>
                <a:srgbClr val="74C3B3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7" name="Google Shape;807;p14"/>
              <p:cNvSpPr/>
              <p:nvPr/>
            </p:nvSpPr>
            <p:spPr>
              <a:xfrm>
                <a:off x="7753243" y="676950"/>
                <a:ext cx="147300" cy="147300"/>
              </a:xfrm>
              <a:prstGeom prst="ellipse">
                <a:avLst/>
              </a:prstGeom>
              <a:solidFill>
                <a:srgbClr val="F6C4A2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8" name="Google Shape;808;p14"/>
              <p:cNvSpPr/>
              <p:nvPr/>
            </p:nvSpPr>
            <p:spPr>
              <a:xfrm>
                <a:off x="8037835" y="676950"/>
                <a:ext cx="147300" cy="147300"/>
              </a:xfrm>
              <a:prstGeom prst="ellipse">
                <a:avLst/>
              </a:prstGeom>
              <a:solidFill>
                <a:srgbClr val="E1B8EC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809" name="Google Shape;809;p14"/>
          <p:cNvSpPr txBox="1"/>
          <p:nvPr>
            <p:ph type="ctrTitle"/>
          </p:nvPr>
        </p:nvSpPr>
        <p:spPr>
          <a:xfrm>
            <a:off x="1930350" y="2331600"/>
            <a:ext cx="2498400" cy="4158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810" name="Google Shape;810;p14"/>
          <p:cNvSpPr txBox="1"/>
          <p:nvPr>
            <p:ph idx="1" type="subTitle"/>
          </p:nvPr>
        </p:nvSpPr>
        <p:spPr>
          <a:xfrm>
            <a:off x="1858623" y="2786325"/>
            <a:ext cx="2628600" cy="5364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811" name="Google Shape;811;p14"/>
          <p:cNvSpPr txBox="1"/>
          <p:nvPr>
            <p:ph idx="2" type="ctrTitle"/>
          </p:nvPr>
        </p:nvSpPr>
        <p:spPr>
          <a:xfrm>
            <a:off x="5691100" y="1189650"/>
            <a:ext cx="2498400" cy="4158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812" name="Google Shape;812;p14"/>
          <p:cNvSpPr txBox="1"/>
          <p:nvPr>
            <p:ph idx="3" type="subTitle"/>
          </p:nvPr>
        </p:nvSpPr>
        <p:spPr>
          <a:xfrm>
            <a:off x="5629614" y="1654050"/>
            <a:ext cx="2628600" cy="5778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813" name="Google Shape;813;p14"/>
          <p:cNvSpPr txBox="1"/>
          <p:nvPr>
            <p:ph idx="4" type="ctrTitle"/>
          </p:nvPr>
        </p:nvSpPr>
        <p:spPr>
          <a:xfrm>
            <a:off x="1934300" y="1198000"/>
            <a:ext cx="2498400" cy="4158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814" name="Google Shape;814;p14"/>
          <p:cNvSpPr txBox="1"/>
          <p:nvPr>
            <p:ph idx="5" type="subTitle"/>
          </p:nvPr>
        </p:nvSpPr>
        <p:spPr>
          <a:xfrm>
            <a:off x="1858623" y="1652675"/>
            <a:ext cx="2628600" cy="5364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815" name="Google Shape;815;p14"/>
          <p:cNvSpPr txBox="1"/>
          <p:nvPr>
            <p:ph idx="6" type="ctrTitle"/>
          </p:nvPr>
        </p:nvSpPr>
        <p:spPr>
          <a:xfrm>
            <a:off x="1915350" y="3465200"/>
            <a:ext cx="2498400" cy="4158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816" name="Google Shape;816;p14"/>
          <p:cNvSpPr txBox="1"/>
          <p:nvPr>
            <p:ph idx="7" type="subTitle"/>
          </p:nvPr>
        </p:nvSpPr>
        <p:spPr>
          <a:xfrm>
            <a:off x="1858514" y="3921225"/>
            <a:ext cx="2628600" cy="5364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817" name="Google Shape;817;p14"/>
          <p:cNvSpPr/>
          <p:nvPr/>
        </p:nvSpPr>
        <p:spPr>
          <a:xfrm>
            <a:off x="-922850" y="157886"/>
            <a:ext cx="1362383" cy="224196"/>
          </a:xfrm>
          <a:custGeom>
            <a:rect b="b" l="l" r="r" t="t"/>
            <a:pathLst>
              <a:path extrusionOk="0" h="20559" w="124932">
                <a:moveTo>
                  <a:pt x="28957" y="1"/>
                </a:moveTo>
                <a:lnTo>
                  <a:pt x="15565" y="11748"/>
                </a:lnTo>
                <a:lnTo>
                  <a:pt x="4346" y="1939"/>
                </a:lnTo>
                <a:lnTo>
                  <a:pt x="0" y="6873"/>
                </a:lnTo>
                <a:lnTo>
                  <a:pt x="15565" y="20558"/>
                </a:lnTo>
                <a:lnTo>
                  <a:pt x="28957" y="8811"/>
                </a:lnTo>
                <a:lnTo>
                  <a:pt x="42349" y="20558"/>
                </a:lnTo>
                <a:lnTo>
                  <a:pt x="55740" y="8811"/>
                </a:lnTo>
                <a:lnTo>
                  <a:pt x="69132" y="20558"/>
                </a:lnTo>
                <a:lnTo>
                  <a:pt x="82524" y="8811"/>
                </a:lnTo>
                <a:lnTo>
                  <a:pt x="95916" y="20558"/>
                </a:lnTo>
                <a:lnTo>
                  <a:pt x="109307" y="8811"/>
                </a:lnTo>
                <a:lnTo>
                  <a:pt x="120585" y="18620"/>
                </a:lnTo>
                <a:lnTo>
                  <a:pt x="124931" y="13686"/>
                </a:lnTo>
                <a:lnTo>
                  <a:pt x="109307" y="1"/>
                </a:lnTo>
                <a:lnTo>
                  <a:pt x="95916" y="11748"/>
                </a:lnTo>
                <a:lnTo>
                  <a:pt x="82524" y="1"/>
                </a:lnTo>
                <a:lnTo>
                  <a:pt x="69132" y="11748"/>
                </a:lnTo>
                <a:lnTo>
                  <a:pt x="55740" y="1"/>
                </a:lnTo>
                <a:lnTo>
                  <a:pt x="42349" y="11748"/>
                </a:lnTo>
                <a:lnTo>
                  <a:pt x="28957" y="1"/>
                </a:lnTo>
                <a:close/>
              </a:path>
            </a:pathLst>
          </a:custGeom>
          <a:solidFill>
            <a:schemeClr val="accent5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8" name="Google Shape;818;p14"/>
          <p:cNvSpPr/>
          <p:nvPr/>
        </p:nvSpPr>
        <p:spPr>
          <a:xfrm>
            <a:off x="-711256" y="466243"/>
            <a:ext cx="1362383" cy="224196"/>
          </a:xfrm>
          <a:custGeom>
            <a:rect b="b" l="l" r="r" t="t"/>
            <a:pathLst>
              <a:path extrusionOk="0" h="20559" w="124932">
                <a:moveTo>
                  <a:pt x="28957" y="1"/>
                </a:moveTo>
                <a:lnTo>
                  <a:pt x="15565" y="11748"/>
                </a:lnTo>
                <a:lnTo>
                  <a:pt x="4346" y="1939"/>
                </a:lnTo>
                <a:lnTo>
                  <a:pt x="0" y="6873"/>
                </a:lnTo>
                <a:lnTo>
                  <a:pt x="15565" y="20558"/>
                </a:lnTo>
                <a:lnTo>
                  <a:pt x="28957" y="8811"/>
                </a:lnTo>
                <a:lnTo>
                  <a:pt x="42349" y="20558"/>
                </a:lnTo>
                <a:lnTo>
                  <a:pt x="55740" y="8811"/>
                </a:lnTo>
                <a:lnTo>
                  <a:pt x="69132" y="20558"/>
                </a:lnTo>
                <a:lnTo>
                  <a:pt x="82524" y="8811"/>
                </a:lnTo>
                <a:lnTo>
                  <a:pt x="95916" y="20558"/>
                </a:lnTo>
                <a:lnTo>
                  <a:pt x="109307" y="8811"/>
                </a:lnTo>
                <a:lnTo>
                  <a:pt x="120585" y="18620"/>
                </a:lnTo>
                <a:lnTo>
                  <a:pt x="124931" y="13686"/>
                </a:lnTo>
                <a:lnTo>
                  <a:pt x="109307" y="1"/>
                </a:lnTo>
                <a:lnTo>
                  <a:pt x="95916" y="11748"/>
                </a:lnTo>
                <a:lnTo>
                  <a:pt x="82524" y="1"/>
                </a:lnTo>
                <a:lnTo>
                  <a:pt x="69132" y="11748"/>
                </a:lnTo>
                <a:lnTo>
                  <a:pt x="55740" y="1"/>
                </a:lnTo>
                <a:lnTo>
                  <a:pt x="42349" y="11748"/>
                </a:lnTo>
                <a:lnTo>
                  <a:pt x="28957" y="1"/>
                </a:lnTo>
                <a:close/>
              </a:path>
            </a:pathLst>
          </a:custGeom>
          <a:solidFill>
            <a:schemeClr val="accen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9" name="Google Shape;819;p14"/>
          <p:cNvSpPr/>
          <p:nvPr/>
        </p:nvSpPr>
        <p:spPr>
          <a:xfrm rot="-5400000">
            <a:off x="8217900" y="4640161"/>
            <a:ext cx="1362383" cy="224196"/>
          </a:xfrm>
          <a:custGeom>
            <a:rect b="b" l="l" r="r" t="t"/>
            <a:pathLst>
              <a:path extrusionOk="0" h="20559" w="124932">
                <a:moveTo>
                  <a:pt x="28957" y="1"/>
                </a:moveTo>
                <a:lnTo>
                  <a:pt x="15565" y="11748"/>
                </a:lnTo>
                <a:lnTo>
                  <a:pt x="4346" y="1939"/>
                </a:lnTo>
                <a:lnTo>
                  <a:pt x="0" y="6873"/>
                </a:lnTo>
                <a:lnTo>
                  <a:pt x="15565" y="20558"/>
                </a:lnTo>
                <a:lnTo>
                  <a:pt x="28957" y="8811"/>
                </a:lnTo>
                <a:lnTo>
                  <a:pt x="42349" y="20558"/>
                </a:lnTo>
                <a:lnTo>
                  <a:pt x="55740" y="8811"/>
                </a:lnTo>
                <a:lnTo>
                  <a:pt x="69132" y="20558"/>
                </a:lnTo>
                <a:lnTo>
                  <a:pt x="82524" y="8811"/>
                </a:lnTo>
                <a:lnTo>
                  <a:pt x="95916" y="20558"/>
                </a:lnTo>
                <a:lnTo>
                  <a:pt x="109307" y="8811"/>
                </a:lnTo>
                <a:lnTo>
                  <a:pt x="120585" y="18620"/>
                </a:lnTo>
                <a:lnTo>
                  <a:pt x="124931" y="13686"/>
                </a:lnTo>
                <a:lnTo>
                  <a:pt x="109307" y="1"/>
                </a:lnTo>
                <a:lnTo>
                  <a:pt x="95916" y="11748"/>
                </a:lnTo>
                <a:lnTo>
                  <a:pt x="82524" y="1"/>
                </a:lnTo>
                <a:lnTo>
                  <a:pt x="69132" y="11748"/>
                </a:lnTo>
                <a:lnTo>
                  <a:pt x="55740" y="1"/>
                </a:lnTo>
                <a:lnTo>
                  <a:pt x="42349" y="11748"/>
                </a:lnTo>
                <a:lnTo>
                  <a:pt x="28957" y="1"/>
                </a:lnTo>
                <a:close/>
              </a:path>
            </a:pathLst>
          </a:custGeom>
          <a:solidFill>
            <a:schemeClr val="accent5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0" name="Google Shape;820;p14"/>
          <p:cNvSpPr/>
          <p:nvPr/>
        </p:nvSpPr>
        <p:spPr>
          <a:xfrm>
            <a:off x="8594022" y="4179838"/>
            <a:ext cx="91500" cy="915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1" name="Google Shape;821;p14"/>
          <p:cNvSpPr/>
          <p:nvPr/>
        </p:nvSpPr>
        <p:spPr>
          <a:xfrm>
            <a:off x="8670222" y="3951238"/>
            <a:ext cx="91500" cy="915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2" name="Google Shape;822;p14"/>
          <p:cNvSpPr/>
          <p:nvPr/>
        </p:nvSpPr>
        <p:spPr>
          <a:xfrm>
            <a:off x="7081404" y="-529400"/>
            <a:ext cx="911400" cy="9114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3" name="Google Shape;823;p14"/>
          <p:cNvSpPr/>
          <p:nvPr/>
        </p:nvSpPr>
        <p:spPr>
          <a:xfrm>
            <a:off x="8670228" y="311725"/>
            <a:ext cx="677974" cy="678887"/>
          </a:xfrm>
          <a:custGeom>
            <a:rect b="b" l="l" r="r" t="t"/>
            <a:pathLst>
              <a:path extrusionOk="0" h="43877" w="43818">
                <a:moveTo>
                  <a:pt x="21909" y="1"/>
                </a:moveTo>
                <a:cubicBezTo>
                  <a:pt x="21909" y="12101"/>
                  <a:pt x="12100" y="21968"/>
                  <a:pt x="0" y="21968"/>
                </a:cubicBezTo>
                <a:cubicBezTo>
                  <a:pt x="12100" y="21968"/>
                  <a:pt x="21909" y="31777"/>
                  <a:pt x="21909" y="43877"/>
                </a:cubicBezTo>
                <a:cubicBezTo>
                  <a:pt x="21909" y="31777"/>
                  <a:pt x="31718" y="21968"/>
                  <a:pt x="43817" y="21968"/>
                </a:cubicBezTo>
                <a:cubicBezTo>
                  <a:pt x="31718" y="21968"/>
                  <a:pt x="21909" y="12101"/>
                  <a:pt x="21909" y="1"/>
                </a:cubicBezTo>
                <a:close/>
              </a:path>
            </a:pathLst>
          </a:cu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4" name="Google Shape;824;p14"/>
          <p:cNvSpPr/>
          <p:nvPr/>
        </p:nvSpPr>
        <p:spPr>
          <a:xfrm>
            <a:off x="8670222" y="846688"/>
            <a:ext cx="91500" cy="915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5" name="Google Shape;825;p14"/>
          <p:cNvSpPr/>
          <p:nvPr/>
        </p:nvSpPr>
        <p:spPr>
          <a:xfrm>
            <a:off x="-296597" y="3149350"/>
            <a:ext cx="801900" cy="8019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6" name="Google Shape;826;p14"/>
          <p:cNvSpPr/>
          <p:nvPr/>
        </p:nvSpPr>
        <p:spPr>
          <a:xfrm>
            <a:off x="-124875" y="2593850"/>
            <a:ext cx="350400" cy="350400"/>
          </a:xfrm>
          <a:prstGeom prst="ellipse">
            <a:avLst/>
          </a:prstGeom>
          <a:solidFill>
            <a:schemeClr val="accent3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7" name="Google Shape;827;p14"/>
          <p:cNvSpPr txBox="1"/>
          <p:nvPr>
            <p:ph hasCustomPrompt="1" idx="8" type="title"/>
          </p:nvPr>
        </p:nvSpPr>
        <p:spPr>
          <a:xfrm>
            <a:off x="958650" y="1270625"/>
            <a:ext cx="613200" cy="4158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828" name="Google Shape;828;p14"/>
          <p:cNvSpPr txBox="1"/>
          <p:nvPr>
            <p:ph hasCustomPrompt="1" idx="9" type="title"/>
          </p:nvPr>
        </p:nvSpPr>
        <p:spPr>
          <a:xfrm>
            <a:off x="1031850" y="3546175"/>
            <a:ext cx="613200" cy="4158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829" name="Google Shape;829;p14"/>
          <p:cNvSpPr txBox="1"/>
          <p:nvPr>
            <p:ph hasCustomPrompt="1" idx="13" type="title"/>
          </p:nvPr>
        </p:nvSpPr>
        <p:spPr>
          <a:xfrm>
            <a:off x="1020388" y="2408388"/>
            <a:ext cx="613200" cy="4158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830" name="Google Shape;830;p14"/>
          <p:cNvSpPr txBox="1"/>
          <p:nvPr>
            <p:ph hasCustomPrompt="1" idx="14" type="title"/>
          </p:nvPr>
        </p:nvSpPr>
        <p:spPr>
          <a:xfrm>
            <a:off x="4798625" y="1270625"/>
            <a:ext cx="613200" cy="41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831" name="Google Shape;831;p14"/>
          <p:cNvSpPr txBox="1"/>
          <p:nvPr>
            <p:ph idx="15" type="ctrTitle"/>
          </p:nvPr>
        </p:nvSpPr>
        <p:spPr>
          <a:xfrm>
            <a:off x="5691100" y="2327400"/>
            <a:ext cx="2498400" cy="4158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832" name="Google Shape;832;p14"/>
          <p:cNvSpPr txBox="1"/>
          <p:nvPr>
            <p:ph idx="16" type="subTitle"/>
          </p:nvPr>
        </p:nvSpPr>
        <p:spPr>
          <a:xfrm>
            <a:off x="5632183" y="2787650"/>
            <a:ext cx="2624700" cy="5778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833" name="Google Shape;833;p14"/>
          <p:cNvSpPr txBox="1"/>
          <p:nvPr>
            <p:ph hasCustomPrompt="1" idx="17" type="title"/>
          </p:nvPr>
        </p:nvSpPr>
        <p:spPr>
          <a:xfrm>
            <a:off x="4798625" y="2412663"/>
            <a:ext cx="613200" cy="41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834" name="Google Shape;834;p14"/>
          <p:cNvSpPr txBox="1"/>
          <p:nvPr>
            <p:ph idx="18" type="ctrTitle"/>
          </p:nvPr>
        </p:nvSpPr>
        <p:spPr>
          <a:xfrm>
            <a:off x="5691088" y="3465150"/>
            <a:ext cx="2498400" cy="4158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835" name="Google Shape;835;p14"/>
          <p:cNvSpPr txBox="1"/>
          <p:nvPr>
            <p:ph idx="19" type="subTitle"/>
          </p:nvPr>
        </p:nvSpPr>
        <p:spPr>
          <a:xfrm>
            <a:off x="5628239" y="3921225"/>
            <a:ext cx="2626800" cy="5778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836" name="Google Shape;836;p14"/>
          <p:cNvSpPr txBox="1"/>
          <p:nvPr>
            <p:ph hasCustomPrompt="1" idx="20" type="title"/>
          </p:nvPr>
        </p:nvSpPr>
        <p:spPr>
          <a:xfrm>
            <a:off x="4798625" y="3546163"/>
            <a:ext cx="613200" cy="41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837" name="Google Shape;837;p14"/>
          <p:cNvSpPr txBox="1"/>
          <p:nvPr>
            <p:ph idx="21" type="title"/>
          </p:nvPr>
        </p:nvSpPr>
        <p:spPr>
          <a:xfrm>
            <a:off x="1844825" y="539400"/>
            <a:ext cx="6321600" cy="52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02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3">
    <p:spTree>
      <p:nvGrpSpPr>
        <p:cNvPr id="838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9" name="Google Shape;839;p15"/>
          <p:cNvGrpSpPr/>
          <p:nvPr/>
        </p:nvGrpSpPr>
        <p:grpSpPr>
          <a:xfrm>
            <a:off x="-100" y="-2100"/>
            <a:ext cx="9144129" cy="5149800"/>
            <a:chOff x="-100" y="-2100"/>
            <a:chExt cx="9144129" cy="5149800"/>
          </a:xfrm>
        </p:grpSpPr>
        <p:cxnSp>
          <p:nvCxnSpPr>
            <p:cNvPr id="840" name="Google Shape;840;p15"/>
            <p:cNvCxnSpPr/>
            <p:nvPr/>
          </p:nvCxnSpPr>
          <p:spPr>
            <a:xfrm>
              <a:off x="352950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41" name="Google Shape;841;p15"/>
            <p:cNvCxnSpPr/>
            <p:nvPr/>
          </p:nvCxnSpPr>
          <p:spPr>
            <a:xfrm>
              <a:off x="609193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42" name="Google Shape;842;p15"/>
            <p:cNvCxnSpPr/>
            <p:nvPr/>
          </p:nvCxnSpPr>
          <p:spPr>
            <a:xfrm>
              <a:off x="865437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43" name="Google Shape;843;p15"/>
            <p:cNvCxnSpPr/>
            <p:nvPr/>
          </p:nvCxnSpPr>
          <p:spPr>
            <a:xfrm>
              <a:off x="1121680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44" name="Google Shape;844;p15"/>
            <p:cNvCxnSpPr/>
            <p:nvPr/>
          </p:nvCxnSpPr>
          <p:spPr>
            <a:xfrm>
              <a:off x="1377924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45" name="Google Shape;845;p15"/>
            <p:cNvCxnSpPr/>
            <p:nvPr/>
          </p:nvCxnSpPr>
          <p:spPr>
            <a:xfrm>
              <a:off x="1634167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46" name="Google Shape;846;p15"/>
            <p:cNvCxnSpPr/>
            <p:nvPr/>
          </p:nvCxnSpPr>
          <p:spPr>
            <a:xfrm>
              <a:off x="1890410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47" name="Google Shape;847;p15"/>
            <p:cNvCxnSpPr/>
            <p:nvPr/>
          </p:nvCxnSpPr>
          <p:spPr>
            <a:xfrm>
              <a:off x="2146654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48" name="Google Shape;848;p15"/>
            <p:cNvCxnSpPr/>
            <p:nvPr/>
          </p:nvCxnSpPr>
          <p:spPr>
            <a:xfrm>
              <a:off x="2402897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49" name="Google Shape;849;p15"/>
            <p:cNvCxnSpPr/>
            <p:nvPr/>
          </p:nvCxnSpPr>
          <p:spPr>
            <a:xfrm>
              <a:off x="2659140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50" name="Google Shape;850;p15"/>
            <p:cNvCxnSpPr/>
            <p:nvPr/>
          </p:nvCxnSpPr>
          <p:spPr>
            <a:xfrm>
              <a:off x="2915384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51" name="Google Shape;851;p15"/>
            <p:cNvCxnSpPr/>
            <p:nvPr/>
          </p:nvCxnSpPr>
          <p:spPr>
            <a:xfrm>
              <a:off x="3171627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52" name="Google Shape;852;p15"/>
            <p:cNvCxnSpPr/>
            <p:nvPr/>
          </p:nvCxnSpPr>
          <p:spPr>
            <a:xfrm>
              <a:off x="3427871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53" name="Google Shape;853;p15"/>
            <p:cNvCxnSpPr/>
            <p:nvPr/>
          </p:nvCxnSpPr>
          <p:spPr>
            <a:xfrm>
              <a:off x="3684114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54" name="Google Shape;854;p15"/>
            <p:cNvCxnSpPr/>
            <p:nvPr/>
          </p:nvCxnSpPr>
          <p:spPr>
            <a:xfrm>
              <a:off x="3940357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55" name="Google Shape;855;p15"/>
            <p:cNvCxnSpPr/>
            <p:nvPr/>
          </p:nvCxnSpPr>
          <p:spPr>
            <a:xfrm>
              <a:off x="4196601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56" name="Google Shape;856;p15"/>
            <p:cNvCxnSpPr/>
            <p:nvPr/>
          </p:nvCxnSpPr>
          <p:spPr>
            <a:xfrm>
              <a:off x="4452844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57" name="Google Shape;857;p15"/>
            <p:cNvCxnSpPr/>
            <p:nvPr/>
          </p:nvCxnSpPr>
          <p:spPr>
            <a:xfrm>
              <a:off x="4709088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58" name="Google Shape;858;p15"/>
            <p:cNvCxnSpPr/>
            <p:nvPr/>
          </p:nvCxnSpPr>
          <p:spPr>
            <a:xfrm>
              <a:off x="4965331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59" name="Google Shape;859;p15"/>
            <p:cNvCxnSpPr/>
            <p:nvPr/>
          </p:nvCxnSpPr>
          <p:spPr>
            <a:xfrm>
              <a:off x="5221574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60" name="Google Shape;860;p15"/>
            <p:cNvCxnSpPr/>
            <p:nvPr/>
          </p:nvCxnSpPr>
          <p:spPr>
            <a:xfrm>
              <a:off x="5477818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61" name="Google Shape;861;p15"/>
            <p:cNvCxnSpPr/>
            <p:nvPr/>
          </p:nvCxnSpPr>
          <p:spPr>
            <a:xfrm>
              <a:off x="5734061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62" name="Google Shape;862;p15"/>
            <p:cNvCxnSpPr/>
            <p:nvPr/>
          </p:nvCxnSpPr>
          <p:spPr>
            <a:xfrm>
              <a:off x="5990304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63" name="Google Shape;863;p15"/>
            <p:cNvCxnSpPr/>
            <p:nvPr/>
          </p:nvCxnSpPr>
          <p:spPr>
            <a:xfrm>
              <a:off x="6246548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64" name="Google Shape;864;p15"/>
            <p:cNvCxnSpPr/>
            <p:nvPr/>
          </p:nvCxnSpPr>
          <p:spPr>
            <a:xfrm>
              <a:off x="6502791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65" name="Google Shape;865;p15"/>
            <p:cNvCxnSpPr/>
            <p:nvPr/>
          </p:nvCxnSpPr>
          <p:spPr>
            <a:xfrm>
              <a:off x="6759035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66" name="Google Shape;866;p15"/>
            <p:cNvCxnSpPr/>
            <p:nvPr/>
          </p:nvCxnSpPr>
          <p:spPr>
            <a:xfrm>
              <a:off x="7015278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67" name="Google Shape;867;p15"/>
            <p:cNvCxnSpPr/>
            <p:nvPr/>
          </p:nvCxnSpPr>
          <p:spPr>
            <a:xfrm>
              <a:off x="7271521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68" name="Google Shape;868;p15"/>
            <p:cNvCxnSpPr/>
            <p:nvPr/>
          </p:nvCxnSpPr>
          <p:spPr>
            <a:xfrm>
              <a:off x="7527765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69" name="Google Shape;869;p15"/>
            <p:cNvCxnSpPr/>
            <p:nvPr/>
          </p:nvCxnSpPr>
          <p:spPr>
            <a:xfrm>
              <a:off x="7784008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70" name="Google Shape;870;p15"/>
            <p:cNvCxnSpPr/>
            <p:nvPr/>
          </p:nvCxnSpPr>
          <p:spPr>
            <a:xfrm>
              <a:off x="8040251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71" name="Google Shape;871;p15"/>
            <p:cNvCxnSpPr/>
            <p:nvPr/>
          </p:nvCxnSpPr>
          <p:spPr>
            <a:xfrm>
              <a:off x="8296495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72" name="Google Shape;872;p15"/>
            <p:cNvCxnSpPr/>
            <p:nvPr/>
          </p:nvCxnSpPr>
          <p:spPr>
            <a:xfrm>
              <a:off x="8552738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73" name="Google Shape;873;p15"/>
            <p:cNvCxnSpPr/>
            <p:nvPr/>
          </p:nvCxnSpPr>
          <p:spPr>
            <a:xfrm>
              <a:off x="8808982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74" name="Google Shape;874;p15"/>
            <p:cNvCxnSpPr/>
            <p:nvPr/>
          </p:nvCxnSpPr>
          <p:spPr>
            <a:xfrm>
              <a:off x="9065225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75" name="Google Shape;875;p15"/>
            <p:cNvCxnSpPr/>
            <p:nvPr/>
          </p:nvCxnSpPr>
          <p:spPr>
            <a:xfrm>
              <a:off x="96700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76" name="Google Shape;876;p15"/>
            <p:cNvCxnSpPr/>
            <p:nvPr/>
          </p:nvCxnSpPr>
          <p:spPr>
            <a:xfrm rot="10800000">
              <a:off x="4573829" y="41812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77" name="Google Shape;877;p15"/>
            <p:cNvCxnSpPr/>
            <p:nvPr/>
          </p:nvCxnSpPr>
          <p:spPr>
            <a:xfrm rot="10800000">
              <a:off x="4573829" y="-218345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78" name="Google Shape;878;p15"/>
            <p:cNvCxnSpPr/>
            <p:nvPr/>
          </p:nvCxnSpPr>
          <p:spPr>
            <a:xfrm rot="10800000">
              <a:off x="4570100" y="-478501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79" name="Google Shape;879;p15"/>
            <p:cNvCxnSpPr/>
            <p:nvPr/>
          </p:nvCxnSpPr>
          <p:spPr>
            <a:xfrm rot="10800000">
              <a:off x="4573829" y="-738658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80" name="Google Shape;880;p15"/>
            <p:cNvCxnSpPr/>
            <p:nvPr/>
          </p:nvCxnSpPr>
          <p:spPr>
            <a:xfrm rot="10800000">
              <a:off x="4573829" y="-998815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81" name="Google Shape;881;p15"/>
            <p:cNvCxnSpPr/>
            <p:nvPr/>
          </p:nvCxnSpPr>
          <p:spPr>
            <a:xfrm rot="10800000">
              <a:off x="4573829" y="-1258971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82" name="Google Shape;882;p15"/>
            <p:cNvCxnSpPr/>
            <p:nvPr/>
          </p:nvCxnSpPr>
          <p:spPr>
            <a:xfrm rot="10800000">
              <a:off x="4573829" y="-1519128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83" name="Google Shape;883;p15"/>
            <p:cNvCxnSpPr/>
            <p:nvPr/>
          </p:nvCxnSpPr>
          <p:spPr>
            <a:xfrm rot="10800000">
              <a:off x="4573829" y="-1779284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84" name="Google Shape;884;p15"/>
            <p:cNvCxnSpPr/>
            <p:nvPr/>
          </p:nvCxnSpPr>
          <p:spPr>
            <a:xfrm rot="10800000">
              <a:off x="4570100" y="-2039441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85" name="Google Shape;885;p15"/>
            <p:cNvCxnSpPr/>
            <p:nvPr/>
          </p:nvCxnSpPr>
          <p:spPr>
            <a:xfrm rot="10800000">
              <a:off x="4573829" y="-2299597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86" name="Google Shape;886;p15"/>
            <p:cNvCxnSpPr/>
            <p:nvPr/>
          </p:nvCxnSpPr>
          <p:spPr>
            <a:xfrm rot="10800000">
              <a:off x="4573829" y="-2559754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87" name="Google Shape;887;p15"/>
            <p:cNvCxnSpPr/>
            <p:nvPr/>
          </p:nvCxnSpPr>
          <p:spPr>
            <a:xfrm rot="10800000">
              <a:off x="4573829" y="-2819911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88" name="Google Shape;888;p15"/>
            <p:cNvCxnSpPr/>
            <p:nvPr/>
          </p:nvCxnSpPr>
          <p:spPr>
            <a:xfrm rot="10800000">
              <a:off x="4573829" y="-3080067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89" name="Google Shape;889;p15"/>
            <p:cNvCxnSpPr/>
            <p:nvPr/>
          </p:nvCxnSpPr>
          <p:spPr>
            <a:xfrm rot="10800000">
              <a:off x="4573829" y="-3340224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90" name="Google Shape;890;p15"/>
            <p:cNvCxnSpPr/>
            <p:nvPr/>
          </p:nvCxnSpPr>
          <p:spPr>
            <a:xfrm rot="10800000">
              <a:off x="4573829" y="-3600380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91" name="Google Shape;891;p15"/>
            <p:cNvCxnSpPr/>
            <p:nvPr/>
          </p:nvCxnSpPr>
          <p:spPr>
            <a:xfrm rot="10800000">
              <a:off x="4573829" y="-3860537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92" name="Google Shape;892;p15"/>
            <p:cNvCxnSpPr/>
            <p:nvPr/>
          </p:nvCxnSpPr>
          <p:spPr>
            <a:xfrm rot="10800000">
              <a:off x="4573829" y="-4120693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93" name="Google Shape;893;p15"/>
            <p:cNvCxnSpPr/>
            <p:nvPr/>
          </p:nvCxnSpPr>
          <p:spPr>
            <a:xfrm rot="10800000">
              <a:off x="4570100" y="-4380850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94" name="Google Shape;894;p15"/>
            <p:cNvCxnSpPr/>
            <p:nvPr/>
          </p:nvCxnSpPr>
          <p:spPr>
            <a:xfrm rot="10800000">
              <a:off x="4573829" y="301975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895" name="Google Shape;895;p15"/>
          <p:cNvGrpSpPr/>
          <p:nvPr/>
        </p:nvGrpSpPr>
        <p:grpSpPr>
          <a:xfrm>
            <a:off x="701025" y="539400"/>
            <a:ext cx="7731300" cy="4064700"/>
            <a:chOff x="701025" y="539400"/>
            <a:chExt cx="7731300" cy="4064700"/>
          </a:xfrm>
        </p:grpSpPr>
        <p:sp>
          <p:nvSpPr>
            <p:cNvPr id="896" name="Google Shape;896;p15"/>
            <p:cNvSpPr/>
            <p:nvPr/>
          </p:nvSpPr>
          <p:spPr>
            <a:xfrm>
              <a:off x="711950" y="539400"/>
              <a:ext cx="7719000" cy="4064700"/>
            </a:xfrm>
            <a:prstGeom prst="roundRect">
              <a:avLst>
                <a:gd fmla="val 6735" name="adj"/>
              </a:avLst>
            </a:prstGeom>
            <a:solidFill>
              <a:srgbClr val="FFFFFF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897" name="Google Shape;897;p15"/>
            <p:cNvCxnSpPr/>
            <p:nvPr/>
          </p:nvCxnSpPr>
          <p:spPr>
            <a:xfrm rot="10800000">
              <a:off x="701025" y="1072675"/>
              <a:ext cx="7731300" cy="0"/>
            </a:xfrm>
            <a:prstGeom prst="straightConnector1">
              <a:avLst/>
            </a:prstGeom>
            <a:noFill/>
            <a:ln cap="flat" cmpd="sng" w="9525">
              <a:solidFill>
                <a:srgbClr val="59595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grpSp>
          <p:nvGrpSpPr>
            <p:cNvPr id="898" name="Google Shape;898;p15"/>
            <p:cNvGrpSpPr/>
            <p:nvPr/>
          </p:nvGrpSpPr>
          <p:grpSpPr>
            <a:xfrm>
              <a:off x="941925" y="763050"/>
              <a:ext cx="716485" cy="147300"/>
              <a:chOff x="7468650" y="676950"/>
              <a:chExt cx="716485" cy="147300"/>
            </a:xfrm>
          </p:grpSpPr>
          <p:sp>
            <p:nvSpPr>
              <p:cNvPr id="899" name="Google Shape;899;p15"/>
              <p:cNvSpPr/>
              <p:nvPr/>
            </p:nvSpPr>
            <p:spPr>
              <a:xfrm>
                <a:off x="7468650" y="676950"/>
                <a:ext cx="147300" cy="147300"/>
              </a:xfrm>
              <a:prstGeom prst="ellipse">
                <a:avLst/>
              </a:prstGeom>
              <a:solidFill>
                <a:srgbClr val="74C3B3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0" name="Google Shape;900;p15"/>
              <p:cNvSpPr/>
              <p:nvPr/>
            </p:nvSpPr>
            <p:spPr>
              <a:xfrm>
                <a:off x="7753243" y="676950"/>
                <a:ext cx="147300" cy="147300"/>
              </a:xfrm>
              <a:prstGeom prst="ellipse">
                <a:avLst/>
              </a:prstGeom>
              <a:solidFill>
                <a:srgbClr val="F6C4A2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1" name="Google Shape;901;p15"/>
              <p:cNvSpPr/>
              <p:nvPr/>
            </p:nvSpPr>
            <p:spPr>
              <a:xfrm>
                <a:off x="8037835" y="676950"/>
                <a:ext cx="147300" cy="147300"/>
              </a:xfrm>
              <a:prstGeom prst="ellipse">
                <a:avLst/>
              </a:prstGeom>
              <a:solidFill>
                <a:srgbClr val="E1B8EC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902" name="Google Shape;902;p15"/>
          <p:cNvSpPr txBox="1"/>
          <p:nvPr>
            <p:ph idx="1" type="subTitle"/>
          </p:nvPr>
        </p:nvSpPr>
        <p:spPr>
          <a:xfrm>
            <a:off x="1129889" y="3033100"/>
            <a:ext cx="1890300" cy="9240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3" name="Google Shape;903;p15"/>
          <p:cNvSpPr txBox="1"/>
          <p:nvPr>
            <p:ph idx="2" type="subTitle"/>
          </p:nvPr>
        </p:nvSpPr>
        <p:spPr>
          <a:xfrm>
            <a:off x="3626850" y="3032025"/>
            <a:ext cx="1890300" cy="9252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4" name="Google Shape;904;p15"/>
          <p:cNvSpPr txBox="1"/>
          <p:nvPr>
            <p:ph idx="3" type="subTitle"/>
          </p:nvPr>
        </p:nvSpPr>
        <p:spPr>
          <a:xfrm>
            <a:off x="6126241" y="3033100"/>
            <a:ext cx="1890300" cy="9240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5" name="Google Shape;905;p15"/>
          <p:cNvSpPr txBox="1"/>
          <p:nvPr>
            <p:ph idx="4" type="subTitle"/>
          </p:nvPr>
        </p:nvSpPr>
        <p:spPr>
          <a:xfrm>
            <a:off x="4009650" y="2460113"/>
            <a:ext cx="1124700" cy="3912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906" name="Google Shape;906;p15"/>
          <p:cNvSpPr txBox="1"/>
          <p:nvPr>
            <p:ph idx="5" type="subTitle"/>
          </p:nvPr>
        </p:nvSpPr>
        <p:spPr>
          <a:xfrm>
            <a:off x="6509041" y="2460113"/>
            <a:ext cx="1124700" cy="3912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907" name="Google Shape;907;p15"/>
          <p:cNvSpPr txBox="1"/>
          <p:nvPr>
            <p:ph idx="6" type="subTitle"/>
          </p:nvPr>
        </p:nvSpPr>
        <p:spPr>
          <a:xfrm>
            <a:off x="1514789" y="2460113"/>
            <a:ext cx="1120500" cy="3912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908" name="Google Shape;908;p15"/>
          <p:cNvSpPr/>
          <p:nvPr/>
        </p:nvSpPr>
        <p:spPr>
          <a:xfrm>
            <a:off x="336754" y="-516225"/>
            <a:ext cx="911400" cy="9114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9" name="Google Shape;909;p15"/>
          <p:cNvSpPr/>
          <p:nvPr/>
        </p:nvSpPr>
        <p:spPr>
          <a:xfrm>
            <a:off x="8354703" y="4391438"/>
            <a:ext cx="677974" cy="678887"/>
          </a:xfrm>
          <a:custGeom>
            <a:rect b="b" l="l" r="r" t="t"/>
            <a:pathLst>
              <a:path extrusionOk="0" h="43877" w="43818">
                <a:moveTo>
                  <a:pt x="21909" y="1"/>
                </a:moveTo>
                <a:cubicBezTo>
                  <a:pt x="21909" y="12101"/>
                  <a:pt x="12100" y="21968"/>
                  <a:pt x="0" y="21968"/>
                </a:cubicBezTo>
                <a:cubicBezTo>
                  <a:pt x="12100" y="21968"/>
                  <a:pt x="21909" y="31777"/>
                  <a:pt x="21909" y="43877"/>
                </a:cubicBezTo>
                <a:cubicBezTo>
                  <a:pt x="21909" y="31777"/>
                  <a:pt x="31718" y="21968"/>
                  <a:pt x="43817" y="21968"/>
                </a:cubicBezTo>
                <a:cubicBezTo>
                  <a:pt x="31718" y="21968"/>
                  <a:pt x="21909" y="12101"/>
                  <a:pt x="21909" y="1"/>
                </a:cubicBezTo>
                <a:close/>
              </a:path>
            </a:pathLst>
          </a:custGeom>
          <a:solidFill>
            <a:schemeClr val="accen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0" name="Google Shape;910;p15"/>
          <p:cNvSpPr/>
          <p:nvPr/>
        </p:nvSpPr>
        <p:spPr>
          <a:xfrm>
            <a:off x="8733653" y="783150"/>
            <a:ext cx="801900" cy="8019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1" name="Google Shape;911;p15"/>
          <p:cNvSpPr/>
          <p:nvPr/>
        </p:nvSpPr>
        <p:spPr>
          <a:xfrm>
            <a:off x="8642150" y="260500"/>
            <a:ext cx="350400" cy="3504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2" name="Google Shape;912;p15"/>
          <p:cNvSpPr/>
          <p:nvPr/>
        </p:nvSpPr>
        <p:spPr>
          <a:xfrm>
            <a:off x="8166422" y="4754875"/>
            <a:ext cx="91500" cy="915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3" name="Google Shape;913;p15"/>
          <p:cNvSpPr/>
          <p:nvPr/>
        </p:nvSpPr>
        <p:spPr>
          <a:xfrm>
            <a:off x="-797163" y="558948"/>
            <a:ext cx="1362383" cy="224196"/>
          </a:xfrm>
          <a:custGeom>
            <a:rect b="b" l="l" r="r" t="t"/>
            <a:pathLst>
              <a:path extrusionOk="0" h="20559" w="124932">
                <a:moveTo>
                  <a:pt x="28957" y="1"/>
                </a:moveTo>
                <a:lnTo>
                  <a:pt x="15565" y="11748"/>
                </a:lnTo>
                <a:lnTo>
                  <a:pt x="4346" y="1939"/>
                </a:lnTo>
                <a:lnTo>
                  <a:pt x="0" y="6873"/>
                </a:lnTo>
                <a:lnTo>
                  <a:pt x="15565" y="20558"/>
                </a:lnTo>
                <a:lnTo>
                  <a:pt x="28957" y="8811"/>
                </a:lnTo>
                <a:lnTo>
                  <a:pt x="42349" y="20558"/>
                </a:lnTo>
                <a:lnTo>
                  <a:pt x="55740" y="8811"/>
                </a:lnTo>
                <a:lnTo>
                  <a:pt x="69132" y="20558"/>
                </a:lnTo>
                <a:lnTo>
                  <a:pt x="82524" y="8811"/>
                </a:lnTo>
                <a:lnTo>
                  <a:pt x="95916" y="20558"/>
                </a:lnTo>
                <a:lnTo>
                  <a:pt x="109307" y="8811"/>
                </a:lnTo>
                <a:lnTo>
                  <a:pt x="120585" y="18620"/>
                </a:lnTo>
                <a:lnTo>
                  <a:pt x="124931" y="13686"/>
                </a:lnTo>
                <a:lnTo>
                  <a:pt x="109307" y="1"/>
                </a:lnTo>
                <a:lnTo>
                  <a:pt x="95916" y="11748"/>
                </a:lnTo>
                <a:lnTo>
                  <a:pt x="82524" y="1"/>
                </a:lnTo>
                <a:lnTo>
                  <a:pt x="69132" y="11748"/>
                </a:lnTo>
                <a:lnTo>
                  <a:pt x="55740" y="1"/>
                </a:lnTo>
                <a:lnTo>
                  <a:pt x="42349" y="11748"/>
                </a:lnTo>
                <a:lnTo>
                  <a:pt x="28957" y="1"/>
                </a:lnTo>
                <a:close/>
              </a:path>
            </a:pathLst>
          </a:custGeom>
          <a:solidFill>
            <a:schemeClr val="accent6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4" name="Google Shape;914;p15"/>
          <p:cNvSpPr/>
          <p:nvPr/>
        </p:nvSpPr>
        <p:spPr>
          <a:xfrm>
            <a:off x="8804625" y="3699725"/>
            <a:ext cx="415800" cy="415800"/>
          </a:xfrm>
          <a:prstGeom prst="star4">
            <a:avLst>
              <a:gd fmla="val 19794" name="adj"/>
            </a:avLst>
          </a:prstGeom>
          <a:solidFill>
            <a:schemeClr val="accent5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5" name="Google Shape;915;p15"/>
          <p:cNvSpPr/>
          <p:nvPr/>
        </p:nvSpPr>
        <p:spPr>
          <a:xfrm>
            <a:off x="8642147" y="4115525"/>
            <a:ext cx="91500" cy="915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6" name="Google Shape;916;p15"/>
          <p:cNvSpPr/>
          <p:nvPr/>
        </p:nvSpPr>
        <p:spPr>
          <a:xfrm>
            <a:off x="1437472" y="303675"/>
            <a:ext cx="91500" cy="915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7" name="Google Shape;917;p15"/>
          <p:cNvSpPr/>
          <p:nvPr/>
        </p:nvSpPr>
        <p:spPr>
          <a:xfrm>
            <a:off x="1718297" y="260500"/>
            <a:ext cx="91500" cy="915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8" name="Google Shape;918;p15"/>
          <p:cNvSpPr/>
          <p:nvPr/>
        </p:nvSpPr>
        <p:spPr>
          <a:xfrm rot="-5400000">
            <a:off x="-305088" y="5014673"/>
            <a:ext cx="1362383" cy="224196"/>
          </a:xfrm>
          <a:custGeom>
            <a:rect b="b" l="l" r="r" t="t"/>
            <a:pathLst>
              <a:path extrusionOk="0" h="20559" w="124932">
                <a:moveTo>
                  <a:pt x="28957" y="1"/>
                </a:moveTo>
                <a:lnTo>
                  <a:pt x="15565" y="11748"/>
                </a:lnTo>
                <a:lnTo>
                  <a:pt x="4346" y="1939"/>
                </a:lnTo>
                <a:lnTo>
                  <a:pt x="0" y="6873"/>
                </a:lnTo>
                <a:lnTo>
                  <a:pt x="15565" y="20558"/>
                </a:lnTo>
                <a:lnTo>
                  <a:pt x="28957" y="8811"/>
                </a:lnTo>
                <a:lnTo>
                  <a:pt x="42349" y="20558"/>
                </a:lnTo>
                <a:lnTo>
                  <a:pt x="55740" y="8811"/>
                </a:lnTo>
                <a:lnTo>
                  <a:pt x="69132" y="20558"/>
                </a:lnTo>
                <a:lnTo>
                  <a:pt x="82524" y="8811"/>
                </a:lnTo>
                <a:lnTo>
                  <a:pt x="95916" y="20558"/>
                </a:lnTo>
                <a:lnTo>
                  <a:pt x="109307" y="8811"/>
                </a:lnTo>
                <a:lnTo>
                  <a:pt x="120585" y="18620"/>
                </a:lnTo>
                <a:lnTo>
                  <a:pt x="124931" y="13686"/>
                </a:lnTo>
                <a:lnTo>
                  <a:pt x="109307" y="1"/>
                </a:lnTo>
                <a:lnTo>
                  <a:pt x="95916" y="11748"/>
                </a:lnTo>
                <a:lnTo>
                  <a:pt x="82524" y="1"/>
                </a:lnTo>
                <a:lnTo>
                  <a:pt x="69132" y="11748"/>
                </a:lnTo>
                <a:lnTo>
                  <a:pt x="55740" y="1"/>
                </a:lnTo>
                <a:lnTo>
                  <a:pt x="42349" y="11748"/>
                </a:lnTo>
                <a:lnTo>
                  <a:pt x="28957" y="1"/>
                </a:lnTo>
                <a:close/>
              </a:path>
            </a:pathLst>
          </a:custGeom>
          <a:solidFill>
            <a:schemeClr val="accent4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9" name="Google Shape;919;p15"/>
          <p:cNvSpPr/>
          <p:nvPr/>
        </p:nvSpPr>
        <p:spPr>
          <a:xfrm>
            <a:off x="665750" y="4932600"/>
            <a:ext cx="532800" cy="5328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0" name="Google Shape;920;p15"/>
          <p:cNvSpPr/>
          <p:nvPr/>
        </p:nvSpPr>
        <p:spPr>
          <a:xfrm>
            <a:off x="1248150" y="4662425"/>
            <a:ext cx="350400" cy="350400"/>
          </a:xfrm>
          <a:prstGeom prst="star4">
            <a:avLst>
              <a:gd fmla="val 19794" name="adj"/>
            </a:avLst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1" name="Google Shape;921;p15"/>
          <p:cNvSpPr txBox="1"/>
          <p:nvPr>
            <p:ph type="title"/>
          </p:nvPr>
        </p:nvSpPr>
        <p:spPr>
          <a:xfrm>
            <a:off x="1844825" y="539400"/>
            <a:ext cx="6321600" cy="52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02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1">
  <p:cSld name="CUSTOM_3_1">
    <p:spTree>
      <p:nvGrpSpPr>
        <p:cNvPr id="922" name="Shape 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3" name="Google Shape;923;p16"/>
          <p:cNvGrpSpPr/>
          <p:nvPr/>
        </p:nvGrpSpPr>
        <p:grpSpPr>
          <a:xfrm>
            <a:off x="-100" y="-2100"/>
            <a:ext cx="9144129" cy="5149800"/>
            <a:chOff x="-100" y="-2100"/>
            <a:chExt cx="9144129" cy="5149800"/>
          </a:xfrm>
        </p:grpSpPr>
        <p:cxnSp>
          <p:nvCxnSpPr>
            <p:cNvPr id="924" name="Google Shape;924;p16"/>
            <p:cNvCxnSpPr/>
            <p:nvPr/>
          </p:nvCxnSpPr>
          <p:spPr>
            <a:xfrm>
              <a:off x="352950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25" name="Google Shape;925;p16"/>
            <p:cNvCxnSpPr/>
            <p:nvPr/>
          </p:nvCxnSpPr>
          <p:spPr>
            <a:xfrm>
              <a:off x="609193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26" name="Google Shape;926;p16"/>
            <p:cNvCxnSpPr/>
            <p:nvPr/>
          </p:nvCxnSpPr>
          <p:spPr>
            <a:xfrm>
              <a:off x="865437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27" name="Google Shape;927;p16"/>
            <p:cNvCxnSpPr/>
            <p:nvPr/>
          </p:nvCxnSpPr>
          <p:spPr>
            <a:xfrm>
              <a:off x="1121680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28" name="Google Shape;928;p16"/>
            <p:cNvCxnSpPr/>
            <p:nvPr/>
          </p:nvCxnSpPr>
          <p:spPr>
            <a:xfrm>
              <a:off x="1377924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29" name="Google Shape;929;p16"/>
            <p:cNvCxnSpPr/>
            <p:nvPr/>
          </p:nvCxnSpPr>
          <p:spPr>
            <a:xfrm>
              <a:off x="1634167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30" name="Google Shape;930;p16"/>
            <p:cNvCxnSpPr/>
            <p:nvPr/>
          </p:nvCxnSpPr>
          <p:spPr>
            <a:xfrm>
              <a:off x="1890410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31" name="Google Shape;931;p16"/>
            <p:cNvCxnSpPr/>
            <p:nvPr/>
          </p:nvCxnSpPr>
          <p:spPr>
            <a:xfrm>
              <a:off x="2146654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32" name="Google Shape;932;p16"/>
            <p:cNvCxnSpPr/>
            <p:nvPr/>
          </p:nvCxnSpPr>
          <p:spPr>
            <a:xfrm>
              <a:off x="2402897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33" name="Google Shape;933;p16"/>
            <p:cNvCxnSpPr/>
            <p:nvPr/>
          </p:nvCxnSpPr>
          <p:spPr>
            <a:xfrm>
              <a:off x="2659140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34" name="Google Shape;934;p16"/>
            <p:cNvCxnSpPr/>
            <p:nvPr/>
          </p:nvCxnSpPr>
          <p:spPr>
            <a:xfrm>
              <a:off x="2915384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35" name="Google Shape;935;p16"/>
            <p:cNvCxnSpPr/>
            <p:nvPr/>
          </p:nvCxnSpPr>
          <p:spPr>
            <a:xfrm>
              <a:off x="3171627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36" name="Google Shape;936;p16"/>
            <p:cNvCxnSpPr/>
            <p:nvPr/>
          </p:nvCxnSpPr>
          <p:spPr>
            <a:xfrm>
              <a:off x="3427871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37" name="Google Shape;937;p16"/>
            <p:cNvCxnSpPr/>
            <p:nvPr/>
          </p:nvCxnSpPr>
          <p:spPr>
            <a:xfrm>
              <a:off x="3684114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38" name="Google Shape;938;p16"/>
            <p:cNvCxnSpPr/>
            <p:nvPr/>
          </p:nvCxnSpPr>
          <p:spPr>
            <a:xfrm>
              <a:off x="3940357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39" name="Google Shape;939;p16"/>
            <p:cNvCxnSpPr/>
            <p:nvPr/>
          </p:nvCxnSpPr>
          <p:spPr>
            <a:xfrm>
              <a:off x="4196601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40" name="Google Shape;940;p16"/>
            <p:cNvCxnSpPr/>
            <p:nvPr/>
          </p:nvCxnSpPr>
          <p:spPr>
            <a:xfrm>
              <a:off x="4452844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41" name="Google Shape;941;p16"/>
            <p:cNvCxnSpPr/>
            <p:nvPr/>
          </p:nvCxnSpPr>
          <p:spPr>
            <a:xfrm>
              <a:off x="4709088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42" name="Google Shape;942;p16"/>
            <p:cNvCxnSpPr/>
            <p:nvPr/>
          </p:nvCxnSpPr>
          <p:spPr>
            <a:xfrm>
              <a:off x="4965331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43" name="Google Shape;943;p16"/>
            <p:cNvCxnSpPr/>
            <p:nvPr/>
          </p:nvCxnSpPr>
          <p:spPr>
            <a:xfrm>
              <a:off x="5221574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44" name="Google Shape;944;p16"/>
            <p:cNvCxnSpPr/>
            <p:nvPr/>
          </p:nvCxnSpPr>
          <p:spPr>
            <a:xfrm>
              <a:off x="5477818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45" name="Google Shape;945;p16"/>
            <p:cNvCxnSpPr/>
            <p:nvPr/>
          </p:nvCxnSpPr>
          <p:spPr>
            <a:xfrm>
              <a:off x="5734061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46" name="Google Shape;946;p16"/>
            <p:cNvCxnSpPr/>
            <p:nvPr/>
          </p:nvCxnSpPr>
          <p:spPr>
            <a:xfrm>
              <a:off x="5990304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47" name="Google Shape;947;p16"/>
            <p:cNvCxnSpPr/>
            <p:nvPr/>
          </p:nvCxnSpPr>
          <p:spPr>
            <a:xfrm>
              <a:off x="6246548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48" name="Google Shape;948;p16"/>
            <p:cNvCxnSpPr/>
            <p:nvPr/>
          </p:nvCxnSpPr>
          <p:spPr>
            <a:xfrm>
              <a:off x="6502791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49" name="Google Shape;949;p16"/>
            <p:cNvCxnSpPr/>
            <p:nvPr/>
          </p:nvCxnSpPr>
          <p:spPr>
            <a:xfrm>
              <a:off x="6759035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50" name="Google Shape;950;p16"/>
            <p:cNvCxnSpPr/>
            <p:nvPr/>
          </p:nvCxnSpPr>
          <p:spPr>
            <a:xfrm>
              <a:off x="7015278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51" name="Google Shape;951;p16"/>
            <p:cNvCxnSpPr/>
            <p:nvPr/>
          </p:nvCxnSpPr>
          <p:spPr>
            <a:xfrm>
              <a:off x="7271521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52" name="Google Shape;952;p16"/>
            <p:cNvCxnSpPr/>
            <p:nvPr/>
          </p:nvCxnSpPr>
          <p:spPr>
            <a:xfrm>
              <a:off x="7527765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53" name="Google Shape;953;p16"/>
            <p:cNvCxnSpPr/>
            <p:nvPr/>
          </p:nvCxnSpPr>
          <p:spPr>
            <a:xfrm>
              <a:off x="7784008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54" name="Google Shape;954;p16"/>
            <p:cNvCxnSpPr/>
            <p:nvPr/>
          </p:nvCxnSpPr>
          <p:spPr>
            <a:xfrm>
              <a:off x="8040251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55" name="Google Shape;955;p16"/>
            <p:cNvCxnSpPr/>
            <p:nvPr/>
          </p:nvCxnSpPr>
          <p:spPr>
            <a:xfrm>
              <a:off x="8296495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56" name="Google Shape;956;p16"/>
            <p:cNvCxnSpPr/>
            <p:nvPr/>
          </p:nvCxnSpPr>
          <p:spPr>
            <a:xfrm>
              <a:off x="8552738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57" name="Google Shape;957;p16"/>
            <p:cNvCxnSpPr/>
            <p:nvPr/>
          </p:nvCxnSpPr>
          <p:spPr>
            <a:xfrm>
              <a:off x="8808982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58" name="Google Shape;958;p16"/>
            <p:cNvCxnSpPr/>
            <p:nvPr/>
          </p:nvCxnSpPr>
          <p:spPr>
            <a:xfrm>
              <a:off x="9065225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59" name="Google Shape;959;p16"/>
            <p:cNvCxnSpPr/>
            <p:nvPr/>
          </p:nvCxnSpPr>
          <p:spPr>
            <a:xfrm>
              <a:off x="96700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60" name="Google Shape;960;p16"/>
            <p:cNvCxnSpPr/>
            <p:nvPr/>
          </p:nvCxnSpPr>
          <p:spPr>
            <a:xfrm rot="10800000">
              <a:off x="4573829" y="41812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61" name="Google Shape;961;p16"/>
            <p:cNvCxnSpPr/>
            <p:nvPr/>
          </p:nvCxnSpPr>
          <p:spPr>
            <a:xfrm rot="10800000">
              <a:off x="4573829" y="-218345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62" name="Google Shape;962;p16"/>
            <p:cNvCxnSpPr/>
            <p:nvPr/>
          </p:nvCxnSpPr>
          <p:spPr>
            <a:xfrm rot="10800000">
              <a:off x="4570100" y="-478501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63" name="Google Shape;963;p16"/>
            <p:cNvCxnSpPr/>
            <p:nvPr/>
          </p:nvCxnSpPr>
          <p:spPr>
            <a:xfrm rot="10800000">
              <a:off x="4573829" y="-738658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64" name="Google Shape;964;p16"/>
            <p:cNvCxnSpPr/>
            <p:nvPr/>
          </p:nvCxnSpPr>
          <p:spPr>
            <a:xfrm rot="10800000">
              <a:off x="4573829" y="-998815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65" name="Google Shape;965;p16"/>
            <p:cNvCxnSpPr/>
            <p:nvPr/>
          </p:nvCxnSpPr>
          <p:spPr>
            <a:xfrm rot="10800000">
              <a:off x="4573829" y="-1258971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66" name="Google Shape;966;p16"/>
            <p:cNvCxnSpPr/>
            <p:nvPr/>
          </p:nvCxnSpPr>
          <p:spPr>
            <a:xfrm rot="10800000">
              <a:off x="4573829" y="-1519128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67" name="Google Shape;967;p16"/>
            <p:cNvCxnSpPr/>
            <p:nvPr/>
          </p:nvCxnSpPr>
          <p:spPr>
            <a:xfrm rot="10800000">
              <a:off x="4573829" y="-1779284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68" name="Google Shape;968;p16"/>
            <p:cNvCxnSpPr/>
            <p:nvPr/>
          </p:nvCxnSpPr>
          <p:spPr>
            <a:xfrm rot="10800000">
              <a:off x="4570100" y="-2039441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69" name="Google Shape;969;p16"/>
            <p:cNvCxnSpPr/>
            <p:nvPr/>
          </p:nvCxnSpPr>
          <p:spPr>
            <a:xfrm rot="10800000">
              <a:off x="4573829" y="-2299597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70" name="Google Shape;970;p16"/>
            <p:cNvCxnSpPr/>
            <p:nvPr/>
          </p:nvCxnSpPr>
          <p:spPr>
            <a:xfrm rot="10800000">
              <a:off x="4573829" y="-2559754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71" name="Google Shape;971;p16"/>
            <p:cNvCxnSpPr/>
            <p:nvPr/>
          </p:nvCxnSpPr>
          <p:spPr>
            <a:xfrm rot="10800000">
              <a:off x="4573829" y="-2819911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72" name="Google Shape;972;p16"/>
            <p:cNvCxnSpPr/>
            <p:nvPr/>
          </p:nvCxnSpPr>
          <p:spPr>
            <a:xfrm rot="10800000">
              <a:off x="4573829" y="-3080067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73" name="Google Shape;973;p16"/>
            <p:cNvCxnSpPr/>
            <p:nvPr/>
          </p:nvCxnSpPr>
          <p:spPr>
            <a:xfrm rot="10800000">
              <a:off x="4573829" y="-3340224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74" name="Google Shape;974;p16"/>
            <p:cNvCxnSpPr/>
            <p:nvPr/>
          </p:nvCxnSpPr>
          <p:spPr>
            <a:xfrm rot="10800000">
              <a:off x="4573829" y="-3600380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75" name="Google Shape;975;p16"/>
            <p:cNvCxnSpPr/>
            <p:nvPr/>
          </p:nvCxnSpPr>
          <p:spPr>
            <a:xfrm rot="10800000">
              <a:off x="4573829" y="-3860537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76" name="Google Shape;976;p16"/>
            <p:cNvCxnSpPr/>
            <p:nvPr/>
          </p:nvCxnSpPr>
          <p:spPr>
            <a:xfrm rot="10800000">
              <a:off x="4573829" y="-4120693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77" name="Google Shape;977;p16"/>
            <p:cNvCxnSpPr/>
            <p:nvPr/>
          </p:nvCxnSpPr>
          <p:spPr>
            <a:xfrm rot="10800000">
              <a:off x="4570100" y="-4380850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78" name="Google Shape;978;p16"/>
            <p:cNvCxnSpPr/>
            <p:nvPr/>
          </p:nvCxnSpPr>
          <p:spPr>
            <a:xfrm rot="10800000">
              <a:off x="4573829" y="301975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979" name="Google Shape;979;p16"/>
          <p:cNvGrpSpPr/>
          <p:nvPr/>
        </p:nvGrpSpPr>
        <p:grpSpPr>
          <a:xfrm>
            <a:off x="701025" y="539400"/>
            <a:ext cx="7731300" cy="4064700"/>
            <a:chOff x="701025" y="539400"/>
            <a:chExt cx="7731300" cy="4064700"/>
          </a:xfrm>
        </p:grpSpPr>
        <p:sp>
          <p:nvSpPr>
            <p:cNvPr id="980" name="Google Shape;980;p16"/>
            <p:cNvSpPr/>
            <p:nvPr/>
          </p:nvSpPr>
          <p:spPr>
            <a:xfrm>
              <a:off x="711950" y="539400"/>
              <a:ext cx="7719000" cy="4064700"/>
            </a:xfrm>
            <a:prstGeom prst="roundRect">
              <a:avLst>
                <a:gd fmla="val 6735" name="adj"/>
              </a:avLst>
            </a:prstGeom>
            <a:solidFill>
              <a:srgbClr val="FFFFFF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981" name="Google Shape;981;p16"/>
            <p:cNvCxnSpPr/>
            <p:nvPr/>
          </p:nvCxnSpPr>
          <p:spPr>
            <a:xfrm rot="10800000">
              <a:off x="701025" y="1072675"/>
              <a:ext cx="7731300" cy="0"/>
            </a:xfrm>
            <a:prstGeom prst="straightConnector1">
              <a:avLst/>
            </a:prstGeom>
            <a:noFill/>
            <a:ln cap="flat" cmpd="sng" w="9525">
              <a:solidFill>
                <a:srgbClr val="59595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grpSp>
          <p:nvGrpSpPr>
            <p:cNvPr id="982" name="Google Shape;982;p16"/>
            <p:cNvGrpSpPr/>
            <p:nvPr/>
          </p:nvGrpSpPr>
          <p:grpSpPr>
            <a:xfrm>
              <a:off x="941925" y="763050"/>
              <a:ext cx="716485" cy="147300"/>
              <a:chOff x="7468650" y="676950"/>
              <a:chExt cx="716485" cy="147300"/>
            </a:xfrm>
          </p:grpSpPr>
          <p:sp>
            <p:nvSpPr>
              <p:cNvPr id="983" name="Google Shape;983;p16"/>
              <p:cNvSpPr/>
              <p:nvPr/>
            </p:nvSpPr>
            <p:spPr>
              <a:xfrm>
                <a:off x="7468650" y="676950"/>
                <a:ext cx="147300" cy="147300"/>
              </a:xfrm>
              <a:prstGeom prst="ellipse">
                <a:avLst/>
              </a:prstGeom>
              <a:solidFill>
                <a:srgbClr val="74C3B3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4" name="Google Shape;984;p16"/>
              <p:cNvSpPr/>
              <p:nvPr/>
            </p:nvSpPr>
            <p:spPr>
              <a:xfrm>
                <a:off x="7753243" y="676950"/>
                <a:ext cx="147300" cy="147300"/>
              </a:xfrm>
              <a:prstGeom prst="ellipse">
                <a:avLst/>
              </a:prstGeom>
              <a:solidFill>
                <a:srgbClr val="F6C4A2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5" name="Google Shape;985;p16"/>
              <p:cNvSpPr/>
              <p:nvPr/>
            </p:nvSpPr>
            <p:spPr>
              <a:xfrm>
                <a:off x="8037835" y="676950"/>
                <a:ext cx="147300" cy="147300"/>
              </a:xfrm>
              <a:prstGeom prst="ellipse">
                <a:avLst/>
              </a:prstGeom>
              <a:solidFill>
                <a:srgbClr val="E1B8EC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986" name="Google Shape;986;p16"/>
          <p:cNvSpPr txBox="1"/>
          <p:nvPr>
            <p:ph idx="1" type="subTitle"/>
          </p:nvPr>
        </p:nvSpPr>
        <p:spPr>
          <a:xfrm>
            <a:off x="1193600" y="3206577"/>
            <a:ext cx="1890300" cy="5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95959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7" name="Google Shape;987;p16"/>
          <p:cNvSpPr txBox="1"/>
          <p:nvPr>
            <p:ph idx="2" type="subTitle"/>
          </p:nvPr>
        </p:nvSpPr>
        <p:spPr>
          <a:xfrm>
            <a:off x="3626850" y="3206050"/>
            <a:ext cx="1890300" cy="5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8" name="Google Shape;988;p16"/>
          <p:cNvSpPr txBox="1"/>
          <p:nvPr>
            <p:ph idx="3" type="subTitle"/>
          </p:nvPr>
        </p:nvSpPr>
        <p:spPr>
          <a:xfrm>
            <a:off x="6060100" y="3206577"/>
            <a:ext cx="1890300" cy="5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9" name="Google Shape;989;p16"/>
          <p:cNvSpPr txBox="1"/>
          <p:nvPr>
            <p:ph idx="4" type="subTitle"/>
          </p:nvPr>
        </p:nvSpPr>
        <p:spPr>
          <a:xfrm>
            <a:off x="3762600" y="2594650"/>
            <a:ext cx="1618800" cy="3912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990" name="Google Shape;990;p16"/>
          <p:cNvSpPr txBox="1"/>
          <p:nvPr>
            <p:ph idx="5" type="subTitle"/>
          </p:nvPr>
        </p:nvSpPr>
        <p:spPr>
          <a:xfrm>
            <a:off x="6195850" y="2594650"/>
            <a:ext cx="1618800" cy="3912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991" name="Google Shape;991;p16"/>
          <p:cNvSpPr txBox="1"/>
          <p:nvPr>
            <p:ph idx="6" type="subTitle"/>
          </p:nvPr>
        </p:nvSpPr>
        <p:spPr>
          <a:xfrm>
            <a:off x="1329350" y="2594650"/>
            <a:ext cx="1618800" cy="3912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992" name="Google Shape;992;p16"/>
          <p:cNvSpPr/>
          <p:nvPr/>
        </p:nvSpPr>
        <p:spPr>
          <a:xfrm>
            <a:off x="7869822" y="4982863"/>
            <a:ext cx="91500" cy="915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3" name="Google Shape;993;p16"/>
          <p:cNvSpPr/>
          <p:nvPr/>
        </p:nvSpPr>
        <p:spPr>
          <a:xfrm>
            <a:off x="8622053" y="-222450"/>
            <a:ext cx="801900" cy="801900"/>
          </a:xfrm>
          <a:prstGeom prst="ellipse">
            <a:avLst/>
          </a:prstGeom>
          <a:solidFill>
            <a:schemeClr val="accent6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4" name="Google Shape;994;p16"/>
          <p:cNvSpPr/>
          <p:nvPr/>
        </p:nvSpPr>
        <p:spPr>
          <a:xfrm rot="-5400000">
            <a:off x="198425" y="-438964"/>
            <a:ext cx="1362383" cy="224196"/>
          </a:xfrm>
          <a:custGeom>
            <a:rect b="b" l="l" r="r" t="t"/>
            <a:pathLst>
              <a:path extrusionOk="0" h="20559" w="124932">
                <a:moveTo>
                  <a:pt x="28957" y="1"/>
                </a:moveTo>
                <a:lnTo>
                  <a:pt x="15565" y="11748"/>
                </a:lnTo>
                <a:lnTo>
                  <a:pt x="4346" y="1939"/>
                </a:lnTo>
                <a:lnTo>
                  <a:pt x="0" y="6873"/>
                </a:lnTo>
                <a:lnTo>
                  <a:pt x="15565" y="20558"/>
                </a:lnTo>
                <a:lnTo>
                  <a:pt x="28957" y="8811"/>
                </a:lnTo>
                <a:lnTo>
                  <a:pt x="42349" y="20558"/>
                </a:lnTo>
                <a:lnTo>
                  <a:pt x="55740" y="8811"/>
                </a:lnTo>
                <a:lnTo>
                  <a:pt x="69132" y="20558"/>
                </a:lnTo>
                <a:lnTo>
                  <a:pt x="82524" y="8811"/>
                </a:lnTo>
                <a:lnTo>
                  <a:pt x="95916" y="20558"/>
                </a:lnTo>
                <a:lnTo>
                  <a:pt x="109307" y="8811"/>
                </a:lnTo>
                <a:lnTo>
                  <a:pt x="120585" y="18620"/>
                </a:lnTo>
                <a:lnTo>
                  <a:pt x="124931" y="13686"/>
                </a:lnTo>
                <a:lnTo>
                  <a:pt x="109307" y="1"/>
                </a:lnTo>
                <a:lnTo>
                  <a:pt x="95916" y="11748"/>
                </a:lnTo>
                <a:lnTo>
                  <a:pt x="82524" y="1"/>
                </a:lnTo>
                <a:lnTo>
                  <a:pt x="69132" y="11748"/>
                </a:lnTo>
                <a:lnTo>
                  <a:pt x="55740" y="1"/>
                </a:lnTo>
                <a:lnTo>
                  <a:pt x="42349" y="11748"/>
                </a:lnTo>
                <a:lnTo>
                  <a:pt x="28957" y="1"/>
                </a:lnTo>
                <a:close/>
              </a:path>
            </a:pathLst>
          </a:custGeom>
          <a:solidFill>
            <a:schemeClr val="accent4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5" name="Google Shape;995;p16"/>
          <p:cNvSpPr/>
          <p:nvPr/>
        </p:nvSpPr>
        <p:spPr>
          <a:xfrm>
            <a:off x="78675" y="-67800"/>
            <a:ext cx="492600" cy="492600"/>
          </a:xfrm>
          <a:prstGeom prst="star4">
            <a:avLst>
              <a:gd fmla="val 19794" name="adj"/>
            </a:avLst>
          </a:prstGeom>
          <a:solidFill>
            <a:schemeClr val="l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6" name="Google Shape;996;p16"/>
          <p:cNvSpPr/>
          <p:nvPr/>
        </p:nvSpPr>
        <p:spPr>
          <a:xfrm>
            <a:off x="8387922" y="220213"/>
            <a:ext cx="91500" cy="915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7" name="Google Shape;997;p16"/>
          <p:cNvSpPr/>
          <p:nvPr/>
        </p:nvSpPr>
        <p:spPr>
          <a:xfrm>
            <a:off x="174972" y="544188"/>
            <a:ext cx="91500" cy="915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8" name="Google Shape;998;p16"/>
          <p:cNvSpPr/>
          <p:nvPr/>
        </p:nvSpPr>
        <p:spPr>
          <a:xfrm>
            <a:off x="8622053" y="4086988"/>
            <a:ext cx="677974" cy="678887"/>
          </a:xfrm>
          <a:custGeom>
            <a:rect b="b" l="l" r="r" t="t"/>
            <a:pathLst>
              <a:path extrusionOk="0" h="43877" w="43818">
                <a:moveTo>
                  <a:pt x="21909" y="1"/>
                </a:moveTo>
                <a:cubicBezTo>
                  <a:pt x="21909" y="12101"/>
                  <a:pt x="12100" y="21968"/>
                  <a:pt x="0" y="21968"/>
                </a:cubicBezTo>
                <a:cubicBezTo>
                  <a:pt x="12100" y="21968"/>
                  <a:pt x="21909" y="31777"/>
                  <a:pt x="21909" y="43877"/>
                </a:cubicBezTo>
                <a:cubicBezTo>
                  <a:pt x="21909" y="31777"/>
                  <a:pt x="31718" y="21968"/>
                  <a:pt x="43817" y="21968"/>
                </a:cubicBezTo>
                <a:cubicBezTo>
                  <a:pt x="31718" y="21968"/>
                  <a:pt x="21909" y="12101"/>
                  <a:pt x="21909" y="1"/>
                </a:cubicBezTo>
                <a:close/>
              </a:path>
            </a:pathLst>
          </a:custGeom>
          <a:solidFill>
            <a:schemeClr val="accent3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9" name="Google Shape;999;p16"/>
          <p:cNvSpPr/>
          <p:nvPr/>
        </p:nvSpPr>
        <p:spPr>
          <a:xfrm rot="-5400000">
            <a:off x="-217825" y="4754648"/>
            <a:ext cx="1362383" cy="224196"/>
          </a:xfrm>
          <a:custGeom>
            <a:rect b="b" l="l" r="r" t="t"/>
            <a:pathLst>
              <a:path extrusionOk="0" h="20559" w="124932">
                <a:moveTo>
                  <a:pt x="28957" y="1"/>
                </a:moveTo>
                <a:lnTo>
                  <a:pt x="15565" y="11748"/>
                </a:lnTo>
                <a:lnTo>
                  <a:pt x="4346" y="1939"/>
                </a:lnTo>
                <a:lnTo>
                  <a:pt x="0" y="6873"/>
                </a:lnTo>
                <a:lnTo>
                  <a:pt x="15565" y="20558"/>
                </a:lnTo>
                <a:lnTo>
                  <a:pt x="28957" y="8811"/>
                </a:lnTo>
                <a:lnTo>
                  <a:pt x="42349" y="20558"/>
                </a:lnTo>
                <a:lnTo>
                  <a:pt x="55740" y="8811"/>
                </a:lnTo>
                <a:lnTo>
                  <a:pt x="69132" y="20558"/>
                </a:lnTo>
                <a:lnTo>
                  <a:pt x="82524" y="8811"/>
                </a:lnTo>
                <a:lnTo>
                  <a:pt x="95916" y="20558"/>
                </a:lnTo>
                <a:lnTo>
                  <a:pt x="109307" y="8811"/>
                </a:lnTo>
                <a:lnTo>
                  <a:pt x="120585" y="18620"/>
                </a:lnTo>
                <a:lnTo>
                  <a:pt x="124931" y="13686"/>
                </a:lnTo>
                <a:lnTo>
                  <a:pt x="109307" y="1"/>
                </a:lnTo>
                <a:lnTo>
                  <a:pt x="95916" y="11748"/>
                </a:lnTo>
                <a:lnTo>
                  <a:pt x="82524" y="1"/>
                </a:lnTo>
                <a:lnTo>
                  <a:pt x="69132" y="11748"/>
                </a:lnTo>
                <a:lnTo>
                  <a:pt x="55740" y="1"/>
                </a:lnTo>
                <a:lnTo>
                  <a:pt x="42349" y="11748"/>
                </a:lnTo>
                <a:lnTo>
                  <a:pt x="28957" y="1"/>
                </a:lnTo>
                <a:close/>
              </a:path>
            </a:pathLst>
          </a:cu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0" name="Google Shape;1000;p16"/>
          <p:cNvSpPr/>
          <p:nvPr/>
        </p:nvSpPr>
        <p:spPr>
          <a:xfrm rot="-5400000">
            <a:off x="-494625" y="5052723"/>
            <a:ext cx="1362383" cy="224196"/>
          </a:xfrm>
          <a:custGeom>
            <a:rect b="b" l="l" r="r" t="t"/>
            <a:pathLst>
              <a:path extrusionOk="0" h="20559" w="124932">
                <a:moveTo>
                  <a:pt x="28957" y="1"/>
                </a:moveTo>
                <a:lnTo>
                  <a:pt x="15565" y="11748"/>
                </a:lnTo>
                <a:lnTo>
                  <a:pt x="4346" y="1939"/>
                </a:lnTo>
                <a:lnTo>
                  <a:pt x="0" y="6873"/>
                </a:lnTo>
                <a:lnTo>
                  <a:pt x="15565" y="20558"/>
                </a:lnTo>
                <a:lnTo>
                  <a:pt x="28957" y="8811"/>
                </a:lnTo>
                <a:lnTo>
                  <a:pt x="42349" y="20558"/>
                </a:lnTo>
                <a:lnTo>
                  <a:pt x="55740" y="8811"/>
                </a:lnTo>
                <a:lnTo>
                  <a:pt x="69132" y="20558"/>
                </a:lnTo>
                <a:lnTo>
                  <a:pt x="82524" y="8811"/>
                </a:lnTo>
                <a:lnTo>
                  <a:pt x="95916" y="20558"/>
                </a:lnTo>
                <a:lnTo>
                  <a:pt x="109307" y="8811"/>
                </a:lnTo>
                <a:lnTo>
                  <a:pt x="120585" y="18620"/>
                </a:lnTo>
                <a:lnTo>
                  <a:pt x="124931" y="13686"/>
                </a:lnTo>
                <a:lnTo>
                  <a:pt x="109307" y="1"/>
                </a:lnTo>
                <a:lnTo>
                  <a:pt x="95916" y="11748"/>
                </a:lnTo>
                <a:lnTo>
                  <a:pt x="82524" y="1"/>
                </a:lnTo>
                <a:lnTo>
                  <a:pt x="69132" y="11748"/>
                </a:lnTo>
                <a:lnTo>
                  <a:pt x="55740" y="1"/>
                </a:lnTo>
                <a:lnTo>
                  <a:pt x="42349" y="11748"/>
                </a:lnTo>
                <a:lnTo>
                  <a:pt x="28957" y="1"/>
                </a:lnTo>
                <a:close/>
              </a:path>
            </a:pathLst>
          </a:custGeom>
          <a:solidFill>
            <a:schemeClr val="accent6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1" name="Google Shape;1001;p16"/>
          <p:cNvSpPr/>
          <p:nvPr/>
        </p:nvSpPr>
        <p:spPr>
          <a:xfrm>
            <a:off x="8432325" y="4687800"/>
            <a:ext cx="357900" cy="357900"/>
          </a:xfrm>
          <a:prstGeom prst="ellipse">
            <a:avLst/>
          </a:prstGeom>
          <a:solidFill>
            <a:schemeClr val="accent5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2" name="Google Shape;1002;p16"/>
          <p:cNvSpPr txBox="1"/>
          <p:nvPr>
            <p:ph type="title"/>
          </p:nvPr>
        </p:nvSpPr>
        <p:spPr>
          <a:xfrm>
            <a:off x="1844825" y="539400"/>
            <a:ext cx="6321600" cy="52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02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2">
  <p:cSld name="CUSTOM_3_1_1">
    <p:spTree>
      <p:nvGrpSpPr>
        <p:cNvPr id="1003" name="Shape 10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4" name="Google Shape;1004;p17"/>
          <p:cNvGrpSpPr/>
          <p:nvPr/>
        </p:nvGrpSpPr>
        <p:grpSpPr>
          <a:xfrm>
            <a:off x="-100" y="-2100"/>
            <a:ext cx="9144129" cy="5149800"/>
            <a:chOff x="-100" y="-2100"/>
            <a:chExt cx="9144129" cy="5149800"/>
          </a:xfrm>
        </p:grpSpPr>
        <p:cxnSp>
          <p:nvCxnSpPr>
            <p:cNvPr id="1005" name="Google Shape;1005;p17"/>
            <p:cNvCxnSpPr/>
            <p:nvPr/>
          </p:nvCxnSpPr>
          <p:spPr>
            <a:xfrm>
              <a:off x="352950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06" name="Google Shape;1006;p17"/>
            <p:cNvCxnSpPr/>
            <p:nvPr/>
          </p:nvCxnSpPr>
          <p:spPr>
            <a:xfrm>
              <a:off x="609193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07" name="Google Shape;1007;p17"/>
            <p:cNvCxnSpPr/>
            <p:nvPr/>
          </p:nvCxnSpPr>
          <p:spPr>
            <a:xfrm>
              <a:off x="865437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08" name="Google Shape;1008;p17"/>
            <p:cNvCxnSpPr/>
            <p:nvPr/>
          </p:nvCxnSpPr>
          <p:spPr>
            <a:xfrm>
              <a:off x="1121680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09" name="Google Shape;1009;p17"/>
            <p:cNvCxnSpPr/>
            <p:nvPr/>
          </p:nvCxnSpPr>
          <p:spPr>
            <a:xfrm>
              <a:off x="1377924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10" name="Google Shape;1010;p17"/>
            <p:cNvCxnSpPr/>
            <p:nvPr/>
          </p:nvCxnSpPr>
          <p:spPr>
            <a:xfrm>
              <a:off x="1634167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11" name="Google Shape;1011;p17"/>
            <p:cNvCxnSpPr/>
            <p:nvPr/>
          </p:nvCxnSpPr>
          <p:spPr>
            <a:xfrm>
              <a:off x="1890410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12" name="Google Shape;1012;p17"/>
            <p:cNvCxnSpPr/>
            <p:nvPr/>
          </p:nvCxnSpPr>
          <p:spPr>
            <a:xfrm>
              <a:off x="2146654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13" name="Google Shape;1013;p17"/>
            <p:cNvCxnSpPr/>
            <p:nvPr/>
          </p:nvCxnSpPr>
          <p:spPr>
            <a:xfrm>
              <a:off x="2402897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14" name="Google Shape;1014;p17"/>
            <p:cNvCxnSpPr/>
            <p:nvPr/>
          </p:nvCxnSpPr>
          <p:spPr>
            <a:xfrm>
              <a:off x="2659140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15" name="Google Shape;1015;p17"/>
            <p:cNvCxnSpPr/>
            <p:nvPr/>
          </p:nvCxnSpPr>
          <p:spPr>
            <a:xfrm>
              <a:off x="2915384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16" name="Google Shape;1016;p17"/>
            <p:cNvCxnSpPr/>
            <p:nvPr/>
          </p:nvCxnSpPr>
          <p:spPr>
            <a:xfrm>
              <a:off x="3171627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17" name="Google Shape;1017;p17"/>
            <p:cNvCxnSpPr/>
            <p:nvPr/>
          </p:nvCxnSpPr>
          <p:spPr>
            <a:xfrm>
              <a:off x="3427871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18" name="Google Shape;1018;p17"/>
            <p:cNvCxnSpPr/>
            <p:nvPr/>
          </p:nvCxnSpPr>
          <p:spPr>
            <a:xfrm>
              <a:off x="3684114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19" name="Google Shape;1019;p17"/>
            <p:cNvCxnSpPr/>
            <p:nvPr/>
          </p:nvCxnSpPr>
          <p:spPr>
            <a:xfrm>
              <a:off x="3940357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20" name="Google Shape;1020;p17"/>
            <p:cNvCxnSpPr/>
            <p:nvPr/>
          </p:nvCxnSpPr>
          <p:spPr>
            <a:xfrm>
              <a:off x="4196601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21" name="Google Shape;1021;p17"/>
            <p:cNvCxnSpPr/>
            <p:nvPr/>
          </p:nvCxnSpPr>
          <p:spPr>
            <a:xfrm>
              <a:off x="4452844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22" name="Google Shape;1022;p17"/>
            <p:cNvCxnSpPr/>
            <p:nvPr/>
          </p:nvCxnSpPr>
          <p:spPr>
            <a:xfrm>
              <a:off x="4709088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23" name="Google Shape;1023;p17"/>
            <p:cNvCxnSpPr/>
            <p:nvPr/>
          </p:nvCxnSpPr>
          <p:spPr>
            <a:xfrm>
              <a:off x="4965331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24" name="Google Shape;1024;p17"/>
            <p:cNvCxnSpPr/>
            <p:nvPr/>
          </p:nvCxnSpPr>
          <p:spPr>
            <a:xfrm>
              <a:off x="5221574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25" name="Google Shape;1025;p17"/>
            <p:cNvCxnSpPr/>
            <p:nvPr/>
          </p:nvCxnSpPr>
          <p:spPr>
            <a:xfrm>
              <a:off x="5477818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26" name="Google Shape;1026;p17"/>
            <p:cNvCxnSpPr/>
            <p:nvPr/>
          </p:nvCxnSpPr>
          <p:spPr>
            <a:xfrm>
              <a:off x="5734061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27" name="Google Shape;1027;p17"/>
            <p:cNvCxnSpPr/>
            <p:nvPr/>
          </p:nvCxnSpPr>
          <p:spPr>
            <a:xfrm>
              <a:off x="5990304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28" name="Google Shape;1028;p17"/>
            <p:cNvCxnSpPr/>
            <p:nvPr/>
          </p:nvCxnSpPr>
          <p:spPr>
            <a:xfrm>
              <a:off x="6246548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29" name="Google Shape;1029;p17"/>
            <p:cNvCxnSpPr/>
            <p:nvPr/>
          </p:nvCxnSpPr>
          <p:spPr>
            <a:xfrm>
              <a:off x="6502791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30" name="Google Shape;1030;p17"/>
            <p:cNvCxnSpPr/>
            <p:nvPr/>
          </p:nvCxnSpPr>
          <p:spPr>
            <a:xfrm>
              <a:off x="6759035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31" name="Google Shape;1031;p17"/>
            <p:cNvCxnSpPr/>
            <p:nvPr/>
          </p:nvCxnSpPr>
          <p:spPr>
            <a:xfrm>
              <a:off x="7015278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32" name="Google Shape;1032;p17"/>
            <p:cNvCxnSpPr/>
            <p:nvPr/>
          </p:nvCxnSpPr>
          <p:spPr>
            <a:xfrm>
              <a:off x="7271521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33" name="Google Shape;1033;p17"/>
            <p:cNvCxnSpPr/>
            <p:nvPr/>
          </p:nvCxnSpPr>
          <p:spPr>
            <a:xfrm>
              <a:off x="7527765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34" name="Google Shape;1034;p17"/>
            <p:cNvCxnSpPr/>
            <p:nvPr/>
          </p:nvCxnSpPr>
          <p:spPr>
            <a:xfrm>
              <a:off x="7784008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35" name="Google Shape;1035;p17"/>
            <p:cNvCxnSpPr/>
            <p:nvPr/>
          </p:nvCxnSpPr>
          <p:spPr>
            <a:xfrm>
              <a:off x="8040251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36" name="Google Shape;1036;p17"/>
            <p:cNvCxnSpPr/>
            <p:nvPr/>
          </p:nvCxnSpPr>
          <p:spPr>
            <a:xfrm>
              <a:off x="8296495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37" name="Google Shape;1037;p17"/>
            <p:cNvCxnSpPr/>
            <p:nvPr/>
          </p:nvCxnSpPr>
          <p:spPr>
            <a:xfrm>
              <a:off x="8552738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38" name="Google Shape;1038;p17"/>
            <p:cNvCxnSpPr/>
            <p:nvPr/>
          </p:nvCxnSpPr>
          <p:spPr>
            <a:xfrm>
              <a:off x="8808982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39" name="Google Shape;1039;p17"/>
            <p:cNvCxnSpPr/>
            <p:nvPr/>
          </p:nvCxnSpPr>
          <p:spPr>
            <a:xfrm>
              <a:off x="9065225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40" name="Google Shape;1040;p17"/>
            <p:cNvCxnSpPr/>
            <p:nvPr/>
          </p:nvCxnSpPr>
          <p:spPr>
            <a:xfrm>
              <a:off x="96700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41" name="Google Shape;1041;p17"/>
            <p:cNvCxnSpPr/>
            <p:nvPr/>
          </p:nvCxnSpPr>
          <p:spPr>
            <a:xfrm rot="10800000">
              <a:off x="4573829" y="41812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42" name="Google Shape;1042;p17"/>
            <p:cNvCxnSpPr/>
            <p:nvPr/>
          </p:nvCxnSpPr>
          <p:spPr>
            <a:xfrm rot="10800000">
              <a:off x="4573829" y="-218345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43" name="Google Shape;1043;p17"/>
            <p:cNvCxnSpPr/>
            <p:nvPr/>
          </p:nvCxnSpPr>
          <p:spPr>
            <a:xfrm rot="10800000">
              <a:off x="4570100" y="-478501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44" name="Google Shape;1044;p17"/>
            <p:cNvCxnSpPr/>
            <p:nvPr/>
          </p:nvCxnSpPr>
          <p:spPr>
            <a:xfrm rot="10800000">
              <a:off x="4573829" y="-738658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45" name="Google Shape;1045;p17"/>
            <p:cNvCxnSpPr/>
            <p:nvPr/>
          </p:nvCxnSpPr>
          <p:spPr>
            <a:xfrm rot="10800000">
              <a:off x="4573829" y="-998815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46" name="Google Shape;1046;p17"/>
            <p:cNvCxnSpPr/>
            <p:nvPr/>
          </p:nvCxnSpPr>
          <p:spPr>
            <a:xfrm rot="10800000">
              <a:off x="4573829" y="-1258971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47" name="Google Shape;1047;p17"/>
            <p:cNvCxnSpPr/>
            <p:nvPr/>
          </p:nvCxnSpPr>
          <p:spPr>
            <a:xfrm rot="10800000">
              <a:off x="4573829" y="-1519128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48" name="Google Shape;1048;p17"/>
            <p:cNvCxnSpPr/>
            <p:nvPr/>
          </p:nvCxnSpPr>
          <p:spPr>
            <a:xfrm rot="10800000">
              <a:off x="4573829" y="-1779284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49" name="Google Shape;1049;p17"/>
            <p:cNvCxnSpPr/>
            <p:nvPr/>
          </p:nvCxnSpPr>
          <p:spPr>
            <a:xfrm rot="10800000">
              <a:off x="4570100" y="-2039441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50" name="Google Shape;1050;p17"/>
            <p:cNvCxnSpPr/>
            <p:nvPr/>
          </p:nvCxnSpPr>
          <p:spPr>
            <a:xfrm rot="10800000">
              <a:off x="4573829" y="-2299597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51" name="Google Shape;1051;p17"/>
            <p:cNvCxnSpPr/>
            <p:nvPr/>
          </p:nvCxnSpPr>
          <p:spPr>
            <a:xfrm rot="10800000">
              <a:off x="4573829" y="-2559754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52" name="Google Shape;1052;p17"/>
            <p:cNvCxnSpPr/>
            <p:nvPr/>
          </p:nvCxnSpPr>
          <p:spPr>
            <a:xfrm rot="10800000">
              <a:off x="4573829" y="-2819911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53" name="Google Shape;1053;p17"/>
            <p:cNvCxnSpPr/>
            <p:nvPr/>
          </p:nvCxnSpPr>
          <p:spPr>
            <a:xfrm rot="10800000">
              <a:off x="4573829" y="-3080067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54" name="Google Shape;1054;p17"/>
            <p:cNvCxnSpPr/>
            <p:nvPr/>
          </p:nvCxnSpPr>
          <p:spPr>
            <a:xfrm rot="10800000">
              <a:off x="4573829" y="-3340224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55" name="Google Shape;1055;p17"/>
            <p:cNvCxnSpPr/>
            <p:nvPr/>
          </p:nvCxnSpPr>
          <p:spPr>
            <a:xfrm rot="10800000">
              <a:off x="4573829" y="-3600380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56" name="Google Shape;1056;p17"/>
            <p:cNvCxnSpPr/>
            <p:nvPr/>
          </p:nvCxnSpPr>
          <p:spPr>
            <a:xfrm rot="10800000">
              <a:off x="4573829" y="-3860537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57" name="Google Shape;1057;p17"/>
            <p:cNvCxnSpPr/>
            <p:nvPr/>
          </p:nvCxnSpPr>
          <p:spPr>
            <a:xfrm rot="10800000">
              <a:off x="4573829" y="-4120693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58" name="Google Shape;1058;p17"/>
            <p:cNvCxnSpPr/>
            <p:nvPr/>
          </p:nvCxnSpPr>
          <p:spPr>
            <a:xfrm rot="10800000">
              <a:off x="4570100" y="-4380850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59" name="Google Shape;1059;p17"/>
            <p:cNvCxnSpPr/>
            <p:nvPr/>
          </p:nvCxnSpPr>
          <p:spPr>
            <a:xfrm rot="10800000">
              <a:off x="4573829" y="301975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1060" name="Google Shape;1060;p17"/>
          <p:cNvGrpSpPr/>
          <p:nvPr/>
        </p:nvGrpSpPr>
        <p:grpSpPr>
          <a:xfrm>
            <a:off x="701025" y="539400"/>
            <a:ext cx="7731300" cy="4064700"/>
            <a:chOff x="701025" y="539400"/>
            <a:chExt cx="7731300" cy="4064700"/>
          </a:xfrm>
        </p:grpSpPr>
        <p:sp>
          <p:nvSpPr>
            <p:cNvPr id="1061" name="Google Shape;1061;p17"/>
            <p:cNvSpPr/>
            <p:nvPr/>
          </p:nvSpPr>
          <p:spPr>
            <a:xfrm>
              <a:off x="711950" y="539400"/>
              <a:ext cx="7719000" cy="4064700"/>
            </a:xfrm>
            <a:prstGeom prst="roundRect">
              <a:avLst>
                <a:gd fmla="val 6735" name="adj"/>
              </a:avLst>
            </a:prstGeom>
            <a:solidFill>
              <a:srgbClr val="FFFFFF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1062" name="Google Shape;1062;p17"/>
            <p:cNvCxnSpPr/>
            <p:nvPr/>
          </p:nvCxnSpPr>
          <p:spPr>
            <a:xfrm rot="10800000">
              <a:off x="701025" y="1072675"/>
              <a:ext cx="7731300" cy="0"/>
            </a:xfrm>
            <a:prstGeom prst="straightConnector1">
              <a:avLst/>
            </a:prstGeom>
            <a:noFill/>
            <a:ln cap="flat" cmpd="sng" w="9525">
              <a:solidFill>
                <a:srgbClr val="59595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grpSp>
          <p:nvGrpSpPr>
            <p:cNvPr id="1063" name="Google Shape;1063;p17"/>
            <p:cNvGrpSpPr/>
            <p:nvPr/>
          </p:nvGrpSpPr>
          <p:grpSpPr>
            <a:xfrm>
              <a:off x="941925" y="763050"/>
              <a:ext cx="716485" cy="147300"/>
              <a:chOff x="7468650" y="676950"/>
              <a:chExt cx="716485" cy="147300"/>
            </a:xfrm>
          </p:grpSpPr>
          <p:sp>
            <p:nvSpPr>
              <p:cNvPr id="1064" name="Google Shape;1064;p17"/>
              <p:cNvSpPr/>
              <p:nvPr/>
            </p:nvSpPr>
            <p:spPr>
              <a:xfrm>
                <a:off x="7468650" y="676950"/>
                <a:ext cx="147300" cy="147300"/>
              </a:xfrm>
              <a:prstGeom prst="ellipse">
                <a:avLst/>
              </a:prstGeom>
              <a:solidFill>
                <a:srgbClr val="74C3B3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5" name="Google Shape;1065;p17"/>
              <p:cNvSpPr/>
              <p:nvPr/>
            </p:nvSpPr>
            <p:spPr>
              <a:xfrm>
                <a:off x="7753243" y="676950"/>
                <a:ext cx="147300" cy="147300"/>
              </a:xfrm>
              <a:prstGeom prst="ellipse">
                <a:avLst/>
              </a:prstGeom>
              <a:solidFill>
                <a:srgbClr val="F6C4A2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6" name="Google Shape;1066;p17"/>
              <p:cNvSpPr/>
              <p:nvPr/>
            </p:nvSpPr>
            <p:spPr>
              <a:xfrm>
                <a:off x="8037835" y="676950"/>
                <a:ext cx="147300" cy="147300"/>
              </a:xfrm>
              <a:prstGeom prst="ellipse">
                <a:avLst/>
              </a:prstGeom>
              <a:solidFill>
                <a:srgbClr val="E1B8EC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067" name="Google Shape;1067;p17"/>
          <p:cNvSpPr txBox="1"/>
          <p:nvPr>
            <p:ph idx="1" type="subTitle"/>
          </p:nvPr>
        </p:nvSpPr>
        <p:spPr>
          <a:xfrm>
            <a:off x="1238400" y="2334422"/>
            <a:ext cx="2820000" cy="149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068" name="Google Shape;1068;p17"/>
          <p:cNvSpPr txBox="1"/>
          <p:nvPr>
            <p:ph idx="2" type="subTitle"/>
          </p:nvPr>
        </p:nvSpPr>
        <p:spPr>
          <a:xfrm>
            <a:off x="5085600" y="2334000"/>
            <a:ext cx="2820000" cy="149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069" name="Google Shape;1069;p17"/>
          <p:cNvSpPr txBox="1"/>
          <p:nvPr>
            <p:ph idx="3" type="subTitle"/>
          </p:nvPr>
        </p:nvSpPr>
        <p:spPr>
          <a:xfrm>
            <a:off x="5221350" y="1862700"/>
            <a:ext cx="1618800" cy="4158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070" name="Google Shape;1070;p17"/>
          <p:cNvSpPr txBox="1"/>
          <p:nvPr>
            <p:ph idx="4" type="subTitle"/>
          </p:nvPr>
        </p:nvSpPr>
        <p:spPr>
          <a:xfrm>
            <a:off x="1374150" y="1862700"/>
            <a:ext cx="1618800" cy="4158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071" name="Google Shape;1071;p17"/>
          <p:cNvSpPr/>
          <p:nvPr/>
        </p:nvSpPr>
        <p:spPr>
          <a:xfrm>
            <a:off x="7869822" y="4982863"/>
            <a:ext cx="91500" cy="915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2" name="Google Shape;1072;p17"/>
          <p:cNvSpPr/>
          <p:nvPr/>
        </p:nvSpPr>
        <p:spPr>
          <a:xfrm>
            <a:off x="8622053" y="-222450"/>
            <a:ext cx="801900" cy="801900"/>
          </a:xfrm>
          <a:prstGeom prst="ellipse">
            <a:avLst/>
          </a:prstGeom>
          <a:solidFill>
            <a:schemeClr val="accent6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3" name="Google Shape;1073;p17"/>
          <p:cNvSpPr/>
          <p:nvPr/>
        </p:nvSpPr>
        <p:spPr>
          <a:xfrm rot="-5400000">
            <a:off x="198425" y="-438964"/>
            <a:ext cx="1362383" cy="224196"/>
          </a:xfrm>
          <a:custGeom>
            <a:rect b="b" l="l" r="r" t="t"/>
            <a:pathLst>
              <a:path extrusionOk="0" h="20559" w="124932">
                <a:moveTo>
                  <a:pt x="28957" y="1"/>
                </a:moveTo>
                <a:lnTo>
                  <a:pt x="15565" y="11748"/>
                </a:lnTo>
                <a:lnTo>
                  <a:pt x="4346" y="1939"/>
                </a:lnTo>
                <a:lnTo>
                  <a:pt x="0" y="6873"/>
                </a:lnTo>
                <a:lnTo>
                  <a:pt x="15565" y="20558"/>
                </a:lnTo>
                <a:lnTo>
                  <a:pt x="28957" y="8811"/>
                </a:lnTo>
                <a:lnTo>
                  <a:pt x="42349" y="20558"/>
                </a:lnTo>
                <a:lnTo>
                  <a:pt x="55740" y="8811"/>
                </a:lnTo>
                <a:lnTo>
                  <a:pt x="69132" y="20558"/>
                </a:lnTo>
                <a:lnTo>
                  <a:pt x="82524" y="8811"/>
                </a:lnTo>
                <a:lnTo>
                  <a:pt x="95916" y="20558"/>
                </a:lnTo>
                <a:lnTo>
                  <a:pt x="109307" y="8811"/>
                </a:lnTo>
                <a:lnTo>
                  <a:pt x="120585" y="18620"/>
                </a:lnTo>
                <a:lnTo>
                  <a:pt x="124931" y="13686"/>
                </a:lnTo>
                <a:lnTo>
                  <a:pt x="109307" y="1"/>
                </a:lnTo>
                <a:lnTo>
                  <a:pt x="95916" y="11748"/>
                </a:lnTo>
                <a:lnTo>
                  <a:pt x="82524" y="1"/>
                </a:lnTo>
                <a:lnTo>
                  <a:pt x="69132" y="11748"/>
                </a:lnTo>
                <a:lnTo>
                  <a:pt x="55740" y="1"/>
                </a:lnTo>
                <a:lnTo>
                  <a:pt x="42349" y="11748"/>
                </a:lnTo>
                <a:lnTo>
                  <a:pt x="28957" y="1"/>
                </a:lnTo>
                <a:close/>
              </a:path>
            </a:pathLst>
          </a:custGeom>
          <a:solidFill>
            <a:schemeClr val="accent4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4" name="Google Shape;1074;p17"/>
          <p:cNvSpPr/>
          <p:nvPr/>
        </p:nvSpPr>
        <p:spPr>
          <a:xfrm>
            <a:off x="78675" y="-67800"/>
            <a:ext cx="492600" cy="492600"/>
          </a:xfrm>
          <a:prstGeom prst="star4">
            <a:avLst>
              <a:gd fmla="val 19794" name="adj"/>
            </a:avLst>
          </a:prstGeom>
          <a:solidFill>
            <a:schemeClr val="l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5" name="Google Shape;1075;p17"/>
          <p:cNvSpPr/>
          <p:nvPr/>
        </p:nvSpPr>
        <p:spPr>
          <a:xfrm>
            <a:off x="8387922" y="220213"/>
            <a:ext cx="91500" cy="915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6" name="Google Shape;1076;p17"/>
          <p:cNvSpPr/>
          <p:nvPr/>
        </p:nvSpPr>
        <p:spPr>
          <a:xfrm>
            <a:off x="174972" y="544188"/>
            <a:ext cx="91500" cy="915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7" name="Google Shape;1077;p17"/>
          <p:cNvSpPr/>
          <p:nvPr/>
        </p:nvSpPr>
        <p:spPr>
          <a:xfrm>
            <a:off x="8622053" y="4086988"/>
            <a:ext cx="677974" cy="678887"/>
          </a:xfrm>
          <a:custGeom>
            <a:rect b="b" l="l" r="r" t="t"/>
            <a:pathLst>
              <a:path extrusionOk="0" h="43877" w="43818">
                <a:moveTo>
                  <a:pt x="21909" y="1"/>
                </a:moveTo>
                <a:cubicBezTo>
                  <a:pt x="21909" y="12101"/>
                  <a:pt x="12100" y="21968"/>
                  <a:pt x="0" y="21968"/>
                </a:cubicBezTo>
                <a:cubicBezTo>
                  <a:pt x="12100" y="21968"/>
                  <a:pt x="21909" y="31777"/>
                  <a:pt x="21909" y="43877"/>
                </a:cubicBezTo>
                <a:cubicBezTo>
                  <a:pt x="21909" y="31777"/>
                  <a:pt x="31718" y="21968"/>
                  <a:pt x="43817" y="21968"/>
                </a:cubicBezTo>
                <a:cubicBezTo>
                  <a:pt x="31718" y="21968"/>
                  <a:pt x="21909" y="12101"/>
                  <a:pt x="21909" y="1"/>
                </a:cubicBezTo>
                <a:close/>
              </a:path>
            </a:pathLst>
          </a:custGeom>
          <a:solidFill>
            <a:schemeClr val="accent3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8" name="Google Shape;1078;p17"/>
          <p:cNvSpPr/>
          <p:nvPr/>
        </p:nvSpPr>
        <p:spPr>
          <a:xfrm rot="-5400000">
            <a:off x="-217825" y="4754648"/>
            <a:ext cx="1362383" cy="224196"/>
          </a:xfrm>
          <a:custGeom>
            <a:rect b="b" l="l" r="r" t="t"/>
            <a:pathLst>
              <a:path extrusionOk="0" h="20559" w="124932">
                <a:moveTo>
                  <a:pt x="28957" y="1"/>
                </a:moveTo>
                <a:lnTo>
                  <a:pt x="15565" y="11748"/>
                </a:lnTo>
                <a:lnTo>
                  <a:pt x="4346" y="1939"/>
                </a:lnTo>
                <a:lnTo>
                  <a:pt x="0" y="6873"/>
                </a:lnTo>
                <a:lnTo>
                  <a:pt x="15565" y="20558"/>
                </a:lnTo>
                <a:lnTo>
                  <a:pt x="28957" y="8811"/>
                </a:lnTo>
                <a:lnTo>
                  <a:pt x="42349" y="20558"/>
                </a:lnTo>
                <a:lnTo>
                  <a:pt x="55740" y="8811"/>
                </a:lnTo>
                <a:lnTo>
                  <a:pt x="69132" y="20558"/>
                </a:lnTo>
                <a:lnTo>
                  <a:pt x="82524" y="8811"/>
                </a:lnTo>
                <a:lnTo>
                  <a:pt x="95916" y="20558"/>
                </a:lnTo>
                <a:lnTo>
                  <a:pt x="109307" y="8811"/>
                </a:lnTo>
                <a:lnTo>
                  <a:pt x="120585" y="18620"/>
                </a:lnTo>
                <a:lnTo>
                  <a:pt x="124931" y="13686"/>
                </a:lnTo>
                <a:lnTo>
                  <a:pt x="109307" y="1"/>
                </a:lnTo>
                <a:lnTo>
                  <a:pt x="95916" y="11748"/>
                </a:lnTo>
                <a:lnTo>
                  <a:pt x="82524" y="1"/>
                </a:lnTo>
                <a:lnTo>
                  <a:pt x="69132" y="11748"/>
                </a:lnTo>
                <a:lnTo>
                  <a:pt x="55740" y="1"/>
                </a:lnTo>
                <a:lnTo>
                  <a:pt x="42349" y="11748"/>
                </a:lnTo>
                <a:lnTo>
                  <a:pt x="28957" y="1"/>
                </a:lnTo>
                <a:close/>
              </a:path>
            </a:pathLst>
          </a:cu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9" name="Google Shape;1079;p17"/>
          <p:cNvSpPr/>
          <p:nvPr/>
        </p:nvSpPr>
        <p:spPr>
          <a:xfrm rot="-5400000">
            <a:off x="-494625" y="5052723"/>
            <a:ext cx="1362383" cy="224196"/>
          </a:xfrm>
          <a:custGeom>
            <a:rect b="b" l="l" r="r" t="t"/>
            <a:pathLst>
              <a:path extrusionOk="0" h="20559" w="124932">
                <a:moveTo>
                  <a:pt x="28957" y="1"/>
                </a:moveTo>
                <a:lnTo>
                  <a:pt x="15565" y="11748"/>
                </a:lnTo>
                <a:lnTo>
                  <a:pt x="4346" y="1939"/>
                </a:lnTo>
                <a:lnTo>
                  <a:pt x="0" y="6873"/>
                </a:lnTo>
                <a:lnTo>
                  <a:pt x="15565" y="20558"/>
                </a:lnTo>
                <a:lnTo>
                  <a:pt x="28957" y="8811"/>
                </a:lnTo>
                <a:lnTo>
                  <a:pt x="42349" y="20558"/>
                </a:lnTo>
                <a:lnTo>
                  <a:pt x="55740" y="8811"/>
                </a:lnTo>
                <a:lnTo>
                  <a:pt x="69132" y="20558"/>
                </a:lnTo>
                <a:lnTo>
                  <a:pt x="82524" y="8811"/>
                </a:lnTo>
                <a:lnTo>
                  <a:pt x="95916" y="20558"/>
                </a:lnTo>
                <a:lnTo>
                  <a:pt x="109307" y="8811"/>
                </a:lnTo>
                <a:lnTo>
                  <a:pt x="120585" y="18620"/>
                </a:lnTo>
                <a:lnTo>
                  <a:pt x="124931" y="13686"/>
                </a:lnTo>
                <a:lnTo>
                  <a:pt x="109307" y="1"/>
                </a:lnTo>
                <a:lnTo>
                  <a:pt x="95916" y="11748"/>
                </a:lnTo>
                <a:lnTo>
                  <a:pt x="82524" y="1"/>
                </a:lnTo>
                <a:lnTo>
                  <a:pt x="69132" y="11748"/>
                </a:lnTo>
                <a:lnTo>
                  <a:pt x="55740" y="1"/>
                </a:lnTo>
                <a:lnTo>
                  <a:pt x="42349" y="11748"/>
                </a:lnTo>
                <a:lnTo>
                  <a:pt x="28957" y="1"/>
                </a:lnTo>
                <a:close/>
              </a:path>
            </a:pathLst>
          </a:custGeom>
          <a:solidFill>
            <a:schemeClr val="accent6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0" name="Google Shape;1080;p17"/>
          <p:cNvSpPr/>
          <p:nvPr/>
        </p:nvSpPr>
        <p:spPr>
          <a:xfrm>
            <a:off x="8432325" y="4687800"/>
            <a:ext cx="357900" cy="357900"/>
          </a:xfrm>
          <a:prstGeom prst="ellipse">
            <a:avLst/>
          </a:prstGeom>
          <a:solidFill>
            <a:schemeClr val="accent5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1" name="Google Shape;1081;p17"/>
          <p:cNvSpPr txBox="1"/>
          <p:nvPr>
            <p:ph type="title"/>
          </p:nvPr>
        </p:nvSpPr>
        <p:spPr>
          <a:xfrm>
            <a:off x="1844825" y="539400"/>
            <a:ext cx="6321600" cy="52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02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4">
    <p:spTree>
      <p:nvGrpSpPr>
        <p:cNvPr id="1082" name="Shape 1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3" name="Google Shape;1083;p18"/>
          <p:cNvGrpSpPr/>
          <p:nvPr/>
        </p:nvGrpSpPr>
        <p:grpSpPr>
          <a:xfrm>
            <a:off x="-100" y="-2100"/>
            <a:ext cx="9144129" cy="5149800"/>
            <a:chOff x="-100" y="-2100"/>
            <a:chExt cx="9144129" cy="5149800"/>
          </a:xfrm>
        </p:grpSpPr>
        <p:cxnSp>
          <p:nvCxnSpPr>
            <p:cNvPr id="1084" name="Google Shape;1084;p18"/>
            <p:cNvCxnSpPr/>
            <p:nvPr/>
          </p:nvCxnSpPr>
          <p:spPr>
            <a:xfrm>
              <a:off x="352950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85" name="Google Shape;1085;p18"/>
            <p:cNvCxnSpPr/>
            <p:nvPr/>
          </p:nvCxnSpPr>
          <p:spPr>
            <a:xfrm>
              <a:off x="609193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86" name="Google Shape;1086;p18"/>
            <p:cNvCxnSpPr/>
            <p:nvPr/>
          </p:nvCxnSpPr>
          <p:spPr>
            <a:xfrm>
              <a:off x="865437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87" name="Google Shape;1087;p18"/>
            <p:cNvCxnSpPr/>
            <p:nvPr/>
          </p:nvCxnSpPr>
          <p:spPr>
            <a:xfrm>
              <a:off x="1121680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88" name="Google Shape;1088;p18"/>
            <p:cNvCxnSpPr/>
            <p:nvPr/>
          </p:nvCxnSpPr>
          <p:spPr>
            <a:xfrm>
              <a:off x="1377924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89" name="Google Shape;1089;p18"/>
            <p:cNvCxnSpPr/>
            <p:nvPr/>
          </p:nvCxnSpPr>
          <p:spPr>
            <a:xfrm>
              <a:off x="1634167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90" name="Google Shape;1090;p18"/>
            <p:cNvCxnSpPr/>
            <p:nvPr/>
          </p:nvCxnSpPr>
          <p:spPr>
            <a:xfrm>
              <a:off x="1890410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91" name="Google Shape;1091;p18"/>
            <p:cNvCxnSpPr/>
            <p:nvPr/>
          </p:nvCxnSpPr>
          <p:spPr>
            <a:xfrm>
              <a:off x="2146654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92" name="Google Shape;1092;p18"/>
            <p:cNvCxnSpPr/>
            <p:nvPr/>
          </p:nvCxnSpPr>
          <p:spPr>
            <a:xfrm>
              <a:off x="2402897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93" name="Google Shape;1093;p18"/>
            <p:cNvCxnSpPr/>
            <p:nvPr/>
          </p:nvCxnSpPr>
          <p:spPr>
            <a:xfrm>
              <a:off x="2659140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94" name="Google Shape;1094;p18"/>
            <p:cNvCxnSpPr/>
            <p:nvPr/>
          </p:nvCxnSpPr>
          <p:spPr>
            <a:xfrm>
              <a:off x="2915384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95" name="Google Shape;1095;p18"/>
            <p:cNvCxnSpPr/>
            <p:nvPr/>
          </p:nvCxnSpPr>
          <p:spPr>
            <a:xfrm>
              <a:off x="3171627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96" name="Google Shape;1096;p18"/>
            <p:cNvCxnSpPr/>
            <p:nvPr/>
          </p:nvCxnSpPr>
          <p:spPr>
            <a:xfrm>
              <a:off x="3427871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97" name="Google Shape;1097;p18"/>
            <p:cNvCxnSpPr/>
            <p:nvPr/>
          </p:nvCxnSpPr>
          <p:spPr>
            <a:xfrm>
              <a:off x="3684114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98" name="Google Shape;1098;p18"/>
            <p:cNvCxnSpPr/>
            <p:nvPr/>
          </p:nvCxnSpPr>
          <p:spPr>
            <a:xfrm>
              <a:off x="3940357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99" name="Google Shape;1099;p18"/>
            <p:cNvCxnSpPr/>
            <p:nvPr/>
          </p:nvCxnSpPr>
          <p:spPr>
            <a:xfrm>
              <a:off x="4196601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00" name="Google Shape;1100;p18"/>
            <p:cNvCxnSpPr/>
            <p:nvPr/>
          </p:nvCxnSpPr>
          <p:spPr>
            <a:xfrm>
              <a:off x="4452844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01" name="Google Shape;1101;p18"/>
            <p:cNvCxnSpPr/>
            <p:nvPr/>
          </p:nvCxnSpPr>
          <p:spPr>
            <a:xfrm>
              <a:off x="4709088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02" name="Google Shape;1102;p18"/>
            <p:cNvCxnSpPr/>
            <p:nvPr/>
          </p:nvCxnSpPr>
          <p:spPr>
            <a:xfrm>
              <a:off x="4965331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03" name="Google Shape;1103;p18"/>
            <p:cNvCxnSpPr/>
            <p:nvPr/>
          </p:nvCxnSpPr>
          <p:spPr>
            <a:xfrm>
              <a:off x="5221574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04" name="Google Shape;1104;p18"/>
            <p:cNvCxnSpPr/>
            <p:nvPr/>
          </p:nvCxnSpPr>
          <p:spPr>
            <a:xfrm>
              <a:off x="5477818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05" name="Google Shape;1105;p18"/>
            <p:cNvCxnSpPr/>
            <p:nvPr/>
          </p:nvCxnSpPr>
          <p:spPr>
            <a:xfrm>
              <a:off x="5734061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06" name="Google Shape;1106;p18"/>
            <p:cNvCxnSpPr/>
            <p:nvPr/>
          </p:nvCxnSpPr>
          <p:spPr>
            <a:xfrm>
              <a:off x="5990304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07" name="Google Shape;1107;p18"/>
            <p:cNvCxnSpPr/>
            <p:nvPr/>
          </p:nvCxnSpPr>
          <p:spPr>
            <a:xfrm>
              <a:off x="6246548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08" name="Google Shape;1108;p18"/>
            <p:cNvCxnSpPr/>
            <p:nvPr/>
          </p:nvCxnSpPr>
          <p:spPr>
            <a:xfrm>
              <a:off x="6502791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09" name="Google Shape;1109;p18"/>
            <p:cNvCxnSpPr/>
            <p:nvPr/>
          </p:nvCxnSpPr>
          <p:spPr>
            <a:xfrm>
              <a:off x="6759035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10" name="Google Shape;1110;p18"/>
            <p:cNvCxnSpPr/>
            <p:nvPr/>
          </p:nvCxnSpPr>
          <p:spPr>
            <a:xfrm>
              <a:off x="7015278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11" name="Google Shape;1111;p18"/>
            <p:cNvCxnSpPr/>
            <p:nvPr/>
          </p:nvCxnSpPr>
          <p:spPr>
            <a:xfrm>
              <a:off x="7271521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12" name="Google Shape;1112;p18"/>
            <p:cNvCxnSpPr/>
            <p:nvPr/>
          </p:nvCxnSpPr>
          <p:spPr>
            <a:xfrm>
              <a:off x="7527765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13" name="Google Shape;1113;p18"/>
            <p:cNvCxnSpPr/>
            <p:nvPr/>
          </p:nvCxnSpPr>
          <p:spPr>
            <a:xfrm>
              <a:off x="7784008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14" name="Google Shape;1114;p18"/>
            <p:cNvCxnSpPr/>
            <p:nvPr/>
          </p:nvCxnSpPr>
          <p:spPr>
            <a:xfrm>
              <a:off x="8040251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15" name="Google Shape;1115;p18"/>
            <p:cNvCxnSpPr/>
            <p:nvPr/>
          </p:nvCxnSpPr>
          <p:spPr>
            <a:xfrm>
              <a:off x="8296495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16" name="Google Shape;1116;p18"/>
            <p:cNvCxnSpPr/>
            <p:nvPr/>
          </p:nvCxnSpPr>
          <p:spPr>
            <a:xfrm>
              <a:off x="8552738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17" name="Google Shape;1117;p18"/>
            <p:cNvCxnSpPr/>
            <p:nvPr/>
          </p:nvCxnSpPr>
          <p:spPr>
            <a:xfrm>
              <a:off x="8808982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18" name="Google Shape;1118;p18"/>
            <p:cNvCxnSpPr/>
            <p:nvPr/>
          </p:nvCxnSpPr>
          <p:spPr>
            <a:xfrm>
              <a:off x="9065225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19" name="Google Shape;1119;p18"/>
            <p:cNvCxnSpPr/>
            <p:nvPr/>
          </p:nvCxnSpPr>
          <p:spPr>
            <a:xfrm>
              <a:off x="96700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20" name="Google Shape;1120;p18"/>
            <p:cNvCxnSpPr/>
            <p:nvPr/>
          </p:nvCxnSpPr>
          <p:spPr>
            <a:xfrm rot="10800000">
              <a:off x="4573829" y="41812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21" name="Google Shape;1121;p18"/>
            <p:cNvCxnSpPr/>
            <p:nvPr/>
          </p:nvCxnSpPr>
          <p:spPr>
            <a:xfrm rot="10800000">
              <a:off x="4573829" y="-218345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22" name="Google Shape;1122;p18"/>
            <p:cNvCxnSpPr/>
            <p:nvPr/>
          </p:nvCxnSpPr>
          <p:spPr>
            <a:xfrm rot="10800000">
              <a:off x="4570100" y="-478501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23" name="Google Shape;1123;p18"/>
            <p:cNvCxnSpPr/>
            <p:nvPr/>
          </p:nvCxnSpPr>
          <p:spPr>
            <a:xfrm rot="10800000">
              <a:off x="4573829" y="-738658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24" name="Google Shape;1124;p18"/>
            <p:cNvCxnSpPr/>
            <p:nvPr/>
          </p:nvCxnSpPr>
          <p:spPr>
            <a:xfrm rot="10800000">
              <a:off x="4573829" y="-998815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25" name="Google Shape;1125;p18"/>
            <p:cNvCxnSpPr/>
            <p:nvPr/>
          </p:nvCxnSpPr>
          <p:spPr>
            <a:xfrm rot="10800000">
              <a:off x="4573829" y="-1258971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26" name="Google Shape;1126;p18"/>
            <p:cNvCxnSpPr/>
            <p:nvPr/>
          </p:nvCxnSpPr>
          <p:spPr>
            <a:xfrm rot="10800000">
              <a:off x="4573829" y="-1519128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27" name="Google Shape;1127;p18"/>
            <p:cNvCxnSpPr/>
            <p:nvPr/>
          </p:nvCxnSpPr>
          <p:spPr>
            <a:xfrm rot="10800000">
              <a:off x="4573829" y="-1779284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28" name="Google Shape;1128;p18"/>
            <p:cNvCxnSpPr/>
            <p:nvPr/>
          </p:nvCxnSpPr>
          <p:spPr>
            <a:xfrm rot="10800000">
              <a:off x="4570100" y="-2039441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29" name="Google Shape;1129;p18"/>
            <p:cNvCxnSpPr/>
            <p:nvPr/>
          </p:nvCxnSpPr>
          <p:spPr>
            <a:xfrm rot="10800000">
              <a:off x="4573829" y="-2299597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30" name="Google Shape;1130;p18"/>
            <p:cNvCxnSpPr/>
            <p:nvPr/>
          </p:nvCxnSpPr>
          <p:spPr>
            <a:xfrm rot="10800000">
              <a:off x="4573829" y="-2559754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31" name="Google Shape;1131;p18"/>
            <p:cNvCxnSpPr/>
            <p:nvPr/>
          </p:nvCxnSpPr>
          <p:spPr>
            <a:xfrm rot="10800000">
              <a:off x="4573829" y="-2819911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32" name="Google Shape;1132;p18"/>
            <p:cNvCxnSpPr/>
            <p:nvPr/>
          </p:nvCxnSpPr>
          <p:spPr>
            <a:xfrm rot="10800000">
              <a:off x="4573829" y="-3080067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33" name="Google Shape;1133;p18"/>
            <p:cNvCxnSpPr/>
            <p:nvPr/>
          </p:nvCxnSpPr>
          <p:spPr>
            <a:xfrm rot="10800000">
              <a:off x="4573829" y="-3340224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34" name="Google Shape;1134;p18"/>
            <p:cNvCxnSpPr/>
            <p:nvPr/>
          </p:nvCxnSpPr>
          <p:spPr>
            <a:xfrm rot="10800000">
              <a:off x="4573829" y="-3600380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35" name="Google Shape;1135;p18"/>
            <p:cNvCxnSpPr/>
            <p:nvPr/>
          </p:nvCxnSpPr>
          <p:spPr>
            <a:xfrm rot="10800000">
              <a:off x="4573829" y="-3860537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36" name="Google Shape;1136;p18"/>
            <p:cNvCxnSpPr/>
            <p:nvPr/>
          </p:nvCxnSpPr>
          <p:spPr>
            <a:xfrm rot="10800000">
              <a:off x="4573829" y="-4120693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37" name="Google Shape;1137;p18"/>
            <p:cNvCxnSpPr/>
            <p:nvPr/>
          </p:nvCxnSpPr>
          <p:spPr>
            <a:xfrm rot="10800000">
              <a:off x="4570100" y="-4380850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38" name="Google Shape;1138;p18"/>
            <p:cNvCxnSpPr/>
            <p:nvPr/>
          </p:nvCxnSpPr>
          <p:spPr>
            <a:xfrm rot="10800000">
              <a:off x="4573829" y="301975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1139" name="Google Shape;1139;p18"/>
          <p:cNvGrpSpPr/>
          <p:nvPr/>
        </p:nvGrpSpPr>
        <p:grpSpPr>
          <a:xfrm>
            <a:off x="701025" y="539400"/>
            <a:ext cx="7731300" cy="4064700"/>
            <a:chOff x="701025" y="539400"/>
            <a:chExt cx="7731300" cy="4064700"/>
          </a:xfrm>
        </p:grpSpPr>
        <p:sp>
          <p:nvSpPr>
            <p:cNvPr id="1140" name="Google Shape;1140;p18"/>
            <p:cNvSpPr/>
            <p:nvPr/>
          </p:nvSpPr>
          <p:spPr>
            <a:xfrm>
              <a:off x="711950" y="539400"/>
              <a:ext cx="7719000" cy="4064700"/>
            </a:xfrm>
            <a:prstGeom prst="roundRect">
              <a:avLst>
                <a:gd fmla="val 6735" name="adj"/>
              </a:avLst>
            </a:prstGeom>
            <a:solidFill>
              <a:srgbClr val="FFFFFF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1141" name="Google Shape;1141;p18"/>
            <p:cNvCxnSpPr/>
            <p:nvPr/>
          </p:nvCxnSpPr>
          <p:spPr>
            <a:xfrm rot="10800000">
              <a:off x="701025" y="1072675"/>
              <a:ext cx="7731300" cy="0"/>
            </a:xfrm>
            <a:prstGeom prst="straightConnector1">
              <a:avLst/>
            </a:prstGeom>
            <a:noFill/>
            <a:ln cap="flat" cmpd="sng" w="9525">
              <a:solidFill>
                <a:srgbClr val="59595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grpSp>
          <p:nvGrpSpPr>
            <p:cNvPr id="1142" name="Google Shape;1142;p18"/>
            <p:cNvGrpSpPr/>
            <p:nvPr/>
          </p:nvGrpSpPr>
          <p:grpSpPr>
            <a:xfrm>
              <a:off x="941925" y="763050"/>
              <a:ext cx="716485" cy="147300"/>
              <a:chOff x="7468650" y="676950"/>
              <a:chExt cx="716485" cy="147300"/>
            </a:xfrm>
          </p:grpSpPr>
          <p:sp>
            <p:nvSpPr>
              <p:cNvPr id="1143" name="Google Shape;1143;p18"/>
              <p:cNvSpPr/>
              <p:nvPr/>
            </p:nvSpPr>
            <p:spPr>
              <a:xfrm>
                <a:off x="7468650" y="676950"/>
                <a:ext cx="147300" cy="147300"/>
              </a:xfrm>
              <a:prstGeom prst="ellipse">
                <a:avLst/>
              </a:prstGeom>
              <a:solidFill>
                <a:srgbClr val="74C3B3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4" name="Google Shape;1144;p18"/>
              <p:cNvSpPr/>
              <p:nvPr/>
            </p:nvSpPr>
            <p:spPr>
              <a:xfrm>
                <a:off x="7753243" y="676950"/>
                <a:ext cx="147300" cy="147300"/>
              </a:xfrm>
              <a:prstGeom prst="ellipse">
                <a:avLst/>
              </a:prstGeom>
              <a:solidFill>
                <a:srgbClr val="F6C4A2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5" name="Google Shape;1145;p18"/>
              <p:cNvSpPr/>
              <p:nvPr/>
            </p:nvSpPr>
            <p:spPr>
              <a:xfrm>
                <a:off x="8037835" y="676950"/>
                <a:ext cx="147300" cy="147300"/>
              </a:xfrm>
              <a:prstGeom prst="ellipse">
                <a:avLst/>
              </a:prstGeom>
              <a:solidFill>
                <a:srgbClr val="E1B8EC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146" name="Google Shape;1146;p18"/>
          <p:cNvSpPr txBox="1"/>
          <p:nvPr>
            <p:ph idx="1" type="subTitle"/>
          </p:nvPr>
        </p:nvSpPr>
        <p:spPr>
          <a:xfrm>
            <a:off x="2845438" y="1553075"/>
            <a:ext cx="1374600" cy="9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7" name="Google Shape;1147;p18"/>
          <p:cNvSpPr txBox="1"/>
          <p:nvPr>
            <p:ph idx="2" type="subTitle"/>
          </p:nvPr>
        </p:nvSpPr>
        <p:spPr>
          <a:xfrm>
            <a:off x="6567363" y="1553075"/>
            <a:ext cx="1374600" cy="9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8" name="Google Shape;1148;p18"/>
          <p:cNvSpPr txBox="1"/>
          <p:nvPr>
            <p:ph idx="3" type="subTitle"/>
          </p:nvPr>
        </p:nvSpPr>
        <p:spPr>
          <a:xfrm>
            <a:off x="2845438" y="3207625"/>
            <a:ext cx="1374600" cy="9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9" name="Google Shape;1149;p18"/>
          <p:cNvSpPr txBox="1"/>
          <p:nvPr>
            <p:ph idx="4" type="subTitle"/>
          </p:nvPr>
        </p:nvSpPr>
        <p:spPr>
          <a:xfrm>
            <a:off x="5046488" y="2064875"/>
            <a:ext cx="1078800" cy="3912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150" name="Google Shape;1150;p18"/>
          <p:cNvSpPr txBox="1"/>
          <p:nvPr>
            <p:ph idx="5" type="subTitle"/>
          </p:nvPr>
        </p:nvSpPr>
        <p:spPr>
          <a:xfrm>
            <a:off x="1370014" y="3708175"/>
            <a:ext cx="1078800" cy="3933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151" name="Google Shape;1151;p18"/>
          <p:cNvSpPr txBox="1"/>
          <p:nvPr>
            <p:ph idx="6" type="subTitle"/>
          </p:nvPr>
        </p:nvSpPr>
        <p:spPr>
          <a:xfrm>
            <a:off x="1370062" y="2064875"/>
            <a:ext cx="1078800" cy="3912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152" name="Google Shape;1152;p18"/>
          <p:cNvSpPr txBox="1"/>
          <p:nvPr>
            <p:ph idx="7" type="subTitle"/>
          </p:nvPr>
        </p:nvSpPr>
        <p:spPr>
          <a:xfrm>
            <a:off x="6567363" y="3207625"/>
            <a:ext cx="1374600" cy="91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3" name="Google Shape;1153;p18"/>
          <p:cNvSpPr txBox="1"/>
          <p:nvPr>
            <p:ph idx="8" type="subTitle"/>
          </p:nvPr>
        </p:nvSpPr>
        <p:spPr>
          <a:xfrm>
            <a:off x="5046489" y="3708175"/>
            <a:ext cx="1078800" cy="3933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154" name="Google Shape;1154;p18"/>
          <p:cNvSpPr/>
          <p:nvPr/>
        </p:nvSpPr>
        <p:spPr>
          <a:xfrm>
            <a:off x="8415125" y="126711"/>
            <a:ext cx="1362383" cy="224196"/>
          </a:xfrm>
          <a:custGeom>
            <a:rect b="b" l="l" r="r" t="t"/>
            <a:pathLst>
              <a:path extrusionOk="0" h="20559" w="124932">
                <a:moveTo>
                  <a:pt x="28957" y="1"/>
                </a:moveTo>
                <a:lnTo>
                  <a:pt x="15565" y="11748"/>
                </a:lnTo>
                <a:lnTo>
                  <a:pt x="4346" y="1939"/>
                </a:lnTo>
                <a:lnTo>
                  <a:pt x="0" y="6873"/>
                </a:lnTo>
                <a:lnTo>
                  <a:pt x="15565" y="20558"/>
                </a:lnTo>
                <a:lnTo>
                  <a:pt x="28957" y="8811"/>
                </a:lnTo>
                <a:lnTo>
                  <a:pt x="42349" y="20558"/>
                </a:lnTo>
                <a:lnTo>
                  <a:pt x="55740" y="8811"/>
                </a:lnTo>
                <a:lnTo>
                  <a:pt x="69132" y="20558"/>
                </a:lnTo>
                <a:lnTo>
                  <a:pt x="82524" y="8811"/>
                </a:lnTo>
                <a:lnTo>
                  <a:pt x="95916" y="20558"/>
                </a:lnTo>
                <a:lnTo>
                  <a:pt x="109307" y="8811"/>
                </a:lnTo>
                <a:lnTo>
                  <a:pt x="120585" y="18620"/>
                </a:lnTo>
                <a:lnTo>
                  <a:pt x="124931" y="13686"/>
                </a:lnTo>
                <a:lnTo>
                  <a:pt x="109307" y="1"/>
                </a:lnTo>
                <a:lnTo>
                  <a:pt x="95916" y="11748"/>
                </a:lnTo>
                <a:lnTo>
                  <a:pt x="82524" y="1"/>
                </a:lnTo>
                <a:lnTo>
                  <a:pt x="69132" y="11748"/>
                </a:lnTo>
                <a:lnTo>
                  <a:pt x="55740" y="1"/>
                </a:lnTo>
                <a:lnTo>
                  <a:pt x="42349" y="11748"/>
                </a:lnTo>
                <a:lnTo>
                  <a:pt x="28957" y="1"/>
                </a:lnTo>
                <a:close/>
              </a:path>
            </a:pathLst>
          </a:custGeom>
          <a:solidFill>
            <a:schemeClr val="accent3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5" name="Google Shape;1155;p18"/>
          <p:cNvSpPr/>
          <p:nvPr/>
        </p:nvSpPr>
        <p:spPr>
          <a:xfrm>
            <a:off x="8626719" y="435068"/>
            <a:ext cx="1362383" cy="224196"/>
          </a:xfrm>
          <a:custGeom>
            <a:rect b="b" l="l" r="r" t="t"/>
            <a:pathLst>
              <a:path extrusionOk="0" h="20559" w="124932">
                <a:moveTo>
                  <a:pt x="28957" y="1"/>
                </a:moveTo>
                <a:lnTo>
                  <a:pt x="15565" y="11748"/>
                </a:lnTo>
                <a:lnTo>
                  <a:pt x="4346" y="1939"/>
                </a:lnTo>
                <a:lnTo>
                  <a:pt x="0" y="6873"/>
                </a:lnTo>
                <a:lnTo>
                  <a:pt x="15565" y="20558"/>
                </a:lnTo>
                <a:lnTo>
                  <a:pt x="28957" y="8811"/>
                </a:lnTo>
                <a:lnTo>
                  <a:pt x="42349" y="20558"/>
                </a:lnTo>
                <a:lnTo>
                  <a:pt x="55740" y="8811"/>
                </a:lnTo>
                <a:lnTo>
                  <a:pt x="69132" y="20558"/>
                </a:lnTo>
                <a:lnTo>
                  <a:pt x="82524" y="8811"/>
                </a:lnTo>
                <a:lnTo>
                  <a:pt x="95916" y="20558"/>
                </a:lnTo>
                <a:lnTo>
                  <a:pt x="109307" y="8811"/>
                </a:lnTo>
                <a:lnTo>
                  <a:pt x="120585" y="18620"/>
                </a:lnTo>
                <a:lnTo>
                  <a:pt x="124931" y="13686"/>
                </a:lnTo>
                <a:lnTo>
                  <a:pt x="109307" y="1"/>
                </a:lnTo>
                <a:lnTo>
                  <a:pt x="95916" y="11748"/>
                </a:lnTo>
                <a:lnTo>
                  <a:pt x="82524" y="1"/>
                </a:lnTo>
                <a:lnTo>
                  <a:pt x="69132" y="11748"/>
                </a:lnTo>
                <a:lnTo>
                  <a:pt x="55740" y="1"/>
                </a:lnTo>
                <a:lnTo>
                  <a:pt x="42349" y="11748"/>
                </a:lnTo>
                <a:lnTo>
                  <a:pt x="28957" y="1"/>
                </a:lnTo>
                <a:close/>
              </a:path>
            </a:pathLst>
          </a:cu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6" name="Google Shape;1156;p18"/>
          <p:cNvSpPr/>
          <p:nvPr/>
        </p:nvSpPr>
        <p:spPr>
          <a:xfrm>
            <a:off x="7081404" y="-529400"/>
            <a:ext cx="911400" cy="9114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7" name="Google Shape;1157;p18"/>
          <p:cNvSpPr/>
          <p:nvPr/>
        </p:nvSpPr>
        <p:spPr>
          <a:xfrm flipH="1">
            <a:off x="-99415" y="241925"/>
            <a:ext cx="677974" cy="678887"/>
          </a:xfrm>
          <a:custGeom>
            <a:rect b="b" l="l" r="r" t="t"/>
            <a:pathLst>
              <a:path extrusionOk="0" h="43877" w="43818">
                <a:moveTo>
                  <a:pt x="21909" y="1"/>
                </a:moveTo>
                <a:cubicBezTo>
                  <a:pt x="21909" y="12101"/>
                  <a:pt x="12100" y="21968"/>
                  <a:pt x="0" y="21968"/>
                </a:cubicBezTo>
                <a:cubicBezTo>
                  <a:pt x="12100" y="21968"/>
                  <a:pt x="21909" y="31777"/>
                  <a:pt x="21909" y="43877"/>
                </a:cubicBezTo>
                <a:cubicBezTo>
                  <a:pt x="21909" y="31777"/>
                  <a:pt x="31718" y="21968"/>
                  <a:pt x="43817" y="21968"/>
                </a:cubicBezTo>
                <a:cubicBezTo>
                  <a:pt x="31718" y="21968"/>
                  <a:pt x="21909" y="12101"/>
                  <a:pt x="21909" y="1"/>
                </a:cubicBezTo>
                <a:close/>
              </a:path>
            </a:pathLst>
          </a:custGeom>
          <a:solidFill>
            <a:schemeClr val="accent6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8" name="Google Shape;1158;p18"/>
          <p:cNvSpPr/>
          <p:nvPr/>
        </p:nvSpPr>
        <p:spPr>
          <a:xfrm flipH="1">
            <a:off x="487064" y="776888"/>
            <a:ext cx="91500" cy="915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9" name="Google Shape;1159;p18"/>
          <p:cNvSpPr/>
          <p:nvPr/>
        </p:nvSpPr>
        <p:spPr>
          <a:xfrm>
            <a:off x="8695353" y="4189375"/>
            <a:ext cx="801900" cy="8019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0" name="Google Shape;1160;p18"/>
          <p:cNvSpPr/>
          <p:nvPr/>
        </p:nvSpPr>
        <p:spPr>
          <a:xfrm>
            <a:off x="8610288" y="3676900"/>
            <a:ext cx="350400" cy="350400"/>
          </a:xfrm>
          <a:prstGeom prst="ellipse">
            <a:avLst/>
          </a:prstGeom>
          <a:solidFill>
            <a:schemeClr val="accent6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1" name="Google Shape;1161;p18"/>
          <p:cNvSpPr/>
          <p:nvPr/>
        </p:nvSpPr>
        <p:spPr>
          <a:xfrm rot="-5400000">
            <a:off x="-214750" y="4640161"/>
            <a:ext cx="1362383" cy="224196"/>
          </a:xfrm>
          <a:custGeom>
            <a:rect b="b" l="l" r="r" t="t"/>
            <a:pathLst>
              <a:path extrusionOk="0" h="20559" w="124932">
                <a:moveTo>
                  <a:pt x="28957" y="1"/>
                </a:moveTo>
                <a:lnTo>
                  <a:pt x="15565" y="11748"/>
                </a:lnTo>
                <a:lnTo>
                  <a:pt x="4346" y="1939"/>
                </a:lnTo>
                <a:lnTo>
                  <a:pt x="0" y="6873"/>
                </a:lnTo>
                <a:lnTo>
                  <a:pt x="15565" y="20558"/>
                </a:lnTo>
                <a:lnTo>
                  <a:pt x="28957" y="8811"/>
                </a:lnTo>
                <a:lnTo>
                  <a:pt x="42349" y="20558"/>
                </a:lnTo>
                <a:lnTo>
                  <a:pt x="55740" y="8811"/>
                </a:lnTo>
                <a:lnTo>
                  <a:pt x="69132" y="20558"/>
                </a:lnTo>
                <a:lnTo>
                  <a:pt x="82524" y="8811"/>
                </a:lnTo>
                <a:lnTo>
                  <a:pt x="95916" y="20558"/>
                </a:lnTo>
                <a:lnTo>
                  <a:pt x="109307" y="8811"/>
                </a:lnTo>
                <a:lnTo>
                  <a:pt x="120585" y="18620"/>
                </a:lnTo>
                <a:lnTo>
                  <a:pt x="124931" y="13686"/>
                </a:lnTo>
                <a:lnTo>
                  <a:pt x="109307" y="1"/>
                </a:lnTo>
                <a:lnTo>
                  <a:pt x="95916" y="11748"/>
                </a:lnTo>
                <a:lnTo>
                  <a:pt x="82524" y="1"/>
                </a:lnTo>
                <a:lnTo>
                  <a:pt x="69132" y="11748"/>
                </a:lnTo>
                <a:lnTo>
                  <a:pt x="55740" y="1"/>
                </a:lnTo>
                <a:lnTo>
                  <a:pt x="42349" y="11748"/>
                </a:lnTo>
                <a:lnTo>
                  <a:pt x="28957" y="1"/>
                </a:lnTo>
                <a:close/>
              </a:path>
            </a:pathLst>
          </a:custGeom>
          <a:solidFill>
            <a:schemeClr val="accen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2" name="Google Shape;1162;p18"/>
          <p:cNvSpPr/>
          <p:nvPr/>
        </p:nvSpPr>
        <p:spPr>
          <a:xfrm>
            <a:off x="161372" y="3875038"/>
            <a:ext cx="91500" cy="915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3" name="Google Shape;1163;p18"/>
          <p:cNvSpPr/>
          <p:nvPr/>
        </p:nvSpPr>
        <p:spPr>
          <a:xfrm>
            <a:off x="389972" y="3646438"/>
            <a:ext cx="91500" cy="915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4" name="Google Shape;1164;p18"/>
          <p:cNvSpPr/>
          <p:nvPr/>
        </p:nvSpPr>
        <p:spPr>
          <a:xfrm>
            <a:off x="8773500" y="894675"/>
            <a:ext cx="415800" cy="415800"/>
          </a:xfrm>
          <a:prstGeom prst="star4">
            <a:avLst>
              <a:gd fmla="val 19794" name="adj"/>
            </a:avLst>
          </a:prstGeom>
          <a:solidFill>
            <a:schemeClr val="accent5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5" name="Google Shape;1165;p18"/>
          <p:cNvSpPr txBox="1"/>
          <p:nvPr>
            <p:ph type="title"/>
          </p:nvPr>
        </p:nvSpPr>
        <p:spPr>
          <a:xfrm>
            <a:off x="1844825" y="539400"/>
            <a:ext cx="6321600" cy="52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02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 1">
  <p:cSld name="CUSTOM_4_1">
    <p:spTree>
      <p:nvGrpSpPr>
        <p:cNvPr id="1166" name="Shape 1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7" name="Google Shape;1167;p19"/>
          <p:cNvGrpSpPr/>
          <p:nvPr/>
        </p:nvGrpSpPr>
        <p:grpSpPr>
          <a:xfrm>
            <a:off x="-100" y="-2100"/>
            <a:ext cx="9144129" cy="5149800"/>
            <a:chOff x="-100" y="-2100"/>
            <a:chExt cx="9144129" cy="5149800"/>
          </a:xfrm>
        </p:grpSpPr>
        <p:cxnSp>
          <p:nvCxnSpPr>
            <p:cNvPr id="1168" name="Google Shape;1168;p19"/>
            <p:cNvCxnSpPr/>
            <p:nvPr/>
          </p:nvCxnSpPr>
          <p:spPr>
            <a:xfrm>
              <a:off x="352950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69" name="Google Shape;1169;p19"/>
            <p:cNvCxnSpPr/>
            <p:nvPr/>
          </p:nvCxnSpPr>
          <p:spPr>
            <a:xfrm>
              <a:off x="609193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70" name="Google Shape;1170;p19"/>
            <p:cNvCxnSpPr/>
            <p:nvPr/>
          </p:nvCxnSpPr>
          <p:spPr>
            <a:xfrm>
              <a:off x="865437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71" name="Google Shape;1171;p19"/>
            <p:cNvCxnSpPr/>
            <p:nvPr/>
          </p:nvCxnSpPr>
          <p:spPr>
            <a:xfrm>
              <a:off x="1121680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72" name="Google Shape;1172;p19"/>
            <p:cNvCxnSpPr/>
            <p:nvPr/>
          </p:nvCxnSpPr>
          <p:spPr>
            <a:xfrm>
              <a:off x="1377924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73" name="Google Shape;1173;p19"/>
            <p:cNvCxnSpPr/>
            <p:nvPr/>
          </p:nvCxnSpPr>
          <p:spPr>
            <a:xfrm>
              <a:off x="1634167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74" name="Google Shape;1174;p19"/>
            <p:cNvCxnSpPr/>
            <p:nvPr/>
          </p:nvCxnSpPr>
          <p:spPr>
            <a:xfrm>
              <a:off x="1890410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75" name="Google Shape;1175;p19"/>
            <p:cNvCxnSpPr/>
            <p:nvPr/>
          </p:nvCxnSpPr>
          <p:spPr>
            <a:xfrm>
              <a:off x="2146654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76" name="Google Shape;1176;p19"/>
            <p:cNvCxnSpPr/>
            <p:nvPr/>
          </p:nvCxnSpPr>
          <p:spPr>
            <a:xfrm>
              <a:off x="2402897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77" name="Google Shape;1177;p19"/>
            <p:cNvCxnSpPr/>
            <p:nvPr/>
          </p:nvCxnSpPr>
          <p:spPr>
            <a:xfrm>
              <a:off x="2659140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78" name="Google Shape;1178;p19"/>
            <p:cNvCxnSpPr/>
            <p:nvPr/>
          </p:nvCxnSpPr>
          <p:spPr>
            <a:xfrm>
              <a:off x="2915384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79" name="Google Shape;1179;p19"/>
            <p:cNvCxnSpPr/>
            <p:nvPr/>
          </p:nvCxnSpPr>
          <p:spPr>
            <a:xfrm>
              <a:off x="3171627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80" name="Google Shape;1180;p19"/>
            <p:cNvCxnSpPr/>
            <p:nvPr/>
          </p:nvCxnSpPr>
          <p:spPr>
            <a:xfrm>
              <a:off x="3427871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81" name="Google Shape;1181;p19"/>
            <p:cNvCxnSpPr/>
            <p:nvPr/>
          </p:nvCxnSpPr>
          <p:spPr>
            <a:xfrm>
              <a:off x="3684114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82" name="Google Shape;1182;p19"/>
            <p:cNvCxnSpPr/>
            <p:nvPr/>
          </p:nvCxnSpPr>
          <p:spPr>
            <a:xfrm>
              <a:off x="3940357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83" name="Google Shape;1183;p19"/>
            <p:cNvCxnSpPr/>
            <p:nvPr/>
          </p:nvCxnSpPr>
          <p:spPr>
            <a:xfrm>
              <a:off x="4196601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84" name="Google Shape;1184;p19"/>
            <p:cNvCxnSpPr/>
            <p:nvPr/>
          </p:nvCxnSpPr>
          <p:spPr>
            <a:xfrm>
              <a:off x="4452844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85" name="Google Shape;1185;p19"/>
            <p:cNvCxnSpPr/>
            <p:nvPr/>
          </p:nvCxnSpPr>
          <p:spPr>
            <a:xfrm>
              <a:off x="4709088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86" name="Google Shape;1186;p19"/>
            <p:cNvCxnSpPr/>
            <p:nvPr/>
          </p:nvCxnSpPr>
          <p:spPr>
            <a:xfrm>
              <a:off x="4965331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87" name="Google Shape;1187;p19"/>
            <p:cNvCxnSpPr/>
            <p:nvPr/>
          </p:nvCxnSpPr>
          <p:spPr>
            <a:xfrm>
              <a:off x="5221574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88" name="Google Shape;1188;p19"/>
            <p:cNvCxnSpPr/>
            <p:nvPr/>
          </p:nvCxnSpPr>
          <p:spPr>
            <a:xfrm>
              <a:off x="5477818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89" name="Google Shape;1189;p19"/>
            <p:cNvCxnSpPr/>
            <p:nvPr/>
          </p:nvCxnSpPr>
          <p:spPr>
            <a:xfrm>
              <a:off x="5734061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90" name="Google Shape;1190;p19"/>
            <p:cNvCxnSpPr/>
            <p:nvPr/>
          </p:nvCxnSpPr>
          <p:spPr>
            <a:xfrm>
              <a:off x="5990304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91" name="Google Shape;1191;p19"/>
            <p:cNvCxnSpPr/>
            <p:nvPr/>
          </p:nvCxnSpPr>
          <p:spPr>
            <a:xfrm>
              <a:off x="6246548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92" name="Google Shape;1192;p19"/>
            <p:cNvCxnSpPr/>
            <p:nvPr/>
          </p:nvCxnSpPr>
          <p:spPr>
            <a:xfrm>
              <a:off x="6502791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93" name="Google Shape;1193;p19"/>
            <p:cNvCxnSpPr/>
            <p:nvPr/>
          </p:nvCxnSpPr>
          <p:spPr>
            <a:xfrm>
              <a:off x="6759035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94" name="Google Shape;1194;p19"/>
            <p:cNvCxnSpPr/>
            <p:nvPr/>
          </p:nvCxnSpPr>
          <p:spPr>
            <a:xfrm>
              <a:off x="7015278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95" name="Google Shape;1195;p19"/>
            <p:cNvCxnSpPr/>
            <p:nvPr/>
          </p:nvCxnSpPr>
          <p:spPr>
            <a:xfrm>
              <a:off x="7271521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96" name="Google Shape;1196;p19"/>
            <p:cNvCxnSpPr/>
            <p:nvPr/>
          </p:nvCxnSpPr>
          <p:spPr>
            <a:xfrm>
              <a:off x="7527765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97" name="Google Shape;1197;p19"/>
            <p:cNvCxnSpPr/>
            <p:nvPr/>
          </p:nvCxnSpPr>
          <p:spPr>
            <a:xfrm>
              <a:off x="7784008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98" name="Google Shape;1198;p19"/>
            <p:cNvCxnSpPr/>
            <p:nvPr/>
          </p:nvCxnSpPr>
          <p:spPr>
            <a:xfrm>
              <a:off x="8040251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99" name="Google Shape;1199;p19"/>
            <p:cNvCxnSpPr/>
            <p:nvPr/>
          </p:nvCxnSpPr>
          <p:spPr>
            <a:xfrm>
              <a:off x="8296495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00" name="Google Shape;1200;p19"/>
            <p:cNvCxnSpPr/>
            <p:nvPr/>
          </p:nvCxnSpPr>
          <p:spPr>
            <a:xfrm>
              <a:off x="8552738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01" name="Google Shape;1201;p19"/>
            <p:cNvCxnSpPr/>
            <p:nvPr/>
          </p:nvCxnSpPr>
          <p:spPr>
            <a:xfrm>
              <a:off x="8808982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02" name="Google Shape;1202;p19"/>
            <p:cNvCxnSpPr/>
            <p:nvPr/>
          </p:nvCxnSpPr>
          <p:spPr>
            <a:xfrm>
              <a:off x="9065225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03" name="Google Shape;1203;p19"/>
            <p:cNvCxnSpPr/>
            <p:nvPr/>
          </p:nvCxnSpPr>
          <p:spPr>
            <a:xfrm>
              <a:off x="96700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04" name="Google Shape;1204;p19"/>
            <p:cNvCxnSpPr/>
            <p:nvPr/>
          </p:nvCxnSpPr>
          <p:spPr>
            <a:xfrm rot="10800000">
              <a:off x="4573829" y="41812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05" name="Google Shape;1205;p19"/>
            <p:cNvCxnSpPr/>
            <p:nvPr/>
          </p:nvCxnSpPr>
          <p:spPr>
            <a:xfrm rot="10800000">
              <a:off x="4573829" y="-218345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06" name="Google Shape;1206;p19"/>
            <p:cNvCxnSpPr/>
            <p:nvPr/>
          </p:nvCxnSpPr>
          <p:spPr>
            <a:xfrm rot="10800000">
              <a:off x="4570100" y="-478501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07" name="Google Shape;1207;p19"/>
            <p:cNvCxnSpPr/>
            <p:nvPr/>
          </p:nvCxnSpPr>
          <p:spPr>
            <a:xfrm rot="10800000">
              <a:off x="4573829" y="-738658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08" name="Google Shape;1208;p19"/>
            <p:cNvCxnSpPr/>
            <p:nvPr/>
          </p:nvCxnSpPr>
          <p:spPr>
            <a:xfrm rot="10800000">
              <a:off x="4573829" y="-998815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09" name="Google Shape;1209;p19"/>
            <p:cNvCxnSpPr/>
            <p:nvPr/>
          </p:nvCxnSpPr>
          <p:spPr>
            <a:xfrm rot="10800000">
              <a:off x="4573829" y="-1258971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10" name="Google Shape;1210;p19"/>
            <p:cNvCxnSpPr/>
            <p:nvPr/>
          </p:nvCxnSpPr>
          <p:spPr>
            <a:xfrm rot="10800000">
              <a:off x="4573829" y="-1519128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11" name="Google Shape;1211;p19"/>
            <p:cNvCxnSpPr/>
            <p:nvPr/>
          </p:nvCxnSpPr>
          <p:spPr>
            <a:xfrm rot="10800000">
              <a:off x="4573829" y="-1779284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12" name="Google Shape;1212;p19"/>
            <p:cNvCxnSpPr/>
            <p:nvPr/>
          </p:nvCxnSpPr>
          <p:spPr>
            <a:xfrm rot="10800000">
              <a:off x="4570100" y="-2039441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13" name="Google Shape;1213;p19"/>
            <p:cNvCxnSpPr/>
            <p:nvPr/>
          </p:nvCxnSpPr>
          <p:spPr>
            <a:xfrm rot="10800000">
              <a:off x="4573829" y="-2299597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14" name="Google Shape;1214;p19"/>
            <p:cNvCxnSpPr/>
            <p:nvPr/>
          </p:nvCxnSpPr>
          <p:spPr>
            <a:xfrm rot="10800000">
              <a:off x="4573829" y="-2559754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15" name="Google Shape;1215;p19"/>
            <p:cNvCxnSpPr/>
            <p:nvPr/>
          </p:nvCxnSpPr>
          <p:spPr>
            <a:xfrm rot="10800000">
              <a:off x="4573829" y="-2819911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16" name="Google Shape;1216;p19"/>
            <p:cNvCxnSpPr/>
            <p:nvPr/>
          </p:nvCxnSpPr>
          <p:spPr>
            <a:xfrm rot="10800000">
              <a:off x="4573829" y="-3080067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17" name="Google Shape;1217;p19"/>
            <p:cNvCxnSpPr/>
            <p:nvPr/>
          </p:nvCxnSpPr>
          <p:spPr>
            <a:xfrm rot="10800000">
              <a:off x="4573829" y="-3340224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18" name="Google Shape;1218;p19"/>
            <p:cNvCxnSpPr/>
            <p:nvPr/>
          </p:nvCxnSpPr>
          <p:spPr>
            <a:xfrm rot="10800000">
              <a:off x="4573829" y="-3600380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19" name="Google Shape;1219;p19"/>
            <p:cNvCxnSpPr/>
            <p:nvPr/>
          </p:nvCxnSpPr>
          <p:spPr>
            <a:xfrm rot="10800000">
              <a:off x="4573829" y="-3860537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20" name="Google Shape;1220;p19"/>
            <p:cNvCxnSpPr/>
            <p:nvPr/>
          </p:nvCxnSpPr>
          <p:spPr>
            <a:xfrm rot="10800000">
              <a:off x="4573829" y="-4120693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21" name="Google Shape;1221;p19"/>
            <p:cNvCxnSpPr/>
            <p:nvPr/>
          </p:nvCxnSpPr>
          <p:spPr>
            <a:xfrm rot="10800000">
              <a:off x="4570100" y="-4380850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22" name="Google Shape;1222;p19"/>
            <p:cNvCxnSpPr/>
            <p:nvPr/>
          </p:nvCxnSpPr>
          <p:spPr>
            <a:xfrm rot="10800000">
              <a:off x="4573829" y="301975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1223" name="Google Shape;1223;p19"/>
          <p:cNvGrpSpPr/>
          <p:nvPr/>
        </p:nvGrpSpPr>
        <p:grpSpPr>
          <a:xfrm>
            <a:off x="701025" y="539400"/>
            <a:ext cx="7731300" cy="4064700"/>
            <a:chOff x="701025" y="539400"/>
            <a:chExt cx="7731300" cy="4064700"/>
          </a:xfrm>
        </p:grpSpPr>
        <p:sp>
          <p:nvSpPr>
            <p:cNvPr id="1224" name="Google Shape;1224;p19"/>
            <p:cNvSpPr/>
            <p:nvPr/>
          </p:nvSpPr>
          <p:spPr>
            <a:xfrm>
              <a:off x="711950" y="539400"/>
              <a:ext cx="7719000" cy="4064700"/>
            </a:xfrm>
            <a:prstGeom prst="roundRect">
              <a:avLst>
                <a:gd fmla="val 6735" name="adj"/>
              </a:avLst>
            </a:prstGeom>
            <a:solidFill>
              <a:srgbClr val="FFFFFF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1225" name="Google Shape;1225;p19"/>
            <p:cNvCxnSpPr/>
            <p:nvPr/>
          </p:nvCxnSpPr>
          <p:spPr>
            <a:xfrm rot="10800000">
              <a:off x="701025" y="1072675"/>
              <a:ext cx="7731300" cy="0"/>
            </a:xfrm>
            <a:prstGeom prst="straightConnector1">
              <a:avLst/>
            </a:prstGeom>
            <a:noFill/>
            <a:ln cap="flat" cmpd="sng" w="9525">
              <a:solidFill>
                <a:srgbClr val="59595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grpSp>
          <p:nvGrpSpPr>
            <p:cNvPr id="1226" name="Google Shape;1226;p19"/>
            <p:cNvGrpSpPr/>
            <p:nvPr/>
          </p:nvGrpSpPr>
          <p:grpSpPr>
            <a:xfrm>
              <a:off x="941925" y="763050"/>
              <a:ext cx="716485" cy="147300"/>
              <a:chOff x="7468650" y="676950"/>
              <a:chExt cx="716485" cy="147300"/>
            </a:xfrm>
          </p:grpSpPr>
          <p:sp>
            <p:nvSpPr>
              <p:cNvPr id="1227" name="Google Shape;1227;p19"/>
              <p:cNvSpPr/>
              <p:nvPr/>
            </p:nvSpPr>
            <p:spPr>
              <a:xfrm>
                <a:off x="7468650" y="676950"/>
                <a:ext cx="147300" cy="147300"/>
              </a:xfrm>
              <a:prstGeom prst="ellipse">
                <a:avLst/>
              </a:prstGeom>
              <a:solidFill>
                <a:srgbClr val="74C3B3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8" name="Google Shape;1228;p19"/>
              <p:cNvSpPr/>
              <p:nvPr/>
            </p:nvSpPr>
            <p:spPr>
              <a:xfrm>
                <a:off x="7753243" y="676950"/>
                <a:ext cx="147300" cy="147300"/>
              </a:xfrm>
              <a:prstGeom prst="ellipse">
                <a:avLst/>
              </a:prstGeom>
              <a:solidFill>
                <a:srgbClr val="F6C4A2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9" name="Google Shape;1229;p19"/>
              <p:cNvSpPr/>
              <p:nvPr/>
            </p:nvSpPr>
            <p:spPr>
              <a:xfrm>
                <a:off x="8037835" y="676950"/>
                <a:ext cx="147300" cy="147300"/>
              </a:xfrm>
              <a:prstGeom prst="ellipse">
                <a:avLst/>
              </a:prstGeom>
              <a:solidFill>
                <a:srgbClr val="E1B8EC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230" name="Google Shape;1230;p19"/>
          <p:cNvSpPr txBox="1"/>
          <p:nvPr>
            <p:ph idx="1" type="subTitle"/>
          </p:nvPr>
        </p:nvSpPr>
        <p:spPr>
          <a:xfrm>
            <a:off x="1302500" y="1811625"/>
            <a:ext cx="1882800" cy="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1" name="Google Shape;1231;p19"/>
          <p:cNvSpPr txBox="1"/>
          <p:nvPr>
            <p:ph idx="2" type="subTitle"/>
          </p:nvPr>
        </p:nvSpPr>
        <p:spPr>
          <a:xfrm>
            <a:off x="5958700" y="1482565"/>
            <a:ext cx="18828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2" name="Google Shape;1232;p19"/>
          <p:cNvSpPr txBox="1"/>
          <p:nvPr>
            <p:ph idx="3" type="subTitle"/>
          </p:nvPr>
        </p:nvSpPr>
        <p:spPr>
          <a:xfrm>
            <a:off x="1302500" y="3473300"/>
            <a:ext cx="1882800" cy="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3" name="Google Shape;1233;p19"/>
          <p:cNvSpPr txBox="1"/>
          <p:nvPr>
            <p:ph idx="4" type="subTitle"/>
          </p:nvPr>
        </p:nvSpPr>
        <p:spPr>
          <a:xfrm>
            <a:off x="6085450" y="2140075"/>
            <a:ext cx="1641900" cy="4158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234" name="Google Shape;1234;p19"/>
          <p:cNvSpPr txBox="1"/>
          <p:nvPr>
            <p:ph idx="5" type="subTitle"/>
          </p:nvPr>
        </p:nvSpPr>
        <p:spPr>
          <a:xfrm>
            <a:off x="1422950" y="2976500"/>
            <a:ext cx="1641900" cy="4158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235" name="Google Shape;1235;p19"/>
          <p:cNvSpPr txBox="1"/>
          <p:nvPr>
            <p:ph idx="6" type="subTitle"/>
          </p:nvPr>
        </p:nvSpPr>
        <p:spPr>
          <a:xfrm>
            <a:off x="1422950" y="1308725"/>
            <a:ext cx="1641900" cy="4158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236" name="Google Shape;1236;p19"/>
          <p:cNvSpPr txBox="1"/>
          <p:nvPr>
            <p:ph idx="7" type="subTitle"/>
          </p:nvPr>
        </p:nvSpPr>
        <p:spPr>
          <a:xfrm>
            <a:off x="5958700" y="3148125"/>
            <a:ext cx="18828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7" name="Google Shape;1237;p19"/>
          <p:cNvSpPr txBox="1"/>
          <p:nvPr>
            <p:ph idx="8" type="subTitle"/>
          </p:nvPr>
        </p:nvSpPr>
        <p:spPr>
          <a:xfrm>
            <a:off x="6085450" y="3812925"/>
            <a:ext cx="1641900" cy="4158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238" name="Google Shape;1238;p19"/>
          <p:cNvSpPr/>
          <p:nvPr/>
        </p:nvSpPr>
        <p:spPr>
          <a:xfrm>
            <a:off x="8032079" y="-529400"/>
            <a:ext cx="911400" cy="9114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9" name="Google Shape;1239;p19"/>
          <p:cNvSpPr/>
          <p:nvPr/>
        </p:nvSpPr>
        <p:spPr>
          <a:xfrm>
            <a:off x="8862888" y="4939175"/>
            <a:ext cx="350400" cy="350400"/>
          </a:xfrm>
          <a:prstGeom prst="ellipse">
            <a:avLst/>
          </a:prstGeom>
          <a:solidFill>
            <a:schemeClr val="accent6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0" name="Google Shape;1240;p19"/>
          <p:cNvSpPr/>
          <p:nvPr/>
        </p:nvSpPr>
        <p:spPr>
          <a:xfrm>
            <a:off x="-737925" y="92036"/>
            <a:ext cx="1362383" cy="224196"/>
          </a:xfrm>
          <a:custGeom>
            <a:rect b="b" l="l" r="r" t="t"/>
            <a:pathLst>
              <a:path extrusionOk="0" h="20559" w="124932">
                <a:moveTo>
                  <a:pt x="28957" y="1"/>
                </a:moveTo>
                <a:lnTo>
                  <a:pt x="15565" y="11748"/>
                </a:lnTo>
                <a:lnTo>
                  <a:pt x="4346" y="1939"/>
                </a:lnTo>
                <a:lnTo>
                  <a:pt x="0" y="6873"/>
                </a:lnTo>
                <a:lnTo>
                  <a:pt x="15565" y="20558"/>
                </a:lnTo>
                <a:lnTo>
                  <a:pt x="28957" y="8811"/>
                </a:lnTo>
                <a:lnTo>
                  <a:pt x="42349" y="20558"/>
                </a:lnTo>
                <a:lnTo>
                  <a:pt x="55740" y="8811"/>
                </a:lnTo>
                <a:lnTo>
                  <a:pt x="69132" y="20558"/>
                </a:lnTo>
                <a:lnTo>
                  <a:pt x="82524" y="8811"/>
                </a:lnTo>
                <a:lnTo>
                  <a:pt x="95916" y="20558"/>
                </a:lnTo>
                <a:lnTo>
                  <a:pt x="109307" y="8811"/>
                </a:lnTo>
                <a:lnTo>
                  <a:pt x="120585" y="18620"/>
                </a:lnTo>
                <a:lnTo>
                  <a:pt x="124931" y="13686"/>
                </a:lnTo>
                <a:lnTo>
                  <a:pt x="109307" y="1"/>
                </a:lnTo>
                <a:lnTo>
                  <a:pt x="95916" y="11748"/>
                </a:lnTo>
                <a:lnTo>
                  <a:pt x="82524" y="1"/>
                </a:lnTo>
                <a:lnTo>
                  <a:pt x="69132" y="11748"/>
                </a:lnTo>
                <a:lnTo>
                  <a:pt x="55740" y="1"/>
                </a:lnTo>
                <a:lnTo>
                  <a:pt x="42349" y="11748"/>
                </a:lnTo>
                <a:lnTo>
                  <a:pt x="28957" y="1"/>
                </a:lnTo>
                <a:close/>
              </a:path>
            </a:pathLst>
          </a:custGeom>
          <a:solidFill>
            <a:schemeClr val="accent5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1" name="Google Shape;1241;p19"/>
          <p:cNvSpPr/>
          <p:nvPr/>
        </p:nvSpPr>
        <p:spPr>
          <a:xfrm>
            <a:off x="713097" y="272688"/>
            <a:ext cx="91500" cy="915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2" name="Google Shape;1242;p19"/>
          <p:cNvSpPr/>
          <p:nvPr/>
        </p:nvSpPr>
        <p:spPr>
          <a:xfrm>
            <a:off x="483972" y="493638"/>
            <a:ext cx="91500" cy="915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3" name="Google Shape;1243;p19"/>
          <p:cNvSpPr txBox="1"/>
          <p:nvPr>
            <p:ph type="title"/>
          </p:nvPr>
        </p:nvSpPr>
        <p:spPr>
          <a:xfrm>
            <a:off x="1844825" y="539400"/>
            <a:ext cx="6321600" cy="52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02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44" name="Google Shape;1244;p19"/>
          <p:cNvSpPr txBox="1"/>
          <p:nvPr>
            <p:ph hasCustomPrompt="1" idx="9" type="title"/>
          </p:nvPr>
        </p:nvSpPr>
        <p:spPr>
          <a:xfrm>
            <a:off x="4265400" y="1308725"/>
            <a:ext cx="613200" cy="4158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245" name="Google Shape;1245;p19"/>
          <p:cNvSpPr txBox="1"/>
          <p:nvPr>
            <p:ph hasCustomPrompt="1" idx="13" type="title"/>
          </p:nvPr>
        </p:nvSpPr>
        <p:spPr>
          <a:xfrm>
            <a:off x="4265400" y="2976488"/>
            <a:ext cx="613200" cy="4158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246" name="Google Shape;1246;p19"/>
          <p:cNvSpPr txBox="1"/>
          <p:nvPr>
            <p:ph hasCustomPrompt="1" idx="14" type="title"/>
          </p:nvPr>
        </p:nvSpPr>
        <p:spPr>
          <a:xfrm>
            <a:off x="4265400" y="2142613"/>
            <a:ext cx="613200" cy="41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247" name="Google Shape;1247;p19"/>
          <p:cNvSpPr txBox="1"/>
          <p:nvPr>
            <p:ph hasCustomPrompt="1" idx="15" type="title"/>
          </p:nvPr>
        </p:nvSpPr>
        <p:spPr>
          <a:xfrm>
            <a:off x="4265400" y="3812913"/>
            <a:ext cx="613200" cy="41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248" name="Google Shape;1248;p19"/>
          <p:cNvSpPr/>
          <p:nvPr/>
        </p:nvSpPr>
        <p:spPr>
          <a:xfrm flipH="1">
            <a:off x="-99415" y="4387175"/>
            <a:ext cx="677974" cy="678887"/>
          </a:xfrm>
          <a:custGeom>
            <a:rect b="b" l="l" r="r" t="t"/>
            <a:pathLst>
              <a:path extrusionOk="0" h="43877" w="43818">
                <a:moveTo>
                  <a:pt x="21909" y="1"/>
                </a:moveTo>
                <a:cubicBezTo>
                  <a:pt x="21909" y="12101"/>
                  <a:pt x="12100" y="21968"/>
                  <a:pt x="0" y="21968"/>
                </a:cubicBezTo>
                <a:cubicBezTo>
                  <a:pt x="12100" y="21968"/>
                  <a:pt x="21909" y="31777"/>
                  <a:pt x="21909" y="43877"/>
                </a:cubicBezTo>
                <a:cubicBezTo>
                  <a:pt x="21909" y="31777"/>
                  <a:pt x="31718" y="21968"/>
                  <a:pt x="43817" y="21968"/>
                </a:cubicBezTo>
                <a:cubicBezTo>
                  <a:pt x="31718" y="21968"/>
                  <a:pt x="21909" y="12101"/>
                  <a:pt x="21909" y="1"/>
                </a:cubicBezTo>
                <a:close/>
              </a:path>
            </a:pathLst>
          </a:custGeom>
          <a:solidFill>
            <a:schemeClr val="accent3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9" name="Google Shape;1249;p19"/>
          <p:cNvSpPr/>
          <p:nvPr/>
        </p:nvSpPr>
        <p:spPr>
          <a:xfrm>
            <a:off x="8706350" y="402275"/>
            <a:ext cx="415800" cy="415800"/>
          </a:xfrm>
          <a:prstGeom prst="star4">
            <a:avLst>
              <a:gd fmla="val 19794" name="adj"/>
            </a:avLst>
          </a:prstGeom>
          <a:solidFill>
            <a:schemeClr val="l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0" name="Google Shape;1250;p19"/>
          <p:cNvSpPr/>
          <p:nvPr/>
        </p:nvSpPr>
        <p:spPr>
          <a:xfrm>
            <a:off x="8662522" y="4741838"/>
            <a:ext cx="91500" cy="915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1" name="Google Shape;1251;p19"/>
          <p:cNvSpPr/>
          <p:nvPr/>
        </p:nvSpPr>
        <p:spPr>
          <a:xfrm>
            <a:off x="8662522" y="756588"/>
            <a:ext cx="91500" cy="915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5">
    <p:spTree>
      <p:nvGrpSpPr>
        <p:cNvPr id="1252" name="Shape 1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3" name="Google Shape;1253;p20"/>
          <p:cNvGrpSpPr/>
          <p:nvPr/>
        </p:nvGrpSpPr>
        <p:grpSpPr>
          <a:xfrm>
            <a:off x="-100" y="-2100"/>
            <a:ext cx="9144129" cy="5149800"/>
            <a:chOff x="-100" y="-2100"/>
            <a:chExt cx="9144129" cy="5149800"/>
          </a:xfrm>
        </p:grpSpPr>
        <p:cxnSp>
          <p:nvCxnSpPr>
            <p:cNvPr id="1254" name="Google Shape;1254;p20"/>
            <p:cNvCxnSpPr/>
            <p:nvPr/>
          </p:nvCxnSpPr>
          <p:spPr>
            <a:xfrm>
              <a:off x="352950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55" name="Google Shape;1255;p20"/>
            <p:cNvCxnSpPr/>
            <p:nvPr/>
          </p:nvCxnSpPr>
          <p:spPr>
            <a:xfrm>
              <a:off x="609193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56" name="Google Shape;1256;p20"/>
            <p:cNvCxnSpPr/>
            <p:nvPr/>
          </p:nvCxnSpPr>
          <p:spPr>
            <a:xfrm>
              <a:off x="865437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57" name="Google Shape;1257;p20"/>
            <p:cNvCxnSpPr/>
            <p:nvPr/>
          </p:nvCxnSpPr>
          <p:spPr>
            <a:xfrm>
              <a:off x="1121680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58" name="Google Shape;1258;p20"/>
            <p:cNvCxnSpPr/>
            <p:nvPr/>
          </p:nvCxnSpPr>
          <p:spPr>
            <a:xfrm>
              <a:off x="1377924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59" name="Google Shape;1259;p20"/>
            <p:cNvCxnSpPr/>
            <p:nvPr/>
          </p:nvCxnSpPr>
          <p:spPr>
            <a:xfrm>
              <a:off x="1634167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60" name="Google Shape;1260;p20"/>
            <p:cNvCxnSpPr/>
            <p:nvPr/>
          </p:nvCxnSpPr>
          <p:spPr>
            <a:xfrm>
              <a:off x="1890410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61" name="Google Shape;1261;p20"/>
            <p:cNvCxnSpPr/>
            <p:nvPr/>
          </p:nvCxnSpPr>
          <p:spPr>
            <a:xfrm>
              <a:off x="2146654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62" name="Google Shape;1262;p20"/>
            <p:cNvCxnSpPr/>
            <p:nvPr/>
          </p:nvCxnSpPr>
          <p:spPr>
            <a:xfrm>
              <a:off x="2402897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63" name="Google Shape;1263;p20"/>
            <p:cNvCxnSpPr/>
            <p:nvPr/>
          </p:nvCxnSpPr>
          <p:spPr>
            <a:xfrm>
              <a:off x="2659140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64" name="Google Shape;1264;p20"/>
            <p:cNvCxnSpPr/>
            <p:nvPr/>
          </p:nvCxnSpPr>
          <p:spPr>
            <a:xfrm>
              <a:off x="2915384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65" name="Google Shape;1265;p20"/>
            <p:cNvCxnSpPr/>
            <p:nvPr/>
          </p:nvCxnSpPr>
          <p:spPr>
            <a:xfrm>
              <a:off x="3171627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66" name="Google Shape;1266;p20"/>
            <p:cNvCxnSpPr/>
            <p:nvPr/>
          </p:nvCxnSpPr>
          <p:spPr>
            <a:xfrm>
              <a:off x="3427871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67" name="Google Shape;1267;p20"/>
            <p:cNvCxnSpPr/>
            <p:nvPr/>
          </p:nvCxnSpPr>
          <p:spPr>
            <a:xfrm>
              <a:off x="3684114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68" name="Google Shape;1268;p20"/>
            <p:cNvCxnSpPr/>
            <p:nvPr/>
          </p:nvCxnSpPr>
          <p:spPr>
            <a:xfrm>
              <a:off x="3940357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69" name="Google Shape;1269;p20"/>
            <p:cNvCxnSpPr/>
            <p:nvPr/>
          </p:nvCxnSpPr>
          <p:spPr>
            <a:xfrm>
              <a:off x="4196601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70" name="Google Shape;1270;p20"/>
            <p:cNvCxnSpPr/>
            <p:nvPr/>
          </p:nvCxnSpPr>
          <p:spPr>
            <a:xfrm>
              <a:off x="4452844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71" name="Google Shape;1271;p20"/>
            <p:cNvCxnSpPr/>
            <p:nvPr/>
          </p:nvCxnSpPr>
          <p:spPr>
            <a:xfrm>
              <a:off x="4709088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72" name="Google Shape;1272;p20"/>
            <p:cNvCxnSpPr/>
            <p:nvPr/>
          </p:nvCxnSpPr>
          <p:spPr>
            <a:xfrm>
              <a:off x="4965331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73" name="Google Shape;1273;p20"/>
            <p:cNvCxnSpPr/>
            <p:nvPr/>
          </p:nvCxnSpPr>
          <p:spPr>
            <a:xfrm>
              <a:off x="5221574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74" name="Google Shape;1274;p20"/>
            <p:cNvCxnSpPr/>
            <p:nvPr/>
          </p:nvCxnSpPr>
          <p:spPr>
            <a:xfrm>
              <a:off x="5477818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75" name="Google Shape;1275;p20"/>
            <p:cNvCxnSpPr/>
            <p:nvPr/>
          </p:nvCxnSpPr>
          <p:spPr>
            <a:xfrm>
              <a:off x="5734061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76" name="Google Shape;1276;p20"/>
            <p:cNvCxnSpPr/>
            <p:nvPr/>
          </p:nvCxnSpPr>
          <p:spPr>
            <a:xfrm>
              <a:off x="5990304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77" name="Google Shape;1277;p20"/>
            <p:cNvCxnSpPr/>
            <p:nvPr/>
          </p:nvCxnSpPr>
          <p:spPr>
            <a:xfrm>
              <a:off x="6246548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78" name="Google Shape;1278;p20"/>
            <p:cNvCxnSpPr/>
            <p:nvPr/>
          </p:nvCxnSpPr>
          <p:spPr>
            <a:xfrm>
              <a:off x="6502791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79" name="Google Shape;1279;p20"/>
            <p:cNvCxnSpPr/>
            <p:nvPr/>
          </p:nvCxnSpPr>
          <p:spPr>
            <a:xfrm>
              <a:off x="6759035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80" name="Google Shape;1280;p20"/>
            <p:cNvCxnSpPr/>
            <p:nvPr/>
          </p:nvCxnSpPr>
          <p:spPr>
            <a:xfrm>
              <a:off x="7015278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81" name="Google Shape;1281;p20"/>
            <p:cNvCxnSpPr/>
            <p:nvPr/>
          </p:nvCxnSpPr>
          <p:spPr>
            <a:xfrm>
              <a:off x="7271521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82" name="Google Shape;1282;p20"/>
            <p:cNvCxnSpPr/>
            <p:nvPr/>
          </p:nvCxnSpPr>
          <p:spPr>
            <a:xfrm>
              <a:off x="7527765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83" name="Google Shape;1283;p20"/>
            <p:cNvCxnSpPr/>
            <p:nvPr/>
          </p:nvCxnSpPr>
          <p:spPr>
            <a:xfrm>
              <a:off x="7784008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84" name="Google Shape;1284;p20"/>
            <p:cNvCxnSpPr/>
            <p:nvPr/>
          </p:nvCxnSpPr>
          <p:spPr>
            <a:xfrm>
              <a:off x="8040251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85" name="Google Shape;1285;p20"/>
            <p:cNvCxnSpPr/>
            <p:nvPr/>
          </p:nvCxnSpPr>
          <p:spPr>
            <a:xfrm>
              <a:off x="8296495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86" name="Google Shape;1286;p20"/>
            <p:cNvCxnSpPr/>
            <p:nvPr/>
          </p:nvCxnSpPr>
          <p:spPr>
            <a:xfrm>
              <a:off x="8552738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87" name="Google Shape;1287;p20"/>
            <p:cNvCxnSpPr/>
            <p:nvPr/>
          </p:nvCxnSpPr>
          <p:spPr>
            <a:xfrm>
              <a:off x="8808982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88" name="Google Shape;1288;p20"/>
            <p:cNvCxnSpPr/>
            <p:nvPr/>
          </p:nvCxnSpPr>
          <p:spPr>
            <a:xfrm>
              <a:off x="9065225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89" name="Google Shape;1289;p20"/>
            <p:cNvCxnSpPr/>
            <p:nvPr/>
          </p:nvCxnSpPr>
          <p:spPr>
            <a:xfrm>
              <a:off x="96700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90" name="Google Shape;1290;p20"/>
            <p:cNvCxnSpPr/>
            <p:nvPr/>
          </p:nvCxnSpPr>
          <p:spPr>
            <a:xfrm rot="10800000">
              <a:off x="4573829" y="41812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91" name="Google Shape;1291;p20"/>
            <p:cNvCxnSpPr/>
            <p:nvPr/>
          </p:nvCxnSpPr>
          <p:spPr>
            <a:xfrm rot="10800000">
              <a:off x="4573829" y="-218345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92" name="Google Shape;1292;p20"/>
            <p:cNvCxnSpPr/>
            <p:nvPr/>
          </p:nvCxnSpPr>
          <p:spPr>
            <a:xfrm rot="10800000">
              <a:off x="4570100" y="-478501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93" name="Google Shape;1293;p20"/>
            <p:cNvCxnSpPr/>
            <p:nvPr/>
          </p:nvCxnSpPr>
          <p:spPr>
            <a:xfrm rot="10800000">
              <a:off x="4573829" y="-738658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94" name="Google Shape;1294;p20"/>
            <p:cNvCxnSpPr/>
            <p:nvPr/>
          </p:nvCxnSpPr>
          <p:spPr>
            <a:xfrm rot="10800000">
              <a:off x="4573829" y="-998815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95" name="Google Shape;1295;p20"/>
            <p:cNvCxnSpPr/>
            <p:nvPr/>
          </p:nvCxnSpPr>
          <p:spPr>
            <a:xfrm rot="10800000">
              <a:off x="4573829" y="-1258971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96" name="Google Shape;1296;p20"/>
            <p:cNvCxnSpPr/>
            <p:nvPr/>
          </p:nvCxnSpPr>
          <p:spPr>
            <a:xfrm rot="10800000">
              <a:off x="4573829" y="-1519128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97" name="Google Shape;1297;p20"/>
            <p:cNvCxnSpPr/>
            <p:nvPr/>
          </p:nvCxnSpPr>
          <p:spPr>
            <a:xfrm rot="10800000">
              <a:off x="4573829" y="-1779284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98" name="Google Shape;1298;p20"/>
            <p:cNvCxnSpPr/>
            <p:nvPr/>
          </p:nvCxnSpPr>
          <p:spPr>
            <a:xfrm rot="10800000">
              <a:off x="4570100" y="-2039441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99" name="Google Shape;1299;p20"/>
            <p:cNvCxnSpPr/>
            <p:nvPr/>
          </p:nvCxnSpPr>
          <p:spPr>
            <a:xfrm rot="10800000">
              <a:off x="4573829" y="-2299597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00" name="Google Shape;1300;p20"/>
            <p:cNvCxnSpPr/>
            <p:nvPr/>
          </p:nvCxnSpPr>
          <p:spPr>
            <a:xfrm rot="10800000">
              <a:off x="4573829" y="-2559754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01" name="Google Shape;1301;p20"/>
            <p:cNvCxnSpPr/>
            <p:nvPr/>
          </p:nvCxnSpPr>
          <p:spPr>
            <a:xfrm rot="10800000">
              <a:off x="4573829" y="-2819911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02" name="Google Shape;1302;p20"/>
            <p:cNvCxnSpPr/>
            <p:nvPr/>
          </p:nvCxnSpPr>
          <p:spPr>
            <a:xfrm rot="10800000">
              <a:off x="4573829" y="-3080067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03" name="Google Shape;1303;p20"/>
            <p:cNvCxnSpPr/>
            <p:nvPr/>
          </p:nvCxnSpPr>
          <p:spPr>
            <a:xfrm rot="10800000">
              <a:off x="4573829" y="-3340224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04" name="Google Shape;1304;p20"/>
            <p:cNvCxnSpPr/>
            <p:nvPr/>
          </p:nvCxnSpPr>
          <p:spPr>
            <a:xfrm rot="10800000">
              <a:off x="4573829" y="-3600380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05" name="Google Shape;1305;p20"/>
            <p:cNvCxnSpPr/>
            <p:nvPr/>
          </p:nvCxnSpPr>
          <p:spPr>
            <a:xfrm rot="10800000">
              <a:off x="4573829" y="-3860537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06" name="Google Shape;1306;p20"/>
            <p:cNvCxnSpPr/>
            <p:nvPr/>
          </p:nvCxnSpPr>
          <p:spPr>
            <a:xfrm rot="10800000">
              <a:off x="4573829" y="-4120693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07" name="Google Shape;1307;p20"/>
            <p:cNvCxnSpPr/>
            <p:nvPr/>
          </p:nvCxnSpPr>
          <p:spPr>
            <a:xfrm rot="10800000">
              <a:off x="4570100" y="-4380850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08" name="Google Shape;1308;p20"/>
            <p:cNvCxnSpPr/>
            <p:nvPr/>
          </p:nvCxnSpPr>
          <p:spPr>
            <a:xfrm rot="10800000">
              <a:off x="4573829" y="301975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1309" name="Google Shape;1309;p20"/>
          <p:cNvGrpSpPr/>
          <p:nvPr/>
        </p:nvGrpSpPr>
        <p:grpSpPr>
          <a:xfrm>
            <a:off x="701025" y="539400"/>
            <a:ext cx="7731300" cy="4064700"/>
            <a:chOff x="701025" y="539400"/>
            <a:chExt cx="7731300" cy="4064700"/>
          </a:xfrm>
        </p:grpSpPr>
        <p:sp>
          <p:nvSpPr>
            <p:cNvPr id="1310" name="Google Shape;1310;p20"/>
            <p:cNvSpPr/>
            <p:nvPr/>
          </p:nvSpPr>
          <p:spPr>
            <a:xfrm>
              <a:off x="711950" y="539400"/>
              <a:ext cx="7719000" cy="4064700"/>
            </a:xfrm>
            <a:prstGeom prst="roundRect">
              <a:avLst>
                <a:gd fmla="val 6735" name="adj"/>
              </a:avLst>
            </a:prstGeom>
            <a:solidFill>
              <a:srgbClr val="FFFFFF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1311" name="Google Shape;1311;p20"/>
            <p:cNvCxnSpPr/>
            <p:nvPr/>
          </p:nvCxnSpPr>
          <p:spPr>
            <a:xfrm rot="10800000">
              <a:off x="701025" y="1072675"/>
              <a:ext cx="7731300" cy="0"/>
            </a:xfrm>
            <a:prstGeom prst="straightConnector1">
              <a:avLst/>
            </a:prstGeom>
            <a:noFill/>
            <a:ln cap="flat" cmpd="sng" w="9525">
              <a:solidFill>
                <a:srgbClr val="59595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grpSp>
          <p:nvGrpSpPr>
            <p:cNvPr id="1312" name="Google Shape;1312;p20"/>
            <p:cNvGrpSpPr/>
            <p:nvPr/>
          </p:nvGrpSpPr>
          <p:grpSpPr>
            <a:xfrm>
              <a:off x="941925" y="763050"/>
              <a:ext cx="716485" cy="147300"/>
              <a:chOff x="7468650" y="676950"/>
              <a:chExt cx="716485" cy="147300"/>
            </a:xfrm>
          </p:grpSpPr>
          <p:sp>
            <p:nvSpPr>
              <p:cNvPr id="1313" name="Google Shape;1313;p20"/>
              <p:cNvSpPr/>
              <p:nvPr/>
            </p:nvSpPr>
            <p:spPr>
              <a:xfrm>
                <a:off x="7468650" y="676950"/>
                <a:ext cx="147300" cy="147300"/>
              </a:xfrm>
              <a:prstGeom prst="ellipse">
                <a:avLst/>
              </a:prstGeom>
              <a:solidFill>
                <a:srgbClr val="74C3B3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4" name="Google Shape;1314;p20"/>
              <p:cNvSpPr/>
              <p:nvPr/>
            </p:nvSpPr>
            <p:spPr>
              <a:xfrm>
                <a:off x="7753243" y="676950"/>
                <a:ext cx="147300" cy="147300"/>
              </a:xfrm>
              <a:prstGeom prst="ellipse">
                <a:avLst/>
              </a:prstGeom>
              <a:solidFill>
                <a:srgbClr val="F6C4A2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5" name="Google Shape;1315;p20"/>
              <p:cNvSpPr/>
              <p:nvPr/>
            </p:nvSpPr>
            <p:spPr>
              <a:xfrm>
                <a:off x="8037835" y="676950"/>
                <a:ext cx="147300" cy="147300"/>
              </a:xfrm>
              <a:prstGeom prst="ellipse">
                <a:avLst/>
              </a:prstGeom>
              <a:solidFill>
                <a:srgbClr val="E1B8EC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316" name="Google Shape;1316;p20"/>
          <p:cNvSpPr txBox="1"/>
          <p:nvPr>
            <p:ph type="ctrTitle"/>
          </p:nvPr>
        </p:nvSpPr>
        <p:spPr>
          <a:xfrm>
            <a:off x="3762600" y="1785725"/>
            <a:ext cx="1618800" cy="4158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17" name="Google Shape;1317;p20"/>
          <p:cNvSpPr txBox="1"/>
          <p:nvPr>
            <p:ph idx="1" type="subTitle"/>
          </p:nvPr>
        </p:nvSpPr>
        <p:spPr>
          <a:xfrm>
            <a:off x="3525000" y="2241173"/>
            <a:ext cx="2094000" cy="5220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18" name="Google Shape;1318;p20"/>
          <p:cNvSpPr txBox="1"/>
          <p:nvPr>
            <p:ph idx="2" type="ctrTitle"/>
          </p:nvPr>
        </p:nvSpPr>
        <p:spPr>
          <a:xfrm>
            <a:off x="3762600" y="3394675"/>
            <a:ext cx="1618800" cy="4158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19" name="Google Shape;1319;p20"/>
          <p:cNvSpPr txBox="1"/>
          <p:nvPr>
            <p:ph idx="3" type="subTitle"/>
          </p:nvPr>
        </p:nvSpPr>
        <p:spPr>
          <a:xfrm>
            <a:off x="3525000" y="3852800"/>
            <a:ext cx="2094000" cy="5259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20" name="Google Shape;1320;p20"/>
          <p:cNvSpPr txBox="1"/>
          <p:nvPr>
            <p:ph idx="4" type="ctrTitle"/>
          </p:nvPr>
        </p:nvSpPr>
        <p:spPr>
          <a:xfrm>
            <a:off x="6217575" y="1785725"/>
            <a:ext cx="1618800" cy="4158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21" name="Google Shape;1321;p20"/>
          <p:cNvSpPr txBox="1"/>
          <p:nvPr>
            <p:ph idx="5" type="subTitle"/>
          </p:nvPr>
        </p:nvSpPr>
        <p:spPr>
          <a:xfrm>
            <a:off x="5979975" y="2241173"/>
            <a:ext cx="2094000" cy="5220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22" name="Google Shape;1322;p20"/>
          <p:cNvSpPr txBox="1"/>
          <p:nvPr>
            <p:ph idx="6" type="ctrTitle"/>
          </p:nvPr>
        </p:nvSpPr>
        <p:spPr>
          <a:xfrm>
            <a:off x="6217575" y="3394675"/>
            <a:ext cx="1618800" cy="4158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23" name="Google Shape;1323;p20"/>
          <p:cNvSpPr txBox="1"/>
          <p:nvPr>
            <p:ph idx="7" type="subTitle"/>
          </p:nvPr>
        </p:nvSpPr>
        <p:spPr>
          <a:xfrm>
            <a:off x="5977725" y="3852800"/>
            <a:ext cx="2098500" cy="5259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24" name="Google Shape;1324;p20"/>
          <p:cNvSpPr txBox="1"/>
          <p:nvPr>
            <p:ph idx="8" type="ctrTitle"/>
          </p:nvPr>
        </p:nvSpPr>
        <p:spPr>
          <a:xfrm>
            <a:off x="1307625" y="1785725"/>
            <a:ext cx="1618800" cy="4158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25" name="Google Shape;1325;p20"/>
          <p:cNvSpPr txBox="1"/>
          <p:nvPr>
            <p:ph idx="9" type="subTitle"/>
          </p:nvPr>
        </p:nvSpPr>
        <p:spPr>
          <a:xfrm>
            <a:off x="1070025" y="2225850"/>
            <a:ext cx="2094000" cy="5220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26" name="Google Shape;1326;p20"/>
          <p:cNvSpPr txBox="1"/>
          <p:nvPr>
            <p:ph idx="13" type="ctrTitle"/>
          </p:nvPr>
        </p:nvSpPr>
        <p:spPr>
          <a:xfrm>
            <a:off x="1307625" y="3394675"/>
            <a:ext cx="1618800" cy="4158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27" name="Google Shape;1327;p20"/>
          <p:cNvSpPr txBox="1"/>
          <p:nvPr>
            <p:ph idx="14" type="subTitle"/>
          </p:nvPr>
        </p:nvSpPr>
        <p:spPr>
          <a:xfrm>
            <a:off x="1067775" y="3852800"/>
            <a:ext cx="2098500" cy="5259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28" name="Google Shape;1328;p20"/>
          <p:cNvSpPr/>
          <p:nvPr/>
        </p:nvSpPr>
        <p:spPr>
          <a:xfrm>
            <a:off x="7062304" y="-516225"/>
            <a:ext cx="911400" cy="9114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9" name="Google Shape;1329;p20"/>
          <p:cNvSpPr/>
          <p:nvPr/>
        </p:nvSpPr>
        <p:spPr>
          <a:xfrm>
            <a:off x="8430903" y="4391438"/>
            <a:ext cx="677974" cy="678887"/>
          </a:xfrm>
          <a:custGeom>
            <a:rect b="b" l="l" r="r" t="t"/>
            <a:pathLst>
              <a:path extrusionOk="0" h="43877" w="43818">
                <a:moveTo>
                  <a:pt x="21909" y="1"/>
                </a:moveTo>
                <a:cubicBezTo>
                  <a:pt x="21909" y="12101"/>
                  <a:pt x="12100" y="21968"/>
                  <a:pt x="0" y="21968"/>
                </a:cubicBezTo>
                <a:cubicBezTo>
                  <a:pt x="12100" y="21968"/>
                  <a:pt x="21909" y="31777"/>
                  <a:pt x="21909" y="43877"/>
                </a:cubicBezTo>
                <a:cubicBezTo>
                  <a:pt x="21909" y="31777"/>
                  <a:pt x="31718" y="21968"/>
                  <a:pt x="43817" y="21968"/>
                </a:cubicBezTo>
                <a:cubicBezTo>
                  <a:pt x="31718" y="21968"/>
                  <a:pt x="21909" y="12101"/>
                  <a:pt x="21909" y="1"/>
                </a:cubicBezTo>
                <a:close/>
              </a:path>
            </a:pathLst>
          </a:custGeom>
          <a:solidFill>
            <a:schemeClr val="accent6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0" name="Google Shape;1330;p20"/>
          <p:cNvSpPr/>
          <p:nvPr/>
        </p:nvSpPr>
        <p:spPr>
          <a:xfrm>
            <a:off x="8430897" y="4926400"/>
            <a:ext cx="91500" cy="915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1" name="Google Shape;1331;p20"/>
          <p:cNvSpPr/>
          <p:nvPr/>
        </p:nvSpPr>
        <p:spPr>
          <a:xfrm>
            <a:off x="-296597" y="2865650"/>
            <a:ext cx="801900" cy="8019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2" name="Google Shape;1332;p20"/>
          <p:cNvSpPr/>
          <p:nvPr/>
        </p:nvSpPr>
        <p:spPr>
          <a:xfrm>
            <a:off x="-124875" y="3865925"/>
            <a:ext cx="350400" cy="350400"/>
          </a:xfrm>
          <a:prstGeom prst="ellipse">
            <a:avLst/>
          </a:prstGeom>
          <a:solidFill>
            <a:schemeClr val="accent5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3" name="Google Shape;1333;p20"/>
          <p:cNvSpPr/>
          <p:nvPr/>
        </p:nvSpPr>
        <p:spPr>
          <a:xfrm rot="-5400000">
            <a:off x="8055062" y="106211"/>
            <a:ext cx="1362383" cy="224196"/>
          </a:xfrm>
          <a:custGeom>
            <a:rect b="b" l="l" r="r" t="t"/>
            <a:pathLst>
              <a:path extrusionOk="0" h="20559" w="124932">
                <a:moveTo>
                  <a:pt x="28957" y="1"/>
                </a:moveTo>
                <a:lnTo>
                  <a:pt x="15565" y="11748"/>
                </a:lnTo>
                <a:lnTo>
                  <a:pt x="4346" y="1939"/>
                </a:lnTo>
                <a:lnTo>
                  <a:pt x="0" y="6873"/>
                </a:lnTo>
                <a:lnTo>
                  <a:pt x="15565" y="20558"/>
                </a:lnTo>
                <a:lnTo>
                  <a:pt x="28957" y="8811"/>
                </a:lnTo>
                <a:lnTo>
                  <a:pt x="42349" y="20558"/>
                </a:lnTo>
                <a:lnTo>
                  <a:pt x="55740" y="8811"/>
                </a:lnTo>
                <a:lnTo>
                  <a:pt x="69132" y="20558"/>
                </a:lnTo>
                <a:lnTo>
                  <a:pt x="82524" y="8811"/>
                </a:lnTo>
                <a:lnTo>
                  <a:pt x="95916" y="20558"/>
                </a:lnTo>
                <a:lnTo>
                  <a:pt x="109307" y="8811"/>
                </a:lnTo>
                <a:lnTo>
                  <a:pt x="120585" y="18620"/>
                </a:lnTo>
                <a:lnTo>
                  <a:pt x="124931" y="13686"/>
                </a:lnTo>
                <a:lnTo>
                  <a:pt x="109307" y="1"/>
                </a:lnTo>
                <a:lnTo>
                  <a:pt x="95916" y="11748"/>
                </a:lnTo>
                <a:lnTo>
                  <a:pt x="82524" y="1"/>
                </a:lnTo>
                <a:lnTo>
                  <a:pt x="69132" y="11748"/>
                </a:lnTo>
                <a:lnTo>
                  <a:pt x="55740" y="1"/>
                </a:lnTo>
                <a:lnTo>
                  <a:pt x="42349" y="11748"/>
                </a:lnTo>
                <a:lnTo>
                  <a:pt x="28957" y="1"/>
                </a:lnTo>
                <a:close/>
              </a:path>
            </a:pathLst>
          </a:custGeom>
          <a:solidFill>
            <a:schemeClr val="accent4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4" name="Google Shape;1334;p20"/>
          <p:cNvSpPr/>
          <p:nvPr/>
        </p:nvSpPr>
        <p:spPr>
          <a:xfrm>
            <a:off x="242525" y="4546975"/>
            <a:ext cx="415800" cy="415800"/>
          </a:xfrm>
          <a:prstGeom prst="star4">
            <a:avLst>
              <a:gd fmla="val 19794" name="adj"/>
            </a:avLst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5" name="Google Shape;1335;p20"/>
          <p:cNvSpPr/>
          <p:nvPr/>
        </p:nvSpPr>
        <p:spPr>
          <a:xfrm>
            <a:off x="156247" y="4962775"/>
            <a:ext cx="91500" cy="915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6" name="Google Shape;1336;p20"/>
          <p:cNvSpPr/>
          <p:nvPr/>
        </p:nvSpPr>
        <p:spPr>
          <a:xfrm>
            <a:off x="1284325" y="4793796"/>
            <a:ext cx="224100" cy="224100"/>
          </a:xfrm>
          <a:prstGeom prst="ellipse">
            <a:avLst/>
          </a:prstGeom>
          <a:solidFill>
            <a:schemeClr val="accent3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7" name="Google Shape;1337;p20"/>
          <p:cNvSpPr/>
          <p:nvPr/>
        </p:nvSpPr>
        <p:spPr>
          <a:xfrm>
            <a:off x="190600" y="-88300"/>
            <a:ext cx="613200" cy="613200"/>
          </a:xfrm>
          <a:prstGeom prst="star4">
            <a:avLst>
              <a:gd fmla="val 19794" name="adj"/>
            </a:avLst>
          </a:prstGeom>
          <a:solidFill>
            <a:schemeClr val="l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8" name="Google Shape;1338;p20"/>
          <p:cNvSpPr/>
          <p:nvPr/>
        </p:nvSpPr>
        <p:spPr>
          <a:xfrm>
            <a:off x="8121150" y="106259"/>
            <a:ext cx="224100" cy="224100"/>
          </a:xfrm>
          <a:prstGeom prst="ellipse">
            <a:avLst/>
          </a:prstGeom>
          <a:solidFill>
            <a:schemeClr val="accent6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9" name="Google Shape;1339;p20"/>
          <p:cNvSpPr/>
          <p:nvPr/>
        </p:nvSpPr>
        <p:spPr>
          <a:xfrm>
            <a:off x="8650837" y="3992136"/>
            <a:ext cx="1362383" cy="224196"/>
          </a:xfrm>
          <a:custGeom>
            <a:rect b="b" l="l" r="r" t="t"/>
            <a:pathLst>
              <a:path extrusionOk="0" h="20559" w="124932">
                <a:moveTo>
                  <a:pt x="28957" y="1"/>
                </a:moveTo>
                <a:lnTo>
                  <a:pt x="15565" y="11748"/>
                </a:lnTo>
                <a:lnTo>
                  <a:pt x="4346" y="1939"/>
                </a:lnTo>
                <a:lnTo>
                  <a:pt x="0" y="6873"/>
                </a:lnTo>
                <a:lnTo>
                  <a:pt x="15565" y="20558"/>
                </a:lnTo>
                <a:lnTo>
                  <a:pt x="28957" y="8811"/>
                </a:lnTo>
                <a:lnTo>
                  <a:pt x="42349" y="20558"/>
                </a:lnTo>
                <a:lnTo>
                  <a:pt x="55740" y="8811"/>
                </a:lnTo>
                <a:lnTo>
                  <a:pt x="69132" y="20558"/>
                </a:lnTo>
                <a:lnTo>
                  <a:pt x="82524" y="8811"/>
                </a:lnTo>
                <a:lnTo>
                  <a:pt x="95916" y="20558"/>
                </a:lnTo>
                <a:lnTo>
                  <a:pt x="109307" y="8811"/>
                </a:lnTo>
                <a:lnTo>
                  <a:pt x="120585" y="18620"/>
                </a:lnTo>
                <a:lnTo>
                  <a:pt x="124931" y="13686"/>
                </a:lnTo>
                <a:lnTo>
                  <a:pt x="109307" y="1"/>
                </a:lnTo>
                <a:lnTo>
                  <a:pt x="95916" y="11748"/>
                </a:lnTo>
                <a:lnTo>
                  <a:pt x="82524" y="1"/>
                </a:lnTo>
                <a:lnTo>
                  <a:pt x="69132" y="11748"/>
                </a:lnTo>
                <a:lnTo>
                  <a:pt x="55740" y="1"/>
                </a:lnTo>
                <a:lnTo>
                  <a:pt x="42349" y="11748"/>
                </a:lnTo>
                <a:lnTo>
                  <a:pt x="28957" y="1"/>
                </a:lnTo>
                <a:close/>
              </a:path>
            </a:pathLst>
          </a:cu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0" name="Google Shape;1340;p20"/>
          <p:cNvSpPr/>
          <p:nvPr/>
        </p:nvSpPr>
        <p:spPr>
          <a:xfrm>
            <a:off x="8848347" y="1075800"/>
            <a:ext cx="91500" cy="915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1" name="Google Shape;1341;p20"/>
          <p:cNvSpPr txBox="1"/>
          <p:nvPr>
            <p:ph idx="15" type="title"/>
          </p:nvPr>
        </p:nvSpPr>
        <p:spPr>
          <a:xfrm>
            <a:off x="1844825" y="539400"/>
            <a:ext cx="6321600" cy="52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02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6"/>
        </a:solid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3"/>
          <p:cNvGrpSpPr/>
          <p:nvPr/>
        </p:nvGrpSpPr>
        <p:grpSpPr>
          <a:xfrm>
            <a:off x="-100" y="-2100"/>
            <a:ext cx="9144129" cy="5149800"/>
            <a:chOff x="-100" y="-2100"/>
            <a:chExt cx="9144129" cy="5149800"/>
          </a:xfrm>
        </p:grpSpPr>
        <p:cxnSp>
          <p:nvCxnSpPr>
            <p:cNvPr id="93" name="Google Shape;93;p3"/>
            <p:cNvCxnSpPr/>
            <p:nvPr/>
          </p:nvCxnSpPr>
          <p:spPr>
            <a:xfrm>
              <a:off x="352950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4" name="Google Shape;94;p3"/>
            <p:cNvCxnSpPr/>
            <p:nvPr/>
          </p:nvCxnSpPr>
          <p:spPr>
            <a:xfrm>
              <a:off x="609193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5" name="Google Shape;95;p3"/>
            <p:cNvCxnSpPr/>
            <p:nvPr/>
          </p:nvCxnSpPr>
          <p:spPr>
            <a:xfrm>
              <a:off x="865437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6" name="Google Shape;96;p3"/>
            <p:cNvCxnSpPr/>
            <p:nvPr/>
          </p:nvCxnSpPr>
          <p:spPr>
            <a:xfrm>
              <a:off x="1121680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7" name="Google Shape;97;p3"/>
            <p:cNvCxnSpPr/>
            <p:nvPr/>
          </p:nvCxnSpPr>
          <p:spPr>
            <a:xfrm>
              <a:off x="1377924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8" name="Google Shape;98;p3"/>
            <p:cNvCxnSpPr/>
            <p:nvPr/>
          </p:nvCxnSpPr>
          <p:spPr>
            <a:xfrm>
              <a:off x="1634167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9" name="Google Shape;99;p3"/>
            <p:cNvCxnSpPr/>
            <p:nvPr/>
          </p:nvCxnSpPr>
          <p:spPr>
            <a:xfrm>
              <a:off x="1890410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0" name="Google Shape;100;p3"/>
            <p:cNvCxnSpPr/>
            <p:nvPr/>
          </p:nvCxnSpPr>
          <p:spPr>
            <a:xfrm>
              <a:off x="2146654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1" name="Google Shape;101;p3"/>
            <p:cNvCxnSpPr/>
            <p:nvPr/>
          </p:nvCxnSpPr>
          <p:spPr>
            <a:xfrm>
              <a:off x="2402897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2" name="Google Shape;102;p3"/>
            <p:cNvCxnSpPr/>
            <p:nvPr/>
          </p:nvCxnSpPr>
          <p:spPr>
            <a:xfrm>
              <a:off x="2659140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3" name="Google Shape;103;p3"/>
            <p:cNvCxnSpPr/>
            <p:nvPr/>
          </p:nvCxnSpPr>
          <p:spPr>
            <a:xfrm>
              <a:off x="2915384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4" name="Google Shape;104;p3"/>
            <p:cNvCxnSpPr/>
            <p:nvPr/>
          </p:nvCxnSpPr>
          <p:spPr>
            <a:xfrm>
              <a:off x="3171627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5" name="Google Shape;105;p3"/>
            <p:cNvCxnSpPr/>
            <p:nvPr/>
          </p:nvCxnSpPr>
          <p:spPr>
            <a:xfrm>
              <a:off x="3427871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6" name="Google Shape;106;p3"/>
            <p:cNvCxnSpPr/>
            <p:nvPr/>
          </p:nvCxnSpPr>
          <p:spPr>
            <a:xfrm>
              <a:off x="3684114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7" name="Google Shape;107;p3"/>
            <p:cNvCxnSpPr/>
            <p:nvPr/>
          </p:nvCxnSpPr>
          <p:spPr>
            <a:xfrm>
              <a:off x="3940357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8" name="Google Shape;108;p3"/>
            <p:cNvCxnSpPr/>
            <p:nvPr/>
          </p:nvCxnSpPr>
          <p:spPr>
            <a:xfrm>
              <a:off x="4196601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9" name="Google Shape;109;p3"/>
            <p:cNvCxnSpPr/>
            <p:nvPr/>
          </p:nvCxnSpPr>
          <p:spPr>
            <a:xfrm>
              <a:off x="4452844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0" name="Google Shape;110;p3"/>
            <p:cNvCxnSpPr/>
            <p:nvPr/>
          </p:nvCxnSpPr>
          <p:spPr>
            <a:xfrm>
              <a:off x="4709088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1" name="Google Shape;111;p3"/>
            <p:cNvCxnSpPr/>
            <p:nvPr/>
          </p:nvCxnSpPr>
          <p:spPr>
            <a:xfrm>
              <a:off x="4965331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2" name="Google Shape;112;p3"/>
            <p:cNvCxnSpPr/>
            <p:nvPr/>
          </p:nvCxnSpPr>
          <p:spPr>
            <a:xfrm>
              <a:off x="5221574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3" name="Google Shape;113;p3"/>
            <p:cNvCxnSpPr/>
            <p:nvPr/>
          </p:nvCxnSpPr>
          <p:spPr>
            <a:xfrm>
              <a:off x="5477818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4" name="Google Shape;114;p3"/>
            <p:cNvCxnSpPr/>
            <p:nvPr/>
          </p:nvCxnSpPr>
          <p:spPr>
            <a:xfrm>
              <a:off x="5734061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5" name="Google Shape;115;p3"/>
            <p:cNvCxnSpPr/>
            <p:nvPr/>
          </p:nvCxnSpPr>
          <p:spPr>
            <a:xfrm>
              <a:off x="5990304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6" name="Google Shape;116;p3"/>
            <p:cNvCxnSpPr/>
            <p:nvPr/>
          </p:nvCxnSpPr>
          <p:spPr>
            <a:xfrm>
              <a:off x="6246548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7" name="Google Shape;117;p3"/>
            <p:cNvCxnSpPr/>
            <p:nvPr/>
          </p:nvCxnSpPr>
          <p:spPr>
            <a:xfrm>
              <a:off x="6502791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8" name="Google Shape;118;p3"/>
            <p:cNvCxnSpPr/>
            <p:nvPr/>
          </p:nvCxnSpPr>
          <p:spPr>
            <a:xfrm>
              <a:off x="6759035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9" name="Google Shape;119;p3"/>
            <p:cNvCxnSpPr/>
            <p:nvPr/>
          </p:nvCxnSpPr>
          <p:spPr>
            <a:xfrm>
              <a:off x="7015278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0" name="Google Shape;120;p3"/>
            <p:cNvCxnSpPr/>
            <p:nvPr/>
          </p:nvCxnSpPr>
          <p:spPr>
            <a:xfrm>
              <a:off x="7271521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1" name="Google Shape;121;p3"/>
            <p:cNvCxnSpPr/>
            <p:nvPr/>
          </p:nvCxnSpPr>
          <p:spPr>
            <a:xfrm>
              <a:off x="7527765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2" name="Google Shape;122;p3"/>
            <p:cNvCxnSpPr/>
            <p:nvPr/>
          </p:nvCxnSpPr>
          <p:spPr>
            <a:xfrm>
              <a:off x="7784008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3" name="Google Shape;123;p3"/>
            <p:cNvCxnSpPr/>
            <p:nvPr/>
          </p:nvCxnSpPr>
          <p:spPr>
            <a:xfrm>
              <a:off x="8040251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4" name="Google Shape;124;p3"/>
            <p:cNvCxnSpPr/>
            <p:nvPr/>
          </p:nvCxnSpPr>
          <p:spPr>
            <a:xfrm>
              <a:off x="8296495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5" name="Google Shape;125;p3"/>
            <p:cNvCxnSpPr/>
            <p:nvPr/>
          </p:nvCxnSpPr>
          <p:spPr>
            <a:xfrm>
              <a:off x="8552738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6" name="Google Shape;126;p3"/>
            <p:cNvCxnSpPr/>
            <p:nvPr/>
          </p:nvCxnSpPr>
          <p:spPr>
            <a:xfrm>
              <a:off x="8808982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7" name="Google Shape;127;p3"/>
            <p:cNvCxnSpPr/>
            <p:nvPr/>
          </p:nvCxnSpPr>
          <p:spPr>
            <a:xfrm>
              <a:off x="9065225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8" name="Google Shape;128;p3"/>
            <p:cNvCxnSpPr/>
            <p:nvPr/>
          </p:nvCxnSpPr>
          <p:spPr>
            <a:xfrm>
              <a:off x="96700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9" name="Google Shape;129;p3"/>
            <p:cNvCxnSpPr/>
            <p:nvPr/>
          </p:nvCxnSpPr>
          <p:spPr>
            <a:xfrm rot="10800000">
              <a:off x="4573829" y="41812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0" name="Google Shape;130;p3"/>
            <p:cNvCxnSpPr/>
            <p:nvPr/>
          </p:nvCxnSpPr>
          <p:spPr>
            <a:xfrm rot="10800000">
              <a:off x="4573829" y="-218345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1" name="Google Shape;131;p3"/>
            <p:cNvCxnSpPr/>
            <p:nvPr/>
          </p:nvCxnSpPr>
          <p:spPr>
            <a:xfrm rot="10800000">
              <a:off x="4570100" y="-478501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2" name="Google Shape;132;p3"/>
            <p:cNvCxnSpPr/>
            <p:nvPr/>
          </p:nvCxnSpPr>
          <p:spPr>
            <a:xfrm rot="10800000">
              <a:off x="4573829" y="-738658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3" name="Google Shape;133;p3"/>
            <p:cNvCxnSpPr/>
            <p:nvPr/>
          </p:nvCxnSpPr>
          <p:spPr>
            <a:xfrm rot="10800000">
              <a:off x="4573829" y="-998815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4" name="Google Shape;134;p3"/>
            <p:cNvCxnSpPr/>
            <p:nvPr/>
          </p:nvCxnSpPr>
          <p:spPr>
            <a:xfrm rot="10800000">
              <a:off x="4573829" y="-1258971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5" name="Google Shape;135;p3"/>
            <p:cNvCxnSpPr/>
            <p:nvPr/>
          </p:nvCxnSpPr>
          <p:spPr>
            <a:xfrm rot="10800000">
              <a:off x="4573829" y="-1519128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6" name="Google Shape;136;p3"/>
            <p:cNvCxnSpPr/>
            <p:nvPr/>
          </p:nvCxnSpPr>
          <p:spPr>
            <a:xfrm rot="10800000">
              <a:off x="4573829" y="-1779284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7" name="Google Shape;137;p3"/>
            <p:cNvCxnSpPr/>
            <p:nvPr/>
          </p:nvCxnSpPr>
          <p:spPr>
            <a:xfrm rot="10800000">
              <a:off x="4570100" y="-2039441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8" name="Google Shape;138;p3"/>
            <p:cNvCxnSpPr/>
            <p:nvPr/>
          </p:nvCxnSpPr>
          <p:spPr>
            <a:xfrm rot="10800000">
              <a:off x="4573829" y="-2299597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9" name="Google Shape;139;p3"/>
            <p:cNvCxnSpPr/>
            <p:nvPr/>
          </p:nvCxnSpPr>
          <p:spPr>
            <a:xfrm rot="10800000">
              <a:off x="4573829" y="-2559754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0" name="Google Shape;140;p3"/>
            <p:cNvCxnSpPr/>
            <p:nvPr/>
          </p:nvCxnSpPr>
          <p:spPr>
            <a:xfrm rot="10800000">
              <a:off x="4573829" y="-2819911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1" name="Google Shape;141;p3"/>
            <p:cNvCxnSpPr/>
            <p:nvPr/>
          </p:nvCxnSpPr>
          <p:spPr>
            <a:xfrm rot="10800000">
              <a:off x="4573829" y="-3080067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2" name="Google Shape;142;p3"/>
            <p:cNvCxnSpPr/>
            <p:nvPr/>
          </p:nvCxnSpPr>
          <p:spPr>
            <a:xfrm rot="10800000">
              <a:off x="4573829" y="-3340224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3" name="Google Shape;143;p3"/>
            <p:cNvCxnSpPr/>
            <p:nvPr/>
          </p:nvCxnSpPr>
          <p:spPr>
            <a:xfrm rot="10800000">
              <a:off x="4573829" y="-3600380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4" name="Google Shape;144;p3"/>
            <p:cNvCxnSpPr/>
            <p:nvPr/>
          </p:nvCxnSpPr>
          <p:spPr>
            <a:xfrm rot="10800000">
              <a:off x="4573829" y="-3860537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5" name="Google Shape;145;p3"/>
            <p:cNvCxnSpPr/>
            <p:nvPr/>
          </p:nvCxnSpPr>
          <p:spPr>
            <a:xfrm rot="10800000">
              <a:off x="4573829" y="-4120693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6" name="Google Shape;146;p3"/>
            <p:cNvCxnSpPr/>
            <p:nvPr/>
          </p:nvCxnSpPr>
          <p:spPr>
            <a:xfrm rot="10800000">
              <a:off x="4570100" y="-4380850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7" name="Google Shape;147;p3"/>
            <p:cNvCxnSpPr/>
            <p:nvPr/>
          </p:nvCxnSpPr>
          <p:spPr>
            <a:xfrm rot="10800000">
              <a:off x="4573829" y="301975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148" name="Google Shape;148;p3"/>
          <p:cNvSpPr txBox="1"/>
          <p:nvPr>
            <p:ph type="title"/>
          </p:nvPr>
        </p:nvSpPr>
        <p:spPr>
          <a:xfrm>
            <a:off x="3102863" y="1738875"/>
            <a:ext cx="4578900" cy="72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6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49" name="Google Shape;149;p3"/>
          <p:cNvSpPr txBox="1"/>
          <p:nvPr>
            <p:ph idx="1" type="subTitle"/>
          </p:nvPr>
        </p:nvSpPr>
        <p:spPr>
          <a:xfrm>
            <a:off x="3102863" y="2567950"/>
            <a:ext cx="3501000" cy="68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50" name="Google Shape;150;p3"/>
          <p:cNvSpPr/>
          <p:nvPr/>
        </p:nvSpPr>
        <p:spPr>
          <a:xfrm>
            <a:off x="2519897" y="251775"/>
            <a:ext cx="91500" cy="915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3"/>
          <p:cNvSpPr/>
          <p:nvPr/>
        </p:nvSpPr>
        <p:spPr>
          <a:xfrm>
            <a:off x="789300" y="-490575"/>
            <a:ext cx="1317600" cy="13176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3"/>
          <p:cNvSpPr/>
          <p:nvPr/>
        </p:nvSpPr>
        <p:spPr>
          <a:xfrm>
            <a:off x="1945442" y="195561"/>
            <a:ext cx="574454" cy="575227"/>
          </a:xfrm>
          <a:custGeom>
            <a:rect b="b" l="l" r="r" t="t"/>
            <a:pathLst>
              <a:path extrusionOk="0" h="43877" w="43818">
                <a:moveTo>
                  <a:pt x="21909" y="1"/>
                </a:moveTo>
                <a:cubicBezTo>
                  <a:pt x="21909" y="12101"/>
                  <a:pt x="12100" y="21968"/>
                  <a:pt x="0" y="21968"/>
                </a:cubicBezTo>
                <a:cubicBezTo>
                  <a:pt x="12100" y="21968"/>
                  <a:pt x="21909" y="31777"/>
                  <a:pt x="21909" y="43877"/>
                </a:cubicBezTo>
                <a:cubicBezTo>
                  <a:pt x="21909" y="31777"/>
                  <a:pt x="31718" y="21968"/>
                  <a:pt x="43817" y="21968"/>
                </a:cubicBezTo>
                <a:cubicBezTo>
                  <a:pt x="31718" y="21968"/>
                  <a:pt x="21909" y="12101"/>
                  <a:pt x="21909" y="1"/>
                </a:cubicBezTo>
                <a:close/>
              </a:path>
            </a:pathLst>
          </a:custGeom>
          <a:solidFill>
            <a:schemeClr val="accen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3"/>
          <p:cNvSpPr/>
          <p:nvPr/>
        </p:nvSpPr>
        <p:spPr>
          <a:xfrm>
            <a:off x="-565067" y="1025178"/>
            <a:ext cx="1659097" cy="273024"/>
          </a:xfrm>
          <a:custGeom>
            <a:rect b="b" l="l" r="r" t="t"/>
            <a:pathLst>
              <a:path extrusionOk="0" h="20559" w="124932">
                <a:moveTo>
                  <a:pt x="28957" y="1"/>
                </a:moveTo>
                <a:lnTo>
                  <a:pt x="15565" y="11748"/>
                </a:lnTo>
                <a:lnTo>
                  <a:pt x="4346" y="1939"/>
                </a:lnTo>
                <a:lnTo>
                  <a:pt x="0" y="6873"/>
                </a:lnTo>
                <a:lnTo>
                  <a:pt x="15565" y="20558"/>
                </a:lnTo>
                <a:lnTo>
                  <a:pt x="28957" y="8811"/>
                </a:lnTo>
                <a:lnTo>
                  <a:pt x="42349" y="20558"/>
                </a:lnTo>
                <a:lnTo>
                  <a:pt x="55740" y="8811"/>
                </a:lnTo>
                <a:lnTo>
                  <a:pt x="69132" y="20558"/>
                </a:lnTo>
                <a:lnTo>
                  <a:pt x="82524" y="8811"/>
                </a:lnTo>
                <a:lnTo>
                  <a:pt x="95916" y="20558"/>
                </a:lnTo>
                <a:lnTo>
                  <a:pt x="109307" y="8811"/>
                </a:lnTo>
                <a:lnTo>
                  <a:pt x="120585" y="18620"/>
                </a:lnTo>
                <a:lnTo>
                  <a:pt x="124931" y="13686"/>
                </a:lnTo>
                <a:lnTo>
                  <a:pt x="109307" y="1"/>
                </a:lnTo>
                <a:lnTo>
                  <a:pt x="95916" y="11748"/>
                </a:lnTo>
                <a:lnTo>
                  <a:pt x="82524" y="1"/>
                </a:lnTo>
                <a:lnTo>
                  <a:pt x="69132" y="11748"/>
                </a:lnTo>
                <a:lnTo>
                  <a:pt x="55740" y="1"/>
                </a:lnTo>
                <a:lnTo>
                  <a:pt x="42349" y="11748"/>
                </a:lnTo>
                <a:lnTo>
                  <a:pt x="28957" y="1"/>
                </a:lnTo>
                <a:close/>
              </a:path>
            </a:pathLst>
          </a:custGeom>
          <a:solidFill>
            <a:schemeClr val="l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3"/>
          <p:cNvSpPr/>
          <p:nvPr/>
        </p:nvSpPr>
        <p:spPr>
          <a:xfrm flipH="1" rot="-5400000">
            <a:off x="7094191" y="5227486"/>
            <a:ext cx="2103230" cy="346059"/>
          </a:xfrm>
          <a:custGeom>
            <a:rect b="b" l="l" r="r" t="t"/>
            <a:pathLst>
              <a:path extrusionOk="0" h="20559" w="124932">
                <a:moveTo>
                  <a:pt x="28957" y="1"/>
                </a:moveTo>
                <a:lnTo>
                  <a:pt x="15565" y="11748"/>
                </a:lnTo>
                <a:lnTo>
                  <a:pt x="4346" y="1939"/>
                </a:lnTo>
                <a:lnTo>
                  <a:pt x="0" y="6873"/>
                </a:lnTo>
                <a:lnTo>
                  <a:pt x="15565" y="20558"/>
                </a:lnTo>
                <a:lnTo>
                  <a:pt x="28957" y="8811"/>
                </a:lnTo>
                <a:lnTo>
                  <a:pt x="42349" y="20558"/>
                </a:lnTo>
                <a:lnTo>
                  <a:pt x="55740" y="8811"/>
                </a:lnTo>
                <a:lnTo>
                  <a:pt x="69132" y="20558"/>
                </a:lnTo>
                <a:lnTo>
                  <a:pt x="82524" y="8811"/>
                </a:lnTo>
                <a:lnTo>
                  <a:pt x="95916" y="20558"/>
                </a:lnTo>
                <a:lnTo>
                  <a:pt x="109307" y="8811"/>
                </a:lnTo>
                <a:lnTo>
                  <a:pt x="120585" y="18620"/>
                </a:lnTo>
                <a:lnTo>
                  <a:pt x="124931" y="13686"/>
                </a:lnTo>
                <a:lnTo>
                  <a:pt x="109307" y="1"/>
                </a:lnTo>
                <a:lnTo>
                  <a:pt x="95916" y="11748"/>
                </a:lnTo>
                <a:lnTo>
                  <a:pt x="82524" y="1"/>
                </a:lnTo>
                <a:lnTo>
                  <a:pt x="69132" y="11748"/>
                </a:lnTo>
                <a:lnTo>
                  <a:pt x="55740" y="1"/>
                </a:lnTo>
                <a:lnTo>
                  <a:pt x="42349" y="11748"/>
                </a:lnTo>
                <a:lnTo>
                  <a:pt x="28957" y="1"/>
                </a:lnTo>
                <a:close/>
              </a:path>
            </a:pathLst>
          </a:custGeom>
          <a:solidFill>
            <a:schemeClr val="accent3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3"/>
          <p:cNvSpPr/>
          <p:nvPr/>
        </p:nvSpPr>
        <p:spPr>
          <a:xfrm flipH="1" rot="-5400000">
            <a:off x="7695040" y="4809335"/>
            <a:ext cx="2103230" cy="346059"/>
          </a:xfrm>
          <a:custGeom>
            <a:rect b="b" l="l" r="r" t="t"/>
            <a:pathLst>
              <a:path extrusionOk="0" h="20559" w="124932">
                <a:moveTo>
                  <a:pt x="28957" y="1"/>
                </a:moveTo>
                <a:lnTo>
                  <a:pt x="15565" y="11748"/>
                </a:lnTo>
                <a:lnTo>
                  <a:pt x="4346" y="1939"/>
                </a:lnTo>
                <a:lnTo>
                  <a:pt x="0" y="6873"/>
                </a:lnTo>
                <a:lnTo>
                  <a:pt x="15565" y="20558"/>
                </a:lnTo>
                <a:lnTo>
                  <a:pt x="28957" y="8811"/>
                </a:lnTo>
                <a:lnTo>
                  <a:pt x="42349" y="20558"/>
                </a:lnTo>
                <a:lnTo>
                  <a:pt x="55740" y="8811"/>
                </a:lnTo>
                <a:lnTo>
                  <a:pt x="69132" y="20558"/>
                </a:lnTo>
                <a:lnTo>
                  <a:pt x="82524" y="8811"/>
                </a:lnTo>
                <a:lnTo>
                  <a:pt x="95916" y="20558"/>
                </a:lnTo>
                <a:lnTo>
                  <a:pt x="109307" y="8811"/>
                </a:lnTo>
                <a:lnTo>
                  <a:pt x="120585" y="18620"/>
                </a:lnTo>
                <a:lnTo>
                  <a:pt x="124931" y="13686"/>
                </a:lnTo>
                <a:lnTo>
                  <a:pt x="109307" y="1"/>
                </a:lnTo>
                <a:lnTo>
                  <a:pt x="95916" y="11748"/>
                </a:lnTo>
                <a:lnTo>
                  <a:pt x="82524" y="1"/>
                </a:lnTo>
                <a:lnTo>
                  <a:pt x="69132" y="11748"/>
                </a:lnTo>
                <a:lnTo>
                  <a:pt x="55740" y="1"/>
                </a:lnTo>
                <a:lnTo>
                  <a:pt x="42349" y="11748"/>
                </a:lnTo>
                <a:lnTo>
                  <a:pt x="28957" y="1"/>
                </a:lnTo>
                <a:close/>
              </a:path>
            </a:pathLst>
          </a:custGeom>
          <a:solidFill>
            <a:schemeClr val="dk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3"/>
          <p:cNvSpPr/>
          <p:nvPr/>
        </p:nvSpPr>
        <p:spPr>
          <a:xfrm rot="10800000">
            <a:off x="8718250" y="770802"/>
            <a:ext cx="781800" cy="781800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3"/>
          <p:cNvSpPr/>
          <p:nvPr/>
        </p:nvSpPr>
        <p:spPr>
          <a:xfrm rot="10800000">
            <a:off x="8573615" y="539402"/>
            <a:ext cx="122400" cy="1224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3"/>
          <p:cNvSpPr/>
          <p:nvPr/>
        </p:nvSpPr>
        <p:spPr>
          <a:xfrm rot="10800000">
            <a:off x="512300" y="4656300"/>
            <a:ext cx="1003200" cy="10032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3"/>
          <p:cNvSpPr/>
          <p:nvPr/>
        </p:nvSpPr>
        <p:spPr>
          <a:xfrm rot="-9201064">
            <a:off x="1481778" y="4671995"/>
            <a:ext cx="91634" cy="91634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3"/>
          <p:cNvSpPr/>
          <p:nvPr/>
        </p:nvSpPr>
        <p:spPr>
          <a:xfrm>
            <a:off x="5937249" y="4440344"/>
            <a:ext cx="488242" cy="488899"/>
          </a:xfrm>
          <a:custGeom>
            <a:rect b="b" l="l" r="r" t="t"/>
            <a:pathLst>
              <a:path extrusionOk="0" h="43877" w="43818">
                <a:moveTo>
                  <a:pt x="21909" y="1"/>
                </a:moveTo>
                <a:cubicBezTo>
                  <a:pt x="21909" y="12101"/>
                  <a:pt x="12100" y="21968"/>
                  <a:pt x="0" y="21968"/>
                </a:cubicBezTo>
                <a:cubicBezTo>
                  <a:pt x="12100" y="21968"/>
                  <a:pt x="21909" y="31777"/>
                  <a:pt x="21909" y="43877"/>
                </a:cubicBezTo>
                <a:cubicBezTo>
                  <a:pt x="21909" y="31777"/>
                  <a:pt x="31718" y="21968"/>
                  <a:pt x="43817" y="21968"/>
                </a:cubicBezTo>
                <a:cubicBezTo>
                  <a:pt x="31718" y="21968"/>
                  <a:pt x="21909" y="12101"/>
                  <a:pt x="21909" y="1"/>
                </a:cubicBezTo>
                <a:close/>
              </a:path>
            </a:pathLst>
          </a:cu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3"/>
          <p:cNvSpPr/>
          <p:nvPr/>
        </p:nvSpPr>
        <p:spPr>
          <a:xfrm>
            <a:off x="4606329" y="4672050"/>
            <a:ext cx="245400" cy="2454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3"/>
          <p:cNvSpPr/>
          <p:nvPr/>
        </p:nvSpPr>
        <p:spPr>
          <a:xfrm>
            <a:off x="4796549" y="164577"/>
            <a:ext cx="488242" cy="488899"/>
          </a:xfrm>
          <a:custGeom>
            <a:rect b="b" l="l" r="r" t="t"/>
            <a:pathLst>
              <a:path extrusionOk="0" h="43877" w="43818">
                <a:moveTo>
                  <a:pt x="21909" y="1"/>
                </a:moveTo>
                <a:cubicBezTo>
                  <a:pt x="21909" y="12101"/>
                  <a:pt x="12100" y="21968"/>
                  <a:pt x="0" y="21968"/>
                </a:cubicBezTo>
                <a:cubicBezTo>
                  <a:pt x="12100" y="21968"/>
                  <a:pt x="21909" y="31777"/>
                  <a:pt x="21909" y="43877"/>
                </a:cubicBezTo>
                <a:cubicBezTo>
                  <a:pt x="21909" y="31777"/>
                  <a:pt x="31718" y="21968"/>
                  <a:pt x="43817" y="21968"/>
                </a:cubicBezTo>
                <a:cubicBezTo>
                  <a:pt x="31718" y="21968"/>
                  <a:pt x="21909" y="12101"/>
                  <a:pt x="21909" y="1"/>
                </a:cubicBezTo>
                <a:close/>
              </a:path>
            </a:pathLst>
          </a:custGeom>
          <a:solidFill>
            <a:schemeClr val="accent5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3"/>
          <p:cNvSpPr/>
          <p:nvPr/>
        </p:nvSpPr>
        <p:spPr>
          <a:xfrm>
            <a:off x="5269004" y="558100"/>
            <a:ext cx="245400" cy="2454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3"/>
          <p:cNvSpPr txBox="1"/>
          <p:nvPr>
            <p:ph hasCustomPrompt="1" idx="2" type="title"/>
          </p:nvPr>
        </p:nvSpPr>
        <p:spPr>
          <a:xfrm>
            <a:off x="1501988" y="1438650"/>
            <a:ext cx="853200" cy="1047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CUSTOM_7">
    <p:bg>
      <p:bgPr>
        <a:solidFill>
          <a:schemeClr val="accent1"/>
        </a:solidFill>
      </p:bgPr>
    </p:bg>
    <p:spTree>
      <p:nvGrpSpPr>
        <p:cNvPr id="1342" name="Shape 1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3" name="Google Shape;1343;p21"/>
          <p:cNvGrpSpPr/>
          <p:nvPr/>
        </p:nvGrpSpPr>
        <p:grpSpPr>
          <a:xfrm>
            <a:off x="-100" y="-2100"/>
            <a:ext cx="9144129" cy="5149800"/>
            <a:chOff x="-100" y="-2100"/>
            <a:chExt cx="9144129" cy="5149800"/>
          </a:xfrm>
        </p:grpSpPr>
        <p:cxnSp>
          <p:nvCxnSpPr>
            <p:cNvPr id="1344" name="Google Shape;1344;p21"/>
            <p:cNvCxnSpPr/>
            <p:nvPr/>
          </p:nvCxnSpPr>
          <p:spPr>
            <a:xfrm>
              <a:off x="352950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45" name="Google Shape;1345;p21"/>
            <p:cNvCxnSpPr/>
            <p:nvPr/>
          </p:nvCxnSpPr>
          <p:spPr>
            <a:xfrm>
              <a:off x="609193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46" name="Google Shape;1346;p21"/>
            <p:cNvCxnSpPr/>
            <p:nvPr/>
          </p:nvCxnSpPr>
          <p:spPr>
            <a:xfrm>
              <a:off x="865437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47" name="Google Shape;1347;p21"/>
            <p:cNvCxnSpPr/>
            <p:nvPr/>
          </p:nvCxnSpPr>
          <p:spPr>
            <a:xfrm>
              <a:off x="1121680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48" name="Google Shape;1348;p21"/>
            <p:cNvCxnSpPr/>
            <p:nvPr/>
          </p:nvCxnSpPr>
          <p:spPr>
            <a:xfrm>
              <a:off x="1377924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49" name="Google Shape;1349;p21"/>
            <p:cNvCxnSpPr/>
            <p:nvPr/>
          </p:nvCxnSpPr>
          <p:spPr>
            <a:xfrm>
              <a:off x="1634167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50" name="Google Shape;1350;p21"/>
            <p:cNvCxnSpPr/>
            <p:nvPr/>
          </p:nvCxnSpPr>
          <p:spPr>
            <a:xfrm>
              <a:off x="1890410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51" name="Google Shape;1351;p21"/>
            <p:cNvCxnSpPr/>
            <p:nvPr/>
          </p:nvCxnSpPr>
          <p:spPr>
            <a:xfrm>
              <a:off x="2146654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52" name="Google Shape;1352;p21"/>
            <p:cNvCxnSpPr/>
            <p:nvPr/>
          </p:nvCxnSpPr>
          <p:spPr>
            <a:xfrm>
              <a:off x="2402897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53" name="Google Shape;1353;p21"/>
            <p:cNvCxnSpPr/>
            <p:nvPr/>
          </p:nvCxnSpPr>
          <p:spPr>
            <a:xfrm>
              <a:off x="2659140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54" name="Google Shape;1354;p21"/>
            <p:cNvCxnSpPr/>
            <p:nvPr/>
          </p:nvCxnSpPr>
          <p:spPr>
            <a:xfrm>
              <a:off x="2915384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55" name="Google Shape;1355;p21"/>
            <p:cNvCxnSpPr/>
            <p:nvPr/>
          </p:nvCxnSpPr>
          <p:spPr>
            <a:xfrm>
              <a:off x="3171627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56" name="Google Shape;1356;p21"/>
            <p:cNvCxnSpPr/>
            <p:nvPr/>
          </p:nvCxnSpPr>
          <p:spPr>
            <a:xfrm>
              <a:off x="3427871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57" name="Google Shape;1357;p21"/>
            <p:cNvCxnSpPr/>
            <p:nvPr/>
          </p:nvCxnSpPr>
          <p:spPr>
            <a:xfrm>
              <a:off x="3684114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58" name="Google Shape;1358;p21"/>
            <p:cNvCxnSpPr/>
            <p:nvPr/>
          </p:nvCxnSpPr>
          <p:spPr>
            <a:xfrm>
              <a:off x="3940357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59" name="Google Shape;1359;p21"/>
            <p:cNvCxnSpPr/>
            <p:nvPr/>
          </p:nvCxnSpPr>
          <p:spPr>
            <a:xfrm>
              <a:off x="4196601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60" name="Google Shape;1360;p21"/>
            <p:cNvCxnSpPr/>
            <p:nvPr/>
          </p:nvCxnSpPr>
          <p:spPr>
            <a:xfrm>
              <a:off x="4452844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61" name="Google Shape;1361;p21"/>
            <p:cNvCxnSpPr/>
            <p:nvPr/>
          </p:nvCxnSpPr>
          <p:spPr>
            <a:xfrm>
              <a:off x="4709088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62" name="Google Shape;1362;p21"/>
            <p:cNvCxnSpPr/>
            <p:nvPr/>
          </p:nvCxnSpPr>
          <p:spPr>
            <a:xfrm>
              <a:off x="4965331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63" name="Google Shape;1363;p21"/>
            <p:cNvCxnSpPr/>
            <p:nvPr/>
          </p:nvCxnSpPr>
          <p:spPr>
            <a:xfrm>
              <a:off x="5221574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64" name="Google Shape;1364;p21"/>
            <p:cNvCxnSpPr/>
            <p:nvPr/>
          </p:nvCxnSpPr>
          <p:spPr>
            <a:xfrm>
              <a:off x="5477818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65" name="Google Shape;1365;p21"/>
            <p:cNvCxnSpPr/>
            <p:nvPr/>
          </p:nvCxnSpPr>
          <p:spPr>
            <a:xfrm>
              <a:off x="5734061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66" name="Google Shape;1366;p21"/>
            <p:cNvCxnSpPr/>
            <p:nvPr/>
          </p:nvCxnSpPr>
          <p:spPr>
            <a:xfrm>
              <a:off x="5990304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67" name="Google Shape;1367;p21"/>
            <p:cNvCxnSpPr/>
            <p:nvPr/>
          </p:nvCxnSpPr>
          <p:spPr>
            <a:xfrm>
              <a:off x="6246548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68" name="Google Shape;1368;p21"/>
            <p:cNvCxnSpPr/>
            <p:nvPr/>
          </p:nvCxnSpPr>
          <p:spPr>
            <a:xfrm>
              <a:off x="6502791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69" name="Google Shape;1369;p21"/>
            <p:cNvCxnSpPr/>
            <p:nvPr/>
          </p:nvCxnSpPr>
          <p:spPr>
            <a:xfrm>
              <a:off x="6759035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70" name="Google Shape;1370;p21"/>
            <p:cNvCxnSpPr/>
            <p:nvPr/>
          </p:nvCxnSpPr>
          <p:spPr>
            <a:xfrm>
              <a:off x="7015278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71" name="Google Shape;1371;p21"/>
            <p:cNvCxnSpPr/>
            <p:nvPr/>
          </p:nvCxnSpPr>
          <p:spPr>
            <a:xfrm>
              <a:off x="7271521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72" name="Google Shape;1372;p21"/>
            <p:cNvCxnSpPr/>
            <p:nvPr/>
          </p:nvCxnSpPr>
          <p:spPr>
            <a:xfrm>
              <a:off x="7527765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73" name="Google Shape;1373;p21"/>
            <p:cNvCxnSpPr/>
            <p:nvPr/>
          </p:nvCxnSpPr>
          <p:spPr>
            <a:xfrm>
              <a:off x="7784008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74" name="Google Shape;1374;p21"/>
            <p:cNvCxnSpPr/>
            <p:nvPr/>
          </p:nvCxnSpPr>
          <p:spPr>
            <a:xfrm>
              <a:off x="8040251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75" name="Google Shape;1375;p21"/>
            <p:cNvCxnSpPr/>
            <p:nvPr/>
          </p:nvCxnSpPr>
          <p:spPr>
            <a:xfrm>
              <a:off x="8296495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76" name="Google Shape;1376;p21"/>
            <p:cNvCxnSpPr/>
            <p:nvPr/>
          </p:nvCxnSpPr>
          <p:spPr>
            <a:xfrm>
              <a:off x="8552738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77" name="Google Shape;1377;p21"/>
            <p:cNvCxnSpPr/>
            <p:nvPr/>
          </p:nvCxnSpPr>
          <p:spPr>
            <a:xfrm>
              <a:off x="8808982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78" name="Google Shape;1378;p21"/>
            <p:cNvCxnSpPr/>
            <p:nvPr/>
          </p:nvCxnSpPr>
          <p:spPr>
            <a:xfrm>
              <a:off x="9065225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79" name="Google Shape;1379;p21"/>
            <p:cNvCxnSpPr/>
            <p:nvPr/>
          </p:nvCxnSpPr>
          <p:spPr>
            <a:xfrm>
              <a:off x="96700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80" name="Google Shape;1380;p21"/>
            <p:cNvCxnSpPr/>
            <p:nvPr/>
          </p:nvCxnSpPr>
          <p:spPr>
            <a:xfrm rot="10800000">
              <a:off x="4573829" y="41812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81" name="Google Shape;1381;p21"/>
            <p:cNvCxnSpPr/>
            <p:nvPr/>
          </p:nvCxnSpPr>
          <p:spPr>
            <a:xfrm rot="10800000">
              <a:off x="4573829" y="-218345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82" name="Google Shape;1382;p21"/>
            <p:cNvCxnSpPr/>
            <p:nvPr/>
          </p:nvCxnSpPr>
          <p:spPr>
            <a:xfrm rot="10800000">
              <a:off x="4570100" y="-478501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83" name="Google Shape;1383;p21"/>
            <p:cNvCxnSpPr/>
            <p:nvPr/>
          </p:nvCxnSpPr>
          <p:spPr>
            <a:xfrm rot="10800000">
              <a:off x="4573829" y="-738658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84" name="Google Shape;1384;p21"/>
            <p:cNvCxnSpPr/>
            <p:nvPr/>
          </p:nvCxnSpPr>
          <p:spPr>
            <a:xfrm rot="10800000">
              <a:off x="4573829" y="-998815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85" name="Google Shape;1385;p21"/>
            <p:cNvCxnSpPr/>
            <p:nvPr/>
          </p:nvCxnSpPr>
          <p:spPr>
            <a:xfrm rot="10800000">
              <a:off x="4573829" y="-1258971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86" name="Google Shape;1386;p21"/>
            <p:cNvCxnSpPr/>
            <p:nvPr/>
          </p:nvCxnSpPr>
          <p:spPr>
            <a:xfrm rot="10800000">
              <a:off x="4573829" y="-1519128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87" name="Google Shape;1387;p21"/>
            <p:cNvCxnSpPr/>
            <p:nvPr/>
          </p:nvCxnSpPr>
          <p:spPr>
            <a:xfrm rot="10800000">
              <a:off x="4573829" y="-1779284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88" name="Google Shape;1388;p21"/>
            <p:cNvCxnSpPr/>
            <p:nvPr/>
          </p:nvCxnSpPr>
          <p:spPr>
            <a:xfrm rot="10800000">
              <a:off x="4570100" y="-2039441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89" name="Google Shape;1389;p21"/>
            <p:cNvCxnSpPr/>
            <p:nvPr/>
          </p:nvCxnSpPr>
          <p:spPr>
            <a:xfrm rot="10800000">
              <a:off x="4573829" y="-2299597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90" name="Google Shape;1390;p21"/>
            <p:cNvCxnSpPr/>
            <p:nvPr/>
          </p:nvCxnSpPr>
          <p:spPr>
            <a:xfrm rot="10800000">
              <a:off x="4573829" y="-2559754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91" name="Google Shape;1391;p21"/>
            <p:cNvCxnSpPr/>
            <p:nvPr/>
          </p:nvCxnSpPr>
          <p:spPr>
            <a:xfrm rot="10800000">
              <a:off x="4573829" y="-2819911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92" name="Google Shape;1392;p21"/>
            <p:cNvCxnSpPr/>
            <p:nvPr/>
          </p:nvCxnSpPr>
          <p:spPr>
            <a:xfrm rot="10800000">
              <a:off x="4573829" y="-3080067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93" name="Google Shape;1393;p21"/>
            <p:cNvCxnSpPr/>
            <p:nvPr/>
          </p:nvCxnSpPr>
          <p:spPr>
            <a:xfrm rot="10800000">
              <a:off x="4573829" y="-3340224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94" name="Google Shape;1394;p21"/>
            <p:cNvCxnSpPr/>
            <p:nvPr/>
          </p:nvCxnSpPr>
          <p:spPr>
            <a:xfrm rot="10800000">
              <a:off x="4573829" y="-3600380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95" name="Google Shape;1395;p21"/>
            <p:cNvCxnSpPr/>
            <p:nvPr/>
          </p:nvCxnSpPr>
          <p:spPr>
            <a:xfrm rot="10800000">
              <a:off x="4573829" y="-3860537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96" name="Google Shape;1396;p21"/>
            <p:cNvCxnSpPr/>
            <p:nvPr/>
          </p:nvCxnSpPr>
          <p:spPr>
            <a:xfrm rot="10800000">
              <a:off x="4573829" y="-4120693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97" name="Google Shape;1397;p21"/>
            <p:cNvCxnSpPr/>
            <p:nvPr/>
          </p:nvCxnSpPr>
          <p:spPr>
            <a:xfrm rot="10800000">
              <a:off x="4570100" y="-4380850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98" name="Google Shape;1398;p21"/>
            <p:cNvCxnSpPr/>
            <p:nvPr/>
          </p:nvCxnSpPr>
          <p:spPr>
            <a:xfrm rot="10800000">
              <a:off x="4573829" y="301975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1399" name="Google Shape;1399;p21"/>
          <p:cNvSpPr txBox="1"/>
          <p:nvPr>
            <p:ph type="title"/>
          </p:nvPr>
        </p:nvSpPr>
        <p:spPr>
          <a:xfrm>
            <a:off x="3219900" y="3036750"/>
            <a:ext cx="408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800"/>
              <a:buNone/>
              <a:defRPr sz="202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/>
        </p:txBody>
      </p:sp>
      <p:sp>
        <p:nvSpPr>
          <p:cNvPr id="1400" name="Google Shape;1400;p21"/>
          <p:cNvSpPr txBox="1"/>
          <p:nvPr>
            <p:ph idx="1" type="subTitle"/>
          </p:nvPr>
        </p:nvSpPr>
        <p:spPr>
          <a:xfrm>
            <a:off x="1843500" y="1726025"/>
            <a:ext cx="5457000" cy="1129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401" name="Google Shape;1401;p21"/>
          <p:cNvSpPr/>
          <p:nvPr/>
        </p:nvSpPr>
        <p:spPr>
          <a:xfrm rot="-5400000">
            <a:off x="1321206" y="5038251"/>
            <a:ext cx="1599442" cy="263207"/>
          </a:xfrm>
          <a:custGeom>
            <a:rect b="b" l="l" r="r" t="t"/>
            <a:pathLst>
              <a:path extrusionOk="0" h="20559" w="124932">
                <a:moveTo>
                  <a:pt x="28957" y="1"/>
                </a:moveTo>
                <a:lnTo>
                  <a:pt x="15565" y="11748"/>
                </a:lnTo>
                <a:lnTo>
                  <a:pt x="4346" y="1939"/>
                </a:lnTo>
                <a:lnTo>
                  <a:pt x="0" y="6873"/>
                </a:lnTo>
                <a:lnTo>
                  <a:pt x="15565" y="20558"/>
                </a:lnTo>
                <a:lnTo>
                  <a:pt x="28957" y="8811"/>
                </a:lnTo>
                <a:lnTo>
                  <a:pt x="42349" y="20558"/>
                </a:lnTo>
                <a:lnTo>
                  <a:pt x="55740" y="8811"/>
                </a:lnTo>
                <a:lnTo>
                  <a:pt x="69132" y="20558"/>
                </a:lnTo>
                <a:lnTo>
                  <a:pt x="82524" y="8811"/>
                </a:lnTo>
                <a:lnTo>
                  <a:pt x="95916" y="20558"/>
                </a:lnTo>
                <a:lnTo>
                  <a:pt x="109307" y="8811"/>
                </a:lnTo>
                <a:lnTo>
                  <a:pt x="120585" y="18620"/>
                </a:lnTo>
                <a:lnTo>
                  <a:pt x="124931" y="13686"/>
                </a:lnTo>
                <a:lnTo>
                  <a:pt x="109307" y="1"/>
                </a:lnTo>
                <a:lnTo>
                  <a:pt x="95916" y="11748"/>
                </a:lnTo>
                <a:lnTo>
                  <a:pt x="82524" y="1"/>
                </a:lnTo>
                <a:lnTo>
                  <a:pt x="69132" y="11748"/>
                </a:lnTo>
                <a:lnTo>
                  <a:pt x="55740" y="1"/>
                </a:lnTo>
                <a:lnTo>
                  <a:pt x="42349" y="11748"/>
                </a:lnTo>
                <a:lnTo>
                  <a:pt x="28957" y="1"/>
                </a:lnTo>
                <a:close/>
              </a:path>
            </a:pathLst>
          </a:custGeom>
          <a:solidFill>
            <a:schemeClr val="accen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2" name="Google Shape;1402;p21"/>
          <p:cNvSpPr/>
          <p:nvPr/>
        </p:nvSpPr>
        <p:spPr>
          <a:xfrm>
            <a:off x="8430900" y="423000"/>
            <a:ext cx="1000800" cy="10008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3" name="Google Shape;1403;p21"/>
          <p:cNvSpPr/>
          <p:nvPr/>
        </p:nvSpPr>
        <p:spPr>
          <a:xfrm>
            <a:off x="-265229" y="111825"/>
            <a:ext cx="703200" cy="703200"/>
          </a:xfrm>
          <a:prstGeom prst="ellipse">
            <a:avLst/>
          </a:prstGeom>
          <a:solidFill>
            <a:schemeClr val="accent3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4" name="Google Shape;1404;p21"/>
          <p:cNvSpPr/>
          <p:nvPr/>
        </p:nvSpPr>
        <p:spPr>
          <a:xfrm>
            <a:off x="8278899" y="1017825"/>
            <a:ext cx="646535" cy="647405"/>
          </a:xfrm>
          <a:custGeom>
            <a:rect b="b" l="l" r="r" t="t"/>
            <a:pathLst>
              <a:path extrusionOk="0" h="43877" w="43818">
                <a:moveTo>
                  <a:pt x="21909" y="1"/>
                </a:moveTo>
                <a:cubicBezTo>
                  <a:pt x="21909" y="12101"/>
                  <a:pt x="12100" y="21968"/>
                  <a:pt x="0" y="21968"/>
                </a:cubicBezTo>
                <a:cubicBezTo>
                  <a:pt x="12100" y="21968"/>
                  <a:pt x="21909" y="31777"/>
                  <a:pt x="21909" y="43877"/>
                </a:cubicBezTo>
                <a:cubicBezTo>
                  <a:pt x="21909" y="31777"/>
                  <a:pt x="31718" y="21968"/>
                  <a:pt x="43817" y="21968"/>
                </a:cubicBezTo>
                <a:cubicBezTo>
                  <a:pt x="31718" y="21968"/>
                  <a:pt x="21909" y="12101"/>
                  <a:pt x="21909" y="1"/>
                </a:cubicBezTo>
                <a:close/>
              </a:path>
            </a:pathLst>
          </a:custGeom>
          <a:solidFill>
            <a:schemeClr val="accent4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5" name="Google Shape;1405;p21"/>
          <p:cNvSpPr/>
          <p:nvPr/>
        </p:nvSpPr>
        <p:spPr>
          <a:xfrm>
            <a:off x="8445838" y="4227540"/>
            <a:ext cx="94800" cy="948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6" name="Google Shape;1406;p21"/>
          <p:cNvSpPr/>
          <p:nvPr/>
        </p:nvSpPr>
        <p:spPr>
          <a:xfrm>
            <a:off x="8341249" y="4266625"/>
            <a:ext cx="646535" cy="647405"/>
          </a:xfrm>
          <a:custGeom>
            <a:rect b="b" l="l" r="r" t="t"/>
            <a:pathLst>
              <a:path extrusionOk="0" h="43877" w="43818">
                <a:moveTo>
                  <a:pt x="21909" y="1"/>
                </a:moveTo>
                <a:cubicBezTo>
                  <a:pt x="21909" y="12101"/>
                  <a:pt x="12100" y="21968"/>
                  <a:pt x="0" y="21968"/>
                </a:cubicBezTo>
                <a:cubicBezTo>
                  <a:pt x="12100" y="21968"/>
                  <a:pt x="21909" y="31777"/>
                  <a:pt x="21909" y="43877"/>
                </a:cubicBezTo>
                <a:cubicBezTo>
                  <a:pt x="21909" y="31777"/>
                  <a:pt x="31718" y="21968"/>
                  <a:pt x="43817" y="21968"/>
                </a:cubicBezTo>
                <a:cubicBezTo>
                  <a:pt x="31718" y="21968"/>
                  <a:pt x="21909" y="12101"/>
                  <a:pt x="21909" y="1"/>
                </a:cubicBezTo>
                <a:close/>
              </a:path>
            </a:pathLst>
          </a:custGeom>
          <a:solidFill>
            <a:schemeClr val="accent6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7" name="Google Shape;1407;p21"/>
          <p:cNvSpPr/>
          <p:nvPr/>
        </p:nvSpPr>
        <p:spPr>
          <a:xfrm>
            <a:off x="799375" y="423000"/>
            <a:ext cx="415800" cy="415800"/>
          </a:xfrm>
          <a:prstGeom prst="star4">
            <a:avLst>
              <a:gd fmla="val 19794" name="adj"/>
            </a:avLst>
          </a:prstGeom>
          <a:solidFill>
            <a:schemeClr val="accen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8" name="Google Shape;1408;p21"/>
          <p:cNvSpPr/>
          <p:nvPr/>
        </p:nvSpPr>
        <p:spPr>
          <a:xfrm>
            <a:off x="713097" y="838800"/>
            <a:ext cx="91500" cy="915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9" name="Google Shape;1409;p21"/>
          <p:cNvSpPr/>
          <p:nvPr/>
        </p:nvSpPr>
        <p:spPr>
          <a:xfrm>
            <a:off x="7895113" y="4695140"/>
            <a:ext cx="94800" cy="948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wesome words">
  <p:cSld name="TITLE_AND_BODY_1">
    <p:bg>
      <p:bgPr>
        <a:solidFill>
          <a:schemeClr val="accent4"/>
        </a:solidFill>
      </p:bgPr>
    </p:bg>
    <p:spTree>
      <p:nvGrpSpPr>
        <p:cNvPr id="1410" name="Shape 1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1" name="Google Shape;1411;p22"/>
          <p:cNvGrpSpPr/>
          <p:nvPr/>
        </p:nvGrpSpPr>
        <p:grpSpPr>
          <a:xfrm>
            <a:off x="-100" y="-2100"/>
            <a:ext cx="9144129" cy="5149800"/>
            <a:chOff x="-100" y="-2100"/>
            <a:chExt cx="9144129" cy="5149800"/>
          </a:xfrm>
        </p:grpSpPr>
        <p:cxnSp>
          <p:nvCxnSpPr>
            <p:cNvPr id="1412" name="Google Shape;1412;p22"/>
            <p:cNvCxnSpPr/>
            <p:nvPr/>
          </p:nvCxnSpPr>
          <p:spPr>
            <a:xfrm>
              <a:off x="352950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13" name="Google Shape;1413;p22"/>
            <p:cNvCxnSpPr/>
            <p:nvPr/>
          </p:nvCxnSpPr>
          <p:spPr>
            <a:xfrm>
              <a:off x="609193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14" name="Google Shape;1414;p22"/>
            <p:cNvCxnSpPr/>
            <p:nvPr/>
          </p:nvCxnSpPr>
          <p:spPr>
            <a:xfrm>
              <a:off x="865437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15" name="Google Shape;1415;p22"/>
            <p:cNvCxnSpPr/>
            <p:nvPr/>
          </p:nvCxnSpPr>
          <p:spPr>
            <a:xfrm>
              <a:off x="1121680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16" name="Google Shape;1416;p22"/>
            <p:cNvCxnSpPr/>
            <p:nvPr/>
          </p:nvCxnSpPr>
          <p:spPr>
            <a:xfrm>
              <a:off x="1377924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17" name="Google Shape;1417;p22"/>
            <p:cNvCxnSpPr/>
            <p:nvPr/>
          </p:nvCxnSpPr>
          <p:spPr>
            <a:xfrm>
              <a:off x="1634167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18" name="Google Shape;1418;p22"/>
            <p:cNvCxnSpPr/>
            <p:nvPr/>
          </p:nvCxnSpPr>
          <p:spPr>
            <a:xfrm>
              <a:off x="1890410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19" name="Google Shape;1419;p22"/>
            <p:cNvCxnSpPr/>
            <p:nvPr/>
          </p:nvCxnSpPr>
          <p:spPr>
            <a:xfrm>
              <a:off x="2146654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20" name="Google Shape;1420;p22"/>
            <p:cNvCxnSpPr/>
            <p:nvPr/>
          </p:nvCxnSpPr>
          <p:spPr>
            <a:xfrm>
              <a:off x="2402897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21" name="Google Shape;1421;p22"/>
            <p:cNvCxnSpPr/>
            <p:nvPr/>
          </p:nvCxnSpPr>
          <p:spPr>
            <a:xfrm>
              <a:off x="2659140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22" name="Google Shape;1422;p22"/>
            <p:cNvCxnSpPr/>
            <p:nvPr/>
          </p:nvCxnSpPr>
          <p:spPr>
            <a:xfrm>
              <a:off x="2915384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23" name="Google Shape;1423;p22"/>
            <p:cNvCxnSpPr/>
            <p:nvPr/>
          </p:nvCxnSpPr>
          <p:spPr>
            <a:xfrm>
              <a:off x="3171627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24" name="Google Shape;1424;p22"/>
            <p:cNvCxnSpPr/>
            <p:nvPr/>
          </p:nvCxnSpPr>
          <p:spPr>
            <a:xfrm>
              <a:off x="3427871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25" name="Google Shape;1425;p22"/>
            <p:cNvCxnSpPr/>
            <p:nvPr/>
          </p:nvCxnSpPr>
          <p:spPr>
            <a:xfrm>
              <a:off x="3684114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26" name="Google Shape;1426;p22"/>
            <p:cNvCxnSpPr/>
            <p:nvPr/>
          </p:nvCxnSpPr>
          <p:spPr>
            <a:xfrm>
              <a:off x="3940357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27" name="Google Shape;1427;p22"/>
            <p:cNvCxnSpPr/>
            <p:nvPr/>
          </p:nvCxnSpPr>
          <p:spPr>
            <a:xfrm>
              <a:off x="4196601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28" name="Google Shape;1428;p22"/>
            <p:cNvCxnSpPr/>
            <p:nvPr/>
          </p:nvCxnSpPr>
          <p:spPr>
            <a:xfrm>
              <a:off x="4452844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29" name="Google Shape;1429;p22"/>
            <p:cNvCxnSpPr/>
            <p:nvPr/>
          </p:nvCxnSpPr>
          <p:spPr>
            <a:xfrm>
              <a:off x="4709088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30" name="Google Shape;1430;p22"/>
            <p:cNvCxnSpPr/>
            <p:nvPr/>
          </p:nvCxnSpPr>
          <p:spPr>
            <a:xfrm>
              <a:off x="4965331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31" name="Google Shape;1431;p22"/>
            <p:cNvCxnSpPr/>
            <p:nvPr/>
          </p:nvCxnSpPr>
          <p:spPr>
            <a:xfrm>
              <a:off x="5221574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32" name="Google Shape;1432;p22"/>
            <p:cNvCxnSpPr/>
            <p:nvPr/>
          </p:nvCxnSpPr>
          <p:spPr>
            <a:xfrm>
              <a:off x="5477818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33" name="Google Shape;1433;p22"/>
            <p:cNvCxnSpPr/>
            <p:nvPr/>
          </p:nvCxnSpPr>
          <p:spPr>
            <a:xfrm>
              <a:off x="5734061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34" name="Google Shape;1434;p22"/>
            <p:cNvCxnSpPr/>
            <p:nvPr/>
          </p:nvCxnSpPr>
          <p:spPr>
            <a:xfrm>
              <a:off x="5990304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35" name="Google Shape;1435;p22"/>
            <p:cNvCxnSpPr/>
            <p:nvPr/>
          </p:nvCxnSpPr>
          <p:spPr>
            <a:xfrm>
              <a:off x="6246548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36" name="Google Shape;1436;p22"/>
            <p:cNvCxnSpPr/>
            <p:nvPr/>
          </p:nvCxnSpPr>
          <p:spPr>
            <a:xfrm>
              <a:off x="6502791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37" name="Google Shape;1437;p22"/>
            <p:cNvCxnSpPr/>
            <p:nvPr/>
          </p:nvCxnSpPr>
          <p:spPr>
            <a:xfrm>
              <a:off x="6759035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38" name="Google Shape;1438;p22"/>
            <p:cNvCxnSpPr/>
            <p:nvPr/>
          </p:nvCxnSpPr>
          <p:spPr>
            <a:xfrm>
              <a:off x="7015278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39" name="Google Shape;1439;p22"/>
            <p:cNvCxnSpPr/>
            <p:nvPr/>
          </p:nvCxnSpPr>
          <p:spPr>
            <a:xfrm>
              <a:off x="7271521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40" name="Google Shape;1440;p22"/>
            <p:cNvCxnSpPr/>
            <p:nvPr/>
          </p:nvCxnSpPr>
          <p:spPr>
            <a:xfrm>
              <a:off x="7527765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41" name="Google Shape;1441;p22"/>
            <p:cNvCxnSpPr/>
            <p:nvPr/>
          </p:nvCxnSpPr>
          <p:spPr>
            <a:xfrm>
              <a:off x="7784008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42" name="Google Shape;1442;p22"/>
            <p:cNvCxnSpPr/>
            <p:nvPr/>
          </p:nvCxnSpPr>
          <p:spPr>
            <a:xfrm>
              <a:off x="8040251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43" name="Google Shape;1443;p22"/>
            <p:cNvCxnSpPr/>
            <p:nvPr/>
          </p:nvCxnSpPr>
          <p:spPr>
            <a:xfrm>
              <a:off x="8296495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44" name="Google Shape;1444;p22"/>
            <p:cNvCxnSpPr/>
            <p:nvPr/>
          </p:nvCxnSpPr>
          <p:spPr>
            <a:xfrm>
              <a:off x="8552738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45" name="Google Shape;1445;p22"/>
            <p:cNvCxnSpPr/>
            <p:nvPr/>
          </p:nvCxnSpPr>
          <p:spPr>
            <a:xfrm>
              <a:off x="8808982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46" name="Google Shape;1446;p22"/>
            <p:cNvCxnSpPr/>
            <p:nvPr/>
          </p:nvCxnSpPr>
          <p:spPr>
            <a:xfrm>
              <a:off x="9065225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47" name="Google Shape;1447;p22"/>
            <p:cNvCxnSpPr/>
            <p:nvPr/>
          </p:nvCxnSpPr>
          <p:spPr>
            <a:xfrm>
              <a:off x="96700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48" name="Google Shape;1448;p22"/>
            <p:cNvCxnSpPr/>
            <p:nvPr/>
          </p:nvCxnSpPr>
          <p:spPr>
            <a:xfrm rot="10800000">
              <a:off x="4573829" y="41812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49" name="Google Shape;1449;p22"/>
            <p:cNvCxnSpPr/>
            <p:nvPr/>
          </p:nvCxnSpPr>
          <p:spPr>
            <a:xfrm rot="10800000">
              <a:off x="4573829" y="-218345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50" name="Google Shape;1450;p22"/>
            <p:cNvCxnSpPr/>
            <p:nvPr/>
          </p:nvCxnSpPr>
          <p:spPr>
            <a:xfrm rot="10800000">
              <a:off x="4570100" y="-478501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51" name="Google Shape;1451;p22"/>
            <p:cNvCxnSpPr/>
            <p:nvPr/>
          </p:nvCxnSpPr>
          <p:spPr>
            <a:xfrm rot="10800000">
              <a:off x="4573829" y="-738658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52" name="Google Shape;1452;p22"/>
            <p:cNvCxnSpPr/>
            <p:nvPr/>
          </p:nvCxnSpPr>
          <p:spPr>
            <a:xfrm rot="10800000">
              <a:off x="4573829" y="-998815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53" name="Google Shape;1453;p22"/>
            <p:cNvCxnSpPr/>
            <p:nvPr/>
          </p:nvCxnSpPr>
          <p:spPr>
            <a:xfrm rot="10800000">
              <a:off x="4573829" y="-1258971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54" name="Google Shape;1454;p22"/>
            <p:cNvCxnSpPr/>
            <p:nvPr/>
          </p:nvCxnSpPr>
          <p:spPr>
            <a:xfrm rot="10800000">
              <a:off x="4573829" y="-1519128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55" name="Google Shape;1455;p22"/>
            <p:cNvCxnSpPr/>
            <p:nvPr/>
          </p:nvCxnSpPr>
          <p:spPr>
            <a:xfrm rot="10800000">
              <a:off x="4573829" y="-1779284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56" name="Google Shape;1456;p22"/>
            <p:cNvCxnSpPr/>
            <p:nvPr/>
          </p:nvCxnSpPr>
          <p:spPr>
            <a:xfrm rot="10800000">
              <a:off x="4570100" y="-2039441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57" name="Google Shape;1457;p22"/>
            <p:cNvCxnSpPr/>
            <p:nvPr/>
          </p:nvCxnSpPr>
          <p:spPr>
            <a:xfrm rot="10800000">
              <a:off x="4573829" y="-2299597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58" name="Google Shape;1458;p22"/>
            <p:cNvCxnSpPr/>
            <p:nvPr/>
          </p:nvCxnSpPr>
          <p:spPr>
            <a:xfrm rot="10800000">
              <a:off x="4573829" y="-2559754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59" name="Google Shape;1459;p22"/>
            <p:cNvCxnSpPr/>
            <p:nvPr/>
          </p:nvCxnSpPr>
          <p:spPr>
            <a:xfrm rot="10800000">
              <a:off x="4573829" y="-2819911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60" name="Google Shape;1460;p22"/>
            <p:cNvCxnSpPr/>
            <p:nvPr/>
          </p:nvCxnSpPr>
          <p:spPr>
            <a:xfrm rot="10800000">
              <a:off x="4573829" y="-3080067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61" name="Google Shape;1461;p22"/>
            <p:cNvCxnSpPr/>
            <p:nvPr/>
          </p:nvCxnSpPr>
          <p:spPr>
            <a:xfrm rot="10800000">
              <a:off x="4573829" y="-3340224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62" name="Google Shape;1462;p22"/>
            <p:cNvCxnSpPr/>
            <p:nvPr/>
          </p:nvCxnSpPr>
          <p:spPr>
            <a:xfrm rot="10800000">
              <a:off x="4573829" y="-3600380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63" name="Google Shape;1463;p22"/>
            <p:cNvCxnSpPr/>
            <p:nvPr/>
          </p:nvCxnSpPr>
          <p:spPr>
            <a:xfrm rot="10800000">
              <a:off x="4573829" y="-3860537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64" name="Google Shape;1464;p22"/>
            <p:cNvCxnSpPr/>
            <p:nvPr/>
          </p:nvCxnSpPr>
          <p:spPr>
            <a:xfrm rot="10800000">
              <a:off x="4573829" y="-4120693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65" name="Google Shape;1465;p22"/>
            <p:cNvCxnSpPr/>
            <p:nvPr/>
          </p:nvCxnSpPr>
          <p:spPr>
            <a:xfrm rot="10800000">
              <a:off x="4570100" y="-4380850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66" name="Google Shape;1466;p22"/>
            <p:cNvCxnSpPr/>
            <p:nvPr/>
          </p:nvCxnSpPr>
          <p:spPr>
            <a:xfrm rot="10800000">
              <a:off x="4573829" y="301975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1467" name="Google Shape;1467;p22"/>
          <p:cNvSpPr txBox="1"/>
          <p:nvPr>
            <p:ph type="title"/>
          </p:nvPr>
        </p:nvSpPr>
        <p:spPr>
          <a:xfrm>
            <a:off x="1616175" y="1039925"/>
            <a:ext cx="4102500" cy="186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15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68" name="Google Shape;1468;p22"/>
          <p:cNvSpPr txBox="1"/>
          <p:nvPr>
            <p:ph idx="1" type="body"/>
          </p:nvPr>
        </p:nvSpPr>
        <p:spPr>
          <a:xfrm>
            <a:off x="3506450" y="3756500"/>
            <a:ext cx="4714800" cy="64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469" name="Google Shape;1469;p22"/>
          <p:cNvSpPr/>
          <p:nvPr/>
        </p:nvSpPr>
        <p:spPr>
          <a:xfrm rot="-5400000">
            <a:off x="-395367" y="5022742"/>
            <a:ext cx="1903651" cy="313268"/>
          </a:xfrm>
          <a:custGeom>
            <a:rect b="b" l="l" r="r" t="t"/>
            <a:pathLst>
              <a:path extrusionOk="0" h="20559" w="124932">
                <a:moveTo>
                  <a:pt x="28957" y="1"/>
                </a:moveTo>
                <a:lnTo>
                  <a:pt x="15565" y="11748"/>
                </a:lnTo>
                <a:lnTo>
                  <a:pt x="4346" y="1939"/>
                </a:lnTo>
                <a:lnTo>
                  <a:pt x="0" y="6873"/>
                </a:lnTo>
                <a:lnTo>
                  <a:pt x="15565" y="20558"/>
                </a:lnTo>
                <a:lnTo>
                  <a:pt x="28957" y="8811"/>
                </a:lnTo>
                <a:lnTo>
                  <a:pt x="42349" y="20558"/>
                </a:lnTo>
                <a:lnTo>
                  <a:pt x="55740" y="8811"/>
                </a:lnTo>
                <a:lnTo>
                  <a:pt x="69132" y="20558"/>
                </a:lnTo>
                <a:lnTo>
                  <a:pt x="82524" y="8811"/>
                </a:lnTo>
                <a:lnTo>
                  <a:pt x="95916" y="20558"/>
                </a:lnTo>
                <a:lnTo>
                  <a:pt x="109307" y="8811"/>
                </a:lnTo>
                <a:lnTo>
                  <a:pt x="120585" y="18620"/>
                </a:lnTo>
                <a:lnTo>
                  <a:pt x="124931" y="13686"/>
                </a:lnTo>
                <a:lnTo>
                  <a:pt x="109307" y="1"/>
                </a:lnTo>
                <a:lnTo>
                  <a:pt x="95916" y="11748"/>
                </a:lnTo>
                <a:lnTo>
                  <a:pt x="82524" y="1"/>
                </a:lnTo>
                <a:lnTo>
                  <a:pt x="69132" y="11748"/>
                </a:lnTo>
                <a:lnTo>
                  <a:pt x="55740" y="1"/>
                </a:lnTo>
                <a:lnTo>
                  <a:pt x="42349" y="11748"/>
                </a:lnTo>
                <a:lnTo>
                  <a:pt x="28957" y="1"/>
                </a:lnTo>
                <a:close/>
              </a:path>
            </a:pathLst>
          </a:cu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0" name="Google Shape;1470;p22"/>
          <p:cNvSpPr/>
          <p:nvPr/>
        </p:nvSpPr>
        <p:spPr>
          <a:xfrm>
            <a:off x="-386175" y="1363500"/>
            <a:ext cx="815100" cy="8151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1" name="Google Shape;1471;p22"/>
          <p:cNvSpPr/>
          <p:nvPr/>
        </p:nvSpPr>
        <p:spPr>
          <a:xfrm>
            <a:off x="-254029" y="111825"/>
            <a:ext cx="703200" cy="7032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2" name="Google Shape;1472;p22"/>
          <p:cNvSpPr/>
          <p:nvPr/>
        </p:nvSpPr>
        <p:spPr>
          <a:xfrm>
            <a:off x="163599" y="1586100"/>
            <a:ext cx="646535" cy="647405"/>
          </a:xfrm>
          <a:custGeom>
            <a:rect b="b" l="l" r="r" t="t"/>
            <a:pathLst>
              <a:path extrusionOk="0" h="43877" w="43818">
                <a:moveTo>
                  <a:pt x="21909" y="1"/>
                </a:moveTo>
                <a:cubicBezTo>
                  <a:pt x="21909" y="12101"/>
                  <a:pt x="12100" y="21968"/>
                  <a:pt x="0" y="21968"/>
                </a:cubicBezTo>
                <a:cubicBezTo>
                  <a:pt x="12100" y="21968"/>
                  <a:pt x="21909" y="31777"/>
                  <a:pt x="21909" y="43877"/>
                </a:cubicBezTo>
                <a:cubicBezTo>
                  <a:pt x="21909" y="31777"/>
                  <a:pt x="31718" y="21968"/>
                  <a:pt x="43817" y="21968"/>
                </a:cubicBezTo>
                <a:cubicBezTo>
                  <a:pt x="31718" y="21968"/>
                  <a:pt x="21909" y="12101"/>
                  <a:pt x="21909" y="1"/>
                </a:cubicBezTo>
                <a:close/>
              </a:path>
            </a:pathLst>
          </a:custGeom>
          <a:solidFill>
            <a:schemeClr val="accent5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3" name="Google Shape;1473;p22"/>
          <p:cNvSpPr/>
          <p:nvPr/>
        </p:nvSpPr>
        <p:spPr>
          <a:xfrm>
            <a:off x="8635838" y="4733115"/>
            <a:ext cx="94800" cy="948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4" name="Google Shape;1474;p22"/>
          <p:cNvSpPr/>
          <p:nvPr/>
        </p:nvSpPr>
        <p:spPr>
          <a:xfrm>
            <a:off x="8635849" y="4684975"/>
            <a:ext cx="646535" cy="647405"/>
          </a:xfrm>
          <a:custGeom>
            <a:rect b="b" l="l" r="r" t="t"/>
            <a:pathLst>
              <a:path extrusionOk="0" h="43877" w="43818">
                <a:moveTo>
                  <a:pt x="21909" y="1"/>
                </a:moveTo>
                <a:cubicBezTo>
                  <a:pt x="21909" y="12101"/>
                  <a:pt x="12100" y="21968"/>
                  <a:pt x="0" y="21968"/>
                </a:cubicBezTo>
                <a:cubicBezTo>
                  <a:pt x="12100" y="21968"/>
                  <a:pt x="21909" y="31777"/>
                  <a:pt x="21909" y="43877"/>
                </a:cubicBezTo>
                <a:cubicBezTo>
                  <a:pt x="21909" y="31777"/>
                  <a:pt x="31718" y="21968"/>
                  <a:pt x="43817" y="21968"/>
                </a:cubicBezTo>
                <a:cubicBezTo>
                  <a:pt x="31718" y="21968"/>
                  <a:pt x="21909" y="12101"/>
                  <a:pt x="21909" y="1"/>
                </a:cubicBezTo>
                <a:close/>
              </a:path>
            </a:pathLst>
          </a:custGeom>
          <a:solidFill>
            <a:schemeClr val="accent6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">
  <p:cSld name="TITLE_AND_BODY_2">
    <p:spTree>
      <p:nvGrpSpPr>
        <p:cNvPr id="1475" name="Shape 1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6" name="Google Shape;1476;p23"/>
          <p:cNvGrpSpPr/>
          <p:nvPr/>
        </p:nvGrpSpPr>
        <p:grpSpPr>
          <a:xfrm>
            <a:off x="-100" y="-2100"/>
            <a:ext cx="9144129" cy="5149800"/>
            <a:chOff x="-100" y="-2100"/>
            <a:chExt cx="9144129" cy="5149800"/>
          </a:xfrm>
        </p:grpSpPr>
        <p:cxnSp>
          <p:nvCxnSpPr>
            <p:cNvPr id="1477" name="Google Shape;1477;p23"/>
            <p:cNvCxnSpPr/>
            <p:nvPr/>
          </p:nvCxnSpPr>
          <p:spPr>
            <a:xfrm>
              <a:off x="352950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78" name="Google Shape;1478;p23"/>
            <p:cNvCxnSpPr/>
            <p:nvPr/>
          </p:nvCxnSpPr>
          <p:spPr>
            <a:xfrm>
              <a:off x="609193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79" name="Google Shape;1479;p23"/>
            <p:cNvCxnSpPr/>
            <p:nvPr/>
          </p:nvCxnSpPr>
          <p:spPr>
            <a:xfrm>
              <a:off x="865437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80" name="Google Shape;1480;p23"/>
            <p:cNvCxnSpPr/>
            <p:nvPr/>
          </p:nvCxnSpPr>
          <p:spPr>
            <a:xfrm>
              <a:off x="1121680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81" name="Google Shape;1481;p23"/>
            <p:cNvCxnSpPr/>
            <p:nvPr/>
          </p:nvCxnSpPr>
          <p:spPr>
            <a:xfrm>
              <a:off x="1377924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82" name="Google Shape;1482;p23"/>
            <p:cNvCxnSpPr/>
            <p:nvPr/>
          </p:nvCxnSpPr>
          <p:spPr>
            <a:xfrm>
              <a:off x="1634167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83" name="Google Shape;1483;p23"/>
            <p:cNvCxnSpPr/>
            <p:nvPr/>
          </p:nvCxnSpPr>
          <p:spPr>
            <a:xfrm>
              <a:off x="1890410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84" name="Google Shape;1484;p23"/>
            <p:cNvCxnSpPr/>
            <p:nvPr/>
          </p:nvCxnSpPr>
          <p:spPr>
            <a:xfrm>
              <a:off x="2146654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85" name="Google Shape;1485;p23"/>
            <p:cNvCxnSpPr/>
            <p:nvPr/>
          </p:nvCxnSpPr>
          <p:spPr>
            <a:xfrm>
              <a:off x="2402897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86" name="Google Shape;1486;p23"/>
            <p:cNvCxnSpPr/>
            <p:nvPr/>
          </p:nvCxnSpPr>
          <p:spPr>
            <a:xfrm>
              <a:off x="2659140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87" name="Google Shape;1487;p23"/>
            <p:cNvCxnSpPr/>
            <p:nvPr/>
          </p:nvCxnSpPr>
          <p:spPr>
            <a:xfrm>
              <a:off x="2915384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88" name="Google Shape;1488;p23"/>
            <p:cNvCxnSpPr/>
            <p:nvPr/>
          </p:nvCxnSpPr>
          <p:spPr>
            <a:xfrm>
              <a:off x="3171627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89" name="Google Shape;1489;p23"/>
            <p:cNvCxnSpPr/>
            <p:nvPr/>
          </p:nvCxnSpPr>
          <p:spPr>
            <a:xfrm>
              <a:off x="3427871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90" name="Google Shape;1490;p23"/>
            <p:cNvCxnSpPr/>
            <p:nvPr/>
          </p:nvCxnSpPr>
          <p:spPr>
            <a:xfrm>
              <a:off x="3684114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91" name="Google Shape;1491;p23"/>
            <p:cNvCxnSpPr/>
            <p:nvPr/>
          </p:nvCxnSpPr>
          <p:spPr>
            <a:xfrm>
              <a:off x="3940357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92" name="Google Shape;1492;p23"/>
            <p:cNvCxnSpPr/>
            <p:nvPr/>
          </p:nvCxnSpPr>
          <p:spPr>
            <a:xfrm>
              <a:off x="4196601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93" name="Google Shape;1493;p23"/>
            <p:cNvCxnSpPr/>
            <p:nvPr/>
          </p:nvCxnSpPr>
          <p:spPr>
            <a:xfrm>
              <a:off x="4452844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94" name="Google Shape;1494;p23"/>
            <p:cNvCxnSpPr/>
            <p:nvPr/>
          </p:nvCxnSpPr>
          <p:spPr>
            <a:xfrm>
              <a:off x="4709088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95" name="Google Shape;1495;p23"/>
            <p:cNvCxnSpPr/>
            <p:nvPr/>
          </p:nvCxnSpPr>
          <p:spPr>
            <a:xfrm>
              <a:off x="4965331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96" name="Google Shape;1496;p23"/>
            <p:cNvCxnSpPr/>
            <p:nvPr/>
          </p:nvCxnSpPr>
          <p:spPr>
            <a:xfrm>
              <a:off x="5221574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97" name="Google Shape;1497;p23"/>
            <p:cNvCxnSpPr/>
            <p:nvPr/>
          </p:nvCxnSpPr>
          <p:spPr>
            <a:xfrm>
              <a:off x="5477818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98" name="Google Shape;1498;p23"/>
            <p:cNvCxnSpPr/>
            <p:nvPr/>
          </p:nvCxnSpPr>
          <p:spPr>
            <a:xfrm>
              <a:off x="5734061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99" name="Google Shape;1499;p23"/>
            <p:cNvCxnSpPr/>
            <p:nvPr/>
          </p:nvCxnSpPr>
          <p:spPr>
            <a:xfrm>
              <a:off x="5990304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00" name="Google Shape;1500;p23"/>
            <p:cNvCxnSpPr/>
            <p:nvPr/>
          </p:nvCxnSpPr>
          <p:spPr>
            <a:xfrm>
              <a:off x="6246548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01" name="Google Shape;1501;p23"/>
            <p:cNvCxnSpPr/>
            <p:nvPr/>
          </p:nvCxnSpPr>
          <p:spPr>
            <a:xfrm>
              <a:off x="6502791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02" name="Google Shape;1502;p23"/>
            <p:cNvCxnSpPr/>
            <p:nvPr/>
          </p:nvCxnSpPr>
          <p:spPr>
            <a:xfrm>
              <a:off x="6759035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03" name="Google Shape;1503;p23"/>
            <p:cNvCxnSpPr/>
            <p:nvPr/>
          </p:nvCxnSpPr>
          <p:spPr>
            <a:xfrm>
              <a:off x="7015278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04" name="Google Shape;1504;p23"/>
            <p:cNvCxnSpPr/>
            <p:nvPr/>
          </p:nvCxnSpPr>
          <p:spPr>
            <a:xfrm>
              <a:off x="7271521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05" name="Google Shape;1505;p23"/>
            <p:cNvCxnSpPr/>
            <p:nvPr/>
          </p:nvCxnSpPr>
          <p:spPr>
            <a:xfrm>
              <a:off x="7527765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06" name="Google Shape;1506;p23"/>
            <p:cNvCxnSpPr/>
            <p:nvPr/>
          </p:nvCxnSpPr>
          <p:spPr>
            <a:xfrm>
              <a:off x="7784008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07" name="Google Shape;1507;p23"/>
            <p:cNvCxnSpPr/>
            <p:nvPr/>
          </p:nvCxnSpPr>
          <p:spPr>
            <a:xfrm>
              <a:off x="8040251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08" name="Google Shape;1508;p23"/>
            <p:cNvCxnSpPr/>
            <p:nvPr/>
          </p:nvCxnSpPr>
          <p:spPr>
            <a:xfrm>
              <a:off x="8296495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09" name="Google Shape;1509;p23"/>
            <p:cNvCxnSpPr/>
            <p:nvPr/>
          </p:nvCxnSpPr>
          <p:spPr>
            <a:xfrm>
              <a:off x="8552738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10" name="Google Shape;1510;p23"/>
            <p:cNvCxnSpPr/>
            <p:nvPr/>
          </p:nvCxnSpPr>
          <p:spPr>
            <a:xfrm>
              <a:off x="8808982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11" name="Google Shape;1511;p23"/>
            <p:cNvCxnSpPr/>
            <p:nvPr/>
          </p:nvCxnSpPr>
          <p:spPr>
            <a:xfrm>
              <a:off x="9065225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12" name="Google Shape;1512;p23"/>
            <p:cNvCxnSpPr/>
            <p:nvPr/>
          </p:nvCxnSpPr>
          <p:spPr>
            <a:xfrm>
              <a:off x="96700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13" name="Google Shape;1513;p23"/>
            <p:cNvCxnSpPr/>
            <p:nvPr/>
          </p:nvCxnSpPr>
          <p:spPr>
            <a:xfrm rot="10800000">
              <a:off x="4573829" y="41812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14" name="Google Shape;1514;p23"/>
            <p:cNvCxnSpPr/>
            <p:nvPr/>
          </p:nvCxnSpPr>
          <p:spPr>
            <a:xfrm rot="10800000">
              <a:off x="4573829" y="-218345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15" name="Google Shape;1515;p23"/>
            <p:cNvCxnSpPr/>
            <p:nvPr/>
          </p:nvCxnSpPr>
          <p:spPr>
            <a:xfrm rot="10800000">
              <a:off x="4570100" y="-478501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16" name="Google Shape;1516;p23"/>
            <p:cNvCxnSpPr/>
            <p:nvPr/>
          </p:nvCxnSpPr>
          <p:spPr>
            <a:xfrm rot="10800000">
              <a:off x="4573829" y="-738658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17" name="Google Shape;1517;p23"/>
            <p:cNvCxnSpPr/>
            <p:nvPr/>
          </p:nvCxnSpPr>
          <p:spPr>
            <a:xfrm rot="10800000">
              <a:off x="4573829" y="-998815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18" name="Google Shape;1518;p23"/>
            <p:cNvCxnSpPr/>
            <p:nvPr/>
          </p:nvCxnSpPr>
          <p:spPr>
            <a:xfrm rot="10800000">
              <a:off x="4573829" y="-1258971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19" name="Google Shape;1519;p23"/>
            <p:cNvCxnSpPr/>
            <p:nvPr/>
          </p:nvCxnSpPr>
          <p:spPr>
            <a:xfrm rot="10800000">
              <a:off x="4573829" y="-1519128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20" name="Google Shape;1520;p23"/>
            <p:cNvCxnSpPr/>
            <p:nvPr/>
          </p:nvCxnSpPr>
          <p:spPr>
            <a:xfrm rot="10800000">
              <a:off x="4573829" y="-1779284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21" name="Google Shape;1521;p23"/>
            <p:cNvCxnSpPr/>
            <p:nvPr/>
          </p:nvCxnSpPr>
          <p:spPr>
            <a:xfrm rot="10800000">
              <a:off x="4570100" y="-2039441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22" name="Google Shape;1522;p23"/>
            <p:cNvCxnSpPr/>
            <p:nvPr/>
          </p:nvCxnSpPr>
          <p:spPr>
            <a:xfrm rot="10800000">
              <a:off x="4573829" y="-2299597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23" name="Google Shape;1523;p23"/>
            <p:cNvCxnSpPr/>
            <p:nvPr/>
          </p:nvCxnSpPr>
          <p:spPr>
            <a:xfrm rot="10800000">
              <a:off x="4573829" y="-2559754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24" name="Google Shape;1524;p23"/>
            <p:cNvCxnSpPr/>
            <p:nvPr/>
          </p:nvCxnSpPr>
          <p:spPr>
            <a:xfrm rot="10800000">
              <a:off x="4573829" y="-2819911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25" name="Google Shape;1525;p23"/>
            <p:cNvCxnSpPr/>
            <p:nvPr/>
          </p:nvCxnSpPr>
          <p:spPr>
            <a:xfrm rot="10800000">
              <a:off x="4573829" y="-3080067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26" name="Google Shape;1526;p23"/>
            <p:cNvCxnSpPr/>
            <p:nvPr/>
          </p:nvCxnSpPr>
          <p:spPr>
            <a:xfrm rot="10800000">
              <a:off x="4573829" y="-3340224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27" name="Google Shape;1527;p23"/>
            <p:cNvCxnSpPr/>
            <p:nvPr/>
          </p:nvCxnSpPr>
          <p:spPr>
            <a:xfrm rot="10800000">
              <a:off x="4573829" y="-3600380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28" name="Google Shape;1528;p23"/>
            <p:cNvCxnSpPr/>
            <p:nvPr/>
          </p:nvCxnSpPr>
          <p:spPr>
            <a:xfrm rot="10800000">
              <a:off x="4573829" y="-3860537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29" name="Google Shape;1529;p23"/>
            <p:cNvCxnSpPr/>
            <p:nvPr/>
          </p:nvCxnSpPr>
          <p:spPr>
            <a:xfrm rot="10800000">
              <a:off x="4573829" y="-4120693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30" name="Google Shape;1530;p23"/>
            <p:cNvCxnSpPr/>
            <p:nvPr/>
          </p:nvCxnSpPr>
          <p:spPr>
            <a:xfrm rot="10800000">
              <a:off x="4570100" y="-4380850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31" name="Google Shape;1531;p23"/>
            <p:cNvCxnSpPr/>
            <p:nvPr/>
          </p:nvCxnSpPr>
          <p:spPr>
            <a:xfrm rot="10800000">
              <a:off x="4573829" y="301975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1532" name="Google Shape;1532;p23"/>
          <p:cNvGrpSpPr/>
          <p:nvPr/>
        </p:nvGrpSpPr>
        <p:grpSpPr>
          <a:xfrm>
            <a:off x="701025" y="539400"/>
            <a:ext cx="7731300" cy="4064700"/>
            <a:chOff x="701025" y="539400"/>
            <a:chExt cx="7731300" cy="4064700"/>
          </a:xfrm>
        </p:grpSpPr>
        <p:sp>
          <p:nvSpPr>
            <p:cNvPr id="1533" name="Google Shape;1533;p23"/>
            <p:cNvSpPr/>
            <p:nvPr/>
          </p:nvSpPr>
          <p:spPr>
            <a:xfrm>
              <a:off x="711950" y="539400"/>
              <a:ext cx="7719000" cy="4064700"/>
            </a:xfrm>
            <a:prstGeom prst="roundRect">
              <a:avLst>
                <a:gd fmla="val 6735" name="adj"/>
              </a:avLst>
            </a:prstGeom>
            <a:solidFill>
              <a:srgbClr val="FFFFFF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1534" name="Google Shape;1534;p23"/>
            <p:cNvCxnSpPr/>
            <p:nvPr/>
          </p:nvCxnSpPr>
          <p:spPr>
            <a:xfrm rot="10800000">
              <a:off x="701025" y="1072675"/>
              <a:ext cx="7731300" cy="0"/>
            </a:xfrm>
            <a:prstGeom prst="straightConnector1">
              <a:avLst/>
            </a:prstGeom>
            <a:noFill/>
            <a:ln cap="flat" cmpd="sng" w="9525">
              <a:solidFill>
                <a:srgbClr val="59595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grpSp>
          <p:nvGrpSpPr>
            <p:cNvPr id="1535" name="Google Shape;1535;p23"/>
            <p:cNvGrpSpPr/>
            <p:nvPr/>
          </p:nvGrpSpPr>
          <p:grpSpPr>
            <a:xfrm>
              <a:off x="941925" y="763050"/>
              <a:ext cx="716485" cy="147300"/>
              <a:chOff x="7468650" y="676950"/>
              <a:chExt cx="716485" cy="147300"/>
            </a:xfrm>
          </p:grpSpPr>
          <p:sp>
            <p:nvSpPr>
              <p:cNvPr id="1536" name="Google Shape;1536;p23"/>
              <p:cNvSpPr/>
              <p:nvPr/>
            </p:nvSpPr>
            <p:spPr>
              <a:xfrm>
                <a:off x="7468650" y="676950"/>
                <a:ext cx="147300" cy="147300"/>
              </a:xfrm>
              <a:prstGeom prst="ellipse">
                <a:avLst/>
              </a:prstGeom>
              <a:solidFill>
                <a:srgbClr val="74C3B3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7" name="Google Shape;1537;p23"/>
              <p:cNvSpPr/>
              <p:nvPr/>
            </p:nvSpPr>
            <p:spPr>
              <a:xfrm>
                <a:off x="7753243" y="676950"/>
                <a:ext cx="147300" cy="147300"/>
              </a:xfrm>
              <a:prstGeom prst="ellipse">
                <a:avLst/>
              </a:prstGeom>
              <a:solidFill>
                <a:srgbClr val="F6C4A2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8" name="Google Shape;1538;p23"/>
              <p:cNvSpPr/>
              <p:nvPr/>
            </p:nvSpPr>
            <p:spPr>
              <a:xfrm>
                <a:off x="8037835" y="676950"/>
                <a:ext cx="147300" cy="147300"/>
              </a:xfrm>
              <a:prstGeom prst="ellipse">
                <a:avLst/>
              </a:prstGeom>
              <a:solidFill>
                <a:srgbClr val="E1B8EC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539" name="Google Shape;1539;p23"/>
          <p:cNvSpPr/>
          <p:nvPr/>
        </p:nvSpPr>
        <p:spPr>
          <a:xfrm>
            <a:off x="1191254" y="-516225"/>
            <a:ext cx="911400" cy="9114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0" name="Google Shape;1540;p23"/>
          <p:cNvSpPr/>
          <p:nvPr/>
        </p:nvSpPr>
        <p:spPr>
          <a:xfrm>
            <a:off x="8655550" y="32611"/>
            <a:ext cx="613233" cy="614059"/>
          </a:xfrm>
          <a:custGeom>
            <a:rect b="b" l="l" r="r" t="t"/>
            <a:pathLst>
              <a:path extrusionOk="0" h="43877" w="43818">
                <a:moveTo>
                  <a:pt x="21909" y="1"/>
                </a:moveTo>
                <a:cubicBezTo>
                  <a:pt x="21909" y="12101"/>
                  <a:pt x="12100" y="21968"/>
                  <a:pt x="0" y="21968"/>
                </a:cubicBezTo>
                <a:cubicBezTo>
                  <a:pt x="12100" y="21968"/>
                  <a:pt x="21909" y="31777"/>
                  <a:pt x="21909" y="43877"/>
                </a:cubicBezTo>
                <a:cubicBezTo>
                  <a:pt x="21909" y="31777"/>
                  <a:pt x="31718" y="21968"/>
                  <a:pt x="43817" y="21968"/>
                </a:cubicBezTo>
                <a:cubicBezTo>
                  <a:pt x="31718" y="21968"/>
                  <a:pt x="21909" y="12101"/>
                  <a:pt x="21909" y="1"/>
                </a:cubicBezTo>
                <a:close/>
              </a:path>
            </a:pathLst>
          </a:custGeom>
          <a:solidFill>
            <a:schemeClr val="accent5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1" name="Google Shape;1541;p23"/>
          <p:cNvSpPr/>
          <p:nvPr/>
        </p:nvSpPr>
        <p:spPr>
          <a:xfrm>
            <a:off x="8662222" y="528000"/>
            <a:ext cx="91500" cy="915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2" name="Google Shape;1542;p23"/>
          <p:cNvSpPr/>
          <p:nvPr/>
        </p:nvSpPr>
        <p:spPr>
          <a:xfrm rot="-5400000">
            <a:off x="8218037" y="4680011"/>
            <a:ext cx="1362383" cy="224196"/>
          </a:xfrm>
          <a:custGeom>
            <a:rect b="b" l="l" r="r" t="t"/>
            <a:pathLst>
              <a:path extrusionOk="0" h="20559" w="124932">
                <a:moveTo>
                  <a:pt x="28957" y="1"/>
                </a:moveTo>
                <a:lnTo>
                  <a:pt x="15565" y="11748"/>
                </a:lnTo>
                <a:lnTo>
                  <a:pt x="4346" y="1939"/>
                </a:lnTo>
                <a:lnTo>
                  <a:pt x="0" y="6873"/>
                </a:lnTo>
                <a:lnTo>
                  <a:pt x="15565" y="20558"/>
                </a:lnTo>
                <a:lnTo>
                  <a:pt x="28957" y="8811"/>
                </a:lnTo>
                <a:lnTo>
                  <a:pt x="42349" y="20558"/>
                </a:lnTo>
                <a:lnTo>
                  <a:pt x="55740" y="8811"/>
                </a:lnTo>
                <a:lnTo>
                  <a:pt x="69132" y="20558"/>
                </a:lnTo>
                <a:lnTo>
                  <a:pt x="82524" y="8811"/>
                </a:lnTo>
                <a:lnTo>
                  <a:pt x="95916" y="20558"/>
                </a:lnTo>
                <a:lnTo>
                  <a:pt x="109307" y="8811"/>
                </a:lnTo>
                <a:lnTo>
                  <a:pt x="120585" y="18620"/>
                </a:lnTo>
                <a:lnTo>
                  <a:pt x="124931" y="13686"/>
                </a:lnTo>
                <a:lnTo>
                  <a:pt x="109307" y="1"/>
                </a:lnTo>
                <a:lnTo>
                  <a:pt x="95916" y="11748"/>
                </a:lnTo>
                <a:lnTo>
                  <a:pt x="82524" y="1"/>
                </a:lnTo>
                <a:lnTo>
                  <a:pt x="69132" y="11748"/>
                </a:lnTo>
                <a:lnTo>
                  <a:pt x="55740" y="1"/>
                </a:lnTo>
                <a:lnTo>
                  <a:pt x="42349" y="11748"/>
                </a:lnTo>
                <a:lnTo>
                  <a:pt x="28957" y="1"/>
                </a:lnTo>
                <a:close/>
              </a:path>
            </a:pathLst>
          </a:custGeom>
          <a:solidFill>
            <a:schemeClr val="l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3" name="Google Shape;1543;p23"/>
          <p:cNvSpPr/>
          <p:nvPr/>
        </p:nvSpPr>
        <p:spPr>
          <a:xfrm>
            <a:off x="253700" y="646671"/>
            <a:ext cx="224100" cy="2241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4" name="Google Shape;1544;p23"/>
          <p:cNvSpPr/>
          <p:nvPr/>
        </p:nvSpPr>
        <p:spPr>
          <a:xfrm>
            <a:off x="8279825" y="4584213"/>
            <a:ext cx="415800" cy="415800"/>
          </a:xfrm>
          <a:prstGeom prst="star4">
            <a:avLst>
              <a:gd fmla="val 19794" name="adj"/>
            </a:avLst>
          </a:prstGeom>
          <a:solidFill>
            <a:schemeClr val="accen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5" name="Google Shape;1545;p23"/>
          <p:cNvSpPr/>
          <p:nvPr/>
        </p:nvSpPr>
        <p:spPr>
          <a:xfrm>
            <a:off x="-91925" y="-130720"/>
            <a:ext cx="525900" cy="5259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6" name="Google Shape;1546;p23"/>
          <p:cNvSpPr/>
          <p:nvPr/>
        </p:nvSpPr>
        <p:spPr>
          <a:xfrm>
            <a:off x="8556025" y="817222"/>
            <a:ext cx="415833" cy="416393"/>
          </a:xfrm>
          <a:custGeom>
            <a:rect b="b" l="l" r="r" t="t"/>
            <a:pathLst>
              <a:path extrusionOk="0" h="43877" w="43818">
                <a:moveTo>
                  <a:pt x="21909" y="1"/>
                </a:moveTo>
                <a:cubicBezTo>
                  <a:pt x="21909" y="12101"/>
                  <a:pt x="12100" y="21968"/>
                  <a:pt x="0" y="21968"/>
                </a:cubicBezTo>
                <a:cubicBezTo>
                  <a:pt x="12100" y="21968"/>
                  <a:pt x="21909" y="31777"/>
                  <a:pt x="21909" y="43877"/>
                </a:cubicBezTo>
                <a:cubicBezTo>
                  <a:pt x="21909" y="31777"/>
                  <a:pt x="31718" y="21968"/>
                  <a:pt x="43817" y="21968"/>
                </a:cubicBezTo>
                <a:cubicBezTo>
                  <a:pt x="31718" y="21968"/>
                  <a:pt x="21909" y="12101"/>
                  <a:pt x="21909" y="1"/>
                </a:cubicBezTo>
                <a:close/>
              </a:path>
            </a:pathLst>
          </a:custGeom>
          <a:solidFill>
            <a:schemeClr val="l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7" name="Google Shape;1547;p23"/>
          <p:cNvSpPr/>
          <p:nvPr/>
        </p:nvSpPr>
        <p:spPr>
          <a:xfrm>
            <a:off x="123626" y="1054215"/>
            <a:ext cx="94800" cy="948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8" name="Google Shape;1548;p23"/>
          <p:cNvSpPr txBox="1"/>
          <p:nvPr>
            <p:ph type="title"/>
          </p:nvPr>
        </p:nvSpPr>
        <p:spPr>
          <a:xfrm>
            <a:off x="1844825" y="539400"/>
            <a:ext cx="6321600" cy="52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02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49" name="Google Shape;1549;p23"/>
          <p:cNvSpPr txBox="1"/>
          <p:nvPr>
            <p:ph idx="1" type="subTitle"/>
          </p:nvPr>
        </p:nvSpPr>
        <p:spPr>
          <a:xfrm>
            <a:off x="987825" y="3038535"/>
            <a:ext cx="2912700" cy="109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TITLE_AND_BODY_4">
    <p:spTree>
      <p:nvGrpSpPr>
        <p:cNvPr id="1550" name="Shape 1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1" name="Google Shape;1551;p24"/>
          <p:cNvGrpSpPr/>
          <p:nvPr/>
        </p:nvGrpSpPr>
        <p:grpSpPr>
          <a:xfrm>
            <a:off x="-100" y="-2100"/>
            <a:ext cx="9144129" cy="5149800"/>
            <a:chOff x="-100" y="-2100"/>
            <a:chExt cx="9144129" cy="5149800"/>
          </a:xfrm>
        </p:grpSpPr>
        <p:cxnSp>
          <p:nvCxnSpPr>
            <p:cNvPr id="1552" name="Google Shape;1552;p24"/>
            <p:cNvCxnSpPr/>
            <p:nvPr/>
          </p:nvCxnSpPr>
          <p:spPr>
            <a:xfrm>
              <a:off x="352950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53" name="Google Shape;1553;p24"/>
            <p:cNvCxnSpPr/>
            <p:nvPr/>
          </p:nvCxnSpPr>
          <p:spPr>
            <a:xfrm>
              <a:off x="609193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54" name="Google Shape;1554;p24"/>
            <p:cNvCxnSpPr/>
            <p:nvPr/>
          </p:nvCxnSpPr>
          <p:spPr>
            <a:xfrm>
              <a:off x="865437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55" name="Google Shape;1555;p24"/>
            <p:cNvCxnSpPr/>
            <p:nvPr/>
          </p:nvCxnSpPr>
          <p:spPr>
            <a:xfrm>
              <a:off x="1121680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56" name="Google Shape;1556;p24"/>
            <p:cNvCxnSpPr/>
            <p:nvPr/>
          </p:nvCxnSpPr>
          <p:spPr>
            <a:xfrm>
              <a:off x="1377924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57" name="Google Shape;1557;p24"/>
            <p:cNvCxnSpPr/>
            <p:nvPr/>
          </p:nvCxnSpPr>
          <p:spPr>
            <a:xfrm>
              <a:off x="1634167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58" name="Google Shape;1558;p24"/>
            <p:cNvCxnSpPr/>
            <p:nvPr/>
          </p:nvCxnSpPr>
          <p:spPr>
            <a:xfrm>
              <a:off x="1890410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59" name="Google Shape;1559;p24"/>
            <p:cNvCxnSpPr/>
            <p:nvPr/>
          </p:nvCxnSpPr>
          <p:spPr>
            <a:xfrm>
              <a:off x="2146654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60" name="Google Shape;1560;p24"/>
            <p:cNvCxnSpPr/>
            <p:nvPr/>
          </p:nvCxnSpPr>
          <p:spPr>
            <a:xfrm>
              <a:off x="2402897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61" name="Google Shape;1561;p24"/>
            <p:cNvCxnSpPr/>
            <p:nvPr/>
          </p:nvCxnSpPr>
          <p:spPr>
            <a:xfrm>
              <a:off x="2659140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62" name="Google Shape;1562;p24"/>
            <p:cNvCxnSpPr/>
            <p:nvPr/>
          </p:nvCxnSpPr>
          <p:spPr>
            <a:xfrm>
              <a:off x="2915384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63" name="Google Shape;1563;p24"/>
            <p:cNvCxnSpPr/>
            <p:nvPr/>
          </p:nvCxnSpPr>
          <p:spPr>
            <a:xfrm>
              <a:off x="3171627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64" name="Google Shape;1564;p24"/>
            <p:cNvCxnSpPr/>
            <p:nvPr/>
          </p:nvCxnSpPr>
          <p:spPr>
            <a:xfrm>
              <a:off x="3427871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65" name="Google Shape;1565;p24"/>
            <p:cNvCxnSpPr/>
            <p:nvPr/>
          </p:nvCxnSpPr>
          <p:spPr>
            <a:xfrm>
              <a:off x="3684114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66" name="Google Shape;1566;p24"/>
            <p:cNvCxnSpPr/>
            <p:nvPr/>
          </p:nvCxnSpPr>
          <p:spPr>
            <a:xfrm>
              <a:off x="3940357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67" name="Google Shape;1567;p24"/>
            <p:cNvCxnSpPr/>
            <p:nvPr/>
          </p:nvCxnSpPr>
          <p:spPr>
            <a:xfrm>
              <a:off x="4196601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68" name="Google Shape;1568;p24"/>
            <p:cNvCxnSpPr/>
            <p:nvPr/>
          </p:nvCxnSpPr>
          <p:spPr>
            <a:xfrm>
              <a:off x="4452844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69" name="Google Shape;1569;p24"/>
            <p:cNvCxnSpPr/>
            <p:nvPr/>
          </p:nvCxnSpPr>
          <p:spPr>
            <a:xfrm>
              <a:off x="4709088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70" name="Google Shape;1570;p24"/>
            <p:cNvCxnSpPr/>
            <p:nvPr/>
          </p:nvCxnSpPr>
          <p:spPr>
            <a:xfrm>
              <a:off x="4965331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71" name="Google Shape;1571;p24"/>
            <p:cNvCxnSpPr/>
            <p:nvPr/>
          </p:nvCxnSpPr>
          <p:spPr>
            <a:xfrm>
              <a:off x="5221574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72" name="Google Shape;1572;p24"/>
            <p:cNvCxnSpPr/>
            <p:nvPr/>
          </p:nvCxnSpPr>
          <p:spPr>
            <a:xfrm>
              <a:off x="5477818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73" name="Google Shape;1573;p24"/>
            <p:cNvCxnSpPr/>
            <p:nvPr/>
          </p:nvCxnSpPr>
          <p:spPr>
            <a:xfrm>
              <a:off x="5734061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74" name="Google Shape;1574;p24"/>
            <p:cNvCxnSpPr/>
            <p:nvPr/>
          </p:nvCxnSpPr>
          <p:spPr>
            <a:xfrm>
              <a:off x="5990304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75" name="Google Shape;1575;p24"/>
            <p:cNvCxnSpPr/>
            <p:nvPr/>
          </p:nvCxnSpPr>
          <p:spPr>
            <a:xfrm>
              <a:off x="6246548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76" name="Google Shape;1576;p24"/>
            <p:cNvCxnSpPr/>
            <p:nvPr/>
          </p:nvCxnSpPr>
          <p:spPr>
            <a:xfrm>
              <a:off x="6502791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77" name="Google Shape;1577;p24"/>
            <p:cNvCxnSpPr/>
            <p:nvPr/>
          </p:nvCxnSpPr>
          <p:spPr>
            <a:xfrm>
              <a:off x="6759035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78" name="Google Shape;1578;p24"/>
            <p:cNvCxnSpPr/>
            <p:nvPr/>
          </p:nvCxnSpPr>
          <p:spPr>
            <a:xfrm>
              <a:off x="7015278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79" name="Google Shape;1579;p24"/>
            <p:cNvCxnSpPr/>
            <p:nvPr/>
          </p:nvCxnSpPr>
          <p:spPr>
            <a:xfrm>
              <a:off x="7271521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80" name="Google Shape;1580;p24"/>
            <p:cNvCxnSpPr/>
            <p:nvPr/>
          </p:nvCxnSpPr>
          <p:spPr>
            <a:xfrm>
              <a:off x="7527765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81" name="Google Shape;1581;p24"/>
            <p:cNvCxnSpPr/>
            <p:nvPr/>
          </p:nvCxnSpPr>
          <p:spPr>
            <a:xfrm>
              <a:off x="7784008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82" name="Google Shape;1582;p24"/>
            <p:cNvCxnSpPr/>
            <p:nvPr/>
          </p:nvCxnSpPr>
          <p:spPr>
            <a:xfrm>
              <a:off x="8040251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83" name="Google Shape;1583;p24"/>
            <p:cNvCxnSpPr/>
            <p:nvPr/>
          </p:nvCxnSpPr>
          <p:spPr>
            <a:xfrm>
              <a:off x="8296495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84" name="Google Shape;1584;p24"/>
            <p:cNvCxnSpPr/>
            <p:nvPr/>
          </p:nvCxnSpPr>
          <p:spPr>
            <a:xfrm>
              <a:off x="8552738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85" name="Google Shape;1585;p24"/>
            <p:cNvCxnSpPr/>
            <p:nvPr/>
          </p:nvCxnSpPr>
          <p:spPr>
            <a:xfrm>
              <a:off x="8808982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86" name="Google Shape;1586;p24"/>
            <p:cNvCxnSpPr/>
            <p:nvPr/>
          </p:nvCxnSpPr>
          <p:spPr>
            <a:xfrm>
              <a:off x="9065225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87" name="Google Shape;1587;p24"/>
            <p:cNvCxnSpPr/>
            <p:nvPr/>
          </p:nvCxnSpPr>
          <p:spPr>
            <a:xfrm>
              <a:off x="96700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88" name="Google Shape;1588;p24"/>
            <p:cNvCxnSpPr/>
            <p:nvPr/>
          </p:nvCxnSpPr>
          <p:spPr>
            <a:xfrm rot="10800000">
              <a:off x="4573829" y="41812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89" name="Google Shape;1589;p24"/>
            <p:cNvCxnSpPr/>
            <p:nvPr/>
          </p:nvCxnSpPr>
          <p:spPr>
            <a:xfrm rot="10800000">
              <a:off x="4573829" y="-218345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90" name="Google Shape;1590;p24"/>
            <p:cNvCxnSpPr/>
            <p:nvPr/>
          </p:nvCxnSpPr>
          <p:spPr>
            <a:xfrm rot="10800000">
              <a:off x="4570100" y="-478501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91" name="Google Shape;1591;p24"/>
            <p:cNvCxnSpPr/>
            <p:nvPr/>
          </p:nvCxnSpPr>
          <p:spPr>
            <a:xfrm rot="10800000">
              <a:off x="4573829" y="-738658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92" name="Google Shape;1592;p24"/>
            <p:cNvCxnSpPr/>
            <p:nvPr/>
          </p:nvCxnSpPr>
          <p:spPr>
            <a:xfrm rot="10800000">
              <a:off x="4573829" y="-998815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93" name="Google Shape;1593;p24"/>
            <p:cNvCxnSpPr/>
            <p:nvPr/>
          </p:nvCxnSpPr>
          <p:spPr>
            <a:xfrm rot="10800000">
              <a:off x="4573829" y="-1258971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94" name="Google Shape;1594;p24"/>
            <p:cNvCxnSpPr/>
            <p:nvPr/>
          </p:nvCxnSpPr>
          <p:spPr>
            <a:xfrm rot="10800000">
              <a:off x="4573829" y="-1519128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95" name="Google Shape;1595;p24"/>
            <p:cNvCxnSpPr/>
            <p:nvPr/>
          </p:nvCxnSpPr>
          <p:spPr>
            <a:xfrm rot="10800000">
              <a:off x="4573829" y="-1779284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96" name="Google Shape;1596;p24"/>
            <p:cNvCxnSpPr/>
            <p:nvPr/>
          </p:nvCxnSpPr>
          <p:spPr>
            <a:xfrm rot="10800000">
              <a:off x="4570100" y="-2039441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97" name="Google Shape;1597;p24"/>
            <p:cNvCxnSpPr/>
            <p:nvPr/>
          </p:nvCxnSpPr>
          <p:spPr>
            <a:xfrm rot="10800000">
              <a:off x="4573829" y="-2299597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98" name="Google Shape;1598;p24"/>
            <p:cNvCxnSpPr/>
            <p:nvPr/>
          </p:nvCxnSpPr>
          <p:spPr>
            <a:xfrm rot="10800000">
              <a:off x="4573829" y="-2559754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99" name="Google Shape;1599;p24"/>
            <p:cNvCxnSpPr/>
            <p:nvPr/>
          </p:nvCxnSpPr>
          <p:spPr>
            <a:xfrm rot="10800000">
              <a:off x="4573829" y="-2819911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00" name="Google Shape;1600;p24"/>
            <p:cNvCxnSpPr/>
            <p:nvPr/>
          </p:nvCxnSpPr>
          <p:spPr>
            <a:xfrm rot="10800000">
              <a:off x="4573829" y="-3080067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01" name="Google Shape;1601;p24"/>
            <p:cNvCxnSpPr/>
            <p:nvPr/>
          </p:nvCxnSpPr>
          <p:spPr>
            <a:xfrm rot="10800000">
              <a:off x="4573829" y="-3340224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02" name="Google Shape;1602;p24"/>
            <p:cNvCxnSpPr/>
            <p:nvPr/>
          </p:nvCxnSpPr>
          <p:spPr>
            <a:xfrm rot="10800000">
              <a:off x="4573829" y="-3600380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03" name="Google Shape;1603;p24"/>
            <p:cNvCxnSpPr/>
            <p:nvPr/>
          </p:nvCxnSpPr>
          <p:spPr>
            <a:xfrm rot="10800000">
              <a:off x="4573829" y="-3860537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04" name="Google Shape;1604;p24"/>
            <p:cNvCxnSpPr/>
            <p:nvPr/>
          </p:nvCxnSpPr>
          <p:spPr>
            <a:xfrm rot="10800000">
              <a:off x="4573829" y="-4120693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05" name="Google Shape;1605;p24"/>
            <p:cNvCxnSpPr/>
            <p:nvPr/>
          </p:nvCxnSpPr>
          <p:spPr>
            <a:xfrm rot="10800000">
              <a:off x="4570100" y="-4380850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06" name="Google Shape;1606;p24"/>
            <p:cNvCxnSpPr/>
            <p:nvPr/>
          </p:nvCxnSpPr>
          <p:spPr>
            <a:xfrm rot="10800000">
              <a:off x="4573829" y="301975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1607" name="Google Shape;1607;p24"/>
          <p:cNvGrpSpPr/>
          <p:nvPr/>
        </p:nvGrpSpPr>
        <p:grpSpPr>
          <a:xfrm>
            <a:off x="701025" y="539400"/>
            <a:ext cx="7731300" cy="4064700"/>
            <a:chOff x="701025" y="539400"/>
            <a:chExt cx="7731300" cy="4064700"/>
          </a:xfrm>
        </p:grpSpPr>
        <p:sp>
          <p:nvSpPr>
            <p:cNvPr id="1608" name="Google Shape;1608;p24"/>
            <p:cNvSpPr/>
            <p:nvPr/>
          </p:nvSpPr>
          <p:spPr>
            <a:xfrm>
              <a:off x="711950" y="539400"/>
              <a:ext cx="7719000" cy="4064700"/>
            </a:xfrm>
            <a:prstGeom prst="roundRect">
              <a:avLst>
                <a:gd fmla="val 6735" name="adj"/>
              </a:avLst>
            </a:prstGeom>
            <a:solidFill>
              <a:srgbClr val="FFFFFF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1609" name="Google Shape;1609;p24"/>
            <p:cNvCxnSpPr/>
            <p:nvPr/>
          </p:nvCxnSpPr>
          <p:spPr>
            <a:xfrm rot="10800000">
              <a:off x="701025" y="1072675"/>
              <a:ext cx="7731300" cy="0"/>
            </a:xfrm>
            <a:prstGeom prst="straightConnector1">
              <a:avLst/>
            </a:prstGeom>
            <a:noFill/>
            <a:ln cap="flat" cmpd="sng" w="9525">
              <a:solidFill>
                <a:srgbClr val="59595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grpSp>
          <p:nvGrpSpPr>
            <p:cNvPr id="1610" name="Google Shape;1610;p24"/>
            <p:cNvGrpSpPr/>
            <p:nvPr/>
          </p:nvGrpSpPr>
          <p:grpSpPr>
            <a:xfrm>
              <a:off x="941925" y="763050"/>
              <a:ext cx="716485" cy="147300"/>
              <a:chOff x="7468650" y="676950"/>
              <a:chExt cx="716485" cy="147300"/>
            </a:xfrm>
          </p:grpSpPr>
          <p:sp>
            <p:nvSpPr>
              <p:cNvPr id="1611" name="Google Shape;1611;p24"/>
              <p:cNvSpPr/>
              <p:nvPr/>
            </p:nvSpPr>
            <p:spPr>
              <a:xfrm>
                <a:off x="7468650" y="676950"/>
                <a:ext cx="147300" cy="147300"/>
              </a:xfrm>
              <a:prstGeom prst="ellipse">
                <a:avLst/>
              </a:prstGeom>
              <a:solidFill>
                <a:srgbClr val="74C3B3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2" name="Google Shape;1612;p24"/>
              <p:cNvSpPr/>
              <p:nvPr/>
            </p:nvSpPr>
            <p:spPr>
              <a:xfrm>
                <a:off x="7753243" y="676950"/>
                <a:ext cx="147300" cy="147300"/>
              </a:xfrm>
              <a:prstGeom prst="ellipse">
                <a:avLst/>
              </a:prstGeom>
              <a:solidFill>
                <a:srgbClr val="F6C4A2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3" name="Google Shape;1613;p24"/>
              <p:cNvSpPr/>
              <p:nvPr/>
            </p:nvSpPr>
            <p:spPr>
              <a:xfrm>
                <a:off x="8037835" y="676950"/>
                <a:ext cx="147300" cy="147300"/>
              </a:xfrm>
              <a:prstGeom prst="ellipse">
                <a:avLst/>
              </a:prstGeom>
              <a:solidFill>
                <a:srgbClr val="E1B8EC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614" name="Google Shape;1614;p24"/>
          <p:cNvSpPr/>
          <p:nvPr/>
        </p:nvSpPr>
        <p:spPr>
          <a:xfrm>
            <a:off x="6971954" y="-516225"/>
            <a:ext cx="911400" cy="9114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5" name="Google Shape;1615;p24"/>
          <p:cNvSpPr/>
          <p:nvPr/>
        </p:nvSpPr>
        <p:spPr>
          <a:xfrm>
            <a:off x="8430903" y="4391438"/>
            <a:ext cx="677974" cy="678887"/>
          </a:xfrm>
          <a:custGeom>
            <a:rect b="b" l="l" r="r" t="t"/>
            <a:pathLst>
              <a:path extrusionOk="0" h="43877" w="43818">
                <a:moveTo>
                  <a:pt x="21909" y="1"/>
                </a:moveTo>
                <a:cubicBezTo>
                  <a:pt x="21909" y="12101"/>
                  <a:pt x="12100" y="21968"/>
                  <a:pt x="0" y="21968"/>
                </a:cubicBezTo>
                <a:cubicBezTo>
                  <a:pt x="12100" y="21968"/>
                  <a:pt x="21909" y="31777"/>
                  <a:pt x="21909" y="43877"/>
                </a:cubicBezTo>
                <a:cubicBezTo>
                  <a:pt x="21909" y="31777"/>
                  <a:pt x="31718" y="21968"/>
                  <a:pt x="43817" y="21968"/>
                </a:cubicBezTo>
                <a:cubicBezTo>
                  <a:pt x="31718" y="21968"/>
                  <a:pt x="21909" y="12101"/>
                  <a:pt x="21909" y="1"/>
                </a:cubicBezTo>
                <a:close/>
              </a:path>
            </a:pathLst>
          </a:custGeom>
          <a:solidFill>
            <a:schemeClr val="l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6" name="Google Shape;1616;p24"/>
          <p:cNvSpPr/>
          <p:nvPr/>
        </p:nvSpPr>
        <p:spPr>
          <a:xfrm>
            <a:off x="8430897" y="4926400"/>
            <a:ext cx="91500" cy="915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7" name="Google Shape;1617;p24"/>
          <p:cNvSpPr/>
          <p:nvPr/>
        </p:nvSpPr>
        <p:spPr>
          <a:xfrm>
            <a:off x="-296597" y="3960150"/>
            <a:ext cx="801900" cy="8019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8" name="Google Shape;1618;p24"/>
          <p:cNvSpPr/>
          <p:nvPr/>
        </p:nvSpPr>
        <p:spPr>
          <a:xfrm>
            <a:off x="-124875" y="633775"/>
            <a:ext cx="350400" cy="350400"/>
          </a:xfrm>
          <a:prstGeom prst="ellipse">
            <a:avLst/>
          </a:prstGeom>
          <a:solidFill>
            <a:schemeClr val="accent5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9" name="Google Shape;1619;p24"/>
          <p:cNvSpPr/>
          <p:nvPr/>
        </p:nvSpPr>
        <p:spPr>
          <a:xfrm>
            <a:off x="8166422" y="4754875"/>
            <a:ext cx="91500" cy="915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0" name="Google Shape;1620;p24"/>
          <p:cNvSpPr/>
          <p:nvPr/>
        </p:nvSpPr>
        <p:spPr>
          <a:xfrm>
            <a:off x="8131262" y="106211"/>
            <a:ext cx="1362383" cy="224196"/>
          </a:xfrm>
          <a:custGeom>
            <a:rect b="b" l="l" r="r" t="t"/>
            <a:pathLst>
              <a:path extrusionOk="0" h="20559" w="124932">
                <a:moveTo>
                  <a:pt x="28957" y="1"/>
                </a:moveTo>
                <a:lnTo>
                  <a:pt x="15565" y="11748"/>
                </a:lnTo>
                <a:lnTo>
                  <a:pt x="4346" y="1939"/>
                </a:lnTo>
                <a:lnTo>
                  <a:pt x="0" y="6873"/>
                </a:lnTo>
                <a:lnTo>
                  <a:pt x="15565" y="20558"/>
                </a:lnTo>
                <a:lnTo>
                  <a:pt x="28957" y="8811"/>
                </a:lnTo>
                <a:lnTo>
                  <a:pt x="42349" y="20558"/>
                </a:lnTo>
                <a:lnTo>
                  <a:pt x="55740" y="8811"/>
                </a:lnTo>
                <a:lnTo>
                  <a:pt x="69132" y="20558"/>
                </a:lnTo>
                <a:lnTo>
                  <a:pt x="82524" y="8811"/>
                </a:lnTo>
                <a:lnTo>
                  <a:pt x="95916" y="20558"/>
                </a:lnTo>
                <a:lnTo>
                  <a:pt x="109307" y="8811"/>
                </a:lnTo>
                <a:lnTo>
                  <a:pt x="120585" y="18620"/>
                </a:lnTo>
                <a:lnTo>
                  <a:pt x="124931" y="13686"/>
                </a:lnTo>
                <a:lnTo>
                  <a:pt x="109307" y="1"/>
                </a:lnTo>
                <a:lnTo>
                  <a:pt x="95916" y="11748"/>
                </a:lnTo>
                <a:lnTo>
                  <a:pt x="82524" y="1"/>
                </a:lnTo>
                <a:lnTo>
                  <a:pt x="69132" y="11748"/>
                </a:lnTo>
                <a:lnTo>
                  <a:pt x="55740" y="1"/>
                </a:lnTo>
                <a:lnTo>
                  <a:pt x="42349" y="11748"/>
                </a:lnTo>
                <a:lnTo>
                  <a:pt x="28957" y="1"/>
                </a:lnTo>
                <a:close/>
              </a:path>
            </a:pathLst>
          </a:custGeom>
          <a:solidFill>
            <a:schemeClr val="accen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1" name="Google Shape;1621;p24"/>
          <p:cNvSpPr/>
          <p:nvPr/>
        </p:nvSpPr>
        <p:spPr>
          <a:xfrm>
            <a:off x="343000" y="4665538"/>
            <a:ext cx="613200" cy="613200"/>
          </a:xfrm>
          <a:prstGeom prst="star4">
            <a:avLst>
              <a:gd fmla="val 19794" name="adj"/>
            </a:avLst>
          </a:prstGeom>
          <a:solidFill>
            <a:schemeClr val="accent4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2" name="Google Shape;1622;p24"/>
          <p:cNvSpPr/>
          <p:nvPr/>
        </p:nvSpPr>
        <p:spPr>
          <a:xfrm>
            <a:off x="388000" y="-82575"/>
            <a:ext cx="415800" cy="415800"/>
          </a:xfrm>
          <a:prstGeom prst="star4">
            <a:avLst>
              <a:gd fmla="val 19794" name="adj"/>
            </a:avLst>
          </a:prstGeom>
          <a:solidFill>
            <a:schemeClr val="accent4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3" name="Google Shape;1623;p24"/>
          <p:cNvSpPr/>
          <p:nvPr/>
        </p:nvSpPr>
        <p:spPr>
          <a:xfrm>
            <a:off x="225522" y="333225"/>
            <a:ext cx="91500" cy="915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4" name="Google Shape;1624;p24"/>
          <p:cNvSpPr/>
          <p:nvPr/>
        </p:nvSpPr>
        <p:spPr>
          <a:xfrm>
            <a:off x="2323425" y="4762046"/>
            <a:ext cx="224100" cy="224100"/>
          </a:xfrm>
          <a:prstGeom prst="ellipse">
            <a:avLst/>
          </a:prstGeom>
          <a:solidFill>
            <a:schemeClr val="accent6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5" name="Google Shape;1625;p24"/>
          <p:cNvSpPr txBox="1"/>
          <p:nvPr>
            <p:ph type="title"/>
          </p:nvPr>
        </p:nvSpPr>
        <p:spPr>
          <a:xfrm>
            <a:off x="1844825" y="539400"/>
            <a:ext cx="6321600" cy="52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02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626" name="Google Shape;1626;p24"/>
          <p:cNvSpPr txBox="1"/>
          <p:nvPr>
            <p:ph idx="1" type="subTitle"/>
          </p:nvPr>
        </p:nvSpPr>
        <p:spPr>
          <a:xfrm>
            <a:off x="4471813" y="3027725"/>
            <a:ext cx="3517200" cy="10962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TITLE_AND_BODY_4_1">
    <p:spTree>
      <p:nvGrpSpPr>
        <p:cNvPr id="1627" name="Shape 1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8" name="Google Shape;1628;p25"/>
          <p:cNvGrpSpPr/>
          <p:nvPr/>
        </p:nvGrpSpPr>
        <p:grpSpPr>
          <a:xfrm>
            <a:off x="-100" y="-2100"/>
            <a:ext cx="9144129" cy="5149800"/>
            <a:chOff x="-100" y="-2100"/>
            <a:chExt cx="9144129" cy="5149800"/>
          </a:xfrm>
        </p:grpSpPr>
        <p:cxnSp>
          <p:nvCxnSpPr>
            <p:cNvPr id="1629" name="Google Shape;1629;p25"/>
            <p:cNvCxnSpPr/>
            <p:nvPr/>
          </p:nvCxnSpPr>
          <p:spPr>
            <a:xfrm>
              <a:off x="352950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30" name="Google Shape;1630;p25"/>
            <p:cNvCxnSpPr/>
            <p:nvPr/>
          </p:nvCxnSpPr>
          <p:spPr>
            <a:xfrm>
              <a:off x="609193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31" name="Google Shape;1631;p25"/>
            <p:cNvCxnSpPr/>
            <p:nvPr/>
          </p:nvCxnSpPr>
          <p:spPr>
            <a:xfrm>
              <a:off x="865437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32" name="Google Shape;1632;p25"/>
            <p:cNvCxnSpPr/>
            <p:nvPr/>
          </p:nvCxnSpPr>
          <p:spPr>
            <a:xfrm>
              <a:off x="1121680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33" name="Google Shape;1633;p25"/>
            <p:cNvCxnSpPr/>
            <p:nvPr/>
          </p:nvCxnSpPr>
          <p:spPr>
            <a:xfrm>
              <a:off x="1377924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34" name="Google Shape;1634;p25"/>
            <p:cNvCxnSpPr/>
            <p:nvPr/>
          </p:nvCxnSpPr>
          <p:spPr>
            <a:xfrm>
              <a:off x="1634167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35" name="Google Shape;1635;p25"/>
            <p:cNvCxnSpPr/>
            <p:nvPr/>
          </p:nvCxnSpPr>
          <p:spPr>
            <a:xfrm>
              <a:off x="1890410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36" name="Google Shape;1636;p25"/>
            <p:cNvCxnSpPr/>
            <p:nvPr/>
          </p:nvCxnSpPr>
          <p:spPr>
            <a:xfrm>
              <a:off x="2146654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37" name="Google Shape;1637;p25"/>
            <p:cNvCxnSpPr/>
            <p:nvPr/>
          </p:nvCxnSpPr>
          <p:spPr>
            <a:xfrm>
              <a:off x="2402897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38" name="Google Shape;1638;p25"/>
            <p:cNvCxnSpPr/>
            <p:nvPr/>
          </p:nvCxnSpPr>
          <p:spPr>
            <a:xfrm>
              <a:off x="2659140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39" name="Google Shape;1639;p25"/>
            <p:cNvCxnSpPr/>
            <p:nvPr/>
          </p:nvCxnSpPr>
          <p:spPr>
            <a:xfrm>
              <a:off x="2915384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40" name="Google Shape;1640;p25"/>
            <p:cNvCxnSpPr/>
            <p:nvPr/>
          </p:nvCxnSpPr>
          <p:spPr>
            <a:xfrm>
              <a:off x="3171627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41" name="Google Shape;1641;p25"/>
            <p:cNvCxnSpPr/>
            <p:nvPr/>
          </p:nvCxnSpPr>
          <p:spPr>
            <a:xfrm>
              <a:off x="3427871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42" name="Google Shape;1642;p25"/>
            <p:cNvCxnSpPr/>
            <p:nvPr/>
          </p:nvCxnSpPr>
          <p:spPr>
            <a:xfrm>
              <a:off x="3684114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43" name="Google Shape;1643;p25"/>
            <p:cNvCxnSpPr/>
            <p:nvPr/>
          </p:nvCxnSpPr>
          <p:spPr>
            <a:xfrm>
              <a:off x="3940357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44" name="Google Shape;1644;p25"/>
            <p:cNvCxnSpPr/>
            <p:nvPr/>
          </p:nvCxnSpPr>
          <p:spPr>
            <a:xfrm>
              <a:off x="4196601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45" name="Google Shape;1645;p25"/>
            <p:cNvCxnSpPr/>
            <p:nvPr/>
          </p:nvCxnSpPr>
          <p:spPr>
            <a:xfrm>
              <a:off x="4452844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46" name="Google Shape;1646;p25"/>
            <p:cNvCxnSpPr/>
            <p:nvPr/>
          </p:nvCxnSpPr>
          <p:spPr>
            <a:xfrm>
              <a:off x="4709088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47" name="Google Shape;1647;p25"/>
            <p:cNvCxnSpPr/>
            <p:nvPr/>
          </p:nvCxnSpPr>
          <p:spPr>
            <a:xfrm>
              <a:off x="4965331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48" name="Google Shape;1648;p25"/>
            <p:cNvCxnSpPr/>
            <p:nvPr/>
          </p:nvCxnSpPr>
          <p:spPr>
            <a:xfrm>
              <a:off x="5221574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49" name="Google Shape;1649;p25"/>
            <p:cNvCxnSpPr/>
            <p:nvPr/>
          </p:nvCxnSpPr>
          <p:spPr>
            <a:xfrm>
              <a:off x="5477818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50" name="Google Shape;1650;p25"/>
            <p:cNvCxnSpPr/>
            <p:nvPr/>
          </p:nvCxnSpPr>
          <p:spPr>
            <a:xfrm>
              <a:off x="5734061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51" name="Google Shape;1651;p25"/>
            <p:cNvCxnSpPr/>
            <p:nvPr/>
          </p:nvCxnSpPr>
          <p:spPr>
            <a:xfrm>
              <a:off x="5990304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52" name="Google Shape;1652;p25"/>
            <p:cNvCxnSpPr/>
            <p:nvPr/>
          </p:nvCxnSpPr>
          <p:spPr>
            <a:xfrm>
              <a:off x="6246548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53" name="Google Shape;1653;p25"/>
            <p:cNvCxnSpPr/>
            <p:nvPr/>
          </p:nvCxnSpPr>
          <p:spPr>
            <a:xfrm>
              <a:off x="6502791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54" name="Google Shape;1654;p25"/>
            <p:cNvCxnSpPr/>
            <p:nvPr/>
          </p:nvCxnSpPr>
          <p:spPr>
            <a:xfrm>
              <a:off x="6759035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55" name="Google Shape;1655;p25"/>
            <p:cNvCxnSpPr/>
            <p:nvPr/>
          </p:nvCxnSpPr>
          <p:spPr>
            <a:xfrm>
              <a:off x="7015278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56" name="Google Shape;1656;p25"/>
            <p:cNvCxnSpPr/>
            <p:nvPr/>
          </p:nvCxnSpPr>
          <p:spPr>
            <a:xfrm>
              <a:off x="7271521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57" name="Google Shape;1657;p25"/>
            <p:cNvCxnSpPr/>
            <p:nvPr/>
          </p:nvCxnSpPr>
          <p:spPr>
            <a:xfrm>
              <a:off x="7527765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58" name="Google Shape;1658;p25"/>
            <p:cNvCxnSpPr/>
            <p:nvPr/>
          </p:nvCxnSpPr>
          <p:spPr>
            <a:xfrm>
              <a:off x="7784008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59" name="Google Shape;1659;p25"/>
            <p:cNvCxnSpPr/>
            <p:nvPr/>
          </p:nvCxnSpPr>
          <p:spPr>
            <a:xfrm>
              <a:off x="8040251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60" name="Google Shape;1660;p25"/>
            <p:cNvCxnSpPr/>
            <p:nvPr/>
          </p:nvCxnSpPr>
          <p:spPr>
            <a:xfrm>
              <a:off x="8296495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61" name="Google Shape;1661;p25"/>
            <p:cNvCxnSpPr/>
            <p:nvPr/>
          </p:nvCxnSpPr>
          <p:spPr>
            <a:xfrm>
              <a:off x="8552738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62" name="Google Shape;1662;p25"/>
            <p:cNvCxnSpPr/>
            <p:nvPr/>
          </p:nvCxnSpPr>
          <p:spPr>
            <a:xfrm>
              <a:off x="8808982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63" name="Google Shape;1663;p25"/>
            <p:cNvCxnSpPr/>
            <p:nvPr/>
          </p:nvCxnSpPr>
          <p:spPr>
            <a:xfrm>
              <a:off x="9065225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64" name="Google Shape;1664;p25"/>
            <p:cNvCxnSpPr/>
            <p:nvPr/>
          </p:nvCxnSpPr>
          <p:spPr>
            <a:xfrm>
              <a:off x="96700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65" name="Google Shape;1665;p25"/>
            <p:cNvCxnSpPr/>
            <p:nvPr/>
          </p:nvCxnSpPr>
          <p:spPr>
            <a:xfrm rot="10800000">
              <a:off x="4573829" y="41812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66" name="Google Shape;1666;p25"/>
            <p:cNvCxnSpPr/>
            <p:nvPr/>
          </p:nvCxnSpPr>
          <p:spPr>
            <a:xfrm rot="10800000">
              <a:off x="4573829" y="-218345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67" name="Google Shape;1667;p25"/>
            <p:cNvCxnSpPr/>
            <p:nvPr/>
          </p:nvCxnSpPr>
          <p:spPr>
            <a:xfrm rot="10800000">
              <a:off x="4570100" y="-478501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68" name="Google Shape;1668;p25"/>
            <p:cNvCxnSpPr/>
            <p:nvPr/>
          </p:nvCxnSpPr>
          <p:spPr>
            <a:xfrm rot="10800000">
              <a:off x="4573829" y="-738658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69" name="Google Shape;1669;p25"/>
            <p:cNvCxnSpPr/>
            <p:nvPr/>
          </p:nvCxnSpPr>
          <p:spPr>
            <a:xfrm rot="10800000">
              <a:off x="4573829" y="-998815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70" name="Google Shape;1670;p25"/>
            <p:cNvCxnSpPr/>
            <p:nvPr/>
          </p:nvCxnSpPr>
          <p:spPr>
            <a:xfrm rot="10800000">
              <a:off x="4573829" y="-1258971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71" name="Google Shape;1671;p25"/>
            <p:cNvCxnSpPr/>
            <p:nvPr/>
          </p:nvCxnSpPr>
          <p:spPr>
            <a:xfrm rot="10800000">
              <a:off x="4573829" y="-1519128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72" name="Google Shape;1672;p25"/>
            <p:cNvCxnSpPr/>
            <p:nvPr/>
          </p:nvCxnSpPr>
          <p:spPr>
            <a:xfrm rot="10800000">
              <a:off x="4573829" y="-1779284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73" name="Google Shape;1673;p25"/>
            <p:cNvCxnSpPr/>
            <p:nvPr/>
          </p:nvCxnSpPr>
          <p:spPr>
            <a:xfrm rot="10800000">
              <a:off x="4570100" y="-2039441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74" name="Google Shape;1674;p25"/>
            <p:cNvCxnSpPr/>
            <p:nvPr/>
          </p:nvCxnSpPr>
          <p:spPr>
            <a:xfrm rot="10800000">
              <a:off x="4573829" y="-2299597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75" name="Google Shape;1675;p25"/>
            <p:cNvCxnSpPr/>
            <p:nvPr/>
          </p:nvCxnSpPr>
          <p:spPr>
            <a:xfrm rot="10800000">
              <a:off x="4573829" y="-2559754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76" name="Google Shape;1676;p25"/>
            <p:cNvCxnSpPr/>
            <p:nvPr/>
          </p:nvCxnSpPr>
          <p:spPr>
            <a:xfrm rot="10800000">
              <a:off x="4573829" y="-2819911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77" name="Google Shape;1677;p25"/>
            <p:cNvCxnSpPr/>
            <p:nvPr/>
          </p:nvCxnSpPr>
          <p:spPr>
            <a:xfrm rot="10800000">
              <a:off x="4573829" y="-3080067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78" name="Google Shape;1678;p25"/>
            <p:cNvCxnSpPr/>
            <p:nvPr/>
          </p:nvCxnSpPr>
          <p:spPr>
            <a:xfrm rot="10800000">
              <a:off x="4573829" y="-3340224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79" name="Google Shape;1679;p25"/>
            <p:cNvCxnSpPr/>
            <p:nvPr/>
          </p:nvCxnSpPr>
          <p:spPr>
            <a:xfrm rot="10800000">
              <a:off x="4573829" y="-3600380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80" name="Google Shape;1680;p25"/>
            <p:cNvCxnSpPr/>
            <p:nvPr/>
          </p:nvCxnSpPr>
          <p:spPr>
            <a:xfrm rot="10800000">
              <a:off x="4573829" y="-3860537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81" name="Google Shape;1681;p25"/>
            <p:cNvCxnSpPr/>
            <p:nvPr/>
          </p:nvCxnSpPr>
          <p:spPr>
            <a:xfrm rot="10800000">
              <a:off x="4573829" y="-4120693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82" name="Google Shape;1682;p25"/>
            <p:cNvCxnSpPr/>
            <p:nvPr/>
          </p:nvCxnSpPr>
          <p:spPr>
            <a:xfrm rot="10800000">
              <a:off x="4570100" y="-4380850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83" name="Google Shape;1683;p25"/>
            <p:cNvCxnSpPr/>
            <p:nvPr/>
          </p:nvCxnSpPr>
          <p:spPr>
            <a:xfrm rot="10800000">
              <a:off x="4573829" y="301975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1684" name="Google Shape;1684;p25"/>
          <p:cNvGrpSpPr/>
          <p:nvPr/>
        </p:nvGrpSpPr>
        <p:grpSpPr>
          <a:xfrm>
            <a:off x="701025" y="539400"/>
            <a:ext cx="7731300" cy="4064700"/>
            <a:chOff x="701025" y="539400"/>
            <a:chExt cx="7731300" cy="4064700"/>
          </a:xfrm>
        </p:grpSpPr>
        <p:sp>
          <p:nvSpPr>
            <p:cNvPr id="1685" name="Google Shape;1685;p25"/>
            <p:cNvSpPr/>
            <p:nvPr/>
          </p:nvSpPr>
          <p:spPr>
            <a:xfrm>
              <a:off x="711950" y="539400"/>
              <a:ext cx="7719000" cy="4064700"/>
            </a:xfrm>
            <a:prstGeom prst="roundRect">
              <a:avLst>
                <a:gd fmla="val 6735" name="adj"/>
              </a:avLst>
            </a:prstGeom>
            <a:solidFill>
              <a:srgbClr val="FFFFFF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1686" name="Google Shape;1686;p25"/>
            <p:cNvCxnSpPr/>
            <p:nvPr/>
          </p:nvCxnSpPr>
          <p:spPr>
            <a:xfrm rot="10800000">
              <a:off x="701025" y="1072675"/>
              <a:ext cx="7731300" cy="0"/>
            </a:xfrm>
            <a:prstGeom prst="straightConnector1">
              <a:avLst/>
            </a:prstGeom>
            <a:noFill/>
            <a:ln cap="flat" cmpd="sng" w="9525">
              <a:solidFill>
                <a:srgbClr val="59595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grpSp>
          <p:nvGrpSpPr>
            <p:cNvPr id="1687" name="Google Shape;1687;p25"/>
            <p:cNvGrpSpPr/>
            <p:nvPr/>
          </p:nvGrpSpPr>
          <p:grpSpPr>
            <a:xfrm>
              <a:off x="941925" y="763050"/>
              <a:ext cx="716485" cy="147300"/>
              <a:chOff x="7468650" y="676950"/>
              <a:chExt cx="716485" cy="147300"/>
            </a:xfrm>
          </p:grpSpPr>
          <p:sp>
            <p:nvSpPr>
              <p:cNvPr id="1688" name="Google Shape;1688;p25"/>
              <p:cNvSpPr/>
              <p:nvPr/>
            </p:nvSpPr>
            <p:spPr>
              <a:xfrm>
                <a:off x="7468650" y="676950"/>
                <a:ext cx="147300" cy="147300"/>
              </a:xfrm>
              <a:prstGeom prst="ellipse">
                <a:avLst/>
              </a:prstGeom>
              <a:solidFill>
                <a:srgbClr val="74C3B3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9" name="Google Shape;1689;p25"/>
              <p:cNvSpPr/>
              <p:nvPr/>
            </p:nvSpPr>
            <p:spPr>
              <a:xfrm>
                <a:off x="7753243" y="676950"/>
                <a:ext cx="147300" cy="147300"/>
              </a:xfrm>
              <a:prstGeom prst="ellipse">
                <a:avLst/>
              </a:prstGeom>
              <a:solidFill>
                <a:srgbClr val="F6C4A2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90" name="Google Shape;1690;p25"/>
              <p:cNvSpPr/>
              <p:nvPr/>
            </p:nvSpPr>
            <p:spPr>
              <a:xfrm>
                <a:off x="8037835" y="676950"/>
                <a:ext cx="147300" cy="147300"/>
              </a:xfrm>
              <a:prstGeom prst="ellipse">
                <a:avLst/>
              </a:prstGeom>
              <a:solidFill>
                <a:srgbClr val="E1B8EC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691" name="Google Shape;1691;p25"/>
          <p:cNvSpPr txBox="1"/>
          <p:nvPr>
            <p:ph idx="1" type="body"/>
          </p:nvPr>
        </p:nvSpPr>
        <p:spPr>
          <a:xfrm>
            <a:off x="969150" y="1287000"/>
            <a:ext cx="4696200" cy="123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2921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000"/>
              <a:buFont typeface="Anaheim"/>
              <a:buChar char="●"/>
              <a:defRPr/>
            </a:lvl1pPr>
            <a:lvl2pPr indent="-279400" lvl="1" marL="914400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○"/>
              <a:defRPr/>
            </a:lvl2pPr>
            <a:lvl3pPr indent="-279400" lvl="2" marL="1371600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■"/>
              <a:defRPr/>
            </a:lvl3pPr>
            <a:lvl4pPr indent="-279400" lvl="3" marL="1828800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●"/>
              <a:defRPr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Open Sans"/>
              <a:buChar char="○"/>
              <a:defRPr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Open Sans"/>
              <a:buChar char="■"/>
              <a:defRPr/>
            </a:lvl6pPr>
            <a:lvl7pPr indent="-273050" lvl="6" marL="3200400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"/>
              <a:buChar char="●"/>
              <a:defRPr/>
            </a:lvl7pPr>
            <a:lvl8pPr indent="-273050" lvl="7" marL="3657600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"/>
              <a:buChar char="○"/>
              <a:defRPr/>
            </a:lvl8pPr>
            <a:lvl9pPr indent="-266700" lvl="8" marL="4114800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Open Sans"/>
              <a:buChar char="■"/>
              <a:defRPr/>
            </a:lvl9pPr>
          </a:lstStyle>
          <a:p/>
        </p:txBody>
      </p:sp>
      <p:sp>
        <p:nvSpPr>
          <p:cNvPr id="1692" name="Google Shape;1692;p25"/>
          <p:cNvSpPr/>
          <p:nvPr/>
        </p:nvSpPr>
        <p:spPr>
          <a:xfrm>
            <a:off x="7092429" y="-516225"/>
            <a:ext cx="911400" cy="9114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3" name="Google Shape;1693;p25"/>
          <p:cNvSpPr/>
          <p:nvPr/>
        </p:nvSpPr>
        <p:spPr>
          <a:xfrm>
            <a:off x="8430903" y="4391438"/>
            <a:ext cx="677974" cy="678887"/>
          </a:xfrm>
          <a:custGeom>
            <a:rect b="b" l="l" r="r" t="t"/>
            <a:pathLst>
              <a:path extrusionOk="0" h="43877" w="43818">
                <a:moveTo>
                  <a:pt x="21909" y="1"/>
                </a:moveTo>
                <a:cubicBezTo>
                  <a:pt x="21909" y="12101"/>
                  <a:pt x="12100" y="21968"/>
                  <a:pt x="0" y="21968"/>
                </a:cubicBezTo>
                <a:cubicBezTo>
                  <a:pt x="12100" y="21968"/>
                  <a:pt x="21909" y="31777"/>
                  <a:pt x="21909" y="43877"/>
                </a:cubicBezTo>
                <a:cubicBezTo>
                  <a:pt x="21909" y="31777"/>
                  <a:pt x="31718" y="21968"/>
                  <a:pt x="43817" y="21968"/>
                </a:cubicBezTo>
                <a:cubicBezTo>
                  <a:pt x="31718" y="21968"/>
                  <a:pt x="21909" y="12101"/>
                  <a:pt x="21909" y="1"/>
                </a:cubicBezTo>
                <a:close/>
              </a:path>
            </a:pathLst>
          </a:custGeom>
          <a:solidFill>
            <a:schemeClr val="accent4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4" name="Google Shape;1694;p25"/>
          <p:cNvSpPr/>
          <p:nvPr/>
        </p:nvSpPr>
        <p:spPr>
          <a:xfrm>
            <a:off x="1322753" y="4754875"/>
            <a:ext cx="801900" cy="8019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5" name="Google Shape;1695;p25"/>
          <p:cNvSpPr/>
          <p:nvPr/>
        </p:nvSpPr>
        <p:spPr>
          <a:xfrm>
            <a:off x="537900" y="-108675"/>
            <a:ext cx="350400" cy="350400"/>
          </a:xfrm>
          <a:prstGeom prst="ellipse">
            <a:avLst/>
          </a:prstGeom>
          <a:solidFill>
            <a:schemeClr val="accent6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6" name="Google Shape;1696;p25"/>
          <p:cNvSpPr/>
          <p:nvPr/>
        </p:nvSpPr>
        <p:spPr>
          <a:xfrm>
            <a:off x="8166422" y="4754875"/>
            <a:ext cx="91500" cy="915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7" name="Google Shape;1697;p25"/>
          <p:cNvSpPr/>
          <p:nvPr/>
        </p:nvSpPr>
        <p:spPr>
          <a:xfrm>
            <a:off x="8131262" y="106211"/>
            <a:ext cx="1362383" cy="224196"/>
          </a:xfrm>
          <a:custGeom>
            <a:rect b="b" l="l" r="r" t="t"/>
            <a:pathLst>
              <a:path extrusionOk="0" h="20559" w="124932">
                <a:moveTo>
                  <a:pt x="28957" y="1"/>
                </a:moveTo>
                <a:lnTo>
                  <a:pt x="15565" y="11748"/>
                </a:lnTo>
                <a:lnTo>
                  <a:pt x="4346" y="1939"/>
                </a:lnTo>
                <a:lnTo>
                  <a:pt x="0" y="6873"/>
                </a:lnTo>
                <a:lnTo>
                  <a:pt x="15565" y="20558"/>
                </a:lnTo>
                <a:lnTo>
                  <a:pt x="28957" y="8811"/>
                </a:lnTo>
                <a:lnTo>
                  <a:pt x="42349" y="20558"/>
                </a:lnTo>
                <a:lnTo>
                  <a:pt x="55740" y="8811"/>
                </a:lnTo>
                <a:lnTo>
                  <a:pt x="69132" y="20558"/>
                </a:lnTo>
                <a:lnTo>
                  <a:pt x="82524" y="8811"/>
                </a:lnTo>
                <a:lnTo>
                  <a:pt x="95916" y="20558"/>
                </a:lnTo>
                <a:lnTo>
                  <a:pt x="109307" y="8811"/>
                </a:lnTo>
                <a:lnTo>
                  <a:pt x="120585" y="18620"/>
                </a:lnTo>
                <a:lnTo>
                  <a:pt x="124931" y="13686"/>
                </a:lnTo>
                <a:lnTo>
                  <a:pt x="109307" y="1"/>
                </a:lnTo>
                <a:lnTo>
                  <a:pt x="95916" y="11748"/>
                </a:lnTo>
                <a:lnTo>
                  <a:pt x="82524" y="1"/>
                </a:lnTo>
                <a:lnTo>
                  <a:pt x="69132" y="11748"/>
                </a:lnTo>
                <a:lnTo>
                  <a:pt x="55740" y="1"/>
                </a:lnTo>
                <a:lnTo>
                  <a:pt x="42349" y="11748"/>
                </a:lnTo>
                <a:lnTo>
                  <a:pt x="28957" y="1"/>
                </a:lnTo>
                <a:close/>
              </a:path>
            </a:pathLst>
          </a:cu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8" name="Google Shape;1698;p25"/>
          <p:cNvSpPr/>
          <p:nvPr/>
        </p:nvSpPr>
        <p:spPr>
          <a:xfrm>
            <a:off x="179925" y="539400"/>
            <a:ext cx="415800" cy="415800"/>
          </a:xfrm>
          <a:prstGeom prst="star4">
            <a:avLst>
              <a:gd fmla="val 19794" name="adj"/>
            </a:avLst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9" name="Google Shape;1699;p25"/>
          <p:cNvSpPr/>
          <p:nvPr/>
        </p:nvSpPr>
        <p:spPr>
          <a:xfrm>
            <a:off x="225522" y="333225"/>
            <a:ext cx="91500" cy="915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0" name="Google Shape;1700;p25"/>
          <p:cNvSpPr/>
          <p:nvPr/>
        </p:nvSpPr>
        <p:spPr>
          <a:xfrm>
            <a:off x="149325" y="4325871"/>
            <a:ext cx="224100" cy="224100"/>
          </a:xfrm>
          <a:prstGeom prst="ellipse">
            <a:avLst/>
          </a:prstGeom>
          <a:solidFill>
            <a:schemeClr val="accent6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1" name="Google Shape;1701;p25"/>
          <p:cNvSpPr/>
          <p:nvPr/>
        </p:nvSpPr>
        <p:spPr>
          <a:xfrm>
            <a:off x="8700650" y="3773375"/>
            <a:ext cx="524100" cy="524100"/>
          </a:xfrm>
          <a:prstGeom prst="star4">
            <a:avLst>
              <a:gd fmla="val 19794" name="adj"/>
            </a:avLst>
          </a:prstGeom>
          <a:solidFill>
            <a:schemeClr val="accent6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2" name="Google Shape;1702;p25"/>
          <p:cNvSpPr/>
          <p:nvPr/>
        </p:nvSpPr>
        <p:spPr>
          <a:xfrm>
            <a:off x="6927947" y="241725"/>
            <a:ext cx="91500" cy="915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3" name="Google Shape;1703;p25"/>
          <p:cNvSpPr/>
          <p:nvPr/>
        </p:nvSpPr>
        <p:spPr>
          <a:xfrm>
            <a:off x="225525" y="4730576"/>
            <a:ext cx="601731" cy="602541"/>
          </a:xfrm>
          <a:custGeom>
            <a:rect b="b" l="l" r="r" t="t"/>
            <a:pathLst>
              <a:path extrusionOk="0" h="43877" w="43818">
                <a:moveTo>
                  <a:pt x="21909" y="1"/>
                </a:moveTo>
                <a:cubicBezTo>
                  <a:pt x="21909" y="12101"/>
                  <a:pt x="12100" y="21968"/>
                  <a:pt x="0" y="21968"/>
                </a:cubicBezTo>
                <a:cubicBezTo>
                  <a:pt x="12100" y="21968"/>
                  <a:pt x="21909" y="31777"/>
                  <a:pt x="21909" y="43877"/>
                </a:cubicBezTo>
                <a:cubicBezTo>
                  <a:pt x="21909" y="31777"/>
                  <a:pt x="31718" y="21968"/>
                  <a:pt x="43817" y="21968"/>
                </a:cubicBezTo>
                <a:cubicBezTo>
                  <a:pt x="31718" y="21968"/>
                  <a:pt x="21909" y="12101"/>
                  <a:pt x="21909" y="1"/>
                </a:cubicBezTo>
                <a:close/>
              </a:path>
            </a:pathLst>
          </a:custGeom>
          <a:solidFill>
            <a:schemeClr val="accen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4" name="Google Shape;1704;p25"/>
          <p:cNvSpPr txBox="1"/>
          <p:nvPr>
            <p:ph type="title"/>
          </p:nvPr>
        </p:nvSpPr>
        <p:spPr>
          <a:xfrm>
            <a:off x="1844825" y="539400"/>
            <a:ext cx="6321600" cy="52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02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3">
  <p:cSld name="TITLE_AND_BODY_4_1_1">
    <p:spTree>
      <p:nvGrpSpPr>
        <p:cNvPr id="1705" name="Shape 1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06" name="Google Shape;1706;p26"/>
          <p:cNvGrpSpPr/>
          <p:nvPr/>
        </p:nvGrpSpPr>
        <p:grpSpPr>
          <a:xfrm>
            <a:off x="-100" y="-2100"/>
            <a:ext cx="9144129" cy="5149800"/>
            <a:chOff x="-100" y="-2100"/>
            <a:chExt cx="9144129" cy="5149800"/>
          </a:xfrm>
        </p:grpSpPr>
        <p:cxnSp>
          <p:nvCxnSpPr>
            <p:cNvPr id="1707" name="Google Shape;1707;p26"/>
            <p:cNvCxnSpPr/>
            <p:nvPr/>
          </p:nvCxnSpPr>
          <p:spPr>
            <a:xfrm>
              <a:off x="352950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08" name="Google Shape;1708;p26"/>
            <p:cNvCxnSpPr/>
            <p:nvPr/>
          </p:nvCxnSpPr>
          <p:spPr>
            <a:xfrm>
              <a:off x="609193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09" name="Google Shape;1709;p26"/>
            <p:cNvCxnSpPr/>
            <p:nvPr/>
          </p:nvCxnSpPr>
          <p:spPr>
            <a:xfrm>
              <a:off x="865437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10" name="Google Shape;1710;p26"/>
            <p:cNvCxnSpPr/>
            <p:nvPr/>
          </p:nvCxnSpPr>
          <p:spPr>
            <a:xfrm>
              <a:off x="1121680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11" name="Google Shape;1711;p26"/>
            <p:cNvCxnSpPr/>
            <p:nvPr/>
          </p:nvCxnSpPr>
          <p:spPr>
            <a:xfrm>
              <a:off x="1377924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12" name="Google Shape;1712;p26"/>
            <p:cNvCxnSpPr/>
            <p:nvPr/>
          </p:nvCxnSpPr>
          <p:spPr>
            <a:xfrm>
              <a:off x="1634167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13" name="Google Shape;1713;p26"/>
            <p:cNvCxnSpPr/>
            <p:nvPr/>
          </p:nvCxnSpPr>
          <p:spPr>
            <a:xfrm>
              <a:off x="1890410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14" name="Google Shape;1714;p26"/>
            <p:cNvCxnSpPr/>
            <p:nvPr/>
          </p:nvCxnSpPr>
          <p:spPr>
            <a:xfrm>
              <a:off x="2146654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15" name="Google Shape;1715;p26"/>
            <p:cNvCxnSpPr/>
            <p:nvPr/>
          </p:nvCxnSpPr>
          <p:spPr>
            <a:xfrm>
              <a:off x="2402897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16" name="Google Shape;1716;p26"/>
            <p:cNvCxnSpPr/>
            <p:nvPr/>
          </p:nvCxnSpPr>
          <p:spPr>
            <a:xfrm>
              <a:off x="2659140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17" name="Google Shape;1717;p26"/>
            <p:cNvCxnSpPr/>
            <p:nvPr/>
          </p:nvCxnSpPr>
          <p:spPr>
            <a:xfrm>
              <a:off x="2915384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18" name="Google Shape;1718;p26"/>
            <p:cNvCxnSpPr/>
            <p:nvPr/>
          </p:nvCxnSpPr>
          <p:spPr>
            <a:xfrm>
              <a:off x="3171627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19" name="Google Shape;1719;p26"/>
            <p:cNvCxnSpPr/>
            <p:nvPr/>
          </p:nvCxnSpPr>
          <p:spPr>
            <a:xfrm>
              <a:off x="3427871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20" name="Google Shape;1720;p26"/>
            <p:cNvCxnSpPr/>
            <p:nvPr/>
          </p:nvCxnSpPr>
          <p:spPr>
            <a:xfrm>
              <a:off x="3684114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21" name="Google Shape;1721;p26"/>
            <p:cNvCxnSpPr/>
            <p:nvPr/>
          </p:nvCxnSpPr>
          <p:spPr>
            <a:xfrm>
              <a:off x="3940357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22" name="Google Shape;1722;p26"/>
            <p:cNvCxnSpPr/>
            <p:nvPr/>
          </p:nvCxnSpPr>
          <p:spPr>
            <a:xfrm>
              <a:off x="4196601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23" name="Google Shape;1723;p26"/>
            <p:cNvCxnSpPr/>
            <p:nvPr/>
          </p:nvCxnSpPr>
          <p:spPr>
            <a:xfrm>
              <a:off x="4452844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24" name="Google Shape;1724;p26"/>
            <p:cNvCxnSpPr/>
            <p:nvPr/>
          </p:nvCxnSpPr>
          <p:spPr>
            <a:xfrm>
              <a:off x="4709088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25" name="Google Shape;1725;p26"/>
            <p:cNvCxnSpPr/>
            <p:nvPr/>
          </p:nvCxnSpPr>
          <p:spPr>
            <a:xfrm>
              <a:off x="4965331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26" name="Google Shape;1726;p26"/>
            <p:cNvCxnSpPr/>
            <p:nvPr/>
          </p:nvCxnSpPr>
          <p:spPr>
            <a:xfrm>
              <a:off x="5221574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27" name="Google Shape;1727;p26"/>
            <p:cNvCxnSpPr/>
            <p:nvPr/>
          </p:nvCxnSpPr>
          <p:spPr>
            <a:xfrm>
              <a:off x="5477818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28" name="Google Shape;1728;p26"/>
            <p:cNvCxnSpPr/>
            <p:nvPr/>
          </p:nvCxnSpPr>
          <p:spPr>
            <a:xfrm>
              <a:off x="5734061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29" name="Google Shape;1729;p26"/>
            <p:cNvCxnSpPr/>
            <p:nvPr/>
          </p:nvCxnSpPr>
          <p:spPr>
            <a:xfrm>
              <a:off x="5990304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30" name="Google Shape;1730;p26"/>
            <p:cNvCxnSpPr/>
            <p:nvPr/>
          </p:nvCxnSpPr>
          <p:spPr>
            <a:xfrm>
              <a:off x="6246548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31" name="Google Shape;1731;p26"/>
            <p:cNvCxnSpPr/>
            <p:nvPr/>
          </p:nvCxnSpPr>
          <p:spPr>
            <a:xfrm>
              <a:off x="6502791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32" name="Google Shape;1732;p26"/>
            <p:cNvCxnSpPr/>
            <p:nvPr/>
          </p:nvCxnSpPr>
          <p:spPr>
            <a:xfrm>
              <a:off x="6759035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33" name="Google Shape;1733;p26"/>
            <p:cNvCxnSpPr/>
            <p:nvPr/>
          </p:nvCxnSpPr>
          <p:spPr>
            <a:xfrm>
              <a:off x="7015278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34" name="Google Shape;1734;p26"/>
            <p:cNvCxnSpPr/>
            <p:nvPr/>
          </p:nvCxnSpPr>
          <p:spPr>
            <a:xfrm>
              <a:off x="7271521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35" name="Google Shape;1735;p26"/>
            <p:cNvCxnSpPr/>
            <p:nvPr/>
          </p:nvCxnSpPr>
          <p:spPr>
            <a:xfrm>
              <a:off x="7527765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36" name="Google Shape;1736;p26"/>
            <p:cNvCxnSpPr/>
            <p:nvPr/>
          </p:nvCxnSpPr>
          <p:spPr>
            <a:xfrm>
              <a:off x="7784008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37" name="Google Shape;1737;p26"/>
            <p:cNvCxnSpPr/>
            <p:nvPr/>
          </p:nvCxnSpPr>
          <p:spPr>
            <a:xfrm>
              <a:off x="8040251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38" name="Google Shape;1738;p26"/>
            <p:cNvCxnSpPr/>
            <p:nvPr/>
          </p:nvCxnSpPr>
          <p:spPr>
            <a:xfrm>
              <a:off x="8296495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39" name="Google Shape;1739;p26"/>
            <p:cNvCxnSpPr/>
            <p:nvPr/>
          </p:nvCxnSpPr>
          <p:spPr>
            <a:xfrm>
              <a:off x="8552738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40" name="Google Shape;1740;p26"/>
            <p:cNvCxnSpPr/>
            <p:nvPr/>
          </p:nvCxnSpPr>
          <p:spPr>
            <a:xfrm>
              <a:off x="8808982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41" name="Google Shape;1741;p26"/>
            <p:cNvCxnSpPr/>
            <p:nvPr/>
          </p:nvCxnSpPr>
          <p:spPr>
            <a:xfrm>
              <a:off x="9065225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42" name="Google Shape;1742;p26"/>
            <p:cNvCxnSpPr/>
            <p:nvPr/>
          </p:nvCxnSpPr>
          <p:spPr>
            <a:xfrm>
              <a:off x="96700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43" name="Google Shape;1743;p26"/>
            <p:cNvCxnSpPr/>
            <p:nvPr/>
          </p:nvCxnSpPr>
          <p:spPr>
            <a:xfrm rot="10800000">
              <a:off x="4573829" y="41812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44" name="Google Shape;1744;p26"/>
            <p:cNvCxnSpPr/>
            <p:nvPr/>
          </p:nvCxnSpPr>
          <p:spPr>
            <a:xfrm rot="10800000">
              <a:off x="4573829" y="-218345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45" name="Google Shape;1745;p26"/>
            <p:cNvCxnSpPr/>
            <p:nvPr/>
          </p:nvCxnSpPr>
          <p:spPr>
            <a:xfrm rot="10800000">
              <a:off x="4570100" y="-478501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46" name="Google Shape;1746;p26"/>
            <p:cNvCxnSpPr/>
            <p:nvPr/>
          </p:nvCxnSpPr>
          <p:spPr>
            <a:xfrm rot="10800000">
              <a:off x="4573829" y="-738658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47" name="Google Shape;1747;p26"/>
            <p:cNvCxnSpPr/>
            <p:nvPr/>
          </p:nvCxnSpPr>
          <p:spPr>
            <a:xfrm rot="10800000">
              <a:off x="4573829" y="-998815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48" name="Google Shape;1748;p26"/>
            <p:cNvCxnSpPr/>
            <p:nvPr/>
          </p:nvCxnSpPr>
          <p:spPr>
            <a:xfrm rot="10800000">
              <a:off x="4573829" y="-1258971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49" name="Google Shape;1749;p26"/>
            <p:cNvCxnSpPr/>
            <p:nvPr/>
          </p:nvCxnSpPr>
          <p:spPr>
            <a:xfrm rot="10800000">
              <a:off x="4573829" y="-1519128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50" name="Google Shape;1750;p26"/>
            <p:cNvCxnSpPr/>
            <p:nvPr/>
          </p:nvCxnSpPr>
          <p:spPr>
            <a:xfrm rot="10800000">
              <a:off x="4573829" y="-1779284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51" name="Google Shape;1751;p26"/>
            <p:cNvCxnSpPr/>
            <p:nvPr/>
          </p:nvCxnSpPr>
          <p:spPr>
            <a:xfrm rot="10800000">
              <a:off x="4570100" y="-2039441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52" name="Google Shape;1752;p26"/>
            <p:cNvCxnSpPr/>
            <p:nvPr/>
          </p:nvCxnSpPr>
          <p:spPr>
            <a:xfrm rot="10800000">
              <a:off x="4573829" y="-2299597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53" name="Google Shape;1753;p26"/>
            <p:cNvCxnSpPr/>
            <p:nvPr/>
          </p:nvCxnSpPr>
          <p:spPr>
            <a:xfrm rot="10800000">
              <a:off x="4573829" y="-2559754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54" name="Google Shape;1754;p26"/>
            <p:cNvCxnSpPr/>
            <p:nvPr/>
          </p:nvCxnSpPr>
          <p:spPr>
            <a:xfrm rot="10800000">
              <a:off x="4573829" y="-2819911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55" name="Google Shape;1755;p26"/>
            <p:cNvCxnSpPr/>
            <p:nvPr/>
          </p:nvCxnSpPr>
          <p:spPr>
            <a:xfrm rot="10800000">
              <a:off x="4573829" y="-3080067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56" name="Google Shape;1756;p26"/>
            <p:cNvCxnSpPr/>
            <p:nvPr/>
          </p:nvCxnSpPr>
          <p:spPr>
            <a:xfrm rot="10800000">
              <a:off x="4573829" y="-3340224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57" name="Google Shape;1757;p26"/>
            <p:cNvCxnSpPr/>
            <p:nvPr/>
          </p:nvCxnSpPr>
          <p:spPr>
            <a:xfrm rot="10800000">
              <a:off x="4573829" y="-3600380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58" name="Google Shape;1758;p26"/>
            <p:cNvCxnSpPr/>
            <p:nvPr/>
          </p:nvCxnSpPr>
          <p:spPr>
            <a:xfrm rot="10800000">
              <a:off x="4573829" y="-3860537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59" name="Google Shape;1759;p26"/>
            <p:cNvCxnSpPr/>
            <p:nvPr/>
          </p:nvCxnSpPr>
          <p:spPr>
            <a:xfrm rot="10800000">
              <a:off x="4573829" y="-4120693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60" name="Google Shape;1760;p26"/>
            <p:cNvCxnSpPr/>
            <p:nvPr/>
          </p:nvCxnSpPr>
          <p:spPr>
            <a:xfrm rot="10800000">
              <a:off x="4570100" y="-4380850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61" name="Google Shape;1761;p26"/>
            <p:cNvCxnSpPr/>
            <p:nvPr/>
          </p:nvCxnSpPr>
          <p:spPr>
            <a:xfrm rot="10800000">
              <a:off x="4573829" y="301975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1762" name="Google Shape;1762;p26"/>
          <p:cNvGrpSpPr/>
          <p:nvPr/>
        </p:nvGrpSpPr>
        <p:grpSpPr>
          <a:xfrm>
            <a:off x="701025" y="539400"/>
            <a:ext cx="7731300" cy="4064700"/>
            <a:chOff x="701025" y="539400"/>
            <a:chExt cx="7731300" cy="4064700"/>
          </a:xfrm>
        </p:grpSpPr>
        <p:sp>
          <p:nvSpPr>
            <p:cNvPr id="1763" name="Google Shape;1763;p26"/>
            <p:cNvSpPr/>
            <p:nvPr/>
          </p:nvSpPr>
          <p:spPr>
            <a:xfrm>
              <a:off x="711950" y="539400"/>
              <a:ext cx="7719000" cy="4064700"/>
            </a:xfrm>
            <a:prstGeom prst="roundRect">
              <a:avLst>
                <a:gd fmla="val 6735" name="adj"/>
              </a:avLst>
            </a:prstGeom>
            <a:solidFill>
              <a:srgbClr val="FFFFFF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1764" name="Google Shape;1764;p26"/>
            <p:cNvCxnSpPr/>
            <p:nvPr/>
          </p:nvCxnSpPr>
          <p:spPr>
            <a:xfrm rot="10800000">
              <a:off x="701025" y="1072675"/>
              <a:ext cx="7731300" cy="0"/>
            </a:xfrm>
            <a:prstGeom prst="straightConnector1">
              <a:avLst/>
            </a:prstGeom>
            <a:noFill/>
            <a:ln cap="flat" cmpd="sng" w="9525">
              <a:solidFill>
                <a:srgbClr val="59595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grpSp>
          <p:nvGrpSpPr>
            <p:cNvPr id="1765" name="Google Shape;1765;p26"/>
            <p:cNvGrpSpPr/>
            <p:nvPr/>
          </p:nvGrpSpPr>
          <p:grpSpPr>
            <a:xfrm>
              <a:off x="941925" y="763050"/>
              <a:ext cx="716485" cy="147300"/>
              <a:chOff x="7468650" y="676950"/>
              <a:chExt cx="716485" cy="147300"/>
            </a:xfrm>
          </p:grpSpPr>
          <p:sp>
            <p:nvSpPr>
              <p:cNvPr id="1766" name="Google Shape;1766;p26"/>
              <p:cNvSpPr/>
              <p:nvPr/>
            </p:nvSpPr>
            <p:spPr>
              <a:xfrm>
                <a:off x="7468650" y="676950"/>
                <a:ext cx="147300" cy="147300"/>
              </a:xfrm>
              <a:prstGeom prst="ellipse">
                <a:avLst/>
              </a:prstGeom>
              <a:solidFill>
                <a:srgbClr val="74C3B3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7" name="Google Shape;1767;p26"/>
              <p:cNvSpPr/>
              <p:nvPr/>
            </p:nvSpPr>
            <p:spPr>
              <a:xfrm>
                <a:off x="7753243" y="676950"/>
                <a:ext cx="147300" cy="147300"/>
              </a:xfrm>
              <a:prstGeom prst="ellipse">
                <a:avLst/>
              </a:prstGeom>
              <a:solidFill>
                <a:srgbClr val="F6C4A2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8" name="Google Shape;1768;p26"/>
              <p:cNvSpPr/>
              <p:nvPr/>
            </p:nvSpPr>
            <p:spPr>
              <a:xfrm>
                <a:off x="8037835" y="676950"/>
                <a:ext cx="147300" cy="147300"/>
              </a:xfrm>
              <a:prstGeom prst="ellipse">
                <a:avLst/>
              </a:prstGeom>
              <a:solidFill>
                <a:srgbClr val="E1B8EC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769" name="Google Shape;1769;p26"/>
          <p:cNvSpPr txBox="1"/>
          <p:nvPr>
            <p:ph idx="1" type="body"/>
          </p:nvPr>
        </p:nvSpPr>
        <p:spPr>
          <a:xfrm>
            <a:off x="969000" y="1299550"/>
            <a:ext cx="5037300" cy="304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2921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000"/>
              <a:buFont typeface="Anaheim"/>
              <a:buChar char="●"/>
              <a:defRPr/>
            </a:lvl1pPr>
            <a:lvl2pPr indent="-279400" lvl="1" marL="914400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○"/>
              <a:defRPr/>
            </a:lvl2pPr>
            <a:lvl3pPr indent="-279400" lvl="2" marL="1371600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■"/>
              <a:defRPr/>
            </a:lvl3pPr>
            <a:lvl4pPr indent="-279400" lvl="3" marL="1828800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●"/>
              <a:defRPr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Open Sans"/>
              <a:buChar char="○"/>
              <a:defRPr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Open Sans"/>
              <a:buChar char="■"/>
              <a:defRPr/>
            </a:lvl6pPr>
            <a:lvl7pPr indent="-273050" lvl="6" marL="3200400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"/>
              <a:buChar char="●"/>
              <a:defRPr/>
            </a:lvl7pPr>
            <a:lvl8pPr indent="-273050" lvl="7" marL="3657600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"/>
              <a:buChar char="○"/>
              <a:defRPr/>
            </a:lvl8pPr>
            <a:lvl9pPr indent="-266700" lvl="8" marL="4114800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Open Sans"/>
              <a:buChar char="■"/>
              <a:defRPr/>
            </a:lvl9pPr>
          </a:lstStyle>
          <a:p/>
        </p:txBody>
      </p:sp>
      <p:grpSp>
        <p:nvGrpSpPr>
          <p:cNvPr id="1770" name="Google Shape;1770;p26"/>
          <p:cNvGrpSpPr/>
          <p:nvPr/>
        </p:nvGrpSpPr>
        <p:grpSpPr>
          <a:xfrm>
            <a:off x="701025" y="763050"/>
            <a:ext cx="7731300" cy="309625"/>
            <a:chOff x="701025" y="763050"/>
            <a:chExt cx="7731300" cy="309625"/>
          </a:xfrm>
        </p:grpSpPr>
        <p:cxnSp>
          <p:nvCxnSpPr>
            <p:cNvPr id="1771" name="Google Shape;1771;p26"/>
            <p:cNvCxnSpPr/>
            <p:nvPr/>
          </p:nvCxnSpPr>
          <p:spPr>
            <a:xfrm rot="10800000">
              <a:off x="701025" y="1072675"/>
              <a:ext cx="7731300" cy="0"/>
            </a:xfrm>
            <a:prstGeom prst="straightConnector1">
              <a:avLst/>
            </a:prstGeom>
            <a:noFill/>
            <a:ln cap="flat" cmpd="sng" w="9525">
              <a:solidFill>
                <a:srgbClr val="59595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grpSp>
          <p:nvGrpSpPr>
            <p:cNvPr id="1772" name="Google Shape;1772;p26"/>
            <p:cNvGrpSpPr/>
            <p:nvPr/>
          </p:nvGrpSpPr>
          <p:grpSpPr>
            <a:xfrm>
              <a:off x="941925" y="763050"/>
              <a:ext cx="716485" cy="147300"/>
              <a:chOff x="7468650" y="676950"/>
              <a:chExt cx="716485" cy="147300"/>
            </a:xfrm>
          </p:grpSpPr>
          <p:sp>
            <p:nvSpPr>
              <p:cNvPr id="1773" name="Google Shape;1773;p26"/>
              <p:cNvSpPr/>
              <p:nvPr/>
            </p:nvSpPr>
            <p:spPr>
              <a:xfrm>
                <a:off x="7468650" y="676950"/>
                <a:ext cx="147300" cy="147300"/>
              </a:xfrm>
              <a:prstGeom prst="ellipse">
                <a:avLst/>
              </a:prstGeom>
              <a:solidFill>
                <a:srgbClr val="74C3B3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4" name="Google Shape;1774;p26"/>
              <p:cNvSpPr/>
              <p:nvPr/>
            </p:nvSpPr>
            <p:spPr>
              <a:xfrm>
                <a:off x="7753243" y="676950"/>
                <a:ext cx="147300" cy="147300"/>
              </a:xfrm>
              <a:prstGeom prst="ellipse">
                <a:avLst/>
              </a:prstGeom>
              <a:solidFill>
                <a:srgbClr val="F6C4A2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5" name="Google Shape;1775;p26"/>
              <p:cNvSpPr/>
              <p:nvPr/>
            </p:nvSpPr>
            <p:spPr>
              <a:xfrm>
                <a:off x="8037835" y="676950"/>
                <a:ext cx="147300" cy="147300"/>
              </a:xfrm>
              <a:prstGeom prst="ellipse">
                <a:avLst/>
              </a:prstGeom>
              <a:solidFill>
                <a:srgbClr val="E1B8EC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776" name="Google Shape;1776;p26"/>
          <p:cNvSpPr/>
          <p:nvPr/>
        </p:nvSpPr>
        <p:spPr>
          <a:xfrm>
            <a:off x="7911752" y="-231675"/>
            <a:ext cx="564900" cy="5649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7" name="Google Shape;1777;p26"/>
          <p:cNvSpPr/>
          <p:nvPr/>
        </p:nvSpPr>
        <p:spPr>
          <a:xfrm>
            <a:off x="6927947" y="241725"/>
            <a:ext cx="91500" cy="915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8" name="Google Shape;1778;p26"/>
          <p:cNvSpPr/>
          <p:nvPr/>
        </p:nvSpPr>
        <p:spPr>
          <a:xfrm>
            <a:off x="8385147" y="4967563"/>
            <a:ext cx="91500" cy="915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9" name="Google Shape;1779;p26"/>
          <p:cNvSpPr/>
          <p:nvPr/>
        </p:nvSpPr>
        <p:spPr>
          <a:xfrm>
            <a:off x="155825" y="4483625"/>
            <a:ext cx="492600" cy="492600"/>
          </a:xfrm>
          <a:prstGeom prst="star4">
            <a:avLst>
              <a:gd fmla="val 19794" name="adj"/>
            </a:avLst>
          </a:prstGeom>
          <a:solidFill>
            <a:schemeClr val="accent6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0" name="Google Shape;1780;p26"/>
          <p:cNvSpPr/>
          <p:nvPr/>
        </p:nvSpPr>
        <p:spPr>
          <a:xfrm>
            <a:off x="-403263" y="167873"/>
            <a:ext cx="1362383" cy="224196"/>
          </a:xfrm>
          <a:custGeom>
            <a:rect b="b" l="l" r="r" t="t"/>
            <a:pathLst>
              <a:path extrusionOk="0" h="20559" w="124932">
                <a:moveTo>
                  <a:pt x="28957" y="1"/>
                </a:moveTo>
                <a:lnTo>
                  <a:pt x="15565" y="11748"/>
                </a:lnTo>
                <a:lnTo>
                  <a:pt x="4346" y="1939"/>
                </a:lnTo>
                <a:lnTo>
                  <a:pt x="0" y="6873"/>
                </a:lnTo>
                <a:lnTo>
                  <a:pt x="15565" y="20558"/>
                </a:lnTo>
                <a:lnTo>
                  <a:pt x="28957" y="8811"/>
                </a:lnTo>
                <a:lnTo>
                  <a:pt x="42349" y="20558"/>
                </a:lnTo>
                <a:lnTo>
                  <a:pt x="55740" y="8811"/>
                </a:lnTo>
                <a:lnTo>
                  <a:pt x="69132" y="20558"/>
                </a:lnTo>
                <a:lnTo>
                  <a:pt x="82524" y="8811"/>
                </a:lnTo>
                <a:lnTo>
                  <a:pt x="95916" y="20558"/>
                </a:lnTo>
                <a:lnTo>
                  <a:pt x="109307" y="8811"/>
                </a:lnTo>
                <a:lnTo>
                  <a:pt x="120585" y="18620"/>
                </a:lnTo>
                <a:lnTo>
                  <a:pt x="124931" y="13686"/>
                </a:lnTo>
                <a:lnTo>
                  <a:pt x="109307" y="1"/>
                </a:lnTo>
                <a:lnTo>
                  <a:pt x="95916" y="11748"/>
                </a:lnTo>
                <a:lnTo>
                  <a:pt x="82524" y="1"/>
                </a:lnTo>
                <a:lnTo>
                  <a:pt x="69132" y="11748"/>
                </a:lnTo>
                <a:lnTo>
                  <a:pt x="55740" y="1"/>
                </a:lnTo>
                <a:lnTo>
                  <a:pt x="42349" y="11748"/>
                </a:lnTo>
                <a:lnTo>
                  <a:pt x="28957" y="1"/>
                </a:lnTo>
                <a:close/>
              </a:path>
            </a:pathLst>
          </a:custGeom>
          <a:solidFill>
            <a:schemeClr val="accen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1" name="Google Shape;1781;p26"/>
          <p:cNvSpPr/>
          <p:nvPr/>
        </p:nvSpPr>
        <p:spPr>
          <a:xfrm>
            <a:off x="232172" y="553213"/>
            <a:ext cx="91500" cy="915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2" name="Google Shape;1782;p26"/>
          <p:cNvSpPr/>
          <p:nvPr/>
        </p:nvSpPr>
        <p:spPr>
          <a:xfrm>
            <a:off x="667347" y="4982863"/>
            <a:ext cx="91500" cy="915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3" name="Google Shape;1783;p26"/>
          <p:cNvSpPr/>
          <p:nvPr/>
        </p:nvSpPr>
        <p:spPr>
          <a:xfrm flipH="1">
            <a:off x="8604578" y="4390475"/>
            <a:ext cx="677974" cy="678887"/>
          </a:xfrm>
          <a:custGeom>
            <a:rect b="b" l="l" r="r" t="t"/>
            <a:pathLst>
              <a:path extrusionOk="0" h="43877" w="43818">
                <a:moveTo>
                  <a:pt x="21909" y="1"/>
                </a:moveTo>
                <a:cubicBezTo>
                  <a:pt x="21909" y="12101"/>
                  <a:pt x="12100" y="21968"/>
                  <a:pt x="0" y="21968"/>
                </a:cubicBezTo>
                <a:cubicBezTo>
                  <a:pt x="12100" y="21968"/>
                  <a:pt x="21909" y="31777"/>
                  <a:pt x="21909" y="43877"/>
                </a:cubicBezTo>
                <a:cubicBezTo>
                  <a:pt x="21909" y="31777"/>
                  <a:pt x="31718" y="21968"/>
                  <a:pt x="43817" y="21968"/>
                </a:cubicBezTo>
                <a:cubicBezTo>
                  <a:pt x="31718" y="21968"/>
                  <a:pt x="21909" y="12101"/>
                  <a:pt x="21909" y="1"/>
                </a:cubicBezTo>
                <a:close/>
              </a:path>
            </a:pathLst>
          </a:custGeom>
          <a:solidFill>
            <a:schemeClr val="accent5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4" name="Google Shape;1784;p26"/>
          <p:cNvSpPr/>
          <p:nvPr/>
        </p:nvSpPr>
        <p:spPr>
          <a:xfrm flipH="1">
            <a:off x="407757" y="804088"/>
            <a:ext cx="91500" cy="915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5" name="Google Shape;1785;p26"/>
          <p:cNvSpPr/>
          <p:nvPr/>
        </p:nvSpPr>
        <p:spPr>
          <a:xfrm>
            <a:off x="8696078" y="677062"/>
            <a:ext cx="801900" cy="8019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6" name="Google Shape;1786;p26"/>
          <p:cNvSpPr/>
          <p:nvPr/>
        </p:nvSpPr>
        <p:spPr>
          <a:xfrm>
            <a:off x="8696075" y="125738"/>
            <a:ext cx="330600" cy="3306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7" name="Google Shape;1787;p26"/>
          <p:cNvSpPr txBox="1"/>
          <p:nvPr>
            <p:ph type="title"/>
          </p:nvPr>
        </p:nvSpPr>
        <p:spPr>
          <a:xfrm>
            <a:off x="1844825" y="539400"/>
            <a:ext cx="6321600" cy="52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02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TITLE_AND_BODY_3">
    <p:spTree>
      <p:nvGrpSpPr>
        <p:cNvPr id="1788" name="Shape 1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89" name="Google Shape;1789;p27"/>
          <p:cNvGrpSpPr/>
          <p:nvPr/>
        </p:nvGrpSpPr>
        <p:grpSpPr>
          <a:xfrm>
            <a:off x="-100" y="-2100"/>
            <a:ext cx="9144129" cy="5149800"/>
            <a:chOff x="-100" y="-2100"/>
            <a:chExt cx="9144129" cy="5149800"/>
          </a:xfrm>
        </p:grpSpPr>
        <p:cxnSp>
          <p:nvCxnSpPr>
            <p:cNvPr id="1790" name="Google Shape;1790;p27"/>
            <p:cNvCxnSpPr/>
            <p:nvPr/>
          </p:nvCxnSpPr>
          <p:spPr>
            <a:xfrm>
              <a:off x="352950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91" name="Google Shape;1791;p27"/>
            <p:cNvCxnSpPr/>
            <p:nvPr/>
          </p:nvCxnSpPr>
          <p:spPr>
            <a:xfrm>
              <a:off x="609193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92" name="Google Shape;1792;p27"/>
            <p:cNvCxnSpPr/>
            <p:nvPr/>
          </p:nvCxnSpPr>
          <p:spPr>
            <a:xfrm>
              <a:off x="865437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93" name="Google Shape;1793;p27"/>
            <p:cNvCxnSpPr/>
            <p:nvPr/>
          </p:nvCxnSpPr>
          <p:spPr>
            <a:xfrm>
              <a:off x="1121680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94" name="Google Shape;1794;p27"/>
            <p:cNvCxnSpPr/>
            <p:nvPr/>
          </p:nvCxnSpPr>
          <p:spPr>
            <a:xfrm>
              <a:off x="1377924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95" name="Google Shape;1795;p27"/>
            <p:cNvCxnSpPr/>
            <p:nvPr/>
          </p:nvCxnSpPr>
          <p:spPr>
            <a:xfrm>
              <a:off x="1634167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96" name="Google Shape;1796;p27"/>
            <p:cNvCxnSpPr/>
            <p:nvPr/>
          </p:nvCxnSpPr>
          <p:spPr>
            <a:xfrm>
              <a:off x="1890410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97" name="Google Shape;1797;p27"/>
            <p:cNvCxnSpPr/>
            <p:nvPr/>
          </p:nvCxnSpPr>
          <p:spPr>
            <a:xfrm>
              <a:off x="2146654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98" name="Google Shape;1798;p27"/>
            <p:cNvCxnSpPr/>
            <p:nvPr/>
          </p:nvCxnSpPr>
          <p:spPr>
            <a:xfrm>
              <a:off x="2402897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99" name="Google Shape;1799;p27"/>
            <p:cNvCxnSpPr/>
            <p:nvPr/>
          </p:nvCxnSpPr>
          <p:spPr>
            <a:xfrm>
              <a:off x="2659140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00" name="Google Shape;1800;p27"/>
            <p:cNvCxnSpPr/>
            <p:nvPr/>
          </p:nvCxnSpPr>
          <p:spPr>
            <a:xfrm>
              <a:off x="2915384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01" name="Google Shape;1801;p27"/>
            <p:cNvCxnSpPr/>
            <p:nvPr/>
          </p:nvCxnSpPr>
          <p:spPr>
            <a:xfrm>
              <a:off x="3171627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02" name="Google Shape;1802;p27"/>
            <p:cNvCxnSpPr/>
            <p:nvPr/>
          </p:nvCxnSpPr>
          <p:spPr>
            <a:xfrm>
              <a:off x="3427871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03" name="Google Shape;1803;p27"/>
            <p:cNvCxnSpPr/>
            <p:nvPr/>
          </p:nvCxnSpPr>
          <p:spPr>
            <a:xfrm>
              <a:off x="3684114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04" name="Google Shape;1804;p27"/>
            <p:cNvCxnSpPr/>
            <p:nvPr/>
          </p:nvCxnSpPr>
          <p:spPr>
            <a:xfrm>
              <a:off x="3940357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05" name="Google Shape;1805;p27"/>
            <p:cNvCxnSpPr/>
            <p:nvPr/>
          </p:nvCxnSpPr>
          <p:spPr>
            <a:xfrm>
              <a:off x="4196601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06" name="Google Shape;1806;p27"/>
            <p:cNvCxnSpPr/>
            <p:nvPr/>
          </p:nvCxnSpPr>
          <p:spPr>
            <a:xfrm>
              <a:off x="4452844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07" name="Google Shape;1807;p27"/>
            <p:cNvCxnSpPr/>
            <p:nvPr/>
          </p:nvCxnSpPr>
          <p:spPr>
            <a:xfrm>
              <a:off x="4709088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08" name="Google Shape;1808;p27"/>
            <p:cNvCxnSpPr/>
            <p:nvPr/>
          </p:nvCxnSpPr>
          <p:spPr>
            <a:xfrm>
              <a:off x="4965331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09" name="Google Shape;1809;p27"/>
            <p:cNvCxnSpPr/>
            <p:nvPr/>
          </p:nvCxnSpPr>
          <p:spPr>
            <a:xfrm>
              <a:off x="5221574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10" name="Google Shape;1810;p27"/>
            <p:cNvCxnSpPr/>
            <p:nvPr/>
          </p:nvCxnSpPr>
          <p:spPr>
            <a:xfrm>
              <a:off x="5477818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11" name="Google Shape;1811;p27"/>
            <p:cNvCxnSpPr/>
            <p:nvPr/>
          </p:nvCxnSpPr>
          <p:spPr>
            <a:xfrm>
              <a:off x="5734061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12" name="Google Shape;1812;p27"/>
            <p:cNvCxnSpPr/>
            <p:nvPr/>
          </p:nvCxnSpPr>
          <p:spPr>
            <a:xfrm>
              <a:off x="5990304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13" name="Google Shape;1813;p27"/>
            <p:cNvCxnSpPr/>
            <p:nvPr/>
          </p:nvCxnSpPr>
          <p:spPr>
            <a:xfrm>
              <a:off x="6246548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14" name="Google Shape;1814;p27"/>
            <p:cNvCxnSpPr/>
            <p:nvPr/>
          </p:nvCxnSpPr>
          <p:spPr>
            <a:xfrm>
              <a:off x="6502791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15" name="Google Shape;1815;p27"/>
            <p:cNvCxnSpPr/>
            <p:nvPr/>
          </p:nvCxnSpPr>
          <p:spPr>
            <a:xfrm>
              <a:off x="6759035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16" name="Google Shape;1816;p27"/>
            <p:cNvCxnSpPr/>
            <p:nvPr/>
          </p:nvCxnSpPr>
          <p:spPr>
            <a:xfrm>
              <a:off x="7015278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17" name="Google Shape;1817;p27"/>
            <p:cNvCxnSpPr/>
            <p:nvPr/>
          </p:nvCxnSpPr>
          <p:spPr>
            <a:xfrm>
              <a:off x="7271521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18" name="Google Shape;1818;p27"/>
            <p:cNvCxnSpPr/>
            <p:nvPr/>
          </p:nvCxnSpPr>
          <p:spPr>
            <a:xfrm>
              <a:off x="7527765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19" name="Google Shape;1819;p27"/>
            <p:cNvCxnSpPr/>
            <p:nvPr/>
          </p:nvCxnSpPr>
          <p:spPr>
            <a:xfrm>
              <a:off x="7784008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20" name="Google Shape;1820;p27"/>
            <p:cNvCxnSpPr/>
            <p:nvPr/>
          </p:nvCxnSpPr>
          <p:spPr>
            <a:xfrm>
              <a:off x="8040251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21" name="Google Shape;1821;p27"/>
            <p:cNvCxnSpPr/>
            <p:nvPr/>
          </p:nvCxnSpPr>
          <p:spPr>
            <a:xfrm>
              <a:off x="8296495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22" name="Google Shape;1822;p27"/>
            <p:cNvCxnSpPr/>
            <p:nvPr/>
          </p:nvCxnSpPr>
          <p:spPr>
            <a:xfrm>
              <a:off x="8552738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23" name="Google Shape;1823;p27"/>
            <p:cNvCxnSpPr/>
            <p:nvPr/>
          </p:nvCxnSpPr>
          <p:spPr>
            <a:xfrm>
              <a:off x="8808982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24" name="Google Shape;1824;p27"/>
            <p:cNvCxnSpPr/>
            <p:nvPr/>
          </p:nvCxnSpPr>
          <p:spPr>
            <a:xfrm>
              <a:off x="9065225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25" name="Google Shape;1825;p27"/>
            <p:cNvCxnSpPr/>
            <p:nvPr/>
          </p:nvCxnSpPr>
          <p:spPr>
            <a:xfrm>
              <a:off x="96700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26" name="Google Shape;1826;p27"/>
            <p:cNvCxnSpPr/>
            <p:nvPr/>
          </p:nvCxnSpPr>
          <p:spPr>
            <a:xfrm rot="10800000">
              <a:off x="4573829" y="41812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27" name="Google Shape;1827;p27"/>
            <p:cNvCxnSpPr/>
            <p:nvPr/>
          </p:nvCxnSpPr>
          <p:spPr>
            <a:xfrm rot="10800000">
              <a:off x="4573829" y="-218345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28" name="Google Shape;1828;p27"/>
            <p:cNvCxnSpPr/>
            <p:nvPr/>
          </p:nvCxnSpPr>
          <p:spPr>
            <a:xfrm rot="10800000">
              <a:off x="4570100" y="-478501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29" name="Google Shape;1829;p27"/>
            <p:cNvCxnSpPr/>
            <p:nvPr/>
          </p:nvCxnSpPr>
          <p:spPr>
            <a:xfrm rot="10800000">
              <a:off x="4573829" y="-738658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30" name="Google Shape;1830;p27"/>
            <p:cNvCxnSpPr/>
            <p:nvPr/>
          </p:nvCxnSpPr>
          <p:spPr>
            <a:xfrm rot="10800000">
              <a:off x="4573829" y="-998815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31" name="Google Shape;1831;p27"/>
            <p:cNvCxnSpPr/>
            <p:nvPr/>
          </p:nvCxnSpPr>
          <p:spPr>
            <a:xfrm rot="10800000">
              <a:off x="4573829" y="-1258971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32" name="Google Shape;1832;p27"/>
            <p:cNvCxnSpPr/>
            <p:nvPr/>
          </p:nvCxnSpPr>
          <p:spPr>
            <a:xfrm rot="10800000">
              <a:off x="4573829" y="-1519128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33" name="Google Shape;1833;p27"/>
            <p:cNvCxnSpPr/>
            <p:nvPr/>
          </p:nvCxnSpPr>
          <p:spPr>
            <a:xfrm rot="10800000">
              <a:off x="4573829" y="-1779284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34" name="Google Shape;1834;p27"/>
            <p:cNvCxnSpPr/>
            <p:nvPr/>
          </p:nvCxnSpPr>
          <p:spPr>
            <a:xfrm rot="10800000">
              <a:off x="4570100" y="-2039441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35" name="Google Shape;1835;p27"/>
            <p:cNvCxnSpPr/>
            <p:nvPr/>
          </p:nvCxnSpPr>
          <p:spPr>
            <a:xfrm rot="10800000">
              <a:off x="4573829" y="-2299597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36" name="Google Shape;1836;p27"/>
            <p:cNvCxnSpPr/>
            <p:nvPr/>
          </p:nvCxnSpPr>
          <p:spPr>
            <a:xfrm rot="10800000">
              <a:off x="4573829" y="-2559754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37" name="Google Shape;1837;p27"/>
            <p:cNvCxnSpPr/>
            <p:nvPr/>
          </p:nvCxnSpPr>
          <p:spPr>
            <a:xfrm rot="10800000">
              <a:off x="4573829" y="-2819911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38" name="Google Shape;1838;p27"/>
            <p:cNvCxnSpPr/>
            <p:nvPr/>
          </p:nvCxnSpPr>
          <p:spPr>
            <a:xfrm rot="10800000">
              <a:off x="4573829" y="-3080067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39" name="Google Shape;1839;p27"/>
            <p:cNvCxnSpPr/>
            <p:nvPr/>
          </p:nvCxnSpPr>
          <p:spPr>
            <a:xfrm rot="10800000">
              <a:off x="4573829" y="-3340224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40" name="Google Shape;1840;p27"/>
            <p:cNvCxnSpPr/>
            <p:nvPr/>
          </p:nvCxnSpPr>
          <p:spPr>
            <a:xfrm rot="10800000">
              <a:off x="4573829" y="-3600380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41" name="Google Shape;1841;p27"/>
            <p:cNvCxnSpPr/>
            <p:nvPr/>
          </p:nvCxnSpPr>
          <p:spPr>
            <a:xfrm rot="10800000">
              <a:off x="4573829" y="-3860537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42" name="Google Shape;1842;p27"/>
            <p:cNvCxnSpPr/>
            <p:nvPr/>
          </p:nvCxnSpPr>
          <p:spPr>
            <a:xfrm rot="10800000">
              <a:off x="4573829" y="-4120693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43" name="Google Shape;1843;p27"/>
            <p:cNvCxnSpPr/>
            <p:nvPr/>
          </p:nvCxnSpPr>
          <p:spPr>
            <a:xfrm rot="10800000">
              <a:off x="4570100" y="-4380850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44" name="Google Shape;1844;p27"/>
            <p:cNvCxnSpPr/>
            <p:nvPr/>
          </p:nvCxnSpPr>
          <p:spPr>
            <a:xfrm rot="10800000">
              <a:off x="4573829" y="301975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1845" name="Google Shape;1845;p27"/>
          <p:cNvGrpSpPr/>
          <p:nvPr/>
        </p:nvGrpSpPr>
        <p:grpSpPr>
          <a:xfrm>
            <a:off x="701025" y="539400"/>
            <a:ext cx="7731300" cy="4064700"/>
            <a:chOff x="701025" y="539400"/>
            <a:chExt cx="7731300" cy="4064700"/>
          </a:xfrm>
        </p:grpSpPr>
        <p:sp>
          <p:nvSpPr>
            <p:cNvPr id="1846" name="Google Shape;1846;p27"/>
            <p:cNvSpPr/>
            <p:nvPr/>
          </p:nvSpPr>
          <p:spPr>
            <a:xfrm>
              <a:off x="711950" y="539400"/>
              <a:ext cx="7719000" cy="4064700"/>
            </a:xfrm>
            <a:prstGeom prst="roundRect">
              <a:avLst>
                <a:gd fmla="val 6735" name="adj"/>
              </a:avLst>
            </a:prstGeom>
            <a:solidFill>
              <a:srgbClr val="FFFFFF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1847" name="Google Shape;1847;p27"/>
            <p:cNvCxnSpPr/>
            <p:nvPr/>
          </p:nvCxnSpPr>
          <p:spPr>
            <a:xfrm rot="10800000">
              <a:off x="701025" y="1072675"/>
              <a:ext cx="7731300" cy="0"/>
            </a:xfrm>
            <a:prstGeom prst="straightConnector1">
              <a:avLst/>
            </a:prstGeom>
            <a:noFill/>
            <a:ln cap="flat" cmpd="sng" w="9525">
              <a:solidFill>
                <a:srgbClr val="59595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grpSp>
          <p:nvGrpSpPr>
            <p:cNvPr id="1848" name="Google Shape;1848;p27"/>
            <p:cNvGrpSpPr/>
            <p:nvPr/>
          </p:nvGrpSpPr>
          <p:grpSpPr>
            <a:xfrm>
              <a:off x="941925" y="763050"/>
              <a:ext cx="716485" cy="147300"/>
              <a:chOff x="7468650" y="676950"/>
              <a:chExt cx="716485" cy="147300"/>
            </a:xfrm>
          </p:grpSpPr>
          <p:sp>
            <p:nvSpPr>
              <p:cNvPr id="1849" name="Google Shape;1849;p27"/>
              <p:cNvSpPr/>
              <p:nvPr/>
            </p:nvSpPr>
            <p:spPr>
              <a:xfrm>
                <a:off x="7468650" y="676950"/>
                <a:ext cx="147300" cy="147300"/>
              </a:xfrm>
              <a:prstGeom prst="ellipse">
                <a:avLst/>
              </a:prstGeom>
              <a:solidFill>
                <a:srgbClr val="74C3B3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50" name="Google Shape;1850;p27"/>
              <p:cNvSpPr/>
              <p:nvPr/>
            </p:nvSpPr>
            <p:spPr>
              <a:xfrm>
                <a:off x="7753243" y="676950"/>
                <a:ext cx="147300" cy="147300"/>
              </a:xfrm>
              <a:prstGeom prst="ellipse">
                <a:avLst/>
              </a:prstGeom>
              <a:solidFill>
                <a:srgbClr val="F6C4A2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51" name="Google Shape;1851;p27"/>
              <p:cNvSpPr/>
              <p:nvPr/>
            </p:nvSpPr>
            <p:spPr>
              <a:xfrm>
                <a:off x="8037835" y="676950"/>
                <a:ext cx="147300" cy="147300"/>
              </a:xfrm>
              <a:prstGeom prst="ellipse">
                <a:avLst/>
              </a:prstGeom>
              <a:solidFill>
                <a:srgbClr val="E1B8EC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852" name="Google Shape;1852;p27"/>
          <p:cNvSpPr/>
          <p:nvPr/>
        </p:nvSpPr>
        <p:spPr>
          <a:xfrm>
            <a:off x="7519504" y="-516225"/>
            <a:ext cx="911400" cy="9114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3" name="Google Shape;1853;p27"/>
          <p:cNvSpPr/>
          <p:nvPr/>
        </p:nvSpPr>
        <p:spPr>
          <a:xfrm>
            <a:off x="8430903" y="4391438"/>
            <a:ext cx="677974" cy="678887"/>
          </a:xfrm>
          <a:custGeom>
            <a:rect b="b" l="l" r="r" t="t"/>
            <a:pathLst>
              <a:path extrusionOk="0" h="43877" w="43818">
                <a:moveTo>
                  <a:pt x="21909" y="1"/>
                </a:moveTo>
                <a:cubicBezTo>
                  <a:pt x="21909" y="12101"/>
                  <a:pt x="12100" y="21968"/>
                  <a:pt x="0" y="21968"/>
                </a:cubicBezTo>
                <a:cubicBezTo>
                  <a:pt x="12100" y="21968"/>
                  <a:pt x="21909" y="31777"/>
                  <a:pt x="21909" y="43877"/>
                </a:cubicBezTo>
                <a:cubicBezTo>
                  <a:pt x="21909" y="31777"/>
                  <a:pt x="31718" y="21968"/>
                  <a:pt x="43817" y="21968"/>
                </a:cubicBezTo>
                <a:cubicBezTo>
                  <a:pt x="31718" y="21968"/>
                  <a:pt x="21909" y="12101"/>
                  <a:pt x="21909" y="1"/>
                </a:cubicBezTo>
                <a:close/>
              </a:path>
            </a:pathLst>
          </a:custGeom>
          <a:solidFill>
            <a:schemeClr val="accent3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4" name="Google Shape;1854;p27"/>
          <p:cNvSpPr/>
          <p:nvPr/>
        </p:nvSpPr>
        <p:spPr>
          <a:xfrm>
            <a:off x="1094153" y="4754875"/>
            <a:ext cx="801900" cy="8019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5" name="Google Shape;1855;p27"/>
          <p:cNvSpPr/>
          <p:nvPr/>
        </p:nvSpPr>
        <p:spPr>
          <a:xfrm>
            <a:off x="1167325" y="-235725"/>
            <a:ext cx="350400" cy="350400"/>
          </a:xfrm>
          <a:prstGeom prst="ellipse">
            <a:avLst/>
          </a:prstGeom>
          <a:solidFill>
            <a:schemeClr val="accent5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6" name="Google Shape;1856;p27"/>
          <p:cNvSpPr/>
          <p:nvPr/>
        </p:nvSpPr>
        <p:spPr>
          <a:xfrm>
            <a:off x="8166422" y="4754875"/>
            <a:ext cx="91500" cy="915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7" name="Google Shape;1857;p27"/>
          <p:cNvSpPr/>
          <p:nvPr/>
        </p:nvSpPr>
        <p:spPr>
          <a:xfrm rot="-5400000">
            <a:off x="8131262" y="106211"/>
            <a:ext cx="1362383" cy="224196"/>
          </a:xfrm>
          <a:custGeom>
            <a:rect b="b" l="l" r="r" t="t"/>
            <a:pathLst>
              <a:path extrusionOk="0" h="20559" w="124932">
                <a:moveTo>
                  <a:pt x="28957" y="1"/>
                </a:moveTo>
                <a:lnTo>
                  <a:pt x="15565" y="11748"/>
                </a:lnTo>
                <a:lnTo>
                  <a:pt x="4346" y="1939"/>
                </a:lnTo>
                <a:lnTo>
                  <a:pt x="0" y="6873"/>
                </a:lnTo>
                <a:lnTo>
                  <a:pt x="15565" y="20558"/>
                </a:lnTo>
                <a:lnTo>
                  <a:pt x="28957" y="8811"/>
                </a:lnTo>
                <a:lnTo>
                  <a:pt x="42349" y="20558"/>
                </a:lnTo>
                <a:lnTo>
                  <a:pt x="55740" y="8811"/>
                </a:lnTo>
                <a:lnTo>
                  <a:pt x="69132" y="20558"/>
                </a:lnTo>
                <a:lnTo>
                  <a:pt x="82524" y="8811"/>
                </a:lnTo>
                <a:lnTo>
                  <a:pt x="95916" y="20558"/>
                </a:lnTo>
                <a:lnTo>
                  <a:pt x="109307" y="8811"/>
                </a:lnTo>
                <a:lnTo>
                  <a:pt x="120585" y="18620"/>
                </a:lnTo>
                <a:lnTo>
                  <a:pt x="124931" y="13686"/>
                </a:lnTo>
                <a:lnTo>
                  <a:pt x="109307" y="1"/>
                </a:lnTo>
                <a:lnTo>
                  <a:pt x="95916" y="11748"/>
                </a:lnTo>
                <a:lnTo>
                  <a:pt x="82524" y="1"/>
                </a:lnTo>
                <a:lnTo>
                  <a:pt x="69132" y="11748"/>
                </a:lnTo>
                <a:lnTo>
                  <a:pt x="55740" y="1"/>
                </a:lnTo>
                <a:lnTo>
                  <a:pt x="42349" y="11748"/>
                </a:lnTo>
                <a:lnTo>
                  <a:pt x="28957" y="1"/>
                </a:lnTo>
                <a:close/>
              </a:path>
            </a:pathLst>
          </a:custGeom>
          <a:solidFill>
            <a:schemeClr val="accent6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8" name="Google Shape;1858;p27"/>
          <p:cNvSpPr/>
          <p:nvPr/>
        </p:nvSpPr>
        <p:spPr>
          <a:xfrm>
            <a:off x="343000" y="4665538"/>
            <a:ext cx="613200" cy="613200"/>
          </a:xfrm>
          <a:prstGeom prst="star4">
            <a:avLst>
              <a:gd fmla="val 19794" name="adj"/>
            </a:avLst>
          </a:prstGeom>
          <a:solidFill>
            <a:schemeClr val="l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9" name="Google Shape;1859;p27"/>
          <p:cNvSpPr/>
          <p:nvPr/>
        </p:nvSpPr>
        <p:spPr>
          <a:xfrm>
            <a:off x="388000" y="-82575"/>
            <a:ext cx="415800" cy="415800"/>
          </a:xfrm>
          <a:prstGeom prst="star4">
            <a:avLst>
              <a:gd fmla="val 19794" name="adj"/>
            </a:avLst>
          </a:prstGeom>
          <a:solidFill>
            <a:schemeClr val="accent4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0" name="Google Shape;1860;p27"/>
          <p:cNvSpPr/>
          <p:nvPr/>
        </p:nvSpPr>
        <p:spPr>
          <a:xfrm>
            <a:off x="225522" y="333225"/>
            <a:ext cx="91500" cy="915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1" name="Google Shape;1861;p27"/>
          <p:cNvSpPr/>
          <p:nvPr/>
        </p:nvSpPr>
        <p:spPr>
          <a:xfrm>
            <a:off x="225525" y="4478271"/>
            <a:ext cx="224100" cy="224100"/>
          </a:xfrm>
          <a:prstGeom prst="ellipse">
            <a:avLst/>
          </a:prstGeom>
          <a:solidFill>
            <a:schemeClr val="accent6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2" name="Google Shape;1862;p27"/>
          <p:cNvSpPr txBox="1"/>
          <p:nvPr>
            <p:ph hasCustomPrompt="1" type="title"/>
          </p:nvPr>
        </p:nvSpPr>
        <p:spPr>
          <a:xfrm>
            <a:off x="2032000" y="1233021"/>
            <a:ext cx="4875000" cy="52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5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863" name="Google Shape;1863;p27"/>
          <p:cNvSpPr txBox="1"/>
          <p:nvPr>
            <p:ph idx="1" type="subTitle"/>
          </p:nvPr>
        </p:nvSpPr>
        <p:spPr>
          <a:xfrm>
            <a:off x="1378350" y="1757250"/>
            <a:ext cx="6387300" cy="30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64" name="Google Shape;1864;p27"/>
          <p:cNvSpPr txBox="1"/>
          <p:nvPr>
            <p:ph hasCustomPrompt="1" idx="2" type="title"/>
          </p:nvPr>
        </p:nvSpPr>
        <p:spPr>
          <a:xfrm>
            <a:off x="2032000" y="2384373"/>
            <a:ext cx="4875000" cy="52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5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865" name="Google Shape;1865;p27"/>
          <p:cNvSpPr txBox="1"/>
          <p:nvPr>
            <p:ph idx="3" type="subTitle"/>
          </p:nvPr>
        </p:nvSpPr>
        <p:spPr>
          <a:xfrm>
            <a:off x="1378350" y="2908576"/>
            <a:ext cx="6387300" cy="30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66" name="Google Shape;1866;p27"/>
          <p:cNvSpPr txBox="1"/>
          <p:nvPr>
            <p:ph hasCustomPrompt="1" idx="4" type="title"/>
          </p:nvPr>
        </p:nvSpPr>
        <p:spPr>
          <a:xfrm>
            <a:off x="2032000" y="3535624"/>
            <a:ext cx="4875000" cy="52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5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867" name="Google Shape;1867;p27"/>
          <p:cNvSpPr txBox="1"/>
          <p:nvPr>
            <p:ph idx="5" type="subTitle"/>
          </p:nvPr>
        </p:nvSpPr>
        <p:spPr>
          <a:xfrm>
            <a:off x="1378350" y="4059925"/>
            <a:ext cx="6387300" cy="30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68" name="Google Shape;1868;p27"/>
          <p:cNvSpPr/>
          <p:nvPr/>
        </p:nvSpPr>
        <p:spPr>
          <a:xfrm>
            <a:off x="8744450" y="2952050"/>
            <a:ext cx="524100" cy="524100"/>
          </a:xfrm>
          <a:prstGeom prst="star4">
            <a:avLst>
              <a:gd fmla="val 19794" name="adj"/>
            </a:avLst>
          </a:prstGeom>
          <a:solidFill>
            <a:schemeClr val="accent5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9" name="Google Shape;1869;p27"/>
          <p:cNvSpPr/>
          <p:nvPr/>
        </p:nvSpPr>
        <p:spPr>
          <a:xfrm>
            <a:off x="7355022" y="241725"/>
            <a:ext cx="91500" cy="915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0" name="Google Shape;1870;p27"/>
          <p:cNvSpPr txBox="1"/>
          <p:nvPr>
            <p:ph idx="6" type="title"/>
          </p:nvPr>
        </p:nvSpPr>
        <p:spPr>
          <a:xfrm>
            <a:off x="1844825" y="539400"/>
            <a:ext cx="6321600" cy="52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02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TITLE_ONLY_1">
    <p:spTree>
      <p:nvGrpSpPr>
        <p:cNvPr id="1871" name="Shape 1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2" name="Google Shape;1872;p28"/>
          <p:cNvGrpSpPr/>
          <p:nvPr/>
        </p:nvGrpSpPr>
        <p:grpSpPr>
          <a:xfrm>
            <a:off x="-100" y="-2100"/>
            <a:ext cx="9144129" cy="5149800"/>
            <a:chOff x="-100" y="-2100"/>
            <a:chExt cx="9144129" cy="5149800"/>
          </a:xfrm>
        </p:grpSpPr>
        <p:cxnSp>
          <p:nvCxnSpPr>
            <p:cNvPr id="1873" name="Google Shape;1873;p28"/>
            <p:cNvCxnSpPr/>
            <p:nvPr/>
          </p:nvCxnSpPr>
          <p:spPr>
            <a:xfrm>
              <a:off x="352950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74" name="Google Shape;1874;p28"/>
            <p:cNvCxnSpPr/>
            <p:nvPr/>
          </p:nvCxnSpPr>
          <p:spPr>
            <a:xfrm>
              <a:off x="609193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75" name="Google Shape;1875;p28"/>
            <p:cNvCxnSpPr/>
            <p:nvPr/>
          </p:nvCxnSpPr>
          <p:spPr>
            <a:xfrm>
              <a:off x="865437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76" name="Google Shape;1876;p28"/>
            <p:cNvCxnSpPr/>
            <p:nvPr/>
          </p:nvCxnSpPr>
          <p:spPr>
            <a:xfrm>
              <a:off x="1121680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77" name="Google Shape;1877;p28"/>
            <p:cNvCxnSpPr/>
            <p:nvPr/>
          </p:nvCxnSpPr>
          <p:spPr>
            <a:xfrm>
              <a:off x="1377924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78" name="Google Shape;1878;p28"/>
            <p:cNvCxnSpPr/>
            <p:nvPr/>
          </p:nvCxnSpPr>
          <p:spPr>
            <a:xfrm>
              <a:off x="1634167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79" name="Google Shape;1879;p28"/>
            <p:cNvCxnSpPr/>
            <p:nvPr/>
          </p:nvCxnSpPr>
          <p:spPr>
            <a:xfrm>
              <a:off x="1890410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80" name="Google Shape;1880;p28"/>
            <p:cNvCxnSpPr/>
            <p:nvPr/>
          </p:nvCxnSpPr>
          <p:spPr>
            <a:xfrm>
              <a:off x="2146654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81" name="Google Shape;1881;p28"/>
            <p:cNvCxnSpPr/>
            <p:nvPr/>
          </p:nvCxnSpPr>
          <p:spPr>
            <a:xfrm>
              <a:off x="2402897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82" name="Google Shape;1882;p28"/>
            <p:cNvCxnSpPr/>
            <p:nvPr/>
          </p:nvCxnSpPr>
          <p:spPr>
            <a:xfrm>
              <a:off x="2659140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83" name="Google Shape;1883;p28"/>
            <p:cNvCxnSpPr/>
            <p:nvPr/>
          </p:nvCxnSpPr>
          <p:spPr>
            <a:xfrm>
              <a:off x="2915384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84" name="Google Shape;1884;p28"/>
            <p:cNvCxnSpPr/>
            <p:nvPr/>
          </p:nvCxnSpPr>
          <p:spPr>
            <a:xfrm>
              <a:off x="3171627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85" name="Google Shape;1885;p28"/>
            <p:cNvCxnSpPr/>
            <p:nvPr/>
          </p:nvCxnSpPr>
          <p:spPr>
            <a:xfrm>
              <a:off x="3427871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86" name="Google Shape;1886;p28"/>
            <p:cNvCxnSpPr/>
            <p:nvPr/>
          </p:nvCxnSpPr>
          <p:spPr>
            <a:xfrm>
              <a:off x="3684114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87" name="Google Shape;1887;p28"/>
            <p:cNvCxnSpPr/>
            <p:nvPr/>
          </p:nvCxnSpPr>
          <p:spPr>
            <a:xfrm>
              <a:off x="3940357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88" name="Google Shape;1888;p28"/>
            <p:cNvCxnSpPr/>
            <p:nvPr/>
          </p:nvCxnSpPr>
          <p:spPr>
            <a:xfrm>
              <a:off x="4196601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89" name="Google Shape;1889;p28"/>
            <p:cNvCxnSpPr/>
            <p:nvPr/>
          </p:nvCxnSpPr>
          <p:spPr>
            <a:xfrm>
              <a:off x="4452844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90" name="Google Shape;1890;p28"/>
            <p:cNvCxnSpPr/>
            <p:nvPr/>
          </p:nvCxnSpPr>
          <p:spPr>
            <a:xfrm>
              <a:off x="4709088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91" name="Google Shape;1891;p28"/>
            <p:cNvCxnSpPr/>
            <p:nvPr/>
          </p:nvCxnSpPr>
          <p:spPr>
            <a:xfrm>
              <a:off x="4965331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92" name="Google Shape;1892;p28"/>
            <p:cNvCxnSpPr/>
            <p:nvPr/>
          </p:nvCxnSpPr>
          <p:spPr>
            <a:xfrm>
              <a:off x="5221574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93" name="Google Shape;1893;p28"/>
            <p:cNvCxnSpPr/>
            <p:nvPr/>
          </p:nvCxnSpPr>
          <p:spPr>
            <a:xfrm>
              <a:off x="5477818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94" name="Google Shape;1894;p28"/>
            <p:cNvCxnSpPr/>
            <p:nvPr/>
          </p:nvCxnSpPr>
          <p:spPr>
            <a:xfrm>
              <a:off x="5734061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95" name="Google Shape;1895;p28"/>
            <p:cNvCxnSpPr/>
            <p:nvPr/>
          </p:nvCxnSpPr>
          <p:spPr>
            <a:xfrm>
              <a:off x="5990304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96" name="Google Shape;1896;p28"/>
            <p:cNvCxnSpPr/>
            <p:nvPr/>
          </p:nvCxnSpPr>
          <p:spPr>
            <a:xfrm>
              <a:off x="6246548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97" name="Google Shape;1897;p28"/>
            <p:cNvCxnSpPr/>
            <p:nvPr/>
          </p:nvCxnSpPr>
          <p:spPr>
            <a:xfrm>
              <a:off x="6502791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98" name="Google Shape;1898;p28"/>
            <p:cNvCxnSpPr/>
            <p:nvPr/>
          </p:nvCxnSpPr>
          <p:spPr>
            <a:xfrm>
              <a:off x="6759035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99" name="Google Shape;1899;p28"/>
            <p:cNvCxnSpPr/>
            <p:nvPr/>
          </p:nvCxnSpPr>
          <p:spPr>
            <a:xfrm>
              <a:off x="7015278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00" name="Google Shape;1900;p28"/>
            <p:cNvCxnSpPr/>
            <p:nvPr/>
          </p:nvCxnSpPr>
          <p:spPr>
            <a:xfrm>
              <a:off x="7271521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01" name="Google Shape;1901;p28"/>
            <p:cNvCxnSpPr/>
            <p:nvPr/>
          </p:nvCxnSpPr>
          <p:spPr>
            <a:xfrm>
              <a:off x="7527765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02" name="Google Shape;1902;p28"/>
            <p:cNvCxnSpPr/>
            <p:nvPr/>
          </p:nvCxnSpPr>
          <p:spPr>
            <a:xfrm>
              <a:off x="7784008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03" name="Google Shape;1903;p28"/>
            <p:cNvCxnSpPr/>
            <p:nvPr/>
          </p:nvCxnSpPr>
          <p:spPr>
            <a:xfrm>
              <a:off x="8040251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04" name="Google Shape;1904;p28"/>
            <p:cNvCxnSpPr/>
            <p:nvPr/>
          </p:nvCxnSpPr>
          <p:spPr>
            <a:xfrm>
              <a:off x="8296495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05" name="Google Shape;1905;p28"/>
            <p:cNvCxnSpPr/>
            <p:nvPr/>
          </p:nvCxnSpPr>
          <p:spPr>
            <a:xfrm>
              <a:off x="8552738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06" name="Google Shape;1906;p28"/>
            <p:cNvCxnSpPr/>
            <p:nvPr/>
          </p:nvCxnSpPr>
          <p:spPr>
            <a:xfrm>
              <a:off x="8808982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07" name="Google Shape;1907;p28"/>
            <p:cNvCxnSpPr/>
            <p:nvPr/>
          </p:nvCxnSpPr>
          <p:spPr>
            <a:xfrm>
              <a:off x="9065225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08" name="Google Shape;1908;p28"/>
            <p:cNvCxnSpPr/>
            <p:nvPr/>
          </p:nvCxnSpPr>
          <p:spPr>
            <a:xfrm>
              <a:off x="96700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09" name="Google Shape;1909;p28"/>
            <p:cNvCxnSpPr/>
            <p:nvPr/>
          </p:nvCxnSpPr>
          <p:spPr>
            <a:xfrm rot="10800000">
              <a:off x="4573829" y="41812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10" name="Google Shape;1910;p28"/>
            <p:cNvCxnSpPr/>
            <p:nvPr/>
          </p:nvCxnSpPr>
          <p:spPr>
            <a:xfrm rot="10800000">
              <a:off x="4573829" y="-218345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11" name="Google Shape;1911;p28"/>
            <p:cNvCxnSpPr/>
            <p:nvPr/>
          </p:nvCxnSpPr>
          <p:spPr>
            <a:xfrm rot="10800000">
              <a:off x="4570100" y="-478501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12" name="Google Shape;1912;p28"/>
            <p:cNvCxnSpPr/>
            <p:nvPr/>
          </p:nvCxnSpPr>
          <p:spPr>
            <a:xfrm rot="10800000">
              <a:off x="4573829" y="-738658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13" name="Google Shape;1913;p28"/>
            <p:cNvCxnSpPr/>
            <p:nvPr/>
          </p:nvCxnSpPr>
          <p:spPr>
            <a:xfrm rot="10800000">
              <a:off x="4573829" y="-998815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14" name="Google Shape;1914;p28"/>
            <p:cNvCxnSpPr/>
            <p:nvPr/>
          </p:nvCxnSpPr>
          <p:spPr>
            <a:xfrm rot="10800000">
              <a:off x="4573829" y="-1258971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15" name="Google Shape;1915;p28"/>
            <p:cNvCxnSpPr/>
            <p:nvPr/>
          </p:nvCxnSpPr>
          <p:spPr>
            <a:xfrm rot="10800000">
              <a:off x="4573829" y="-1519128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16" name="Google Shape;1916;p28"/>
            <p:cNvCxnSpPr/>
            <p:nvPr/>
          </p:nvCxnSpPr>
          <p:spPr>
            <a:xfrm rot="10800000">
              <a:off x="4573829" y="-1779284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17" name="Google Shape;1917;p28"/>
            <p:cNvCxnSpPr/>
            <p:nvPr/>
          </p:nvCxnSpPr>
          <p:spPr>
            <a:xfrm rot="10800000">
              <a:off x="4570100" y="-2039441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18" name="Google Shape;1918;p28"/>
            <p:cNvCxnSpPr/>
            <p:nvPr/>
          </p:nvCxnSpPr>
          <p:spPr>
            <a:xfrm rot="10800000">
              <a:off x="4573829" y="-2299597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19" name="Google Shape;1919;p28"/>
            <p:cNvCxnSpPr/>
            <p:nvPr/>
          </p:nvCxnSpPr>
          <p:spPr>
            <a:xfrm rot="10800000">
              <a:off x="4573829" y="-2559754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20" name="Google Shape;1920;p28"/>
            <p:cNvCxnSpPr/>
            <p:nvPr/>
          </p:nvCxnSpPr>
          <p:spPr>
            <a:xfrm rot="10800000">
              <a:off x="4573829" y="-2819911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21" name="Google Shape;1921;p28"/>
            <p:cNvCxnSpPr/>
            <p:nvPr/>
          </p:nvCxnSpPr>
          <p:spPr>
            <a:xfrm rot="10800000">
              <a:off x="4573829" y="-3080067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22" name="Google Shape;1922;p28"/>
            <p:cNvCxnSpPr/>
            <p:nvPr/>
          </p:nvCxnSpPr>
          <p:spPr>
            <a:xfrm rot="10800000">
              <a:off x="4573829" y="-3340224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23" name="Google Shape;1923;p28"/>
            <p:cNvCxnSpPr/>
            <p:nvPr/>
          </p:nvCxnSpPr>
          <p:spPr>
            <a:xfrm rot="10800000">
              <a:off x="4573829" y="-3600380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24" name="Google Shape;1924;p28"/>
            <p:cNvCxnSpPr/>
            <p:nvPr/>
          </p:nvCxnSpPr>
          <p:spPr>
            <a:xfrm rot="10800000">
              <a:off x="4573829" y="-3860537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25" name="Google Shape;1925;p28"/>
            <p:cNvCxnSpPr/>
            <p:nvPr/>
          </p:nvCxnSpPr>
          <p:spPr>
            <a:xfrm rot="10800000">
              <a:off x="4573829" y="-4120693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26" name="Google Shape;1926;p28"/>
            <p:cNvCxnSpPr/>
            <p:nvPr/>
          </p:nvCxnSpPr>
          <p:spPr>
            <a:xfrm rot="10800000">
              <a:off x="4570100" y="-4380850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27" name="Google Shape;1927;p28"/>
            <p:cNvCxnSpPr/>
            <p:nvPr/>
          </p:nvCxnSpPr>
          <p:spPr>
            <a:xfrm rot="10800000">
              <a:off x="4573829" y="301975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1928" name="Google Shape;1928;p28"/>
          <p:cNvGrpSpPr/>
          <p:nvPr/>
        </p:nvGrpSpPr>
        <p:grpSpPr>
          <a:xfrm>
            <a:off x="701025" y="539400"/>
            <a:ext cx="7731300" cy="4064700"/>
            <a:chOff x="701025" y="539400"/>
            <a:chExt cx="7731300" cy="4064700"/>
          </a:xfrm>
        </p:grpSpPr>
        <p:sp>
          <p:nvSpPr>
            <p:cNvPr id="1929" name="Google Shape;1929;p28"/>
            <p:cNvSpPr/>
            <p:nvPr/>
          </p:nvSpPr>
          <p:spPr>
            <a:xfrm>
              <a:off x="711950" y="539400"/>
              <a:ext cx="7719000" cy="4064700"/>
            </a:xfrm>
            <a:prstGeom prst="roundRect">
              <a:avLst>
                <a:gd fmla="val 6735" name="adj"/>
              </a:avLst>
            </a:prstGeom>
            <a:solidFill>
              <a:srgbClr val="FFFFFF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1930" name="Google Shape;1930;p28"/>
            <p:cNvCxnSpPr/>
            <p:nvPr/>
          </p:nvCxnSpPr>
          <p:spPr>
            <a:xfrm rot="10800000">
              <a:off x="701025" y="1072675"/>
              <a:ext cx="7731300" cy="0"/>
            </a:xfrm>
            <a:prstGeom prst="straightConnector1">
              <a:avLst/>
            </a:prstGeom>
            <a:noFill/>
            <a:ln cap="flat" cmpd="sng" w="9525">
              <a:solidFill>
                <a:srgbClr val="59595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grpSp>
          <p:nvGrpSpPr>
            <p:cNvPr id="1931" name="Google Shape;1931;p28"/>
            <p:cNvGrpSpPr/>
            <p:nvPr/>
          </p:nvGrpSpPr>
          <p:grpSpPr>
            <a:xfrm>
              <a:off x="941925" y="763050"/>
              <a:ext cx="716485" cy="147300"/>
              <a:chOff x="7468650" y="676950"/>
              <a:chExt cx="716485" cy="147300"/>
            </a:xfrm>
          </p:grpSpPr>
          <p:sp>
            <p:nvSpPr>
              <p:cNvPr id="1932" name="Google Shape;1932;p28"/>
              <p:cNvSpPr/>
              <p:nvPr/>
            </p:nvSpPr>
            <p:spPr>
              <a:xfrm>
                <a:off x="7468650" y="676950"/>
                <a:ext cx="147300" cy="147300"/>
              </a:xfrm>
              <a:prstGeom prst="ellipse">
                <a:avLst/>
              </a:prstGeom>
              <a:solidFill>
                <a:srgbClr val="74C3B3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3" name="Google Shape;1933;p28"/>
              <p:cNvSpPr/>
              <p:nvPr/>
            </p:nvSpPr>
            <p:spPr>
              <a:xfrm>
                <a:off x="7753243" y="676950"/>
                <a:ext cx="147300" cy="147300"/>
              </a:xfrm>
              <a:prstGeom prst="ellipse">
                <a:avLst/>
              </a:prstGeom>
              <a:solidFill>
                <a:srgbClr val="F6C4A2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4" name="Google Shape;1934;p28"/>
              <p:cNvSpPr/>
              <p:nvPr/>
            </p:nvSpPr>
            <p:spPr>
              <a:xfrm>
                <a:off x="8037835" y="676950"/>
                <a:ext cx="147300" cy="147300"/>
              </a:xfrm>
              <a:prstGeom prst="ellipse">
                <a:avLst/>
              </a:prstGeom>
              <a:solidFill>
                <a:srgbClr val="E1B8EC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935" name="Google Shape;1935;p28"/>
          <p:cNvSpPr/>
          <p:nvPr/>
        </p:nvSpPr>
        <p:spPr>
          <a:xfrm rot="-5400000">
            <a:off x="-122697" y="4942054"/>
            <a:ext cx="1240575" cy="204151"/>
          </a:xfrm>
          <a:custGeom>
            <a:rect b="b" l="l" r="r" t="t"/>
            <a:pathLst>
              <a:path extrusionOk="0" h="20559" w="124932">
                <a:moveTo>
                  <a:pt x="28957" y="1"/>
                </a:moveTo>
                <a:lnTo>
                  <a:pt x="15565" y="11748"/>
                </a:lnTo>
                <a:lnTo>
                  <a:pt x="4346" y="1939"/>
                </a:lnTo>
                <a:lnTo>
                  <a:pt x="0" y="6873"/>
                </a:lnTo>
                <a:lnTo>
                  <a:pt x="15565" y="20558"/>
                </a:lnTo>
                <a:lnTo>
                  <a:pt x="28957" y="8811"/>
                </a:lnTo>
                <a:lnTo>
                  <a:pt x="42349" y="20558"/>
                </a:lnTo>
                <a:lnTo>
                  <a:pt x="55740" y="8811"/>
                </a:lnTo>
                <a:lnTo>
                  <a:pt x="69132" y="20558"/>
                </a:lnTo>
                <a:lnTo>
                  <a:pt x="82524" y="8811"/>
                </a:lnTo>
                <a:lnTo>
                  <a:pt x="95916" y="20558"/>
                </a:lnTo>
                <a:lnTo>
                  <a:pt x="109307" y="8811"/>
                </a:lnTo>
                <a:lnTo>
                  <a:pt x="120585" y="18620"/>
                </a:lnTo>
                <a:lnTo>
                  <a:pt x="124931" y="13686"/>
                </a:lnTo>
                <a:lnTo>
                  <a:pt x="109307" y="1"/>
                </a:lnTo>
                <a:lnTo>
                  <a:pt x="95916" y="11748"/>
                </a:lnTo>
                <a:lnTo>
                  <a:pt x="82524" y="1"/>
                </a:lnTo>
                <a:lnTo>
                  <a:pt x="69132" y="11748"/>
                </a:lnTo>
                <a:lnTo>
                  <a:pt x="55740" y="1"/>
                </a:lnTo>
                <a:lnTo>
                  <a:pt x="42349" y="11748"/>
                </a:lnTo>
                <a:lnTo>
                  <a:pt x="28957" y="1"/>
                </a:lnTo>
                <a:close/>
              </a:path>
            </a:pathLst>
          </a:custGeom>
          <a:solidFill>
            <a:schemeClr val="accen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6" name="Google Shape;1936;p28"/>
          <p:cNvSpPr/>
          <p:nvPr/>
        </p:nvSpPr>
        <p:spPr>
          <a:xfrm>
            <a:off x="7959828" y="4789175"/>
            <a:ext cx="801900" cy="8019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7" name="Google Shape;1937;p28"/>
          <p:cNvSpPr/>
          <p:nvPr/>
        </p:nvSpPr>
        <p:spPr>
          <a:xfrm>
            <a:off x="8091900" y="-323675"/>
            <a:ext cx="678000" cy="678000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8" name="Google Shape;1938;p28"/>
          <p:cNvSpPr/>
          <p:nvPr/>
        </p:nvSpPr>
        <p:spPr>
          <a:xfrm>
            <a:off x="973947" y="220213"/>
            <a:ext cx="91500" cy="915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9" name="Google Shape;1939;p28"/>
          <p:cNvSpPr/>
          <p:nvPr/>
        </p:nvSpPr>
        <p:spPr>
          <a:xfrm>
            <a:off x="8575200" y="410225"/>
            <a:ext cx="492600" cy="492600"/>
          </a:xfrm>
          <a:prstGeom prst="star4">
            <a:avLst>
              <a:gd fmla="val 19794" name="adj"/>
            </a:avLst>
          </a:prstGeom>
          <a:solidFill>
            <a:schemeClr val="accent5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0" name="Google Shape;1940;p28"/>
          <p:cNvSpPr/>
          <p:nvPr/>
        </p:nvSpPr>
        <p:spPr>
          <a:xfrm>
            <a:off x="7868322" y="220213"/>
            <a:ext cx="91500" cy="915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1" name="Google Shape;1941;p28"/>
          <p:cNvSpPr/>
          <p:nvPr/>
        </p:nvSpPr>
        <p:spPr>
          <a:xfrm>
            <a:off x="-119835" y="-73475"/>
            <a:ext cx="677974" cy="678887"/>
          </a:xfrm>
          <a:custGeom>
            <a:rect b="b" l="l" r="r" t="t"/>
            <a:pathLst>
              <a:path extrusionOk="0" h="43877" w="43818">
                <a:moveTo>
                  <a:pt x="21909" y="1"/>
                </a:moveTo>
                <a:cubicBezTo>
                  <a:pt x="21909" y="12101"/>
                  <a:pt x="12100" y="21968"/>
                  <a:pt x="0" y="21968"/>
                </a:cubicBezTo>
                <a:cubicBezTo>
                  <a:pt x="12100" y="21968"/>
                  <a:pt x="21909" y="31777"/>
                  <a:pt x="21909" y="43877"/>
                </a:cubicBezTo>
                <a:cubicBezTo>
                  <a:pt x="21909" y="31777"/>
                  <a:pt x="31718" y="21968"/>
                  <a:pt x="43817" y="21968"/>
                </a:cubicBezTo>
                <a:cubicBezTo>
                  <a:pt x="31718" y="21968"/>
                  <a:pt x="21909" y="12101"/>
                  <a:pt x="21909" y="1"/>
                </a:cubicBezTo>
                <a:close/>
              </a:path>
            </a:pathLst>
          </a:custGeom>
          <a:solidFill>
            <a:schemeClr val="accent3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2" name="Google Shape;1942;p28"/>
          <p:cNvSpPr/>
          <p:nvPr/>
        </p:nvSpPr>
        <p:spPr>
          <a:xfrm>
            <a:off x="423872" y="508063"/>
            <a:ext cx="91500" cy="915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3" name="Google Shape;1943;p28"/>
          <p:cNvSpPr/>
          <p:nvPr/>
        </p:nvSpPr>
        <p:spPr>
          <a:xfrm rot="-5400000">
            <a:off x="-411162" y="5230337"/>
            <a:ext cx="1240575" cy="204151"/>
          </a:xfrm>
          <a:custGeom>
            <a:rect b="b" l="l" r="r" t="t"/>
            <a:pathLst>
              <a:path extrusionOk="0" h="20559" w="124932">
                <a:moveTo>
                  <a:pt x="28957" y="1"/>
                </a:moveTo>
                <a:lnTo>
                  <a:pt x="15565" y="11748"/>
                </a:lnTo>
                <a:lnTo>
                  <a:pt x="4346" y="1939"/>
                </a:lnTo>
                <a:lnTo>
                  <a:pt x="0" y="6873"/>
                </a:lnTo>
                <a:lnTo>
                  <a:pt x="15565" y="20558"/>
                </a:lnTo>
                <a:lnTo>
                  <a:pt x="28957" y="8811"/>
                </a:lnTo>
                <a:lnTo>
                  <a:pt x="42349" y="20558"/>
                </a:lnTo>
                <a:lnTo>
                  <a:pt x="55740" y="8811"/>
                </a:lnTo>
                <a:lnTo>
                  <a:pt x="69132" y="20558"/>
                </a:lnTo>
                <a:lnTo>
                  <a:pt x="82524" y="8811"/>
                </a:lnTo>
                <a:lnTo>
                  <a:pt x="95916" y="20558"/>
                </a:lnTo>
                <a:lnTo>
                  <a:pt x="109307" y="8811"/>
                </a:lnTo>
                <a:lnTo>
                  <a:pt x="120585" y="18620"/>
                </a:lnTo>
                <a:lnTo>
                  <a:pt x="124931" y="13686"/>
                </a:lnTo>
                <a:lnTo>
                  <a:pt x="109307" y="1"/>
                </a:lnTo>
                <a:lnTo>
                  <a:pt x="95916" y="11748"/>
                </a:lnTo>
                <a:lnTo>
                  <a:pt x="82524" y="1"/>
                </a:lnTo>
                <a:lnTo>
                  <a:pt x="69132" y="11748"/>
                </a:lnTo>
                <a:lnTo>
                  <a:pt x="55740" y="1"/>
                </a:lnTo>
                <a:lnTo>
                  <a:pt x="42349" y="11748"/>
                </a:lnTo>
                <a:lnTo>
                  <a:pt x="28957" y="1"/>
                </a:lnTo>
                <a:close/>
              </a:path>
            </a:pathLst>
          </a:custGeom>
          <a:solidFill>
            <a:schemeClr val="l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4" name="Google Shape;1944;p28"/>
          <p:cNvSpPr/>
          <p:nvPr/>
        </p:nvSpPr>
        <p:spPr>
          <a:xfrm>
            <a:off x="8655475" y="4376850"/>
            <a:ext cx="412200" cy="412200"/>
          </a:xfrm>
          <a:prstGeom prst="star4">
            <a:avLst>
              <a:gd fmla="val 19794" name="adj"/>
            </a:avLst>
          </a:prstGeom>
          <a:solidFill>
            <a:schemeClr val="accent6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5" name="Google Shape;1945;p28"/>
          <p:cNvSpPr txBox="1"/>
          <p:nvPr>
            <p:ph type="title"/>
          </p:nvPr>
        </p:nvSpPr>
        <p:spPr>
          <a:xfrm>
            <a:off x="1844825" y="539400"/>
            <a:ext cx="6321600" cy="52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02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TITLE_ONLY_1_1">
    <p:spTree>
      <p:nvGrpSpPr>
        <p:cNvPr id="1946" name="Shape 1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7" name="Google Shape;1947;p29"/>
          <p:cNvGrpSpPr/>
          <p:nvPr/>
        </p:nvGrpSpPr>
        <p:grpSpPr>
          <a:xfrm>
            <a:off x="-100" y="-2100"/>
            <a:ext cx="9144129" cy="5149800"/>
            <a:chOff x="-100" y="-2100"/>
            <a:chExt cx="9144129" cy="5149800"/>
          </a:xfrm>
        </p:grpSpPr>
        <p:cxnSp>
          <p:nvCxnSpPr>
            <p:cNvPr id="1948" name="Google Shape;1948;p29"/>
            <p:cNvCxnSpPr/>
            <p:nvPr/>
          </p:nvCxnSpPr>
          <p:spPr>
            <a:xfrm>
              <a:off x="352950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49" name="Google Shape;1949;p29"/>
            <p:cNvCxnSpPr/>
            <p:nvPr/>
          </p:nvCxnSpPr>
          <p:spPr>
            <a:xfrm>
              <a:off x="609193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50" name="Google Shape;1950;p29"/>
            <p:cNvCxnSpPr/>
            <p:nvPr/>
          </p:nvCxnSpPr>
          <p:spPr>
            <a:xfrm>
              <a:off x="865437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51" name="Google Shape;1951;p29"/>
            <p:cNvCxnSpPr/>
            <p:nvPr/>
          </p:nvCxnSpPr>
          <p:spPr>
            <a:xfrm>
              <a:off x="1121680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52" name="Google Shape;1952;p29"/>
            <p:cNvCxnSpPr/>
            <p:nvPr/>
          </p:nvCxnSpPr>
          <p:spPr>
            <a:xfrm>
              <a:off x="1377924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53" name="Google Shape;1953;p29"/>
            <p:cNvCxnSpPr/>
            <p:nvPr/>
          </p:nvCxnSpPr>
          <p:spPr>
            <a:xfrm>
              <a:off x="1634167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54" name="Google Shape;1954;p29"/>
            <p:cNvCxnSpPr/>
            <p:nvPr/>
          </p:nvCxnSpPr>
          <p:spPr>
            <a:xfrm>
              <a:off x="1890410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55" name="Google Shape;1955;p29"/>
            <p:cNvCxnSpPr/>
            <p:nvPr/>
          </p:nvCxnSpPr>
          <p:spPr>
            <a:xfrm>
              <a:off x="2146654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56" name="Google Shape;1956;p29"/>
            <p:cNvCxnSpPr/>
            <p:nvPr/>
          </p:nvCxnSpPr>
          <p:spPr>
            <a:xfrm>
              <a:off x="2402897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57" name="Google Shape;1957;p29"/>
            <p:cNvCxnSpPr/>
            <p:nvPr/>
          </p:nvCxnSpPr>
          <p:spPr>
            <a:xfrm>
              <a:off x="2659140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58" name="Google Shape;1958;p29"/>
            <p:cNvCxnSpPr/>
            <p:nvPr/>
          </p:nvCxnSpPr>
          <p:spPr>
            <a:xfrm>
              <a:off x="2915384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59" name="Google Shape;1959;p29"/>
            <p:cNvCxnSpPr/>
            <p:nvPr/>
          </p:nvCxnSpPr>
          <p:spPr>
            <a:xfrm>
              <a:off x="3171627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60" name="Google Shape;1960;p29"/>
            <p:cNvCxnSpPr/>
            <p:nvPr/>
          </p:nvCxnSpPr>
          <p:spPr>
            <a:xfrm>
              <a:off x="3427871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61" name="Google Shape;1961;p29"/>
            <p:cNvCxnSpPr/>
            <p:nvPr/>
          </p:nvCxnSpPr>
          <p:spPr>
            <a:xfrm>
              <a:off x="3684114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62" name="Google Shape;1962;p29"/>
            <p:cNvCxnSpPr/>
            <p:nvPr/>
          </p:nvCxnSpPr>
          <p:spPr>
            <a:xfrm>
              <a:off x="3940357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63" name="Google Shape;1963;p29"/>
            <p:cNvCxnSpPr/>
            <p:nvPr/>
          </p:nvCxnSpPr>
          <p:spPr>
            <a:xfrm>
              <a:off x="4196601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64" name="Google Shape;1964;p29"/>
            <p:cNvCxnSpPr/>
            <p:nvPr/>
          </p:nvCxnSpPr>
          <p:spPr>
            <a:xfrm>
              <a:off x="4452844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65" name="Google Shape;1965;p29"/>
            <p:cNvCxnSpPr/>
            <p:nvPr/>
          </p:nvCxnSpPr>
          <p:spPr>
            <a:xfrm>
              <a:off x="4709088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66" name="Google Shape;1966;p29"/>
            <p:cNvCxnSpPr/>
            <p:nvPr/>
          </p:nvCxnSpPr>
          <p:spPr>
            <a:xfrm>
              <a:off x="4965331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67" name="Google Shape;1967;p29"/>
            <p:cNvCxnSpPr/>
            <p:nvPr/>
          </p:nvCxnSpPr>
          <p:spPr>
            <a:xfrm>
              <a:off x="5221574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68" name="Google Shape;1968;p29"/>
            <p:cNvCxnSpPr/>
            <p:nvPr/>
          </p:nvCxnSpPr>
          <p:spPr>
            <a:xfrm>
              <a:off x="5477818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69" name="Google Shape;1969;p29"/>
            <p:cNvCxnSpPr/>
            <p:nvPr/>
          </p:nvCxnSpPr>
          <p:spPr>
            <a:xfrm>
              <a:off x="5734061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70" name="Google Shape;1970;p29"/>
            <p:cNvCxnSpPr/>
            <p:nvPr/>
          </p:nvCxnSpPr>
          <p:spPr>
            <a:xfrm>
              <a:off x="5990304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71" name="Google Shape;1971;p29"/>
            <p:cNvCxnSpPr/>
            <p:nvPr/>
          </p:nvCxnSpPr>
          <p:spPr>
            <a:xfrm>
              <a:off x="6246548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72" name="Google Shape;1972;p29"/>
            <p:cNvCxnSpPr/>
            <p:nvPr/>
          </p:nvCxnSpPr>
          <p:spPr>
            <a:xfrm>
              <a:off x="6502791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73" name="Google Shape;1973;p29"/>
            <p:cNvCxnSpPr/>
            <p:nvPr/>
          </p:nvCxnSpPr>
          <p:spPr>
            <a:xfrm>
              <a:off x="6759035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74" name="Google Shape;1974;p29"/>
            <p:cNvCxnSpPr/>
            <p:nvPr/>
          </p:nvCxnSpPr>
          <p:spPr>
            <a:xfrm>
              <a:off x="7015278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75" name="Google Shape;1975;p29"/>
            <p:cNvCxnSpPr/>
            <p:nvPr/>
          </p:nvCxnSpPr>
          <p:spPr>
            <a:xfrm>
              <a:off x="7271521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76" name="Google Shape;1976;p29"/>
            <p:cNvCxnSpPr/>
            <p:nvPr/>
          </p:nvCxnSpPr>
          <p:spPr>
            <a:xfrm>
              <a:off x="7527765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77" name="Google Shape;1977;p29"/>
            <p:cNvCxnSpPr/>
            <p:nvPr/>
          </p:nvCxnSpPr>
          <p:spPr>
            <a:xfrm>
              <a:off x="7784008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78" name="Google Shape;1978;p29"/>
            <p:cNvCxnSpPr/>
            <p:nvPr/>
          </p:nvCxnSpPr>
          <p:spPr>
            <a:xfrm>
              <a:off x="8040251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79" name="Google Shape;1979;p29"/>
            <p:cNvCxnSpPr/>
            <p:nvPr/>
          </p:nvCxnSpPr>
          <p:spPr>
            <a:xfrm>
              <a:off x="8296495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80" name="Google Shape;1980;p29"/>
            <p:cNvCxnSpPr/>
            <p:nvPr/>
          </p:nvCxnSpPr>
          <p:spPr>
            <a:xfrm>
              <a:off x="8552738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81" name="Google Shape;1981;p29"/>
            <p:cNvCxnSpPr/>
            <p:nvPr/>
          </p:nvCxnSpPr>
          <p:spPr>
            <a:xfrm>
              <a:off x="8808982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82" name="Google Shape;1982;p29"/>
            <p:cNvCxnSpPr/>
            <p:nvPr/>
          </p:nvCxnSpPr>
          <p:spPr>
            <a:xfrm>
              <a:off x="9065225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83" name="Google Shape;1983;p29"/>
            <p:cNvCxnSpPr/>
            <p:nvPr/>
          </p:nvCxnSpPr>
          <p:spPr>
            <a:xfrm>
              <a:off x="96700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84" name="Google Shape;1984;p29"/>
            <p:cNvCxnSpPr/>
            <p:nvPr/>
          </p:nvCxnSpPr>
          <p:spPr>
            <a:xfrm rot="10800000">
              <a:off x="4573829" y="41812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85" name="Google Shape;1985;p29"/>
            <p:cNvCxnSpPr/>
            <p:nvPr/>
          </p:nvCxnSpPr>
          <p:spPr>
            <a:xfrm rot="10800000">
              <a:off x="4573829" y="-218345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86" name="Google Shape;1986;p29"/>
            <p:cNvCxnSpPr/>
            <p:nvPr/>
          </p:nvCxnSpPr>
          <p:spPr>
            <a:xfrm rot="10800000">
              <a:off x="4570100" y="-478501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87" name="Google Shape;1987;p29"/>
            <p:cNvCxnSpPr/>
            <p:nvPr/>
          </p:nvCxnSpPr>
          <p:spPr>
            <a:xfrm rot="10800000">
              <a:off x="4573829" y="-738658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88" name="Google Shape;1988;p29"/>
            <p:cNvCxnSpPr/>
            <p:nvPr/>
          </p:nvCxnSpPr>
          <p:spPr>
            <a:xfrm rot="10800000">
              <a:off x="4573829" y="-998815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89" name="Google Shape;1989;p29"/>
            <p:cNvCxnSpPr/>
            <p:nvPr/>
          </p:nvCxnSpPr>
          <p:spPr>
            <a:xfrm rot="10800000">
              <a:off x="4573829" y="-1258971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90" name="Google Shape;1990;p29"/>
            <p:cNvCxnSpPr/>
            <p:nvPr/>
          </p:nvCxnSpPr>
          <p:spPr>
            <a:xfrm rot="10800000">
              <a:off x="4573829" y="-1519128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91" name="Google Shape;1991;p29"/>
            <p:cNvCxnSpPr/>
            <p:nvPr/>
          </p:nvCxnSpPr>
          <p:spPr>
            <a:xfrm rot="10800000">
              <a:off x="4573829" y="-1779284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92" name="Google Shape;1992;p29"/>
            <p:cNvCxnSpPr/>
            <p:nvPr/>
          </p:nvCxnSpPr>
          <p:spPr>
            <a:xfrm rot="10800000">
              <a:off x="4570100" y="-2039441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93" name="Google Shape;1993;p29"/>
            <p:cNvCxnSpPr/>
            <p:nvPr/>
          </p:nvCxnSpPr>
          <p:spPr>
            <a:xfrm rot="10800000">
              <a:off x="4573829" y="-2299597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94" name="Google Shape;1994;p29"/>
            <p:cNvCxnSpPr/>
            <p:nvPr/>
          </p:nvCxnSpPr>
          <p:spPr>
            <a:xfrm rot="10800000">
              <a:off x="4573829" y="-2559754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95" name="Google Shape;1995;p29"/>
            <p:cNvCxnSpPr/>
            <p:nvPr/>
          </p:nvCxnSpPr>
          <p:spPr>
            <a:xfrm rot="10800000">
              <a:off x="4573829" y="-2819911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96" name="Google Shape;1996;p29"/>
            <p:cNvCxnSpPr/>
            <p:nvPr/>
          </p:nvCxnSpPr>
          <p:spPr>
            <a:xfrm rot="10800000">
              <a:off x="4573829" y="-3080067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97" name="Google Shape;1997;p29"/>
            <p:cNvCxnSpPr/>
            <p:nvPr/>
          </p:nvCxnSpPr>
          <p:spPr>
            <a:xfrm rot="10800000">
              <a:off x="4573829" y="-3340224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98" name="Google Shape;1998;p29"/>
            <p:cNvCxnSpPr/>
            <p:nvPr/>
          </p:nvCxnSpPr>
          <p:spPr>
            <a:xfrm rot="10800000">
              <a:off x="4573829" y="-3600380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99" name="Google Shape;1999;p29"/>
            <p:cNvCxnSpPr/>
            <p:nvPr/>
          </p:nvCxnSpPr>
          <p:spPr>
            <a:xfrm rot="10800000">
              <a:off x="4573829" y="-3860537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00" name="Google Shape;2000;p29"/>
            <p:cNvCxnSpPr/>
            <p:nvPr/>
          </p:nvCxnSpPr>
          <p:spPr>
            <a:xfrm rot="10800000">
              <a:off x="4573829" y="-4120693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01" name="Google Shape;2001;p29"/>
            <p:cNvCxnSpPr/>
            <p:nvPr/>
          </p:nvCxnSpPr>
          <p:spPr>
            <a:xfrm rot="10800000">
              <a:off x="4570100" y="-4380850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02" name="Google Shape;2002;p29"/>
            <p:cNvCxnSpPr/>
            <p:nvPr/>
          </p:nvCxnSpPr>
          <p:spPr>
            <a:xfrm rot="10800000">
              <a:off x="4573829" y="301975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2003" name="Google Shape;2003;p29"/>
          <p:cNvGrpSpPr/>
          <p:nvPr/>
        </p:nvGrpSpPr>
        <p:grpSpPr>
          <a:xfrm>
            <a:off x="701025" y="539400"/>
            <a:ext cx="7731300" cy="4064700"/>
            <a:chOff x="701025" y="539400"/>
            <a:chExt cx="7731300" cy="4064700"/>
          </a:xfrm>
        </p:grpSpPr>
        <p:sp>
          <p:nvSpPr>
            <p:cNvPr id="2004" name="Google Shape;2004;p29"/>
            <p:cNvSpPr/>
            <p:nvPr/>
          </p:nvSpPr>
          <p:spPr>
            <a:xfrm>
              <a:off x="711950" y="539400"/>
              <a:ext cx="7719000" cy="4064700"/>
            </a:xfrm>
            <a:prstGeom prst="roundRect">
              <a:avLst>
                <a:gd fmla="val 6735" name="adj"/>
              </a:avLst>
            </a:prstGeom>
            <a:solidFill>
              <a:srgbClr val="FFFFFF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2005" name="Google Shape;2005;p29"/>
            <p:cNvCxnSpPr/>
            <p:nvPr/>
          </p:nvCxnSpPr>
          <p:spPr>
            <a:xfrm rot="10800000">
              <a:off x="701025" y="1072675"/>
              <a:ext cx="7731300" cy="0"/>
            </a:xfrm>
            <a:prstGeom prst="straightConnector1">
              <a:avLst/>
            </a:prstGeom>
            <a:noFill/>
            <a:ln cap="flat" cmpd="sng" w="9525">
              <a:solidFill>
                <a:srgbClr val="59595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grpSp>
          <p:nvGrpSpPr>
            <p:cNvPr id="2006" name="Google Shape;2006;p29"/>
            <p:cNvGrpSpPr/>
            <p:nvPr/>
          </p:nvGrpSpPr>
          <p:grpSpPr>
            <a:xfrm>
              <a:off x="941925" y="763050"/>
              <a:ext cx="716485" cy="147300"/>
              <a:chOff x="7468650" y="676950"/>
              <a:chExt cx="716485" cy="147300"/>
            </a:xfrm>
          </p:grpSpPr>
          <p:sp>
            <p:nvSpPr>
              <p:cNvPr id="2007" name="Google Shape;2007;p29"/>
              <p:cNvSpPr/>
              <p:nvPr/>
            </p:nvSpPr>
            <p:spPr>
              <a:xfrm>
                <a:off x="7468650" y="676950"/>
                <a:ext cx="147300" cy="147300"/>
              </a:xfrm>
              <a:prstGeom prst="ellipse">
                <a:avLst/>
              </a:prstGeom>
              <a:solidFill>
                <a:srgbClr val="74C3B3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08" name="Google Shape;2008;p29"/>
              <p:cNvSpPr/>
              <p:nvPr/>
            </p:nvSpPr>
            <p:spPr>
              <a:xfrm>
                <a:off x="7753243" y="676950"/>
                <a:ext cx="147300" cy="147300"/>
              </a:xfrm>
              <a:prstGeom prst="ellipse">
                <a:avLst/>
              </a:prstGeom>
              <a:solidFill>
                <a:srgbClr val="F6C4A2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09" name="Google Shape;2009;p29"/>
              <p:cNvSpPr/>
              <p:nvPr/>
            </p:nvSpPr>
            <p:spPr>
              <a:xfrm>
                <a:off x="8037835" y="676950"/>
                <a:ext cx="147300" cy="147300"/>
              </a:xfrm>
              <a:prstGeom prst="ellipse">
                <a:avLst/>
              </a:prstGeom>
              <a:solidFill>
                <a:srgbClr val="E1B8EC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2010" name="Google Shape;2010;p29"/>
          <p:cNvSpPr/>
          <p:nvPr/>
        </p:nvSpPr>
        <p:spPr>
          <a:xfrm rot="-5400000">
            <a:off x="8258453" y="4942054"/>
            <a:ext cx="1240575" cy="204151"/>
          </a:xfrm>
          <a:custGeom>
            <a:rect b="b" l="l" r="r" t="t"/>
            <a:pathLst>
              <a:path extrusionOk="0" h="20559" w="124932">
                <a:moveTo>
                  <a:pt x="28957" y="1"/>
                </a:moveTo>
                <a:lnTo>
                  <a:pt x="15565" y="11748"/>
                </a:lnTo>
                <a:lnTo>
                  <a:pt x="4346" y="1939"/>
                </a:lnTo>
                <a:lnTo>
                  <a:pt x="0" y="6873"/>
                </a:lnTo>
                <a:lnTo>
                  <a:pt x="15565" y="20558"/>
                </a:lnTo>
                <a:lnTo>
                  <a:pt x="28957" y="8811"/>
                </a:lnTo>
                <a:lnTo>
                  <a:pt x="42349" y="20558"/>
                </a:lnTo>
                <a:lnTo>
                  <a:pt x="55740" y="8811"/>
                </a:lnTo>
                <a:lnTo>
                  <a:pt x="69132" y="20558"/>
                </a:lnTo>
                <a:lnTo>
                  <a:pt x="82524" y="8811"/>
                </a:lnTo>
                <a:lnTo>
                  <a:pt x="95916" y="20558"/>
                </a:lnTo>
                <a:lnTo>
                  <a:pt x="109307" y="8811"/>
                </a:lnTo>
                <a:lnTo>
                  <a:pt x="120585" y="18620"/>
                </a:lnTo>
                <a:lnTo>
                  <a:pt x="124931" y="13686"/>
                </a:lnTo>
                <a:lnTo>
                  <a:pt x="109307" y="1"/>
                </a:lnTo>
                <a:lnTo>
                  <a:pt x="95916" y="11748"/>
                </a:lnTo>
                <a:lnTo>
                  <a:pt x="82524" y="1"/>
                </a:lnTo>
                <a:lnTo>
                  <a:pt x="69132" y="11748"/>
                </a:lnTo>
                <a:lnTo>
                  <a:pt x="55740" y="1"/>
                </a:lnTo>
                <a:lnTo>
                  <a:pt x="42349" y="11748"/>
                </a:lnTo>
                <a:lnTo>
                  <a:pt x="28957" y="1"/>
                </a:lnTo>
                <a:close/>
              </a:path>
            </a:pathLst>
          </a:custGeom>
          <a:solidFill>
            <a:schemeClr val="accent5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1" name="Google Shape;2011;p29"/>
          <p:cNvSpPr/>
          <p:nvPr/>
        </p:nvSpPr>
        <p:spPr>
          <a:xfrm>
            <a:off x="-364397" y="-284575"/>
            <a:ext cx="801900" cy="8019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2" name="Google Shape;2012;p29"/>
          <p:cNvSpPr/>
          <p:nvPr/>
        </p:nvSpPr>
        <p:spPr>
          <a:xfrm>
            <a:off x="8580325" y="46800"/>
            <a:ext cx="492600" cy="492600"/>
          </a:xfrm>
          <a:prstGeom prst="star4">
            <a:avLst>
              <a:gd fmla="val 19794" name="adj"/>
            </a:avLst>
          </a:prstGeom>
          <a:solidFill>
            <a:schemeClr val="l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3" name="Google Shape;2013;p29"/>
          <p:cNvSpPr/>
          <p:nvPr/>
        </p:nvSpPr>
        <p:spPr>
          <a:xfrm>
            <a:off x="8580322" y="493638"/>
            <a:ext cx="91500" cy="915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4" name="Google Shape;2014;p29"/>
          <p:cNvSpPr/>
          <p:nvPr/>
        </p:nvSpPr>
        <p:spPr>
          <a:xfrm rot="-5400000">
            <a:off x="7969988" y="5230337"/>
            <a:ext cx="1240575" cy="204151"/>
          </a:xfrm>
          <a:custGeom>
            <a:rect b="b" l="l" r="r" t="t"/>
            <a:pathLst>
              <a:path extrusionOk="0" h="20559" w="124932">
                <a:moveTo>
                  <a:pt x="28957" y="1"/>
                </a:moveTo>
                <a:lnTo>
                  <a:pt x="15565" y="11748"/>
                </a:lnTo>
                <a:lnTo>
                  <a:pt x="4346" y="1939"/>
                </a:lnTo>
                <a:lnTo>
                  <a:pt x="0" y="6873"/>
                </a:lnTo>
                <a:lnTo>
                  <a:pt x="15565" y="20558"/>
                </a:lnTo>
                <a:lnTo>
                  <a:pt x="28957" y="8811"/>
                </a:lnTo>
                <a:lnTo>
                  <a:pt x="42349" y="20558"/>
                </a:lnTo>
                <a:lnTo>
                  <a:pt x="55740" y="8811"/>
                </a:lnTo>
                <a:lnTo>
                  <a:pt x="69132" y="20558"/>
                </a:lnTo>
                <a:lnTo>
                  <a:pt x="82524" y="8811"/>
                </a:lnTo>
                <a:lnTo>
                  <a:pt x="95916" y="20558"/>
                </a:lnTo>
                <a:lnTo>
                  <a:pt x="109307" y="8811"/>
                </a:lnTo>
                <a:lnTo>
                  <a:pt x="120585" y="18620"/>
                </a:lnTo>
                <a:lnTo>
                  <a:pt x="124931" y="13686"/>
                </a:lnTo>
                <a:lnTo>
                  <a:pt x="109307" y="1"/>
                </a:lnTo>
                <a:lnTo>
                  <a:pt x="95916" y="11748"/>
                </a:lnTo>
                <a:lnTo>
                  <a:pt x="82524" y="1"/>
                </a:lnTo>
                <a:lnTo>
                  <a:pt x="69132" y="11748"/>
                </a:lnTo>
                <a:lnTo>
                  <a:pt x="55740" y="1"/>
                </a:lnTo>
                <a:lnTo>
                  <a:pt x="42349" y="11748"/>
                </a:lnTo>
                <a:lnTo>
                  <a:pt x="28957" y="1"/>
                </a:lnTo>
                <a:close/>
              </a:path>
            </a:pathLst>
          </a:custGeom>
          <a:solidFill>
            <a:schemeClr val="l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5" name="Google Shape;2015;p29"/>
          <p:cNvSpPr txBox="1"/>
          <p:nvPr>
            <p:ph type="title"/>
          </p:nvPr>
        </p:nvSpPr>
        <p:spPr>
          <a:xfrm>
            <a:off x="1844825" y="539400"/>
            <a:ext cx="6321600" cy="52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02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016" name="Google Shape;2016;p29"/>
          <p:cNvSpPr/>
          <p:nvPr/>
        </p:nvSpPr>
        <p:spPr>
          <a:xfrm>
            <a:off x="-348525" y="3958300"/>
            <a:ext cx="630000" cy="630000"/>
          </a:xfrm>
          <a:prstGeom prst="ellipse">
            <a:avLst/>
          </a:prstGeom>
          <a:solidFill>
            <a:schemeClr val="accent6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7" name="Google Shape;2017;p29"/>
          <p:cNvSpPr/>
          <p:nvPr/>
        </p:nvSpPr>
        <p:spPr>
          <a:xfrm>
            <a:off x="8878125" y="557250"/>
            <a:ext cx="490200" cy="4902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8" name="Google Shape;2018;p29"/>
          <p:cNvSpPr/>
          <p:nvPr/>
        </p:nvSpPr>
        <p:spPr>
          <a:xfrm>
            <a:off x="387222" y="494500"/>
            <a:ext cx="91500" cy="915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9" name="Google Shape;2019;p29"/>
          <p:cNvSpPr/>
          <p:nvPr/>
        </p:nvSpPr>
        <p:spPr>
          <a:xfrm>
            <a:off x="185975" y="4594025"/>
            <a:ext cx="415800" cy="415800"/>
          </a:xfrm>
          <a:prstGeom prst="star4">
            <a:avLst>
              <a:gd fmla="val 19794" name="adj"/>
            </a:avLst>
          </a:prstGeom>
          <a:solidFill>
            <a:schemeClr val="accent4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3">
  <p:cSld name="TITLE_ONLY_1_1_1">
    <p:spTree>
      <p:nvGrpSpPr>
        <p:cNvPr id="2020" name="Shape 2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21" name="Google Shape;2021;p30"/>
          <p:cNvGrpSpPr/>
          <p:nvPr/>
        </p:nvGrpSpPr>
        <p:grpSpPr>
          <a:xfrm>
            <a:off x="-100" y="-2100"/>
            <a:ext cx="9144129" cy="5149800"/>
            <a:chOff x="-100" y="-2100"/>
            <a:chExt cx="9144129" cy="5149800"/>
          </a:xfrm>
        </p:grpSpPr>
        <p:cxnSp>
          <p:nvCxnSpPr>
            <p:cNvPr id="2022" name="Google Shape;2022;p30"/>
            <p:cNvCxnSpPr/>
            <p:nvPr/>
          </p:nvCxnSpPr>
          <p:spPr>
            <a:xfrm>
              <a:off x="352950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23" name="Google Shape;2023;p30"/>
            <p:cNvCxnSpPr/>
            <p:nvPr/>
          </p:nvCxnSpPr>
          <p:spPr>
            <a:xfrm>
              <a:off x="609193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24" name="Google Shape;2024;p30"/>
            <p:cNvCxnSpPr/>
            <p:nvPr/>
          </p:nvCxnSpPr>
          <p:spPr>
            <a:xfrm>
              <a:off x="865437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25" name="Google Shape;2025;p30"/>
            <p:cNvCxnSpPr/>
            <p:nvPr/>
          </p:nvCxnSpPr>
          <p:spPr>
            <a:xfrm>
              <a:off x="1121680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26" name="Google Shape;2026;p30"/>
            <p:cNvCxnSpPr/>
            <p:nvPr/>
          </p:nvCxnSpPr>
          <p:spPr>
            <a:xfrm>
              <a:off x="1377924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27" name="Google Shape;2027;p30"/>
            <p:cNvCxnSpPr/>
            <p:nvPr/>
          </p:nvCxnSpPr>
          <p:spPr>
            <a:xfrm>
              <a:off x="1634167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28" name="Google Shape;2028;p30"/>
            <p:cNvCxnSpPr/>
            <p:nvPr/>
          </p:nvCxnSpPr>
          <p:spPr>
            <a:xfrm>
              <a:off x="1890410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29" name="Google Shape;2029;p30"/>
            <p:cNvCxnSpPr/>
            <p:nvPr/>
          </p:nvCxnSpPr>
          <p:spPr>
            <a:xfrm>
              <a:off x="2146654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30" name="Google Shape;2030;p30"/>
            <p:cNvCxnSpPr/>
            <p:nvPr/>
          </p:nvCxnSpPr>
          <p:spPr>
            <a:xfrm>
              <a:off x="2402897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31" name="Google Shape;2031;p30"/>
            <p:cNvCxnSpPr/>
            <p:nvPr/>
          </p:nvCxnSpPr>
          <p:spPr>
            <a:xfrm>
              <a:off x="2659140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32" name="Google Shape;2032;p30"/>
            <p:cNvCxnSpPr/>
            <p:nvPr/>
          </p:nvCxnSpPr>
          <p:spPr>
            <a:xfrm>
              <a:off x="2915384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33" name="Google Shape;2033;p30"/>
            <p:cNvCxnSpPr/>
            <p:nvPr/>
          </p:nvCxnSpPr>
          <p:spPr>
            <a:xfrm>
              <a:off x="3171627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34" name="Google Shape;2034;p30"/>
            <p:cNvCxnSpPr/>
            <p:nvPr/>
          </p:nvCxnSpPr>
          <p:spPr>
            <a:xfrm>
              <a:off x="3427871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35" name="Google Shape;2035;p30"/>
            <p:cNvCxnSpPr/>
            <p:nvPr/>
          </p:nvCxnSpPr>
          <p:spPr>
            <a:xfrm>
              <a:off x="3684114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36" name="Google Shape;2036;p30"/>
            <p:cNvCxnSpPr/>
            <p:nvPr/>
          </p:nvCxnSpPr>
          <p:spPr>
            <a:xfrm>
              <a:off x="3940357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37" name="Google Shape;2037;p30"/>
            <p:cNvCxnSpPr/>
            <p:nvPr/>
          </p:nvCxnSpPr>
          <p:spPr>
            <a:xfrm>
              <a:off x="4196601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38" name="Google Shape;2038;p30"/>
            <p:cNvCxnSpPr/>
            <p:nvPr/>
          </p:nvCxnSpPr>
          <p:spPr>
            <a:xfrm>
              <a:off x="4452844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39" name="Google Shape;2039;p30"/>
            <p:cNvCxnSpPr/>
            <p:nvPr/>
          </p:nvCxnSpPr>
          <p:spPr>
            <a:xfrm>
              <a:off x="4709088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40" name="Google Shape;2040;p30"/>
            <p:cNvCxnSpPr/>
            <p:nvPr/>
          </p:nvCxnSpPr>
          <p:spPr>
            <a:xfrm>
              <a:off x="4965331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41" name="Google Shape;2041;p30"/>
            <p:cNvCxnSpPr/>
            <p:nvPr/>
          </p:nvCxnSpPr>
          <p:spPr>
            <a:xfrm>
              <a:off x="5221574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42" name="Google Shape;2042;p30"/>
            <p:cNvCxnSpPr/>
            <p:nvPr/>
          </p:nvCxnSpPr>
          <p:spPr>
            <a:xfrm>
              <a:off x="5477818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43" name="Google Shape;2043;p30"/>
            <p:cNvCxnSpPr/>
            <p:nvPr/>
          </p:nvCxnSpPr>
          <p:spPr>
            <a:xfrm>
              <a:off x="5734061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44" name="Google Shape;2044;p30"/>
            <p:cNvCxnSpPr/>
            <p:nvPr/>
          </p:nvCxnSpPr>
          <p:spPr>
            <a:xfrm>
              <a:off x="5990304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45" name="Google Shape;2045;p30"/>
            <p:cNvCxnSpPr/>
            <p:nvPr/>
          </p:nvCxnSpPr>
          <p:spPr>
            <a:xfrm>
              <a:off x="6246548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46" name="Google Shape;2046;p30"/>
            <p:cNvCxnSpPr/>
            <p:nvPr/>
          </p:nvCxnSpPr>
          <p:spPr>
            <a:xfrm>
              <a:off x="6502791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47" name="Google Shape;2047;p30"/>
            <p:cNvCxnSpPr/>
            <p:nvPr/>
          </p:nvCxnSpPr>
          <p:spPr>
            <a:xfrm>
              <a:off x="6759035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48" name="Google Shape;2048;p30"/>
            <p:cNvCxnSpPr/>
            <p:nvPr/>
          </p:nvCxnSpPr>
          <p:spPr>
            <a:xfrm>
              <a:off x="7015278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49" name="Google Shape;2049;p30"/>
            <p:cNvCxnSpPr/>
            <p:nvPr/>
          </p:nvCxnSpPr>
          <p:spPr>
            <a:xfrm>
              <a:off x="7271521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50" name="Google Shape;2050;p30"/>
            <p:cNvCxnSpPr/>
            <p:nvPr/>
          </p:nvCxnSpPr>
          <p:spPr>
            <a:xfrm>
              <a:off x="7527765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51" name="Google Shape;2051;p30"/>
            <p:cNvCxnSpPr/>
            <p:nvPr/>
          </p:nvCxnSpPr>
          <p:spPr>
            <a:xfrm>
              <a:off x="7784008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52" name="Google Shape;2052;p30"/>
            <p:cNvCxnSpPr/>
            <p:nvPr/>
          </p:nvCxnSpPr>
          <p:spPr>
            <a:xfrm>
              <a:off x="8040251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53" name="Google Shape;2053;p30"/>
            <p:cNvCxnSpPr/>
            <p:nvPr/>
          </p:nvCxnSpPr>
          <p:spPr>
            <a:xfrm>
              <a:off x="8296495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54" name="Google Shape;2054;p30"/>
            <p:cNvCxnSpPr/>
            <p:nvPr/>
          </p:nvCxnSpPr>
          <p:spPr>
            <a:xfrm>
              <a:off x="8552738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55" name="Google Shape;2055;p30"/>
            <p:cNvCxnSpPr/>
            <p:nvPr/>
          </p:nvCxnSpPr>
          <p:spPr>
            <a:xfrm>
              <a:off x="8808982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56" name="Google Shape;2056;p30"/>
            <p:cNvCxnSpPr/>
            <p:nvPr/>
          </p:nvCxnSpPr>
          <p:spPr>
            <a:xfrm>
              <a:off x="9065225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57" name="Google Shape;2057;p30"/>
            <p:cNvCxnSpPr/>
            <p:nvPr/>
          </p:nvCxnSpPr>
          <p:spPr>
            <a:xfrm>
              <a:off x="96700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58" name="Google Shape;2058;p30"/>
            <p:cNvCxnSpPr/>
            <p:nvPr/>
          </p:nvCxnSpPr>
          <p:spPr>
            <a:xfrm rot="10800000">
              <a:off x="4573829" y="41812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59" name="Google Shape;2059;p30"/>
            <p:cNvCxnSpPr/>
            <p:nvPr/>
          </p:nvCxnSpPr>
          <p:spPr>
            <a:xfrm rot="10800000">
              <a:off x="4573829" y="-218345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60" name="Google Shape;2060;p30"/>
            <p:cNvCxnSpPr/>
            <p:nvPr/>
          </p:nvCxnSpPr>
          <p:spPr>
            <a:xfrm rot="10800000">
              <a:off x="4570100" y="-478501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61" name="Google Shape;2061;p30"/>
            <p:cNvCxnSpPr/>
            <p:nvPr/>
          </p:nvCxnSpPr>
          <p:spPr>
            <a:xfrm rot="10800000">
              <a:off x="4573829" y="-738658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62" name="Google Shape;2062;p30"/>
            <p:cNvCxnSpPr/>
            <p:nvPr/>
          </p:nvCxnSpPr>
          <p:spPr>
            <a:xfrm rot="10800000">
              <a:off x="4573829" y="-998815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63" name="Google Shape;2063;p30"/>
            <p:cNvCxnSpPr/>
            <p:nvPr/>
          </p:nvCxnSpPr>
          <p:spPr>
            <a:xfrm rot="10800000">
              <a:off x="4573829" y="-1258971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64" name="Google Shape;2064;p30"/>
            <p:cNvCxnSpPr/>
            <p:nvPr/>
          </p:nvCxnSpPr>
          <p:spPr>
            <a:xfrm rot="10800000">
              <a:off x="4573829" y="-1519128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65" name="Google Shape;2065;p30"/>
            <p:cNvCxnSpPr/>
            <p:nvPr/>
          </p:nvCxnSpPr>
          <p:spPr>
            <a:xfrm rot="10800000">
              <a:off x="4573829" y="-1779284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66" name="Google Shape;2066;p30"/>
            <p:cNvCxnSpPr/>
            <p:nvPr/>
          </p:nvCxnSpPr>
          <p:spPr>
            <a:xfrm rot="10800000">
              <a:off x="4570100" y="-2039441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67" name="Google Shape;2067;p30"/>
            <p:cNvCxnSpPr/>
            <p:nvPr/>
          </p:nvCxnSpPr>
          <p:spPr>
            <a:xfrm rot="10800000">
              <a:off x="4573829" y="-2299597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68" name="Google Shape;2068;p30"/>
            <p:cNvCxnSpPr/>
            <p:nvPr/>
          </p:nvCxnSpPr>
          <p:spPr>
            <a:xfrm rot="10800000">
              <a:off x="4573829" y="-2559754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69" name="Google Shape;2069;p30"/>
            <p:cNvCxnSpPr/>
            <p:nvPr/>
          </p:nvCxnSpPr>
          <p:spPr>
            <a:xfrm rot="10800000">
              <a:off x="4573829" y="-2819911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70" name="Google Shape;2070;p30"/>
            <p:cNvCxnSpPr/>
            <p:nvPr/>
          </p:nvCxnSpPr>
          <p:spPr>
            <a:xfrm rot="10800000">
              <a:off x="4573829" y="-3080067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71" name="Google Shape;2071;p30"/>
            <p:cNvCxnSpPr/>
            <p:nvPr/>
          </p:nvCxnSpPr>
          <p:spPr>
            <a:xfrm rot="10800000">
              <a:off x="4573829" y="-3340224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72" name="Google Shape;2072;p30"/>
            <p:cNvCxnSpPr/>
            <p:nvPr/>
          </p:nvCxnSpPr>
          <p:spPr>
            <a:xfrm rot="10800000">
              <a:off x="4573829" y="-3600380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73" name="Google Shape;2073;p30"/>
            <p:cNvCxnSpPr/>
            <p:nvPr/>
          </p:nvCxnSpPr>
          <p:spPr>
            <a:xfrm rot="10800000">
              <a:off x="4573829" y="-3860537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74" name="Google Shape;2074;p30"/>
            <p:cNvCxnSpPr/>
            <p:nvPr/>
          </p:nvCxnSpPr>
          <p:spPr>
            <a:xfrm rot="10800000">
              <a:off x="4573829" y="-4120693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75" name="Google Shape;2075;p30"/>
            <p:cNvCxnSpPr/>
            <p:nvPr/>
          </p:nvCxnSpPr>
          <p:spPr>
            <a:xfrm rot="10800000">
              <a:off x="4570100" y="-4380850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76" name="Google Shape;2076;p30"/>
            <p:cNvCxnSpPr/>
            <p:nvPr/>
          </p:nvCxnSpPr>
          <p:spPr>
            <a:xfrm rot="10800000">
              <a:off x="4573829" y="301975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2077" name="Google Shape;2077;p30"/>
          <p:cNvGrpSpPr/>
          <p:nvPr/>
        </p:nvGrpSpPr>
        <p:grpSpPr>
          <a:xfrm>
            <a:off x="701025" y="539400"/>
            <a:ext cx="7731300" cy="4064700"/>
            <a:chOff x="701025" y="539400"/>
            <a:chExt cx="7731300" cy="4064700"/>
          </a:xfrm>
        </p:grpSpPr>
        <p:sp>
          <p:nvSpPr>
            <p:cNvPr id="2078" name="Google Shape;2078;p30"/>
            <p:cNvSpPr/>
            <p:nvPr/>
          </p:nvSpPr>
          <p:spPr>
            <a:xfrm>
              <a:off x="711950" y="539400"/>
              <a:ext cx="7719000" cy="4064700"/>
            </a:xfrm>
            <a:prstGeom prst="roundRect">
              <a:avLst>
                <a:gd fmla="val 6735" name="adj"/>
              </a:avLst>
            </a:prstGeom>
            <a:solidFill>
              <a:srgbClr val="FFFFFF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2079" name="Google Shape;2079;p30"/>
            <p:cNvCxnSpPr/>
            <p:nvPr/>
          </p:nvCxnSpPr>
          <p:spPr>
            <a:xfrm rot="10800000">
              <a:off x="701025" y="1072675"/>
              <a:ext cx="7731300" cy="0"/>
            </a:xfrm>
            <a:prstGeom prst="straightConnector1">
              <a:avLst/>
            </a:prstGeom>
            <a:noFill/>
            <a:ln cap="flat" cmpd="sng" w="9525">
              <a:solidFill>
                <a:srgbClr val="59595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grpSp>
          <p:nvGrpSpPr>
            <p:cNvPr id="2080" name="Google Shape;2080;p30"/>
            <p:cNvGrpSpPr/>
            <p:nvPr/>
          </p:nvGrpSpPr>
          <p:grpSpPr>
            <a:xfrm>
              <a:off x="941925" y="763050"/>
              <a:ext cx="716485" cy="147300"/>
              <a:chOff x="7468650" y="676950"/>
              <a:chExt cx="716485" cy="147300"/>
            </a:xfrm>
          </p:grpSpPr>
          <p:sp>
            <p:nvSpPr>
              <p:cNvPr id="2081" name="Google Shape;2081;p30"/>
              <p:cNvSpPr/>
              <p:nvPr/>
            </p:nvSpPr>
            <p:spPr>
              <a:xfrm>
                <a:off x="7468650" y="676950"/>
                <a:ext cx="147300" cy="147300"/>
              </a:xfrm>
              <a:prstGeom prst="ellipse">
                <a:avLst/>
              </a:prstGeom>
              <a:solidFill>
                <a:srgbClr val="74C3B3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82" name="Google Shape;2082;p30"/>
              <p:cNvSpPr/>
              <p:nvPr/>
            </p:nvSpPr>
            <p:spPr>
              <a:xfrm>
                <a:off x="7753243" y="676950"/>
                <a:ext cx="147300" cy="147300"/>
              </a:xfrm>
              <a:prstGeom prst="ellipse">
                <a:avLst/>
              </a:prstGeom>
              <a:solidFill>
                <a:srgbClr val="F6C4A2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83" name="Google Shape;2083;p30"/>
              <p:cNvSpPr/>
              <p:nvPr/>
            </p:nvSpPr>
            <p:spPr>
              <a:xfrm>
                <a:off x="8037835" y="676950"/>
                <a:ext cx="147300" cy="147300"/>
              </a:xfrm>
              <a:prstGeom prst="ellipse">
                <a:avLst/>
              </a:prstGeom>
              <a:solidFill>
                <a:srgbClr val="E1B8EC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2084" name="Google Shape;2084;p30"/>
          <p:cNvSpPr/>
          <p:nvPr/>
        </p:nvSpPr>
        <p:spPr>
          <a:xfrm>
            <a:off x="7869822" y="4982863"/>
            <a:ext cx="91500" cy="915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5" name="Google Shape;2085;p30"/>
          <p:cNvSpPr/>
          <p:nvPr/>
        </p:nvSpPr>
        <p:spPr>
          <a:xfrm>
            <a:off x="8622053" y="-222450"/>
            <a:ext cx="801900" cy="8019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6" name="Google Shape;2086;p30"/>
          <p:cNvSpPr/>
          <p:nvPr/>
        </p:nvSpPr>
        <p:spPr>
          <a:xfrm>
            <a:off x="8790225" y="1075800"/>
            <a:ext cx="678000" cy="678000"/>
          </a:xfrm>
          <a:prstGeom prst="ellipse">
            <a:avLst/>
          </a:prstGeom>
          <a:solidFill>
            <a:schemeClr val="accent5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7" name="Google Shape;2087;p30"/>
          <p:cNvSpPr/>
          <p:nvPr/>
        </p:nvSpPr>
        <p:spPr>
          <a:xfrm>
            <a:off x="6448975" y="-138275"/>
            <a:ext cx="492600" cy="492600"/>
          </a:xfrm>
          <a:prstGeom prst="star4">
            <a:avLst>
              <a:gd fmla="val 19794" name="adj"/>
            </a:avLst>
          </a:prstGeom>
          <a:solidFill>
            <a:schemeClr val="accent3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8" name="Google Shape;2088;p30"/>
          <p:cNvSpPr/>
          <p:nvPr/>
        </p:nvSpPr>
        <p:spPr>
          <a:xfrm rot="-5400000">
            <a:off x="198425" y="-438964"/>
            <a:ext cx="1362383" cy="224196"/>
          </a:xfrm>
          <a:custGeom>
            <a:rect b="b" l="l" r="r" t="t"/>
            <a:pathLst>
              <a:path extrusionOk="0" h="20559" w="124932">
                <a:moveTo>
                  <a:pt x="28957" y="1"/>
                </a:moveTo>
                <a:lnTo>
                  <a:pt x="15565" y="11748"/>
                </a:lnTo>
                <a:lnTo>
                  <a:pt x="4346" y="1939"/>
                </a:lnTo>
                <a:lnTo>
                  <a:pt x="0" y="6873"/>
                </a:lnTo>
                <a:lnTo>
                  <a:pt x="15565" y="20558"/>
                </a:lnTo>
                <a:lnTo>
                  <a:pt x="28957" y="8811"/>
                </a:lnTo>
                <a:lnTo>
                  <a:pt x="42349" y="20558"/>
                </a:lnTo>
                <a:lnTo>
                  <a:pt x="55740" y="8811"/>
                </a:lnTo>
                <a:lnTo>
                  <a:pt x="69132" y="20558"/>
                </a:lnTo>
                <a:lnTo>
                  <a:pt x="82524" y="8811"/>
                </a:lnTo>
                <a:lnTo>
                  <a:pt x="95916" y="20558"/>
                </a:lnTo>
                <a:lnTo>
                  <a:pt x="109307" y="8811"/>
                </a:lnTo>
                <a:lnTo>
                  <a:pt x="120585" y="18620"/>
                </a:lnTo>
                <a:lnTo>
                  <a:pt x="124931" y="13686"/>
                </a:lnTo>
                <a:lnTo>
                  <a:pt x="109307" y="1"/>
                </a:lnTo>
                <a:lnTo>
                  <a:pt x="95916" y="11748"/>
                </a:lnTo>
                <a:lnTo>
                  <a:pt x="82524" y="1"/>
                </a:lnTo>
                <a:lnTo>
                  <a:pt x="69132" y="11748"/>
                </a:lnTo>
                <a:lnTo>
                  <a:pt x="55740" y="1"/>
                </a:lnTo>
                <a:lnTo>
                  <a:pt x="42349" y="11748"/>
                </a:lnTo>
                <a:lnTo>
                  <a:pt x="28957" y="1"/>
                </a:lnTo>
                <a:close/>
              </a:path>
            </a:pathLst>
          </a:custGeom>
          <a:solidFill>
            <a:schemeClr val="accen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9" name="Google Shape;2089;p30"/>
          <p:cNvSpPr/>
          <p:nvPr/>
        </p:nvSpPr>
        <p:spPr>
          <a:xfrm>
            <a:off x="78675" y="-67800"/>
            <a:ext cx="492600" cy="492600"/>
          </a:xfrm>
          <a:prstGeom prst="star4">
            <a:avLst>
              <a:gd fmla="val 19794" name="adj"/>
            </a:avLst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0" name="Google Shape;2090;p30"/>
          <p:cNvSpPr/>
          <p:nvPr/>
        </p:nvSpPr>
        <p:spPr>
          <a:xfrm>
            <a:off x="8387922" y="220213"/>
            <a:ext cx="91500" cy="915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1" name="Google Shape;2091;p30"/>
          <p:cNvSpPr/>
          <p:nvPr/>
        </p:nvSpPr>
        <p:spPr>
          <a:xfrm>
            <a:off x="174972" y="544188"/>
            <a:ext cx="91500" cy="915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2" name="Google Shape;2092;p30"/>
          <p:cNvSpPr/>
          <p:nvPr/>
        </p:nvSpPr>
        <p:spPr>
          <a:xfrm>
            <a:off x="8622053" y="4086988"/>
            <a:ext cx="677974" cy="678887"/>
          </a:xfrm>
          <a:custGeom>
            <a:rect b="b" l="l" r="r" t="t"/>
            <a:pathLst>
              <a:path extrusionOk="0" h="43877" w="43818">
                <a:moveTo>
                  <a:pt x="21909" y="1"/>
                </a:moveTo>
                <a:cubicBezTo>
                  <a:pt x="21909" y="12101"/>
                  <a:pt x="12100" y="21968"/>
                  <a:pt x="0" y="21968"/>
                </a:cubicBezTo>
                <a:cubicBezTo>
                  <a:pt x="12100" y="21968"/>
                  <a:pt x="21909" y="31777"/>
                  <a:pt x="21909" y="43877"/>
                </a:cubicBezTo>
                <a:cubicBezTo>
                  <a:pt x="21909" y="31777"/>
                  <a:pt x="31718" y="21968"/>
                  <a:pt x="43817" y="21968"/>
                </a:cubicBezTo>
                <a:cubicBezTo>
                  <a:pt x="31718" y="21968"/>
                  <a:pt x="21909" y="12101"/>
                  <a:pt x="21909" y="1"/>
                </a:cubicBezTo>
                <a:close/>
              </a:path>
            </a:pathLst>
          </a:custGeom>
          <a:solidFill>
            <a:schemeClr val="accent4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3" name="Google Shape;2093;p30"/>
          <p:cNvSpPr/>
          <p:nvPr/>
        </p:nvSpPr>
        <p:spPr>
          <a:xfrm rot="-5400000">
            <a:off x="-217825" y="4754648"/>
            <a:ext cx="1362383" cy="224196"/>
          </a:xfrm>
          <a:custGeom>
            <a:rect b="b" l="l" r="r" t="t"/>
            <a:pathLst>
              <a:path extrusionOk="0" h="20559" w="124932">
                <a:moveTo>
                  <a:pt x="28957" y="1"/>
                </a:moveTo>
                <a:lnTo>
                  <a:pt x="15565" y="11748"/>
                </a:lnTo>
                <a:lnTo>
                  <a:pt x="4346" y="1939"/>
                </a:lnTo>
                <a:lnTo>
                  <a:pt x="0" y="6873"/>
                </a:lnTo>
                <a:lnTo>
                  <a:pt x="15565" y="20558"/>
                </a:lnTo>
                <a:lnTo>
                  <a:pt x="28957" y="8811"/>
                </a:lnTo>
                <a:lnTo>
                  <a:pt x="42349" y="20558"/>
                </a:lnTo>
                <a:lnTo>
                  <a:pt x="55740" y="8811"/>
                </a:lnTo>
                <a:lnTo>
                  <a:pt x="69132" y="20558"/>
                </a:lnTo>
                <a:lnTo>
                  <a:pt x="82524" y="8811"/>
                </a:lnTo>
                <a:lnTo>
                  <a:pt x="95916" y="20558"/>
                </a:lnTo>
                <a:lnTo>
                  <a:pt x="109307" y="8811"/>
                </a:lnTo>
                <a:lnTo>
                  <a:pt x="120585" y="18620"/>
                </a:lnTo>
                <a:lnTo>
                  <a:pt x="124931" y="13686"/>
                </a:lnTo>
                <a:lnTo>
                  <a:pt x="109307" y="1"/>
                </a:lnTo>
                <a:lnTo>
                  <a:pt x="95916" y="11748"/>
                </a:lnTo>
                <a:lnTo>
                  <a:pt x="82524" y="1"/>
                </a:lnTo>
                <a:lnTo>
                  <a:pt x="69132" y="11748"/>
                </a:lnTo>
                <a:lnTo>
                  <a:pt x="55740" y="1"/>
                </a:lnTo>
                <a:lnTo>
                  <a:pt x="42349" y="11748"/>
                </a:lnTo>
                <a:lnTo>
                  <a:pt x="28957" y="1"/>
                </a:lnTo>
                <a:close/>
              </a:path>
            </a:pathLst>
          </a:custGeom>
          <a:solidFill>
            <a:schemeClr val="accent5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4" name="Google Shape;2094;p30"/>
          <p:cNvSpPr/>
          <p:nvPr/>
        </p:nvSpPr>
        <p:spPr>
          <a:xfrm rot="-5400000">
            <a:off x="-494625" y="5052723"/>
            <a:ext cx="1362383" cy="224196"/>
          </a:xfrm>
          <a:custGeom>
            <a:rect b="b" l="l" r="r" t="t"/>
            <a:pathLst>
              <a:path extrusionOk="0" h="20559" w="124932">
                <a:moveTo>
                  <a:pt x="28957" y="1"/>
                </a:moveTo>
                <a:lnTo>
                  <a:pt x="15565" y="11748"/>
                </a:lnTo>
                <a:lnTo>
                  <a:pt x="4346" y="1939"/>
                </a:lnTo>
                <a:lnTo>
                  <a:pt x="0" y="6873"/>
                </a:lnTo>
                <a:lnTo>
                  <a:pt x="15565" y="20558"/>
                </a:lnTo>
                <a:lnTo>
                  <a:pt x="28957" y="8811"/>
                </a:lnTo>
                <a:lnTo>
                  <a:pt x="42349" y="20558"/>
                </a:lnTo>
                <a:lnTo>
                  <a:pt x="55740" y="8811"/>
                </a:lnTo>
                <a:lnTo>
                  <a:pt x="69132" y="20558"/>
                </a:lnTo>
                <a:lnTo>
                  <a:pt x="82524" y="8811"/>
                </a:lnTo>
                <a:lnTo>
                  <a:pt x="95916" y="20558"/>
                </a:lnTo>
                <a:lnTo>
                  <a:pt x="109307" y="8811"/>
                </a:lnTo>
                <a:lnTo>
                  <a:pt x="120585" y="18620"/>
                </a:lnTo>
                <a:lnTo>
                  <a:pt x="124931" y="13686"/>
                </a:lnTo>
                <a:lnTo>
                  <a:pt x="109307" y="1"/>
                </a:lnTo>
                <a:lnTo>
                  <a:pt x="95916" y="11748"/>
                </a:lnTo>
                <a:lnTo>
                  <a:pt x="82524" y="1"/>
                </a:lnTo>
                <a:lnTo>
                  <a:pt x="69132" y="11748"/>
                </a:lnTo>
                <a:lnTo>
                  <a:pt x="55740" y="1"/>
                </a:lnTo>
                <a:lnTo>
                  <a:pt x="42349" y="11748"/>
                </a:lnTo>
                <a:lnTo>
                  <a:pt x="28957" y="1"/>
                </a:lnTo>
                <a:close/>
              </a:path>
            </a:pathLst>
          </a:cu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5" name="Google Shape;2095;p30"/>
          <p:cNvSpPr/>
          <p:nvPr/>
        </p:nvSpPr>
        <p:spPr>
          <a:xfrm>
            <a:off x="8432325" y="4687800"/>
            <a:ext cx="357900" cy="3579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6" name="Google Shape;2096;p30"/>
          <p:cNvSpPr txBox="1"/>
          <p:nvPr>
            <p:ph type="title"/>
          </p:nvPr>
        </p:nvSpPr>
        <p:spPr>
          <a:xfrm>
            <a:off x="1844825" y="539400"/>
            <a:ext cx="6321600" cy="52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02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" name="Google Shape;166;p4"/>
          <p:cNvGrpSpPr/>
          <p:nvPr/>
        </p:nvGrpSpPr>
        <p:grpSpPr>
          <a:xfrm>
            <a:off x="-100" y="-2100"/>
            <a:ext cx="9144129" cy="5149800"/>
            <a:chOff x="-100" y="-2100"/>
            <a:chExt cx="9144129" cy="5149800"/>
          </a:xfrm>
        </p:grpSpPr>
        <p:cxnSp>
          <p:nvCxnSpPr>
            <p:cNvPr id="167" name="Google Shape;167;p4"/>
            <p:cNvCxnSpPr/>
            <p:nvPr/>
          </p:nvCxnSpPr>
          <p:spPr>
            <a:xfrm>
              <a:off x="352950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8" name="Google Shape;168;p4"/>
            <p:cNvCxnSpPr/>
            <p:nvPr/>
          </p:nvCxnSpPr>
          <p:spPr>
            <a:xfrm>
              <a:off x="609193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9" name="Google Shape;169;p4"/>
            <p:cNvCxnSpPr/>
            <p:nvPr/>
          </p:nvCxnSpPr>
          <p:spPr>
            <a:xfrm>
              <a:off x="865437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0" name="Google Shape;170;p4"/>
            <p:cNvCxnSpPr/>
            <p:nvPr/>
          </p:nvCxnSpPr>
          <p:spPr>
            <a:xfrm>
              <a:off x="1121680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1" name="Google Shape;171;p4"/>
            <p:cNvCxnSpPr/>
            <p:nvPr/>
          </p:nvCxnSpPr>
          <p:spPr>
            <a:xfrm>
              <a:off x="1377924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2" name="Google Shape;172;p4"/>
            <p:cNvCxnSpPr/>
            <p:nvPr/>
          </p:nvCxnSpPr>
          <p:spPr>
            <a:xfrm>
              <a:off x="1634167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3" name="Google Shape;173;p4"/>
            <p:cNvCxnSpPr/>
            <p:nvPr/>
          </p:nvCxnSpPr>
          <p:spPr>
            <a:xfrm>
              <a:off x="1890410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4" name="Google Shape;174;p4"/>
            <p:cNvCxnSpPr/>
            <p:nvPr/>
          </p:nvCxnSpPr>
          <p:spPr>
            <a:xfrm>
              <a:off x="2146654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5" name="Google Shape;175;p4"/>
            <p:cNvCxnSpPr/>
            <p:nvPr/>
          </p:nvCxnSpPr>
          <p:spPr>
            <a:xfrm>
              <a:off x="2402897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6" name="Google Shape;176;p4"/>
            <p:cNvCxnSpPr/>
            <p:nvPr/>
          </p:nvCxnSpPr>
          <p:spPr>
            <a:xfrm>
              <a:off x="2659140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7" name="Google Shape;177;p4"/>
            <p:cNvCxnSpPr/>
            <p:nvPr/>
          </p:nvCxnSpPr>
          <p:spPr>
            <a:xfrm>
              <a:off x="2915384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8" name="Google Shape;178;p4"/>
            <p:cNvCxnSpPr/>
            <p:nvPr/>
          </p:nvCxnSpPr>
          <p:spPr>
            <a:xfrm>
              <a:off x="3171627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9" name="Google Shape;179;p4"/>
            <p:cNvCxnSpPr/>
            <p:nvPr/>
          </p:nvCxnSpPr>
          <p:spPr>
            <a:xfrm>
              <a:off x="3427871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0" name="Google Shape;180;p4"/>
            <p:cNvCxnSpPr/>
            <p:nvPr/>
          </p:nvCxnSpPr>
          <p:spPr>
            <a:xfrm>
              <a:off x="3684114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1" name="Google Shape;181;p4"/>
            <p:cNvCxnSpPr/>
            <p:nvPr/>
          </p:nvCxnSpPr>
          <p:spPr>
            <a:xfrm>
              <a:off x="3940357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2" name="Google Shape;182;p4"/>
            <p:cNvCxnSpPr/>
            <p:nvPr/>
          </p:nvCxnSpPr>
          <p:spPr>
            <a:xfrm>
              <a:off x="4196601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3" name="Google Shape;183;p4"/>
            <p:cNvCxnSpPr/>
            <p:nvPr/>
          </p:nvCxnSpPr>
          <p:spPr>
            <a:xfrm>
              <a:off x="4452844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4" name="Google Shape;184;p4"/>
            <p:cNvCxnSpPr/>
            <p:nvPr/>
          </p:nvCxnSpPr>
          <p:spPr>
            <a:xfrm>
              <a:off x="4709088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5" name="Google Shape;185;p4"/>
            <p:cNvCxnSpPr/>
            <p:nvPr/>
          </p:nvCxnSpPr>
          <p:spPr>
            <a:xfrm>
              <a:off x="4965331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6" name="Google Shape;186;p4"/>
            <p:cNvCxnSpPr/>
            <p:nvPr/>
          </p:nvCxnSpPr>
          <p:spPr>
            <a:xfrm>
              <a:off x="5221574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7" name="Google Shape;187;p4"/>
            <p:cNvCxnSpPr/>
            <p:nvPr/>
          </p:nvCxnSpPr>
          <p:spPr>
            <a:xfrm>
              <a:off x="5477818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8" name="Google Shape;188;p4"/>
            <p:cNvCxnSpPr/>
            <p:nvPr/>
          </p:nvCxnSpPr>
          <p:spPr>
            <a:xfrm>
              <a:off x="5734061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9" name="Google Shape;189;p4"/>
            <p:cNvCxnSpPr/>
            <p:nvPr/>
          </p:nvCxnSpPr>
          <p:spPr>
            <a:xfrm>
              <a:off x="5990304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0" name="Google Shape;190;p4"/>
            <p:cNvCxnSpPr/>
            <p:nvPr/>
          </p:nvCxnSpPr>
          <p:spPr>
            <a:xfrm>
              <a:off x="6246548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1" name="Google Shape;191;p4"/>
            <p:cNvCxnSpPr/>
            <p:nvPr/>
          </p:nvCxnSpPr>
          <p:spPr>
            <a:xfrm>
              <a:off x="6502791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2" name="Google Shape;192;p4"/>
            <p:cNvCxnSpPr/>
            <p:nvPr/>
          </p:nvCxnSpPr>
          <p:spPr>
            <a:xfrm>
              <a:off x="6759035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3" name="Google Shape;193;p4"/>
            <p:cNvCxnSpPr/>
            <p:nvPr/>
          </p:nvCxnSpPr>
          <p:spPr>
            <a:xfrm>
              <a:off x="7015278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4" name="Google Shape;194;p4"/>
            <p:cNvCxnSpPr/>
            <p:nvPr/>
          </p:nvCxnSpPr>
          <p:spPr>
            <a:xfrm>
              <a:off x="7271521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5" name="Google Shape;195;p4"/>
            <p:cNvCxnSpPr/>
            <p:nvPr/>
          </p:nvCxnSpPr>
          <p:spPr>
            <a:xfrm>
              <a:off x="7527765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6" name="Google Shape;196;p4"/>
            <p:cNvCxnSpPr/>
            <p:nvPr/>
          </p:nvCxnSpPr>
          <p:spPr>
            <a:xfrm>
              <a:off x="7784008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7" name="Google Shape;197;p4"/>
            <p:cNvCxnSpPr/>
            <p:nvPr/>
          </p:nvCxnSpPr>
          <p:spPr>
            <a:xfrm>
              <a:off x="8040251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8" name="Google Shape;198;p4"/>
            <p:cNvCxnSpPr/>
            <p:nvPr/>
          </p:nvCxnSpPr>
          <p:spPr>
            <a:xfrm>
              <a:off x="8296495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9" name="Google Shape;199;p4"/>
            <p:cNvCxnSpPr/>
            <p:nvPr/>
          </p:nvCxnSpPr>
          <p:spPr>
            <a:xfrm>
              <a:off x="8552738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0" name="Google Shape;200;p4"/>
            <p:cNvCxnSpPr/>
            <p:nvPr/>
          </p:nvCxnSpPr>
          <p:spPr>
            <a:xfrm>
              <a:off x="8808982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1" name="Google Shape;201;p4"/>
            <p:cNvCxnSpPr/>
            <p:nvPr/>
          </p:nvCxnSpPr>
          <p:spPr>
            <a:xfrm>
              <a:off x="9065225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2" name="Google Shape;202;p4"/>
            <p:cNvCxnSpPr/>
            <p:nvPr/>
          </p:nvCxnSpPr>
          <p:spPr>
            <a:xfrm>
              <a:off x="96700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3" name="Google Shape;203;p4"/>
            <p:cNvCxnSpPr/>
            <p:nvPr/>
          </p:nvCxnSpPr>
          <p:spPr>
            <a:xfrm rot="10800000">
              <a:off x="4573829" y="41812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4" name="Google Shape;204;p4"/>
            <p:cNvCxnSpPr/>
            <p:nvPr/>
          </p:nvCxnSpPr>
          <p:spPr>
            <a:xfrm rot="10800000">
              <a:off x="4573829" y="-218345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5" name="Google Shape;205;p4"/>
            <p:cNvCxnSpPr/>
            <p:nvPr/>
          </p:nvCxnSpPr>
          <p:spPr>
            <a:xfrm rot="10800000">
              <a:off x="4570100" y="-478501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6" name="Google Shape;206;p4"/>
            <p:cNvCxnSpPr/>
            <p:nvPr/>
          </p:nvCxnSpPr>
          <p:spPr>
            <a:xfrm rot="10800000">
              <a:off x="4573829" y="-738658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7" name="Google Shape;207;p4"/>
            <p:cNvCxnSpPr/>
            <p:nvPr/>
          </p:nvCxnSpPr>
          <p:spPr>
            <a:xfrm rot="10800000">
              <a:off x="4573829" y="-998815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8" name="Google Shape;208;p4"/>
            <p:cNvCxnSpPr/>
            <p:nvPr/>
          </p:nvCxnSpPr>
          <p:spPr>
            <a:xfrm rot="10800000">
              <a:off x="4573829" y="-1258971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9" name="Google Shape;209;p4"/>
            <p:cNvCxnSpPr/>
            <p:nvPr/>
          </p:nvCxnSpPr>
          <p:spPr>
            <a:xfrm rot="10800000">
              <a:off x="4573829" y="-1519128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10" name="Google Shape;210;p4"/>
            <p:cNvCxnSpPr/>
            <p:nvPr/>
          </p:nvCxnSpPr>
          <p:spPr>
            <a:xfrm rot="10800000">
              <a:off x="4573829" y="-1779284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11" name="Google Shape;211;p4"/>
            <p:cNvCxnSpPr/>
            <p:nvPr/>
          </p:nvCxnSpPr>
          <p:spPr>
            <a:xfrm rot="10800000">
              <a:off x="4570100" y="-2039441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12" name="Google Shape;212;p4"/>
            <p:cNvCxnSpPr/>
            <p:nvPr/>
          </p:nvCxnSpPr>
          <p:spPr>
            <a:xfrm rot="10800000">
              <a:off x="4573829" y="-2299597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13" name="Google Shape;213;p4"/>
            <p:cNvCxnSpPr/>
            <p:nvPr/>
          </p:nvCxnSpPr>
          <p:spPr>
            <a:xfrm rot="10800000">
              <a:off x="4573829" y="-2559754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14" name="Google Shape;214;p4"/>
            <p:cNvCxnSpPr/>
            <p:nvPr/>
          </p:nvCxnSpPr>
          <p:spPr>
            <a:xfrm rot="10800000">
              <a:off x="4573829" y="-2819911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15" name="Google Shape;215;p4"/>
            <p:cNvCxnSpPr/>
            <p:nvPr/>
          </p:nvCxnSpPr>
          <p:spPr>
            <a:xfrm rot="10800000">
              <a:off x="4573829" y="-3080067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16" name="Google Shape;216;p4"/>
            <p:cNvCxnSpPr/>
            <p:nvPr/>
          </p:nvCxnSpPr>
          <p:spPr>
            <a:xfrm rot="10800000">
              <a:off x="4573829" y="-3340224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17" name="Google Shape;217;p4"/>
            <p:cNvCxnSpPr/>
            <p:nvPr/>
          </p:nvCxnSpPr>
          <p:spPr>
            <a:xfrm rot="10800000">
              <a:off x="4573829" y="-3600380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18" name="Google Shape;218;p4"/>
            <p:cNvCxnSpPr/>
            <p:nvPr/>
          </p:nvCxnSpPr>
          <p:spPr>
            <a:xfrm rot="10800000">
              <a:off x="4573829" y="-3860537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19" name="Google Shape;219;p4"/>
            <p:cNvCxnSpPr/>
            <p:nvPr/>
          </p:nvCxnSpPr>
          <p:spPr>
            <a:xfrm rot="10800000">
              <a:off x="4573829" y="-4120693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20" name="Google Shape;220;p4"/>
            <p:cNvCxnSpPr/>
            <p:nvPr/>
          </p:nvCxnSpPr>
          <p:spPr>
            <a:xfrm rot="10800000">
              <a:off x="4570100" y="-4380850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21" name="Google Shape;221;p4"/>
            <p:cNvCxnSpPr/>
            <p:nvPr/>
          </p:nvCxnSpPr>
          <p:spPr>
            <a:xfrm rot="10800000">
              <a:off x="4573829" y="301975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222" name="Google Shape;222;p4"/>
          <p:cNvGrpSpPr/>
          <p:nvPr/>
        </p:nvGrpSpPr>
        <p:grpSpPr>
          <a:xfrm>
            <a:off x="701025" y="539400"/>
            <a:ext cx="7731300" cy="4064700"/>
            <a:chOff x="701025" y="539400"/>
            <a:chExt cx="7731300" cy="4064700"/>
          </a:xfrm>
        </p:grpSpPr>
        <p:sp>
          <p:nvSpPr>
            <p:cNvPr id="223" name="Google Shape;223;p4"/>
            <p:cNvSpPr/>
            <p:nvPr/>
          </p:nvSpPr>
          <p:spPr>
            <a:xfrm>
              <a:off x="711950" y="539400"/>
              <a:ext cx="7719000" cy="4064700"/>
            </a:xfrm>
            <a:prstGeom prst="roundRect">
              <a:avLst>
                <a:gd fmla="val 6735" name="adj"/>
              </a:avLst>
            </a:prstGeom>
            <a:solidFill>
              <a:srgbClr val="FFFFFF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224" name="Google Shape;224;p4"/>
            <p:cNvCxnSpPr/>
            <p:nvPr/>
          </p:nvCxnSpPr>
          <p:spPr>
            <a:xfrm rot="10800000">
              <a:off x="701025" y="1072675"/>
              <a:ext cx="7731300" cy="0"/>
            </a:xfrm>
            <a:prstGeom prst="straightConnector1">
              <a:avLst/>
            </a:prstGeom>
            <a:noFill/>
            <a:ln cap="flat" cmpd="sng" w="9525">
              <a:solidFill>
                <a:srgbClr val="59595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grpSp>
          <p:nvGrpSpPr>
            <p:cNvPr id="225" name="Google Shape;225;p4"/>
            <p:cNvGrpSpPr/>
            <p:nvPr/>
          </p:nvGrpSpPr>
          <p:grpSpPr>
            <a:xfrm>
              <a:off x="941925" y="763050"/>
              <a:ext cx="716485" cy="147300"/>
              <a:chOff x="7468650" y="676950"/>
              <a:chExt cx="716485" cy="147300"/>
            </a:xfrm>
          </p:grpSpPr>
          <p:sp>
            <p:nvSpPr>
              <p:cNvPr id="226" name="Google Shape;226;p4"/>
              <p:cNvSpPr/>
              <p:nvPr/>
            </p:nvSpPr>
            <p:spPr>
              <a:xfrm>
                <a:off x="7468650" y="676950"/>
                <a:ext cx="147300" cy="147300"/>
              </a:xfrm>
              <a:prstGeom prst="ellipse">
                <a:avLst/>
              </a:prstGeom>
              <a:solidFill>
                <a:srgbClr val="74C3B3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7" name="Google Shape;227;p4"/>
              <p:cNvSpPr/>
              <p:nvPr/>
            </p:nvSpPr>
            <p:spPr>
              <a:xfrm>
                <a:off x="7753243" y="676950"/>
                <a:ext cx="147300" cy="147300"/>
              </a:xfrm>
              <a:prstGeom prst="ellipse">
                <a:avLst/>
              </a:prstGeom>
              <a:solidFill>
                <a:srgbClr val="F6C4A2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8" name="Google Shape;228;p4"/>
              <p:cNvSpPr/>
              <p:nvPr/>
            </p:nvSpPr>
            <p:spPr>
              <a:xfrm>
                <a:off x="8037835" y="676950"/>
                <a:ext cx="147300" cy="147300"/>
              </a:xfrm>
              <a:prstGeom prst="ellipse">
                <a:avLst/>
              </a:prstGeom>
              <a:solidFill>
                <a:srgbClr val="E1B8EC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229" name="Google Shape;229;p4"/>
          <p:cNvSpPr txBox="1"/>
          <p:nvPr>
            <p:ph type="title"/>
          </p:nvPr>
        </p:nvSpPr>
        <p:spPr>
          <a:xfrm>
            <a:off x="1844825" y="539400"/>
            <a:ext cx="6321600" cy="52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302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30" name="Google Shape;230;p4"/>
          <p:cNvSpPr txBox="1"/>
          <p:nvPr>
            <p:ph idx="1" type="body"/>
          </p:nvPr>
        </p:nvSpPr>
        <p:spPr>
          <a:xfrm>
            <a:off x="969150" y="1740375"/>
            <a:ext cx="3517200" cy="237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2921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000"/>
              <a:buFont typeface="Anaheim"/>
              <a:buChar char="●"/>
              <a:defRPr/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○"/>
              <a:defRPr/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■"/>
              <a:defRPr/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Open Sans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Open Sans"/>
              <a:buChar char="■"/>
              <a:defRPr/>
            </a:lvl6pPr>
            <a:lvl7pPr indent="-273050" lvl="6" marL="320040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"/>
              <a:buChar char="●"/>
              <a:defRPr/>
            </a:lvl7pPr>
            <a:lvl8pPr indent="-273050" lvl="7" marL="365760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"/>
              <a:buChar char="○"/>
              <a:defRPr/>
            </a:lvl8pPr>
            <a:lvl9pPr indent="-266700" lvl="8" marL="411480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Open Sans"/>
              <a:buChar char="■"/>
              <a:defRPr/>
            </a:lvl9pPr>
          </a:lstStyle>
          <a:p/>
        </p:txBody>
      </p:sp>
      <p:sp>
        <p:nvSpPr>
          <p:cNvPr id="231" name="Google Shape;231;p4"/>
          <p:cNvSpPr/>
          <p:nvPr/>
        </p:nvSpPr>
        <p:spPr>
          <a:xfrm>
            <a:off x="7519504" y="-516225"/>
            <a:ext cx="911400" cy="9114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4"/>
          <p:cNvSpPr/>
          <p:nvPr/>
        </p:nvSpPr>
        <p:spPr>
          <a:xfrm>
            <a:off x="8430903" y="4391438"/>
            <a:ext cx="677974" cy="678887"/>
          </a:xfrm>
          <a:custGeom>
            <a:rect b="b" l="l" r="r" t="t"/>
            <a:pathLst>
              <a:path extrusionOk="0" h="43877" w="43818">
                <a:moveTo>
                  <a:pt x="21909" y="1"/>
                </a:moveTo>
                <a:cubicBezTo>
                  <a:pt x="21909" y="12101"/>
                  <a:pt x="12100" y="21968"/>
                  <a:pt x="0" y="21968"/>
                </a:cubicBezTo>
                <a:cubicBezTo>
                  <a:pt x="12100" y="21968"/>
                  <a:pt x="21909" y="31777"/>
                  <a:pt x="21909" y="43877"/>
                </a:cubicBezTo>
                <a:cubicBezTo>
                  <a:pt x="21909" y="31777"/>
                  <a:pt x="31718" y="21968"/>
                  <a:pt x="43817" y="21968"/>
                </a:cubicBezTo>
                <a:cubicBezTo>
                  <a:pt x="31718" y="21968"/>
                  <a:pt x="21909" y="12101"/>
                  <a:pt x="21909" y="1"/>
                </a:cubicBezTo>
                <a:close/>
              </a:path>
            </a:pathLst>
          </a:custGeom>
          <a:solidFill>
            <a:schemeClr val="l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4"/>
          <p:cNvSpPr/>
          <p:nvPr/>
        </p:nvSpPr>
        <p:spPr>
          <a:xfrm>
            <a:off x="8430897" y="4926400"/>
            <a:ext cx="91500" cy="915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4"/>
          <p:cNvSpPr/>
          <p:nvPr/>
        </p:nvSpPr>
        <p:spPr>
          <a:xfrm>
            <a:off x="-296597" y="1341675"/>
            <a:ext cx="801900" cy="8019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4"/>
          <p:cNvSpPr/>
          <p:nvPr/>
        </p:nvSpPr>
        <p:spPr>
          <a:xfrm>
            <a:off x="-124875" y="786175"/>
            <a:ext cx="350400" cy="350400"/>
          </a:xfrm>
          <a:prstGeom prst="ellipse">
            <a:avLst/>
          </a:prstGeom>
          <a:solidFill>
            <a:schemeClr val="accent5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4"/>
          <p:cNvSpPr/>
          <p:nvPr/>
        </p:nvSpPr>
        <p:spPr>
          <a:xfrm>
            <a:off x="8166422" y="4754875"/>
            <a:ext cx="91500" cy="915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4"/>
          <p:cNvSpPr/>
          <p:nvPr/>
        </p:nvSpPr>
        <p:spPr>
          <a:xfrm rot="-5400000">
            <a:off x="8131262" y="106211"/>
            <a:ext cx="1362383" cy="224196"/>
          </a:xfrm>
          <a:custGeom>
            <a:rect b="b" l="l" r="r" t="t"/>
            <a:pathLst>
              <a:path extrusionOk="0" h="20559" w="124932">
                <a:moveTo>
                  <a:pt x="28957" y="1"/>
                </a:moveTo>
                <a:lnTo>
                  <a:pt x="15565" y="11748"/>
                </a:lnTo>
                <a:lnTo>
                  <a:pt x="4346" y="1939"/>
                </a:lnTo>
                <a:lnTo>
                  <a:pt x="0" y="6873"/>
                </a:lnTo>
                <a:lnTo>
                  <a:pt x="15565" y="20558"/>
                </a:lnTo>
                <a:lnTo>
                  <a:pt x="28957" y="8811"/>
                </a:lnTo>
                <a:lnTo>
                  <a:pt x="42349" y="20558"/>
                </a:lnTo>
                <a:lnTo>
                  <a:pt x="55740" y="8811"/>
                </a:lnTo>
                <a:lnTo>
                  <a:pt x="69132" y="20558"/>
                </a:lnTo>
                <a:lnTo>
                  <a:pt x="82524" y="8811"/>
                </a:lnTo>
                <a:lnTo>
                  <a:pt x="95916" y="20558"/>
                </a:lnTo>
                <a:lnTo>
                  <a:pt x="109307" y="8811"/>
                </a:lnTo>
                <a:lnTo>
                  <a:pt x="120585" y="18620"/>
                </a:lnTo>
                <a:lnTo>
                  <a:pt x="124931" y="13686"/>
                </a:lnTo>
                <a:lnTo>
                  <a:pt x="109307" y="1"/>
                </a:lnTo>
                <a:lnTo>
                  <a:pt x="95916" y="11748"/>
                </a:lnTo>
                <a:lnTo>
                  <a:pt x="82524" y="1"/>
                </a:lnTo>
                <a:lnTo>
                  <a:pt x="69132" y="11748"/>
                </a:lnTo>
                <a:lnTo>
                  <a:pt x="55740" y="1"/>
                </a:lnTo>
                <a:lnTo>
                  <a:pt x="42349" y="11748"/>
                </a:lnTo>
                <a:lnTo>
                  <a:pt x="28957" y="1"/>
                </a:lnTo>
                <a:close/>
              </a:path>
            </a:pathLst>
          </a:custGeom>
          <a:solidFill>
            <a:schemeClr val="accent5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4"/>
          <p:cNvSpPr/>
          <p:nvPr/>
        </p:nvSpPr>
        <p:spPr>
          <a:xfrm>
            <a:off x="343000" y="4665538"/>
            <a:ext cx="613200" cy="613200"/>
          </a:xfrm>
          <a:prstGeom prst="star4">
            <a:avLst>
              <a:gd fmla="val 19794" name="adj"/>
            </a:avLst>
          </a:prstGeom>
          <a:solidFill>
            <a:schemeClr val="accent4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4"/>
          <p:cNvSpPr/>
          <p:nvPr/>
        </p:nvSpPr>
        <p:spPr>
          <a:xfrm>
            <a:off x="388000" y="-82575"/>
            <a:ext cx="415800" cy="415800"/>
          </a:xfrm>
          <a:prstGeom prst="star4">
            <a:avLst>
              <a:gd fmla="val 19794" name="adj"/>
            </a:avLst>
          </a:prstGeom>
          <a:solidFill>
            <a:schemeClr val="accent4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4"/>
          <p:cNvSpPr/>
          <p:nvPr/>
        </p:nvSpPr>
        <p:spPr>
          <a:xfrm>
            <a:off x="225522" y="333225"/>
            <a:ext cx="91500" cy="915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4"/>
          <p:cNvSpPr/>
          <p:nvPr/>
        </p:nvSpPr>
        <p:spPr>
          <a:xfrm>
            <a:off x="2323425" y="4762046"/>
            <a:ext cx="224100" cy="224100"/>
          </a:xfrm>
          <a:prstGeom prst="ellipse">
            <a:avLst/>
          </a:prstGeom>
          <a:solidFill>
            <a:schemeClr val="accent6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4">
  <p:cSld name="TITLE_ONLY_1_1_1_1">
    <p:spTree>
      <p:nvGrpSpPr>
        <p:cNvPr id="2097" name="Shape 20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8" name="Google Shape;2098;p31"/>
          <p:cNvGrpSpPr/>
          <p:nvPr/>
        </p:nvGrpSpPr>
        <p:grpSpPr>
          <a:xfrm>
            <a:off x="-100" y="-2100"/>
            <a:ext cx="9144129" cy="5149800"/>
            <a:chOff x="-100" y="-2100"/>
            <a:chExt cx="9144129" cy="5149800"/>
          </a:xfrm>
        </p:grpSpPr>
        <p:cxnSp>
          <p:nvCxnSpPr>
            <p:cNvPr id="2099" name="Google Shape;2099;p31"/>
            <p:cNvCxnSpPr/>
            <p:nvPr/>
          </p:nvCxnSpPr>
          <p:spPr>
            <a:xfrm>
              <a:off x="352950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100" name="Google Shape;2100;p31"/>
            <p:cNvCxnSpPr/>
            <p:nvPr/>
          </p:nvCxnSpPr>
          <p:spPr>
            <a:xfrm>
              <a:off x="609193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101" name="Google Shape;2101;p31"/>
            <p:cNvCxnSpPr/>
            <p:nvPr/>
          </p:nvCxnSpPr>
          <p:spPr>
            <a:xfrm>
              <a:off x="865437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102" name="Google Shape;2102;p31"/>
            <p:cNvCxnSpPr/>
            <p:nvPr/>
          </p:nvCxnSpPr>
          <p:spPr>
            <a:xfrm>
              <a:off x="1121680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103" name="Google Shape;2103;p31"/>
            <p:cNvCxnSpPr/>
            <p:nvPr/>
          </p:nvCxnSpPr>
          <p:spPr>
            <a:xfrm>
              <a:off x="1377924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104" name="Google Shape;2104;p31"/>
            <p:cNvCxnSpPr/>
            <p:nvPr/>
          </p:nvCxnSpPr>
          <p:spPr>
            <a:xfrm>
              <a:off x="1634167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105" name="Google Shape;2105;p31"/>
            <p:cNvCxnSpPr/>
            <p:nvPr/>
          </p:nvCxnSpPr>
          <p:spPr>
            <a:xfrm>
              <a:off x="1890410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106" name="Google Shape;2106;p31"/>
            <p:cNvCxnSpPr/>
            <p:nvPr/>
          </p:nvCxnSpPr>
          <p:spPr>
            <a:xfrm>
              <a:off x="2146654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107" name="Google Shape;2107;p31"/>
            <p:cNvCxnSpPr/>
            <p:nvPr/>
          </p:nvCxnSpPr>
          <p:spPr>
            <a:xfrm>
              <a:off x="2402897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108" name="Google Shape;2108;p31"/>
            <p:cNvCxnSpPr/>
            <p:nvPr/>
          </p:nvCxnSpPr>
          <p:spPr>
            <a:xfrm>
              <a:off x="2659140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109" name="Google Shape;2109;p31"/>
            <p:cNvCxnSpPr/>
            <p:nvPr/>
          </p:nvCxnSpPr>
          <p:spPr>
            <a:xfrm>
              <a:off x="2915384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110" name="Google Shape;2110;p31"/>
            <p:cNvCxnSpPr/>
            <p:nvPr/>
          </p:nvCxnSpPr>
          <p:spPr>
            <a:xfrm>
              <a:off x="3171627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111" name="Google Shape;2111;p31"/>
            <p:cNvCxnSpPr/>
            <p:nvPr/>
          </p:nvCxnSpPr>
          <p:spPr>
            <a:xfrm>
              <a:off x="3427871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112" name="Google Shape;2112;p31"/>
            <p:cNvCxnSpPr/>
            <p:nvPr/>
          </p:nvCxnSpPr>
          <p:spPr>
            <a:xfrm>
              <a:off x="3684114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113" name="Google Shape;2113;p31"/>
            <p:cNvCxnSpPr/>
            <p:nvPr/>
          </p:nvCxnSpPr>
          <p:spPr>
            <a:xfrm>
              <a:off x="3940357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114" name="Google Shape;2114;p31"/>
            <p:cNvCxnSpPr/>
            <p:nvPr/>
          </p:nvCxnSpPr>
          <p:spPr>
            <a:xfrm>
              <a:off x="4196601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115" name="Google Shape;2115;p31"/>
            <p:cNvCxnSpPr/>
            <p:nvPr/>
          </p:nvCxnSpPr>
          <p:spPr>
            <a:xfrm>
              <a:off x="4452844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116" name="Google Shape;2116;p31"/>
            <p:cNvCxnSpPr/>
            <p:nvPr/>
          </p:nvCxnSpPr>
          <p:spPr>
            <a:xfrm>
              <a:off x="4709088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117" name="Google Shape;2117;p31"/>
            <p:cNvCxnSpPr/>
            <p:nvPr/>
          </p:nvCxnSpPr>
          <p:spPr>
            <a:xfrm>
              <a:off x="4965331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118" name="Google Shape;2118;p31"/>
            <p:cNvCxnSpPr/>
            <p:nvPr/>
          </p:nvCxnSpPr>
          <p:spPr>
            <a:xfrm>
              <a:off x="5221574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119" name="Google Shape;2119;p31"/>
            <p:cNvCxnSpPr/>
            <p:nvPr/>
          </p:nvCxnSpPr>
          <p:spPr>
            <a:xfrm>
              <a:off x="5477818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120" name="Google Shape;2120;p31"/>
            <p:cNvCxnSpPr/>
            <p:nvPr/>
          </p:nvCxnSpPr>
          <p:spPr>
            <a:xfrm>
              <a:off x="5734061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121" name="Google Shape;2121;p31"/>
            <p:cNvCxnSpPr/>
            <p:nvPr/>
          </p:nvCxnSpPr>
          <p:spPr>
            <a:xfrm>
              <a:off x="5990304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122" name="Google Shape;2122;p31"/>
            <p:cNvCxnSpPr/>
            <p:nvPr/>
          </p:nvCxnSpPr>
          <p:spPr>
            <a:xfrm>
              <a:off x="6246548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123" name="Google Shape;2123;p31"/>
            <p:cNvCxnSpPr/>
            <p:nvPr/>
          </p:nvCxnSpPr>
          <p:spPr>
            <a:xfrm>
              <a:off x="6502791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124" name="Google Shape;2124;p31"/>
            <p:cNvCxnSpPr/>
            <p:nvPr/>
          </p:nvCxnSpPr>
          <p:spPr>
            <a:xfrm>
              <a:off x="6759035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125" name="Google Shape;2125;p31"/>
            <p:cNvCxnSpPr/>
            <p:nvPr/>
          </p:nvCxnSpPr>
          <p:spPr>
            <a:xfrm>
              <a:off x="7015278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126" name="Google Shape;2126;p31"/>
            <p:cNvCxnSpPr/>
            <p:nvPr/>
          </p:nvCxnSpPr>
          <p:spPr>
            <a:xfrm>
              <a:off x="7271521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127" name="Google Shape;2127;p31"/>
            <p:cNvCxnSpPr/>
            <p:nvPr/>
          </p:nvCxnSpPr>
          <p:spPr>
            <a:xfrm>
              <a:off x="7527765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128" name="Google Shape;2128;p31"/>
            <p:cNvCxnSpPr/>
            <p:nvPr/>
          </p:nvCxnSpPr>
          <p:spPr>
            <a:xfrm>
              <a:off x="7784008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129" name="Google Shape;2129;p31"/>
            <p:cNvCxnSpPr/>
            <p:nvPr/>
          </p:nvCxnSpPr>
          <p:spPr>
            <a:xfrm>
              <a:off x="8040251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130" name="Google Shape;2130;p31"/>
            <p:cNvCxnSpPr/>
            <p:nvPr/>
          </p:nvCxnSpPr>
          <p:spPr>
            <a:xfrm>
              <a:off x="8296495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131" name="Google Shape;2131;p31"/>
            <p:cNvCxnSpPr/>
            <p:nvPr/>
          </p:nvCxnSpPr>
          <p:spPr>
            <a:xfrm>
              <a:off x="8552738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132" name="Google Shape;2132;p31"/>
            <p:cNvCxnSpPr/>
            <p:nvPr/>
          </p:nvCxnSpPr>
          <p:spPr>
            <a:xfrm>
              <a:off x="8808982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133" name="Google Shape;2133;p31"/>
            <p:cNvCxnSpPr/>
            <p:nvPr/>
          </p:nvCxnSpPr>
          <p:spPr>
            <a:xfrm>
              <a:off x="9065225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134" name="Google Shape;2134;p31"/>
            <p:cNvCxnSpPr/>
            <p:nvPr/>
          </p:nvCxnSpPr>
          <p:spPr>
            <a:xfrm>
              <a:off x="96700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135" name="Google Shape;2135;p31"/>
            <p:cNvCxnSpPr/>
            <p:nvPr/>
          </p:nvCxnSpPr>
          <p:spPr>
            <a:xfrm rot="10800000">
              <a:off x="4573829" y="41812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136" name="Google Shape;2136;p31"/>
            <p:cNvCxnSpPr/>
            <p:nvPr/>
          </p:nvCxnSpPr>
          <p:spPr>
            <a:xfrm rot="10800000">
              <a:off x="4573829" y="-218345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137" name="Google Shape;2137;p31"/>
            <p:cNvCxnSpPr/>
            <p:nvPr/>
          </p:nvCxnSpPr>
          <p:spPr>
            <a:xfrm rot="10800000">
              <a:off x="4570100" y="-478501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138" name="Google Shape;2138;p31"/>
            <p:cNvCxnSpPr/>
            <p:nvPr/>
          </p:nvCxnSpPr>
          <p:spPr>
            <a:xfrm rot="10800000">
              <a:off x="4573829" y="-738658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139" name="Google Shape;2139;p31"/>
            <p:cNvCxnSpPr/>
            <p:nvPr/>
          </p:nvCxnSpPr>
          <p:spPr>
            <a:xfrm rot="10800000">
              <a:off x="4573829" y="-998815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140" name="Google Shape;2140;p31"/>
            <p:cNvCxnSpPr/>
            <p:nvPr/>
          </p:nvCxnSpPr>
          <p:spPr>
            <a:xfrm rot="10800000">
              <a:off x="4573829" y="-1258971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141" name="Google Shape;2141;p31"/>
            <p:cNvCxnSpPr/>
            <p:nvPr/>
          </p:nvCxnSpPr>
          <p:spPr>
            <a:xfrm rot="10800000">
              <a:off x="4573829" y="-1519128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142" name="Google Shape;2142;p31"/>
            <p:cNvCxnSpPr/>
            <p:nvPr/>
          </p:nvCxnSpPr>
          <p:spPr>
            <a:xfrm rot="10800000">
              <a:off x="4573829" y="-1779284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143" name="Google Shape;2143;p31"/>
            <p:cNvCxnSpPr/>
            <p:nvPr/>
          </p:nvCxnSpPr>
          <p:spPr>
            <a:xfrm rot="10800000">
              <a:off x="4570100" y="-2039441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144" name="Google Shape;2144;p31"/>
            <p:cNvCxnSpPr/>
            <p:nvPr/>
          </p:nvCxnSpPr>
          <p:spPr>
            <a:xfrm rot="10800000">
              <a:off x="4573829" y="-2299597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145" name="Google Shape;2145;p31"/>
            <p:cNvCxnSpPr/>
            <p:nvPr/>
          </p:nvCxnSpPr>
          <p:spPr>
            <a:xfrm rot="10800000">
              <a:off x="4573829" y="-2559754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146" name="Google Shape;2146;p31"/>
            <p:cNvCxnSpPr/>
            <p:nvPr/>
          </p:nvCxnSpPr>
          <p:spPr>
            <a:xfrm rot="10800000">
              <a:off x="4573829" y="-2819911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147" name="Google Shape;2147;p31"/>
            <p:cNvCxnSpPr/>
            <p:nvPr/>
          </p:nvCxnSpPr>
          <p:spPr>
            <a:xfrm rot="10800000">
              <a:off x="4573829" y="-3080067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148" name="Google Shape;2148;p31"/>
            <p:cNvCxnSpPr/>
            <p:nvPr/>
          </p:nvCxnSpPr>
          <p:spPr>
            <a:xfrm rot="10800000">
              <a:off x="4573829" y="-3340224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149" name="Google Shape;2149;p31"/>
            <p:cNvCxnSpPr/>
            <p:nvPr/>
          </p:nvCxnSpPr>
          <p:spPr>
            <a:xfrm rot="10800000">
              <a:off x="4573829" y="-3600380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150" name="Google Shape;2150;p31"/>
            <p:cNvCxnSpPr/>
            <p:nvPr/>
          </p:nvCxnSpPr>
          <p:spPr>
            <a:xfrm rot="10800000">
              <a:off x="4573829" y="-3860537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151" name="Google Shape;2151;p31"/>
            <p:cNvCxnSpPr/>
            <p:nvPr/>
          </p:nvCxnSpPr>
          <p:spPr>
            <a:xfrm rot="10800000">
              <a:off x="4573829" y="-4120693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152" name="Google Shape;2152;p31"/>
            <p:cNvCxnSpPr/>
            <p:nvPr/>
          </p:nvCxnSpPr>
          <p:spPr>
            <a:xfrm rot="10800000">
              <a:off x="4570100" y="-4380850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153" name="Google Shape;2153;p31"/>
            <p:cNvCxnSpPr/>
            <p:nvPr/>
          </p:nvCxnSpPr>
          <p:spPr>
            <a:xfrm rot="10800000">
              <a:off x="4573829" y="301975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2154" name="Google Shape;2154;p31"/>
          <p:cNvGrpSpPr/>
          <p:nvPr/>
        </p:nvGrpSpPr>
        <p:grpSpPr>
          <a:xfrm>
            <a:off x="701025" y="539400"/>
            <a:ext cx="7731300" cy="4064700"/>
            <a:chOff x="701025" y="539400"/>
            <a:chExt cx="7731300" cy="4064700"/>
          </a:xfrm>
        </p:grpSpPr>
        <p:sp>
          <p:nvSpPr>
            <p:cNvPr id="2155" name="Google Shape;2155;p31"/>
            <p:cNvSpPr/>
            <p:nvPr/>
          </p:nvSpPr>
          <p:spPr>
            <a:xfrm>
              <a:off x="711950" y="539400"/>
              <a:ext cx="7719000" cy="4064700"/>
            </a:xfrm>
            <a:prstGeom prst="roundRect">
              <a:avLst>
                <a:gd fmla="val 6735" name="adj"/>
              </a:avLst>
            </a:prstGeom>
            <a:solidFill>
              <a:srgbClr val="FFFFFF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2156" name="Google Shape;2156;p31"/>
            <p:cNvCxnSpPr/>
            <p:nvPr/>
          </p:nvCxnSpPr>
          <p:spPr>
            <a:xfrm rot="10800000">
              <a:off x="701025" y="1072675"/>
              <a:ext cx="7731300" cy="0"/>
            </a:xfrm>
            <a:prstGeom prst="straightConnector1">
              <a:avLst/>
            </a:prstGeom>
            <a:noFill/>
            <a:ln cap="flat" cmpd="sng" w="9525">
              <a:solidFill>
                <a:srgbClr val="59595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grpSp>
          <p:nvGrpSpPr>
            <p:cNvPr id="2157" name="Google Shape;2157;p31"/>
            <p:cNvGrpSpPr/>
            <p:nvPr/>
          </p:nvGrpSpPr>
          <p:grpSpPr>
            <a:xfrm>
              <a:off x="941925" y="763050"/>
              <a:ext cx="716485" cy="147300"/>
              <a:chOff x="7468650" y="676950"/>
              <a:chExt cx="716485" cy="147300"/>
            </a:xfrm>
          </p:grpSpPr>
          <p:sp>
            <p:nvSpPr>
              <p:cNvPr id="2158" name="Google Shape;2158;p31"/>
              <p:cNvSpPr/>
              <p:nvPr/>
            </p:nvSpPr>
            <p:spPr>
              <a:xfrm>
                <a:off x="7468650" y="676950"/>
                <a:ext cx="147300" cy="147300"/>
              </a:xfrm>
              <a:prstGeom prst="ellipse">
                <a:avLst/>
              </a:prstGeom>
              <a:solidFill>
                <a:srgbClr val="74C3B3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59" name="Google Shape;2159;p31"/>
              <p:cNvSpPr/>
              <p:nvPr/>
            </p:nvSpPr>
            <p:spPr>
              <a:xfrm>
                <a:off x="7753243" y="676950"/>
                <a:ext cx="147300" cy="147300"/>
              </a:xfrm>
              <a:prstGeom prst="ellipse">
                <a:avLst/>
              </a:prstGeom>
              <a:solidFill>
                <a:srgbClr val="F6C4A2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60" name="Google Shape;2160;p31"/>
              <p:cNvSpPr/>
              <p:nvPr/>
            </p:nvSpPr>
            <p:spPr>
              <a:xfrm>
                <a:off x="8037835" y="676950"/>
                <a:ext cx="147300" cy="147300"/>
              </a:xfrm>
              <a:prstGeom prst="ellipse">
                <a:avLst/>
              </a:prstGeom>
              <a:solidFill>
                <a:srgbClr val="E1B8EC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2161" name="Google Shape;2161;p31"/>
          <p:cNvSpPr/>
          <p:nvPr/>
        </p:nvSpPr>
        <p:spPr>
          <a:xfrm>
            <a:off x="7869822" y="4982863"/>
            <a:ext cx="91500" cy="915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2" name="Google Shape;2162;p31"/>
          <p:cNvSpPr/>
          <p:nvPr/>
        </p:nvSpPr>
        <p:spPr>
          <a:xfrm>
            <a:off x="-352547" y="755425"/>
            <a:ext cx="801900" cy="8019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3" name="Google Shape;2163;p31"/>
          <p:cNvSpPr/>
          <p:nvPr/>
        </p:nvSpPr>
        <p:spPr>
          <a:xfrm>
            <a:off x="1281525" y="-366275"/>
            <a:ext cx="678000" cy="678000"/>
          </a:xfrm>
          <a:prstGeom prst="ellipse">
            <a:avLst/>
          </a:prstGeom>
          <a:solidFill>
            <a:schemeClr val="accent5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4" name="Google Shape;2164;p31"/>
          <p:cNvSpPr/>
          <p:nvPr/>
        </p:nvSpPr>
        <p:spPr>
          <a:xfrm>
            <a:off x="1959522" y="220213"/>
            <a:ext cx="91500" cy="915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5" name="Google Shape;2165;p31"/>
          <p:cNvSpPr/>
          <p:nvPr/>
        </p:nvSpPr>
        <p:spPr>
          <a:xfrm>
            <a:off x="6448975" y="-138275"/>
            <a:ext cx="492600" cy="492600"/>
          </a:xfrm>
          <a:prstGeom prst="star4">
            <a:avLst>
              <a:gd fmla="val 19794" name="adj"/>
            </a:avLst>
          </a:prstGeom>
          <a:solidFill>
            <a:schemeClr val="accent6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6" name="Google Shape;2166;p31"/>
          <p:cNvSpPr/>
          <p:nvPr/>
        </p:nvSpPr>
        <p:spPr>
          <a:xfrm>
            <a:off x="8604575" y="618111"/>
            <a:ext cx="1362383" cy="224196"/>
          </a:xfrm>
          <a:custGeom>
            <a:rect b="b" l="l" r="r" t="t"/>
            <a:pathLst>
              <a:path extrusionOk="0" h="20559" w="124932">
                <a:moveTo>
                  <a:pt x="28957" y="1"/>
                </a:moveTo>
                <a:lnTo>
                  <a:pt x="15565" y="11748"/>
                </a:lnTo>
                <a:lnTo>
                  <a:pt x="4346" y="1939"/>
                </a:lnTo>
                <a:lnTo>
                  <a:pt x="0" y="6873"/>
                </a:lnTo>
                <a:lnTo>
                  <a:pt x="15565" y="20558"/>
                </a:lnTo>
                <a:lnTo>
                  <a:pt x="28957" y="8811"/>
                </a:lnTo>
                <a:lnTo>
                  <a:pt x="42349" y="20558"/>
                </a:lnTo>
                <a:lnTo>
                  <a:pt x="55740" y="8811"/>
                </a:lnTo>
                <a:lnTo>
                  <a:pt x="69132" y="20558"/>
                </a:lnTo>
                <a:lnTo>
                  <a:pt x="82524" y="8811"/>
                </a:lnTo>
                <a:lnTo>
                  <a:pt x="95916" y="20558"/>
                </a:lnTo>
                <a:lnTo>
                  <a:pt x="109307" y="8811"/>
                </a:lnTo>
                <a:lnTo>
                  <a:pt x="120585" y="18620"/>
                </a:lnTo>
                <a:lnTo>
                  <a:pt x="124931" y="13686"/>
                </a:lnTo>
                <a:lnTo>
                  <a:pt x="109307" y="1"/>
                </a:lnTo>
                <a:lnTo>
                  <a:pt x="95916" y="11748"/>
                </a:lnTo>
                <a:lnTo>
                  <a:pt x="82524" y="1"/>
                </a:lnTo>
                <a:lnTo>
                  <a:pt x="69132" y="11748"/>
                </a:lnTo>
                <a:lnTo>
                  <a:pt x="55740" y="1"/>
                </a:lnTo>
                <a:lnTo>
                  <a:pt x="42349" y="11748"/>
                </a:lnTo>
                <a:lnTo>
                  <a:pt x="28957" y="1"/>
                </a:lnTo>
                <a:close/>
              </a:path>
            </a:pathLst>
          </a:custGeom>
          <a:solidFill>
            <a:schemeClr val="accent5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7" name="Google Shape;2167;p31"/>
          <p:cNvSpPr/>
          <p:nvPr/>
        </p:nvSpPr>
        <p:spPr>
          <a:xfrm>
            <a:off x="8469675" y="-2100"/>
            <a:ext cx="492600" cy="492600"/>
          </a:xfrm>
          <a:prstGeom prst="star4">
            <a:avLst>
              <a:gd fmla="val 19794" name="adj"/>
            </a:avLst>
          </a:prstGeom>
          <a:solidFill>
            <a:schemeClr val="accent4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8" name="Google Shape;2168;p31"/>
          <p:cNvSpPr/>
          <p:nvPr/>
        </p:nvSpPr>
        <p:spPr>
          <a:xfrm>
            <a:off x="8083122" y="220213"/>
            <a:ext cx="91500" cy="915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9" name="Google Shape;2169;p31"/>
          <p:cNvSpPr/>
          <p:nvPr/>
        </p:nvSpPr>
        <p:spPr>
          <a:xfrm rot="-5400000">
            <a:off x="8192625" y="4754648"/>
            <a:ext cx="1362383" cy="224196"/>
          </a:xfrm>
          <a:custGeom>
            <a:rect b="b" l="l" r="r" t="t"/>
            <a:pathLst>
              <a:path extrusionOk="0" h="20559" w="124932">
                <a:moveTo>
                  <a:pt x="28957" y="1"/>
                </a:moveTo>
                <a:lnTo>
                  <a:pt x="15565" y="11748"/>
                </a:lnTo>
                <a:lnTo>
                  <a:pt x="4346" y="1939"/>
                </a:lnTo>
                <a:lnTo>
                  <a:pt x="0" y="6873"/>
                </a:lnTo>
                <a:lnTo>
                  <a:pt x="15565" y="20558"/>
                </a:lnTo>
                <a:lnTo>
                  <a:pt x="28957" y="8811"/>
                </a:lnTo>
                <a:lnTo>
                  <a:pt x="42349" y="20558"/>
                </a:lnTo>
                <a:lnTo>
                  <a:pt x="55740" y="8811"/>
                </a:lnTo>
                <a:lnTo>
                  <a:pt x="69132" y="20558"/>
                </a:lnTo>
                <a:lnTo>
                  <a:pt x="82524" y="8811"/>
                </a:lnTo>
                <a:lnTo>
                  <a:pt x="95916" y="20558"/>
                </a:lnTo>
                <a:lnTo>
                  <a:pt x="109307" y="8811"/>
                </a:lnTo>
                <a:lnTo>
                  <a:pt x="120585" y="18620"/>
                </a:lnTo>
                <a:lnTo>
                  <a:pt x="124931" y="13686"/>
                </a:lnTo>
                <a:lnTo>
                  <a:pt x="109307" y="1"/>
                </a:lnTo>
                <a:lnTo>
                  <a:pt x="95916" y="11748"/>
                </a:lnTo>
                <a:lnTo>
                  <a:pt x="82524" y="1"/>
                </a:lnTo>
                <a:lnTo>
                  <a:pt x="69132" y="11748"/>
                </a:lnTo>
                <a:lnTo>
                  <a:pt x="55740" y="1"/>
                </a:lnTo>
                <a:lnTo>
                  <a:pt x="42349" y="11748"/>
                </a:lnTo>
                <a:lnTo>
                  <a:pt x="28957" y="1"/>
                </a:lnTo>
                <a:close/>
              </a:path>
            </a:pathLst>
          </a:custGeom>
          <a:solidFill>
            <a:schemeClr val="accent6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0" name="Google Shape;2170;p31"/>
          <p:cNvSpPr/>
          <p:nvPr/>
        </p:nvSpPr>
        <p:spPr>
          <a:xfrm rot="-5400000">
            <a:off x="7915825" y="5052723"/>
            <a:ext cx="1362383" cy="224196"/>
          </a:xfrm>
          <a:custGeom>
            <a:rect b="b" l="l" r="r" t="t"/>
            <a:pathLst>
              <a:path extrusionOk="0" h="20559" w="124932">
                <a:moveTo>
                  <a:pt x="28957" y="1"/>
                </a:moveTo>
                <a:lnTo>
                  <a:pt x="15565" y="11748"/>
                </a:lnTo>
                <a:lnTo>
                  <a:pt x="4346" y="1939"/>
                </a:lnTo>
                <a:lnTo>
                  <a:pt x="0" y="6873"/>
                </a:lnTo>
                <a:lnTo>
                  <a:pt x="15565" y="20558"/>
                </a:lnTo>
                <a:lnTo>
                  <a:pt x="28957" y="8811"/>
                </a:lnTo>
                <a:lnTo>
                  <a:pt x="42349" y="20558"/>
                </a:lnTo>
                <a:lnTo>
                  <a:pt x="55740" y="8811"/>
                </a:lnTo>
                <a:lnTo>
                  <a:pt x="69132" y="20558"/>
                </a:lnTo>
                <a:lnTo>
                  <a:pt x="82524" y="8811"/>
                </a:lnTo>
                <a:lnTo>
                  <a:pt x="95916" y="20558"/>
                </a:lnTo>
                <a:lnTo>
                  <a:pt x="109307" y="8811"/>
                </a:lnTo>
                <a:lnTo>
                  <a:pt x="120585" y="18620"/>
                </a:lnTo>
                <a:lnTo>
                  <a:pt x="124931" y="13686"/>
                </a:lnTo>
                <a:lnTo>
                  <a:pt x="109307" y="1"/>
                </a:lnTo>
                <a:lnTo>
                  <a:pt x="95916" y="11748"/>
                </a:lnTo>
                <a:lnTo>
                  <a:pt x="82524" y="1"/>
                </a:lnTo>
                <a:lnTo>
                  <a:pt x="69132" y="11748"/>
                </a:lnTo>
                <a:lnTo>
                  <a:pt x="55740" y="1"/>
                </a:lnTo>
                <a:lnTo>
                  <a:pt x="42349" y="11748"/>
                </a:lnTo>
                <a:lnTo>
                  <a:pt x="28957" y="1"/>
                </a:lnTo>
                <a:close/>
              </a:path>
            </a:pathLst>
          </a:cu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1" name="Google Shape;2171;p31"/>
          <p:cNvSpPr/>
          <p:nvPr/>
        </p:nvSpPr>
        <p:spPr>
          <a:xfrm>
            <a:off x="251172" y="1610988"/>
            <a:ext cx="91500" cy="915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2" name="Google Shape;2172;p31"/>
          <p:cNvSpPr/>
          <p:nvPr/>
        </p:nvSpPr>
        <p:spPr>
          <a:xfrm>
            <a:off x="479772" y="1839588"/>
            <a:ext cx="91500" cy="915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3" name="Google Shape;2173;p31"/>
          <p:cNvSpPr/>
          <p:nvPr/>
        </p:nvSpPr>
        <p:spPr>
          <a:xfrm>
            <a:off x="-106697" y="4185538"/>
            <a:ext cx="677974" cy="678887"/>
          </a:xfrm>
          <a:custGeom>
            <a:rect b="b" l="l" r="r" t="t"/>
            <a:pathLst>
              <a:path extrusionOk="0" h="43877" w="43818">
                <a:moveTo>
                  <a:pt x="21909" y="1"/>
                </a:moveTo>
                <a:cubicBezTo>
                  <a:pt x="21909" y="12101"/>
                  <a:pt x="12100" y="21968"/>
                  <a:pt x="0" y="21968"/>
                </a:cubicBezTo>
                <a:cubicBezTo>
                  <a:pt x="12100" y="21968"/>
                  <a:pt x="21909" y="31777"/>
                  <a:pt x="21909" y="43877"/>
                </a:cubicBezTo>
                <a:cubicBezTo>
                  <a:pt x="21909" y="31777"/>
                  <a:pt x="31718" y="21968"/>
                  <a:pt x="43817" y="21968"/>
                </a:cubicBezTo>
                <a:cubicBezTo>
                  <a:pt x="31718" y="21968"/>
                  <a:pt x="21909" y="12101"/>
                  <a:pt x="21909" y="1"/>
                </a:cubicBezTo>
                <a:close/>
              </a:path>
            </a:pathLst>
          </a:cu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4" name="Google Shape;2174;p31"/>
          <p:cNvSpPr/>
          <p:nvPr/>
        </p:nvSpPr>
        <p:spPr>
          <a:xfrm>
            <a:off x="479772" y="4721038"/>
            <a:ext cx="91500" cy="915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5" name="Google Shape;2175;p31"/>
          <p:cNvSpPr txBox="1"/>
          <p:nvPr>
            <p:ph type="title"/>
          </p:nvPr>
        </p:nvSpPr>
        <p:spPr>
          <a:xfrm>
            <a:off x="1844825" y="539400"/>
            <a:ext cx="6321600" cy="52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02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5">
  <p:cSld name="TITLE_ONLY_1_1_1_1_1">
    <p:spTree>
      <p:nvGrpSpPr>
        <p:cNvPr id="2176" name="Shape 2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77" name="Google Shape;2177;p32"/>
          <p:cNvGrpSpPr/>
          <p:nvPr/>
        </p:nvGrpSpPr>
        <p:grpSpPr>
          <a:xfrm>
            <a:off x="-100" y="-2100"/>
            <a:ext cx="9144129" cy="5149800"/>
            <a:chOff x="-100" y="-2100"/>
            <a:chExt cx="9144129" cy="5149800"/>
          </a:xfrm>
        </p:grpSpPr>
        <p:cxnSp>
          <p:nvCxnSpPr>
            <p:cNvPr id="2178" name="Google Shape;2178;p32"/>
            <p:cNvCxnSpPr/>
            <p:nvPr/>
          </p:nvCxnSpPr>
          <p:spPr>
            <a:xfrm>
              <a:off x="352950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179" name="Google Shape;2179;p32"/>
            <p:cNvCxnSpPr/>
            <p:nvPr/>
          </p:nvCxnSpPr>
          <p:spPr>
            <a:xfrm>
              <a:off x="609193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180" name="Google Shape;2180;p32"/>
            <p:cNvCxnSpPr/>
            <p:nvPr/>
          </p:nvCxnSpPr>
          <p:spPr>
            <a:xfrm>
              <a:off x="865437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181" name="Google Shape;2181;p32"/>
            <p:cNvCxnSpPr/>
            <p:nvPr/>
          </p:nvCxnSpPr>
          <p:spPr>
            <a:xfrm>
              <a:off x="1121680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182" name="Google Shape;2182;p32"/>
            <p:cNvCxnSpPr/>
            <p:nvPr/>
          </p:nvCxnSpPr>
          <p:spPr>
            <a:xfrm>
              <a:off x="1377924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183" name="Google Shape;2183;p32"/>
            <p:cNvCxnSpPr/>
            <p:nvPr/>
          </p:nvCxnSpPr>
          <p:spPr>
            <a:xfrm>
              <a:off x="1634167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184" name="Google Shape;2184;p32"/>
            <p:cNvCxnSpPr/>
            <p:nvPr/>
          </p:nvCxnSpPr>
          <p:spPr>
            <a:xfrm>
              <a:off x="1890410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185" name="Google Shape;2185;p32"/>
            <p:cNvCxnSpPr/>
            <p:nvPr/>
          </p:nvCxnSpPr>
          <p:spPr>
            <a:xfrm>
              <a:off x="2146654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186" name="Google Shape;2186;p32"/>
            <p:cNvCxnSpPr/>
            <p:nvPr/>
          </p:nvCxnSpPr>
          <p:spPr>
            <a:xfrm>
              <a:off x="2402897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187" name="Google Shape;2187;p32"/>
            <p:cNvCxnSpPr/>
            <p:nvPr/>
          </p:nvCxnSpPr>
          <p:spPr>
            <a:xfrm>
              <a:off x="2659140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188" name="Google Shape;2188;p32"/>
            <p:cNvCxnSpPr/>
            <p:nvPr/>
          </p:nvCxnSpPr>
          <p:spPr>
            <a:xfrm>
              <a:off x="2915384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189" name="Google Shape;2189;p32"/>
            <p:cNvCxnSpPr/>
            <p:nvPr/>
          </p:nvCxnSpPr>
          <p:spPr>
            <a:xfrm>
              <a:off x="3171627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190" name="Google Shape;2190;p32"/>
            <p:cNvCxnSpPr/>
            <p:nvPr/>
          </p:nvCxnSpPr>
          <p:spPr>
            <a:xfrm>
              <a:off x="3427871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191" name="Google Shape;2191;p32"/>
            <p:cNvCxnSpPr/>
            <p:nvPr/>
          </p:nvCxnSpPr>
          <p:spPr>
            <a:xfrm>
              <a:off x="3684114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192" name="Google Shape;2192;p32"/>
            <p:cNvCxnSpPr/>
            <p:nvPr/>
          </p:nvCxnSpPr>
          <p:spPr>
            <a:xfrm>
              <a:off x="3940357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193" name="Google Shape;2193;p32"/>
            <p:cNvCxnSpPr/>
            <p:nvPr/>
          </p:nvCxnSpPr>
          <p:spPr>
            <a:xfrm>
              <a:off x="4196601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194" name="Google Shape;2194;p32"/>
            <p:cNvCxnSpPr/>
            <p:nvPr/>
          </p:nvCxnSpPr>
          <p:spPr>
            <a:xfrm>
              <a:off x="4452844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195" name="Google Shape;2195;p32"/>
            <p:cNvCxnSpPr/>
            <p:nvPr/>
          </p:nvCxnSpPr>
          <p:spPr>
            <a:xfrm>
              <a:off x="4709088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196" name="Google Shape;2196;p32"/>
            <p:cNvCxnSpPr/>
            <p:nvPr/>
          </p:nvCxnSpPr>
          <p:spPr>
            <a:xfrm>
              <a:off x="4965331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197" name="Google Shape;2197;p32"/>
            <p:cNvCxnSpPr/>
            <p:nvPr/>
          </p:nvCxnSpPr>
          <p:spPr>
            <a:xfrm>
              <a:off x="5221574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198" name="Google Shape;2198;p32"/>
            <p:cNvCxnSpPr/>
            <p:nvPr/>
          </p:nvCxnSpPr>
          <p:spPr>
            <a:xfrm>
              <a:off x="5477818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199" name="Google Shape;2199;p32"/>
            <p:cNvCxnSpPr/>
            <p:nvPr/>
          </p:nvCxnSpPr>
          <p:spPr>
            <a:xfrm>
              <a:off x="5734061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200" name="Google Shape;2200;p32"/>
            <p:cNvCxnSpPr/>
            <p:nvPr/>
          </p:nvCxnSpPr>
          <p:spPr>
            <a:xfrm>
              <a:off x="5990304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201" name="Google Shape;2201;p32"/>
            <p:cNvCxnSpPr/>
            <p:nvPr/>
          </p:nvCxnSpPr>
          <p:spPr>
            <a:xfrm>
              <a:off x="6246548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202" name="Google Shape;2202;p32"/>
            <p:cNvCxnSpPr/>
            <p:nvPr/>
          </p:nvCxnSpPr>
          <p:spPr>
            <a:xfrm>
              <a:off x="6502791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203" name="Google Shape;2203;p32"/>
            <p:cNvCxnSpPr/>
            <p:nvPr/>
          </p:nvCxnSpPr>
          <p:spPr>
            <a:xfrm>
              <a:off x="6759035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204" name="Google Shape;2204;p32"/>
            <p:cNvCxnSpPr/>
            <p:nvPr/>
          </p:nvCxnSpPr>
          <p:spPr>
            <a:xfrm>
              <a:off x="7015278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205" name="Google Shape;2205;p32"/>
            <p:cNvCxnSpPr/>
            <p:nvPr/>
          </p:nvCxnSpPr>
          <p:spPr>
            <a:xfrm>
              <a:off x="7271521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206" name="Google Shape;2206;p32"/>
            <p:cNvCxnSpPr/>
            <p:nvPr/>
          </p:nvCxnSpPr>
          <p:spPr>
            <a:xfrm>
              <a:off x="7527765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207" name="Google Shape;2207;p32"/>
            <p:cNvCxnSpPr/>
            <p:nvPr/>
          </p:nvCxnSpPr>
          <p:spPr>
            <a:xfrm>
              <a:off x="7784008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208" name="Google Shape;2208;p32"/>
            <p:cNvCxnSpPr/>
            <p:nvPr/>
          </p:nvCxnSpPr>
          <p:spPr>
            <a:xfrm>
              <a:off x="8040251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209" name="Google Shape;2209;p32"/>
            <p:cNvCxnSpPr/>
            <p:nvPr/>
          </p:nvCxnSpPr>
          <p:spPr>
            <a:xfrm>
              <a:off x="8296495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210" name="Google Shape;2210;p32"/>
            <p:cNvCxnSpPr/>
            <p:nvPr/>
          </p:nvCxnSpPr>
          <p:spPr>
            <a:xfrm>
              <a:off x="8552738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211" name="Google Shape;2211;p32"/>
            <p:cNvCxnSpPr/>
            <p:nvPr/>
          </p:nvCxnSpPr>
          <p:spPr>
            <a:xfrm>
              <a:off x="8808982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212" name="Google Shape;2212;p32"/>
            <p:cNvCxnSpPr/>
            <p:nvPr/>
          </p:nvCxnSpPr>
          <p:spPr>
            <a:xfrm>
              <a:off x="9065225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213" name="Google Shape;2213;p32"/>
            <p:cNvCxnSpPr/>
            <p:nvPr/>
          </p:nvCxnSpPr>
          <p:spPr>
            <a:xfrm>
              <a:off x="96700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214" name="Google Shape;2214;p32"/>
            <p:cNvCxnSpPr/>
            <p:nvPr/>
          </p:nvCxnSpPr>
          <p:spPr>
            <a:xfrm rot="10800000">
              <a:off x="4573829" y="41812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215" name="Google Shape;2215;p32"/>
            <p:cNvCxnSpPr/>
            <p:nvPr/>
          </p:nvCxnSpPr>
          <p:spPr>
            <a:xfrm rot="10800000">
              <a:off x="4573829" y="-218345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216" name="Google Shape;2216;p32"/>
            <p:cNvCxnSpPr/>
            <p:nvPr/>
          </p:nvCxnSpPr>
          <p:spPr>
            <a:xfrm rot="10800000">
              <a:off x="4570100" y="-478501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217" name="Google Shape;2217;p32"/>
            <p:cNvCxnSpPr/>
            <p:nvPr/>
          </p:nvCxnSpPr>
          <p:spPr>
            <a:xfrm rot="10800000">
              <a:off x="4573829" y="-738658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218" name="Google Shape;2218;p32"/>
            <p:cNvCxnSpPr/>
            <p:nvPr/>
          </p:nvCxnSpPr>
          <p:spPr>
            <a:xfrm rot="10800000">
              <a:off x="4573829" y="-998815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219" name="Google Shape;2219;p32"/>
            <p:cNvCxnSpPr/>
            <p:nvPr/>
          </p:nvCxnSpPr>
          <p:spPr>
            <a:xfrm rot="10800000">
              <a:off x="4573829" y="-1258971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220" name="Google Shape;2220;p32"/>
            <p:cNvCxnSpPr/>
            <p:nvPr/>
          </p:nvCxnSpPr>
          <p:spPr>
            <a:xfrm rot="10800000">
              <a:off x="4573829" y="-1519128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221" name="Google Shape;2221;p32"/>
            <p:cNvCxnSpPr/>
            <p:nvPr/>
          </p:nvCxnSpPr>
          <p:spPr>
            <a:xfrm rot="10800000">
              <a:off x="4573829" y="-1779284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222" name="Google Shape;2222;p32"/>
            <p:cNvCxnSpPr/>
            <p:nvPr/>
          </p:nvCxnSpPr>
          <p:spPr>
            <a:xfrm rot="10800000">
              <a:off x="4570100" y="-2039441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223" name="Google Shape;2223;p32"/>
            <p:cNvCxnSpPr/>
            <p:nvPr/>
          </p:nvCxnSpPr>
          <p:spPr>
            <a:xfrm rot="10800000">
              <a:off x="4573829" y="-2299597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224" name="Google Shape;2224;p32"/>
            <p:cNvCxnSpPr/>
            <p:nvPr/>
          </p:nvCxnSpPr>
          <p:spPr>
            <a:xfrm rot="10800000">
              <a:off x="4573829" y="-2559754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225" name="Google Shape;2225;p32"/>
            <p:cNvCxnSpPr/>
            <p:nvPr/>
          </p:nvCxnSpPr>
          <p:spPr>
            <a:xfrm rot="10800000">
              <a:off x="4573829" y="-2819911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226" name="Google Shape;2226;p32"/>
            <p:cNvCxnSpPr/>
            <p:nvPr/>
          </p:nvCxnSpPr>
          <p:spPr>
            <a:xfrm rot="10800000">
              <a:off x="4573829" y="-3080067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227" name="Google Shape;2227;p32"/>
            <p:cNvCxnSpPr/>
            <p:nvPr/>
          </p:nvCxnSpPr>
          <p:spPr>
            <a:xfrm rot="10800000">
              <a:off x="4573829" y="-3340224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228" name="Google Shape;2228;p32"/>
            <p:cNvCxnSpPr/>
            <p:nvPr/>
          </p:nvCxnSpPr>
          <p:spPr>
            <a:xfrm rot="10800000">
              <a:off x="4573829" y="-3600380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229" name="Google Shape;2229;p32"/>
            <p:cNvCxnSpPr/>
            <p:nvPr/>
          </p:nvCxnSpPr>
          <p:spPr>
            <a:xfrm rot="10800000">
              <a:off x="4573829" y="-3860537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230" name="Google Shape;2230;p32"/>
            <p:cNvCxnSpPr/>
            <p:nvPr/>
          </p:nvCxnSpPr>
          <p:spPr>
            <a:xfrm rot="10800000">
              <a:off x="4573829" y="-4120693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231" name="Google Shape;2231;p32"/>
            <p:cNvCxnSpPr/>
            <p:nvPr/>
          </p:nvCxnSpPr>
          <p:spPr>
            <a:xfrm rot="10800000">
              <a:off x="4570100" y="-4380850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232" name="Google Shape;2232;p32"/>
            <p:cNvCxnSpPr/>
            <p:nvPr/>
          </p:nvCxnSpPr>
          <p:spPr>
            <a:xfrm rot="10800000">
              <a:off x="4573829" y="301975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2233" name="Google Shape;2233;p32"/>
          <p:cNvGrpSpPr/>
          <p:nvPr/>
        </p:nvGrpSpPr>
        <p:grpSpPr>
          <a:xfrm>
            <a:off x="701025" y="539400"/>
            <a:ext cx="7731300" cy="4064700"/>
            <a:chOff x="701025" y="539400"/>
            <a:chExt cx="7731300" cy="4064700"/>
          </a:xfrm>
        </p:grpSpPr>
        <p:sp>
          <p:nvSpPr>
            <p:cNvPr id="2234" name="Google Shape;2234;p32"/>
            <p:cNvSpPr/>
            <p:nvPr/>
          </p:nvSpPr>
          <p:spPr>
            <a:xfrm>
              <a:off x="711950" y="539400"/>
              <a:ext cx="7719000" cy="4064700"/>
            </a:xfrm>
            <a:prstGeom prst="roundRect">
              <a:avLst>
                <a:gd fmla="val 6735" name="adj"/>
              </a:avLst>
            </a:prstGeom>
            <a:solidFill>
              <a:srgbClr val="FFFFFF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2235" name="Google Shape;2235;p32"/>
            <p:cNvCxnSpPr/>
            <p:nvPr/>
          </p:nvCxnSpPr>
          <p:spPr>
            <a:xfrm rot="10800000">
              <a:off x="701025" y="1072675"/>
              <a:ext cx="7731300" cy="0"/>
            </a:xfrm>
            <a:prstGeom prst="straightConnector1">
              <a:avLst/>
            </a:prstGeom>
            <a:noFill/>
            <a:ln cap="flat" cmpd="sng" w="9525">
              <a:solidFill>
                <a:srgbClr val="59595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grpSp>
          <p:nvGrpSpPr>
            <p:cNvPr id="2236" name="Google Shape;2236;p32"/>
            <p:cNvGrpSpPr/>
            <p:nvPr/>
          </p:nvGrpSpPr>
          <p:grpSpPr>
            <a:xfrm>
              <a:off x="941925" y="763050"/>
              <a:ext cx="716485" cy="147300"/>
              <a:chOff x="7468650" y="676950"/>
              <a:chExt cx="716485" cy="147300"/>
            </a:xfrm>
          </p:grpSpPr>
          <p:sp>
            <p:nvSpPr>
              <p:cNvPr id="2237" name="Google Shape;2237;p32"/>
              <p:cNvSpPr/>
              <p:nvPr/>
            </p:nvSpPr>
            <p:spPr>
              <a:xfrm>
                <a:off x="7468650" y="676950"/>
                <a:ext cx="147300" cy="147300"/>
              </a:xfrm>
              <a:prstGeom prst="ellipse">
                <a:avLst/>
              </a:prstGeom>
              <a:solidFill>
                <a:srgbClr val="74C3B3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38" name="Google Shape;2238;p32"/>
              <p:cNvSpPr/>
              <p:nvPr/>
            </p:nvSpPr>
            <p:spPr>
              <a:xfrm>
                <a:off x="7753243" y="676950"/>
                <a:ext cx="147300" cy="147300"/>
              </a:xfrm>
              <a:prstGeom prst="ellipse">
                <a:avLst/>
              </a:prstGeom>
              <a:solidFill>
                <a:srgbClr val="F6C4A2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39" name="Google Shape;2239;p32"/>
              <p:cNvSpPr/>
              <p:nvPr/>
            </p:nvSpPr>
            <p:spPr>
              <a:xfrm>
                <a:off x="8037835" y="676950"/>
                <a:ext cx="147300" cy="147300"/>
              </a:xfrm>
              <a:prstGeom prst="ellipse">
                <a:avLst/>
              </a:prstGeom>
              <a:solidFill>
                <a:srgbClr val="E1B8EC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2240" name="Google Shape;2240;p32"/>
          <p:cNvSpPr/>
          <p:nvPr/>
        </p:nvSpPr>
        <p:spPr>
          <a:xfrm>
            <a:off x="8385147" y="4967563"/>
            <a:ext cx="91500" cy="915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1" name="Google Shape;2241;p32"/>
          <p:cNvSpPr/>
          <p:nvPr/>
        </p:nvSpPr>
        <p:spPr>
          <a:xfrm>
            <a:off x="8696078" y="4174325"/>
            <a:ext cx="801900" cy="8019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2" name="Google Shape;2242;p32"/>
          <p:cNvSpPr/>
          <p:nvPr/>
        </p:nvSpPr>
        <p:spPr>
          <a:xfrm>
            <a:off x="1175025" y="4810075"/>
            <a:ext cx="678000" cy="6780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3" name="Google Shape;2243;p32"/>
          <p:cNvSpPr/>
          <p:nvPr/>
        </p:nvSpPr>
        <p:spPr>
          <a:xfrm>
            <a:off x="6448975" y="-138275"/>
            <a:ext cx="492600" cy="492600"/>
          </a:xfrm>
          <a:prstGeom prst="star4">
            <a:avLst>
              <a:gd fmla="val 19794" name="adj"/>
            </a:avLst>
          </a:prstGeom>
          <a:solidFill>
            <a:schemeClr val="accen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4" name="Google Shape;2244;p32"/>
          <p:cNvSpPr/>
          <p:nvPr/>
        </p:nvSpPr>
        <p:spPr>
          <a:xfrm>
            <a:off x="8604575" y="1132811"/>
            <a:ext cx="1362383" cy="224196"/>
          </a:xfrm>
          <a:custGeom>
            <a:rect b="b" l="l" r="r" t="t"/>
            <a:pathLst>
              <a:path extrusionOk="0" h="20559" w="124932">
                <a:moveTo>
                  <a:pt x="28957" y="1"/>
                </a:moveTo>
                <a:lnTo>
                  <a:pt x="15565" y="11748"/>
                </a:lnTo>
                <a:lnTo>
                  <a:pt x="4346" y="1939"/>
                </a:lnTo>
                <a:lnTo>
                  <a:pt x="0" y="6873"/>
                </a:lnTo>
                <a:lnTo>
                  <a:pt x="15565" y="20558"/>
                </a:lnTo>
                <a:lnTo>
                  <a:pt x="28957" y="8811"/>
                </a:lnTo>
                <a:lnTo>
                  <a:pt x="42349" y="20558"/>
                </a:lnTo>
                <a:lnTo>
                  <a:pt x="55740" y="8811"/>
                </a:lnTo>
                <a:lnTo>
                  <a:pt x="69132" y="20558"/>
                </a:lnTo>
                <a:lnTo>
                  <a:pt x="82524" y="8811"/>
                </a:lnTo>
                <a:lnTo>
                  <a:pt x="95916" y="20558"/>
                </a:lnTo>
                <a:lnTo>
                  <a:pt x="109307" y="8811"/>
                </a:lnTo>
                <a:lnTo>
                  <a:pt x="120585" y="18620"/>
                </a:lnTo>
                <a:lnTo>
                  <a:pt x="124931" y="13686"/>
                </a:lnTo>
                <a:lnTo>
                  <a:pt x="109307" y="1"/>
                </a:lnTo>
                <a:lnTo>
                  <a:pt x="95916" y="11748"/>
                </a:lnTo>
                <a:lnTo>
                  <a:pt x="82524" y="1"/>
                </a:lnTo>
                <a:lnTo>
                  <a:pt x="69132" y="11748"/>
                </a:lnTo>
                <a:lnTo>
                  <a:pt x="55740" y="1"/>
                </a:lnTo>
                <a:lnTo>
                  <a:pt x="42349" y="11748"/>
                </a:lnTo>
                <a:lnTo>
                  <a:pt x="28957" y="1"/>
                </a:lnTo>
                <a:close/>
              </a:path>
            </a:pathLst>
          </a:custGeom>
          <a:solidFill>
            <a:schemeClr val="accent5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5" name="Google Shape;2245;p32"/>
          <p:cNvSpPr/>
          <p:nvPr/>
        </p:nvSpPr>
        <p:spPr>
          <a:xfrm>
            <a:off x="155825" y="4483625"/>
            <a:ext cx="492600" cy="492600"/>
          </a:xfrm>
          <a:prstGeom prst="star4">
            <a:avLst>
              <a:gd fmla="val 19794" name="adj"/>
            </a:avLst>
          </a:prstGeom>
          <a:solidFill>
            <a:schemeClr val="accent4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6" name="Google Shape;2246;p32"/>
          <p:cNvSpPr/>
          <p:nvPr/>
        </p:nvSpPr>
        <p:spPr>
          <a:xfrm>
            <a:off x="8083122" y="220213"/>
            <a:ext cx="91500" cy="915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7" name="Google Shape;2247;p32"/>
          <p:cNvSpPr/>
          <p:nvPr/>
        </p:nvSpPr>
        <p:spPr>
          <a:xfrm>
            <a:off x="-403263" y="167873"/>
            <a:ext cx="1362383" cy="224196"/>
          </a:xfrm>
          <a:custGeom>
            <a:rect b="b" l="l" r="r" t="t"/>
            <a:pathLst>
              <a:path extrusionOk="0" h="20559" w="124932">
                <a:moveTo>
                  <a:pt x="28957" y="1"/>
                </a:moveTo>
                <a:lnTo>
                  <a:pt x="15565" y="11748"/>
                </a:lnTo>
                <a:lnTo>
                  <a:pt x="4346" y="1939"/>
                </a:lnTo>
                <a:lnTo>
                  <a:pt x="0" y="6873"/>
                </a:lnTo>
                <a:lnTo>
                  <a:pt x="15565" y="20558"/>
                </a:lnTo>
                <a:lnTo>
                  <a:pt x="28957" y="8811"/>
                </a:lnTo>
                <a:lnTo>
                  <a:pt x="42349" y="20558"/>
                </a:lnTo>
                <a:lnTo>
                  <a:pt x="55740" y="8811"/>
                </a:lnTo>
                <a:lnTo>
                  <a:pt x="69132" y="20558"/>
                </a:lnTo>
                <a:lnTo>
                  <a:pt x="82524" y="8811"/>
                </a:lnTo>
                <a:lnTo>
                  <a:pt x="95916" y="20558"/>
                </a:lnTo>
                <a:lnTo>
                  <a:pt x="109307" y="8811"/>
                </a:lnTo>
                <a:lnTo>
                  <a:pt x="120585" y="18620"/>
                </a:lnTo>
                <a:lnTo>
                  <a:pt x="124931" y="13686"/>
                </a:lnTo>
                <a:lnTo>
                  <a:pt x="109307" y="1"/>
                </a:lnTo>
                <a:lnTo>
                  <a:pt x="95916" y="11748"/>
                </a:lnTo>
                <a:lnTo>
                  <a:pt x="82524" y="1"/>
                </a:lnTo>
                <a:lnTo>
                  <a:pt x="69132" y="11748"/>
                </a:lnTo>
                <a:lnTo>
                  <a:pt x="55740" y="1"/>
                </a:lnTo>
                <a:lnTo>
                  <a:pt x="42349" y="11748"/>
                </a:lnTo>
                <a:lnTo>
                  <a:pt x="28957" y="1"/>
                </a:lnTo>
                <a:close/>
              </a:path>
            </a:pathLst>
          </a:custGeom>
          <a:solidFill>
            <a:schemeClr val="accent4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8" name="Google Shape;2248;p32"/>
          <p:cNvSpPr/>
          <p:nvPr/>
        </p:nvSpPr>
        <p:spPr>
          <a:xfrm>
            <a:off x="232172" y="553213"/>
            <a:ext cx="91500" cy="915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9" name="Google Shape;2249;p32"/>
          <p:cNvSpPr/>
          <p:nvPr/>
        </p:nvSpPr>
        <p:spPr>
          <a:xfrm>
            <a:off x="667347" y="4982863"/>
            <a:ext cx="91500" cy="915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0" name="Google Shape;2250;p32"/>
          <p:cNvSpPr/>
          <p:nvPr/>
        </p:nvSpPr>
        <p:spPr>
          <a:xfrm flipH="1">
            <a:off x="8604578" y="17713"/>
            <a:ext cx="677974" cy="678887"/>
          </a:xfrm>
          <a:custGeom>
            <a:rect b="b" l="l" r="r" t="t"/>
            <a:pathLst>
              <a:path extrusionOk="0" h="43877" w="43818">
                <a:moveTo>
                  <a:pt x="21909" y="1"/>
                </a:moveTo>
                <a:cubicBezTo>
                  <a:pt x="21909" y="12101"/>
                  <a:pt x="12100" y="21968"/>
                  <a:pt x="0" y="21968"/>
                </a:cubicBezTo>
                <a:cubicBezTo>
                  <a:pt x="12100" y="21968"/>
                  <a:pt x="21909" y="31777"/>
                  <a:pt x="21909" y="43877"/>
                </a:cubicBezTo>
                <a:cubicBezTo>
                  <a:pt x="21909" y="31777"/>
                  <a:pt x="31718" y="21968"/>
                  <a:pt x="43817" y="21968"/>
                </a:cubicBezTo>
                <a:cubicBezTo>
                  <a:pt x="31718" y="21968"/>
                  <a:pt x="21909" y="12101"/>
                  <a:pt x="21909" y="1"/>
                </a:cubicBezTo>
                <a:close/>
              </a:path>
            </a:pathLst>
          </a:custGeom>
          <a:solidFill>
            <a:schemeClr val="accent6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1" name="Google Shape;2251;p32"/>
          <p:cNvSpPr/>
          <p:nvPr/>
        </p:nvSpPr>
        <p:spPr>
          <a:xfrm flipH="1">
            <a:off x="8604582" y="553213"/>
            <a:ext cx="91500" cy="915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2" name="Google Shape;2252;p32"/>
          <p:cNvSpPr/>
          <p:nvPr/>
        </p:nvSpPr>
        <p:spPr>
          <a:xfrm>
            <a:off x="8696075" y="3623000"/>
            <a:ext cx="330600" cy="330600"/>
          </a:xfrm>
          <a:prstGeom prst="ellipse">
            <a:avLst/>
          </a:prstGeom>
          <a:solidFill>
            <a:schemeClr val="accent3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3" name="Google Shape;2253;p32"/>
          <p:cNvSpPr txBox="1"/>
          <p:nvPr>
            <p:ph type="title"/>
          </p:nvPr>
        </p:nvSpPr>
        <p:spPr>
          <a:xfrm>
            <a:off x="1844825" y="539400"/>
            <a:ext cx="6321600" cy="52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02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6">
  <p:cSld name="TITLE_ONLY_1_1_1_1_1_1">
    <p:spTree>
      <p:nvGrpSpPr>
        <p:cNvPr id="2254" name="Shape 2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5" name="Google Shape;2255;p33"/>
          <p:cNvGrpSpPr/>
          <p:nvPr/>
        </p:nvGrpSpPr>
        <p:grpSpPr>
          <a:xfrm>
            <a:off x="-100" y="-2100"/>
            <a:ext cx="9144129" cy="5149800"/>
            <a:chOff x="-100" y="-2100"/>
            <a:chExt cx="9144129" cy="5149800"/>
          </a:xfrm>
        </p:grpSpPr>
        <p:cxnSp>
          <p:nvCxnSpPr>
            <p:cNvPr id="2256" name="Google Shape;2256;p33"/>
            <p:cNvCxnSpPr/>
            <p:nvPr/>
          </p:nvCxnSpPr>
          <p:spPr>
            <a:xfrm>
              <a:off x="352950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257" name="Google Shape;2257;p33"/>
            <p:cNvCxnSpPr/>
            <p:nvPr/>
          </p:nvCxnSpPr>
          <p:spPr>
            <a:xfrm>
              <a:off x="609193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258" name="Google Shape;2258;p33"/>
            <p:cNvCxnSpPr/>
            <p:nvPr/>
          </p:nvCxnSpPr>
          <p:spPr>
            <a:xfrm>
              <a:off x="865437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259" name="Google Shape;2259;p33"/>
            <p:cNvCxnSpPr/>
            <p:nvPr/>
          </p:nvCxnSpPr>
          <p:spPr>
            <a:xfrm>
              <a:off x="1121680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260" name="Google Shape;2260;p33"/>
            <p:cNvCxnSpPr/>
            <p:nvPr/>
          </p:nvCxnSpPr>
          <p:spPr>
            <a:xfrm>
              <a:off x="1377924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261" name="Google Shape;2261;p33"/>
            <p:cNvCxnSpPr/>
            <p:nvPr/>
          </p:nvCxnSpPr>
          <p:spPr>
            <a:xfrm>
              <a:off x="1634167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262" name="Google Shape;2262;p33"/>
            <p:cNvCxnSpPr/>
            <p:nvPr/>
          </p:nvCxnSpPr>
          <p:spPr>
            <a:xfrm>
              <a:off x="1890410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263" name="Google Shape;2263;p33"/>
            <p:cNvCxnSpPr/>
            <p:nvPr/>
          </p:nvCxnSpPr>
          <p:spPr>
            <a:xfrm>
              <a:off x="2146654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264" name="Google Shape;2264;p33"/>
            <p:cNvCxnSpPr/>
            <p:nvPr/>
          </p:nvCxnSpPr>
          <p:spPr>
            <a:xfrm>
              <a:off x="2402897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265" name="Google Shape;2265;p33"/>
            <p:cNvCxnSpPr/>
            <p:nvPr/>
          </p:nvCxnSpPr>
          <p:spPr>
            <a:xfrm>
              <a:off x="2659140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266" name="Google Shape;2266;p33"/>
            <p:cNvCxnSpPr/>
            <p:nvPr/>
          </p:nvCxnSpPr>
          <p:spPr>
            <a:xfrm>
              <a:off x="2915384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267" name="Google Shape;2267;p33"/>
            <p:cNvCxnSpPr/>
            <p:nvPr/>
          </p:nvCxnSpPr>
          <p:spPr>
            <a:xfrm>
              <a:off x="3171627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268" name="Google Shape;2268;p33"/>
            <p:cNvCxnSpPr/>
            <p:nvPr/>
          </p:nvCxnSpPr>
          <p:spPr>
            <a:xfrm>
              <a:off x="3427871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269" name="Google Shape;2269;p33"/>
            <p:cNvCxnSpPr/>
            <p:nvPr/>
          </p:nvCxnSpPr>
          <p:spPr>
            <a:xfrm>
              <a:off x="3684114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270" name="Google Shape;2270;p33"/>
            <p:cNvCxnSpPr/>
            <p:nvPr/>
          </p:nvCxnSpPr>
          <p:spPr>
            <a:xfrm>
              <a:off x="3940357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271" name="Google Shape;2271;p33"/>
            <p:cNvCxnSpPr/>
            <p:nvPr/>
          </p:nvCxnSpPr>
          <p:spPr>
            <a:xfrm>
              <a:off x="4196601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272" name="Google Shape;2272;p33"/>
            <p:cNvCxnSpPr/>
            <p:nvPr/>
          </p:nvCxnSpPr>
          <p:spPr>
            <a:xfrm>
              <a:off x="4452844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273" name="Google Shape;2273;p33"/>
            <p:cNvCxnSpPr/>
            <p:nvPr/>
          </p:nvCxnSpPr>
          <p:spPr>
            <a:xfrm>
              <a:off x="4709088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274" name="Google Shape;2274;p33"/>
            <p:cNvCxnSpPr/>
            <p:nvPr/>
          </p:nvCxnSpPr>
          <p:spPr>
            <a:xfrm>
              <a:off x="4965331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275" name="Google Shape;2275;p33"/>
            <p:cNvCxnSpPr/>
            <p:nvPr/>
          </p:nvCxnSpPr>
          <p:spPr>
            <a:xfrm>
              <a:off x="5221574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276" name="Google Shape;2276;p33"/>
            <p:cNvCxnSpPr/>
            <p:nvPr/>
          </p:nvCxnSpPr>
          <p:spPr>
            <a:xfrm>
              <a:off x="5477818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277" name="Google Shape;2277;p33"/>
            <p:cNvCxnSpPr/>
            <p:nvPr/>
          </p:nvCxnSpPr>
          <p:spPr>
            <a:xfrm>
              <a:off x="5734061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278" name="Google Shape;2278;p33"/>
            <p:cNvCxnSpPr/>
            <p:nvPr/>
          </p:nvCxnSpPr>
          <p:spPr>
            <a:xfrm>
              <a:off x="5990304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279" name="Google Shape;2279;p33"/>
            <p:cNvCxnSpPr/>
            <p:nvPr/>
          </p:nvCxnSpPr>
          <p:spPr>
            <a:xfrm>
              <a:off x="6246548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280" name="Google Shape;2280;p33"/>
            <p:cNvCxnSpPr/>
            <p:nvPr/>
          </p:nvCxnSpPr>
          <p:spPr>
            <a:xfrm>
              <a:off x="6502791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281" name="Google Shape;2281;p33"/>
            <p:cNvCxnSpPr/>
            <p:nvPr/>
          </p:nvCxnSpPr>
          <p:spPr>
            <a:xfrm>
              <a:off x="6759035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282" name="Google Shape;2282;p33"/>
            <p:cNvCxnSpPr/>
            <p:nvPr/>
          </p:nvCxnSpPr>
          <p:spPr>
            <a:xfrm>
              <a:off x="7015278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283" name="Google Shape;2283;p33"/>
            <p:cNvCxnSpPr/>
            <p:nvPr/>
          </p:nvCxnSpPr>
          <p:spPr>
            <a:xfrm>
              <a:off x="7271521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284" name="Google Shape;2284;p33"/>
            <p:cNvCxnSpPr/>
            <p:nvPr/>
          </p:nvCxnSpPr>
          <p:spPr>
            <a:xfrm>
              <a:off x="7527765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285" name="Google Shape;2285;p33"/>
            <p:cNvCxnSpPr/>
            <p:nvPr/>
          </p:nvCxnSpPr>
          <p:spPr>
            <a:xfrm>
              <a:off x="7784008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286" name="Google Shape;2286;p33"/>
            <p:cNvCxnSpPr/>
            <p:nvPr/>
          </p:nvCxnSpPr>
          <p:spPr>
            <a:xfrm>
              <a:off x="8040251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287" name="Google Shape;2287;p33"/>
            <p:cNvCxnSpPr/>
            <p:nvPr/>
          </p:nvCxnSpPr>
          <p:spPr>
            <a:xfrm>
              <a:off x="8296495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288" name="Google Shape;2288;p33"/>
            <p:cNvCxnSpPr/>
            <p:nvPr/>
          </p:nvCxnSpPr>
          <p:spPr>
            <a:xfrm>
              <a:off x="8552738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289" name="Google Shape;2289;p33"/>
            <p:cNvCxnSpPr/>
            <p:nvPr/>
          </p:nvCxnSpPr>
          <p:spPr>
            <a:xfrm>
              <a:off x="8808982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290" name="Google Shape;2290;p33"/>
            <p:cNvCxnSpPr/>
            <p:nvPr/>
          </p:nvCxnSpPr>
          <p:spPr>
            <a:xfrm>
              <a:off x="9065225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291" name="Google Shape;2291;p33"/>
            <p:cNvCxnSpPr/>
            <p:nvPr/>
          </p:nvCxnSpPr>
          <p:spPr>
            <a:xfrm>
              <a:off x="96700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292" name="Google Shape;2292;p33"/>
            <p:cNvCxnSpPr/>
            <p:nvPr/>
          </p:nvCxnSpPr>
          <p:spPr>
            <a:xfrm rot="10800000">
              <a:off x="4573829" y="41812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293" name="Google Shape;2293;p33"/>
            <p:cNvCxnSpPr/>
            <p:nvPr/>
          </p:nvCxnSpPr>
          <p:spPr>
            <a:xfrm rot="10800000">
              <a:off x="4573829" y="-218345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294" name="Google Shape;2294;p33"/>
            <p:cNvCxnSpPr/>
            <p:nvPr/>
          </p:nvCxnSpPr>
          <p:spPr>
            <a:xfrm rot="10800000">
              <a:off x="4570100" y="-478501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295" name="Google Shape;2295;p33"/>
            <p:cNvCxnSpPr/>
            <p:nvPr/>
          </p:nvCxnSpPr>
          <p:spPr>
            <a:xfrm rot="10800000">
              <a:off x="4573829" y="-738658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296" name="Google Shape;2296;p33"/>
            <p:cNvCxnSpPr/>
            <p:nvPr/>
          </p:nvCxnSpPr>
          <p:spPr>
            <a:xfrm rot="10800000">
              <a:off x="4573829" y="-998815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297" name="Google Shape;2297;p33"/>
            <p:cNvCxnSpPr/>
            <p:nvPr/>
          </p:nvCxnSpPr>
          <p:spPr>
            <a:xfrm rot="10800000">
              <a:off x="4573829" y="-1258971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298" name="Google Shape;2298;p33"/>
            <p:cNvCxnSpPr/>
            <p:nvPr/>
          </p:nvCxnSpPr>
          <p:spPr>
            <a:xfrm rot="10800000">
              <a:off x="4573829" y="-1519128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299" name="Google Shape;2299;p33"/>
            <p:cNvCxnSpPr/>
            <p:nvPr/>
          </p:nvCxnSpPr>
          <p:spPr>
            <a:xfrm rot="10800000">
              <a:off x="4573829" y="-1779284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300" name="Google Shape;2300;p33"/>
            <p:cNvCxnSpPr/>
            <p:nvPr/>
          </p:nvCxnSpPr>
          <p:spPr>
            <a:xfrm rot="10800000">
              <a:off x="4570100" y="-2039441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301" name="Google Shape;2301;p33"/>
            <p:cNvCxnSpPr/>
            <p:nvPr/>
          </p:nvCxnSpPr>
          <p:spPr>
            <a:xfrm rot="10800000">
              <a:off x="4573829" y="-2299597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302" name="Google Shape;2302;p33"/>
            <p:cNvCxnSpPr/>
            <p:nvPr/>
          </p:nvCxnSpPr>
          <p:spPr>
            <a:xfrm rot="10800000">
              <a:off x="4573829" y="-2559754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303" name="Google Shape;2303;p33"/>
            <p:cNvCxnSpPr/>
            <p:nvPr/>
          </p:nvCxnSpPr>
          <p:spPr>
            <a:xfrm rot="10800000">
              <a:off x="4573829" y="-2819911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304" name="Google Shape;2304;p33"/>
            <p:cNvCxnSpPr/>
            <p:nvPr/>
          </p:nvCxnSpPr>
          <p:spPr>
            <a:xfrm rot="10800000">
              <a:off x="4573829" y="-3080067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305" name="Google Shape;2305;p33"/>
            <p:cNvCxnSpPr/>
            <p:nvPr/>
          </p:nvCxnSpPr>
          <p:spPr>
            <a:xfrm rot="10800000">
              <a:off x="4573829" y="-3340224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306" name="Google Shape;2306;p33"/>
            <p:cNvCxnSpPr/>
            <p:nvPr/>
          </p:nvCxnSpPr>
          <p:spPr>
            <a:xfrm rot="10800000">
              <a:off x="4573829" y="-3600380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307" name="Google Shape;2307;p33"/>
            <p:cNvCxnSpPr/>
            <p:nvPr/>
          </p:nvCxnSpPr>
          <p:spPr>
            <a:xfrm rot="10800000">
              <a:off x="4573829" y="-3860537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308" name="Google Shape;2308;p33"/>
            <p:cNvCxnSpPr/>
            <p:nvPr/>
          </p:nvCxnSpPr>
          <p:spPr>
            <a:xfrm rot="10800000">
              <a:off x="4573829" y="-4120693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309" name="Google Shape;2309;p33"/>
            <p:cNvCxnSpPr/>
            <p:nvPr/>
          </p:nvCxnSpPr>
          <p:spPr>
            <a:xfrm rot="10800000">
              <a:off x="4570100" y="-4380850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310" name="Google Shape;2310;p33"/>
            <p:cNvCxnSpPr/>
            <p:nvPr/>
          </p:nvCxnSpPr>
          <p:spPr>
            <a:xfrm rot="10800000">
              <a:off x="4573829" y="301975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2311" name="Google Shape;2311;p33"/>
          <p:cNvGrpSpPr/>
          <p:nvPr/>
        </p:nvGrpSpPr>
        <p:grpSpPr>
          <a:xfrm>
            <a:off x="701025" y="539400"/>
            <a:ext cx="7731300" cy="4064700"/>
            <a:chOff x="701025" y="539400"/>
            <a:chExt cx="7731300" cy="4064700"/>
          </a:xfrm>
        </p:grpSpPr>
        <p:sp>
          <p:nvSpPr>
            <p:cNvPr id="2312" name="Google Shape;2312;p33"/>
            <p:cNvSpPr/>
            <p:nvPr/>
          </p:nvSpPr>
          <p:spPr>
            <a:xfrm>
              <a:off x="711950" y="539400"/>
              <a:ext cx="7719000" cy="4064700"/>
            </a:xfrm>
            <a:prstGeom prst="roundRect">
              <a:avLst>
                <a:gd fmla="val 6735" name="adj"/>
              </a:avLst>
            </a:prstGeom>
            <a:solidFill>
              <a:srgbClr val="FFFFFF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2313" name="Google Shape;2313;p33"/>
            <p:cNvCxnSpPr/>
            <p:nvPr/>
          </p:nvCxnSpPr>
          <p:spPr>
            <a:xfrm rot="10800000">
              <a:off x="701025" y="1072675"/>
              <a:ext cx="7731300" cy="0"/>
            </a:xfrm>
            <a:prstGeom prst="straightConnector1">
              <a:avLst/>
            </a:prstGeom>
            <a:noFill/>
            <a:ln cap="flat" cmpd="sng" w="9525">
              <a:solidFill>
                <a:srgbClr val="59595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grpSp>
          <p:nvGrpSpPr>
            <p:cNvPr id="2314" name="Google Shape;2314;p33"/>
            <p:cNvGrpSpPr/>
            <p:nvPr/>
          </p:nvGrpSpPr>
          <p:grpSpPr>
            <a:xfrm>
              <a:off x="941925" y="763050"/>
              <a:ext cx="716485" cy="147300"/>
              <a:chOff x="7468650" y="676950"/>
              <a:chExt cx="716485" cy="147300"/>
            </a:xfrm>
          </p:grpSpPr>
          <p:sp>
            <p:nvSpPr>
              <p:cNvPr id="2315" name="Google Shape;2315;p33"/>
              <p:cNvSpPr/>
              <p:nvPr/>
            </p:nvSpPr>
            <p:spPr>
              <a:xfrm>
                <a:off x="7468650" y="676950"/>
                <a:ext cx="147300" cy="147300"/>
              </a:xfrm>
              <a:prstGeom prst="ellipse">
                <a:avLst/>
              </a:prstGeom>
              <a:solidFill>
                <a:srgbClr val="74C3B3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16" name="Google Shape;2316;p33"/>
              <p:cNvSpPr/>
              <p:nvPr/>
            </p:nvSpPr>
            <p:spPr>
              <a:xfrm>
                <a:off x="7753243" y="676950"/>
                <a:ext cx="147300" cy="147300"/>
              </a:xfrm>
              <a:prstGeom prst="ellipse">
                <a:avLst/>
              </a:prstGeom>
              <a:solidFill>
                <a:srgbClr val="F6C4A2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17" name="Google Shape;2317;p33"/>
              <p:cNvSpPr/>
              <p:nvPr/>
            </p:nvSpPr>
            <p:spPr>
              <a:xfrm>
                <a:off x="8037835" y="676950"/>
                <a:ext cx="147300" cy="147300"/>
              </a:xfrm>
              <a:prstGeom prst="ellipse">
                <a:avLst/>
              </a:prstGeom>
              <a:solidFill>
                <a:srgbClr val="E1B8EC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2318" name="Google Shape;2318;p33"/>
          <p:cNvSpPr/>
          <p:nvPr/>
        </p:nvSpPr>
        <p:spPr>
          <a:xfrm>
            <a:off x="1261004" y="-516225"/>
            <a:ext cx="911400" cy="9114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9" name="Google Shape;2319;p33"/>
          <p:cNvSpPr/>
          <p:nvPr/>
        </p:nvSpPr>
        <p:spPr>
          <a:xfrm>
            <a:off x="-348525" y="3958300"/>
            <a:ext cx="630000" cy="630000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0" name="Google Shape;2320;p33"/>
          <p:cNvSpPr/>
          <p:nvPr/>
        </p:nvSpPr>
        <p:spPr>
          <a:xfrm>
            <a:off x="8131262" y="4762011"/>
            <a:ext cx="1362383" cy="224196"/>
          </a:xfrm>
          <a:custGeom>
            <a:rect b="b" l="l" r="r" t="t"/>
            <a:pathLst>
              <a:path extrusionOk="0" h="20559" w="124932">
                <a:moveTo>
                  <a:pt x="28957" y="1"/>
                </a:moveTo>
                <a:lnTo>
                  <a:pt x="15565" y="11748"/>
                </a:lnTo>
                <a:lnTo>
                  <a:pt x="4346" y="1939"/>
                </a:lnTo>
                <a:lnTo>
                  <a:pt x="0" y="6873"/>
                </a:lnTo>
                <a:lnTo>
                  <a:pt x="15565" y="20558"/>
                </a:lnTo>
                <a:lnTo>
                  <a:pt x="28957" y="8811"/>
                </a:lnTo>
                <a:lnTo>
                  <a:pt x="42349" y="20558"/>
                </a:lnTo>
                <a:lnTo>
                  <a:pt x="55740" y="8811"/>
                </a:lnTo>
                <a:lnTo>
                  <a:pt x="69132" y="20558"/>
                </a:lnTo>
                <a:lnTo>
                  <a:pt x="82524" y="8811"/>
                </a:lnTo>
                <a:lnTo>
                  <a:pt x="95916" y="20558"/>
                </a:lnTo>
                <a:lnTo>
                  <a:pt x="109307" y="8811"/>
                </a:lnTo>
                <a:lnTo>
                  <a:pt x="120585" y="18620"/>
                </a:lnTo>
                <a:lnTo>
                  <a:pt x="124931" y="13686"/>
                </a:lnTo>
                <a:lnTo>
                  <a:pt x="109307" y="1"/>
                </a:lnTo>
                <a:lnTo>
                  <a:pt x="95916" y="11748"/>
                </a:lnTo>
                <a:lnTo>
                  <a:pt x="82524" y="1"/>
                </a:lnTo>
                <a:lnTo>
                  <a:pt x="69132" y="11748"/>
                </a:lnTo>
                <a:lnTo>
                  <a:pt x="55740" y="1"/>
                </a:lnTo>
                <a:lnTo>
                  <a:pt x="42349" y="11748"/>
                </a:lnTo>
                <a:lnTo>
                  <a:pt x="28957" y="1"/>
                </a:lnTo>
                <a:close/>
              </a:path>
            </a:pathLst>
          </a:custGeom>
          <a:solidFill>
            <a:schemeClr val="l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1" name="Google Shape;2321;p33"/>
          <p:cNvSpPr/>
          <p:nvPr/>
        </p:nvSpPr>
        <p:spPr>
          <a:xfrm>
            <a:off x="8550713" y="318975"/>
            <a:ext cx="415800" cy="415800"/>
          </a:xfrm>
          <a:prstGeom prst="star4">
            <a:avLst>
              <a:gd fmla="val 19794" name="adj"/>
            </a:avLst>
          </a:prstGeom>
          <a:solidFill>
            <a:schemeClr val="accent4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2" name="Google Shape;2322;p33"/>
          <p:cNvSpPr/>
          <p:nvPr/>
        </p:nvSpPr>
        <p:spPr>
          <a:xfrm>
            <a:off x="454122" y="561825"/>
            <a:ext cx="91500" cy="915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3" name="Google Shape;2323;p33"/>
          <p:cNvSpPr/>
          <p:nvPr/>
        </p:nvSpPr>
        <p:spPr>
          <a:xfrm>
            <a:off x="8822400" y="4250871"/>
            <a:ext cx="224100" cy="224100"/>
          </a:xfrm>
          <a:prstGeom prst="ellipse">
            <a:avLst/>
          </a:prstGeom>
          <a:solidFill>
            <a:schemeClr val="accent6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4" name="Google Shape;2324;p33"/>
          <p:cNvSpPr/>
          <p:nvPr/>
        </p:nvSpPr>
        <p:spPr>
          <a:xfrm>
            <a:off x="8898600" y="-156975"/>
            <a:ext cx="490200" cy="4902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5" name="Google Shape;2325;p33"/>
          <p:cNvSpPr/>
          <p:nvPr/>
        </p:nvSpPr>
        <p:spPr>
          <a:xfrm>
            <a:off x="8646022" y="4159375"/>
            <a:ext cx="91500" cy="915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6" name="Google Shape;2326;p33"/>
          <p:cNvSpPr/>
          <p:nvPr/>
        </p:nvSpPr>
        <p:spPr>
          <a:xfrm>
            <a:off x="-102785" y="-156975"/>
            <a:ext cx="677974" cy="678887"/>
          </a:xfrm>
          <a:custGeom>
            <a:rect b="b" l="l" r="r" t="t"/>
            <a:pathLst>
              <a:path extrusionOk="0" h="43877" w="43818">
                <a:moveTo>
                  <a:pt x="21909" y="1"/>
                </a:moveTo>
                <a:cubicBezTo>
                  <a:pt x="21909" y="12101"/>
                  <a:pt x="12100" y="21968"/>
                  <a:pt x="0" y="21968"/>
                </a:cubicBezTo>
                <a:cubicBezTo>
                  <a:pt x="12100" y="21968"/>
                  <a:pt x="21909" y="31777"/>
                  <a:pt x="21909" y="43877"/>
                </a:cubicBezTo>
                <a:cubicBezTo>
                  <a:pt x="21909" y="31777"/>
                  <a:pt x="31718" y="21968"/>
                  <a:pt x="43817" y="21968"/>
                </a:cubicBezTo>
                <a:cubicBezTo>
                  <a:pt x="31718" y="21968"/>
                  <a:pt x="21909" y="12101"/>
                  <a:pt x="21909" y="1"/>
                </a:cubicBezTo>
                <a:close/>
              </a:path>
            </a:pathLst>
          </a:custGeom>
          <a:solidFill>
            <a:schemeClr val="accent3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7" name="Google Shape;2327;p33"/>
          <p:cNvSpPr/>
          <p:nvPr/>
        </p:nvSpPr>
        <p:spPr>
          <a:xfrm>
            <a:off x="185976" y="4593725"/>
            <a:ext cx="415833" cy="416393"/>
          </a:xfrm>
          <a:custGeom>
            <a:rect b="b" l="l" r="r" t="t"/>
            <a:pathLst>
              <a:path extrusionOk="0" h="43877" w="43818">
                <a:moveTo>
                  <a:pt x="21909" y="1"/>
                </a:moveTo>
                <a:cubicBezTo>
                  <a:pt x="21909" y="12101"/>
                  <a:pt x="12100" y="21968"/>
                  <a:pt x="0" y="21968"/>
                </a:cubicBezTo>
                <a:cubicBezTo>
                  <a:pt x="12100" y="21968"/>
                  <a:pt x="21909" y="31777"/>
                  <a:pt x="21909" y="43877"/>
                </a:cubicBezTo>
                <a:cubicBezTo>
                  <a:pt x="21909" y="31777"/>
                  <a:pt x="31718" y="21968"/>
                  <a:pt x="43817" y="21968"/>
                </a:cubicBezTo>
                <a:cubicBezTo>
                  <a:pt x="31718" y="21968"/>
                  <a:pt x="21909" y="12101"/>
                  <a:pt x="21909" y="1"/>
                </a:cubicBezTo>
                <a:close/>
              </a:path>
            </a:pathLst>
          </a:custGeom>
          <a:solidFill>
            <a:schemeClr val="accent6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8" name="Google Shape;2328;p33"/>
          <p:cNvSpPr/>
          <p:nvPr/>
        </p:nvSpPr>
        <p:spPr>
          <a:xfrm>
            <a:off x="713097" y="4918625"/>
            <a:ext cx="91500" cy="915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9" name="Google Shape;2329;p33"/>
          <p:cNvSpPr txBox="1"/>
          <p:nvPr>
            <p:ph type="title"/>
          </p:nvPr>
        </p:nvSpPr>
        <p:spPr>
          <a:xfrm>
            <a:off x="1844825" y="539400"/>
            <a:ext cx="6321600" cy="52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02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7">
  <p:cSld name="TITLE_ONLY_1_1_1_1_1_1_1">
    <p:spTree>
      <p:nvGrpSpPr>
        <p:cNvPr id="2330" name="Shape 2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31" name="Google Shape;2331;p34"/>
          <p:cNvGrpSpPr/>
          <p:nvPr/>
        </p:nvGrpSpPr>
        <p:grpSpPr>
          <a:xfrm>
            <a:off x="-100" y="-2100"/>
            <a:ext cx="9144129" cy="5149800"/>
            <a:chOff x="-100" y="-2100"/>
            <a:chExt cx="9144129" cy="5149800"/>
          </a:xfrm>
        </p:grpSpPr>
        <p:cxnSp>
          <p:nvCxnSpPr>
            <p:cNvPr id="2332" name="Google Shape;2332;p34"/>
            <p:cNvCxnSpPr/>
            <p:nvPr/>
          </p:nvCxnSpPr>
          <p:spPr>
            <a:xfrm>
              <a:off x="352950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333" name="Google Shape;2333;p34"/>
            <p:cNvCxnSpPr/>
            <p:nvPr/>
          </p:nvCxnSpPr>
          <p:spPr>
            <a:xfrm>
              <a:off x="609193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334" name="Google Shape;2334;p34"/>
            <p:cNvCxnSpPr/>
            <p:nvPr/>
          </p:nvCxnSpPr>
          <p:spPr>
            <a:xfrm>
              <a:off x="865437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335" name="Google Shape;2335;p34"/>
            <p:cNvCxnSpPr/>
            <p:nvPr/>
          </p:nvCxnSpPr>
          <p:spPr>
            <a:xfrm>
              <a:off x="1121680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336" name="Google Shape;2336;p34"/>
            <p:cNvCxnSpPr/>
            <p:nvPr/>
          </p:nvCxnSpPr>
          <p:spPr>
            <a:xfrm>
              <a:off x="1377924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337" name="Google Shape;2337;p34"/>
            <p:cNvCxnSpPr/>
            <p:nvPr/>
          </p:nvCxnSpPr>
          <p:spPr>
            <a:xfrm>
              <a:off x="1634167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338" name="Google Shape;2338;p34"/>
            <p:cNvCxnSpPr/>
            <p:nvPr/>
          </p:nvCxnSpPr>
          <p:spPr>
            <a:xfrm>
              <a:off x="1890410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339" name="Google Shape;2339;p34"/>
            <p:cNvCxnSpPr/>
            <p:nvPr/>
          </p:nvCxnSpPr>
          <p:spPr>
            <a:xfrm>
              <a:off x="2146654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340" name="Google Shape;2340;p34"/>
            <p:cNvCxnSpPr/>
            <p:nvPr/>
          </p:nvCxnSpPr>
          <p:spPr>
            <a:xfrm>
              <a:off x="2402897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341" name="Google Shape;2341;p34"/>
            <p:cNvCxnSpPr/>
            <p:nvPr/>
          </p:nvCxnSpPr>
          <p:spPr>
            <a:xfrm>
              <a:off x="2659140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342" name="Google Shape;2342;p34"/>
            <p:cNvCxnSpPr/>
            <p:nvPr/>
          </p:nvCxnSpPr>
          <p:spPr>
            <a:xfrm>
              <a:off x="2915384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343" name="Google Shape;2343;p34"/>
            <p:cNvCxnSpPr/>
            <p:nvPr/>
          </p:nvCxnSpPr>
          <p:spPr>
            <a:xfrm>
              <a:off x="3171627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344" name="Google Shape;2344;p34"/>
            <p:cNvCxnSpPr/>
            <p:nvPr/>
          </p:nvCxnSpPr>
          <p:spPr>
            <a:xfrm>
              <a:off x="3427871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345" name="Google Shape;2345;p34"/>
            <p:cNvCxnSpPr/>
            <p:nvPr/>
          </p:nvCxnSpPr>
          <p:spPr>
            <a:xfrm>
              <a:off x="3684114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346" name="Google Shape;2346;p34"/>
            <p:cNvCxnSpPr/>
            <p:nvPr/>
          </p:nvCxnSpPr>
          <p:spPr>
            <a:xfrm>
              <a:off x="3940357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347" name="Google Shape;2347;p34"/>
            <p:cNvCxnSpPr/>
            <p:nvPr/>
          </p:nvCxnSpPr>
          <p:spPr>
            <a:xfrm>
              <a:off x="4196601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348" name="Google Shape;2348;p34"/>
            <p:cNvCxnSpPr/>
            <p:nvPr/>
          </p:nvCxnSpPr>
          <p:spPr>
            <a:xfrm>
              <a:off x="4452844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349" name="Google Shape;2349;p34"/>
            <p:cNvCxnSpPr/>
            <p:nvPr/>
          </p:nvCxnSpPr>
          <p:spPr>
            <a:xfrm>
              <a:off x="4709088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350" name="Google Shape;2350;p34"/>
            <p:cNvCxnSpPr/>
            <p:nvPr/>
          </p:nvCxnSpPr>
          <p:spPr>
            <a:xfrm>
              <a:off x="4965331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351" name="Google Shape;2351;p34"/>
            <p:cNvCxnSpPr/>
            <p:nvPr/>
          </p:nvCxnSpPr>
          <p:spPr>
            <a:xfrm>
              <a:off x="5221574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352" name="Google Shape;2352;p34"/>
            <p:cNvCxnSpPr/>
            <p:nvPr/>
          </p:nvCxnSpPr>
          <p:spPr>
            <a:xfrm>
              <a:off x="5477818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353" name="Google Shape;2353;p34"/>
            <p:cNvCxnSpPr/>
            <p:nvPr/>
          </p:nvCxnSpPr>
          <p:spPr>
            <a:xfrm>
              <a:off x="5734061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354" name="Google Shape;2354;p34"/>
            <p:cNvCxnSpPr/>
            <p:nvPr/>
          </p:nvCxnSpPr>
          <p:spPr>
            <a:xfrm>
              <a:off x="5990304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355" name="Google Shape;2355;p34"/>
            <p:cNvCxnSpPr/>
            <p:nvPr/>
          </p:nvCxnSpPr>
          <p:spPr>
            <a:xfrm>
              <a:off x="6246548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356" name="Google Shape;2356;p34"/>
            <p:cNvCxnSpPr/>
            <p:nvPr/>
          </p:nvCxnSpPr>
          <p:spPr>
            <a:xfrm>
              <a:off x="6502791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357" name="Google Shape;2357;p34"/>
            <p:cNvCxnSpPr/>
            <p:nvPr/>
          </p:nvCxnSpPr>
          <p:spPr>
            <a:xfrm>
              <a:off x="6759035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358" name="Google Shape;2358;p34"/>
            <p:cNvCxnSpPr/>
            <p:nvPr/>
          </p:nvCxnSpPr>
          <p:spPr>
            <a:xfrm>
              <a:off x="7015278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359" name="Google Shape;2359;p34"/>
            <p:cNvCxnSpPr/>
            <p:nvPr/>
          </p:nvCxnSpPr>
          <p:spPr>
            <a:xfrm>
              <a:off x="7271521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360" name="Google Shape;2360;p34"/>
            <p:cNvCxnSpPr/>
            <p:nvPr/>
          </p:nvCxnSpPr>
          <p:spPr>
            <a:xfrm>
              <a:off x="7527765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361" name="Google Shape;2361;p34"/>
            <p:cNvCxnSpPr/>
            <p:nvPr/>
          </p:nvCxnSpPr>
          <p:spPr>
            <a:xfrm>
              <a:off x="7784008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362" name="Google Shape;2362;p34"/>
            <p:cNvCxnSpPr/>
            <p:nvPr/>
          </p:nvCxnSpPr>
          <p:spPr>
            <a:xfrm>
              <a:off x="8040251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363" name="Google Shape;2363;p34"/>
            <p:cNvCxnSpPr/>
            <p:nvPr/>
          </p:nvCxnSpPr>
          <p:spPr>
            <a:xfrm>
              <a:off x="8296495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364" name="Google Shape;2364;p34"/>
            <p:cNvCxnSpPr/>
            <p:nvPr/>
          </p:nvCxnSpPr>
          <p:spPr>
            <a:xfrm>
              <a:off x="8552738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365" name="Google Shape;2365;p34"/>
            <p:cNvCxnSpPr/>
            <p:nvPr/>
          </p:nvCxnSpPr>
          <p:spPr>
            <a:xfrm>
              <a:off x="8808982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366" name="Google Shape;2366;p34"/>
            <p:cNvCxnSpPr/>
            <p:nvPr/>
          </p:nvCxnSpPr>
          <p:spPr>
            <a:xfrm>
              <a:off x="9065225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367" name="Google Shape;2367;p34"/>
            <p:cNvCxnSpPr/>
            <p:nvPr/>
          </p:nvCxnSpPr>
          <p:spPr>
            <a:xfrm>
              <a:off x="96700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368" name="Google Shape;2368;p34"/>
            <p:cNvCxnSpPr/>
            <p:nvPr/>
          </p:nvCxnSpPr>
          <p:spPr>
            <a:xfrm rot="10800000">
              <a:off x="4573829" y="41812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369" name="Google Shape;2369;p34"/>
            <p:cNvCxnSpPr/>
            <p:nvPr/>
          </p:nvCxnSpPr>
          <p:spPr>
            <a:xfrm rot="10800000">
              <a:off x="4573829" y="-218345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370" name="Google Shape;2370;p34"/>
            <p:cNvCxnSpPr/>
            <p:nvPr/>
          </p:nvCxnSpPr>
          <p:spPr>
            <a:xfrm rot="10800000">
              <a:off x="4570100" y="-478501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371" name="Google Shape;2371;p34"/>
            <p:cNvCxnSpPr/>
            <p:nvPr/>
          </p:nvCxnSpPr>
          <p:spPr>
            <a:xfrm rot="10800000">
              <a:off x="4573829" y="-738658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372" name="Google Shape;2372;p34"/>
            <p:cNvCxnSpPr/>
            <p:nvPr/>
          </p:nvCxnSpPr>
          <p:spPr>
            <a:xfrm rot="10800000">
              <a:off x="4573829" y="-998815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373" name="Google Shape;2373;p34"/>
            <p:cNvCxnSpPr/>
            <p:nvPr/>
          </p:nvCxnSpPr>
          <p:spPr>
            <a:xfrm rot="10800000">
              <a:off x="4573829" y="-1258971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374" name="Google Shape;2374;p34"/>
            <p:cNvCxnSpPr/>
            <p:nvPr/>
          </p:nvCxnSpPr>
          <p:spPr>
            <a:xfrm rot="10800000">
              <a:off x="4573829" y="-1519128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375" name="Google Shape;2375;p34"/>
            <p:cNvCxnSpPr/>
            <p:nvPr/>
          </p:nvCxnSpPr>
          <p:spPr>
            <a:xfrm rot="10800000">
              <a:off x="4573829" y="-1779284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376" name="Google Shape;2376;p34"/>
            <p:cNvCxnSpPr/>
            <p:nvPr/>
          </p:nvCxnSpPr>
          <p:spPr>
            <a:xfrm rot="10800000">
              <a:off x="4570100" y="-2039441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377" name="Google Shape;2377;p34"/>
            <p:cNvCxnSpPr/>
            <p:nvPr/>
          </p:nvCxnSpPr>
          <p:spPr>
            <a:xfrm rot="10800000">
              <a:off x="4573829" y="-2299597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378" name="Google Shape;2378;p34"/>
            <p:cNvCxnSpPr/>
            <p:nvPr/>
          </p:nvCxnSpPr>
          <p:spPr>
            <a:xfrm rot="10800000">
              <a:off x="4573829" y="-2559754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379" name="Google Shape;2379;p34"/>
            <p:cNvCxnSpPr/>
            <p:nvPr/>
          </p:nvCxnSpPr>
          <p:spPr>
            <a:xfrm rot="10800000">
              <a:off x="4573829" y="-2819911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380" name="Google Shape;2380;p34"/>
            <p:cNvCxnSpPr/>
            <p:nvPr/>
          </p:nvCxnSpPr>
          <p:spPr>
            <a:xfrm rot="10800000">
              <a:off x="4573829" y="-3080067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381" name="Google Shape;2381;p34"/>
            <p:cNvCxnSpPr/>
            <p:nvPr/>
          </p:nvCxnSpPr>
          <p:spPr>
            <a:xfrm rot="10800000">
              <a:off x="4573829" y="-3340224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382" name="Google Shape;2382;p34"/>
            <p:cNvCxnSpPr/>
            <p:nvPr/>
          </p:nvCxnSpPr>
          <p:spPr>
            <a:xfrm rot="10800000">
              <a:off x="4573829" y="-3600380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383" name="Google Shape;2383;p34"/>
            <p:cNvCxnSpPr/>
            <p:nvPr/>
          </p:nvCxnSpPr>
          <p:spPr>
            <a:xfrm rot="10800000">
              <a:off x="4573829" y="-3860537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384" name="Google Shape;2384;p34"/>
            <p:cNvCxnSpPr/>
            <p:nvPr/>
          </p:nvCxnSpPr>
          <p:spPr>
            <a:xfrm rot="10800000">
              <a:off x="4573829" y="-4120693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385" name="Google Shape;2385;p34"/>
            <p:cNvCxnSpPr/>
            <p:nvPr/>
          </p:nvCxnSpPr>
          <p:spPr>
            <a:xfrm rot="10800000">
              <a:off x="4570100" y="-4380850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386" name="Google Shape;2386;p34"/>
            <p:cNvCxnSpPr/>
            <p:nvPr/>
          </p:nvCxnSpPr>
          <p:spPr>
            <a:xfrm rot="10800000">
              <a:off x="4573829" y="301975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2387" name="Google Shape;2387;p34"/>
          <p:cNvGrpSpPr/>
          <p:nvPr/>
        </p:nvGrpSpPr>
        <p:grpSpPr>
          <a:xfrm>
            <a:off x="701025" y="539400"/>
            <a:ext cx="7731300" cy="4064700"/>
            <a:chOff x="701025" y="539400"/>
            <a:chExt cx="7731300" cy="4064700"/>
          </a:xfrm>
        </p:grpSpPr>
        <p:sp>
          <p:nvSpPr>
            <p:cNvPr id="2388" name="Google Shape;2388;p34"/>
            <p:cNvSpPr/>
            <p:nvPr/>
          </p:nvSpPr>
          <p:spPr>
            <a:xfrm>
              <a:off x="711950" y="539400"/>
              <a:ext cx="7719000" cy="4064700"/>
            </a:xfrm>
            <a:prstGeom prst="roundRect">
              <a:avLst>
                <a:gd fmla="val 6735" name="adj"/>
              </a:avLst>
            </a:prstGeom>
            <a:solidFill>
              <a:srgbClr val="FFFFFF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2389" name="Google Shape;2389;p34"/>
            <p:cNvCxnSpPr/>
            <p:nvPr/>
          </p:nvCxnSpPr>
          <p:spPr>
            <a:xfrm rot="10800000">
              <a:off x="701025" y="1072675"/>
              <a:ext cx="7731300" cy="0"/>
            </a:xfrm>
            <a:prstGeom prst="straightConnector1">
              <a:avLst/>
            </a:prstGeom>
            <a:noFill/>
            <a:ln cap="flat" cmpd="sng" w="9525">
              <a:solidFill>
                <a:srgbClr val="59595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grpSp>
          <p:nvGrpSpPr>
            <p:cNvPr id="2390" name="Google Shape;2390;p34"/>
            <p:cNvGrpSpPr/>
            <p:nvPr/>
          </p:nvGrpSpPr>
          <p:grpSpPr>
            <a:xfrm>
              <a:off x="941925" y="763050"/>
              <a:ext cx="716485" cy="147300"/>
              <a:chOff x="7468650" y="676950"/>
              <a:chExt cx="716485" cy="147300"/>
            </a:xfrm>
          </p:grpSpPr>
          <p:sp>
            <p:nvSpPr>
              <p:cNvPr id="2391" name="Google Shape;2391;p34"/>
              <p:cNvSpPr/>
              <p:nvPr/>
            </p:nvSpPr>
            <p:spPr>
              <a:xfrm>
                <a:off x="7468650" y="676950"/>
                <a:ext cx="147300" cy="147300"/>
              </a:xfrm>
              <a:prstGeom prst="ellipse">
                <a:avLst/>
              </a:prstGeom>
              <a:solidFill>
                <a:srgbClr val="74C3B3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92" name="Google Shape;2392;p34"/>
              <p:cNvSpPr/>
              <p:nvPr/>
            </p:nvSpPr>
            <p:spPr>
              <a:xfrm>
                <a:off x="7753243" y="676950"/>
                <a:ext cx="147300" cy="147300"/>
              </a:xfrm>
              <a:prstGeom prst="ellipse">
                <a:avLst/>
              </a:prstGeom>
              <a:solidFill>
                <a:srgbClr val="F6C4A2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93" name="Google Shape;2393;p34"/>
              <p:cNvSpPr/>
              <p:nvPr/>
            </p:nvSpPr>
            <p:spPr>
              <a:xfrm>
                <a:off x="8037835" y="676950"/>
                <a:ext cx="147300" cy="147300"/>
              </a:xfrm>
              <a:prstGeom prst="ellipse">
                <a:avLst/>
              </a:prstGeom>
              <a:solidFill>
                <a:srgbClr val="E1B8EC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2394" name="Google Shape;2394;p34"/>
          <p:cNvSpPr/>
          <p:nvPr/>
        </p:nvSpPr>
        <p:spPr>
          <a:xfrm>
            <a:off x="575204" y="-516225"/>
            <a:ext cx="911400" cy="9114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5" name="Google Shape;2395;p34"/>
          <p:cNvSpPr/>
          <p:nvPr/>
        </p:nvSpPr>
        <p:spPr>
          <a:xfrm>
            <a:off x="-67710" y="4250875"/>
            <a:ext cx="677974" cy="678887"/>
          </a:xfrm>
          <a:custGeom>
            <a:rect b="b" l="l" r="r" t="t"/>
            <a:pathLst>
              <a:path extrusionOk="0" h="43877" w="43818">
                <a:moveTo>
                  <a:pt x="21909" y="1"/>
                </a:moveTo>
                <a:cubicBezTo>
                  <a:pt x="21909" y="12101"/>
                  <a:pt x="12100" y="21968"/>
                  <a:pt x="0" y="21968"/>
                </a:cubicBezTo>
                <a:cubicBezTo>
                  <a:pt x="12100" y="21968"/>
                  <a:pt x="21909" y="31777"/>
                  <a:pt x="21909" y="43877"/>
                </a:cubicBezTo>
                <a:cubicBezTo>
                  <a:pt x="21909" y="31777"/>
                  <a:pt x="31718" y="21968"/>
                  <a:pt x="43817" y="21968"/>
                </a:cubicBezTo>
                <a:cubicBezTo>
                  <a:pt x="31718" y="21968"/>
                  <a:pt x="21909" y="12101"/>
                  <a:pt x="21909" y="1"/>
                </a:cubicBezTo>
                <a:close/>
              </a:path>
            </a:pathLst>
          </a:cu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6" name="Google Shape;2396;p34"/>
          <p:cNvSpPr/>
          <p:nvPr/>
        </p:nvSpPr>
        <p:spPr>
          <a:xfrm>
            <a:off x="-312975" y="633775"/>
            <a:ext cx="630000" cy="630000"/>
          </a:xfrm>
          <a:prstGeom prst="ellipse">
            <a:avLst/>
          </a:prstGeom>
          <a:solidFill>
            <a:schemeClr val="accent6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7" name="Google Shape;2397;p34"/>
          <p:cNvSpPr/>
          <p:nvPr/>
        </p:nvSpPr>
        <p:spPr>
          <a:xfrm>
            <a:off x="8131262" y="106211"/>
            <a:ext cx="1362383" cy="224196"/>
          </a:xfrm>
          <a:custGeom>
            <a:rect b="b" l="l" r="r" t="t"/>
            <a:pathLst>
              <a:path extrusionOk="0" h="20559" w="124932">
                <a:moveTo>
                  <a:pt x="28957" y="1"/>
                </a:moveTo>
                <a:lnTo>
                  <a:pt x="15565" y="11748"/>
                </a:lnTo>
                <a:lnTo>
                  <a:pt x="4346" y="1939"/>
                </a:lnTo>
                <a:lnTo>
                  <a:pt x="0" y="6873"/>
                </a:lnTo>
                <a:lnTo>
                  <a:pt x="15565" y="20558"/>
                </a:lnTo>
                <a:lnTo>
                  <a:pt x="28957" y="8811"/>
                </a:lnTo>
                <a:lnTo>
                  <a:pt x="42349" y="20558"/>
                </a:lnTo>
                <a:lnTo>
                  <a:pt x="55740" y="8811"/>
                </a:lnTo>
                <a:lnTo>
                  <a:pt x="69132" y="20558"/>
                </a:lnTo>
                <a:lnTo>
                  <a:pt x="82524" y="8811"/>
                </a:lnTo>
                <a:lnTo>
                  <a:pt x="95916" y="20558"/>
                </a:lnTo>
                <a:lnTo>
                  <a:pt x="109307" y="8811"/>
                </a:lnTo>
                <a:lnTo>
                  <a:pt x="120585" y="18620"/>
                </a:lnTo>
                <a:lnTo>
                  <a:pt x="124931" y="13686"/>
                </a:lnTo>
                <a:lnTo>
                  <a:pt x="109307" y="1"/>
                </a:lnTo>
                <a:lnTo>
                  <a:pt x="95916" y="11748"/>
                </a:lnTo>
                <a:lnTo>
                  <a:pt x="82524" y="1"/>
                </a:lnTo>
                <a:lnTo>
                  <a:pt x="69132" y="11748"/>
                </a:lnTo>
                <a:lnTo>
                  <a:pt x="55740" y="1"/>
                </a:lnTo>
                <a:lnTo>
                  <a:pt x="42349" y="11748"/>
                </a:lnTo>
                <a:lnTo>
                  <a:pt x="28957" y="1"/>
                </a:lnTo>
                <a:close/>
              </a:path>
            </a:pathLst>
          </a:custGeom>
          <a:solidFill>
            <a:schemeClr val="accent5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8" name="Google Shape;2398;p34"/>
          <p:cNvSpPr/>
          <p:nvPr/>
        </p:nvSpPr>
        <p:spPr>
          <a:xfrm>
            <a:off x="505200" y="4666197"/>
            <a:ext cx="415800" cy="415800"/>
          </a:xfrm>
          <a:prstGeom prst="star4">
            <a:avLst>
              <a:gd fmla="val 19794" name="adj"/>
            </a:avLst>
          </a:prstGeom>
          <a:solidFill>
            <a:schemeClr val="accent6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9" name="Google Shape;2399;p34"/>
          <p:cNvSpPr/>
          <p:nvPr/>
        </p:nvSpPr>
        <p:spPr>
          <a:xfrm>
            <a:off x="8693063" y="539400"/>
            <a:ext cx="415800" cy="415800"/>
          </a:xfrm>
          <a:prstGeom prst="star4">
            <a:avLst>
              <a:gd fmla="val 19794" name="adj"/>
            </a:avLst>
          </a:prstGeom>
          <a:solidFill>
            <a:schemeClr val="accent4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0" name="Google Shape;2400;p34"/>
          <p:cNvSpPr/>
          <p:nvPr/>
        </p:nvSpPr>
        <p:spPr>
          <a:xfrm>
            <a:off x="225522" y="333225"/>
            <a:ext cx="91500" cy="915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1" name="Google Shape;2401;p34"/>
          <p:cNvSpPr/>
          <p:nvPr/>
        </p:nvSpPr>
        <p:spPr>
          <a:xfrm>
            <a:off x="8598300" y="4478271"/>
            <a:ext cx="224100" cy="224100"/>
          </a:xfrm>
          <a:prstGeom prst="ellipse">
            <a:avLst/>
          </a:prstGeom>
          <a:solidFill>
            <a:schemeClr val="accent6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2" name="Google Shape;2402;p34"/>
          <p:cNvSpPr/>
          <p:nvPr/>
        </p:nvSpPr>
        <p:spPr>
          <a:xfrm>
            <a:off x="8758850" y="4789950"/>
            <a:ext cx="490200" cy="4902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3" name="Google Shape;2403;p34"/>
          <p:cNvSpPr/>
          <p:nvPr/>
        </p:nvSpPr>
        <p:spPr>
          <a:xfrm>
            <a:off x="8339397" y="4929750"/>
            <a:ext cx="91500" cy="915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4" name="Google Shape;2404;p34"/>
          <p:cNvSpPr txBox="1"/>
          <p:nvPr>
            <p:ph type="title"/>
          </p:nvPr>
        </p:nvSpPr>
        <p:spPr>
          <a:xfrm>
            <a:off x="1844825" y="539400"/>
            <a:ext cx="6321600" cy="52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02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8">
  <p:cSld name="TITLE_ONLY_1_1_1_1_1_1_1_1_1">
    <p:spTree>
      <p:nvGrpSpPr>
        <p:cNvPr id="2405" name="Shape 2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06" name="Google Shape;2406;p35"/>
          <p:cNvGrpSpPr/>
          <p:nvPr/>
        </p:nvGrpSpPr>
        <p:grpSpPr>
          <a:xfrm>
            <a:off x="-100" y="-2100"/>
            <a:ext cx="9144129" cy="5149800"/>
            <a:chOff x="-100" y="-2100"/>
            <a:chExt cx="9144129" cy="5149800"/>
          </a:xfrm>
        </p:grpSpPr>
        <p:cxnSp>
          <p:nvCxnSpPr>
            <p:cNvPr id="2407" name="Google Shape;2407;p35"/>
            <p:cNvCxnSpPr/>
            <p:nvPr/>
          </p:nvCxnSpPr>
          <p:spPr>
            <a:xfrm>
              <a:off x="352950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408" name="Google Shape;2408;p35"/>
            <p:cNvCxnSpPr/>
            <p:nvPr/>
          </p:nvCxnSpPr>
          <p:spPr>
            <a:xfrm>
              <a:off x="609193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409" name="Google Shape;2409;p35"/>
            <p:cNvCxnSpPr/>
            <p:nvPr/>
          </p:nvCxnSpPr>
          <p:spPr>
            <a:xfrm>
              <a:off x="865437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410" name="Google Shape;2410;p35"/>
            <p:cNvCxnSpPr/>
            <p:nvPr/>
          </p:nvCxnSpPr>
          <p:spPr>
            <a:xfrm>
              <a:off x="1121680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411" name="Google Shape;2411;p35"/>
            <p:cNvCxnSpPr/>
            <p:nvPr/>
          </p:nvCxnSpPr>
          <p:spPr>
            <a:xfrm>
              <a:off x="1377924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412" name="Google Shape;2412;p35"/>
            <p:cNvCxnSpPr/>
            <p:nvPr/>
          </p:nvCxnSpPr>
          <p:spPr>
            <a:xfrm>
              <a:off x="1634167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413" name="Google Shape;2413;p35"/>
            <p:cNvCxnSpPr/>
            <p:nvPr/>
          </p:nvCxnSpPr>
          <p:spPr>
            <a:xfrm>
              <a:off x="1890410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414" name="Google Shape;2414;p35"/>
            <p:cNvCxnSpPr/>
            <p:nvPr/>
          </p:nvCxnSpPr>
          <p:spPr>
            <a:xfrm>
              <a:off x="2146654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415" name="Google Shape;2415;p35"/>
            <p:cNvCxnSpPr/>
            <p:nvPr/>
          </p:nvCxnSpPr>
          <p:spPr>
            <a:xfrm>
              <a:off x="2402897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416" name="Google Shape;2416;p35"/>
            <p:cNvCxnSpPr/>
            <p:nvPr/>
          </p:nvCxnSpPr>
          <p:spPr>
            <a:xfrm>
              <a:off x="2659140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417" name="Google Shape;2417;p35"/>
            <p:cNvCxnSpPr/>
            <p:nvPr/>
          </p:nvCxnSpPr>
          <p:spPr>
            <a:xfrm>
              <a:off x="2915384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418" name="Google Shape;2418;p35"/>
            <p:cNvCxnSpPr/>
            <p:nvPr/>
          </p:nvCxnSpPr>
          <p:spPr>
            <a:xfrm>
              <a:off x="3171627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419" name="Google Shape;2419;p35"/>
            <p:cNvCxnSpPr/>
            <p:nvPr/>
          </p:nvCxnSpPr>
          <p:spPr>
            <a:xfrm>
              <a:off x="3427871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420" name="Google Shape;2420;p35"/>
            <p:cNvCxnSpPr/>
            <p:nvPr/>
          </p:nvCxnSpPr>
          <p:spPr>
            <a:xfrm>
              <a:off x="3684114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421" name="Google Shape;2421;p35"/>
            <p:cNvCxnSpPr/>
            <p:nvPr/>
          </p:nvCxnSpPr>
          <p:spPr>
            <a:xfrm>
              <a:off x="3940357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422" name="Google Shape;2422;p35"/>
            <p:cNvCxnSpPr/>
            <p:nvPr/>
          </p:nvCxnSpPr>
          <p:spPr>
            <a:xfrm>
              <a:off x="4196601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423" name="Google Shape;2423;p35"/>
            <p:cNvCxnSpPr/>
            <p:nvPr/>
          </p:nvCxnSpPr>
          <p:spPr>
            <a:xfrm>
              <a:off x="4452844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424" name="Google Shape;2424;p35"/>
            <p:cNvCxnSpPr/>
            <p:nvPr/>
          </p:nvCxnSpPr>
          <p:spPr>
            <a:xfrm>
              <a:off x="4709088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425" name="Google Shape;2425;p35"/>
            <p:cNvCxnSpPr/>
            <p:nvPr/>
          </p:nvCxnSpPr>
          <p:spPr>
            <a:xfrm>
              <a:off x="4965331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426" name="Google Shape;2426;p35"/>
            <p:cNvCxnSpPr/>
            <p:nvPr/>
          </p:nvCxnSpPr>
          <p:spPr>
            <a:xfrm>
              <a:off x="5221574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427" name="Google Shape;2427;p35"/>
            <p:cNvCxnSpPr/>
            <p:nvPr/>
          </p:nvCxnSpPr>
          <p:spPr>
            <a:xfrm>
              <a:off x="5477818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428" name="Google Shape;2428;p35"/>
            <p:cNvCxnSpPr/>
            <p:nvPr/>
          </p:nvCxnSpPr>
          <p:spPr>
            <a:xfrm>
              <a:off x="5734061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429" name="Google Shape;2429;p35"/>
            <p:cNvCxnSpPr/>
            <p:nvPr/>
          </p:nvCxnSpPr>
          <p:spPr>
            <a:xfrm>
              <a:off x="5990304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430" name="Google Shape;2430;p35"/>
            <p:cNvCxnSpPr/>
            <p:nvPr/>
          </p:nvCxnSpPr>
          <p:spPr>
            <a:xfrm>
              <a:off x="6246548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431" name="Google Shape;2431;p35"/>
            <p:cNvCxnSpPr/>
            <p:nvPr/>
          </p:nvCxnSpPr>
          <p:spPr>
            <a:xfrm>
              <a:off x="6502791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432" name="Google Shape;2432;p35"/>
            <p:cNvCxnSpPr/>
            <p:nvPr/>
          </p:nvCxnSpPr>
          <p:spPr>
            <a:xfrm>
              <a:off x="6759035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433" name="Google Shape;2433;p35"/>
            <p:cNvCxnSpPr/>
            <p:nvPr/>
          </p:nvCxnSpPr>
          <p:spPr>
            <a:xfrm>
              <a:off x="7015278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434" name="Google Shape;2434;p35"/>
            <p:cNvCxnSpPr/>
            <p:nvPr/>
          </p:nvCxnSpPr>
          <p:spPr>
            <a:xfrm>
              <a:off x="7271521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435" name="Google Shape;2435;p35"/>
            <p:cNvCxnSpPr/>
            <p:nvPr/>
          </p:nvCxnSpPr>
          <p:spPr>
            <a:xfrm>
              <a:off x="7527765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436" name="Google Shape;2436;p35"/>
            <p:cNvCxnSpPr/>
            <p:nvPr/>
          </p:nvCxnSpPr>
          <p:spPr>
            <a:xfrm>
              <a:off x="7784008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437" name="Google Shape;2437;p35"/>
            <p:cNvCxnSpPr/>
            <p:nvPr/>
          </p:nvCxnSpPr>
          <p:spPr>
            <a:xfrm>
              <a:off x="8040251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438" name="Google Shape;2438;p35"/>
            <p:cNvCxnSpPr/>
            <p:nvPr/>
          </p:nvCxnSpPr>
          <p:spPr>
            <a:xfrm>
              <a:off x="8296495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439" name="Google Shape;2439;p35"/>
            <p:cNvCxnSpPr/>
            <p:nvPr/>
          </p:nvCxnSpPr>
          <p:spPr>
            <a:xfrm>
              <a:off x="8552738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440" name="Google Shape;2440;p35"/>
            <p:cNvCxnSpPr/>
            <p:nvPr/>
          </p:nvCxnSpPr>
          <p:spPr>
            <a:xfrm>
              <a:off x="8808982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441" name="Google Shape;2441;p35"/>
            <p:cNvCxnSpPr/>
            <p:nvPr/>
          </p:nvCxnSpPr>
          <p:spPr>
            <a:xfrm>
              <a:off x="9065225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442" name="Google Shape;2442;p35"/>
            <p:cNvCxnSpPr/>
            <p:nvPr/>
          </p:nvCxnSpPr>
          <p:spPr>
            <a:xfrm>
              <a:off x="96700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443" name="Google Shape;2443;p35"/>
            <p:cNvCxnSpPr/>
            <p:nvPr/>
          </p:nvCxnSpPr>
          <p:spPr>
            <a:xfrm rot="10800000">
              <a:off x="4573829" y="41812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444" name="Google Shape;2444;p35"/>
            <p:cNvCxnSpPr/>
            <p:nvPr/>
          </p:nvCxnSpPr>
          <p:spPr>
            <a:xfrm rot="10800000">
              <a:off x="4573829" y="-218345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445" name="Google Shape;2445;p35"/>
            <p:cNvCxnSpPr/>
            <p:nvPr/>
          </p:nvCxnSpPr>
          <p:spPr>
            <a:xfrm rot="10800000">
              <a:off x="4570100" y="-478501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446" name="Google Shape;2446;p35"/>
            <p:cNvCxnSpPr/>
            <p:nvPr/>
          </p:nvCxnSpPr>
          <p:spPr>
            <a:xfrm rot="10800000">
              <a:off x="4573829" y="-738658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447" name="Google Shape;2447;p35"/>
            <p:cNvCxnSpPr/>
            <p:nvPr/>
          </p:nvCxnSpPr>
          <p:spPr>
            <a:xfrm rot="10800000">
              <a:off x="4573829" y="-998815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448" name="Google Shape;2448;p35"/>
            <p:cNvCxnSpPr/>
            <p:nvPr/>
          </p:nvCxnSpPr>
          <p:spPr>
            <a:xfrm rot="10800000">
              <a:off x="4573829" y="-1258971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449" name="Google Shape;2449;p35"/>
            <p:cNvCxnSpPr/>
            <p:nvPr/>
          </p:nvCxnSpPr>
          <p:spPr>
            <a:xfrm rot="10800000">
              <a:off x="4573829" y="-1519128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450" name="Google Shape;2450;p35"/>
            <p:cNvCxnSpPr/>
            <p:nvPr/>
          </p:nvCxnSpPr>
          <p:spPr>
            <a:xfrm rot="10800000">
              <a:off x="4573829" y="-1779284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451" name="Google Shape;2451;p35"/>
            <p:cNvCxnSpPr/>
            <p:nvPr/>
          </p:nvCxnSpPr>
          <p:spPr>
            <a:xfrm rot="10800000">
              <a:off x="4570100" y="-2039441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452" name="Google Shape;2452;p35"/>
            <p:cNvCxnSpPr/>
            <p:nvPr/>
          </p:nvCxnSpPr>
          <p:spPr>
            <a:xfrm rot="10800000">
              <a:off x="4573829" y="-2299597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453" name="Google Shape;2453;p35"/>
            <p:cNvCxnSpPr/>
            <p:nvPr/>
          </p:nvCxnSpPr>
          <p:spPr>
            <a:xfrm rot="10800000">
              <a:off x="4573829" y="-2559754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454" name="Google Shape;2454;p35"/>
            <p:cNvCxnSpPr/>
            <p:nvPr/>
          </p:nvCxnSpPr>
          <p:spPr>
            <a:xfrm rot="10800000">
              <a:off x="4573829" y="-2819911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455" name="Google Shape;2455;p35"/>
            <p:cNvCxnSpPr/>
            <p:nvPr/>
          </p:nvCxnSpPr>
          <p:spPr>
            <a:xfrm rot="10800000">
              <a:off x="4573829" y="-3080067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456" name="Google Shape;2456;p35"/>
            <p:cNvCxnSpPr/>
            <p:nvPr/>
          </p:nvCxnSpPr>
          <p:spPr>
            <a:xfrm rot="10800000">
              <a:off x="4573829" y="-3340224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457" name="Google Shape;2457;p35"/>
            <p:cNvCxnSpPr/>
            <p:nvPr/>
          </p:nvCxnSpPr>
          <p:spPr>
            <a:xfrm rot="10800000">
              <a:off x="4573829" y="-3600380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458" name="Google Shape;2458;p35"/>
            <p:cNvCxnSpPr/>
            <p:nvPr/>
          </p:nvCxnSpPr>
          <p:spPr>
            <a:xfrm rot="10800000">
              <a:off x="4573829" y="-3860537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459" name="Google Shape;2459;p35"/>
            <p:cNvCxnSpPr/>
            <p:nvPr/>
          </p:nvCxnSpPr>
          <p:spPr>
            <a:xfrm rot="10800000">
              <a:off x="4573829" y="-4120693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460" name="Google Shape;2460;p35"/>
            <p:cNvCxnSpPr/>
            <p:nvPr/>
          </p:nvCxnSpPr>
          <p:spPr>
            <a:xfrm rot="10800000">
              <a:off x="4570100" y="-4380850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461" name="Google Shape;2461;p35"/>
            <p:cNvCxnSpPr/>
            <p:nvPr/>
          </p:nvCxnSpPr>
          <p:spPr>
            <a:xfrm rot="10800000">
              <a:off x="4573829" y="301975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2462" name="Google Shape;2462;p35"/>
          <p:cNvGrpSpPr/>
          <p:nvPr/>
        </p:nvGrpSpPr>
        <p:grpSpPr>
          <a:xfrm>
            <a:off x="701025" y="539400"/>
            <a:ext cx="7731300" cy="4064700"/>
            <a:chOff x="701025" y="539400"/>
            <a:chExt cx="7731300" cy="4064700"/>
          </a:xfrm>
        </p:grpSpPr>
        <p:sp>
          <p:nvSpPr>
            <p:cNvPr id="2463" name="Google Shape;2463;p35"/>
            <p:cNvSpPr/>
            <p:nvPr/>
          </p:nvSpPr>
          <p:spPr>
            <a:xfrm>
              <a:off x="711950" y="539400"/>
              <a:ext cx="7719000" cy="4064700"/>
            </a:xfrm>
            <a:prstGeom prst="roundRect">
              <a:avLst>
                <a:gd fmla="val 6735" name="adj"/>
              </a:avLst>
            </a:prstGeom>
            <a:solidFill>
              <a:srgbClr val="FFFFFF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2464" name="Google Shape;2464;p35"/>
            <p:cNvCxnSpPr/>
            <p:nvPr/>
          </p:nvCxnSpPr>
          <p:spPr>
            <a:xfrm rot="10800000">
              <a:off x="701025" y="1072675"/>
              <a:ext cx="7731300" cy="0"/>
            </a:xfrm>
            <a:prstGeom prst="straightConnector1">
              <a:avLst/>
            </a:prstGeom>
            <a:noFill/>
            <a:ln cap="flat" cmpd="sng" w="9525">
              <a:solidFill>
                <a:srgbClr val="59595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grpSp>
          <p:nvGrpSpPr>
            <p:cNvPr id="2465" name="Google Shape;2465;p35"/>
            <p:cNvGrpSpPr/>
            <p:nvPr/>
          </p:nvGrpSpPr>
          <p:grpSpPr>
            <a:xfrm>
              <a:off x="941925" y="763050"/>
              <a:ext cx="716485" cy="147300"/>
              <a:chOff x="7468650" y="676950"/>
              <a:chExt cx="716485" cy="147300"/>
            </a:xfrm>
          </p:grpSpPr>
          <p:sp>
            <p:nvSpPr>
              <p:cNvPr id="2466" name="Google Shape;2466;p35"/>
              <p:cNvSpPr/>
              <p:nvPr/>
            </p:nvSpPr>
            <p:spPr>
              <a:xfrm>
                <a:off x="7468650" y="676950"/>
                <a:ext cx="147300" cy="147300"/>
              </a:xfrm>
              <a:prstGeom prst="ellipse">
                <a:avLst/>
              </a:prstGeom>
              <a:solidFill>
                <a:srgbClr val="74C3B3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67" name="Google Shape;2467;p35"/>
              <p:cNvSpPr/>
              <p:nvPr/>
            </p:nvSpPr>
            <p:spPr>
              <a:xfrm>
                <a:off x="7753243" y="676950"/>
                <a:ext cx="147300" cy="147300"/>
              </a:xfrm>
              <a:prstGeom prst="ellipse">
                <a:avLst/>
              </a:prstGeom>
              <a:solidFill>
                <a:srgbClr val="F6C4A2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68" name="Google Shape;2468;p35"/>
              <p:cNvSpPr/>
              <p:nvPr/>
            </p:nvSpPr>
            <p:spPr>
              <a:xfrm>
                <a:off x="8037835" y="676950"/>
                <a:ext cx="147300" cy="147300"/>
              </a:xfrm>
              <a:prstGeom prst="ellipse">
                <a:avLst/>
              </a:prstGeom>
              <a:solidFill>
                <a:srgbClr val="E1B8EC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2469" name="Google Shape;2469;p35"/>
          <p:cNvSpPr/>
          <p:nvPr/>
        </p:nvSpPr>
        <p:spPr>
          <a:xfrm>
            <a:off x="535047" y="123600"/>
            <a:ext cx="91500" cy="915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0" name="Google Shape;2470;p35"/>
          <p:cNvSpPr/>
          <p:nvPr/>
        </p:nvSpPr>
        <p:spPr>
          <a:xfrm rot="-5400000">
            <a:off x="7985743" y="-70513"/>
            <a:ext cx="1362383" cy="224196"/>
          </a:xfrm>
          <a:custGeom>
            <a:rect b="b" l="l" r="r" t="t"/>
            <a:pathLst>
              <a:path extrusionOk="0" h="20559" w="124932">
                <a:moveTo>
                  <a:pt x="28957" y="1"/>
                </a:moveTo>
                <a:lnTo>
                  <a:pt x="15565" y="11748"/>
                </a:lnTo>
                <a:lnTo>
                  <a:pt x="4346" y="1939"/>
                </a:lnTo>
                <a:lnTo>
                  <a:pt x="0" y="6873"/>
                </a:lnTo>
                <a:lnTo>
                  <a:pt x="15565" y="20558"/>
                </a:lnTo>
                <a:lnTo>
                  <a:pt x="28957" y="8811"/>
                </a:lnTo>
                <a:lnTo>
                  <a:pt x="42349" y="20558"/>
                </a:lnTo>
                <a:lnTo>
                  <a:pt x="55740" y="8811"/>
                </a:lnTo>
                <a:lnTo>
                  <a:pt x="69132" y="20558"/>
                </a:lnTo>
                <a:lnTo>
                  <a:pt x="82524" y="8811"/>
                </a:lnTo>
                <a:lnTo>
                  <a:pt x="95916" y="20558"/>
                </a:lnTo>
                <a:lnTo>
                  <a:pt x="109307" y="8811"/>
                </a:lnTo>
                <a:lnTo>
                  <a:pt x="120585" y="18620"/>
                </a:lnTo>
                <a:lnTo>
                  <a:pt x="124931" y="13686"/>
                </a:lnTo>
                <a:lnTo>
                  <a:pt x="109307" y="1"/>
                </a:lnTo>
                <a:lnTo>
                  <a:pt x="95916" y="11748"/>
                </a:lnTo>
                <a:lnTo>
                  <a:pt x="82524" y="1"/>
                </a:lnTo>
                <a:lnTo>
                  <a:pt x="69132" y="11748"/>
                </a:lnTo>
                <a:lnTo>
                  <a:pt x="55740" y="1"/>
                </a:lnTo>
                <a:lnTo>
                  <a:pt x="42349" y="11748"/>
                </a:lnTo>
                <a:lnTo>
                  <a:pt x="28957" y="1"/>
                </a:lnTo>
                <a:close/>
              </a:path>
            </a:pathLst>
          </a:custGeom>
          <a:solidFill>
            <a:schemeClr val="accent6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1" name="Google Shape;2471;p35"/>
          <p:cNvSpPr/>
          <p:nvPr/>
        </p:nvSpPr>
        <p:spPr>
          <a:xfrm rot="-5400000">
            <a:off x="8294101" y="-282107"/>
            <a:ext cx="1362383" cy="224196"/>
          </a:xfrm>
          <a:custGeom>
            <a:rect b="b" l="l" r="r" t="t"/>
            <a:pathLst>
              <a:path extrusionOk="0" h="20559" w="124932">
                <a:moveTo>
                  <a:pt x="28957" y="1"/>
                </a:moveTo>
                <a:lnTo>
                  <a:pt x="15565" y="11748"/>
                </a:lnTo>
                <a:lnTo>
                  <a:pt x="4346" y="1939"/>
                </a:lnTo>
                <a:lnTo>
                  <a:pt x="0" y="6873"/>
                </a:lnTo>
                <a:lnTo>
                  <a:pt x="15565" y="20558"/>
                </a:lnTo>
                <a:lnTo>
                  <a:pt x="28957" y="8811"/>
                </a:lnTo>
                <a:lnTo>
                  <a:pt x="42349" y="20558"/>
                </a:lnTo>
                <a:lnTo>
                  <a:pt x="55740" y="8811"/>
                </a:lnTo>
                <a:lnTo>
                  <a:pt x="69132" y="20558"/>
                </a:lnTo>
                <a:lnTo>
                  <a:pt x="82524" y="8811"/>
                </a:lnTo>
                <a:lnTo>
                  <a:pt x="95916" y="20558"/>
                </a:lnTo>
                <a:lnTo>
                  <a:pt x="109307" y="8811"/>
                </a:lnTo>
                <a:lnTo>
                  <a:pt x="120585" y="18620"/>
                </a:lnTo>
                <a:lnTo>
                  <a:pt x="124931" y="13686"/>
                </a:lnTo>
                <a:lnTo>
                  <a:pt x="109307" y="1"/>
                </a:lnTo>
                <a:lnTo>
                  <a:pt x="95916" y="11748"/>
                </a:lnTo>
                <a:lnTo>
                  <a:pt x="82524" y="1"/>
                </a:lnTo>
                <a:lnTo>
                  <a:pt x="69132" y="11748"/>
                </a:lnTo>
                <a:lnTo>
                  <a:pt x="55740" y="1"/>
                </a:lnTo>
                <a:lnTo>
                  <a:pt x="42349" y="11748"/>
                </a:lnTo>
                <a:lnTo>
                  <a:pt x="28957" y="1"/>
                </a:lnTo>
                <a:close/>
              </a:path>
            </a:pathLst>
          </a:cu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2" name="Google Shape;2472;p35"/>
          <p:cNvSpPr/>
          <p:nvPr/>
        </p:nvSpPr>
        <p:spPr>
          <a:xfrm flipH="1">
            <a:off x="-99415" y="-62875"/>
            <a:ext cx="677974" cy="678887"/>
          </a:xfrm>
          <a:custGeom>
            <a:rect b="b" l="l" r="r" t="t"/>
            <a:pathLst>
              <a:path extrusionOk="0" h="43877" w="43818">
                <a:moveTo>
                  <a:pt x="21909" y="1"/>
                </a:moveTo>
                <a:cubicBezTo>
                  <a:pt x="21909" y="12101"/>
                  <a:pt x="12100" y="21968"/>
                  <a:pt x="0" y="21968"/>
                </a:cubicBezTo>
                <a:cubicBezTo>
                  <a:pt x="12100" y="21968"/>
                  <a:pt x="21909" y="31777"/>
                  <a:pt x="21909" y="43877"/>
                </a:cubicBezTo>
                <a:cubicBezTo>
                  <a:pt x="21909" y="31777"/>
                  <a:pt x="31718" y="21968"/>
                  <a:pt x="43817" y="21968"/>
                </a:cubicBezTo>
                <a:cubicBezTo>
                  <a:pt x="31718" y="21968"/>
                  <a:pt x="21909" y="12101"/>
                  <a:pt x="21909" y="1"/>
                </a:cubicBezTo>
                <a:close/>
              </a:path>
            </a:pathLst>
          </a:custGeom>
          <a:solidFill>
            <a:schemeClr val="accent4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3" name="Google Shape;2473;p35"/>
          <p:cNvSpPr/>
          <p:nvPr/>
        </p:nvSpPr>
        <p:spPr>
          <a:xfrm flipH="1">
            <a:off x="410864" y="700688"/>
            <a:ext cx="91500" cy="915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4" name="Google Shape;2474;p35"/>
          <p:cNvSpPr/>
          <p:nvPr/>
        </p:nvSpPr>
        <p:spPr>
          <a:xfrm>
            <a:off x="8695353" y="4189375"/>
            <a:ext cx="801900" cy="8019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5" name="Google Shape;2475;p35"/>
          <p:cNvSpPr/>
          <p:nvPr/>
        </p:nvSpPr>
        <p:spPr>
          <a:xfrm rot="-5400000">
            <a:off x="-443350" y="4868761"/>
            <a:ext cx="1362383" cy="224196"/>
          </a:xfrm>
          <a:custGeom>
            <a:rect b="b" l="l" r="r" t="t"/>
            <a:pathLst>
              <a:path extrusionOk="0" h="20559" w="124932">
                <a:moveTo>
                  <a:pt x="28957" y="1"/>
                </a:moveTo>
                <a:lnTo>
                  <a:pt x="15565" y="11748"/>
                </a:lnTo>
                <a:lnTo>
                  <a:pt x="4346" y="1939"/>
                </a:lnTo>
                <a:lnTo>
                  <a:pt x="0" y="6873"/>
                </a:lnTo>
                <a:lnTo>
                  <a:pt x="15565" y="20558"/>
                </a:lnTo>
                <a:lnTo>
                  <a:pt x="28957" y="8811"/>
                </a:lnTo>
                <a:lnTo>
                  <a:pt x="42349" y="20558"/>
                </a:lnTo>
                <a:lnTo>
                  <a:pt x="55740" y="8811"/>
                </a:lnTo>
                <a:lnTo>
                  <a:pt x="69132" y="20558"/>
                </a:lnTo>
                <a:lnTo>
                  <a:pt x="82524" y="8811"/>
                </a:lnTo>
                <a:lnTo>
                  <a:pt x="95916" y="20558"/>
                </a:lnTo>
                <a:lnTo>
                  <a:pt x="109307" y="8811"/>
                </a:lnTo>
                <a:lnTo>
                  <a:pt x="120585" y="18620"/>
                </a:lnTo>
                <a:lnTo>
                  <a:pt x="124931" y="13686"/>
                </a:lnTo>
                <a:lnTo>
                  <a:pt x="109307" y="1"/>
                </a:lnTo>
                <a:lnTo>
                  <a:pt x="95916" y="11748"/>
                </a:lnTo>
                <a:lnTo>
                  <a:pt x="82524" y="1"/>
                </a:lnTo>
                <a:lnTo>
                  <a:pt x="69132" y="11748"/>
                </a:lnTo>
                <a:lnTo>
                  <a:pt x="55740" y="1"/>
                </a:lnTo>
                <a:lnTo>
                  <a:pt x="42349" y="11748"/>
                </a:lnTo>
                <a:lnTo>
                  <a:pt x="28957" y="1"/>
                </a:lnTo>
                <a:close/>
              </a:path>
            </a:pathLst>
          </a:custGeom>
          <a:solidFill>
            <a:schemeClr val="accent5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6" name="Google Shape;2476;p35"/>
          <p:cNvSpPr/>
          <p:nvPr/>
        </p:nvSpPr>
        <p:spPr>
          <a:xfrm>
            <a:off x="466172" y="4179838"/>
            <a:ext cx="91500" cy="915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7" name="Google Shape;2477;p35"/>
          <p:cNvSpPr/>
          <p:nvPr/>
        </p:nvSpPr>
        <p:spPr>
          <a:xfrm>
            <a:off x="8223000" y="4661800"/>
            <a:ext cx="415800" cy="415800"/>
          </a:xfrm>
          <a:prstGeom prst="star4">
            <a:avLst>
              <a:gd fmla="val 19794" name="adj"/>
            </a:avLst>
          </a:prstGeom>
          <a:solidFill>
            <a:schemeClr val="accent3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8" name="Google Shape;2478;p35"/>
          <p:cNvSpPr/>
          <p:nvPr/>
        </p:nvSpPr>
        <p:spPr>
          <a:xfrm>
            <a:off x="8859447" y="818463"/>
            <a:ext cx="91500" cy="915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9" name="Google Shape;2479;p35"/>
          <p:cNvSpPr txBox="1"/>
          <p:nvPr>
            <p:ph type="title"/>
          </p:nvPr>
        </p:nvSpPr>
        <p:spPr>
          <a:xfrm>
            <a:off x="1844825" y="539400"/>
            <a:ext cx="6321600" cy="52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02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9">
  <p:cSld name="TITLE_ONLY_1_1_1_1_1_1_1_1_1_1">
    <p:spTree>
      <p:nvGrpSpPr>
        <p:cNvPr id="2480" name="Shape 2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81" name="Google Shape;2481;p36"/>
          <p:cNvGrpSpPr/>
          <p:nvPr/>
        </p:nvGrpSpPr>
        <p:grpSpPr>
          <a:xfrm>
            <a:off x="-100" y="-2100"/>
            <a:ext cx="9144129" cy="5149800"/>
            <a:chOff x="-100" y="-2100"/>
            <a:chExt cx="9144129" cy="5149800"/>
          </a:xfrm>
        </p:grpSpPr>
        <p:cxnSp>
          <p:nvCxnSpPr>
            <p:cNvPr id="2482" name="Google Shape;2482;p36"/>
            <p:cNvCxnSpPr/>
            <p:nvPr/>
          </p:nvCxnSpPr>
          <p:spPr>
            <a:xfrm>
              <a:off x="352950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483" name="Google Shape;2483;p36"/>
            <p:cNvCxnSpPr/>
            <p:nvPr/>
          </p:nvCxnSpPr>
          <p:spPr>
            <a:xfrm>
              <a:off x="609193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484" name="Google Shape;2484;p36"/>
            <p:cNvCxnSpPr/>
            <p:nvPr/>
          </p:nvCxnSpPr>
          <p:spPr>
            <a:xfrm>
              <a:off x="865437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485" name="Google Shape;2485;p36"/>
            <p:cNvCxnSpPr/>
            <p:nvPr/>
          </p:nvCxnSpPr>
          <p:spPr>
            <a:xfrm>
              <a:off x="1121680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486" name="Google Shape;2486;p36"/>
            <p:cNvCxnSpPr/>
            <p:nvPr/>
          </p:nvCxnSpPr>
          <p:spPr>
            <a:xfrm>
              <a:off x="1377924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487" name="Google Shape;2487;p36"/>
            <p:cNvCxnSpPr/>
            <p:nvPr/>
          </p:nvCxnSpPr>
          <p:spPr>
            <a:xfrm>
              <a:off x="1634167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488" name="Google Shape;2488;p36"/>
            <p:cNvCxnSpPr/>
            <p:nvPr/>
          </p:nvCxnSpPr>
          <p:spPr>
            <a:xfrm>
              <a:off x="1890410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489" name="Google Shape;2489;p36"/>
            <p:cNvCxnSpPr/>
            <p:nvPr/>
          </p:nvCxnSpPr>
          <p:spPr>
            <a:xfrm>
              <a:off x="2146654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490" name="Google Shape;2490;p36"/>
            <p:cNvCxnSpPr/>
            <p:nvPr/>
          </p:nvCxnSpPr>
          <p:spPr>
            <a:xfrm>
              <a:off x="2402897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491" name="Google Shape;2491;p36"/>
            <p:cNvCxnSpPr/>
            <p:nvPr/>
          </p:nvCxnSpPr>
          <p:spPr>
            <a:xfrm>
              <a:off x="2659140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492" name="Google Shape;2492;p36"/>
            <p:cNvCxnSpPr/>
            <p:nvPr/>
          </p:nvCxnSpPr>
          <p:spPr>
            <a:xfrm>
              <a:off x="2915384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493" name="Google Shape;2493;p36"/>
            <p:cNvCxnSpPr/>
            <p:nvPr/>
          </p:nvCxnSpPr>
          <p:spPr>
            <a:xfrm>
              <a:off x="3171627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494" name="Google Shape;2494;p36"/>
            <p:cNvCxnSpPr/>
            <p:nvPr/>
          </p:nvCxnSpPr>
          <p:spPr>
            <a:xfrm>
              <a:off x="3427871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495" name="Google Shape;2495;p36"/>
            <p:cNvCxnSpPr/>
            <p:nvPr/>
          </p:nvCxnSpPr>
          <p:spPr>
            <a:xfrm>
              <a:off x="3684114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496" name="Google Shape;2496;p36"/>
            <p:cNvCxnSpPr/>
            <p:nvPr/>
          </p:nvCxnSpPr>
          <p:spPr>
            <a:xfrm>
              <a:off x="3940357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497" name="Google Shape;2497;p36"/>
            <p:cNvCxnSpPr/>
            <p:nvPr/>
          </p:nvCxnSpPr>
          <p:spPr>
            <a:xfrm>
              <a:off x="4196601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498" name="Google Shape;2498;p36"/>
            <p:cNvCxnSpPr/>
            <p:nvPr/>
          </p:nvCxnSpPr>
          <p:spPr>
            <a:xfrm>
              <a:off x="4452844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499" name="Google Shape;2499;p36"/>
            <p:cNvCxnSpPr/>
            <p:nvPr/>
          </p:nvCxnSpPr>
          <p:spPr>
            <a:xfrm>
              <a:off x="4709088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500" name="Google Shape;2500;p36"/>
            <p:cNvCxnSpPr/>
            <p:nvPr/>
          </p:nvCxnSpPr>
          <p:spPr>
            <a:xfrm>
              <a:off x="4965331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501" name="Google Shape;2501;p36"/>
            <p:cNvCxnSpPr/>
            <p:nvPr/>
          </p:nvCxnSpPr>
          <p:spPr>
            <a:xfrm>
              <a:off x="5221574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502" name="Google Shape;2502;p36"/>
            <p:cNvCxnSpPr/>
            <p:nvPr/>
          </p:nvCxnSpPr>
          <p:spPr>
            <a:xfrm>
              <a:off x="5477818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503" name="Google Shape;2503;p36"/>
            <p:cNvCxnSpPr/>
            <p:nvPr/>
          </p:nvCxnSpPr>
          <p:spPr>
            <a:xfrm>
              <a:off x="5734061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504" name="Google Shape;2504;p36"/>
            <p:cNvCxnSpPr/>
            <p:nvPr/>
          </p:nvCxnSpPr>
          <p:spPr>
            <a:xfrm>
              <a:off x="5990304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505" name="Google Shape;2505;p36"/>
            <p:cNvCxnSpPr/>
            <p:nvPr/>
          </p:nvCxnSpPr>
          <p:spPr>
            <a:xfrm>
              <a:off x="6246548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506" name="Google Shape;2506;p36"/>
            <p:cNvCxnSpPr/>
            <p:nvPr/>
          </p:nvCxnSpPr>
          <p:spPr>
            <a:xfrm>
              <a:off x="6502791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507" name="Google Shape;2507;p36"/>
            <p:cNvCxnSpPr/>
            <p:nvPr/>
          </p:nvCxnSpPr>
          <p:spPr>
            <a:xfrm>
              <a:off x="6759035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508" name="Google Shape;2508;p36"/>
            <p:cNvCxnSpPr/>
            <p:nvPr/>
          </p:nvCxnSpPr>
          <p:spPr>
            <a:xfrm>
              <a:off x="7015278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509" name="Google Shape;2509;p36"/>
            <p:cNvCxnSpPr/>
            <p:nvPr/>
          </p:nvCxnSpPr>
          <p:spPr>
            <a:xfrm>
              <a:off x="7271521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510" name="Google Shape;2510;p36"/>
            <p:cNvCxnSpPr/>
            <p:nvPr/>
          </p:nvCxnSpPr>
          <p:spPr>
            <a:xfrm>
              <a:off x="7527765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511" name="Google Shape;2511;p36"/>
            <p:cNvCxnSpPr/>
            <p:nvPr/>
          </p:nvCxnSpPr>
          <p:spPr>
            <a:xfrm>
              <a:off x="7784008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512" name="Google Shape;2512;p36"/>
            <p:cNvCxnSpPr/>
            <p:nvPr/>
          </p:nvCxnSpPr>
          <p:spPr>
            <a:xfrm>
              <a:off x="8040251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513" name="Google Shape;2513;p36"/>
            <p:cNvCxnSpPr/>
            <p:nvPr/>
          </p:nvCxnSpPr>
          <p:spPr>
            <a:xfrm>
              <a:off x="8296495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514" name="Google Shape;2514;p36"/>
            <p:cNvCxnSpPr/>
            <p:nvPr/>
          </p:nvCxnSpPr>
          <p:spPr>
            <a:xfrm>
              <a:off x="8552738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515" name="Google Shape;2515;p36"/>
            <p:cNvCxnSpPr/>
            <p:nvPr/>
          </p:nvCxnSpPr>
          <p:spPr>
            <a:xfrm>
              <a:off x="8808982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516" name="Google Shape;2516;p36"/>
            <p:cNvCxnSpPr/>
            <p:nvPr/>
          </p:nvCxnSpPr>
          <p:spPr>
            <a:xfrm>
              <a:off x="9065225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517" name="Google Shape;2517;p36"/>
            <p:cNvCxnSpPr/>
            <p:nvPr/>
          </p:nvCxnSpPr>
          <p:spPr>
            <a:xfrm>
              <a:off x="96700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518" name="Google Shape;2518;p36"/>
            <p:cNvCxnSpPr/>
            <p:nvPr/>
          </p:nvCxnSpPr>
          <p:spPr>
            <a:xfrm rot="10800000">
              <a:off x="4573829" y="41812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519" name="Google Shape;2519;p36"/>
            <p:cNvCxnSpPr/>
            <p:nvPr/>
          </p:nvCxnSpPr>
          <p:spPr>
            <a:xfrm rot="10800000">
              <a:off x="4573829" y="-218345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520" name="Google Shape;2520;p36"/>
            <p:cNvCxnSpPr/>
            <p:nvPr/>
          </p:nvCxnSpPr>
          <p:spPr>
            <a:xfrm rot="10800000">
              <a:off x="4570100" y="-478501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521" name="Google Shape;2521;p36"/>
            <p:cNvCxnSpPr/>
            <p:nvPr/>
          </p:nvCxnSpPr>
          <p:spPr>
            <a:xfrm rot="10800000">
              <a:off x="4573829" y="-738658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522" name="Google Shape;2522;p36"/>
            <p:cNvCxnSpPr/>
            <p:nvPr/>
          </p:nvCxnSpPr>
          <p:spPr>
            <a:xfrm rot="10800000">
              <a:off x="4573829" y="-998815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523" name="Google Shape;2523;p36"/>
            <p:cNvCxnSpPr/>
            <p:nvPr/>
          </p:nvCxnSpPr>
          <p:spPr>
            <a:xfrm rot="10800000">
              <a:off x="4573829" y="-1258971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524" name="Google Shape;2524;p36"/>
            <p:cNvCxnSpPr/>
            <p:nvPr/>
          </p:nvCxnSpPr>
          <p:spPr>
            <a:xfrm rot="10800000">
              <a:off x="4573829" y="-1519128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525" name="Google Shape;2525;p36"/>
            <p:cNvCxnSpPr/>
            <p:nvPr/>
          </p:nvCxnSpPr>
          <p:spPr>
            <a:xfrm rot="10800000">
              <a:off x="4573829" y="-1779284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526" name="Google Shape;2526;p36"/>
            <p:cNvCxnSpPr/>
            <p:nvPr/>
          </p:nvCxnSpPr>
          <p:spPr>
            <a:xfrm rot="10800000">
              <a:off x="4570100" y="-2039441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527" name="Google Shape;2527;p36"/>
            <p:cNvCxnSpPr/>
            <p:nvPr/>
          </p:nvCxnSpPr>
          <p:spPr>
            <a:xfrm rot="10800000">
              <a:off x="4573829" y="-2299597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528" name="Google Shape;2528;p36"/>
            <p:cNvCxnSpPr/>
            <p:nvPr/>
          </p:nvCxnSpPr>
          <p:spPr>
            <a:xfrm rot="10800000">
              <a:off x="4573829" y="-2559754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529" name="Google Shape;2529;p36"/>
            <p:cNvCxnSpPr/>
            <p:nvPr/>
          </p:nvCxnSpPr>
          <p:spPr>
            <a:xfrm rot="10800000">
              <a:off x="4573829" y="-2819911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530" name="Google Shape;2530;p36"/>
            <p:cNvCxnSpPr/>
            <p:nvPr/>
          </p:nvCxnSpPr>
          <p:spPr>
            <a:xfrm rot="10800000">
              <a:off x="4573829" y="-3080067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531" name="Google Shape;2531;p36"/>
            <p:cNvCxnSpPr/>
            <p:nvPr/>
          </p:nvCxnSpPr>
          <p:spPr>
            <a:xfrm rot="10800000">
              <a:off x="4573829" y="-3340224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532" name="Google Shape;2532;p36"/>
            <p:cNvCxnSpPr/>
            <p:nvPr/>
          </p:nvCxnSpPr>
          <p:spPr>
            <a:xfrm rot="10800000">
              <a:off x="4573829" y="-3600380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533" name="Google Shape;2533;p36"/>
            <p:cNvCxnSpPr/>
            <p:nvPr/>
          </p:nvCxnSpPr>
          <p:spPr>
            <a:xfrm rot="10800000">
              <a:off x="4573829" y="-3860537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534" name="Google Shape;2534;p36"/>
            <p:cNvCxnSpPr/>
            <p:nvPr/>
          </p:nvCxnSpPr>
          <p:spPr>
            <a:xfrm rot="10800000">
              <a:off x="4573829" y="-4120693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535" name="Google Shape;2535;p36"/>
            <p:cNvCxnSpPr/>
            <p:nvPr/>
          </p:nvCxnSpPr>
          <p:spPr>
            <a:xfrm rot="10800000">
              <a:off x="4570100" y="-4380850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536" name="Google Shape;2536;p36"/>
            <p:cNvCxnSpPr/>
            <p:nvPr/>
          </p:nvCxnSpPr>
          <p:spPr>
            <a:xfrm rot="10800000">
              <a:off x="4573829" y="301975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2537" name="Google Shape;2537;p36"/>
          <p:cNvGrpSpPr/>
          <p:nvPr/>
        </p:nvGrpSpPr>
        <p:grpSpPr>
          <a:xfrm>
            <a:off x="701025" y="539400"/>
            <a:ext cx="7731300" cy="4064700"/>
            <a:chOff x="701025" y="539400"/>
            <a:chExt cx="7731300" cy="4064700"/>
          </a:xfrm>
        </p:grpSpPr>
        <p:sp>
          <p:nvSpPr>
            <p:cNvPr id="2538" name="Google Shape;2538;p36"/>
            <p:cNvSpPr/>
            <p:nvPr/>
          </p:nvSpPr>
          <p:spPr>
            <a:xfrm>
              <a:off x="711950" y="539400"/>
              <a:ext cx="7719000" cy="4064700"/>
            </a:xfrm>
            <a:prstGeom prst="roundRect">
              <a:avLst>
                <a:gd fmla="val 6735" name="adj"/>
              </a:avLst>
            </a:prstGeom>
            <a:solidFill>
              <a:srgbClr val="FFFFFF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2539" name="Google Shape;2539;p36"/>
            <p:cNvCxnSpPr/>
            <p:nvPr/>
          </p:nvCxnSpPr>
          <p:spPr>
            <a:xfrm rot="10800000">
              <a:off x="701025" y="1072675"/>
              <a:ext cx="7731300" cy="0"/>
            </a:xfrm>
            <a:prstGeom prst="straightConnector1">
              <a:avLst/>
            </a:prstGeom>
            <a:noFill/>
            <a:ln cap="flat" cmpd="sng" w="9525">
              <a:solidFill>
                <a:srgbClr val="59595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grpSp>
          <p:nvGrpSpPr>
            <p:cNvPr id="2540" name="Google Shape;2540;p36"/>
            <p:cNvGrpSpPr/>
            <p:nvPr/>
          </p:nvGrpSpPr>
          <p:grpSpPr>
            <a:xfrm>
              <a:off x="941925" y="763050"/>
              <a:ext cx="716485" cy="147300"/>
              <a:chOff x="7468650" y="676950"/>
              <a:chExt cx="716485" cy="147300"/>
            </a:xfrm>
          </p:grpSpPr>
          <p:sp>
            <p:nvSpPr>
              <p:cNvPr id="2541" name="Google Shape;2541;p36"/>
              <p:cNvSpPr/>
              <p:nvPr/>
            </p:nvSpPr>
            <p:spPr>
              <a:xfrm>
                <a:off x="7468650" y="676950"/>
                <a:ext cx="147300" cy="147300"/>
              </a:xfrm>
              <a:prstGeom prst="ellipse">
                <a:avLst/>
              </a:prstGeom>
              <a:solidFill>
                <a:srgbClr val="74C3B3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42" name="Google Shape;2542;p36"/>
              <p:cNvSpPr/>
              <p:nvPr/>
            </p:nvSpPr>
            <p:spPr>
              <a:xfrm>
                <a:off x="7753243" y="676950"/>
                <a:ext cx="147300" cy="147300"/>
              </a:xfrm>
              <a:prstGeom prst="ellipse">
                <a:avLst/>
              </a:prstGeom>
              <a:solidFill>
                <a:srgbClr val="F6C4A2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43" name="Google Shape;2543;p36"/>
              <p:cNvSpPr/>
              <p:nvPr/>
            </p:nvSpPr>
            <p:spPr>
              <a:xfrm>
                <a:off x="8037835" y="676950"/>
                <a:ext cx="147300" cy="147300"/>
              </a:xfrm>
              <a:prstGeom prst="ellipse">
                <a:avLst/>
              </a:prstGeom>
              <a:solidFill>
                <a:srgbClr val="E1B8EC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2544" name="Google Shape;2544;p36"/>
          <p:cNvSpPr/>
          <p:nvPr/>
        </p:nvSpPr>
        <p:spPr>
          <a:xfrm>
            <a:off x="535047" y="123600"/>
            <a:ext cx="91500" cy="915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5" name="Google Shape;2545;p36"/>
          <p:cNvSpPr/>
          <p:nvPr/>
        </p:nvSpPr>
        <p:spPr>
          <a:xfrm>
            <a:off x="8695353" y="123600"/>
            <a:ext cx="801900" cy="8019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6" name="Google Shape;2546;p36"/>
          <p:cNvSpPr/>
          <p:nvPr/>
        </p:nvSpPr>
        <p:spPr>
          <a:xfrm rot="-5400000">
            <a:off x="-443350" y="4868761"/>
            <a:ext cx="1362383" cy="224196"/>
          </a:xfrm>
          <a:custGeom>
            <a:rect b="b" l="l" r="r" t="t"/>
            <a:pathLst>
              <a:path extrusionOk="0" h="20559" w="124932">
                <a:moveTo>
                  <a:pt x="28957" y="1"/>
                </a:moveTo>
                <a:lnTo>
                  <a:pt x="15565" y="11748"/>
                </a:lnTo>
                <a:lnTo>
                  <a:pt x="4346" y="1939"/>
                </a:lnTo>
                <a:lnTo>
                  <a:pt x="0" y="6873"/>
                </a:lnTo>
                <a:lnTo>
                  <a:pt x="15565" y="20558"/>
                </a:lnTo>
                <a:lnTo>
                  <a:pt x="28957" y="8811"/>
                </a:lnTo>
                <a:lnTo>
                  <a:pt x="42349" y="20558"/>
                </a:lnTo>
                <a:lnTo>
                  <a:pt x="55740" y="8811"/>
                </a:lnTo>
                <a:lnTo>
                  <a:pt x="69132" y="20558"/>
                </a:lnTo>
                <a:lnTo>
                  <a:pt x="82524" y="8811"/>
                </a:lnTo>
                <a:lnTo>
                  <a:pt x="95916" y="20558"/>
                </a:lnTo>
                <a:lnTo>
                  <a:pt x="109307" y="8811"/>
                </a:lnTo>
                <a:lnTo>
                  <a:pt x="120585" y="18620"/>
                </a:lnTo>
                <a:lnTo>
                  <a:pt x="124931" y="13686"/>
                </a:lnTo>
                <a:lnTo>
                  <a:pt x="109307" y="1"/>
                </a:lnTo>
                <a:lnTo>
                  <a:pt x="95916" y="11748"/>
                </a:lnTo>
                <a:lnTo>
                  <a:pt x="82524" y="1"/>
                </a:lnTo>
                <a:lnTo>
                  <a:pt x="69132" y="11748"/>
                </a:lnTo>
                <a:lnTo>
                  <a:pt x="55740" y="1"/>
                </a:lnTo>
                <a:lnTo>
                  <a:pt x="42349" y="11748"/>
                </a:lnTo>
                <a:lnTo>
                  <a:pt x="28957" y="1"/>
                </a:lnTo>
                <a:close/>
              </a:path>
            </a:pathLst>
          </a:custGeom>
          <a:solidFill>
            <a:schemeClr val="accent6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7" name="Google Shape;2547;p36"/>
          <p:cNvSpPr/>
          <p:nvPr/>
        </p:nvSpPr>
        <p:spPr>
          <a:xfrm>
            <a:off x="466172" y="4179838"/>
            <a:ext cx="91500" cy="915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8" name="Google Shape;2548;p36"/>
          <p:cNvSpPr txBox="1"/>
          <p:nvPr>
            <p:ph type="title"/>
          </p:nvPr>
        </p:nvSpPr>
        <p:spPr>
          <a:xfrm>
            <a:off x="1844825" y="539400"/>
            <a:ext cx="6321600" cy="52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02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49" name="Google Shape;2549;p36"/>
          <p:cNvSpPr/>
          <p:nvPr/>
        </p:nvSpPr>
        <p:spPr>
          <a:xfrm>
            <a:off x="8853472" y="1015925"/>
            <a:ext cx="91500" cy="915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0" name="Google Shape;2550;p36"/>
          <p:cNvSpPr/>
          <p:nvPr/>
        </p:nvSpPr>
        <p:spPr>
          <a:xfrm>
            <a:off x="8598537" y="4379911"/>
            <a:ext cx="1362383" cy="224196"/>
          </a:xfrm>
          <a:custGeom>
            <a:rect b="b" l="l" r="r" t="t"/>
            <a:pathLst>
              <a:path extrusionOk="0" h="20559" w="124932">
                <a:moveTo>
                  <a:pt x="28957" y="1"/>
                </a:moveTo>
                <a:lnTo>
                  <a:pt x="15565" y="11748"/>
                </a:lnTo>
                <a:lnTo>
                  <a:pt x="4346" y="1939"/>
                </a:lnTo>
                <a:lnTo>
                  <a:pt x="0" y="6873"/>
                </a:lnTo>
                <a:lnTo>
                  <a:pt x="15565" y="20558"/>
                </a:lnTo>
                <a:lnTo>
                  <a:pt x="28957" y="8811"/>
                </a:lnTo>
                <a:lnTo>
                  <a:pt x="42349" y="20558"/>
                </a:lnTo>
                <a:lnTo>
                  <a:pt x="55740" y="8811"/>
                </a:lnTo>
                <a:lnTo>
                  <a:pt x="69132" y="20558"/>
                </a:lnTo>
                <a:lnTo>
                  <a:pt x="82524" y="8811"/>
                </a:lnTo>
                <a:lnTo>
                  <a:pt x="95916" y="20558"/>
                </a:lnTo>
                <a:lnTo>
                  <a:pt x="109307" y="8811"/>
                </a:lnTo>
                <a:lnTo>
                  <a:pt x="120585" y="18620"/>
                </a:lnTo>
                <a:lnTo>
                  <a:pt x="124931" y="13686"/>
                </a:lnTo>
                <a:lnTo>
                  <a:pt x="109307" y="1"/>
                </a:lnTo>
                <a:lnTo>
                  <a:pt x="95916" y="11748"/>
                </a:lnTo>
                <a:lnTo>
                  <a:pt x="82524" y="1"/>
                </a:lnTo>
                <a:lnTo>
                  <a:pt x="69132" y="11748"/>
                </a:lnTo>
                <a:lnTo>
                  <a:pt x="55740" y="1"/>
                </a:lnTo>
                <a:lnTo>
                  <a:pt x="42349" y="11748"/>
                </a:lnTo>
                <a:lnTo>
                  <a:pt x="28957" y="1"/>
                </a:lnTo>
                <a:close/>
              </a:path>
            </a:pathLst>
          </a:custGeom>
          <a:solidFill>
            <a:schemeClr val="l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1" name="Google Shape;2551;p36"/>
          <p:cNvSpPr/>
          <p:nvPr/>
        </p:nvSpPr>
        <p:spPr>
          <a:xfrm>
            <a:off x="-91925" y="-130720"/>
            <a:ext cx="525900" cy="525900"/>
          </a:xfrm>
          <a:prstGeom prst="ellipse">
            <a:avLst/>
          </a:prstGeom>
          <a:solidFill>
            <a:schemeClr val="accent5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2" name="Google Shape;2552;p36"/>
          <p:cNvSpPr/>
          <p:nvPr/>
        </p:nvSpPr>
        <p:spPr>
          <a:xfrm>
            <a:off x="123626" y="1054215"/>
            <a:ext cx="94800" cy="948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3" name="Google Shape;2553;p36"/>
          <p:cNvSpPr/>
          <p:nvPr/>
        </p:nvSpPr>
        <p:spPr>
          <a:xfrm>
            <a:off x="253700" y="646671"/>
            <a:ext cx="224100" cy="2241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4" name="Google Shape;2554;p36"/>
          <p:cNvSpPr/>
          <p:nvPr/>
        </p:nvSpPr>
        <p:spPr>
          <a:xfrm>
            <a:off x="8374150" y="4637938"/>
            <a:ext cx="415800" cy="415800"/>
          </a:xfrm>
          <a:prstGeom prst="star4">
            <a:avLst>
              <a:gd fmla="val 19794" name="adj"/>
            </a:avLst>
          </a:prstGeom>
          <a:solidFill>
            <a:schemeClr val="accent4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0">
  <p:cSld name="TITLE_ONLY_1_1_1_1_1_1_1_1_1_1_1">
    <p:spTree>
      <p:nvGrpSpPr>
        <p:cNvPr id="2555" name="Shape 2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56" name="Google Shape;2556;p37"/>
          <p:cNvGrpSpPr/>
          <p:nvPr/>
        </p:nvGrpSpPr>
        <p:grpSpPr>
          <a:xfrm>
            <a:off x="-100" y="-2100"/>
            <a:ext cx="9144129" cy="5149800"/>
            <a:chOff x="-100" y="-2100"/>
            <a:chExt cx="9144129" cy="5149800"/>
          </a:xfrm>
        </p:grpSpPr>
        <p:cxnSp>
          <p:nvCxnSpPr>
            <p:cNvPr id="2557" name="Google Shape;2557;p37"/>
            <p:cNvCxnSpPr/>
            <p:nvPr/>
          </p:nvCxnSpPr>
          <p:spPr>
            <a:xfrm>
              <a:off x="352950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558" name="Google Shape;2558;p37"/>
            <p:cNvCxnSpPr/>
            <p:nvPr/>
          </p:nvCxnSpPr>
          <p:spPr>
            <a:xfrm>
              <a:off x="609193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559" name="Google Shape;2559;p37"/>
            <p:cNvCxnSpPr/>
            <p:nvPr/>
          </p:nvCxnSpPr>
          <p:spPr>
            <a:xfrm>
              <a:off x="865437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560" name="Google Shape;2560;p37"/>
            <p:cNvCxnSpPr/>
            <p:nvPr/>
          </p:nvCxnSpPr>
          <p:spPr>
            <a:xfrm>
              <a:off x="1121680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561" name="Google Shape;2561;p37"/>
            <p:cNvCxnSpPr/>
            <p:nvPr/>
          </p:nvCxnSpPr>
          <p:spPr>
            <a:xfrm>
              <a:off x="1377924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562" name="Google Shape;2562;p37"/>
            <p:cNvCxnSpPr/>
            <p:nvPr/>
          </p:nvCxnSpPr>
          <p:spPr>
            <a:xfrm>
              <a:off x="1634167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563" name="Google Shape;2563;p37"/>
            <p:cNvCxnSpPr/>
            <p:nvPr/>
          </p:nvCxnSpPr>
          <p:spPr>
            <a:xfrm>
              <a:off x="1890410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564" name="Google Shape;2564;p37"/>
            <p:cNvCxnSpPr/>
            <p:nvPr/>
          </p:nvCxnSpPr>
          <p:spPr>
            <a:xfrm>
              <a:off x="2146654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565" name="Google Shape;2565;p37"/>
            <p:cNvCxnSpPr/>
            <p:nvPr/>
          </p:nvCxnSpPr>
          <p:spPr>
            <a:xfrm>
              <a:off x="2402897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566" name="Google Shape;2566;p37"/>
            <p:cNvCxnSpPr/>
            <p:nvPr/>
          </p:nvCxnSpPr>
          <p:spPr>
            <a:xfrm>
              <a:off x="2659140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567" name="Google Shape;2567;p37"/>
            <p:cNvCxnSpPr/>
            <p:nvPr/>
          </p:nvCxnSpPr>
          <p:spPr>
            <a:xfrm>
              <a:off x="2915384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568" name="Google Shape;2568;p37"/>
            <p:cNvCxnSpPr/>
            <p:nvPr/>
          </p:nvCxnSpPr>
          <p:spPr>
            <a:xfrm>
              <a:off x="3171627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569" name="Google Shape;2569;p37"/>
            <p:cNvCxnSpPr/>
            <p:nvPr/>
          </p:nvCxnSpPr>
          <p:spPr>
            <a:xfrm>
              <a:off x="3427871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570" name="Google Shape;2570;p37"/>
            <p:cNvCxnSpPr/>
            <p:nvPr/>
          </p:nvCxnSpPr>
          <p:spPr>
            <a:xfrm>
              <a:off x="3684114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571" name="Google Shape;2571;p37"/>
            <p:cNvCxnSpPr/>
            <p:nvPr/>
          </p:nvCxnSpPr>
          <p:spPr>
            <a:xfrm>
              <a:off x="3940357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572" name="Google Shape;2572;p37"/>
            <p:cNvCxnSpPr/>
            <p:nvPr/>
          </p:nvCxnSpPr>
          <p:spPr>
            <a:xfrm>
              <a:off x="4196601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573" name="Google Shape;2573;p37"/>
            <p:cNvCxnSpPr/>
            <p:nvPr/>
          </p:nvCxnSpPr>
          <p:spPr>
            <a:xfrm>
              <a:off x="4452844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574" name="Google Shape;2574;p37"/>
            <p:cNvCxnSpPr/>
            <p:nvPr/>
          </p:nvCxnSpPr>
          <p:spPr>
            <a:xfrm>
              <a:off x="4709088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575" name="Google Shape;2575;p37"/>
            <p:cNvCxnSpPr/>
            <p:nvPr/>
          </p:nvCxnSpPr>
          <p:spPr>
            <a:xfrm>
              <a:off x="4965331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576" name="Google Shape;2576;p37"/>
            <p:cNvCxnSpPr/>
            <p:nvPr/>
          </p:nvCxnSpPr>
          <p:spPr>
            <a:xfrm>
              <a:off x="5221574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577" name="Google Shape;2577;p37"/>
            <p:cNvCxnSpPr/>
            <p:nvPr/>
          </p:nvCxnSpPr>
          <p:spPr>
            <a:xfrm>
              <a:off x="5477818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578" name="Google Shape;2578;p37"/>
            <p:cNvCxnSpPr/>
            <p:nvPr/>
          </p:nvCxnSpPr>
          <p:spPr>
            <a:xfrm>
              <a:off x="5734061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579" name="Google Shape;2579;p37"/>
            <p:cNvCxnSpPr/>
            <p:nvPr/>
          </p:nvCxnSpPr>
          <p:spPr>
            <a:xfrm>
              <a:off x="5990304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580" name="Google Shape;2580;p37"/>
            <p:cNvCxnSpPr/>
            <p:nvPr/>
          </p:nvCxnSpPr>
          <p:spPr>
            <a:xfrm>
              <a:off x="6246548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581" name="Google Shape;2581;p37"/>
            <p:cNvCxnSpPr/>
            <p:nvPr/>
          </p:nvCxnSpPr>
          <p:spPr>
            <a:xfrm>
              <a:off x="6502791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582" name="Google Shape;2582;p37"/>
            <p:cNvCxnSpPr/>
            <p:nvPr/>
          </p:nvCxnSpPr>
          <p:spPr>
            <a:xfrm>
              <a:off x="6759035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583" name="Google Shape;2583;p37"/>
            <p:cNvCxnSpPr/>
            <p:nvPr/>
          </p:nvCxnSpPr>
          <p:spPr>
            <a:xfrm>
              <a:off x="7015278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584" name="Google Shape;2584;p37"/>
            <p:cNvCxnSpPr/>
            <p:nvPr/>
          </p:nvCxnSpPr>
          <p:spPr>
            <a:xfrm>
              <a:off x="7271521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585" name="Google Shape;2585;p37"/>
            <p:cNvCxnSpPr/>
            <p:nvPr/>
          </p:nvCxnSpPr>
          <p:spPr>
            <a:xfrm>
              <a:off x="7527765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586" name="Google Shape;2586;p37"/>
            <p:cNvCxnSpPr/>
            <p:nvPr/>
          </p:nvCxnSpPr>
          <p:spPr>
            <a:xfrm>
              <a:off x="7784008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587" name="Google Shape;2587;p37"/>
            <p:cNvCxnSpPr/>
            <p:nvPr/>
          </p:nvCxnSpPr>
          <p:spPr>
            <a:xfrm>
              <a:off x="8040251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588" name="Google Shape;2588;p37"/>
            <p:cNvCxnSpPr/>
            <p:nvPr/>
          </p:nvCxnSpPr>
          <p:spPr>
            <a:xfrm>
              <a:off x="8296495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589" name="Google Shape;2589;p37"/>
            <p:cNvCxnSpPr/>
            <p:nvPr/>
          </p:nvCxnSpPr>
          <p:spPr>
            <a:xfrm>
              <a:off x="8552738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590" name="Google Shape;2590;p37"/>
            <p:cNvCxnSpPr/>
            <p:nvPr/>
          </p:nvCxnSpPr>
          <p:spPr>
            <a:xfrm>
              <a:off x="8808982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591" name="Google Shape;2591;p37"/>
            <p:cNvCxnSpPr/>
            <p:nvPr/>
          </p:nvCxnSpPr>
          <p:spPr>
            <a:xfrm>
              <a:off x="9065225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592" name="Google Shape;2592;p37"/>
            <p:cNvCxnSpPr/>
            <p:nvPr/>
          </p:nvCxnSpPr>
          <p:spPr>
            <a:xfrm>
              <a:off x="96700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593" name="Google Shape;2593;p37"/>
            <p:cNvCxnSpPr/>
            <p:nvPr/>
          </p:nvCxnSpPr>
          <p:spPr>
            <a:xfrm rot="10800000">
              <a:off x="4573829" y="41812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594" name="Google Shape;2594;p37"/>
            <p:cNvCxnSpPr/>
            <p:nvPr/>
          </p:nvCxnSpPr>
          <p:spPr>
            <a:xfrm rot="10800000">
              <a:off x="4573829" y="-218345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595" name="Google Shape;2595;p37"/>
            <p:cNvCxnSpPr/>
            <p:nvPr/>
          </p:nvCxnSpPr>
          <p:spPr>
            <a:xfrm rot="10800000">
              <a:off x="4570100" y="-478501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596" name="Google Shape;2596;p37"/>
            <p:cNvCxnSpPr/>
            <p:nvPr/>
          </p:nvCxnSpPr>
          <p:spPr>
            <a:xfrm rot="10800000">
              <a:off x="4573829" y="-738658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597" name="Google Shape;2597;p37"/>
            <p:cNvCxnSpPr/>
            <p:nvPr/>
          </p:nvCxnSpPr>
          <p:spPr>
            <a:xfrm rot="10800000">
              <a:off x="4573829" y="-998815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598" name="Google Shape;2598;p37"/>
            <p:cNvCxnSpPr/>
            <p:nvPr/>
          </p:nvCxnSpPr>
          <p:spPr>
            <a:xfrm rot="10800000">
              <a:off x="4573829" y="-1258971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599" name="Google Shape;2599;p37"/>
            <p:cNvCxnSpPr/>
            <p:nvPr/>
          </p:nvCxnSpPr>
          <p:spPr>
            <a:xfrm rot="10800000">
              <a:off x="4573829" y="-1519128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600" name="Google Shape;2600;p37"/>
            <p:cNvCxnSpPr/>
            <p:nvPr/>
          </p:nvCxnSpPr>
          <p:spPr>
            <a:xfrm rot="10800000">
              <a:off x="4573829" y="-1779284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601" name="Google Shape;2601;p37"/>
            <p:cNvCxnSpPr/>
            <p:nvPr/>
          </p:nvCxnSpPr>
          <p:spPr>
            <a:xfrm rot="10800000">
              <a:off x="4570100" y="-2039441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602" name="Google Shape;2602;p37"/>
            <p:cNvCxnSpPr/>
            <p:nvPr/>
          </p:nvCxnSpPr>
          <p:spPr>
            <a:xfrm rot="10800000">
              <a:off x="4573829" y="-2299597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603" name="Google Shape;2603;p37"/>
            <p:cNvCxnSpPr/>
            <p:nvPr/>
          </p:nvCxnSpPr>
          <p:spPr>
            <a:xfrm rot="10800000">
              <a:off x="4573829" y="-2559754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604" name="Google Shape;2604;p37"/>
            <p:cNvCxnSpPr/>
            <p:nvPr/>
          </p:nvCxnSpPr>
          <p:spPr>
            <a:xfrm rot="10800000">
              <a:off x="4573829" y="-2819911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605" name="Google Shape;2605;p37"/>
            <p:cNvCxnSpPr/>
            <p:nvPr/>
          </p:nvCxnSpPr>
          <p:spPr>
            <a:xfrm rot="10800000">
              <a:off x="4573829" y="-3080067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606" name="Google Shape;2606;p37"/>
            <p:cNvCxnSpPr/>
            <p:nvPr/>
          </p:nvCxnSpPr>
          <p:spPr>
            <a:xfrm rot="10800000">
              <a:off x="4573829" y="-3340224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607" name="Google Shape;2607;p37"/>
            <p:cNvCxnSpPr/>
            <p:nvPr/>
          </p:nvCxnSpPr>
          <p:spPr>
            <a:xfrm rot="10800000">
              <a:off x="4573829" y="-3600380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608" name="Google Shape;2608;p37"/>
            <p:cNvCxnSpPr/>
            <p:nvPr/>
          </p:nvCxnSpPr>
          <p:spPr>
            <a:xfrm rot="10800000">
              <a:off x="4573829" y="-3860537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609" name="Google Shape;2609;p37"/>
            <p:cNvCxnSpPr/>
            <p:nvPr/>
          </p:nvCxnSpPr>
          <p:spPr>
            <a:xfrm rot="10800000">
              <a:off x="4573829" y="-4120693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610" name="Google Shape;2610;p37"/>
            <p:cNvCxnSpPr/>
            <p:nvPr/>
          </p:nvCxnSpPr>
          <p:spPr>
            <a:xfrm rot="10800000">
              <a:off x="4570100" y="-4380850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611" name="Google Shape;2611;p37"/>
            <p:cNvCxnSpPr/>
            <p:nvPr/>
          </p:nvCxnSpPr>
          <p:spPr>
            <a:xfrm rot="10800000">
              <a:off x="4573829" y="301975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2612" name="Google Shape;2612;p37"/>
          <p:cNvGrpSpPr/>
          <p:nvPr/>
        </p:nvGrpSpPr>
        <p:grpSpPr>
          <a:xfrm>
            <a:off x="701025" y="539400"/>
            <a:ext cx="7731300" cy="4064700"/>
            <a:chOff x="701025" y="539400"/>
            <a:chExt cx="7731300" cy="4064700"/>
          </a:xfrm>
        </p:grpSpPr>
        <p:sp>
          <p:nvSpPr>
            <p:cNvPr id="2613" name="Google Shape;2613;p37"/>
            <p:cNvSpPr/>
            <p:nvPr/>
          </p:nvSpPr>
          <p:spPr>
            <a:xfrm>
              <a:off x="711950" y="539400"/>
              <a:ext cx="7719000" cy="4064700"/>
            </a:xfrm>
            <a:prstGeom prst="roundRect">
              <a:avLst>
                <a:gd fmla="val 6735" name="adj"/>
              </a:avLst>
            </a:prstGeom>
            <a:solidFill>
              <a:srgbClr val="FFFFFF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2614" name="Google Shape;2614;p37"/>
            <p:cNvCxnSpPr/>
            <p:nvPr/>
          </p:nvCxnSpPr>
          <p:spPr>
            <a:xfrm rot="10800000">
              <a:off x="701025" y="1072675"/>
              <a:ext cx="7731300" cy="0"/>
            </a:xfrm>
            <a:prstGeom prst="straightConnector1">
              <a:avLst/>
            </a:prstGeom>
            <a:noFill/>
            <a:ln cap="flat" cmpd="sng" w="9525">
              <a:solidFill>
                <a:srgbClr val="59595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grpSp>
          <p:nvGrpSpPr>
            <p:cNvPr id="2615" name="Google Shape;2615;p37"/>
            <p:cNvGrpSpPr/>
            <p:nvPr/>
          </p:nvGrpSpPr>
          <p:grpSpPr>
            <a:xfrm>
              <a:off x="941925" y="763050"/>
              <a:ext cx="716485" cy="147300"/>
              <a:chOff x="7468650" y="676950"/>
              <a:chExt cx="716485" cy="147300"/>
            </a:xfrm>
          </p:grpSpPr>
          <p:sp>
            <p:nvSpPr>
              <p:cNvPr id="2616" name="Google Shape;2616;p37"/>
              <p:cNvSpPr/>
              <p:nvPr/>
            </p:nvSpPr>
            <p:spPr>
              <a:xfrm>
                <a:off x="7468650" y="676950"/>
                <a:ext cx="147300" cy="147300"/>
              </a:xfrm>
              <a:prstGeom prst="ellipse">
                <a:avLst/>
              </a:prstGeom>
              <a:solidFill>
                <a:srgbClr val="74C3B3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17" name="Google Shape;2617;p37"/>
              <p:cNvSpPr/>
              <p:nvPr/>
            </p:nvSpPr>
            <p:spPr>
              <a:xfrm>
                <a:off x="7753243" y="676950"/>
                <a:ext cx="147300" cy="147300"/>
              </a:xfrm>
              <a:prstGeom prst="ellipse">
                <a:avLst/>
              </a:prstGeom>
              <a:solidFill>
                <a:srgbClr val="F6C4A2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18" name="Google Shape;2618;p37"/>
              <p:cNvSpPr/>
              <p:nvPr/>
            </p:nvSpPr>
            <p:spPr>
              <a:xfrm>
                <a:off x="8037835" y="676950"/>
                <a:ext cx="147300" cy="147300"/>
              </a:xfrm>
              <a:prstGeom prst="ellipse">
                <a:avLst/>
              </a:prstGeom>
              <a:solidFill>
                <a:srgbClr val="E1B8EC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2619" name="Google Shape;2619;p37"/>
          <p:cNvSpPr/>
          <p:nvPr/>
        </p:nvSpPr>
        <p:spPr>
          <a:xfrm rot="-5400000">
            <a:off x="-367150" y="4868761"/>
            <a:ext cx="1362383" cy="224196"/>
          </a:xfrm>
          <a:custGeom>
            <a:rect b="b" l="l" r="r" t="t"/>
            <a:pathLst>
              <a:path extrusionOk="0" h="20559" w="124932">
                <a:moveTo>
                  <a:pt x="28957" y="1"/>
                </a:moveTo>
                <a:lnTo>
                  <a:pt x="15565" y="11748"/>
                </a:lnTo>
                <a:lnTo>
                  <a:pt x="4346" y="1939"/>
                </a:lnTo>
                <a:lnTo>
                  <a:pt x="0" y="6873"/>
                </a:lnTo>
                <a:lnTo>
                  <a:pt x="15565" y="20558"/>
                </a:lnTo>
                <a:lnTo>
                  <a:pt x="28957" y="8811"/>
                </a:lnTo>
                <a:lnTo>
                  <a:pt x="42349" y="20558"/>
                </a:lnTo>
                <a:lnTo>
                  <a:pt x="55740" y="8811"/>
                </a:lnTo>
                <a:lnTo>
                  <a:pt x="69132" y="20558"/>
                </a:lnTo>
                <a:lnTo>
                  <a:pt x="82524" y="8811"/>
                </a:lnTo>
                <a:lnTo>
                  <a:pt x="95916" y="20558"/>
                </a:lnTo>
                <a:lnTo>
                  <a:pt x="109307" y="8811"/>
                </a:lnTo>
                <a:lnTo>
                  <a:pt x="120585" y="18620"/>
                </a:lnTo>
                <a:lnTo>
                  <a:pt x="124931" y="13686"/>
                </a:lnTo>
                <a:lnTo>
                  <a:pt x="109307" y="1"/>
                </a:lnTo>
                <a:lnTo>
                  <a:pt x="95916" y="11748"/>
                </a:lnTo>
                <a:lnTo>
                  <a:pt x="82524" y="1"/>
                </a:lnTo>
                <a:lnTo>
                  <a:pt x="69132" y="11748"/>
                </a:lnTo>
                <a:lnTo>
                  <a:pt x="55740" y="1"/>
                </a:lnTo>
                <a:lnTo>
                  <a:pt x="42349" y="11748"/>
                </a:lnTo>
                <a:lnTo>
                  <a:pt x="28957" y="1"/>
                </a:lnTo>
                <a:close/>
              </a:path>
            </a:pathLst>
          </a:custGeom>
          <a:solidFill>
            <a:schemeClr val="l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0" name="Google Shape;2620;p37"/>
          <p:cNvSpPr/>
          <p:nvPr/>
        </p:nvSpPr>
        <p:spPr>
          <a:xfrm>
            <a:off x="466172" y="4179838"/>
            <a:ext cx="91500" cy="915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1" name="Google Shape;2621;p37"/>
          <p:cNvSpPr txBox="1"/>
          <p:nvPr>
            <p:ph type="title"/>
          </p:nvPr>
        </p:nvSpPr>
        <p:spPr>
          <a:xfrm>
            <a:off x="1844825" y="539400"/>
            <a:ext cx="6321600" cy="52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02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622" name="Google Shape;2622;p37"/>
          <p:cNvSpPr/>
          <p:nvPr/>
        </p:nvSpPr>
        <p:spPr>
          <a:xfrm>
            <a:off x="8598537" y="167511"/>
            <a:ext cx="1362383" cy="224196"/>
          </a:xfrm>
          <a:custGeom>
            <a:rect b="b" l="l" r="r" t="t"/>
            <a:pathLst>
              <a:path extrusionOk="0" h="20559" w="124932">
                <a:moveTo>
                  <a:pt x="28957" y="1"/>
                </a:moveTo>
                <a:lnTo>
                  <a:pt x="15565" y="11748"/>
                </a:lnTo>
                <a:lnTo>
                  <a:pt x="4346" y="1939"/>
                </a:lnTo>
                <a:lnTo>
                  <a:pt x="0" y="6873"/>
                </a:lnTo>
                <a:lnTo>
                  <a:pt x="15565" y="20558"/>
                </a:lnTo>
                <a:lnTo>
                  <a:pt x="28957" y="8811"/>
                </a:lnTo>
                <a:lnTo>
                  <a:pt x="42349" y="20558"/>
                </a:lnTo>
                <a:lnTo>
                  <a:pt x="55740" y="8811"/>
                </a:lnTo>
                <a:lnTo>
                  <a:pt x="69132" y="20558"/>
                </a:lnTo>
                <a:lnTo>
                  <a:pt x="82524" y="8811"/>
                </a:lnTo>
                <a:lnTo>
                  <a:pt x="95916" y="20558"/>
                </a:lnTo>
                <a:lnTo>
                  <a:pt x="109307" y="8811"/>
                </a:lnTo>
                <a:lnTo>
                  <a:pt x="120585" y="18620"/>
                </a:lnTo>
                <a:lnTo>
                  <a:pt x="124931" y="13686"/>
                </a:lnTo>
                <a:lnTo>
                  <a:pt x="109307" y="1"/>
                </a:lnTo>
                <a:lnTo>
                  <a:pt x="95916" y="11748"/>
                </a:lnTo>
                <a:lnTo>
                  <a:pt x="82524" y="1"/>
                </a:lnTo>
                <a:lnTo>
                  <a:pt x="69132" y="11748"/>
                </a:lnTo>
                <a:lnTo>
                  <a:pt x="55740" y="1"/>
                </a:lnTo>
                <a:lnTo>
                  <a:pt x="42349" y="11748"/>
                </a:lnTo>
                <a:lnTo>
                  <a:pt x="28957" y="1"/>
                </a:lnTo>
                <a:close/>
              </a:path>
            </a:pathLst>
          </a:custGeom>
          <a:solidFill>
            <a:schemeClr val="accent4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3" name="Google Shape;2623;p37"/>
          <p:cNvSpPr/>
          <p:nvPr/>
        </p:nvSpPr>
        <p:spPr>
          <a:xfrm>
            <a:off x="349950" y="233063"/>
            <a:ext cx="415800" cy="415800"/>
          </a:xfrm>
          <a:prstGeom prst="star4">
            <a:avLst>
              <a:gd fmla="val 19794" name="adj"/>
            </a:avLst>
          </a:prstGeom>
          <a:solidFill>
            <a:schemeClr val="accent6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4" name="Google Shape;2624;p37"/>
          <p:cNvSpPr/>
          <p:nvPr/>
        </p:nvSpPr>
        <p:spPr>
          <a:xfrm>
            <a:off x="228922" y="3960488"/>
            <a:ext cx="91500" cy="915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5" name="Google Shape;2625;p37"/>
          <p:cNvSpPr/>
          <p:nvPr/>
        </p:nvSpPr>
        <p:spPr>
          <a:xfrm>
            <a:off x="8790225" y="4299675"/>
            <a:ext cx="678000" cy="678000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6" name="Google Shape;2626;p37"/>
          <p:cNvSpPr/>
          <p:nvPr/>
        </p:nvSpPr>
        <p:spPr>
          <a:xfrm>
            <a:off x="8409972" y="300188"/>
            <a:ext cx="91500" cy="915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7" name="Google Shape;2627;p37"/>
          <p:cNvSpPr/>
          <p:nvPr/>
        </p:nvSpPr>
        <p:spPr>
          <a:xfrm>
            <a:off x="-98" y="-83571"/>
            <a:ext cx="437304" cy="437892"/>
          </a:xfrm>
          <a:custGeom>
            <a:rect b="b" l="l" r="r" t="t"/>
            <a:pathLst>
              <a:path extrusionOk="0" h="43877" w="43818">
                <a:moveTo>
                  <a:pt x="21909" y="1"/>
                </a:moveTo>
                <a:cubicBezTo>
                  <a:pt x="21909" y="12101"/>
                  <a:pt x="12100" y="21968"/>
                  <a:pt x="0" y="21968"/>
                </a:cubicBezTo>
                <a:cubicBezTo>
                  <a:pt x="12100" y="21968"/>
                  <a:pt x="21909" y="31777"/>
                  <a:pt x="21909" y="43877"/>
                </a:cubicBezTo>
                <a:cubicBezTo>
                  <a:pt x="21909" y="31777"/>
                  <a:pt x="31718" y="21968"/>
                  <a:pt x="43817" y="21968"/>
                </a:cubicBezTo>
                <a:cubicBezTo>
                  <a:pt x="31718" y="21968"/>
                  <a:pt x="21909" y="12101"/>
                  <a:pt x="21909" y="1"/>
                </a:cubicBezTo>
                <a:close/>
              </a:path>
            </a:pathLst>
          </a:custGeom>
          <a:solidFill>
            <a:schemeClr val="accent3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8" name="Google Shape;2628;p37"/>
          <p:cNvSpPr/>
          <p:nvPr/>
        </p:nvSpPr>
        <p:spPr>
          <a:xfrm>
            <a:off x="195272" y="584263"/>
            <a:ext cx="91500" cy="915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9" name="Google Shape;2629;p37"/>
          <p:cNvSpPr/>
          <p:nvPr/>
        </p:nvSpPr>
        <p:spPr>
          <a:xfrm>
            <a:off x="8343100" y="4911075"/>
            <a:ext cx="415800" cy="4158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SECTION_HEADER_1">
    <p:bg>
      <p:bgPr>
        <a:solidFill>
          <a:schemeClr val="accent6"/>
        </a:solidFill>
      </p:bgPr>
    </p:bg>
    <p:spTree>
      <p:nvGrpSpPr>
        <p:cNvPr id="2630" name="Shape 2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31" name="Google Shape;2631;p38"/>
          <p:cNvGrpSpPr/>
          <p:nvPr/>
        </p:nvGrpSpPr>
        <p:grpSpPr>
          <a:xfrm>
            <a:off x="-100" y="-2100"/>
            <a:ext cx="9144129" cy="5149800"/>
            <a:chOff x="-100" y="-2100"/>
            <a:chExt cx="9144129" cy="5149800"/>
          </a:xfrm>
        </p:grpSpPr>
        <p:cxnSp>
          <p:nvCxnSpPr>
            <p:cNvPr id="2632" name="Google Shape;2632;p38"/>
            <p:cNvCxnSpPr/>
            <p:nvPr/>
          </p:nvCxnSpPr>
          <p:spPr>
            <a:xfrm>
              <a:off x="352950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633" name="Google Shape;2633;p38"/>
            <p:cNvCxnSpPr/>
            <p:nvPr/>
          </p:nvCxnSpPr>
          <p:spPr>
            <a:xfrm>
              <a:off x="609193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634" name="Google Shape;2634;p38"/>
            <p:cNvCxnSpPr/>
            <p:nvPr/>
          </p:nvCxnSpPr>
          <p:spPr>
            <a:xfrm>
              <a:off x="865437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635" name="Google Shape;2635;p38"/>
            <p:cNvCxnSpPr/>
            <p:nvPr/>
          </p:nvCxnSpPr>
          <p:spPr>
            <a:xfrm>
              <a:off x="1121680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636" name="Google Shape;2636;p38"/>
            <p:cNvCxnSpPr/>
            <p:nvPr/>
          </p:nvCxnSpPr>
          <p:spPr>
            <a:xfrm>
              <a:off x="1377924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637" name="Google Shape;2637;p38"/>
            <p:cNvCxnSpPr/>
            <p:nvPr/>
          </p:nvCxnSpPr>
          <p:spPr>
            <a:xfrm>
              <a:off x="1634167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638" name="Google Shape;2638;p38"/>
            <p:cNvCxnSpPr/>
            <p:nvPr/>
          </p:nvCxnSpPr>
          <p:spPr>
            <a:xfrm>
              <a:off x="1890410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639" name="Google Shape;2639;p38"/>
            <p:cNvCxnSpPr/>
            <p:nvPr/>
          </p:nvCxnSpPr>
          <p:spPr>
            <a:xfrm>
              <a:off x="2146654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640" name="Google Shape;2640;p38"/>
            <p:cNvCxnSpPr/>
            <p:nvPr/>
          </p:nvCxnSpPr>
          <p:spPr>
            <a:xfrm>
              <a:off x="2402897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641" name="Google Shape;2641;p38"/>
            <p:cNvCxnSpPr/>
            <p:nvPr/>
          </p:nvCxnSpPr>
          <p:spPr>
            <a:xfrm>
              <a:off x="2659140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642" name="Google Shape;2642;p38"/>
            <p:cNvCxnSpPr/>
            <p:nvPr/>
          </p:nvCxnSpPr>
          <p:spPr>
            <a:xfrm>
              <a:off x="2915384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643" name="Google Shape;2643;p38"/>
            <p:cNvCxnSpPr/>
            <p:nvPr/>
          </p:nvCxnSpPr>
          <p:spPr>
            <a:xfrm>
              <a:off x="3171627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644" name="Google Shape;2644;p38"/>
            <p:cNvCxnSpPr/>
            <p:nvPr/>
          </p:nvCxnSpPr>
          <p:spPr>
            <a:xfrm>
              <a:off x="3427871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645" name="Google Shape;2645;p38"/>
            <p:cNvCxnSpPr/>
            <p:nvPr/>
          </p:nvCxnSpPr>
          <p:spPr>
            <a:xfrm>
              <a:off x="3684114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646" name="Google Shape;2646;p38"/>
            <p:cNvCxnSpPr/>
            <p:nvPr/>
          </p:nvCxnSpPr>
          <p:spPr>
            <a:xfrm>
              <a:off x="3940357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647" name="Google Shape;2647;p38"/>
            <p:cNvCxnSpPr/>
            <p:nvPr/>
          </p:nvCxnSpPr>
          <p:spPr>
            <a:xfrm>
              <a:off x="4196601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648" name="Google Shape;2648;p38"/>
            <p:cNvCxnSpPr/>
            <p:nvPr/>
          </p:nvCxnSpPr>
          <p:spPr>
            <a:xfrm>
              <a:off x="4452844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649" name="Google Shape;2649;p38"/>
            <p:cNvCxnSpPr/>
            <p:nvPr/>
          </p:nvCxnSpPr>
          <p:spPr>
            <a:xfrm>
              <a:off x="4709088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650" name="Google Shape;2650;p38"/>
            <p:cNvCxnSpPr/>
            <p:nvPr/>
          </p:nvCxnSpPr>
          <p:spPr>
            <a:xfrm>
              <a:off x="4965331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651" name="Google Shape;2651;p38"/>
            <p:cNvCxnSpPr/>
            <p:nvPr/>
          </p:nvCxnSpPr>
          <p:spPr>
            <a:xfrm>
              <a:off x="5221574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652" name="Google Shape;2652;p38"/>
            <p:cNvCxnSpPr/>
            <p:nvPr/>
          </p:nvCxnSpPr>
          <p:spPr>
            <a:xfrm>
              <a:off x="5477818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653" name="Google Shape;2653;p38"/>
            <p:cNvCxnSpPr/>
            <p:nvPr/>
          </p:nvCxnSpPr>
          <p:spPr>
            <a:xfrm>
              <a:off x="5734061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654" name="Google Shape;2654;p38"/>
            <p:cNvCxnSpPr/>
            <p:nvPr/>
          </p:nvCxnSpPr>
          <p:spPr>
            <a:xfrm>
              <a:off x="5990304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655" name="Google Shape;2655;p38"/>
            <p:cNvCxnSpPr/>
            <p:nvPr/>
          </p:nvCxnSpPr>
          <p:spPr>
            <a:xfrm>
              <a:off x="6246548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656" name="Google Shape;2656;p38"/>
            <p:cNvCxnSpPr/>
            <p:nvPr/>
          </p:nvCxnSpPr>
          <p:spPr>
            <a:xfrm>
              <a:off x="6502791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657" name="Google Shape;2657;p38"/>
            <p:cNvCxnSpPr/>
            <p:nvPr/>
          </p:nvCxnSpPr>
          <p:spPr>
            <a:xfrm>
              <a:off x="6759035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658" name="Google Shape;2658;p38"/>
            <p:cNvCxnSpPr/>
            <p:nvPr/>
          </p:nvCxnSpPr>
          <p:spPr>
            <a:xfrm>
              <a:off x="7015278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659" name="Google Shape;2659;p38"/>
            <p:cNvCxnSpPr/>
            <p:nvPr/>
          </p:nvCxnSpPr>
          <p:spPr>
            <a:xfrm>
              <a:off x="7271521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660" name="Google Shape;2660;p38"/>
            <p:cNvCxnSpPr/>
            <p:nvPr/>
          </p:nvCxnSpPr>
          <p:spPr>
            <a:xfrm>
              <a:off x="7527765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661" name="Google Shape;2661;p38"/>
            <p:cNvCxnSpPr/>
            <p:nvPr/>
          </p:nvCxnSpPr>
          <p:spPr>
            <a:xfrm>
              <a:off x="7784008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662" name="Google Shape;2662;p38"/>
            <p:cNvCxnSpPr/>
            <p:nvPr/>
          </p:nvCxnSpPr>
          <p:spPr>
            <a:xfrm>
              <a:off x="8040251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663" name="Google Shape;2663;p38"/>
            <p:cNvCxnSpPr/>
            <p:nvPr/>
          </p:nvCxnSpPr>
          <p:spPr>
            <a:xfrm>
              <a:off x="8296495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664" name="Google Shape;2664;p38"/>
            <p:cNvCxnSpPr/>
            <p:nvPr/>
          </p:nvCxnSpPr>
          <p:spPr>
            <a:xfrm>
              <a:off x="8552738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665" name="Google Shape;2665;p38"/>
            <p:cNvCxnSpPr/>
            <p:nvPr/>
          </p:nvCxnSpPr>
          <p:spPr>
            <a:xfrm>
              <a:off x="8808982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666" name="Google Shape;2666;p38"/>
            <p:cNvCxnSpPr/>
            <p:nvPr/>
          </p:nvCxnSpPr>
          <p:spPr>
            <a:xfrm>
              <a:off x="9065225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667" name="Google Shape;2667;p38"/>
            <p:cNvCxnSpPr/>
            <p:nvPr/>
          </p:nvCxnSpPr>
          <p:spPr>
            <a:xfrm>
              <a:off x="96700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668" name="Google Shape;2668;p38"/>
            <p:cNvCxnSpPr/>
            <p:nvPr/>
          </p:nvCxnSpPr>
          <p:spPr>
            <a:xfrm rot="10800000">
              <a:off x="4573829" y="41812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669" name="Google Shape;2669;p38"/>
            <p:cNvCxnSpPr/>
            <p:nvPr/>
          </p:nvCxnSpPr>
          <p:spPr>
            <a:xfrm rot="10800000">
              <a:off x="4573829" y="-218345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670" name="Google Shape;2670;p38"/>
            <p:cNvCxnSpPr/>
            <p:nvPr/>
          </p:nvCxnSpPr>
          <p:spPr>
            <a:xfrm rot="10800000">
              <a:off x="4570100" y="-478501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671" name="Google Shape;2671;p38"/>
            <p:cNvCxnSpPr/>
            <p:nvPr/>
          </p:nvCxnSpPr>
          <p:spPr>
            <a:xfrm rot="10800000">
              <a:off x="4573829" y="-738658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672" name="Google Shape;2672;p38"/>
            <p:cNvCxnSpPr/>
            <p:nvPr/>
          </p:nvCxnSpPr>
          <p:spPr>
            <a:xfrm rot="10800000">
              <a:off x="4573829" y="-998815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673" name="Google Shape;2673;p38"/>
            <p:cNvCxnSpPr/>
            <p:nvPr/>
          </p:nvCxnSpPr>
          <p:spPr>
            <a:xfrm rot="10800000">
              <a:off x="4573829" y="-1258971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674" name="Google Shape;2674;p38"/>
            <p:cNvCxnSpPr/>
            <p:nvPr/>
          </p:nvCxnSpPr>
          <p:spPr>
            <a:xfrm rot="10800000">
              <a:off x="4573829" y="-1519128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675" name="Google Shape;2675;p38"/>
            <p:cNvCxnSpPr/>
            <p:nvPr/>
          </p:nvCxnSpPr>
          <p:spPr>
            <a:xfrm rot="10800000">
              <a:off x="4573829" y="-1779284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676" name="Google Shape;2676;p38"/>
            <p:cNvCxnSpPr/>
            <p:nvPr/>
          </p:nvCxnSpPr>
          <p:spPr>
            <a:xfrm rot="10800000">
              <a:off x="4570100" y="-2039441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677" name="Google Shape;2677;p38"/>
            <p:cNvCxnSpPr/>
            <p:nvPr/>
          </p:nvCxnSpPr>
          <p:spPr>
            <a:xfrm rot="10800000">
              <a:off x="4573829" y="-2299597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678" name="Google Shape;2678;p38"/>
            <p:cNvCxnSpPr/>
            <p:nvPr/>
          </p:nvCxnSpPr>
          <p:spPr>
            <a:xfrm rot="10800000">
              <a:off x="4573829" y="-2559754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679" name="Google Shape;2679;p38"/>
            <p:cNvCxnSpPr/>
            <p:nvPr/>
          </p:nvCxnSpPr>
          <p:spPr>
            <a:xfrm rot="10800000">
              <a:off x="4573829" y="-2819911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680" name="Google Shape;2680;p38"/>
            <p:cNvCxnSpPr/>
            <p:nvPr/>
          </p:nvCxnSpPr>
          <p:spPr>
            <a:xfrm rot="10800000">
              <a:off x="4573829" y="-3080067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681" name="Google Shape;2681;p38"/>
            <p:cNvCxnSpPr/>
            <p:nvPr/>
          </p:nvCxnSpPr>
          <p:spPr>
            <a:xfrm rot="10800000">
              <a:off x="4573829" y="-3340224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682" name="Google Shape;2682;p38"/>
            <p:cNvCxnSpPr/>
            <p:nvPr/>
          </p:nvCxnSpPr>
          <p:spPr>
            <a:xfrm rot="10800000">
              <a:off x="4573829" y="-3600380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683" name="Google Shape;2683;p38"/>
            <p:cNvCxnSpPr/>
            <p:nvPr/>
          </p:nvCxnSpPr>
          <p:spPr>
            <a:xfrm rot="10800000">
              <a:off x="4573829" y="-3860537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684" name="Google Shape;2684;p38"/>
            <p:cNvCxnSpPr/>
            <p:nvPr/>
          </p:nvCxnSpPr>
          <p:spPr>
            <a:xfrm rot="10800000">
              <a:off x="4573829" y="-4120693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685" name="Google Shape;2685;p38"/>
            <p:cNvCxnSpPr/>
            <p:nvPr/>
          </p:nvCxnSpPr>
          <p:spPr>
            <a:xfrm rot="10800000">
              <a:off x="4570100" y="-4380850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686" name="Google Shape;2686;p38"/>
            <p:cNvCxnSpPr/>
            <p:nvPr/>
          </p:nvCxnSpPr>
          <p:spPr>
            <a:xfrm rot="10800000">
              <a:off x="4573829" y="301975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2687" name="Google Shape;2687;p38"/>
          <p:cNvGrpSpPr/>
          <p:nvPr/>
        </p:nvGrpSpPr>
        <p:grpSpPr>
          <a:xfrm>
            <a:off x="3320075" y="3655455"/>
            <a:ext cx="5101500" cy="934800"/>
            <a:chOff x="3320075" y="3655455"/>
            <a:chExt cx="5101500" cy="934800"/>
          </a:xfrm>
        </p:grpSpPr>
        <p:sp>
          <p:nvSpPr>
            <p:cNvPr id="2688" name="Google Shape;2688;p38"/>
            <p:cNvSpPr/>
            <p:nvPr/>
          </p:nvSpPr>
          <p:spPr>
            <a:xfrm>
              <a:off x="3323913" y="3655455"/>
              <a:ext cx="5093700" cy="934800"/>
            </a:xfrm>
            <a:prstGeom prst="roundRect">
              <a:avLst>
                <a:gd fmla="val 16758" name="adj"/>
              </a:avLst>
            </a:prstGeom>
            <a:solidFill>
              <a:srgbClr val="FFFFFF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2689" name="Google Shape;2689;p38"/>
            <p:cNvCxnSpPr/>
            <p:nvPr/>
          </p:nvCxnSpPr>
          <p:spPr>
            <a:xfrm rot="10800000">
              <a:off x="3320075" y="3877808"/>
              <a:ext cx="5101500" cy="0"/>
            </a:xfrm>
            <a:prstGeom prst="straightConnector1">
              <a:avLst/>
            </a:prstGeom>
            <a:noFill/>
            <a:ln cap="flat" cmpd="sng" w="9525">
              <a:solidFill>
                <a:srgbClr val="59595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grpSp>
          <p:nvGrpSpPr>
            <p:cNvPr id="2690" name="Google Shape;2690;p38"/>
            <p:cNvGrpSpPr/>
            <p:nvPr/>
          </p:nvGrpSpPr>
          <p:grpSpPr>
            <a:xfrm>
              <a:off x="3434468" y="3748525"/>
              <a:ext cx="341549" cy="68819"/>
              <a:chOff x="7468650" y="676950"/>
              <a:chExt cx="716485" cy="147300"/>
            </a:xfrm>
          </p:grpSpPr>
          <p:sp>
            <p:nvSpPr>
              <p:cNvPr id="2691" name="Google Shape;2691;p38"/>
              <p:cNvSpPr/>
              <p:nvPr/>
            </p:nvSpPr>
            <p:spPr>
              <a:xfrm>
                <a:off x="7468650" y="676950"/>
                <a:ext cx="147300" cy="147300"/>
              </a:xfrm>
              <a:prstGeom prst="ellipse">
                <a:avLst/>
              </a:prstGeom>
              <a:solidFill>
                <a:srgbClr val="74C3B3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92" name="Google Shape;2692;p38"/>
              <p:cNvSpPr/>
              <p:nvPr/>
            </p:nvSpPr>
            <p:spPr>
              <a:xfrm>
                <a:off x="7753243" y="676950"/>
                <a:ext cx="147300" cy="147300"/>
              </a:xfrm>
              <a:prstGeom prst="ellipse">
                <a:avLst/>
              </a:prstGeom>
              <a:solidFill>
                <a:srgbClr val="F6C4A2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93" name="Google Shape;2693;p38"/>
              <p:cNvSpPr/>
              <p:nvPr/>
            </p:nvSpPr>
            <p:spPr>
              <a:xfrm>
                <a:off x="8037835" y="676950"/>
                <a:ext cx="147300" cy="147300"/>
              </a:xfrm>
              <a:prstGeom prst="ellipse">
                <a:avLst/>
              </a:prstGeom>
              <a:solidFill>
                <a:srgbClr val="E1B8EC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2694" name="Google Shape;2694;p38"/>
          <p:cNvSpPr txBox="1"/>
          <p:nvPr>
            <p:ph type="title"/>
          </p:nvPr>
        </p:nvSpPr>
        <p:spPr>
          <a:xfrm>
            <a:off x="1345275" y="846925"/>
            <a:ext cx="3837300" cy="86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7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695" name="Google Shape;2695;p38"/>
          <p:cNvSpPr txBox="1"/>
          <p:nvPr>
            <p:ph idx="1" type="subTitle"/>
          </p:nvPr>
        </p:nvSpPr>
        <p:spPr>
          <a:xfrm>
            <a:off x="1345263" y="1794775"/>
            <a:ext cx="2142900" cy="113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696" name="Google Shape;2696;p38"/>
          <p:cNvSpPr txBox="1"/>
          <p:nvPr/>
        </p:nvSpPr>
        <p:spPr>
          <a:xfrm>
            <a:off x="3539975" y="3952475"/>
            <a:ext cx="46617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CRÉDITOS: Esta plantilla de presentación fue creada por </a:t>
            </a:r>
            <a:r>
              <a:rPr b="1" lang="en" sz="1200">
                <a:solidFill>
                  <a:srgbClr val="434343"/>
                </a:solidFill>
                <a:uFill>
                  <a:noFill/>
                </a:uFill>
                <a:latin typeface="Titillium Web"/>
                <a:ea typeface="Titillium Web"/>
                <a:cs typeface="Titillium Web"/>
                <a:sym typeface="Titillium Web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, que incluye iconos de </a:t>
            </a:r>
            <a:r>
              <a:rPr b="1" lang="en" sz="1200">
                <a:solidFill>
                  <a:srgbClr val="434343"/>
                </a:solidFill>
                <a:uFill>
                  <a:noFill/>
                </a:uFill>
                <a:latin typeface="Titillium Web"/>
                <a:ea typeface="Titillium Web"/>
                <a:cs typeface="Titillium Web"/>
                <a:sym typeface="Titillium Web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b="1" lang="en" sz="12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n" sz="12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e infografías e imágenes de </a:t>
            </a:r>
            <a:r>
              <a:rPr b="1" lang="en" sz="1200">
                <a:solidFill>
                  <a:srgbClr val="434343"/>
                </a:solidFill>
                <a:uFill>
                  <a:noFill/>
                </a:uFill>
                <a:latin typeface="Titillium Web"/>
                <a:ea typeface="Titillium Web"/>
                <a:cs typeface="Titillium Web"/>
                <a:sym typeface="Titillium Web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endParaRPr sz="12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8">
    <p:spTree>
      <p:nvGrpSpPr>
        <p:cNvPr id="2697" name="Shape 2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98" name="Google Shape;2698;p39"/>
          <p:cNvGrpSpPr/>
          <p:nvPr/>
        </p:nvGrpSpPr>
        <p:grpSpPr>
          <a:xfrm>
            <a:off x="-100" y="-2100"/>
            <a:ext cx="9144129" cy="5149800"/>
            <a:chOff x="-100" y="-2100"/>
            <a:chExt cx="9144129" cy="5149800"/>
          </a:xfrm>
        </p:grpSpPr>
        <p:cxnSp>
          <p:nvCxnSpPr>
            <p:cNvPr id="2699" name="Google Shape;2699;p39"/>
            <p:cNvCxnSpPr/>
            <p:nvPr/>
          </p:nvCxnSpPr>
          <p:spPr>
            <a:xfrm>
              <a:off x="352950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700" name="Google Shape;2700;p39"/>
            <p:cNvCxnSpPr/>
            <p:nvPr/>
          </p:nvCxnSpPr>
          <p:spPr>
            <a:xfrm>
              <a:off x="609193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701" name="Google Shape;2701;p39"/>
            <p:cNvCxnSpPr/>
            <p:nvPr/>
          </p:nvCxnSpPr>
          <p:spPr>
            <a:xfrm>
              <a:off x="865437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702" name="Google Shape;2702;p39"/>
            <p:cNvCxnSpPr/>
            <p:nvPr/>
          </p:nvCxnSpPr>
          <p:spPr>
            <a:xfrm>
              <a:off x="1121680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703" name="Google Shape;2703;p39"/>
            <p:cNvCxnSpPr/>
            <p:nvPr/>
          </p:nvCxnSpPr>
          <p:spPr>
            <a:xfrm>
              <a:off x="1377924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704" name="Google Shape;2704;p39"/>
            <p:cNvCxnSpPr/>
            <p:nvPr/>
          </p:nvCxnSpPr>
          <p:spPr>
            <a:xfrm>
              <a:off x="1634167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705" name="Google Shape;2705;p39"/>
            <p:cNvCxnSpPr/>
            <p:nvPr/>
          </p:nvCxnSpPr>
          <p:spPr>
            <a:xfrm>
              <a:off x="1890410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706" name="Google Shape;2706;p39"/>
            <p:cNvCxnSpPr/>
            <p:nvPr/>
          </p:nvCxnSpPr>
          <p:spPr>
            <a:xfrm>
              <a:off x="2146654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707" name="Google Shape;2707;p39"/>
            <p:cNvCxnSpPr/>
            <p:nvPr/>
          </p:nvCxnSpPr>
          <p:spPr>
            <a:xfrm>
              <a:off x="2402897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708" name="Google Shape;2708;p39"/>
            <p:cNvCxnSpPr/>
            <p:nvPr/>
          </p:nvCxnSpPr>
          <p:spPr>
            <a:xfrm>
              <a:off x="2659140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709" name="Google Shape;2709;p39"/>
            <p:cNvCxnSpPr/>
            <p:nvPr/>
          </p:nvCxnSpPr>
          <p:spPr>
            <a:xfrm>
              <a:off x="2915384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710" name="Google Shape;2710;p39"/>
            <p:cNvCxnSpPr/>
            <p:nvPr/>
          </p:nvCxnSpPr>
          <p:spPr>
            <a:xfrm>
              <a:off x="3171627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711" name="Google Shape;2711;p39"/>
            <p:cNvCxnSpPr/>
            <p:nvPr/>
          </p:nvCxnSpPr>
          <p:spPr>
            <a:xfrm>
              <a:off x="3427871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712" name="Google Shape;2712;p39"/>
            <p:cNvCxnSpPr/>
            <p:nvPr/>
          </p:nvCxnSpPr>
          <p:spPr>
            <a:xfrm>
              <a:off x="3684114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713" name="Google Shape;2713;p39"/>
            <p:cNvCxnSpPr/>
            <p:nvPr/>
          </p:nvCxnSpPr>
          <p:spPr>
            <a:xfrm>
              <a:off x="3940357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714" name="Google Shape;2714;p39"/>
            <p:cNvCxnSpPr/>
            <p:nvPr/>
          </p:nvCxnSpPr>
          <p:spPr>
            <a:xfrm>
              <a:off x="4196601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715" name="Google Shape;2715;p39"/>
            <p:cNvCxnSpPr/>
            <p:nvPr/>
          </p:nvCxnSpPr>
          <p:spPr>
            <a:xfrm>
              <a:off x="4452844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716" name="Google Shape;2716;p39"/>
            <p:cNvCxnSpPr/>
            <p:nvPr/>
          </p:nvCxnSpPr>
          <p:spPr>
            <a:xfrm>
              <a:off x="4709088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717" name="Google Shape;2717;p39"/>
            <p:cNvCxnSpPr/>
            <p:nvPr/>
          </p:nvCxnSpPr>
          <p:spPr>
            <a:xfrm>
              <a:off x="4965331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718" name="Google Shape;2718;p39"/>
            <p:cNvCxnSpPr/>
            <p:nvPr/>
          </p:nvCxnSpPr>
          <p:spPr>
            <a:xfrm>
              <a:off x="5221574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719" name="Google Shape;2719;p39"/>
            <p:cNvCxnSpPr/>
            <p:nvPr/>
          </p:nvCxnSpPr>
          <p:spPr>
            <a:xfrm>
              <a:off x="5477818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720" name="Google Shape;2720;p39"/>
            <p:cNvCxnSpPr/>
            <p:nvPr/>
          </p:nvCxnSpPr>
          <p:spPr>
            <a:xfrm>
              <a:off x="5734061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721" name="Google Shape;2721;p39"/>
            <p:cNvCxnSpPr/>
            <p:nvPr/>
          </p:nvCxnSpPr>
          <p:spPr>
            <a:xfrm>
              <a:off x="5990304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722" name="Google Shape;2722;p39"/>
            <p:cNvCxnSpPr/>
            <p:nvPr/>
          </p:nvCxnSpPr>
          <p:spPr>
            <a:xfrm>
              <a:off x="6246548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723" name="Google Shape;2723;p39"/>
            <p:cNvCxnSpPr/>
            <p:nvPr/>
          </p:nvCxnSpPr>
          <p:spPr>
            <a:xfrm>
              <a:off x="6502791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724" name="Google Shape;2724;p39"/>
            <p:cNvCxnSpPr/>
            <p:nvPr/>
          </p:nvCxnSpPr>
          <p:spPr>
            <a:xfrm>
              <a:off x="6759035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725" name="Google Shape;2725;p39"/>
            <p:cNvCxnSpPr/>
            <p:nvPr/>
          </p:nvCxnSpPr>
          <p:spPr>
            <a:xfrm>
              <a:off x="7015278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726" name="Google Shape;2726;p39"/>
            <p:cNvCxnSpPr/>
            <p:nvPr/>
          </p:nvCxnSpPr>
          <p:spPr>
            <a:xfrm>
              <a:off x="7271521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727" name="Google Shape;2727;p39"/>
            <p:cNvCxnSpPr/>
            <p:nvPr/>
          </p:nvCxnSpPr>
          <p:spPr>
            <a:xfrm>
              <a:off x="7527765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728" name="Google Shape;2728;p39"/>
            <p:cNvCxnSpPr/>
            <p:nvPr/>
          </p:nvCxnSpPr>
          <p:spPr>
            <a:xfrm>
              <a:off x="7784008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729" name="Google Shape;2729;p39"/>
            <p:cNvCxnSpPr/>
            <p:nvPr/>
          </p:nvCxnSpPr>
          <p:spPr>
            <a:xfrm>
              <a:off x="8040251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730" name="Google Shape;2730;p39"/>
            <p:cNvCxnSpPr/>
            <p:nvPr/>
          </p:nvCxnSpPr>
          <p:spPr>
            <a:xfrm>
              <a:off x="8296495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731" name="Google Shape;2731;p39"/>
            <p:cNvCxnSpPr/>
            <p:nvPr/>
          </p:nvCxnSpPr>
          <p:spPr>
            <a:xfrm>
              <a:off x="8552738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732" name="Google Shape;2732;p39"/>
            <p:cNvCxnSpPr/>
            <p:nvPr/>
          </p:nvCxnSpPr>
          <p:spPr>
            <a:xfrm>
              <a:off x="8808982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733" name="Google Shape;2733;p39"/>
            <p:cNvCxnSpPr/>
            <p:nvPr/>
          </p:nvCxnSpPr>
          <p:spPr>
            <a:xfrm>
              <a:off x="9065225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734" name="Google Shape;2734;p39"/>
            <p:cNvCxnSpPr/>
            <p:nvPr/>
          </p:nvCxnSpPr>
          <p:spPr>
            <a:xfrm>
              <a:off x="96700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735" name="Google Shape;2735;p39"/>
            <p:cNvCxnSpPr/>
            <p:nvPr/>
          </p:nvCxnSpPr>
          <p:spPr>
            <a:xfrm rot="10800000">
              <a:off x="4573829" y="41812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736" name="Google Shape;2736;p39"/>
            <p:cNvCxnSpPr/>
            <p:nvPr/>
          </p:nvCxnSpPr>
          <p:spPr>
            <a:xfrm rot="10800000">
              <a:off x="4573829" y="-218345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737" name="Google Shape;2737;p39"/>
            <p:cNvCxnSpPr/>
            <p:nvPr/>
          </p:nvCxnSpPr>
          <p:spPr>
            <a:xfrm rot="10800000">
              <a:off x="4570100" y="-478501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738" name="Google Shape;2738;p39"/>
            <p:cNvCxnSpPr/>
            <p:nvPr/>
          </p:nvCxnSpPr>
          <p:spPr>
            <a:xfrm rot="10800000">
              <a:off x="4573829" y="-738658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739" name="Google Shape;2739;p39"/>
            <p:cNvCxnSpPr/>
            <p:nvPr/>
          </p:nvCxnSpPr>
          <p:spPr>
            <a:xfrm rot="10800000">
              <a:off x="4573829" y="-998815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740" name="Google Shape;2740;p39"/>
            <p:cNvCxnSpPr/>
            <p:nvPr/>
          </p:nvCxnSpPr>
          <p:spPr>
            <a:xfrm rot="10800000">
              <a:off x="4573829" y="-1258971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741" name="Google Shape;2741;p39"/>
            <p:cNvCxnSpPr/>
            <p:nvPr/>
          </p:nvCxnSpPr>
          <p:spPr>
            <a:xfrm rot="10800000">
              <a:off x="4573829" y="-1519128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742" name="Google Shape;2742;p39"/>
            <p:cNvCxnSpPr/>
            <p:nvPr/>
          </p:nvCxnSpPr>
          <p:spPr>
            <a:xfrm rot="10800000">
              <a:off x="4573829" y="-1779284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743" name="Google Shape;2743;p39"/>
            <p:cNvCxnSpPr/>
            <p:nvPr/>
          </p:nvCxnSpPr>
          <p:spPr>
            <a:xfrm rot="10800000">
              <a:off x="4570100" y="-2039441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744" name="Google Shape;2744;p39"/>
            <p:cNvCxnSpPr/>
            <p:nvPr/>
          </p:nvCxnSpPr>
          <p:spPr>
            <a:xfrm rot="10800000">
              <a:off x="4573829" y="-2299597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745" name="Google Shape;2745;p39"/>
            <p:cNvCxnSpPr/>
            <p:nvPr/>
          </p:nvCxnSpPr>
          <p:spPr>
            <a:xfrm rot="10800000">
              <a:off x="4573829" y="-2559754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746" name="Google Shape;2746;p39"/>
            <p:cNvCxnSpPr/>
            <p:nvPr/>
          </p:nvCxnSpPr>
          <p:spPr>
            <a:xfrm rot="10800000">
              <a:off x="4573829" y="-2819911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747" name="Google Shape;2747;p39"/>
            <p:cNvCxnSpPr/>
            <p:nvPr/>
          </p:nvCxnSpPr>
          <p:spPr>
            <a:xfrm rot="10800000">
              <a:off x="4573829" y="-3080067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748" name="Google Shape;2748;p39"/>
            <p:cNvCxnSpPr/>
            <p:nvPr/>
          </p:nvCxnSpPr>
          <p:spPr>
            <a:xfrm rot="10800000">
              <a:off x="4573829" y="-3340224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749" name="Google Shape;2749;p39"/>
            <p:cNvCxnSpPr/>
            <p:nvPr/>
          </p:nvCxnSpPr>
          <p:spPr>
            <a:xfrm rot="10800000">
              <a:off x="4573829" y="-3600380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750" name="Google Shape;2750;p39"/>
            <p:cNvCxnSpPr/>
            <p:nvPr/>
          </p:nvCxnSpPr>
          <p:spPr>
            <a:xfrm rot="10800000">
              <a:off x="4573829" y="-3860537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751" name="Google Shape;2751;p39"/>
            <p:cNvCxnSpPr/>
            <p:nvPr/>
          </p:nvCxnSpPr>
          <p:spPr>
            <a:xfrm rot="10800000">
              <a:off x="4573829" y="-4120693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752" name="Google Shape;2752;p39"/>
            <p:cNvCxnSpPr/>
            <p:nvPr/>
          </p:nvCxnSpPr>
          <p:spPr>
            <a:xfrm rot="10800000">
              <a:off x="4570100" y="-4380850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753" name="Google Shape;2753;p39"/>
            <p:cNvCxnSpPr/>
            <p:nvPr/>
          </p:nvCxnSpPr>
          <p:spPr>
            <a:xfrm rot="10800000">
              <a:off x="4573829" y="301975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2754" name="Google Shape;2754;p39"/>
          <p:cNvSpPr/>
          <p:nvPr/>
        </p:nvSpPr>
        <p:spPr>
          <a:xfrm>
            <a:off x="1696222" y="90625"/>
            <a:ext cx="91500" cy="915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5" name="Google Shape;2755;p39"/>
          <p:cNvSpPr/>
          <p:nvPr/>
        </p:nvSpPr>
        <p:spPr>
          <a:xfrm>
            <a:off x="247650" y="-546800"/>
            <a:ext cx="1317600" cy="13176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6" name="Google Shape;2756;p39"/>
          <p:cNvSpPr/>
          <p:nvPr/>
        </p:nvSpPr>
        <p:spPr>
          <a:xfrm>
            <a:off x="307042" y="1413161"/>
            <a:ext cx="574454" cy="575227"/>
          </a:xfrm>
          <a:custGeom>
            <a:rect b="b" l="l" r="r" t="t"/>
            <a:pathLst>
              <a:path extrusionOk="0" h="43877" w="43818">
                <a:moveTo>
                  <a:pt x="21909" y="1"/>
                </a:moveTo>
                <a:cubicBezTo>
                  <a:pt x="21909" y="12101"/>
                  <a:pt x="12100" y="21968"/>
                  <a:pt x="0" y="21968"/>
                </a:cubicBezTo>
                <a:cubicBezTo>
                  <a:pt x="12100" y="21968"/>
                  <a:pt x="21909" y="31777"/>
                  <a:pt x="21909" y="43877"/>
                </a:cubicBezTo>
                <a:cubicBezTo>
                  <a:pt x="21909" y="31777"/>
                  <a:pt x="31718" y="21968"/>
                  <a:pt x="43817" y="21968"/>
                </a:cubicBezTo>
                <a:cubicBezTo>
                  <a:pt x="31718" y="21968"/>
                  <a:pt x="21909" y="12101"/>
                  <a:pt x="21909" y="1"/>
                </a:cubicBezTo>
                <a:close/>
              </a:path>
            </a:pathLst>
          </a:custGeom>
          <a:solidFill>
            <a:schemeClr val="accent6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7" name="Google Shape;2757;p39"/>
          <p:cNvSpPr/>
          <p:nvPr/>
        </p:nvSpPr>
        <p:spPr>
          <a:xfrm>
            <a:off x="-565067" y="1025178"/>
            <a:ext cx="1659097" cy="273024"/>
          </a:xfrm>
          <a:custGeom>
            <a:rect b="b" l="l" r="r" t="t"/>
            <a:pathLst>
              <a:path extrusionOk="0" h="20559" w="124932">
                <a:moveTo>
                  <a:pt x="28957" y="1"/>
                </a:moveTo>
                <a:lnTo>
                  <a:pt x="15565" y="11748"/>
                </a:lnTo>
                <a:lnTo>
                  <a:pt x="4346" y="1939"/>
                </a:lnTo>
                <a:lnTo>
                  <a:pt x="0" y="6873"/>
                </a:lnTo>
                <a:lnTo>
                  <a:pt x="15565" y="20558"/>
                </a:lnTo>
                <a:lnTo>
                  <a:pt x="28957" y="8811"/>
                </a:lnTo>
                <a:lnTo>
                  <a:pt x="42349" y="20558"/>
                </a:lnTo>
                <a:lnTo>
                  <a:pt x="55740" y="8811"/>
                </a:lnTo>
                <a:lnTo>
                  <a:pt x="69132" y="20558"/>
                </a:lnTo>
                <a:lnTo>
                  <a:pt x="82524" y="8811"/>
                </a:lnTo>
                <a:lnTo>
                  <a:pt x="95916" y="20558"/>
                </a:lnTo>
                <a:lnTo>
                  <a:pt x="109307" y="8811"/>
                </a:lnTo>
                <a:lnTo>
                  <a:pt x="120585" y="18620"/>
                </a:lnTo>
                <a:lnTo>
                  <a:pt x="124931" y="13686"/>
                </a:lnTo>
                <a:lnTo>
                  <a:pt x="109307" y="1"/>
                </a:lnTo>
                <a:lnTo>
                  <a:pt x="95916" y="11748"/>
                </a:lnTo>
                <a:lnTo>
                  <a:pt x="82524" y="1"/>
                </a:lnTo>
                <a:lnTo>
                  <a:pt x="69132" y="11748"/>
                </a:lnTo>
                <a:lnTo>
                  <a:pt x="55740" y="1"/>
                </a:lnTo>
                <a:lnTo>
                  <a:pt x="42349" y="11748"/>
                </a:lnTo>
                <a:lnTo>
                  <a:pt x="28957" y="1"/>
                </a:lnTo>
                <a:close/>
              </a:path>
            </a:pathLst>
          </a:custGeom>
          <a:solidFill>
            <a:schemeClr val="l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8" name="Google Shape;2758;p39"/>
          <p:cNvSpPr/>
          <p:nvPr/>
        </p:nvSpPr>
        <p:spPr>
          <a:xfrm flipH="1" rot="-5400000">
            <a:off x="7348991" y="5227486"/>
            <a:ext cx="2103230" cy="346059"/>
          </a:xfrm>
          <a:custGeom>
            <a:rect b="b" l="l" r="r" t="t"/>
            <a:pathLst>
              <a:path extrusionOk="0" h="20559" w="124932">
                <a:moveTo>
                  <a:pt x="28957" y="1"/>
                </a:moveTo>
                <a:lnTo>
                  <a:pt x="15565" y="11748"/>
                </a:lnTo>
                <a:lnTo>
                  <a:pt x="4346" y="1939"/>
                </a:lnTo>
                <a:lnTo>
                  <a:pt x="0" y="6873"/>
                </a:lnTo>
                <a:lnTo>
                  <a:pt x="15565" y="20558"/>
                </a:lnTo>
                <a:lnTo>
                  <a:pt x="28957" y="8811"/>
                </a:lnTo>
                <a:lnTo>
                  <a:pt x="42349" y="20558"/>
                </a:lnTo>
                <a:lnTo>
                  <a:pt x="55740" y="8811"/>
                </a:lnTo>
                <a:lnTo>
                  <a:pt x="69132" y="20558"/>
                </a:lnTo>
                <a:lnTo>
                  <a:pt x="82524" y="8811"/>
                </a:lnTo>
                <a:lnTo>
                  <a:pt x="95916" y="20558"/>
                </a:lnTo>
                <a:lnTo>
                  <a:pt x="109307" y="8811"/>
                </a:lnTo>
                <a:lnTo>
                  <a:pt x="120585" y="18620"/>
                </a:lnTo>
                <a:lnTo>
                  <a:pt x="124931" y="13686"/>
                </a:lnTo>
                <a:lnTo>
                  <a:pt x="109307" y="1"/>
                </a:lnTo>
                <a:lnTo>
                  <a:pt x="95916" y="11748"/>
                </a:lnTo>
                <a:lnTo>
                  <a:pt x="82524" y="1"/>
                </a:lnTo>
                <a:lnTo>
                  <a:pt x="69132" y="11748"/>
                </a:lnTo>
                <a:lnTo>
                  <a:pt x="55740" y="1"/>
                </a:lnTo>
                <a:lnTo>
                  <a:pt x="42349" y="11748"/>
                </a:lnTo>
                <a:lnTo>
                  <a:pt x="28957" y="1"/>
                </a:lnTo>
                <a:close/>
              </a:path>
            </a:pathLst>
          </a:custGeom>
          <a:solidFill>
            <a:schemeClr val="accent3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9" name="Google Shape;2759;p39"/>
          <p:cNvSpPr/>
          <p:nvPr/>
        </p:nvSpPr>
        <p:spPr>
          <a:xfrm flipH="1" rot="-5400000">
            <a:off x="7695040" y="4809335"/>
            <a:ext cx="2103230" cy="346059"/>
          </a:xfrm>
          <a:custGeom>
            <a:rect b="b" l="l" r="r" t="t"/>
            <a:pathLst>
              <a:path extrusionOk="0" h="20559" w="124932">
                <a:moveTo>
                  <a:pt x="28957" y="1"/>
                </a:moveTo>
                <a:lnTo>
                  <a:pt x="15565" y="11748"/>
                </a:lnTo>
                <a:lnTo>
                  <a:pt x="4346" y="1939"/>
                </a:lnTo>
                <a:lnTo>
                  <a:pt x="0" y="6873"/>
                </a:lnTo>
                <a:lnTo>
                  <a:pt x="15565" y="20558"/>
                </a:lnTo>
                <a:lnTo>
                  <a:pt x="28957" y="8811"/>
                </a:lnTo>
                <a:lnTo>
                  <a:pt x="42349" y="20558"/>
                </a:lnTo>
                <a:lnTo>
                  <a:pt x="55740" y="8811"/>
                </a:lnTo>
                <a:lnTo>
                  <a:pt x="69132" y="20558"/>
                </a:lnTo>
                <a:lnTo>
                  <a:pt x="82524" y="8811"/>
                </a:lnTo>
                <a:lnTo>
                  <a:pt x="95916" y="20558"/>
                </a:lnTo>
                <a:lnTo>
                  <a:pt x="109307" y="8811"/>
                </a:lnTo>
                <a:lnTo>
                  <a:pt x="120585" y="18620"/>
                </a:lnTo>
                <a:lnTo>
                  <a:pt x="124931" y="13686"/>
                </a:lnTo>
                <a:lnTo>
                  <a:pt x="109307" y="1"/>
                </a:lnTo>
                <a:lnTo>
                  <a:pt x="95916" y="11748"/>
                </a:lnTo>
                <a:lnTo>
                  <a:pt x="82524" y="1"/>
                </a:lnTo>
                <a:lnTo>
                  <a:pt x="69132" y="11748"/>
                </a:lnTo>
                <a:lnTo>
                  <a:pt x="55740" y="1"/>
                </a:lnTo>
                <a:lnTo>
                  <a:pt x="42349" y="11748"/>
                </a:lnTo>
                <a:lnTo>
                  <a:pt x="28957" y="1"/>
                </a:lnTo>
                <a:close/>
              </a:path>
            </a:pathLst>
          </a:custGeom>
          <a:solidFill>
            <a:schemeClr val="accent6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0" name="Google Shape;2760;p39"/>
          <p:cNvSpPr/>
          <p:nvPr/>
        </p:nvSpPr>
        <p:spPr>
          <a:xfrm rot="10800000">
            <a:off x="8718250" y="770802"/>
            <a:ext cx="781800" cy="781800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1" name="Google Shape;2761;p39"/>
          <p:cNvSpPr/>
          <p:nvPr/>
        </p:nvSpPr>
        <p:spPr>
          <a:xfrm rot="10800000">
            <a:off x="8718240" y="517027"/>
            <a:ext cx="122400" cy="1224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2" name="Google Shape;2762;p39"/>
          <p:cNvSpPr/>
          <p:nvPr/>
        </p:nvSpPr>
        <p:spPr>
          <a:xfrm rot="10800000">
            <a:off x="512300" y="4656300"/>
            <a:ext cx="1003200" cy="10032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3" name="Google Shape;2763;p39"/>
          <p:cNvSpPr/>
          <p:nvPr/>
        </p:nvSpPr>
        <p:spPr>
          <a:xfrm rot="-9201064">
            <a:off x="8094878" y="4967320"/>
            <a:ext cx="91634" cy="91634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4" name="Google Shape;2764;p39"/>
          <p:cNvSpPr/>
          <p:nvPr/>
        </p:nvSpPr>
        <p:spPr>
          <a:xfrm>
            <a:off x="7420924" y="4462719"/>
            <a:ext cx="488242" cy="488899"/>
          </a:xfrm>
          <a:custGeom>
            <a:rect b="b" l="l" r="r" t="t"/>
            <a:pathLst>
              <a:path extrusionOk="0" h="43877" w="43818">
                <a:moveTo>
                  <a:pt x="21909" y="1"/>
                </a:moveTo>
                <a:cubicBezTo>
                  <a:pt x="21909" y="12101"/>
                  <a:pt x="12100" y="21968"/>
                  <a:pt x="0" y="21968"/>
                </a:cubicBezTo>
                <a:cubicBezTo>
                  <a:pt x="12100" y="21968"/>
                  <a:pt x="21909" y="31777"/>
                  <a:pt x="21909" y="43877"/>
                </a:cubicBezTo>
                <a:cubicBezTo>
                  <a:pt x="21909" y="31777"/>
                  <a:pt x="31718" y="21968"/>
                  <a:pt x="43817" y="21968"/>
                </a:cubicBezTo>
                <a:cubicBezTo>
                  <a:pt x="31718" y="21968"/>
                  <a:pt x="21909" y="12101"/>
                  <a:pt x="21909" y="1"/>
                </a:cubicBezTo>
                <a:close/>
              </a:path>
            </a:pathLst>
          </a:cu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5" name="Google Shape;2765;p39"/>
          <p:cNvSpPr/>
          <p:nvPr/>
        </p:nvSpPr>
        <p:spPr>
          <a:xfrm>
            <a:off x="8280799" y="53077"/>
            <a:ext cx="488242" cy="488899"/>
          </a:xfrm>
          <a:custGeom>
            <a:rect b="b" l="l" r="r" t="t"/>
            <a:pathLst>
              <a:path extrusionOk="0" h="43877" w="43818">
                <a:moveTo>
                  <a:pt x="21909" y="1"/>
                </a:moveTo>
                <a:cubicBezTo>
                  <a:pt x="21909" y="12101"/>
                  <a:pt x="12100" y="21968"/>
                  <a:pt x="0" y="21968"/>
                </a:cubicBezTo>
                <a:cubicBezTo>
                  <a:pt x="12100" y="21968"/>
                  <a:pt x="21909" y="31777"/>
                  <a:pt x="21909" y="43877"/>
                </a:cubicBezTo>
                <a:cubicBezTo>
                  <a:pt x="21909" y="31777"/>
                  <a:pt x="31718" y="21968"/>
                  <a:pt x="43817" y="21968"/>
                </a:cubicBezTo>
                <a:cubicBezTo>
                  <a:pt x="31718" y="21968"/>
                  <a:pt x="21909" y="12101"/>
                  <a:pt x="21909" y="1"/>
                </a:cubicBezTo>
                <a:close/>
              </a:path>
            </a:pathLst>
          </a:custGeom>
          <a:solidFill>
            <a:schemeClr val="accent5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6" name="Google Shape;2766;p39"/>
          <p:cNvSpPr/>
          <p:nvPr/>
        </p:nvSpPr>
        <p:spPr>
          <a:xfrm>
            <a:off x="7909179" y="138150"/>
            <a:ext cx="245400" cy="2454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767" name="Google Shape;2767;p39"/>
          <p:cNvGrpSpPr/>
          <p:nvPr/>
        </p:nvGrpSpPr>
        <p:grpSpPr>
          <a:xfrm>
            <a:off x="711950" y="539400"/>
            <a:ext cx="7719000" cy="4064700"/>
            <a:chOff x="711950" y="539400"/>
            <a:chExt cx="7719000" cy="4064700"/>
          </a:xfrm>
        </p:grpSpPr>
        <p:sp>
          <p:nvSpPr>
            <p:cNvPr id="2768" name="Google Shape;2768;p39"/>
            <p:cNvSpPr/>
            <p:nvPr/>
          </p:nvSpPr>
          <p:spPr>
            <a:xfrm>
              <a:off x="711950" y="539400"/>
              <a:ext cx="7719000" cy="4064700"/>
            </a:xfrm>
            <a:prstGeom prst="roundRect">
              <a:avLst>
                <a:gd fmla="val 6735" name="adj"/>
              </a:avLst>
            </a:prstGeom>
            <a:solidFill>
              <a:srgbClr val="FFFFFF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769" name="Google Shape;2769;p39"/>
            <p:cNvGrpSpPr/>
            <p:nvPr/>
          </p:nvGrpSpPr>
          <p:grpSpPr>
            <a:xfrm>
              <a:off x="7463125" y="763050"/>
              <a:ext cx="716485" cy="147300"/>
              <a:chOff x="13989850" y="676950"/>
              <a:chExt cx="716485" cy="147300"/>
            </a:xfrm>
          </p:grpSpPr>
          <p:sp>
            <p:nvSpPr>
              <p:cNvPr id="2770" name="Google Shape;2770;p39"/>
              <p:cNvSpPr/>
              <p:nvPr/>
            </p:nvSpPr>
            <p:spPr>
              <a:xfrm>
                <a:off x="13989850" y="676950"/>
                <a:ext cx="147300" cy="147300"/>
              </a:xfrm>
              <a:prstGeom prst="ellipse">
                <a:avLst/>
              </a:prstGeom>
              <a:solidFill>
                <a:srgbClr val="74C3B3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71" name="Google Shape;2771;p39"/>
              <p:cNvSpPr/>
              <p:nvPr/>
            </p:nvSpPr>
            <p:spPr>
              <a:xfrm>
                <a:off x="14274443" y="676950"/>
                <a:ext cx="147300" cy="147300"/>
              </a:xfrm>
              <a:prstGeom prst="ellipse">
                <a:avLst/>
              </a:prstGeom>
              <a:solidFill>
                <a:srgbClr val="F6C4A2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72" name="Google Shape;2772;p39"/>
              <p:cNvSpPr/>
              <p:nvPr/>
            </p:nvSpPr>
            <p:spPr>
              <a:xfrm>
                <a:off x="14559035" y="676950"/>
                <a:ext cx="147300" cy="147300"/>
              </a:xfrm>
              <a:prstGeom prst="ellipse">
                <a:avLst/>
              </a:prstGeom>
              <a:solidFill>
                <a:srgbClr val="E1B8EC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8_1">
    <p:spTree>
      <p:nvGrpSpPr>
        <p:cNvPr id="2773" name="Shape 2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74" name="Google Shape;2774;p40"/>
          <p:cNvGrpSpPr/>
          <p:nvPr/>
        </p:nvGrpSpPr>
        <p:grpSpPr>
          <a:xfrm>
            <a:off x="-100" y="-2100"/>
            <a:ext cx="9144129" cy="5149800"/>
            <a:chOff x="-100" y="-2100"/>
            <a:chExt cx="9144129" cy="5149800"/>
          </a:xfrm>
        </p:grpSpPr>
        <p:cxnSp>
          <p:nvCxnSpPr>
            <p:cNvPr id="2775" name="Google Shape;2775;p40"/>
            <p:cNvCxnSpPr/>
            <p:nvPr/>
          </p:nvCxnSpPr>
          <p:spPr>
            <a:xfrm>
              <a:off x="352950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776" name="Google Shape;2776;p40"/>
            <p:cNvCxnSpPr/>
            <p:nvPr/>
          </p:nvCxnSpPr>
          <p:spPr>
            <a:xfrm>
              <a:off x="609193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777" name="Google Shape;2777;p40"/>
            <p:cNvCxnSpPr/>
            <p:nvPr/>
          </p:nvCxnSpPr>
          <p:spPr>
            <a:xfrm>
              <a:off x="865437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778" name="Google Shape;2778;p40"/>
            <p:cNvCxnSpPr/>
            <p:nvPr/>
          </p:nvCxnSpPr>
          <p:spPr>
            <a:xfrm>
              <a:off x="1121680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779" name="Google Shape;2779;p40"/>
            <p:cNvCxnSpPr/>
            <p:nvPr/>
          </p:nvCxnSpPr>
          <p:spPr>
            <a:xfrm>
              <a:off x="1377924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780" name="Google Shape;2780;p40"/>
            <p:cNvCxnSpPr/>
            <p:nvPr/>
          </p:nvCxnSpPr>
          <p:spPr>
            <a:xfrm>
              <a:off x="1634167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781" name="Google Shape;2781;p40"/>
            <p:cNvCxnSpPr/>
            <p:nvPr/>
          </p:nvCxnSpPr>
          <p:spPr>
            <a:xfrm>
              <a:off x="1890410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782" name="Google Shape;2782;p40"/>
            <p:cNvCxnSpPr/>
            <p:nvPr/>
          </p:nvCxnSpPr>
          <p:spPr>
            <a:xfrm>
              <a:off x="2146654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783" name="Google Shape;2783;p40"/>
            <p:cNvCxnSpPr/>
            <p:nvPr/>
          </p:nvCxnSpPr>
          <p:spPr>
            <a:xfrm>
              <a:off x="2402897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784" name="Google Shape;2784;p40"/>
            <p:cNvCxnSpPr/>
            <p:nvPr/>
          </p:nvCxnSpPr>
          <p:spPr>
            <a:xfrm>
              <a:off x="2659140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785" name="Google Shape;2785;p40"/>
            <p:cNvCxnSpPr/>
            <p:nvPr/>
          </p:nvCxnSpPr>
          <p:spPr>
            <a:xfrm>
              <a:off x="2915384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786" name="Google Shape;2786;p40"/>
            <p:cNvCxnSpPr/>
            <p:nvPr/>
          </p:nvCxnSpPr>
          <p:spPr>
            <a:xfrm>
              <a:off x="3171627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787" name="Google Shape;2787;p40"/>
            <p:cNvCxnSpPr/>
            <p:nvPr/>
          </p:nvCxnSpPr>
          <p:spPr>
            <a:xfrm>
              <a:off x="3427871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788" name="Google Shape;2788;p40"/>
            <p:cNvCxnSpPr/>
            <p:nvPr/>
          </p:nvCxnSpPr>
          <p:spPr>
            <a:xfrm>
              <a:off x="3684114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789" name="Google Shape;2789;p40"/>
            <p:cNvCxnSpPr/>
            <p:nvPr/>
          </p:nvCxnSpPr>
          <p:spPr>
            <a:xfrm>
              <a:off x="3940357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790" name="Google Shape;2790;p40"/>
            <p:cNvCxnSpPr/>
            <p:nvPr/>
          </p:nvCxnSpPr>
          <p:spPr>
            <a:xfrm>
              <a:off x="4196601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791" name="Google Shape;2791;p40"/>
            <p:cNvCxnSpPr/>
            <p:nvPr/>
          </p:nvCxnSpPr>
          <p:spPr>
            <a:xfrm>
              <a:off x="4452844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792" name="Google Shape;2792;p40"/>
            <p:cNvCxnSpPr/>
            <p:nvPr/>
          </p:nvCxnSpPr>
          <p:spPr>
            <a:xfrm>
              <a:off x="4709088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793" name="Google Shape;2793;p40"/>
            <p:cNvCxnSpPr/>
            <p:nvPr/>
          </p:nvCxnSpPr>
          <p:spPr>
            <a:xfrm>
              <a:off x="4965331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794" name="Google Shape;2794;p40"/>
            <p:cNvCxnSpPr/>
            <p:nvPr/>
          </p:nvCxnSpPr>
          <p:spPr>
            <a:xfrm>
              <a:off x="5221574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795" name="Google Shape;2795;p40"/>
            <p:cNvCxnSpPr/>
            <p:nvPr/>
          </p:nvCxnSpPr>
          <p:spPr>
            <a:xfrm>
              <a:off x="5477818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796" name="Google Shape;2796;p40"/>
            <p:cNvCxnSpPr/>
            <p:nvPr/>
          </p:nvCxnSpPr>
          <p:spPr>
            <a:xfrm>
              <a:off x="5734061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797" name="Google Shape;2797;p40"/>
            <p:cNvCxnSpPr/>
            <p:nvPr/>
          </p:nvCxnSpPr>
          <p:spPr>
            <a:xfrm>
              <a:off x="5990304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798" name="Google Shape;2798;p40"/>
            <p:cNvCxnSpPr/>
            <p:nvPr/>
          </p:nvCxnSpPr>
          <p:spPr>
            <a:xfrm>
              <a:off x="6246548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799" name="Google Shape;2799;p40"/>
            <p:cNvCxnSpPr/>
            <p:nvPr/>
          </p:nvCxnSpPr>
          <p:spPr>
            <a:xfrm>
              <a:off x="6502791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800" name="Google Shape;2800;p40"/>
            <p:cNvCxnSpPr/>
            <p:nvPr/>
          </p:nvCxnSpPr>
          <p:spPr>
            <a:xfrm>
              <a:off x="6759035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801" name="Google Shape;2801;p40"/>
            <p:cNvCxnSpPr/>
            <p:nvPr/>
          </p:nvCxnSpPr>
          <p:spPr>
            <a:xfrm>
              <a:off x="7015278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802" name="Google Shape;2802;p40"/>
            <p:cNvCxnSpPr/>
            <p:nvPr/>
          </p:nvCxnSpPr>
          <p:spPr>
            <a:xfrm>
              <a:off x="7271521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803" name="Google Shape;2803;p40"/>
            <p:cNvCxnSpPr/>
            <p:nvPr/>
          </p:nvCxnSpPr>
          <p:spPr>
            <a:xfrm>
              <a:off x="7527765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804" name="Google Shape;2804;p40"/>
            <p:cNvCxnSpPr/>
            <p:nvPr/>
          </p:nvCxnSpPr>
          <p:spPr>
            <a:xfrm>
              <a:off x="7784008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805" name="Google Shape;2805;p40"/>
            <p:cNvCxnSpPr/>
            <p:nvPr/>
          </p:nvCxnSpPr>
          <p:spPr>
            <a:xfrm>
              <a:off x="8040251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806" name="Google Shape;2806;p40"/>
            <p:cNvCxnSpPr/>
            <p:nvPr/>
          </p:nvCxnSpPr>
          <p:spPr>
            <a:xfrm>
              <a:off x="8296495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807" name="Google Shape;2807;p40"/>
            <p:cNvCxnSpPr/>
            <p:nvPr/>
          </p:nvCxnSpPr>
          <p:spPr>
            <a:xfrm>
              <a:off x="8552738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808" name="Google Shape;2808;p40"/>
            <p:cNvCxnSpPr/>
            <p:nvPr/>
          </p:nvCxnSpPr>
          <p:spPr>
            <a:xfrm>
              <a:off x="8808982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809" name="Google Shape;2809;p40"/>
            <p:cNvCxnSpPr/>
            <p:nvPr/>
          </p:nvCxnSpPr>
          <p:spPr>
            <a:xfrm>
              <a:off x="9065225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810" name="Google Shape;2810;p40"/>
            <p:cNvCxnSpPr/>
            <p:nvPr/>
          </p:nvCxnSpPr>
          <p:spPr>
            <a:xfrm>
              <a:off x="96700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811" name="Google Shape;2811;p40"/>
            <p:cNvCxnSpPr/>
            <p:nvPr/>
          </p:nvCxnSpPr>
          <p:spPr>
            <a:xfrm rot="10800000">
              <a:off x="4573829" y="41812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812" name="Google Shape;2812;p40"/>
            <p:cNvCxnSpPr/>
            <p:nvPr/>
          </p:nvCxnSpPr>
          <p:spPr>
            <a:xfrm rot="10800000">
              <a:off x="4573829" y="-218345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813" name="Google Shape;2813;p40"/>
            <p:cNvCxnSpPr/>
            <p:nvPr/>
          </p:nvCxnSpPr>
          <p:spPr>
            <a:xfrm rot="10800000">
              <a:off x="4570100" y="-478501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814" name="Google Shape;2814;p40"/>
            <p:cNvCxnSpPr/>
            <p:nvPr/>
          </p:nvCxnSpPr>
          <p:spPr>
            <a:xfrm rot="10800000">
              <a:off x="4573829" y="-738658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815" name="Google Shape;2815;p40"/>
            <p:cNvCxnSpPr/>
            <p:nvPr/>
          </p:nvCxnSpPr>
          <p:spPr>
            <a:xfrm rot="10800000">
              <a:off x="4573829" y="-998815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816" name="Google Shape;2816;p40"/>
            <p:cNvCxnSpPr/>
            <p:nvPr/>
          </p:nvCxnSpPr>
          <p:spPr>
            <a:xfrm rot="10800000">
              <a:off x="4573829" y="-1258971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817" name="Google Shape;2817;p40"/>
            <p:cNvCxnSpPr/>
            <p:nvPr/>
          </p:nvCxnSpPr>
          <p:spPr>
            <a:xfrm rot="10800000">
              <a:off x="4573829" y="-1519128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818" name="Google Shape;2818;p40"/>
            <p:cNvCxnSpPr/>
            <p:nvPr/>
          </p:nvCxnSpPr>
          <p:spPr>
            <a:xfrm rot="10800000">
              <a:off x="4573829" y="-1779284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819" name="Google Shape;2819;p40"/>
            <p:cNvCxnSpPr/>
            <p:nvPr/>
          </p:nvCxnSpPr>
          <p:spPr>
            <a:xfrm rot="10800000">
              <a:off x="4570100" y="-2039441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820" name="Google Shape;2820;p40"/>
            <p:cNvCxnSpPr/>
            <p:nvPr/>
          </p:nvCxnSpPr>
          <p:spPr>
            <a:xfrm rot="10800000">
              <a:off x="4573829" y="-2299597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821" name="Google Shape;2821;p40"/>
            <p:cNvCxnSpPr/>
            <p:nvPr/>
          </p:nvCxnSpPr>
          <p:spPr>
            <a:xfrm rot="10800000">
              <a:off x="4573829" y="-2559754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822" name="Google Shape;2822;p40"/>
            <p:cNvCxnSpPr/>
            <p:nvPr/>
          </p:nvCxnSpPr>
          <p:spPr>
            <a:xfrm rot="10800000">
              <a:off x="4573829" y="-2819911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823" name="Google Shape;2823;p40"/>
            <p:cNvCxnSpPr/>
            <p:nvPr/>
          </p:nvCxnSpPr>
          <p:spPr>
            <a:xfrm rot="10800000">
              <a:off x="4573829" y="-3080067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824" name="Google Shape;2824;p40"/>
            <p:cNvCxnSpPr/>
            <p:nvPr/>
          </p:nvCxnSpPr>
          <p:spPr>
            <a:xfrm rot="10800000">
              <a:off x="4573829" y="-3340224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825" name="Google Shape;2825;p40"/>
            <p:cNvCxnSpPr/>
            <p:nvPr/>
          </p:nvCxnSpPr>
          <p:spPr>
            <a:xfrm rot="10800000">
              <a:off x="4573829" y="-3600380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826" name="Google Shape;2826;p40"/>
            <p:cNvCxnSpPr/>
            <p:nvPr/>
          </p:nvCxnSpPr>
          <p:spPr>
            <a:xfrm rot="10800000">
              <a:off x="4573829" y="-3860537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827" name="Google Shape;2827;p40"/>
            <p:cNvCxnSpPr/>
            <p:nvPr/>
          </p:nvCxnSpPr>
          <p:spPr>
            <a:xfrm rot="10800000">
              <a:off x="4573829" y="-4120693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828" name="Google Shape;2828;p40"/>
            <p:cNvCxnSpPr/>
            <p:nvPr/>
          </p:nvCxnSpPr>
          <p:spPr>
            <a:xfrm rot="10800000">
              <a:off x="4570100" y="-4380850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829" name="Google Shape;2829;p40"/>
            <p:cNvCxnSpPr/>
            <p:nvPr/>
          </p:nvCxnSpPr>
          <p:spPr>
            <a:xfrm rot="10800000">
              <a:off x="4573829" y="301975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2830" name="Google Shape;2830;p40"/>
          <p:cNvSpPr/>
          <p:nvPr/>
        </p:nvSpPr>
        <p:spPr>
          <a:xfrm rot="-5400000">
            <a:off x="-426119" y="5054251"/>
            <a:ext cx="1599442" cy="263207"/>
          </a:xfrm>
          <a:custGeom>
            <a:rect b="b" l="l" r="r" t="t"/>
            <a:pathLst>
              <a:path extrusionOk="0" h="20559" w="124932">
                <a:moveTo>
                  <a:pt x="28957" y="1"/>
                </a:moveTo>
                <a:lnTo>
                  <a:pt x="15565" y="11748"/>
                </a:lnTo>
                <a:lnTo>
                  <a:pt x="4346" y="1939"/>
                </a:lnTo>
                <a:lnTo>
                  <a:pt x="0" y="6873"/>
                </a:lnTo>
                <a:lnTo>
                  <a:pt x="15565" y="20558"/>
                </a:lnTo>
                <a:lnTo>
                  <a:pt x="28957" y="8811"/>
                </a:lnTo>
                <a:lnTo>
                  <a:pt x="42349" y="20558"/>
                </a:lnTo>
                <a:lnTo>
                  <a:pt x="55740" y="8811"/>
                </a:lnTo>
                <a:lnTo>
                  <a:pt x="69132" y="20558"/>
                </a:lnTo>
                <a:lnTo>
                  <a:pt x="82524" y="8811"/>
                </a:lnTo>
                <a:lnTo>
                  <a:pt x="95916" y="20558"/>
                </a:lnTo>
                <a:lnTo>
                  <a:pt x="109307" y="8811"/>
                </a:lnTo>
                <a:lnTo>
                  <a:pt x="120585" y="18620"/>
                </a:lnTo>
                <a:lnTo>
                  <a:pt x="124931" y="13686"/>
                </a:lnTo>
                <a:lnTo>
                  <a:pt x="109307" y="1"/>
                </a:lnTo>
                <a:lnTo>
                  <a:pt x="95916" y="11748"/>
                </a:lnTo>
                <a:lnTo>
                  <a:pt x="82524" y="1"/>
                </a:lnTo>
                <a:lnTo>
                  <a:pt x="69132" y="11748"/>
                </a:lnTo>
                <a:lnTo>
                  <a:pt x="55740" y="1"/>
                </a:lnTo>
                <a:lnTo>
                  <a:pt x="42349" y="11748"/>
                </a:lnTo>
                <a:lnTo>
                  <a:pt x="28957" y="1"/>
                </a:lnTo>
                <a:close/>
              </a:path>
            </a:pathLst>
          </a:custGeom>
          <a:solidFill>
            <a:schemeClr val="l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1" name="Google Shape;2831;p40"/>
          <p:cNvSpPr/>
          <p:nvPr/>
        </p:nvSpPr>
        <p:spPr>
          <a:xfrm>
            <a:off x="8430900" y="176800"/>
            <a:ext cx="1000800" cy="10008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2" name="Google Shape;2832;p40"/>
          <p:cNvSpPr/>
          <p:nvPr/>
        </p:nvSpPr>
        <p:spPr>
          <a:xfrm>
            <a:off x="-265229" y="111825"/>
            <a:ext cx="703200" cy="703200"/>
          </a:xfrm>
          <a:prstGeom prst="ellipse">
            <a:avLst/>
          </a:prstGeom>
          <a:solidFill>
            <a:schemeClr val="accent3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3" name="Google Shape;2833;p40"/>
          <p:cNvSpPr/>
          <p:nvPr/>
        </p:nvSpPr>
        <p:spPr>
          <a:xfrm>
            <a:off x="8649562" y="1219350"/>
            <a:ext cx="646535" cy="647405"/>
          </a:xfrm>
          <a:custGeom>
            <a:rect b="b" l="l" r="r" t="t"/>
            <a:pathLst>
              <a:path extrusionOk="0" h="43877" w="43818">
                <a:moveTo>
                  <a:pt x="21909" y="1"/>
                </a:moveTo>
                <a:cubicBezTo>
                  <a:pt x="21909" y="12101"/>
                  <a:pt x="12100" y="21968"/>
                  <a:pt x="0" y="21968"/>
                </a:cubicBezTo>
                <a:cubicBezTo>
                  <a:pt x="12100" y="21968"/>
                  <a:pt x="21909" y="31777"/>
                  <a:pt x="21909" y="43877"/>
                </a:cubicBezTo>
                <a:cubicBezTo>
                  <a:pt x="21909" y="31777"/>
                  <a:pt x="31718" y="21968"/>
                  <a:pt x="43817" y="21968"/>
                </a:cubicBezTo>
                <a:cubicBezTo>
                  <a:pt x="31718" y="21968"/>
                  <a:pt x="21909" y="12101"/>
                  <a:pt x="21909" y="1"/>
                </a:cubicBezTo>
                <a:close/>
              </a:path>
            </a:pathLst>
          </a:custGeom>
          <a:solidFill>
            <a:schemeClr val="accent4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4" name="Google Shape;2834;p40"/>
          <p:cNvSpPr/>
          <p:nvPr/>
        </p:nvSpPr>
        <p:spPr>
          <a:xfrm>
            <a:off x="8830613" y="4203040"/>
            <a:ext cx="94800" cy="948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5" name="Google Shape;2835;p40"/>
          <p:cNvSpPr/>
          <p:nvPr/>
        </p:nvSpPr>
        <p:spPr>
          <a:xfrm>
            <a:off x="8430899" y="4532275"/>
            <a:ext cx="646535" cy="647405"/>
          </a:xfrm>
          <a:custGeom>
            <a:rect b="b" l="l" r="r" t="t"/>
            <a:pathLst>
              <a:path extrusionOk="0" h="43877" w="43818">
                <a:moveTo>
                  <a:pt x="21909" y="1"/>
                </a:moveTo>
                <a:cubicBezTo>
                  <a:pt x="21909" y="12101"/>
                  <a:pt x="12100" y="21968"/>
                  <a:pt x="0" y="21968"/>
                </a:cubicBezTo>
                <a:cubicBezTo>
                  <a:pt x="12100" y="21968"/>
                  <a:pt x="21909" y="31777"/>
                  <a:pt x="21909" y="43877"/>
                </a:cubicBezTo>
                <a:cubicBezTo>
                  <a:pt x="21909" y="31777"/>
                  <a:pt x="31718" y="21968"/>
                  <a:pt x="43817" y="21968"/>
                </a:cubicBezTo>
                <a:cubicBezTo>
                  <a:pt x="31718" y="21968"/>
                  <a:pt x="21909" y="12101"/>
                  <a:pt x="21909" y="1"/>
                </a:cubicBezTo>
                <a:close/>
              </a:path>
            </a:pathLst>
          </a:custGeom>
          <a:solidFill>
            <a:schemeClr val="accent6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6" name="Google Shape;2836;p40"/>
          <p:cNvSpPr/>
          <p:nvPr/>
        </p:nvSpPr>
        <p:spPr>
          <a:xfrm>
            <a:off x="505200" y="58525"/>
            <a:ext cx="415800" cy="415800"/>
          </a:xfrm>
          <a:prstGeom prst="star4">
            <a:avLst>
              <a:gd fmla="val 19794" name="adj"/>
            </a:avLst>
          </a:prstGeom>
          <a:solidFill>
            <a:schemeClr val="accen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7" name="Google Shape;2837;p40"/>
          <p:cNvSpPr/>
          <p:nvPr/>
        </p:nvSpPr>
        <p:spPr>
          <a:xfrm>
            <a:off x="528822" y="771625"/>
            <a:ext cx="91500" cy="915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8" name="Google Shape;2838;p40"/>
          <p:cNvSpPr/>
          <p:nvPr/>
        </p:nvSpPr>
        <p:spPr>
          <a:xfrm>
            <a:off x="8925413" y="3905090"/>
            <a:ext cx="94800" cy="948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9" name="Google Shape;2839;p40"/>
          <p:cNvSpPr/>
          <p:nvPr/>
        </p:nvSpPr>
        <p:spPr>
          <a:xfrm>
            <a:off x="507175" y="349172"/>
            <a:ext cx="8129700" cy="4445100"/>
          </a:xfrm>
          <a:prstGeom prst="roundRect">
            <a:avLst>
              <a:gd fmla="val 6735" name="adj"/>
            </a:avLst>
          </a:prstGeom>
          <a:solidFill>
            <a:srgbClr val="FFFFFF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0" name="Google Shape;2840;p40"/>
          <p:cNvSpPr/>
          <p:nvPr/>
        </p:nvSpPr>
        <p:spPr>
          <a:xfrm>
            <a:off x="7676325" y="527625"/>
            <a:ext cx="147300" cy="147300"/>
          </a:xfrm>
          <a:prstGeom prst="ellipse">
            <a:avLst/>
          </a:prstGeom>
          <a:solidFill>
            <a:srgbClr val="74C3B3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1" name="Google Shape;2841;p40"/>
          <p:cNvSpPr/>
          <p:nvPr/>
        </p:nvSpPr>
        <p:spPr>
          <a:xfrm>
            <a:off x="7960918" y="527625"/>
            <a:ext cx="147300" cy="147300"/>
          </a:xfrm>
          <a:prstGeom prst="ellipse">
            <a:avLst/>
          </a:prstGeom>
          <a:solidFill>
            <a:srgbClr val="F6C4A2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2" name="Google Shape;2842;p40"/>
          <p:cNvSpPr/>
          <p:nvPr/>
        </p:nvSpPr>
        <p:spPr>
          <a:xfrm>
            <a:off x="8245510" y="527625"/>
            <a:ext cx="147300" cy="147300"/>
          </a:xfrm>
          <a:prstGeom prst="ellipse">
            <a:avLst/>
          </a:prstGeom>
          <a:solidFill>
            <a:srgbClr val="E1B8EC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3" name="Google Shape;243;p5"/>
          <p:cNvGrpSpPr/>
          <p:nvPr/>
        </p:nvGrpSpPr>
        <p:grpSpPr>
          <a:xfrm>
            <a:off x="-100" y="-2100"/>
            <a:ext cx="9144129" cy="5149800"/>
            <a:chOff x="-100" y="-2100"/>
            <a:chExt cx="9144129" cy="5149800"/>
          </a:xfrm>
        </p:grpSpPr>
        <p:cxnSp>
          <p:nvCxnSpPr>
            <p:cNvPr id="244" name="Google Shape;244;p5"/>
            <p:cNvCxnSpPr/>
            <p:nvPr/>
          </p:nvCxnSpPr>
          <p:spPr>
            <a:xfrm>
              <a:off x="352950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45" name="Google Shape;245;p5"/>
            <p:cNvCxnSpPr/>
            <p:nvPr/>
          </p:nvCxnSpPr>
          <p:spPr>
            <a:xfrm>
              <a:off x="609193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46" name="Google Shape;246;p5"/>
            <p:cNvCxnSpPr/>
            <p:nvPr/>
          </p:nvCxnSpPr>
          <p:spPr>
            <a:xfrm>
              <a:off x="865437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47" name="Google Shape;247;p5"/>
            <p:cNvCxnSpPr/>
            <p:nvPr/>
          </p:nvCxnSpPr>
          <p:spPr>
            <a:xfrm>
              <a:off x="1121680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48" name="Google Shape;248;p5"/>
            <p:cNvCxnSpPr/>
            <p:nvPr/>
          </p:nvCxnSpPr>
          <p:spPr>
            <a:xfrm>
              <a:off x="1377924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49" name="Google Shape;249;p5"/>
            <p:cNvCxnSpPr/>
            <p:nvPr/>
          </p:nvCxnSpPr>
          <p:spPr>
            <a:xfrm>
              <a:off x="1634167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50" name="Google Shape;250;p5"/>
            <p:cNvCxnSpPr/>
            <p:nvPr/>
          </p:nvCxnSpPr>
          <p:spPr>
            <a:xfrm>
              <a:off x="1890410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51" name="Google Shape;251;p5"/>
            <p:cNvCxnSpPr/>
            <p:nvPr/>
          </p:nvCxnSpPr>
          <p:spPr>
            <a:xfrm>
              <a:off x="2146654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52" name="Google Shape;252;p5"/>
            <p:cNvCxnSpPr/>
            <p:nvPr/>
          </p:nvCxnSpPr>
          <p:spPr>
            <a:xfrm>
              <a:off x="2402897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53" name="Google Shape;253;p5"/>
            <p:cNvCxnSpPr/>
            <p:nvPr/>
          </p:nvCxnSpPr>
          <p:spPr>
            <a:xfrm>
              <a:off x="2659140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54" name="Google Shape;254;p5"/>
            <p:cNvCxnSpPr/>
            <p:nvPr/>
          </p:nvCxnSpPr>
          <p:spPr>
            <a:xfrm>
              <a:off x="2915384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55" name="Google Shape;255;p5"/>
            <p:cNvCxnSpPr/>
            <p:nvPr/>
          </p:nvCxnSpPr>
          <p:spPr>
            <a:xfrm>
              <a:off x="3171627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56" name="Google Shape;256;p5"/>
            <p:cNvCxnSpPr/>
            <p:nvPr/>
          </p:nvCxnSpPr>
          <p:spPr>
            <a:xfrm>
              <a:off x="3427871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57" name="Google Shape;257;p5"/>
            <p:cNvCxnSpPr/>
            <p:nvPr/>
          </p:nvCxnSpPr>
          <p:spPr>
            <a:xfrm>
              <a:off x="3684114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58" name="Google Shape;258;p5"/>
            <p:cNvCxnSpPr/>
            <p:nvPr/>
          </p:nvCxnSpPr>
          <p:spPr>
            <a:xfrm>
              <a:off x="3940357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59" name="Google Shape;259;p5"/>
            <p:cNvCxnSpPr/>
            <p:nvPr/>
          </p:nvCxnSpPr>
          <p:spPr>
            <a:xfrm>
              <a:off x="4196601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60" name="Google Shape;260;p5"/>
            <p:cNvCxnSpPr/>
            <p:nvPr/>
          </p:nvCxnSpPr>
          <p:spPr>
            <a:xfrm>
              <a:off x="4452844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61" name="Google Shape;261;p5"/>
            <p:cNvCxnSpPr/>
            <p:nvPr/>
          </p:nvCxnSpPr>
          <p:spPr>
            <a:xfrm>
              <a:off x="4709088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62" name="Google Shape;262;p5"/>
            <p:cNvCxnSpPr/>
            <p:nvPr/>
          </p:nvCxnSpPr>
          <p:spPr>
            <a:xfrm>
              <a:off x="4965331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63" name="Google Shape;263;p5"/>
            <p:cNvCxnSpPr/>
            <p:nvPr/>
          </p:nvCxnSpPr>
          <p:spPr>
            <a:xfrm>
              <a:off x="5221574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64" name="Google Shape;264;p5"/>
            <p:cNvCxnSpPr/>
            <p:nvPr/>
          </p:nvCxnSpPr>
          <p:spPr>
            <a:xfrm>
              <a:off x="5477818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65" name="Google Shape;265;p5"/>
            <p:cNvCxnSpPr/>
            <p:nvPr/>
          </p:nvCxnSpPr>
          <p:spPr>
            <a:xfrm>
              <a:off x="5734061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66" name="Google Shape;266;p5"/>
            <p:cNvCxnSpPr/>
            <p:nvPr/>
          </p:nvCxnSpPr>
          <p:spPr>
            <a:xfrm>
              <a:off x="5990304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67" name="Google Shape;267;p5"/>
            <p:cNvCxnSpPr/>
            <p:nvPr/>
          </p:nvCxnSpPr>
          <p:spPr>
            <a:xfrm>
              <a:off x="6246548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68" name="Google Shape;268;p5"/>
            <p:cNvCxnSpPr/>
            <p:nvPr/>
          </p:nvCxnSpPr>
          <p:spPr>
            <a:xfrm>
              <a:off x="6502791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69" name="Google Shape;269;p5"/>
            <p:cNvCxnSpPr/>
            <p:nvPr/>
          </p:nvCxnSpPr>
          <p:spPr>
            <a:xfrm>
              <a:off x="6759035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70" name="Google Shape;270;p5"/>
            <p:cNvCxnSpPr/>
            <p:nvPr/>
          </p:nvCxnSpPr>
          <p:spPr>
            <a:xfrm>
              <a:off x="7015278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71" name="Google Shape;271;p5"/>
            <p:cNvCxnSpPr/>
            <p:nvPr/>
          </p:nvCxnSpPr>
          <p:spPr>
            <a:xfrm>
              <a:off x="7271521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72" name="Google Shape;272;p5"/>
            <p:cNvCxnSpPr/>
            <p:nvPr/>
          </p:nvCxnSpPr>
          <p:spPr>
            <a:xfrm>
              <a:off x="7527765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73" name="Google Shape;273;p5"/>
            <p:cNvCxnSpPr/>
            <p:nvPr/>
          </p:nvCxnSpPr>
          <p:spPr>
            <a:xfrm>
              <a:off x="7784008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74" name="Google Shape;274;p5"/>
            <p:cNvCxnSpPr/>
            <p:nvPr/>
          </p:nvCxnSpPr>
          <p:spPr>
            <a:xfrm>
              <a:off x="8040251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75" name="Google Shape;275;p5"/>
            <p:cNvCxnSpPr/>
            <p:nvPr/>
          </p:nvCxnSpPr>
          <p:spPr>
            <a:xfrm>
              <a:off x="8296495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76" name="Google Shape;276;p5"/>
            <p:cNvCxnSpPr/>
            <p:nvPr/>
          </p:nvCxnSpPr>
          <p:spPr>
            <a:xfrm>
              <a:off x="8552738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77" name="Google Shape;277;p5"/>
            <p:cNvCxnSpPr/>
            <p:nvPr/>
          </p:nvCxnSpPr>
          <p:spPr>
            <a:xfrm>
              <a:off x="8808982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78" name="Google Shape;278;p5"/>
            <p:cNvCxnSpPr/>
            <p:nvPr/>
          </p:nvCxnSpPr>
          <p:spPr>
            <a:xfrm>
              <a:off x="9065225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79" name="Google Shape;279;p5"/>
            <p:cNvCxnSpPr/>
            <p:nvPr/>
          </p:nvCxnSpPr>
          <p:spPr>
            <a:xfrm>
              <a:off x="96700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80" name="Google Shape;280;p5"/>
            <p:cNvCxnSpPr/>
            <p:nvPr/>
          </p:nvCxnSpPr>
          <p:spPr>
            <a:xfrm rot="10800000">
              <a:off x="4573829" y="41812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81" name="Google Shape;281;p5"/>
            <p:cNvCxnSpPr/>
            <p:nvPr/>
          </p:nvCxnSpPr>
          <p:spPr>
            <a:xfrm rot="10800000">
              <a:off x="4573829" y="-218345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82" name="Google Shape;282;p5"/>
            <p:cNvCxnSpPr/>
            <p:nvPr/>
          </p:nvCxnSpPr>
          <p:spPr>
            <a:xfrm rot="10800000">
              <a:off x="4570100" y="-478501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83" name="Google Shape;283;p5"/>
            <p:cNvCxnSpPr/>
            <p:nvPr/>
          </p:nvCxnSpPr>
          <p:spPr>
            <a:xfrm rot="10800000">
              <a:off x="4573829" y="-738658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84" name="Google Shape;284;p5"/>
            <p:cNvCxnSpPr/>
            <p:nvPr/>
          </p:nvCxnSpPr>
          <p:spPr>
            <a:xfrm rot="10800000">
              <a:off x="4573829" y="-998815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85" name="Google Shape;285;p5"/>
            <p:cNvCxnSpPr/>
            <p:nvPr/>
          </p:nvCxnSpPr>
          <p:spPr>
            <a:xfrm rot="10800000">
              <a:off x="4573829" y="-1258971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86" name="Google Shape;286;p5"/>
            <p:cNvCxnSpPr/>
            <p:nvPr/>
          </p:nvCxnSpPr>
          <p:spPr>
            <a:xfrm rot="10800000">
              <a:off x="4573829" y="-1519128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87" name="Google Shape;287;p5"/>
            <p:cNvCxnSpPr/>
            <p:nvPr/>
          </p:nvCxnSpPr>
          <p:spPr>
            <a:xfrm rot="10800000">
              <a:off x="4573829" y="-1779284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88" name="Google Shape;288;p5"/>
            <p:cNvCxnSpPr/>
            <p:nvPr/>
          </p:nvCxnSpPr>
          <p:spPr>
            <a:xfrm rot="10800000">
              <a:off x="4570100" y="-2039441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89" name="Google Shape;289;p5"/>
            <p:cNvCxnSpPr/>
            <p:nvPr/>
          </p:nvCxnSpPr>
          <p:spPr>
            <a:xfrm rot="10800000">
              <a:off x="4573829" y="-2299597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90" name="Google Shape;290;p5"/>
            <p:cNvCxnSpPr/>
            <p:nvPr/>
          </p:nvCxnSpPr>
          <p:spPr>
            <a:xfrm rot="10800000">
              <a:off x="4573829" y="-2559754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91" name="Google Shape;291;p5"/>
            <p:cNvCxnSpPr/>
            <p:nvPr/>
          </p:nvCxnSpPr>
          <p:spPr>
            <a:xfrm rot="10800000">
              <a:off x="4573829" y="-2819911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92" name="Google Shape;292;p5"/>
            <p:cNvCxnSpPr/>
            <p:nvPr/>
          </p:nvCxnSpPr>
          <p:spPr>
            <a:xfrm rot="10800000">
              <a:off x="4573829" y="-3080067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93" name="Google Shape;293;p5"/>
            <p:cNvCxnSpPr/>
            <p:nvPr/>
          </p:nvCxnSpPr>
          <p:spPr>
            <a:xfrm rot="10800000">
              <a:off x="4573829" y="-3340224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94" name="Google Shape;294;p5"/>
            <p:cNvCxnSpPr/>
            <p:nvPr/>
          </p:nvCxnSpPr>
          <p:spPr>
            <a:xfrm rot="10800000">
              <a:off x="4573829" y="-3600380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95" name="Google Shape;295;p5"/>
            <p:cNvCxnSpPr/>
            <p:nvPr/>
          </p:nvCxnSpPr>
          <p:spPr>
            <a:xfrm rot="10800000">
              <a:off x="4573829" y="-3860537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96" name="Google Shape;296;p5"/>
            <p:cNvCxnSpPr/>
            <p:nvPr/>
          </p:nvCxnSpPr>
          <p:spPr>
            <a:xfrm rot="10800000">
              <a:off x="4573829" y="-4120693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97" name="Google Shape;297;p5"/>
            <p:cNvCxnSpPr/>
            <p:nvPr/>
          </p:nvCxnSpPr>
          <p:spPr>
            <a:xfrm rot="10800000">
              <a:off x="4570100" y="-4380850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98" name="Google Shape;298;p5"/>
            <p:cNvCxnSpPr/>
            <p:nvPr/>
          </p:nvCxnSpPr>
          <p:spPr>
            <a:xfrm rot="10800000">
              <a:off x="4573829" y="301975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299" name="Google Shape;299;p5"/>
          <p:cNvGrpSpPr/>
          <p:nvPr/>
        </p:nvGrpSpPr>
        <p:grpSpPr>
          <a:xfrm>
            <a:off x="701025" y="539400"/>
            <a:ext cx="7731300" cy="4064700"/>
            <a:chOff x="701025" y="539400"/>
            <a:chExt cx="7731300" cy="4064700"/>
          </a:xfrm>
        </p:grpSpPr>
        <p:sp>
          <p:nvSpPr>
            <p:cNvPr id="300" name="Google Shape;300;p5"/>
            <p:cNvSpPr/>
            <p:nvPr/>
          </p:nvSpPr>
          <p:spPr>
            <a:xfrm>
              <a:off x="711950" y="539400"/>
              <a:ext cx="7719000" cy="4064700"/>
            </a:xfrm>
            <a:prstGeom prst="roundRect">
              <a:avLst>
                <a:gd fmla="val 6735" name="adj"/>
              </a:avLst>
            </a:prstGeom>
            <a:solidFill>
              <a:srgbClr val="FFFFFF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301" name="Google Shape;301;p5"/>
            <p:cNvCxnSpPr/>
            <p:nvPr/>
          </p:nvCxnSpPr>
          <p:spPr>
            <a:xfrm rot="10800000">
              <a:off x="701025" y="1072675"/>
              <a:ext cx="7731300" cy="0"/>
            </a:xfrm>
            <a:prstGeom prst="straightConnector1">
              <a:avLst/>
            </a:prstGeom>
            <a:noFill/>
            <a:ln cap="flat" cmpd="sng" w="9525">
              <a:solidFill>
                <a:srgbClr val="59595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grpSp>
          <p:nvGrpSpPr>
            <p:cNvPr id="302" name="Google Shape;302;p5"/>
            <p:cNvGrpSpPr/>
            <p:nvPr/>
          </p:nvGrpSpPr>
          <p:grpSpPr>
            <a:xfrm>
              <a:off x="941925" y="763050"/>
              <a:ext cx="716485" cy="147300"/>
              <a:chOff x="7468650" y="676950"/>
              <a:chExt cx="716485" cy="147300"/>
            </a:xfrm>
          </p:grpSpPr>
          <p:sp>
            <p:nvSpPr>
              <p:cNvPr id="303" name="Google Shape;303;p5"/>
              <p:cNvSpPr/>
              <p:nvPr/>
            </p:nvSpPr>
            <p:spPr>
              <a:xfrm>
                <a:off x="7468650" y="676950"/>
                <a:ext cx="147300" cy="147300"/>
              </a:xfrm>
              <a:prstGeom prst="ellipse">
                <a:avLst/>
              </a:prstGeom>
              <a:solidFill>
                <a:srgbClr val="74C3B3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4" name="Google Shape;304;p5"/>
              <p:cNvSpPr/>
              <p:nvPr/>
            </p:nvSpPr>
            <p:spPr>
              <a:xfrm>
                <a:off x="7753243" y="676950"/>
                <a:ext cx="147300" cy="147300"/>
              </a:xfrm>
              <a:prstGeom prst="ellipse">
                <a:avLst/>
              </a:prstGeom>
              <a:solidFill>
                <a:srgbClr val="F6C4A2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5" name="Google Shape;305;p5"/>
              <p:cNvSpPr/>
              <p:nvPr/>
            </p:nvSpPr>
            <p:spPr>
              <a:xfrm>
                <a:off x="8037835" y="676950"/>
                <a:ext cx="147300" cy="147300"/>
              </a:xfrm>
              <a:prstGeom prst="ellipse">
                <a:avLst/>
              </a:prstGeom>
              <a:solidFill>
                <a:srgbClr val="E1B8EC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306" name="Google Shape;306;p5"/>
          <p:cNvSpPr/>
          <p:nvPr/>
        </p:nvSpPr>
        <p:spPr>
          <a:xfrm>
            <a:off x="-588071" y="4698673"/>
            <a:ext cx="1659097" cy="273024"/>
          </a:xfrm>
          <a:custGeom>
            <a:rect b="b" l="l" r="r" t="t"/>
            <a:pathLst>
              <a:path extrusionOk="0" h="20559" w="124932">
                <a:moveTo>
                  <a:pt x="28957" y="1"/>
                </a:moveTo>
                <a:lnTo>
                  <a:pt x="15565" y="11748"/>
                </a:lnTo>
                <a:lnTo>
                  <a:pt x="4346" y="1939"/>
                </a:lnTo>
                <a:lnTo>
                  <a:pt x="0" y="6873"/>
                </a:lnTo>
                <a:lnTo>
                  <a:pt x="15565" y="20558"/>
                </a:lnTo>
                <a:lnTo>
                  <a:pt x="28957" y="8811"/>
                </a:lnTo>
                <a:lnTo>
                  <a:pt x="42349" y="20558"/>
                </a:lnTo>
                <a:lnTo>
                  <a:pt x="55740" y="8811"/>
                </a:lnTo>
                <a:lnTo>
                  <a:pt x="69132" y="20558"/>
                </a:lnTo>
                <a:lnTo>
                  <a:pt x="82524" y="8811"/>
                </a:lnTo>
                <a:lnTo>
                  <a:pt x="95916" y="20558"/>
                </a:lnTo>
                <a:lnTo>
                  <a:pt x="109307" y="8811"/>
                </a:lnTo>
                <a:lnTo>
                  <a:pt x="120585" y="18620"/>
                </a:lnTo>
                <a:lnTo>
                  <a:pt x="124931" y="13686"/>
                </a:lnTo>
                <a:lnTo>
                  <a:pt x="109307" y="1"/>
                </a:lnTo>
                <a:lnTo>
                  <a:pt x="95916" y="11748"/>
                </a:lnTo>
                <a:lnTo>
                  <a:pt x="82524" y="1"/>
                </a:lnTo>
                <a:lnTo>
                  <a:pt x="69132" y="11748"/>
                </a:lnTo>
                <a:lnTo>
                  <a:pt x="55740" y="1"/>
                </a:lnTo>
                <a:lnTo>
                  <a:pt x="42349" y="11748"/>
                </a:lnTo>
                <a:lnTo>
                  <a:pt x="28957" y="1"/>
                </a:lnTo>
                <a:close/>
              </a:path>
            </a:pathLst>
          </a:custGeom>
          <a:solidFill>
            <a:schemeClr val="accent3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5"/>
          <p:cNvSpPr/>
          <p:nvPr/>
        </p:nvSpPr>
        <p:spPr>
          <a:xfrm>
            <a:off x="1161522" y="4895200"/>
            <a:ext cx="183000" cy="1830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5"/>
          <p:cNvSpPr/>
          <p:nvPr/>
        </p:nvSpPr>
        <p:spPr>
          <a:xfrm>
            <a:off x="8502725" y="207750"/>
            <a:ext cx="613200" cy="613200"/>
          </a:xfrm>
          <a:prstGeom prst="star4">
            <a:avLst>
              <a:gd fmla="val 19794" name="adj"/>
            </a:avLst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p5"/>
          <p:cNvSpPr/>
          <p:nvPr/>
        </p:nvSpPr>
        <p:spPr>
          <a:xfrm>
            <a:off x="8899600" y="-116550"/>
            <a:ext cx="415800" cy="415800"/>
          </a:xfrm>
          <a:prstGeom prst="star4">
            <a:avLst>
              <a:gd fmla="val 19794" name="adj"/>
            </a:avLst>
          </a:prstGeom>
          <a:solidFill>
            <a:schemeClr val="accent5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p5"/>
          <p:cNvSpPr/>
          <p:nvPr/>
        </p:nvSpPr>
        <p:spPr>
          <a:xfrm>
            <a:off x="-487601" y="69700"/>
            <a:ext cx="1006200" cy="10062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5"/>
          <p:cNvSpPr/>
          <p:nvPr/>
        </p:nvSpPr>
        <p:spPr>
          <a:xfrm>
            <a:off x="226425" y="1075900"/>
            <a:ext cx="362400" cy="362400"/>
          </a:xfrm>
          <a:prstGeom prst="star4">
            <a:avLst>
              <a:gd fmla="val 19794" name="adj"/>
            </a:avLst>
          </a:prstGeom>
          <a:solidFill>
            <a:schemeClr val="accent4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p5"/>
          <p:cNvSpPr/>
          <p:nvPr/>
        </p:nvSpPr>
        <p:spPr>
          <a:xfrm>
            <a:off x="226422" y="1578900"/>
            <a:ext cx="91500" cy="915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p5"/>
          <p:cNvSpPr txBox="1"/>
          <p:nvPr>
            <p:ph idx="1" type="subTitle"/>
          </p:nvPr>
        </p:nvSpPr>
        <p:spPr>
          <a:xfrm>
            <a:off x="5303713" y="2372850"/>
            <a:ext cx="1618800" cy="4158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14" name="Google Shape;314;p5"/>
          <p:cNvSpPr txBox="1"/>
          <p:nvPr>
            <p:ph idx="2" type="subTitle"/>
          </p:nvPr>
        </p:nvSpPr>
        <p:spPr>
          <a:xfrm>
            <a:off x="2221488" y="2378275"/>
            <a:ext cx="1618800" cy="4158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15" name="Google Shape;315;p5"/>
          <p:cNvSpPr txBox="1"/>
          <p:nvPr>
            <p:ph type="title"/>
          </p:nvPr>
        </p:nvSpPr>
        <p:spPr>
          <a:xfrm>
            <a:off x="1844825" y="539400"/>
            <a:ext cx="6321600" cy="52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02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16" name="Google Shape;316;p5"/>
          <p:cNvSpPr txBox="1"/>
          <p:nvPr>
            <p:ph idx="3" type="subTitle"/>
          </p:nvPr>
        </p:nvSpPr>
        <p:spPr>
          <a:xfrm>
            <a:off x="2051238" y="2844175"/>
            <a:ext cx="1959300" cy="10542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317" name="Google Shape;317;p5"/>
          <p:cNvSpPr txBox="1"/>
          <p:nvPr>
            <p:ph idx="4" type="subTitle"/>
          </p:nvPr>
        </p:nvSpPr>
        <p:spPr>
          <a:xfrm>
            <a:off x="5133463" y="2854050"/>
            <a:ext cx="1959300" cy="10542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9" name="Google Shape;319;p6"/>
          <p:cNvGrpSpPr/>
          <p:nvPr/>
        </p:nvGrpSpPr>
        <p:grpSpPr>
          <a:xfrm>
            <a:off x="-100" y="-2100"/>
            <a:ext cx="9144129" cy="5149800"/>
            <a:chOff x="-100" y="-2100"/>
            <a:chExt cx="9144129" cy="5149800"/>
          </a:xfrm>
        </p:grpSpPr>
        <p:cxnSp>
          <p:nvCxnSpPr>
            <p:cNvPr id="320" name="Google Shape;320;p6"/>
            <p:cNvCxnSpPr/>
            <p:nvPr/>
          </p:nvCxnSpPr>
          <p:spPr>
            <a:xfrm>
              <a:off x="352950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21" name="Google Shape;321;p6"/>
            <p:cNvCxnSpPr/>
            <p:nvPr/>
          </p:nvCxnSpPr>
          <p:spPr>
            <a:xfrm>
              <a:off x="609193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22" name="Google Shape;322;p6"/>
            <p:cNvCxnSpPr/>
            <p:nvPr/>
          </p:nvCxnSpPr>
          <p:spPr>
            <a:xfrm>
              <a:off x="865437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23" name="Google Shape;323;p6"/>
            <p:cNvCxnSpPr/>
            <p:nvPr/>
          </p:nvCxnSpPr>
          <p:spPr>
            <a:xfrm>
              <a:off x="1121680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24" name="Google Shape;324;p6"/>
            <p:cNvCxnSpPr/>
            <p:nvPr/>
          </p:nvCxnSpPr>
          <p:spPr>
            <a:xfrm>
              <a:off x="1377924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25" name="Google Shape;325;p6"/>
            <p:cNvCxnSpPr/>
            <p:nvPr/>
          </p:nvCxnSpPr>
          <p:spPr>
            <a:xfrm>
              <a:off x="1634167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26" name="Google Shape;326;p6"/>
            <p:cNvCxnSpPr/>
            <p:nvPr/>
          </p:nvCxnSpPr>
          <p:spPr>
            <a:xfrm>
              <a:off x="1890410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27" name="Google Shape;327;p6"/>
            <p:cNvCxnSpPr/>
            <p:nvPr/>
          </p:nvCxnSpPr>
          <p:spPr>
            <a:xfrm>
              <a:off x="2146654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28" name="Google Shape;328;p6"/>
            <p:cNvCxnSpPr/>
            <p:nvPr/>
          </p:nvCxnSpPr>
          <p:spPr>
            <a:xfrm>
              <a:off x="2402897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29" name="Google Shape;329;p6"/>
            <p:cNvCxnSpPr/>
            <p:nvPr/>
          </p:nvCxnSpPr>
          <p:spPr>
            <a:xfrm>
              <a:off x="2659140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30" name="Google Shape;330;p6"/>
            <p:cNvCxnSpPr/>
            <p:nvPr/>
          </p:nvCxnSpPr>
          <p:spPr>
            <a:xfrm>
              <a:off x="2915384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31" name="Google Shape;331;p6"/>
            <p:cNvCxnSpPr/>
            <p:nvPr/>
          </p:nvCxnSpPr>
          <p:spPr>
            <a:xfrm>
              <a:off x="3171627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32" name="Google Shape;332;p6"/>
            <p:cNvCxnSpPr/>
            <p:nvPr/>
          </p:nvCxnSpPr>
          <p:spPr>
            <a:xfrm>
              <a:off x="3427871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33" name="Google Shape;333;p6"/>
            <p:cNvCxnSpPr/>
            <p:nvPr/>
          </p:nvCxnSpPr>
          <p:spPr>
            <a:xfrm>
              <a:off x="3684114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34" name="Google Shape;334;p6"/>
            <p:cNvCxnSpPr/>
            <p:nvPr/>
          </p:nvCxnSpPr>
          <p:spPr>
            <a:xfrm>
              <a:off x="3940357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35" name="Google Shape;335;p6"/>
            <p:cNvCxnSpPr/>
            <p:nvPr/>
          </p:nvCxnSpPr>
          <p:spPr>
            <a:xfrm>
              <a:off x="4196601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36" name="Google Shape;336;p6"/>
            <p:cNvCxnSpPr/>
            <p:nvPr/>
          </p:nvCxnSpPr>
          <p:spPr>
            <a:xfrm>
              <a:off x="4452844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37" name="Google Shape;337;p6"/>
            <p:cNvCxnSpPr/>
            <p:nvPr/>
          </p:nvCxnSpPr>
          <p:spPr>
            <a:xfrm>
              <a:off x="4709088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38" name="Google Shape;338;p6"/>
            <p:cNvCxnSpPr/>
            <p:nvPr/>
          </p:nvCxnSpPr>
          <p:spPr>
            <a:xfrm>
              <a:off x="4965331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39" name="Google Shape;339;p6"/>
            <p:cNvCxnSpPr/>
            <p:nvPr/>
          </p:nvCxnSpPr>
          <p:spPr>
            <a:xfrm>
              <a:off x="5221574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40" name="Google Shape;340;p6"/>
            <p:cNvCxnSpPr/>
            <p:nvPr/>
          </p:nvCxnSpPr>
          <p:spPr>
            <a:xfrm>
              <a:off x="5477818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41" name="Google Shape;341;p6"/>
            <p:cNvCxnSpPr/>
            <p:nvPr/>
          </p:nvCxnSpPr>
          <p:spPr>
            <a:xfrm>
              <a:off x="5734061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42" name="Google Shape;342;p6"/>
            <p:cNvCxnSpPr/>
            <p:nvPr/>
          </p:nvCxnSpPr>
          <p:spPr>
            <a:xfrm>
              <a:off x="5990304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43" name="Google Shape;343;p6"/>
            <p:cNvCxnSpPr/>
            <p:nvPr/>
          </p:nvCxnSpPr>
          <p:spPr>
            <a:xfrm>
              <a:off x="6246548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44" name="Google Shape;344;p6"/>
            <p:cNvCxnSpPr/>
            <p:nvPr/>
          </p:nvCxnSpPr>
          <p:spPr>
            <a:xfrm>
              <a:off x="6502791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45" name="Google Shape;345;p6"/>
            <p:cNvCxnSpPr/>
            <p:nvPr/>
          </p:nvCxnSpPr>
          <p:spPr>
            <a:xfrm>
              <a:off x="6759035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46" name="Google Shape;346;p6"/>
            <p:cNvCxnSpPr/>
            <p:nvPr/>
          </p:nvCxnSpPr>
          <p:spPr>
            <a:xfrm>
              <a:off x="7015278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47" name="Google Shape;347;p6"/>
            <p:cNvCxnSpPr/>
            <p:nvPr/>
          </p:nvCxnSpPr>
          <p:spPr>
            <a:xfrm>
              <a:off x="7271521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48" name="Google Shape;348;p6"/>
            <p:cNvCxnSpPr/>
            <p:nvPr/>
          </p:nvCxnSpPr>
          <p:spPr>
            <a:xfrm>
              <a:off x="7527765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49" name="Google Shape;349;p6"/>
            <p:cNvCxnSpPr/>
            <p:nvPr/>
          </p:nvCxnSpPr>
          <p:spPr>
            <a:xfrm>
              <a:off x="7784008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50" name="Google Shape;350;p6"/>
            <p:cNvCxnSpPr/>
            <p:nvPr/>
          </p:nvCxnSpPr>
          <p:spPr>
            <a:xfrm>
              <a:off x="8040251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51" name="Google Shape;351;p6"/>
            <p:cNvCxnSpPr/>
            <p:nvPr/>
          </p:nvCxnSpPr>
          <p:spPr>
            <a:xfrm>
              <a:off x="8296495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52" name="Google Shape;352;p6"/>
            <p:cNvCxnSpPr/>
            <p:nvPr/>
          </p:nvCxnSpPr>
          <p:spPr>
            <a:xfrm>
              <a:off x="8552738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53" name="Google Shape;353;p6"/>
            <p:cNvCxnSpPr/>
            <p:nvPr/>
          </p:nvCxnSpPr>
          <p:spPr>
            <a:xfrm>
              <a:off x="8808982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54" name="Google Shape;354;p6"/>
            <p:cNvCxnSpPr/>
            <p:nvPr/>
          </p:nvCxnSpPr>
          <p:spPr>
            <a:xfrm>
              <a:off x="9065225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55" name="Google Shape;355;p6"/>
            <p:cNvCxnSpPr/>
            <p:nvPr/>
          </p:nvCxnSpPr>
          <p:spPr>
            <a:xfrm>
              <a:off x="96700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56" name="Google Shape;356;p6"/>
            <p:cNvCxnSpPr/>
            <p:nvPr/>
          </p:nvCxnSpPr>
          <p:spPr>
            <a:xfrm rot="10800000">
              <a:off x="4573829" y="41812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57" name="Google Shape;357;p6"/>
            <p:cNvCxnSpPr/>
            <p:nvPr/>
          </p:nvCxnSpPr>
          <p:spPr>
            <a:xfrm rot="10800000">
              <a:off x="4573829" y="-218345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58" name="Google Shape;358;p6"/>
            <p:cNvCxnSpPr/>
            <p:nvPr/>
          </p:nvCxnSpPr>
          <p:spPr>
            <a:xfrm rot="10800000">
              <a:off x="4570100" y="-478501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59" name="Google Shape;359;p6"/>
            <p:cNvCxnSpPr/>
            <p:nvPr/>
          </p:nvCxnSpPr>
          <p:spPr>
            <a:xfrm rot="10800000">
              <a:off x="4573829" y="-738658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60" name="Google Shape;360;p6"/>
            <p:cNvCxnSpPr/>
            <p:nvPr/>
          </p:nvCxnSpPr>
          <p:spPr>
            <a:xfrm rot="10800000">
              <a:off x="4573829" y="-998815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61" name="Google Shape;361;p6"/>
            <p:cNvCxnSpPr/>
            <p:nvPr/>
          </p:nvCxnSpPr>
          <p:spPr>
            <a:xfrm rot="10800000">
              <a:off x="4573829" y="-1258971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62" name="Google Shape;362;p6"/>
            <p:cNvCxnSpPr/>
            <p:nvPr/>
          </p:nvCxnSpPr>
          <p:spPr>
            <a:xfrm rot="10800000">
              <a:off x="4573829" y="-1519128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63" name="Google Shape;363;p6"/>
            <p:cNvCxnSpPr/>
            <p:nvPr/>
          </p:nvCxnSpPr>
          <p:spPr>
            <a:xfrm rot="10800000">
              <a:off x="4573829" y="-1779284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64" name="Google Shape;364;p6"/>
            <p:cNvCxnSpPr/>
            <p:nvPr/>
          </p:nvCxnSpPr>
          <p:spPr>
            <a:xfrm rot="10800000">
              <a:off x="4570100" y="-2039441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65" name="Google Shape;365;p6"/>
            <p:cNvCxnSpPr/>
            <p:nvPr/>
          </p:nvCxnSpPr>
          <p:spPr>
            <a:xfrm rot="10800000">
              <a:off x="4573829" y="-2299597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66" name="Google Shape;366;p6"/>
            <p:cNvCxnSpPr/>
            <p:nvPr/>
          </p:nvCxnSpPr>
          <p:spPr>
            <a:xfrm rot="10800000">
              <a:off x="4573829" y="-2559754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67" name="Google Shape;367;p6"/>
            <p:cNvCxnSpPr/>
            <p:nvPr/>
          </p:nvCxnSpPr>
          <p:spPr>
            <a:xfrm rot="10800000">
              <a:off x="4573829" y="-2819911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68" name="Google Shape;368;p6"/>
            <p:cNvCxnSpPr/>
            <p:nvPr/>
          </p:nvCxnSpPr>
          <p:spPr>
            <a:xfrm rot="10800000">
              <a:off x="4573829" y="-3080067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69" name="Google Shape;369;p6"/>
            <p:cNvCxnSpPr/>
            <p:nvPr/>
          </p:nvCxnSpPr>
          <p:spPr>
            <a:xfrm rot="10800000">
              <a:off x="4573829" y="-3340224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70" name="Google Shape;370;p6"/>
            <p:cNvCxnSpPr/>
            <p:nvPr/>
          </p:nvCxnSpPr>
          <p:spPr>
            <a:xfrm rot="10800000">
              <a:off x="4573829" y="-3600380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71" name="Google Shape;371;p6"/>
            <p:cNvCxnSpPr/>
            <p:nvPr/>
          </p:nvCxnSpPr>
          <p:spPr>
            <a:xfrm rot="10800000">
              <a:off x="4573829" y="-3860537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72" name="Google Shape;372;p6"/>
            <p:cNvCxnSpPr/>
            <p:nvPr/>
          </p:nvCxnSpPr>
          <p:spPr>
            <a:xfrm rot="10800000">
              <a:off x="4573829" y="-4120693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73" name="Google Shape;373;p6"/>
            <p:cNvCxnSpPr/>
            <p:nvPr/>
          </p:nvCxnSpPr>
          <p:spPr>
            <a:xfrm rot="10800000">
              <a:off x="4570100" y="-4380850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74" name="Google Shape;374;p6"/>
            <p:cNvCxnSpPr/>
            <p:nvPr/>
          </p:nvCxnSpPr>
          <p:spPr>
            <a:xfrm rot="10800000">
              <a:off x="4573829" y="301975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375" name="Google Shape;375;p6"/>
          <p:cNvGrpSpPr/>
          <p:nvPr/>
        </p:nvGrpSpPr>
        <p:grpSpPr>
          <a:xfrm>
            <a:off x="701025" y="539400"/>
            <a:ext cx="7731300" cy="4064700"/>
            <a:chOff x="701025" y="539400"/>
            <a:chExt cx="7731300" cy="4064700"/>
          </a:xfrm>
        </p:grpSpPr>
        <p:sp>
          <p:nvSpPr>
            <p:cNvPr id="376" name="Google Shape;376;p6"/>
            <p:cNvSpPr/>
            <p:nvPr/>
          </p:nvSpPr>
          <p:spPr>
            <a:xfrm>
              <a:off x="711950" y="539400"/>
              <a:ext cx="7719000" cy="4064700"/>
            </a:xfrm>
            <a:prstGeom prst="roundRect">
              <a:avLst>
                <a:gd fmla="val 6735" name="adj"/>
              </a:avLst>
            </a:prstGeom>
            <a:solidFill>
              <a:srgbClr val="FFFFFF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377" name="Google Shape;377;p6"/>
            <p:cNvCxnSpPr/>
            <p:nvPr/>
          </p:nvCxnSpPr>
          <p:spPr>
            <a:xfrm rot="10800000">
              <a:off x="701025" y="1072675"/>
              <a:ext cx="7731300" cy="0"/>
            </a:xfrm>
            <a:prstGeom prst="straightConnector1">
              <a:avLst/>
            </a:prstGeom>
            <a:noFill/>
            <a:ln cap="flat" cmpd="sng" w="9525">
              <a:solidFill>
                <a:srgbClr val="59595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grpSp>
          <p:nvGrpSpPr>
            <p:cNvPr id="378" name="Google Shape;378;p6"/>
            <p:cNvGrpSpPr/>
            <p:nvPr/>
          </p:nvGrpSpPr>
          <p:grpSpPr>
            <a:xfrm>
              <a:off x="941925" y="763050"/>
              <a:ext cx="716485" cy="147300"/>
              <a:chOff x="7468650" y="676950"/>
              <a:chExt cx="716485" cy="147300"/>
            </a:xfrm>
          </p:grpSpPr>
          <p:sp>
            <p:nvSpPr>
              <p:cNvPr id="379" name="Google Shape;379;p6"/>
              <p:cNvSpPr/>
              <p:nvPr/>
            </p:nvSpPr>
            <p:spPr>
              <a:xfrm>
                <a:off x="7468650" y="676950"/>
                <a:ext cx="147300" cy="147300"/>
              </a:xfrm>
              <a:prstGeom prst="ellipse">
                <a:avLst/>
              </a:prstGeom>
              <a:solidFill>
                <a:srgbClr val="74C3B3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0" name="Google Shape;380;p6"/>
              <p:cNvSpPr/>
              <p:nvPr/>
            </p:nvSpPr>
            <p:spPr>
              <a:xfrm>
                <a:off x="7753243" y="676950"/>
                <a:ext cx="147300" cy="147300"/>
              </a:xfrm>
              <a:prstGeom prst="ellipse">
                <a:avLst/>
              </a:prstGeom>
              <a:solidFill>
                <a:srgbClr val="F6C4A2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1" name="Google Shape;381;p6"/>
              <p:cNvSpPr/>
              <p:nvPr/>
            </p:nvSpPr>
            <p:spPr>
              <a:xfrm>
                <a:off x="8037835" y="676950"/>
                <a:ext cx="147300" cy="147300"/>
              </a:xfrm>
              <a:prstGeom prst="ellipse">
                <a:avLst/>
              </a:prstGeom>
              <a:solidFill>
                <a:srgbClr val="E1B8EC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382" name="Google Shape;382;p6"/>
          <p:cNvSpPr/>
          <p:nvPr/>
        </p:nvSpPr>
        <p:spPr>
          <a:xfrm rot="-5400000">
            <a:off x="-343950" y="4863786"/>
            <a:ext cx="1362383" cy="224196"/>
          </a:xfrm>
          <a:custGeom>
            <a:rect b="b" l="l" r="r" t="t"/>
            <a:pathLst>
              <a:path extrusionOk="0" h="20559" w="124932">
                <a:moveTo>
                  <a:pt x="28957" y="1"/>
                </a:moveTo>
                <a:lnTo>
                  <a:pt x="15565" y="11748"/>
                </a:lnTo>
                <a:lnTo>
                  <a:pt x="4346" y="1939"/>
                </a:lnTo>
                <a:lnTo>
                  <a:pt x="0" y="6873"/>
                </a:lnTo>
                <a:lnTo>
                  <a:pt x="15565" y="20558"/>
                </a:lnTo>
                <a:lnTo>
                  <a:pt x="28957" y="8811"/>
                </a:lnTo>
                <a:lnTo>
                  <a:pt x="42349" y="20558"/>
                </a:lnTo>
                <a:lnTo>
                  <a:pt x="55740" y="8811"/>
                </a:lnTo>
                <a:lnTo>
                  <a:pt x="69132" y="20558"/>
                </a:lnTo>
                <a:lnTo>
                  <a:pt x="82524" y="8811"/>
                </a:lnTo>
                <a:lnTo>
                  <a:pt x="95916" y="20558"/>
                </a:lnTo>
                <a:lnTo>
                  <a:pt x="109307" y="8811"/>
                </a:lnTo>
                <a:lnTo>
                  <a:pt x="120585" y="18620"/>
                </a:lnTo>
                <a:lnTo>
                  <a:pt x="124931" y="13686"/>
                </a:lnTo>
                <a:lnTo>
                  <a:pt x="109307" y="1"/>
                </a:lnTo>
                <a:lnTo>
                  <a:pt x="95916" y="11748"/>
                </a:lnTo>
                <a:lnTo>
                  <a:pt x="82524" y="1"/>
                </a:lnTo>
                <a:lnTo>
                  <a:pt x="69132" y="11748"/>
                </a:lnTo>
                <a:lnTo>
                  <a:pt x="55740" y="1"/>
                </a:lnTo>
                <a:lnTo>
                  <a:pt x="42349" y="11748"/>
                </a:lnTo>
                <a:lnTo>
                  <a:pt x="28957" y="1"/>
                </a:lnTo>
                <a:close/>
              </a:path>
            </a:pathLst>
          </a:custGeom>
          <a:solidFill>
            <a:schemeClr val="accent6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3" name="Google Shape;383;p6"/>
          <p:cNvSpPr/>
          <p:nvPr/>
        </p:nvSpPr>
        <p:spPr>
          <a:xfrm>
            <a:off x="8670228" y="4185550"/>
            <a:ext cx="677974" cy="678887"/>
          </a:xfrm>
          <a:custGeom>
            <a:rect b="b" l="l" r="r" t="t"/>
            <a:pathLst>
              <a:path extrusionOk="0" h="43877" w="43818">
                <a:moveTo>
                  <a:pt x="21909" y="1"/>
                </a:moveTo>
                <a:cubicBezTo>
                  <a:pt x="21909" y="12101"/>
                  <a:pt x="12100" y="21968"/>
                  <a:pt x="0" y="21968"/>
                </a:cubicBezTo>
                <a:cubicBezTo>
                  <a:pt x="12100" y="21968"/>
                  <a:pt x="21909" y="31777"/>
                  <a:pt x="21909" y="43877"/>
                </a:cubicBezTo>
                <a:cubicBezTo>
                  <a:pt x="21909" y="31777"/>
                  <a:pt x="31718" y="21968"/>
                  <a:pt x="43817" y="21968"/>
                </a:cubicBezTo>
                <a:cubicBezTo>
                  <a:pt x="31718" y="21968"/>
                  <a:pt x="21909" y="12101"/>
                  <a:pt x="21909" y="1"/>
                </a:cubicBezTo>
                <a:close/>
              </a:path>
            </a:pathLst>
          </a:custGeom>
          <a:solidFill>
            <a:schemeClr val="accent3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4" name="Google Shape;384;p6"/>
          <p:cNvSpPr/>
          <p:nvPr/>
        </p:nvSpPr>
        <p:spPr>
          <a:xfrm>
            <a:off x="8670222" y="4720513"/>
            <a:ext cx="91500" cy="915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5" name="Google Shape;385;p6"/>
          <p:cNvSpPr/>
          <p:nvPr/>
        </p:nvSpPr>
        <p:spPr>
          <a:xfrm>
            <a:off x="-352547" y="3383650"/>
            <a:ext cx="801900" cy="8019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6" name="Google Shape;386;p6"/>
          <p:cNvSpPr/>
          <p:nvPr/>
        </p:nvSpPr>
        <p:spPr>
          <a:xfrm>
            <a:off x="1281525" y="-366275"/>
            <a:ext cx="678000" cy="6780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7" name="Google Shape;387;p6"/>
          <p:cNvSpPr/>
          <p:nvPr/>
        </p:nvSpPr>
        <p:spPr>
          <a:xfrm>
            <a:off x="1959522" y="220213"/>
            <a:ext cx="91500" cy="915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8" name="Google Shape;388;p6"/>
          <p:cNvSpPr/>
          <p:nvPr/>
        </p:nvSpPr>
        <p:spPr>
          <a:xfrm>
            <a:off x="6448975" y="-138275"/>
            <a:ext cx="492600" cy="492600"/>
          </a:xfrm>
          <a:prstGeom prst="star4">
            <a:avLst>
              <a:gd fmla="val 19794" name="adj"/>
            </a:avLst>
          </a:prstGeom>
          <a:solidFill>
            <a:schemeClr val="accen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9" name="Google Shape;389;p6"/>
          <p:cNvSpPr/>
          <p:nvPr/>
        </p:nvSpPr>
        <p:spPr>
          <a:xfrm>
            <a:off x="8604575" y="618111"/>
            <a:ext cx="1362383" cy="224196"/>
          </a:xfrm>
          <a:custGeom>
            <a:rect b="b" l="l" r="r" t="t"/>
            <a:pathLst>
              <a:path extrusionOk="0" h="20559" w="124932">
                <a:moveTo>
                  <a:pt x="28957" y="1"/>
                </a:moveTo>
                <a:lnTo>
                  <a:pt x="15565" y="11748"/>
                </a:lnTo>
                <a:lnTo>
                  <a:pt x="4346" y="1939"/>
                </a:lnTo>
                <a:lnTo>
                  <a:pt x="0" y="6873"/>
                </a:lnTo>
                <a:lnTo>
                  <a:pt x="15565" y="20558"/>
                </a:lnTo>
                <a:lnTo>
                  <a:pt x="28957" y="8811"/>
                </a:lnTo>
                <a:lnTo>
                  <a:pt x="42349" y="20558"/>
                </a:lnTo>
                <a:lnTo>
                  <a:pt x="55740" y="8811"/>
                </a:lnTo>
                <a:lnTo>
                  <a:pt x="69132" y="20558"/>
                </a:lnTo>
                <a:lnTo>
                  <a:pt x="82524" y="8811"/>
                </a:lnTo>
                <a:lnTo>
                  <a:pt x="95916" y="20558"/>
                </a:lnTo>
                <a:lnTo>
                  <a:pt x="109307" y="8811"/>
                </a:lnTo>
                <a:lnTo>
                  <a:pt x="120585" y="18620"/>
                </a:lnTo>
                <a:lnTo>
                  <a:pt x="124931" y="13686"/>
                </a:lnTo>
                <a:lnTo>
                  <a:pt x="109307" y="1"/>
                </a:lnTo>
                <a:lnTo>
                  <a:pt x="95916" y="11748"/>
                </a:lnTo>
                <a:lnTo>
                  <a:pt x="82524" y="1"/>
                </a:lnTo>
                <a:lnTo>
                  <a:pt x="69132" y="11748"/>
                </a:lnTo>
                <a:lnTo>
                  <a:pt x="55740" y="1"/>
                </a:lnTo>
                <a:lnTo>
                  <a:pt x="42349" y="11748"/>
                </a:lnTo>
                <a:lnTo>
                  <a:pt x="28957" y="1"/>
                </a:lnTo>
                <a:close/>
              </a:path>
            </a:pathLst>
          </a:custGeom>
          <a:solidFill>
            <a:schemeClr val="accent4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0" name="Google Shape;390;p6"/>
          <p:cNvSpPr/>
          <p:nvPr/>
        </p:nvSpPr>
        <p:spPr>
          <a:xfrm>
            <a:off x="304450" y="125500"/>
            <a:ext cx="492600" cy="492600"/>
          </a:xfrm>
          <a:prstGeom prst="star4">
            <a:avLst>
              <a:gd fmla="val 19794" name="adj"/>
            </a:avLst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1" name="Google Shape;391;p6"/>
          <p:cNvSpPr/>
          <p:nvPr/>
        </p:nvSpPr>
        <p:spPr>
          <a:xfrm>
            <a:off x="7078672" y="262813"/>
            <a:ext cx="91500" cy="915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2" name="Google Shape;392;p6"/>
          <p:cNvSpPr txBox="1"/>
          <p:nvPr>
            <p:ph type="title"/>
          </p:nvPr>
        </p:nvSpPr>
        <p:spPr>
          <a:xfrm>
            <a:off x="1844825" y="539400"/>
            <a:ext cx="6321600" cy="52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02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4" name="Google Shape;394;p7"/>
          <p:cNvGrpSpPr/>
          <p:nvPr/>
        </p:nvGrpSpPr>
        <p:grpSpPr>
          <a:xfrm>
            <a:off x="-100" y="-2100"/>
            <a:ext cx="9144129" cy="5149800"/>
            <a:chOff x="-100" y="-2100"/>
            <a:chExt cx="9144129" cy="5149800"/>
          </a:xfrm>
        </p:grpSpPr>
        <p:cxnSp>
          <p:nvCxnSpPr>
            <p:cNvPr id="395" name="Google Shape;395;p7"/>
            <p:cNvCxnSpPr/>
            <p:nvPr/>
          </p:nvCxnSpPr>
          <p:spPr>
            <a:xfrm>
              <a:off x="352950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96" name="Google Shape;396;p7"/>
            <p:cNvCxnSpPr/>
            <p:nvPr/>
          </p:nvCxnSpPr>
          <p:spPr>
            <a:xfrm>
              <a:off x="609193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97" name="Google Shape;397;p7"/>
            <p:cNvCxnSpPr/>
            <p:nvPr/>
          </p:nvCxnSpPr>
          <p:spPr>
            <a:xfrm>
              <a:off x="865437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98" name="Google Shape;398;p7"/>
            <p:cNvCxnSpPr/>
            <p:nvPr/>
          </p:nvCxnSpPr>
          <p:spPr>
            <a:xfrm>
              <a:off x="1121680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99" name="Google Shape;399;p7"/>
            <p:cNvCxnSpPr/>
            <p:nvPr/>
          </p:nvCxnSpPr>
          <p:spPr>
            <a:xfrm>
              <a:off x="1377924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00" name="Google Shape;400;p7"/>
            <p:cNvCxnSpPr/>
            <p:nvPr/>
          </p:nvCxnSpPr>
          <p:spPr>
            <a:xfrm>
              <a:off x="1634167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01" name="Google Shape;401;p7"/>
            <p:cNvCxnSpPr/>
            <p:nvPr/>
          </p:nvCxnSpPr>
          <p:spPr>
            <a:xfrm>
              <a:off x="1890410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02" name="Google Shape;402;p7"/>
            <p:cNvCxnSpPr/>
            <p:nvPr/>
          </p:nvCxnSpPr>
          <p:spPr>
            <a:xfrm>
              <a:off x="2146654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03" name="Google Shape;403;p7"/>
            <p:cNvCxnSpPr/>
            <p:nvPr/>
          </p:nvCxnSpPr>
          <p:spPr>
            <a:xfrm>
              <a:off x="2402897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04" name="Google Shape;404;p7"/>
            <p:cNvCxnSpPr/>
            <p:nvPr/>
          </p:nvCxnSpPr>
          <p:spPr>
            <a:xfrm>
              <a:off x="2659140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05" name="Google Shape;405;p7"/>
            <p:cNvCxnSpPr/>
            <p:nvPr/>
          </p:nvCxnSpPr>
          <p:spPr>
            <a:xfrm>
              <a:off x="2915384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06" name="Google Shape;406;p7"/>
            <p:cNvCxnSpPr/>
            <p:nvPr/>
          </p:nvCxnSpPr>
          <p:spPr>
            <a:xfrm>
              <a:off x="3171627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07" name="Google Shape;407;p7"/>
            <p:cNvCxnSpPr/>
            <p:nvPr/>
          </p:nvCxnSpPr>
          <p:spPr>
            <a:xfrm>
              <a:off x="3427871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08" name="Google Shape;408;p7"/>
            <p:cNvCxnSpPr/>
            <p:nvPr/>
          </p:nvCxnSpPr>
          <p:spPr>
            <a:xfrm>
              <a:off x="3684114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09" name="Google Shape;409;p7"/>
            <p:cNvCxnSpPr/>
            <p:nvPr/>
          </p:nvCxnSpPr>
          <p:spPr>
            <a:xfrm>
              <a:off x="3940357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10" name="Google Shape;410;p7"/>
            <p:cNvCxnSpPr/>
            <p:nvPr/>
          </p:nvCxnSpPr>
          <p:spPr>
            <a:xfrm>
              <a:off x="4196601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11" name="Google Shape;411;p7"/>
            <p:cNvCxnSpPr/>
            <p:nvPr/>
          </p:nvCxnSpPr>
          <p:spPr>
            <a:xfrm>
              <a:off x="4452844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12" name="Google Shape;412;p7"/>
            <p:cNvCxnSpPr/>
            <p:nvPr/>
          </p:nvCxnSpPr>
          <p:spPr>
            <a:xfrm>
              <a:off x="4709088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13" name="Google Shape;413;p7"/>
            <p:cNvCxnSpPr/>
            <p:nvPr/>
          </p:nvCxnSpPr>
          <p:spPr>
            <a:xfrm>
              <a:off x="4965331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14" name="Google Shape;414;p7"/>
            <p:cNvCxnSpPr/>
            <p:nvPr/>
          </p:nvCxnSpPr>
          <p:spPr>
            <a:xfrm>
              <a:off x="5221574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15" name="Google Shape;415;p7"/>
            <p:cNvCxnSpPr/>
            <p:nvPr/>
          </p:nvCxnSpPr>
          <p:spPr>
            <a:xfrm>
              <a:off x="5477818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16" name="Google Shape;416;p7"/>
            <p:cNvCxnSpPr/>
            <p:nvPr/>
          </p:nvCxnSpPr>
          <p:spPr>
            <a:xfrm>
              <a:off x="5734061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17" name="Google Shape;417;p7"/>
            <p:cNvCxnSpPr/>
            <p:nvPr/>
          </p:nvCxnSpPr>
          <p:spPr>
            <a:xfrm>
              <a:off x="5990304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18" name="Google Shape;418;p7"/>
            <p:cNvCxnSpPr/>
            <p:nvPr/>
          </p:nvCxnSpPr>
          <p:spPr>
            <a:xfrm>
              <a:off x="6246548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19" name="Google Shape;419;p7"/>
            <p:cNvCxnSpPr/>
            <p:nvPr/>
          </p:nvCxnSpPr>
          <p:spPr>
            <a:xfrm>
              <a:off x="6502791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20" name="Google Shape;420;p7"/>
            <p:cNvCxnSpPr/>
            <p:nvPr/>
          </p:nvCxnSpPr>
          <p:spPr>
            <a:xfrm>
              <a:off x="6759035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21" name="Google Shape;421;p7"/>
            <p:cNvCxnSpPr/>
            <p:nvPr/>
          </p:nvCxnSpPr>
          <p:spPr>
            <a:xfrm>
              <a:off x="7015278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22" name="Google Shape;422;p7"/>
            <p:cNvCxnSpPr/>
            <p:nvPr/>
          </p:nvCxnSpPr>
          <p:spPr>
            <a:xfrm>
              <a:off x="7271521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23" name="Google Shape;423;p7"/>
            <p:cNvCxnSpPr/>
            <p:nvPr/>
          </p:nvCxnSpPr>
          <p:spPr>
            <a:xfrm>
              <a:off x="7527765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24" name="Google Shape;424;p7"/>
            <p:cNvCxnSpPr/>
            <p:nvPr/>
          </p:nvCxnSpPr>
          <p:spPr>
            <a:xfrm>
              <a:off x="7784008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25" name="Google Shape;425;p7"/>
            <p:cNvCxnSpPr/>
            <p:nvPr/>
          </p:nvCxnSpPr>
          <p:spPr>
            <a:xfrm>
              <a:off x="8040251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26" name="Google Shape;426;p7"/>
            <p:cNvCxnSpPr/>
            <p:nvPr/>
          </p:nvCxnSpPr>
          <p:spPr>
            <a:xfrm>
              <a:off x="8296495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27" name="Google Shape;427;p7"/>
            <p:cNvCxnSpPr/>
            <p:nvPr/>
          </p:nvCxnSpPr>
          <p:spPr>
            <a:xfrm>
              <a:off x="8552738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28" name="Google Shape;428;p7"/>
            <p:cNvCxnSpPr/>
            <p:nvPr/>
          </p:nvCxnSpPr>
          <p:spPr>
            <a:xfrm>
              <a:off x="8808982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29" name="Google Shape;429;p7"/>
            <p:cNvCxnSpPr/>
            <p:nvPr/>
          </p:nvCxnSpPr>
          <p:spPr>
            <a:xfrm>
              <a:off x="9065225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30" name="Google Shape;430;p7"/>
            <p:cNvCxnSpPr/>
            <p:nvPr/>
          </p:nvCxnSpPr>
          <p:spPr>
            <a:xfrm>
              <a:off x="96700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31" name="Google Shape;431;p7"/>
            <p:cNvCxnSpPr/>
            <p:nvPr/>
          </p:nvCxnSpPr>
          <p:spPr>
            <a:xfrm rot="10800000">
              <a:off x="4573829" y="41812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32" name="Google Shape;432;p7"/>
            <p:cNvCxnSpPr/>
            <p:nvPr/>
          </p:nvCxnSpPr>
          <p:spPr>
            <a:xfrm rot="10800000">
              <a:off x="4573829" y="-218345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33" name="Google Shape;433;p7"/>
            <p:cNvCxnSpPr/>
            <p:nvPr/>
          </p:nvCxnSpPr>
          <p:spPr>
            <a:xfrm rot="10800000">
              <a:off x="4570100" y="-478501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34" name="Google Shape;434;p7"/>
            <p:cNvCxnSpPr/>
            <p:nvPr/>
          </p:nvCxnSpPr>
          <p:spPr>
            <a:xfrm rot="10800000">
              <a:off x="4573829" y="-738658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35" name="Google Shape;435;p7"/>
            <p:cNvCxnSpPr/>
            <p:nvPr/>
          </p:nvCxnSpPr>
          <p:spPr>
            <a:xfrm rot="10800000">
              <a:off x="4573829" y="-998815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36" name="Google Shape;436;p7"/>
            <p:cNvCxnSpPr/>
            <p:nvPr/>
          </p:nvCxnSpPr>
          <p:spPr>
            <a:xfrm rot="10800000">
              <a:off x="4573829" y="-1258971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37" name="Google Shape;437;p7"/>
            <p:cNvCxnSpPr/>
            <p:nvPr/>
          </p:nvCxnSpPr>
          <p:spPr>
            <a:xfrm rot="10800000">
              <a:off x="4573829" y="-1519128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38" name="Google Shape;438;p7"/>
            <p:cNvCxnSpPr/>
            <p:nvPr/>
          </p:nvCxnSpPr>
          <p:spPr>
            <a:xfrm rot="10800000">
              <a:off x="4573829" y="-1779284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39" name="Google Shape;439;p7"/>
            <p:cNvCxnSpPr/>
            <p:nvPr/>
          </p:nvCxnSpPr>
          <p:spPr>
            <a:xfrm rot="10800000">
              <a:off x="4570100" y="-2039441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40" name="Google Shape;440;p7"/>
            <p:cNvCxnSpPr/>
            <p:nvPr/>
          </p:nvCxnSpPr>
          <p:spPr>
            <a:xfrm rot="10800000">
              <a:off x="4573829" y="-2299597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41" name="Google Shape;441;p7"/>
            <p:cNvCxnSpPr/>
            <p:nvPr/>
          </p:nvCxnSpPr>
          <p:spPr>
            <a:xfrm rot="10800000">
              <a:off x="4573829" y="-2559754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42" name="Google Shape;442;p7"/>
            <p:cNvCxnSpPr/>
            <p:nvPr/>
          </p:nvCxnSpPr>
          <p:spPr>
            <a:xfrm rot="10800000">
              <a:off x="4573829" y="-2819911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43" name="Google Shape;443;p7"/>
            <p:cNvCxnSpPr/>
            <p:nvPr/>
          </p:nvCxnSpPr>
          <p:spPr>
            <a:xfrm rot="10800000">
              <a:off x="4573829" y="-3080067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44" name="Google Shape;444;p7"/>
            <p:cNvCxnSpPr/>
            <p:nvPr/>
          </p:nvCxnSpPr>
          <p:spPr>
            <a:xfrm rot="10800000">
              <a:off x="4573829" y="-3340224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45" name="Google Shape;445;p7"/>
            <p:cNvCxnSpPr/>
            <p:nvPr/>
          </p:nvCxnSpPr>
          <p:spPr>
            <a:xfrm rot="10800000">
              <a:off x="4573829" y="-3600380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46" name="Google Shape;446;p7"/>
            <p:cNvCxnSpPr/>
            <p:nvPr/>
          </p:nvCxnSpPr>
          <p:spPr>
            <a:xfrm rot="10800000">
              <a:off x="4573829" y="-3860537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47" name="Google Shape;447;p7"/>
            <p:cNvCxnSpPr/>
            <p:nvPr/>
          </p:nvCxnSpPr>
          <p:spPr>
            <a:xfrm rot="10800000">
              <a:off x="4573829" y="-4120693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48" name="Google Shape;448;p7"/>
            <p:cNvCxnSpPr/>
            <p:nvPr/>
          </p:nvCxnSpPr>
          <p:spPr>
            <a:xfrm rot="10800000">
              <a:off x="4570100" y="-4380850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49" name="Google Shape;449;p7"/>
            <p:cNvCxnSpPr/>
            <p:nvPr/>
          </p:nvCxnSpPr>
          <p:spPr>
            <a:xfrm rot="10800000">
              <a:off x="4573829" y="301975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450" name="Google Shape;450;p7"/>
          <p:cNvGrpSpPr/>
          <p:nvPr/>
        </p:nvGrpSpPr>
        <p:grpSpPr>
          <a:xfrm>
            <a:off x="701025" y="539400"/>
            <a:ext cx="7731300" cy="4064700"/>
            <a:chOff x="701025" y="539400"/>
            <a:chExt cx="7731300" cy="4064700"/>
          </a:xfrm>
        </p:grpSpPr>
        <p:sp>
          <p:nvSpPr>
            <p:cNvPr id="451" name="Google Shape;451;p7"/>
            <p:cNvSpPr/>
            <p:nvPr/>
          </p:nvSpPr>
          <p:spPr>
            <a:xfrm>
              <a:off x="711950" y="539400"/>
              <a:ext cx="7719000" cy="4064700"/>
            </a:xfrm>
            <a:prstGeom prst="roundRect">
              <a:avLst>
                <a:gd fmla="val 6735" name="adj"/>
              </a:avLst>
            </a:prstGeom>
            <a:solidFill>
              <a:srgbClr val="FFFFFF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452" name="Google Shape;452;p7"/>
            <p:cNvCxnSpPr/>
            <p:nvPr/>
          </p:nvCxnSpPr>
          <p:spPr>
            <a:xfrm rot="10800000">
              <a:off x="701025" y="1072675"/>
              <a:ext cx="7731300" cy="0"/>
            </a:xfrm>
            <a:prstGeom prst="straightConnector1">
              <a:avLst/>
            </a:prstGeom>
            <a:noFill/>
            <a:ln cap="flat" cmpd="sng" w="9525">
              <a:solidFill>
                <a:srgbClr val="59595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grpSp>
          <p:nvGrpSpPr>
            <p:cNvPr id="453" name="Google Shape;453;p7"/>
            <p:cNvGrpSpPr/>
            <p:nvPr/>
          </p:nvGrpSpPr>
          <p:grpSpPr>
            <a:xfrm>
              <a:off x="941925" y="763050"/>
              <a:ext cx="716485" cy="147300"/>
              <a:chOff x="7468650" y="676950"/>
              <a:chExt cx="716485" cy="147300"/>
            </a:xfrm>
          </p:grpSpPr>
          <p:sp>
            <p:nvSpPr>
              <p:cNvPr id="454" name="Google Shape;454;p7"/>
              <p:cNvSpPr/>
              <p:nvPr/>
            </p:nvSpPr>
            <p:spPr>
              <a:xfrm>
                <a:off x="7468650" y="676950"/>
                <a:ext cx="147300" cy="147300"/>
              </a:xfrm>
              <a:prstGeom prst="ellipse">
                <a:avLst/>
              </a:prstGeom>
              <a:solidFill>
                <a:srgbClr val="74C3B3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5" name="Google Shape;455;p7"/>
              <p:cNvSpPr/>
              <p:nvPr/>
            </p:nvSpPr>
            <p:spPr>
              <a:xfrm>
                <a:off x="7753243" y="676950"/>
                <a:ext cx="147300" cy="147300"/>
              </a:xfrm>
              <a:prstGeom prst="ellipse">
                <a:avLst/>
              </a:prstGeom>
              <a:solidFill>
                <a:srgbClr val="F6C4A2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6" name="Google Shape;456;p7"/>
              <p:cNvSpPr/>
              <p:nvPr/>
            </p:nvSpPr>
            <p:spPr>
              <a:xfrm>
                <a:off x="8037835" y="676950"/>
                <a:ext cx="147300" cy="147300"/>
              </a:xfrm>
              <a:prstGeom prst="ellipse">
                <a:avLst/>
              </a:prstGeom>
              <a:solidFill>
                <a:srgbClr val="E1B8EC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457" name="Google Shape;457;p7"/>
          <p:cNvSpPr txBox="1"/>
          <p:nvPr>
            <p:ph idx="1" type="body"/>
          </p:nvPr>
        </p:nvSpPr>
        <p:spPr>
          <a:xfrm>
            <a:off x="952600" y="1196625"/>
            <a:ext cx="7064700" cy="46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1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58" name="Google Shape;458;p7"/>
          <p:cNvSpPr/>
          <p:nvPr/>
        </p:nvSpPr>
        <p:spPr>
          <a:xfrm rot="-5400000">
            <a:off x="-343950" y="4863786"/>
            <a:ext cx="1362383" cy="224196"/>
          </a:xfrm>
          <a:custGeom>
            <a:rect b="b" l="l" r="r" t="t"/>
            <a:pathLst>
              <a:path extrusionOk="0" h="20559" w="124932">
                <a:moveTo>
                  <a:pt x="28957" y="1"/>
                </a:moveTo>
                <a:lnTo>
                  <a:pt x="15565" y="11748"/>
                </a:lnTo>
                <a:lnTo>
                  <a:pt x="4346" y="1939"/>
                </a:lnTo>
                <a:lnTo>
                  <a:pt x="0" y="6873"/>
                </a:lnTo>
                <a:lnTo>
                  <a:pt x="15565" y="20558"/>
                </a:lnTo>
                <a:lnTo>
                  <a:pt x="28957" y="8811"/>
                </a:lnTo>
                <a:lnTo>
                  <a:pt x="42349" y="20558"/>
                </a:lnTo>
                <a:lnTo>
                  <a:pt x="55740" y="8811"/>
                </a:lnTo>
                <a:lnTo>
                  <a:pt x="69132" y="20558"/>
                </a:lnTo>
                <a:lnTo>
                  <a:pt x="82524" y="8811"/>
                </a:lnTo>
                <a:lnTo>
                  <a:pt x="95916" y="20558"/>
                </a:lnTo>
                <a:lnTo>
                  <a:pt x="109307" y="8811"/>
                </a:lnTo>
                <a:lnTo>
                  <a:pt x="120585" y="18620"/>
                </a:lnTo>
                <a:lnTo>
                  <a:pt x="124931" y="13686"/>
                </a:lnTo>
                <a:lnTo>
                  <a:pt x="109307" y="1"/>
                </a:lnTo>
                <a:lnTo>
                  <a:pt x="95916" y="11748"/>
                </a:lnTo>
                <a:lnTo>
                  <a:pt x="82524" y="1"/>
                </a:lnTo>
                <a:lnTo>
                  <a:pt x="69132" y="11748"/>
                </a:lnTo>
                <a:lnTo>
                  <a:pt x="55740" y="1"/>
                </a:lnTo>
                <a:lnTo>
                  <a:pt x="42349" y="11748"/>
                </a:lnTo>
                <a:lnTo>
                  <a:pt x="28957" y="1"/>
                </a:lnTo>
                <a:close/>
              </a:path>
            </a:pathLst>
          </a:custGeom>
          <a:solidFill>
            <a:schemeClr val="accent6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9" name="Google Shape;459;p7"/>
          <p:cNvSpPr/>
          <p:nvPr/>
        </p:nvSpPr>
        <p:spPr>
          <a:xfrm>
            <a:off x="8670228" y="4185550"/>
            <a:ext cx="677974" cy="678887"/>
          </a:xfrm>
          <a:custGeom>
            <a:rect b="b" l="l" r="r" t="t"/>
            <a:pathLst>
              <a:path extrusionOk="0" h="43877" w="43818">
                <a:moveTo>
                  <a:pt x="21909" y="1"/>
                </a:moveTo>
                <a:cubicBezTo>
                  <a:pt x="21909" y="12101"/>
                  <a:pt x="12100" y="21968"/>
                  <a:pt x="0" y="21968"/>
                </a:cubicBezTo>
                <a:cubicBezTo>
                  <a:pt x="12100" y="21968"/>
                  <a:pt x="21909" y="31777"/>
                  <a:pt x="21909" y="43877"/>
                </a:cubicBezTo>
                <a:cubicBezTo>
                  <a:pt x="21909" y="31777"/>
                  <a:pt x="31718" y="21968"/>
                  <a:pt x="43817" y="21968"/>
                </a:cubicBezTo>
                <a:cubicBezTo>
                  <a:pt x="31718" y="21968"/>
                  <a:pt x="21909" y="12101"/>
                  <a:pt x="21909" y="1"/>
                </a:cubicBezTo>
                <a:close/>
              </a:path>
            </a:pathLst>
          </a:custGeom>
          <a:solidFill>
            <a:schemeClr val="accent3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0" name="Google Shape;460;p7"/>
          <p:cNvSpPr/>
          <p:nvPr/>
        </p:nvSpPr>
        <p:spPr>
          <a:xfrm>
            <a:off x="8670222" y="4720513"/>
            <a:ext cx="91500" cy="915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1" name="Google Shape;461;p7"/>
          <p:cNvSpPr/>
          <p:nvPr/>
        </p:nvSpPr>
        <p:spPr>
          <a:xfrm>
            <a:off x="-352547" y="3383650"/>
            <a:ext cx="801900" cy="8019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2" name="Google Shape;462;p7"/>
          <p:cNvSpPr/>
          <p:nvPr/>
        </p:nvSpPr>
        <p:spPr>
          <a:xfrm>
            <a:off x="1281525" y="-366275"/>
            <a:ext cx="678000" cy="6780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3" name="Google Shape;463;p7"/>
          <p:cNvSpPr/>
          <p:nvPr/>
        </p:nvSpPr>
        <p:spPr>
          <a:xfrm>
            <a:off x="1959522" y="220213"/>
            <a:ext cx="91500" cy="915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4" name="Google Shape;464;p7"/>
          <p:cNvSpPr/>
          <p:nvPr/>
        </p:nvSpPr>
        <p:spPr>
          <a:xfrm>
            <a:off x="6448975" y="-138275"/>
            <a:ext cx="492600" cy="492600"/>
          </a:xfrm>
          <a:prstGeom prst="star4">
            <a:avLst>
              <a:gd fmla="val 19794" name="adj"/>
            </a:avLst>
          </a:prstGeom>
          <a:solidFill>
            <a:schemeClr val="accen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5" name="Google Shape;465;p7"/>
          <p:cNvSpPr/>
          <p:nvPr/>
        </p:nvSpPr>
        <p:spPr>
          <a:xfrm>
            <a:off x="8604575" y="618111"/>
            <a:ext cx="1362383" cy="224196"/>
          </a:xfrm>
          <a:custGeom>
            <a:rect b="b" l="l" r="r" t="t"/>
            <a:pathLst>
              <a:path extrusionOk="0" h="20559" w="124932">
                <a:moveTo>
                  <a:pt x="28957" y="1"/>
                </a:moveTo>
                <a:lnTo>
                  <a:pt x="15565" y="11748"/>
                </a:lnTo>
                <a:lnTo>
                  <a:pt x="4346" y="1939"/>
                </a:lnTo>
                <a:lnTo>
                  <a:pt x="0" y="6873"/>
                </a:lnTo>
                <a:lnTo>
                  <a:pt x="15565" y="20558"/>
                </a:lnTo>
                <a:lnTo>
                  <a:pt x="28957" y="8811"/>
                </a:lnTo>
                <a:lnTo>
                  <a:pt x="42349" y="20558"/>
                </a:lnTo>
                <a:lnTo>
                  <a:pt x="55740" y="8811"/>
                </a:lnTo>
                <a:lnTo>
                  <a:pt x="69132" y="20558"/>
                </a:lnTo>
                <a:lnTo>
                  <a:pt x="82524" y="8811"/>
                </a:lnTo>
                <a:lnTo>
                  <a:pt x="95916" y="20558"/>
                </a:lnTo>
                <a:lnTo>
                  <a:pt x="109307" y="8811"/>
                </a:lnTo>
                <a:lnTo>
                  <a:pt x="120585" y="18620"/>
                </a:lnTo>
                <a:lnTo>
                  <a:pt x="124931" y="13686"/>
                </a:lnTo>
                <a:lnTo>
                  <a:pt x="109307" y="1"/>
                </a:lnTo>
                <a:lnTo>
                  <a:pt x="95916" y="11748"/>
                </a:lnTo>
                <a:lnTo>
                  <a:pt x="82524" y="1"/>
                </a:lnTo>
                <a:lnTo>
                  <a:pt x="69132" y="11748"/>
                </a:lnTo>
                <a:lnTo>
                  <a:pt x="55740" y="1"/>
                </a:lnTo>
                <a:lnTo>
                  <a:pt x="42349" y="11748"/>
                </a:lnTo>
                <a:lnTo>
                  <a:pt x="28957" y="1"/>
                </a:lnTo>
                <a:close/>
              </a:path>
            </a:pathLst>
          </a:custGeom>
          <a:solidFill>
            <a:schemeClr val="accent4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6" name="Google Shape;466;p7"/>
          <p:cNvSpPr/>
          <p:nvPr/>
        </p:nvSpPr>
        <p:spPr>
          <a:xfrm>
            <a:off x="304450" y="125500"/>
            <a:ext cx="492600" cy="492600"/>
          </a:xfrm>
          <a:prstGeom prst="star4">
            <a:avLst>
              <a:gd fmla="val 19794" name="adj"/>
            </a:avLst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7" name="Google Shape;467;p7"/>
          <p:cNvSpPr/>
          <p:nvPr/>
        </p:nvSpPr>
        <p:spPr>
          <a:xfrm>
            <a:off x="7078672" y="262813"/>
            <a:ext cx="91500" cy="915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8" name="Google Shape;468;p7"/>
          <p:cNvSpPr txBox="1"/>
          <p:nvPr>
            <p:ph type="title"/>
          </p:nvPr>
        </p:nvSpPr>
        <p:spPr>
          <a:xfrm>
            <a:off x="1844825" y="539400"/>
            <a:ext cx="6321600" cy="52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02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4"/>
        </a:solidFill>
      </p:bgPr>
    </p:bg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0" name="Google Shape;470;p8"/>
          <p:cNvGrpSpPr/>
          <p:nvPr/>
        </p:nvGrpSpPr>
        <p:grpSpPr>
          <a:xfrm>
            <a:off x="-100" y="-2100"/>
            <a:ext cx="9144129" cy="5149800"/>
            <a:chOff x="-100" y="-2100"/>
            <a:chExt cx="9144129" cy="5149800"/>
          </a:xfrm>
        </p:grpSpPr>
        <p:cxnSp>
          <p:nvCxnSpPr>
            <p:cNvPr id="471" name="Google Shape;471;p8"/>
            <p:cNvCxnSpPr/>
            <p:nvPr/>
          </p:nvCxnSpPr>
          <p:spPr>
            <a:xfrm>
              <a:off x="352950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72" name="Google Shape;472;p8"/>
            <p:cNvCxnSpPr/>
            <p:nvPr/>
          </p:nvCxnSpPr>
          <p:spPr>
            <a:xfrm>
              <a:off x="609193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73" name="Google Shape;473;p8"/>
            <p:cNvCxnSpPr/>
            <p:nvPr/>
          </p:nvCxnSpPr>
          <p:spPr>
            <a:xfrm>
              <a:off x="865437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74" name="Google Shape;474;p8"/>
            <p:cNvCxnSpPr/>
            <p:nvPr/>
          </p:nvCxnSpPr>
          <p:spPr>
            <a:xfrm>
              <a:off x="1121680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75" name="Google Shape;475;p8"/>
            <p:cNvCxnSpPr/>
            <p:nvPr/>
          </p:nvCxnSpPr>
          <p:spPr>
            <a:xfrm>
              <a:off x="1377924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76" name="Google Shape;476;p8"/>
            <p:cNvCxnSpPr/>
            <p:nvPr/>
          </p:nvCxnSpPr>
          <p:spPr>
            <a:xfrm>
              <a:off x="1634167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77" name="Google Shape;477;p8"/>
            <p:cNvCxnSpPr/>
            <p:nvPr/>
          </p:nvCxnSpPr>
          <p:spPr>
            <a:xfrm>
              <a:off x="1890410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78" name="Google Shape;478;p8"/>
            <p:cNvCxnSpPr/>
            <p:nvPr/>
          </p:nvCxnSpPr>
          <p:spPr>
            <a:xfrm>
              <a:off x="2146654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79" name="Google Shape;479;p8"/>
            <p:cNvCxnSpPr/>
            <p:nvPr/>
          </p:nvCxnSpPr>
          <p:spPr>
            <a:xfrm>
              <a:off x="2402897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80" name="Google Shape;480;p8"/>
            <p:cNvCxnSpPr/>
            <p:nvPr/>
          </p:nvCxnSpPr>
          <p:spPr>
            <a:xfrm>
              <a:off x="2659140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81" name="Google Shape;481;p8"/>
            <p:cNvCxnSpPr/>
            <p:nvPr/>
          </p:nvCxnSpPr>
          <p:spPr>
            <a:xfrm>
              <a:off x="2915384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82" name="Google Shape;482;p8"/>
            <p:cNvCxnSpPr/>
            <p:nvPr/>
          </p:nvCxnSpPr>
          <p:spPr>
            <a:xfrm>
              <a:off x="3171627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83" name="Google Shape;483;p8"/>
            <p:cNvCxnSpPr/>
            <p:nvPr/>
          </p:nvCxnSpPr>
          <p:spPr>
            <a:xfrm>
              <a:off x="3427871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84" name="Google Shape;484;p8"/>
            <p:cNvCxnSpPr/>
            <p:nvPr/>
          </p:nvCxnSpPr>
          <p:spPr>
            <a:xfrm>
              <a:off x="3684114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85" name="Google Shape;485;p8"/>
            <p:cNvCxnSpPr/>
            <p:nvPr/>
          </p:nvCxnSpPr>
          <p:spPr>
            <a:xfrm>
              <a:off x="3940357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86" name="Google Shape;486;p8"/>
            <p:cNvCxnSpPr/>
            <p:nvPr/>
          </p:nvCxnSpPr>
          <p:spPr>
            <a:xfrm>
              <a:off x="4196601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87" name="Google Shape;487;p8"/>
            <p:cNvCxnSpPr/>
            <p:nvPr/>
          </p:nvCxnSpPr>
          <p:spPr>
            <a:xfrm>
              <a:off x="4452844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88" name="Google Shape;488;p8"/>
            <p:cNvCxnSpPr/>
            <p:nvPr/>
          </p:nvCxnSpPr>
          <p:spPr>
            <a:xfrm>
              <a:off x="4709088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89" name="Google Shape;489;p8"/>
            <p:cNvCxnSpPr/>
            <p:nvPr/>
          </p:nvCxnSpPr>
          <p:spPr>
            <a:xfrm>
              <a:off x="4965331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90" name="Google Shape;490;p8"/>
            <p:cNvCxnSpPr/>
            <p:nvPr/>
          </p:nvCxnSpPr>
          <p:spPr>
            <a:xfrm>
              <a:off x="5221574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91" name="Google Shape;491;p8"/>
            <p:cNvCxnSpPr/>
            <p:nvPr/>
          </p:nvCxnSpPr>
          <p:spPr>
            <a:xfrm>
              <a:off x="5477818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92" name="Google Shape;492;p8"/>
            <p:cNvCxnSpPr/>
            <p:nvPr/>
          </p:nvCxnSpPr>
          <p:spPr>
            <a:xfrm>
              <a:off x="5734061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93" name="Google Shape;493;p8"/>
            <p:cNvCxnSpPr/>
            <p:nvPr/>
          </p:nvCxnSpPr>
          <p:spPr>
            <a:xfrm>
              <a:off x="5990304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94" name="Google Shape;494;p8"/>
            <p:cNvCxnSpPr/>
            <p:nvPr/>
          </p:nvCxnSpPr>
          <p:spPr>
            <a:xfrm>
              <a:off x="6246548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95" name="Google Shape;495;p8"/>
            <p:cNvCxnSpPr/>
            <p:nvPr/>
          </p:nvCxnSpPr>
          <p:spPr>
            <a:xfrm>
              <a:off x="6502791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96" name="Google Shape;496;p8"/>
            <p:cNvCxnSpPr/>
            <p:nvPr/>
          </p:nvCxnSpPr>
          <p:spPr>
            <a:xfrm>
              <a:off x="6759035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97" name="Google Shape;497;p8"/>
            <p:cNvCxnSpPr/>
            <p:nvPr/>
          </p:nvCxnSpPr>
          <p:spPr>
            <a:xfrm>
              <a:off x="7015278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98" name="Google Shape;498;p8"/>
            <p:cNvCxnSpPr/>
            <p:nvPr/>
          </p:nvCxnSpPr>
          <p:spPr>
            <a:xfrm>
              <a:off x="7271521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99" name="Google Shape;499;p8"/>
            <p:cNvCxnSpPr/>
            <p:nvPr/>
          </p:nvCxnSpPr>
          <p:spPr>
            <a:xfrm>
              <a:off x="7527765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00" name="Google Shape;500;p8"/>
            <p:cNvCxnSpPr/>
            <p:nvPr/>
          </p:nvCxnSpPr>
          <p:spPr>
            <a:xfrm>
              <a:off x="7784008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01" name="Google Shape;501;p8"/>
            <p:cNvCxnSpPr/>
            <p:nvPr/>
          </p:nvCxnSpPr>
          <p:spPr>
            <a:xfrm>
              <a:off x="8040251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02" name="Google Shape;502;p8"/>
            <p:cNvCxnSpPr/>
            <p:nvPr/>
          </p:nvCxnSpPr>
          <p:spPr>
            <a:xfrm>
              <a:off x="8296495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03" name="Google Shape;503;p8"/>
            <p:cNvCxnSpPr/>
            <p:nvPr/>
          </p:nvCxnSpPr>
          <p:spPr>
            <a:xfrm>
              <a:off x="8552738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04" name="Google Shape;504;p8"/>
            <p:cNvCxnSpPr/>
            <p:nvPr/>
          </p:nvCxnSpPr>
          <p:spPr>
            <a:xfrm>
              <a:off x="8808982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05" name="Google Shape;505;p8"/>
            <p:cNvCxnSpPr/>
            <p:nvPr/>
          </p:nvCxnSpPr>
          <p:spPr>
            <a:xfrm>
              <a:off x="9065225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06" name="Google Shape;506;p8"/>
            <p:cNvCxnSpPr/>
            <p:nvPr/>
          </p:nvCxnSpPr>
          <p:spPr>
            <a:xfrm>
              <a:off x="96700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07" name="Google Shape;507;p8"/>
            <p:cNvCxnSpPr/>
            <p:nvPr/>
          </p:nvCxnSpPr>
          <p:spPr>
            <a:xfrm rot="10800000">
              <a:off x="4573829" y="41812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08" name="Google Shape;508;p8"/>
            <p:cNvCxnSpPr/>
            <p:nvPr/>
          </p:nvCxnSpPr>
          <p:spPr>
            <a:xfrm rot="10800000">
              <a:off x="4573829" y="-218345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09" name="Google Shape;509;p8"/>
            <p:cNvCxnSpPr/>
            <p:nvPr/>
          </p:nvCxnSpPr>
          <p:spPr>
            <a:xfrm rot="10800000">
              <a:off x="4570100" y="-478501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10" name="Google Shape;510;p8"/>
            <p:cNvCxnSpPr/>
            <p:nvPr/>
          </p:nvCxnSpPr>
          <p:spPr>
            <a:xfrm rot="10800000">
              <a:off x="4573829" y="-738658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11" name="Google Shape;511;p8"/>
            <p:cNvCxnSpPr/>
            <p:nvPr/>
          </p:nvCxnSpPr>
          <p:spPr>
            <a:xfrm rot="10800000">
              <a:off x="4573829" y="-998815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12" name="Google Shape;512;p8"/>
            <p:cNvCxnSpPr/>
            <p:nvPr/>
          </p:nvCxnSpPr>
          <p:spPr>
            <a:xfrm rot="10800000">
              <a:off x="4573829" y="-1258971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13" name="Google Shape;513;p8"/>
            <p:cNvCxnSpPr/>
            <p:nvPr/>
          </p:nvCxnSpPr>
          <p:spPr>
            <a:xfrm rot="10800000">
              <a:off x="4573829" y="-1519128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14" name="Google Shape;514;p8"/>
            <p:cNvCxnSpPr/>
            <p:nvPr/>
          </p:nvCxnSpPr>
          <p:spPr>
            <a:xfrm rot="10800000">
              <a:off x="4573829" y="-1779284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15" name="Google Shape;515;p8"/>
            <p:cNvCxnSpPr/>
            <p:nvPr/>
          </p:nvCxnSpPr>
          <p:spPr>
            <a:xfrm rot="10800000">
              <a:off x="4570100" y="-2039441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16" name="Google Shape;516;p8"/>
            <p:cNvCxnSpPr/>
            <p:nvPr/>
          </p:nvCxnSpPr>
          <p:spPr>
            <a:xfrm rot="10800000">
              <a:off x="4573829" y="-2299597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17" name="Google Shape;517;p8"/>
            <p:cNvCxnSpPr/>
            <p:nvPr/>
          </p:nvCxnSpPr>
          <p:spPr>
            <a:xfrm rot="10800000">
              <a:off x="4573829" y="-2559754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18" name="Google Shape;518;p8"/>
            <p:cNvCxnSpPr/>
            <p:nvPr/>
          </p:nvCxnSpPr>
          <p:spPr>
            <a:xfrm rot="10800000">
              <a:off x="4573829" y="-2819911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19" name="Google Shape;519;p8"/>
            <p:cNvCxnSpPr/>
            <p:nvPr/>
          </p:nvCxnSpPr>
          <p:spPr>
            <a:xfrm rot="10800000">
              <a:off x="4573829" y="-3080067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20" name="Google Shape;520;p8"/>
            <p:cNvCxnSpPr/>
            <p:nvPr/>
          </p:nvCxnSpPr>
          <p:spPr>
            <a:xfrm rot="10800000">
              <a:off x="4573829" y="-3340224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21" name="Google Shape;521;p8"/>
            <p:cNvCxnSpPr/>
            <p:nvPr/>
          </p:nvCxnSpPr>
          <p:spPr>
            <a:xfrm rot="10800000">
              <a:off x="4573829" y="-3600380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22" name="Google Shape;522;p8"/>
            <p:cNvCxnSpPr/>
            <p:nvPr/>
          </p:nvCxnSpPr>
          <p:spPr>
            <a:xfrm rot="10800000">
              <a:off x="4573829" y="-3860537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23" name="Google Shape;523;p8"/>
            <p:cNvCxnSpPr/>
            <p:nvPr/>
          </p:nvCxnSpPr>
          <p:spPr>
            <a:xfrm rot="10800000">
              <a:off x="4573829" y="-4120693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24" name="Google Shape;524;p8"/>
            <p:cNvCxnSpPr/>
            <p:nvPr/>
          </p:nvCxnSpPr>
          <p:spPr>
            <a:xfrm rot="10800000">
              <a:off x="4570100" y="-4380850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25" name="Google Shape;525;p8"/>
            <p:cNvCxnSpPr/>
            <p:nvPr/>
          </p:nvCxnSpPr>
          <p:spPr>
            <a:xfrm rot="10800000">
              <a:off x="4573829" y="301975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526" name="Google Shape;526;p8"/>
          <p:cNvSpPr txBox="1"/>
          <p:nvPr>
            <p:ph type="title"/>
          </p:nvPr>
        </p:nvSpPr>
        <p:spPr>
          <a:xfrm>
            <a:off x="1885650" y="699300"/>
            <a:ext cx="5372700" cy="301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527" name="Google Shape;527;p8"/>
          <p:cNvSpPr/>
          <p:nvPr/>
        </p:nvSpPr>
        <p:spPr>
          <a:xfrm>
            <a:off x="2519897" y="251775"/>
            <a:ext cx="91500" cy="915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8" name="Google Shape;528;p8"/>
          <p:cNvSpPr/>
          <p:nvPr/>
        </p:nvSpPr>
        <p:spPr>
          <a:xfrm rot="10800000">
            <a:off x="8718250" y="2714627"/>
            <a:ext cx="781800" cy="781800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9" name="Google Shape;529;p8"/>
          <p:cNvSpPr/>
          <p:nvPr/>
        </p:nvSpPr>
        <p:spPr>
          <a:xfrm rot="10800000">
            <a:off x="512300" y="4656300"/>
            <a:ext cx="1003200" cy="1003200"/>
          </a:xfrm>
          <a:prstGeom prst="ellipse">
            <a:avLst/>
          </a:prstGeom>
          <a:solidFill>
            <a:schemeClr val="accent6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0" name="Google Shape;530;p8"/>
          <p:cNvSpPr/>
          <p:nvPr/>
        </p:nvSpPr>
        <p:spPr>
          <a:xfrm rot="-9201064">
            <a:off x="1481778" y="4671995"/>
            <a:ext cx="91634" cy="91634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1" name="Google Shape;531;p8"/>
          <p:cNvSpPr/>
          <p:nvPr/>
        </p:nvSpPr>
        <p:spPr>
          <a:xfrm>
            <a:off x="238429" y="4257075"/>
            <a:ext cx="245400" cy="2454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2" name="Google Shape;532;p8"/>
          <p:cNvSpPr/>
          <p:nvPr/>
        </p:nvSpPr>
        <p:spPr>
          <a:xfrm rot="-9201064">
            <a:off x="8656478" y="3606095"/>
            <a:ext cx="91634" cy="91634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3" name="Google Shape;533;p8"/>
          <p:cNvSpPr/>
          <p:nvPr/>
        </p:nvSpPr>
        <p:spPr>
          <a:xfrm rot="-9201064">
            <a:off x="8885078" y="3910895"/>
            <a:ext cx="91634" cy="91634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4" name="Google Shape;534;p8"/>
          <p:cNvSpPr/>
          <p:nvPr/>
        </p:nvSpPr>
        <p:spPr>
          <a:xfrm rot="5400000">
            <a:off x="7249057" y="5002730"/>
            <a:ext cx="1885849" cy="310338"/>
          </a:xfrm>
          <a:custGeom>
            <a:rect b="b" l="l" r="r" t="t"/>
            <a:pathLst>
              <a:path extrusionOk="0" h="20559" w="124932">
                <a:moveTo>
                  <a:pt x="28957" y="1"/>
                </a:moveTo>
                <a:lnTo>
                  <a:pt x="15565" y="11748"/>
                </a:lnTo>
                <a:lnTo>
                  <a:pt x="4346" y="1939"/>
                </a:lnTo>
                <a:lnTo>
                  <a:pt x="0" y="6873"/>
                </a:lnTo>
                <a:lnTo>
                  <a:pt x="15565" y="20558"/>
                </a:lnTo>
                <a:lnTo>
                  <a:pt x="28957" y="8811"/>
                </a:lnTo>
                <a:lnTo>
                  <a:pt x="42349" y="20558"/>
                </a:lnTo>
                <a:lnTo>
                  <a:pt x="55740" y="8811"/>
                </a:lnTo>
                <a:lnTo>
                  <a:pt x="69132" y="20558"/>
                </a:lnTo>
                <a:lnTo>
                  <a:pt x="82524" y="8811"/>
                </a:lnTo>
                <a:lnTo>
                  <a:pt x="95916" y="20558"/>
                </a:lnTo>
                <a:lnTo>
                  <a:pt x="109307" y="8811"/>
                </a:lnTo>
                <a:lnTo>
                  <a:pt x="120585" y="18620"/>
                </a:lnTo>
                <a:lnTo>
                  <a:pt x="124931" y="13686"/>
                </a:lnTo>
                <a:lnTo>
                  <a:pt x="109307" y="1"/>
                </a:lnTo>
                <a:lnTo>
                  <a:pt x="95916" y="11748"/>
                </a:lnTo>
                <a:lnTo>
                  <a:pt x="82524" y="1"/>
                </a:lnTo>
                <a:lnTo>
                  <a:pt x="69132" y="11748"/>
                </a:lnTo>
                <a:lnTo>
                  <a:pt x="55740" y="1"/>
                </a:lnTo>
                <a:lnTo>
                  <a:pt x="42349" y="11748"/>
                </a:lnTo>
                <a:lnTo>
                  <a:pt x="28957" y="1"/>
                </a:lnTo>
                <a:close/>
              </a:path>
            </a:pathLst>
          </a:cu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5" name="Google Shape;535;p8"/>
          <p:cNvSpPr/>
          <p:nvPr/>
        </p:nvSpPr>
        <p:spPr>
          <a:xfrm>
            <a:off x="8513516" y="4543825"/>
            <a:ext cx="245400" cy="245400"/>
          </a:xfrm>
          <a:prstGeom prst="ellipse">
            <a:avLst/>
          </a:prstGeom>
          <a:solidFill>
            <a:schemeClr val="accent5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6" name="Google Shape;536;p8"/>
          <p:cNvSpPr/>
          <p:nvPr/>
        </p:nvSpPr>
        <p:spPr>
          <a:xfrm>
            <a:off x="266904" y="360475"/>
            <a:ext cx="245400" cy="2454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7" name="Google Shape;537;p8"/>
          <p:cNvSpPr/>
          <p:nvPr/>
        </p:nvSpPr>
        <p:spPr>
          <a:xfrm>
            <a:off x="420797" y="776575"/>
            <a:ext cx="91500" cy="915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9" name="Google Shape;539;p9"/>
          <p:cNvGrpSpPr/>
          <p:nvPr/>
        </p:nvGrpSpPr>
        <p:grpSpPr>
          <a:xfrm>
            <a:off x="-100" y="-2100"/>
            <a:ext cx="9144129" cy="5149800"/>
            <a:chOff x="-100" y="-2100"/>
            <a:chExt cx="9144129" cy="5149800"/>
          </a:xfrm>
        </p:grpSpPr>
        <p:cxnSp>
          <p:nvCxnSpPr>
            <p:cNvPr id="540" name="Google Shape;540;p9"/>
            <p:cNvCxnSpPr/>
            <p:nvPr/>
          </p:nvCxnSpPr>
          <p:spPr>
            <a:xfrm>
              <a:off x="352950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1" name="Google Shape;541;p9"/>
            <p:cNvCxnSpPr/>
            <p:nvPr/>
          </p:nvCxnSpPr>
          <p:spPr>
            <a:xfrm>
              <a:off x="609193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2" name="Google Shape;542;p9"/>
            <p:cNvCxnSpPr/>
            <p:nvPr/>
          </p:nvCxnSpPr>
          <p:spPr>
            <a:xfrm>
              <a:off x="865437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3" name="Google Shape;543;p9"/>
            <p:cNvCxnSpPr/>
            <p:nvPr/>
          </p:nvCxnSpPr>
          <p:spPr>
            <a:xfrm>
              <a:off x="1121680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4" name="Google Shape;544;p9"/>
            <p:cNvCxnSpPr/>
            <p:nvPr/>
          </p:nvCxnSpPr>
          <p:spPr>
            <a:xfrm>
              <a:off x="1377924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5" name="Google Shape;545;p9"/>
            <p:cNvCxnSpPr/>
            <p:nvPr/>
          </p:nvCxnSpPr>
          <p:spPr>
            <a:xfrm>
              <a:off x="1634167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6" name="Google Shape;546;p9"/>
            <p:cNvCxnSpPr/>
            <p:nvPr/>
          </p:nvCxnSpPr>
          <p:spPr>
            <a:xfrm>
              <a:off x="1890410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7" name="Google Shape;547;p9"/>
            <p:cNvCxnSpPr/>
            <p:nvPr/>
          </p:nvCxnSpPr>
          <p:spPr>
            <a:xfrm>
              <a:off x="2146654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8" name="Google Shape;548;p9"/>
            <p:cNvCxnSpPr/>
            <p:nvPr/>
          </p:nvCxnSpPr>
          <p:spPr>
            <a:xfrm>
              <a:off x="2402897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9" name="Google Shape;549;p9"/>
            <p:cNvCxnSpPr/>
            <p:nvPr/>
          </p:nvCxnSpPr>
          <p:spPr>
            <a:xfrm>
              <a:off x="2659140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0" name="Google Shape;550;p9"/>
            <p:cNvCxnSpPr/>
            <p:nvPr/>
          </p:nvCxnSpPr>
          <p:spPr>
            <a:xfrm>
              <a:off x="2915384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1" name="Google Shape;551;p9"/>
            <p:cNvCxnSpPr/>
            <p:nvPr/>
          </p:nvCxnSpPr>
          <p:spPr>
            <a:xfrm>
              <a:off x="3171627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2" name="Google Shape;552;p9"/>
            <p:cNvCxnSpPr/>
            <p:nvPr/>
          </p:nvCxnSpPr>
          <p:spPr>
            <a:xfrm>
              <a:off x="3427871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3" name="Google Shape;553;p9"/>
            <p:cNvCxnSpPr/>
            <p:nvPr/>
          </p:nvCxnSpPr>
          <p:spPr>
            <a:xfrm>
              <a:off x="3684114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4" name="Google Shape;554;p9"/>
            <p:cNvCxnSpPr/>
            <p:nvPr/>
          </p:nvCxnSpPr>
          <p:spPr>
            <a:xfrm>
              <a:off x="3940357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5" name="Google Shape;555;p9"/>
            <p:cNvCxnSpPr/>
            <p:nvPr/>
          </p:nvCxnSpPr>
          <p:spPr>
            <a:xfrm>
              <a:off x="4196601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6" name="Google Shape;556;p9"/>
            <p:cNvCxnSpPr/>
            <p:nvPr/>
          </p:nvCxnSpPr>
          <p:spPr>
            <a:xfrm>
              <a:off x="4452844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7" name="Google Shape;557;p9"/>
            <p:cNvCxnSpPr/>
            <p:nvPr/>
          </p:nvCxnSpPr>
          <p:spPr>
            <a:xfrm>
              <a:off x="4709088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8" name="Google Shape;558;p9"/>
            <p:cNvCxnSpPr/>
            <p:nvPr/>
          </p:nvCxnSpPr>
          <p:spPr>
            <a:xfrm>
              <a:off x="4965331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9" name="Google Shape;559;p9"/>
            <p:cNvCxnSpPr/>
            <p:nvPr/>
          </p:nvCxnSpPr>
          <p:spPr>
            <a:xfrm>
              <a:off x="5221574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0" name="Google Shape;560;p9"/>
            <p:cNvCxnSpPr/>
            <p:nvPr/>
          </p:nvCxnSpPr>
          <p:spPr>
            <a:xfrm>
              <a:off x="5477818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1" name="Google Shape;561;p9"/>
            <p:cNvCxnSpPr/>
            <p:nvPr/>
          </p:nvCxnSpPr>
          <p:spPr>
            <a:xfrm>
              <a:off x="5734061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2" name="Google Shape;562;p9"/>
            <p:cNvCxnSpPr/>
            <p:nvPr/>
          </p:nvCxnSpPr>
          <p:spPr>
            <a:xfrm>
              <a:off x="5990304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3" name="Google Shape;563;p9"/>
            <p:cNvCxnSpPr/>
            <p:nvPr/>
          </p:nvCxnSpPr>
          <p:spPr>
            <a:xfrm>
              <a:off x="6246548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4" name="Google Shape;564;p9"/>
            <p:cNvCxnSpPr/>
            <p:nvPr/>
          </p:nvCxnSpPr>
          <p:spPr>
            <a:xfrm>
              <a:off x="6502791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5" name="Google Shape;565;p9"/>
            <p:cNvCxnSpPr/>
            <p:nvPr/>
          </p:nvCxnSpPr>
          <p:spPr>
            <a:xfrm>
              <a:off x="6759035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6" name="Google Shape;566;p9"/>
            <p:cNvCxnSpPr/>
            <p:nvPr/>
          </p:nvCxnSpPr>
          <p:spPr>
            <a:xfrm>
              <a:off x="7015278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7" name="Google Shape;567;p9"/>
            <p:cNvCxnSpPr/>
            <p:nvPr/>
          </p:nvCxnSpPr>
          <p:spPr>
            <a:xfrm>
              <a:off x="7271521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8" name="Google Shape;568;p9"/>
            <p:cNvCxnSpPr/>
            <p:nvPr/>
          </p:nvCxnSpPr>
          <p:spPr>
            <a:xfrm>
              <a:off x="7527765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9" name="Google Shape;569;p9"/>
            <p:cNvCxnSpPr/>
            <p:nvPr/>
          </p:nvCxnSpPr>
          <p:spPr>
            <a:xfrm>
              <a:off x="7784008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0" name="Google Shape;570;p9"/>
            <p:cNvCxnSpPr/>
            <p:nvPr/>
          </p:nvCxnSpPr>
          <p:spPr>
            <a:xfrm>
              <a:off x="8040251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1" name="Google Shape;571;p9"/>
            <p:cNvCxnSpPr/>
            <p:nvPr/>
          </p:nvCxnSpPr>
          <p:spPr>
            <a:xfrm>
              <a:off x="8296495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2" name="Google Shape;572;p9"/>
            <p:cNvCxnSpPr/>
            <p:nvPr/>
          </p:nvCxnSpPr>
          <p:spPr>
            <a:xfrm>
              <a:off x="8552738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3" name="Google Shape;573;p9"/>
            <p:cNvCxnSpPr/>
            <p:nvPr/>
          </p:nvCxnSpPr>
          <p:spPr>
            <a:xfrm>
              <a:off x="8808982" y="-210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4" name="Google Shape;574;p9"/>
            <p:cNvCxnSpPr/>
            <p:nvPr/>
          </p:nvCxnSpPr>
          <p:spPr>
            <a:xfrm>
              <a:off x="9065225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5" name="Google Shape;575;p9"/>
            <p:cNvCxnSpPr/>
            <p:nvPr/>
          </p:nvCxnSpPr>
          <p:spPr>
            <a:xfrm>
              <a:off x="96700" y="0"/>
              <a:ext cx="0" cy="51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6" name="Google Shape;576;p9"/>
            <p:cNvCxnSpPr/>
            <p:nvPr/>
          </p:nvCxnSpPr>
          <p:spPr>
            <a:xfrm rot="10800000">
              <a:off x="4573829" y="41812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7" name="Google Shape;577;p9"/>
            <p:cNvCxnSpPr/>
            <p:nvPr/>
          </p:nvCxnSpPr>
          <p:spPr>
            <a:xfrm rot="10800000">
              <a:off x="4573829" y="-218345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8" name="Google Shape;578;p9"/>
            <p:cNvCxnSpPr/>
            <p:nvPr/>
          </p:nvCxnSpPr>
          <p:spPr>
            <a:xfrm rot="10800000">
              <a:off x="4570100" y="-478501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9" name="Google Shape;579;p9"/>
            <p:cNvCxnSpPr/>
            <p:nvPr/>
          </p:nvCxnSpPr>
          <p:spPr>
            <a:xfrm rot="10800000">
              <a:off x="4573829" y="-738658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0" name="Google Shape;580;p9"/>
            <p:cNvCxnSpPr/>
            <p:nvPr/>
          </p:nvCxnSpPr>
          <p:spPr>
            <a:xfrm rot="10800000">
              <a:off x="4573829" y="-998815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1" name="Google Shape;581;p9"/>
            <p:cNvCxnSpPr/>
            <p:nvPr/>
          </p:nvCxnSpPr>
          <p:spPr>
            <a:xfrm rot="10800000">
              <a:off x="4573829" y="-1258971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2" name="Google Shape;582;p9"/>
            <p:cNvCxnSpPr/>
            <p:nvPr/>
          </p:nvCxnSpPr>
          <p:spPr>
            <a:xfrm rot="10800000">
              <a:off x="4573829" y="-1519128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3" name="Google Shape;583;p9"/>
            <p:cNvCxnSpPr/>
            <p:nvPr/>
          </p:nvCxnSpPr>
          <p:spPr>
            <a:xfrm rot="10800000">
              <a:off x="4573829" y="-1779284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4" name="Google Shape;584;p9"/>
            <p:cNvCxnSpPr/>
            <p:nvPr/>
          </p:nvCxnSpPr>
          <p:spPr>
            <a:xfrm rot="10800000">
              <a:off x="4570100" y="-2039441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5" name="Google Shape;585;p9"/>
            <p:cNvCxnSpPr/>
            <p:nvPr/>
          </p:nvCxnSpPr>
          <p:spPr>
            <a:xfrm rot="10800000">
              <a:off x="4573829" y="-2299597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6" name="Google Shape;586;p9"/>
            <p:cNvCxnSpPr/>
            <p:nvPr/>
          </p:nvCxnSpPr>
          <p:spPr>
            <a:xfrm rot="10800000">
              <a:off x="4573829" y="-2559754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7" name="Google Shape;587;p9"/>
            <p:cNvCxnSpPr/>
            <p:nvPr/>
          </p:nvCxnSpPr>
          <p:spPr>
            <a:xfrm rot="10800000">
              <a:off x="4573829" y="-2819911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8" name="Google Shape;588;p9"/>
            <p:cNvCxnSpPr/>
            <p:nvPr/>
          </p:nvCxnSpPr>
          <p:spPr>
            <a:xfrm rot="10800000">
              <a:off x="4573829" y="-3080067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9" name="Google Shape;589;p9"/>
            <p:cNvCxnSpPr/>
            <p:nvPr/>
          </p:nvCxnSpPr>
          <p:spPr>
            <a:xfrm rot="10800000">
              <a:off x="4573829" y="-3340224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0" name="Google Shape;590;p9"/>
            <p:cNvCxnSpPr/>
            <p:nvPr/>
          </p:nvCxnSpPr>
          <p:spPr>
            <a:xfrm rot="10800000">
              <a:off x="4573829" y="-3600380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1" name="Google Shape;591;p9"/>
            <p:cNvCxnSpPr/>
            <p:nvPr/>
          </p:nvCxnSpPr>
          <p:spPr>
            <a:xfrm rot="10800000">
              <a:off x="4573829" y="-3860537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2" name="Google Shape;592;p9"/>
            <p:cNvCxnSpPr/>
            <p:nvPr/>
          </p:nvCxnSpPr>
          <p:spPr>
            <a:xfrm rot="10800000">
              <a:off x="4573829" y="-4120693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3" name="Google Shape;593;p9"/>
            <p:cNvCxnSpPr/>
            <p:nvPr/>
          </p:nvCxnSpPr>
          <p:spPr>
            <a:xfrm rot="10800000">
              <a:off x="4570100" y="-4380850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4" name="Google Shape;594;p9"/>
            <p:cNvCxnSpPr/>
            <p:nvPr/>
          </p:nvCxnSpPr>
          <p:spPr>
            <a:xfrm rot="10800000">
              <a:off x="4573829" y="301975"/>
              <a:ext cx="0" cy="9140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595" name="Google Shape;595;p9"/>
          <p:cNvSpPr txBox="1"/>
          <p:nvPr>
            <p:ph type="title"/>
          </p:nvPr>
        </p:nvSpPr>
        <p:spPr>
          <a:xfrm>
            <a:off x="878625" y="1052975"/>
            <a:ext cx="3343800" cy="100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596" name="Google Shape;596;p9"/>
          <p:cNvSpPr txBox="1"/>
          <p:nvPr>
            <p:ph idx="1" type="subTitle"/>
          </p:nvPr>
        </p:nvSpPr>
        <p:spPr>
          <a:xfrm>
            <a:off x="3502650" y="2381700"/>
            <a:ext cx="4562100" cy="38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97" name="Google Shape;597;p9"/>
          <p:cNvSpPr txBox="1"/>
          <p:nvPr>
            <p:ph idx="2" type="body"/>
          </p:nvPr>
        </p:nvSpPr>
        <p:spPr>
          <a:xfrm>
            <a:off x="2706200" y="2895300"/>
            <a:ext cx="5637900" cy="869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175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10"/>
          <p:cNvSpPr txBox="1"/>
          <p:nvPr>
            <p:ph idx="1" type="body"/>
          </p:nvPr>
        </p:nvSpPr>
        <p:spPr>
          <a:xfrm>
            <a:off x="927750" y="3910975"/>
            <a:ext cx="5569500" cy="53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37">
                <a:latin typeface="Bebas Neue"/>
                <a:ea typeface="Bebas Neue"/>
                <a:cs typeface="Bebas Neue"/>
                <a:sym typeface="Bebas Neue"/>
              </a:defRPr>
            </a:lvl1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theme" Target="../theme/theme2.xml"/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35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12.xml"/><Relationship Id="rId3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15.xml"/><Relationship Id="rId37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14.xml"/><Relationship Id="rId36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17.xml"/><Relationship Id="rId39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16.xml"/><Relationship Id="rId38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dk2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tillium Web"/>
              <a:buChar char="●"/>
              <a:defRPr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tillium Web"/>
              <a:buChar char="○"/>
              <a:defRPr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tillium Web"/>
              <a:buChar char="■"/>
              <a:defRPr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tillium Web"/>
              <a:buChar char="●"/>
              <a:defRPr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tillium Web"/>
              <a:buChar char="○"/>
              <a:defRPr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tillium Web"/>
              <a:buChar char="■"/>
              <a:defRPr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tillium Web"/>
              <a:buChar char="●"/>
              <a:defRPr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tillium Web"/>
              <a:buChar char="○"/>
              <a:defRPr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tillium Web"/>
              <a:buChar char="■"/>
              <a:defRPr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 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10.xml" Type="http://schemas.openxmlformats.org/officeDocument/2006/relationships/notesSlide"/><Relationship Id="rId3" Target="../media/image5.jpeg" Type="http://schemas.openxmlformats.org/officeDocument/2006/relationships/image"/><Relationship Id="rId4" Target="../media/image14.jpeg" Type="http://schemas.openxmlformats.org/officeDocument/2006/relationships/image"/><Relationship Id="rId5" Target="../media/image12.png" Type="http://schemas.openxmlformats.org/officeDocument/2006/relationships/image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Relationship Id="rId4" Type="http://schemas.openxmlformats.org/officeDocument/2006/relationships/image" Target="../media/image37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1.jpg"/><Relationship Id="rId4" Type="http://schemas.openxmlformats.org/officeDocument/2006/relationships/image" Target="../media/image1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5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6.jpg"/></Relationships>
</file>

<file path=ppt/slides/_rels/slide2.xml.rels><?xml version="1.0" encoding="UTF-8" standalone="yes" ?><Relationships xmlns="http://schemas.openxmlformats.org/package/2006/relationships"><Relationship Id="rId1" Target="../slideLayouts/slideLayout33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3.jpeg" Type="http://schemas.openxmlformats.org/officeDocument/2006/relationships/image"/><Relationship Id="rId4" Target="../media/image4.jpeg" Type="http://schemas.openxmlformats.org/officeDocument/2006/relationships/image"/><Relationship Id="rId5" Target="../media/image2.jpeg" Type="http://schemas.openxmlformats.org/officeDocument/2006/relationships/image"/><Relationship Id="rId6" Target="../media/image1.jpeg" Type="http://schemas.openxmlformats.org/officeDocument/2006/relationships/image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6.png"/><Relationship Id="rId4" Type="http://schemas.openxmlformats.org/officeDocument/2006/relationships/image" Target="../media/image42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 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23.xml" Type="http://schemas.openxmlformats.org/officeDocument/2006/relationships/notesSlide"/><Relationship Id="rId3" Target="../media/image18.jpeg" Type="http://schemas.openxmlformats.org/officeDocument/2006/relationships/image"/></Relationships>
</file>

<file path=ppt/slides/_rels/slide24.xml.rels><?xml version="1.0" encoding="UTF-8" standalone="yes" ?><Relationships xmlns="http://schemas.openxmlformats.org/package/2006/relationships"><Relationship Id="rId1" Target="../slideLayouts/slideLayout9.xml" Type="http://schemas.openxmlformats.org/officeDocument/2006/relationships/slideLayout"/><Relationship Id="rId2" Target="../notesSlides/notesSlide24.xml" Type="http://schemas.openxmlformats.org/officeDocument/2006/relationships/notesSlide"/><Relationship Id="rId3" Target="../media/image18.jpeg" Type="http://schemas.openxmlformats.org/officeDocument/2006/relationships/image"/><Relationship Id="rId4" Target="../media/image19.png" Type="http://schemas.openxmlformats.org/officeDocument/2006/relationships/image"/><Relationship Id="rId9" Target="../media/image24.png" Type="http://schemas.openxmlformats.org/officeDocument/2006/relationships/image"/><Relationship Id="rId5" Target="../media/image23.png" Type="http://schemas.openxmlformats.org/officeDocument/2006/relationships/image"/><Relationship Id="rId6" Target="../media/image21.png" Type="http://schemas.openxmlformats.org/officeDocument/2006/relationships/image"/><Relationship Id="rId7" Target="../media/image20.jpeg" Type="http://schemas.openxmlformats.org/officeDocument/2006/relationships/image"/><Relationship Id="rId8" Target="../media/image22.png" Type="http://schemas.openxmlformats.org/officeDocument/2006/relationships/image"/></Relationships>
</file>

<file path=ppt/slides/_rels/slide25.xml.rels><?xml version="1.0" encoding="UTF-8" standalone="yes" ?><Relationships xmlns="http://schemas.openxmlformats.org/package/2006/relationships"><Relationship Id="rId1" Target="../slideLayouts/slideLayout9.xml" Type="http://schemas.openxmlformats.org/officeDocument/2006/relationships/slideLayout"/><Relationship Id="rId2" Target="../notesSlides/notesSlide25.xml" Type="http://schemas.openxmlformats.org/officeDocument/2006/relationships/notesSlide"/><Relationship Id="rId3" Target="../media/image18.jpeg" Type="http://schemas.openxmlformats.org/officeDocument/2006/relationships/image"/><Relationship Id="rId4" Target="../media/image25.png" Type="http://schemas.openxmlformats.org/officeDocument/2006/relationships/image"/><Relationship Id="rId5" Target="../media/image30.jpeg" Type="http://schemas.openxmlformats.org/officeDocument/2006/relationships/image"/><Relationship Id="rId6" Target="../media/image29.jpeg" Type="http://schemas.openxmlformats.org/officeDocument/2006/relationships/image"/><Relationship Id="rId7" Target="../media/image24.png" Type="http://schemas.openxmlformats.org/officeDocument/2006/relationships/image"/></Relationships>
</file>

<file path=ppt/slides/_rels/slide26.xml.rels><?xml version="1.0" encoding="UTF-8" standalone="yes" ?><Relationships xmlns="http://schemas.openxmlformats.org/package/2006/relationships"><Relationship Id="rId1" Target="../slideLayouts/slideLayout9.xml" Type="http://schemas.openxmlformats.org/officeDocument/2006/relationships/slideLayout"/><Relationship Id="rId2" Target="../notesSlides/notesSlide26.xml" Type="http://schemas.openxmlformats.org/officeDocument/2006/relationships/notesSlide"/><Relationship Id="rId3" Target="../media/image18.jpeg" Type="http://schemas.openxmlformats.org/officeDocument/2006/relationships/image"/><Relationship Id="rId4" Target="../media/image43.jpeg" Type="http://schemas.openxmlformats.org/officeDocument/2006/relationships/image"/><Relationship Id="rId5" Target="../media/image31.png" Type="http://schemas.openxmlformats.org/officeDocument/2006/relationships/image"/><Relationship Id="rId6" Target="../media/image32.png" Type="http://schemas.openxmlformats.org/officeDocument/2006/relationships/image"/><Relationship Id="rId7" Target="../media/image34.png" Type="http://schemas.openxmlformats.org/officeDocument/2006/relationships/image"/><Relationship Id="rId8" Target="../media/image36.png" Type="http://schemas.openxmlformats.org/officeDocument/2006/relationships/image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3.png"/><Relationship Id="rId4" Type="http://schemas.openxmlformats.org/officeDocument/2006/relationships/image" Target="../media/image27.png"/><Relationship Id="rId5" Type="http://schemas.openxmlformats.org/officeDocument/2006/relationships/image" Target="../media/image35.png"/><Relationship Id="rId6" Type="http://schemas.openxmlformats.org/officeDocument/2006/relationships/image" Target="../media/image2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Relationship Id="rId3" Type="http://schemas.openxmlformats.org/officeDocument/2006/relationships/hyperlink" Target="https://docs.google.com/document/u/0/d/1Z_GwdCAqCOO5McPLVFZ4PwmO6RRs_jSBNwuLkM8BSVo/edit" TargetMode="External"/><Relationship Id="rId4" Type="http://schemas.openxmlformats.org/officeDocument/2006/relationships/hyperlink" Target="https://docs.google.com/document/u/0/d/1E81ECS8GDPnqoJ5Q6fkqMWQR_D5L_w20ry-mnndN4CU/edit" TargetMode="External"/><Relationship Id="rId5" Type="http://schemas.openxmlformats.org/officeDocument/2006/relationships/hyperlink" Target="https://docs.google.com/document/u/0/d/1X63MXDzoJ-2kBw1FuBQ9QZCSmM-7eM5_F6vpOwc-MhA/edit" TargetMode="External"/><Relationship Id="rId6" Type="http://schemas.openxmlformats.org/officeDocument/2006/relationships/hyperlink" Target="https://docs.google.com/document/u/0/d/1NrBq5QdjVpsibCWKWOrEQPStnxQPS_7w1IHQDeaMclY/edit" TargetMode="External"/><Relationship Id="rId7" Type="http://schemas.openxmlformats.org/officeDocument/2006/relationships/hyperlink" Target="https://docs.google.com/document/d/1MjF8GIt_Ev6NDGYAahHIdZuZ5tD4QypODCaJkV1F0y4/edit?usp=sharing" TargetMode="External"/><Relationship Id="rId8" Type="http://schemas.openxmlformats.org/officeDocument/2006/relationships/hyperlink" Target="https://www.flaticon.com/free-icons/person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0.jpg"/><Relationship Id="rId4" Type="http://schemas.openxmlformats.org/officeDocument/2006/relationships/image" Target="../media/image9.png"/></Relationships>
</file>

<file path=ppt/slides/_rels/slide9.xml.rels><?xml version="1.0" encoding="UTF-8" standalone="yes" 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9.xml" Type="http://schemas.openxmlformats.org/officeDocument/2006/relationships/notesSlide"/><Relationship Id="rId3" Target="../media/image10.jpeg" Type="http://schemas.openxmlformats.org/officeDocument/2006/relationships/image"/><Relationship Id="rId4" Target="../media/image8.jpeg" Type="http://schemas.openxmlformats.org/officeDocument/2006/relationships/image"/><Relationship Id="rId5" Target="../media/image7.jpeg" Type="http://schemas.openxmlformats.org/officeDocument/2006/relationships/image"/><Relationship Id="rId6" Target="../media/image6.png" Type="http://schemas.openxmlformats.org/officeDocument/2006/relationships/image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6" name="Shape 2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7" name="Google Shape;2847;p41"/>
          <p:cNvSpPr txBox="1"/>
          <p:nvPr>
            <p:ph type="ctrTitle"/>
          </p:nvPr>
        </p:nvSpPr>
        <p:spPr>
          <a:xfrm>
            <a:off x="928050" y="1487400"/>
            <a:ext cx="6794400" cy="198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300"/>
              <a:t>LoW-Fi Prototype &amp; Usability Testing</a:t>
            </a:r>
            <a:endParaRPr sz="4300"/>
          </a:p>
        </p:txBody>
      </p:sp>
      <p:sp>
        <p:nvSpPr>
          <p:cNvPr id="2848" name="Google Shape;2848;p41"/>
          <p:cNvSpPr txBox="1"/>
          <p:nvPr>
            <p:ph idx="1" type="subTitle"/>
          </p:nvPr>
        </p:nvSpPr>
        <p:spPr>
          <a:xfrm>
            <a:off x="1119900" y="1432150"/>
            <a:ext cx="6410700" cy="45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40000" lnSpcReduction="1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latin typeface="Bebas Neue"/>
                <a:ea typeface="Bebas Neue"/>
                <a:cs typeface="Bebas Neue"/>
                <a:sym typeface="Bebas Neue"/>
              </a:rPr>
              <a:t>Stepping Through Time, Team 1 Presents: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3005" name="Shape 3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6" name="Google Shape;3006;p50"/>
          <p:cNvSpPr txBox="1"/>
          <p:nvPr>
            <p:ph type="title"/>
          </p:nvPr>
        </p:nvSpPr>
        <p:spPr>
          <a:xfrm>
            <a:off x="1844825" y="539400"/>
            <a:ext cx="6321600" cy="52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 Glasses</a:t>
            </a:r>
            <a:endParaRPr/>
          </a:p>
        </p:txBody>
      </p:sp>
      <p:pic>
        <p:nvPicPr>
          <p:cNvPr id="3007" name="Google Shape;3007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9125" y="1881800"/>
            <a:ext cx="1585550" cy="1877625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3008" name="Google Shape;3008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11825" y="1630275"/>
            <a:ext cx="2297375" cy="2461799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3009" name="Google Shape;3009;p5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33525" y="1881788"/>
            <a:ext cx="3414575" cy="1773551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3013" name="Shape 3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4" name="Google Shape;3014;p51"/>
          <p:cNvSpPr txBox="1"/>
          <p:nvPr>
            <p:ph type="title"/>
          </p:nvPr>
        </p:nvSpPr>
        <p:spPr>
          <a:xfrm>
            <a:off x="1844825" y="539400"/>
            <a:ext cx="6321600" cy="52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VR Headset</a:t>
            </a:r>
            <a:endParaRPr/>
          </a:p>
        </p:txBody>
      </p:sp>
      <p:pic>
        <p:nvPicPr>
          <p:cNvPr id="3015" name="Google Shape;3015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15025" y="1588175"/>
            <a:ext cx="2325500" cy="2436525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3016" name="Google Shape;3016;p51"/>
          <p:cNvPicPr preferRelativeResize="0"/>
          <p:nvPr/>
        </p:nvPicPr>
        <p:blipFill rotWithShape="1">
          <a:blip r:embed="rId4">
            <a:alphaModFix/>
          </a:blip>
          <a:srcRect b="0" l="0" r="68300" t="0"/>
          <a:stretch/>
        </p:blipFill>
        <p:spPr>
          <a:xfrm>
            <a:off x="1148350" y="1159325"/>
            <a:ext cx="1579725" cy="1501351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3017" name="Google Shape;3017;p51"/>
          <p:cNvPicPr preferRelativeResize="0"/>
          <p:nvPr/>
        </p:nvPicPr>
        <p:blipFill rotWithShape="1">
          <a:blip r:embed="rId4">
            <a:alphaModFix/>
          </a:blip>
          <a:srcRect b="0" l="30662" r="29234" t="0"/>
          <a:stretch/>
        </p:blipFill>
        <p:spPr>
          <a:xfrm>
            <a:off x="2850112" y="1932962"/>
            <a:ext cx="2325499" cy="1746951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3018" name="Google Shape;3018;p51"/>
          <p:cNvPicPr preferRelativeResize="0"/>
          <p:nvPr/>
        </p:nvPicPr>
        <p:blipFill rotWithShape="1">
          <a:blip r:embed="rId4">
            <a:alphaModFix/>
          </a:blip>
          <a:srcRect b="0" l="72420" r="0" t="0"/>
          <a:stretch/>
        </p:blipFill>
        <p:spPr>
          <a:xfrm>
            <a:off x="1069350" y="2754700"/>
            <a:ext cx="1658726" cy="1706351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3022" name="Shape 3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3" name="Google Shape;3023;p52"/>
          <p:cNvSpPr txBox="1"/>
          <p:nvPr>
            <p:ph type="title"/>
          </p:nvPr>
        </p:nvSpPr>
        <p:spPr>
          <a:xfrm>
            <a:off x="1844825" y="539400"/>
            <a:ext cx="6321600" cy="52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 Mobile App</a:t>
            </a:r>
            <a:endParaRPr/>
          </a:p>
        </p:txBody>
      </p:sp>
      <p:pic>
        <p:nvPicPr>
          <p:cNvPr id="3024" name="Google Shape;3024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7025" y="1692400"/>
            <a:ext cx="3399398" cy="2166024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3025" name="Google Shape;3025;p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1507172"/>
            <a:ext cx="3365126" cy="2618024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3029" name="Shape 3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0" name="Google Shape;3030;p53"/>
          <p:cNvSpPr/>
          <p:nvPr/>
        </p:nvSpPr>
        <p:spPr>
          <a:xfrm>
            <a:off x="1507150" y="1299175"/>
            <a:ext cx="1563600" cy="1218300"/>
          </a:xfrm>
          <a:prstGeom prst="wedgeRoundRectCallout">
            <a:avLst>
              <a:gd fmla="val -20833" name="adj1"/>
              <a:gd fmla="val 62500" name="adj2"/>
              <a:gd fmla="val 0" name="adj3"/>
            </a:avLst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Map-Based Exploration</a:t>
            </a:r>
            <a:endParaRPr/>
          </a:p>
        </p:txBody>
      </p:sp>
      <p:sp>
        <p:nvSpPr>
          <p:cNvPr id="3031" name="Google Shape;3031;p53"/>
          <p:cNvSpPr/>
          <p:nvPr/>
        </p:nvSpPr>
        <p:spPr>
          <a:xfrm>
            <a:off x="1453000" y="3066575"/>
            <a:ext cx="1671900" cy="1165500"/>
          </a:xfrm>
          <a:prstGeom prst="wedgeRoundRectCallout">
            <a:avLst>
              <a:gd fmla="val -20833" name="adj1"/>
              <a:gd fmla="val 62500" name="adj2"/>
              <a:gd fmla="val 0" name="adj3"/>
            </a:avLst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Smart Watch</a:t>
            </a:r>
            <a:endParaRPr/>
          </a:p>
        </p:txBody>
      </p:sp>
      <p:sp>
        <p:nvSpPr>
          <p:cNvPr id="3032" name="Google Shape;3032;p53"/>
          <p:cNvSpPr/>
          <p:nvPr/>
        </p:nvSpPr>
        <p:spPr>
          <a:xfrm>
            <a:off x="3622775" y="2081025"/>
            <a:ext cx="1671900" cy="1165500"/>
          </a:xfrm>
          <a:prstGeom prst="wedgeRoundRectCallout">
            <a:avLst>
              <a:gd fmla="val -20833" name="adj1"/>
              <a:gd fmla="val 62500" name="adj2"/>
              <a:gd fmla="val 0" name="adj3"/>
            </a:avLst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 Glasses</a:t>
            </a:r>
            <a:endParaRPr/>
          </a:p>
        </p:txBody>
      </p:sp>
      <p:sp>
        <p:nvSpPr>
          <p:cNvPr id="3033" name="Google Shape;3033;p53"/>
          <p:cNvSpPr/>
          <p:nvPr/>
        </p:nvSpPr>
        <p:spPr>
          <a:xfrm>
            <a:off x="5792550" y="3140025"/>
            <a:ext cx="1900500" cy="1165500"/>
          </a:xfrm>
          <a:prstGeom prst="wedgeRoundRectCallout">
            <a:avLst>
              <a:gd fmla="val -20833" name="adj1"/>
              <a:gd fmla="val 62500" name="adj2"/>
              <a:gd fmla="val 0" name="adj3"/>
            </a:avLst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Mobile App w/ VR Headset Compatibility</a:t>
            </a:r>
            <a:endParaRPr/>
          </a:p>
        </p:txBody>
      </p:sp>
      <p:sp>
        <p:nvSpPr>
          <p:cNvPr id="3034" name="Google Shape;3034;p53"/>
          <p:cNvSpPr/>
          <p:nvPr/>
        </p:nvSpPr>
        <p:spPr>
          <a:xfrm>
            <a:off x="5792550" y="1299175"/>
            <a:ext cx="1789500" cy="1218300"/>
          </a:xfrm>
          <a:prstGeom prst="wedgeRoundRectCallout">
            <a:avLst>
              <a:gd fmla="val -20833" name="adj1"/>
              <a:gd fmla="val 62500" name="adj2"/>
              <a:gd fmla="val 0" name="adj3"/>
            </a:avLst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 Mobile App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3038" name="Shape 3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9" name="Google Shape;3039;p54"/>
          <p:cNvSpPr/>
          <p:nvPr/>
        </p:nvSpPr>
        <p:spPr>
          <a:xfrm>
            <a:off x="2114225" y="1763850"/>
            <a:ext cx="1843200" cy="1615800"/>
          </a:xfrm>
          <a:prstGeom prst="wedgeRoundRectCallout">
            <a:avLst>
              <a:gd fmla="val -20833" name="adj1"/>
              <a:gd fmla="val 62500" name="adj2"/>
              <a:gd fmla="val 0" name="adj3"/>
            </a:avLst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Smart Watch</a:t>
            </a:r>
            <a:endParaRPr sz="1800"/>
          </a:p>
        </p:txBody>
      </p:sp>
      <p:sp>
        <p:nvSpPr>
          <p:cNvPr id="3040" name="Google Shape;3040;p54"/>
          <p:cNvSpPr/>
          <p:nvPr/>
        </p:nvSpPr>
        <p:spPr>
          <a:xfrm>
            <a:off x="4947325" y="1704450"/>
            <a:ext cx="1899600" cy="1734600"/>
          </a:xfrm>
          <a:prstGeom prst="wedgeRoundRectCallout">
            <a:avLst>
              <a:gd fmla="val -20833" name="adj1"/>
              <a:gd fmla="val 62500" name="adj2"/>
              <a:gd fmla="val 0" name="adj3"/>
            </a:avLst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AR Mobile App</a:t>
            </a:r>
            <a:endParaRPr sz="17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3044" name="Shape 3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5" name="Google Shape;3045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2025" y="288538"/>
            <a:ext cx="8347602" cy="4566424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3049" name="Shape 3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0" name="Google Shape;3050;p56"/>
          <p:cNvPicPr preferRelativeResize="0"/>
          <p:nvPr/>
        </p:nvPicPr>
        <p:blipFill rotWithShape="1">
          <a:blip r:embed="rId3">
            <a:alphaModFix/>
          </a:blip>
          <a:srcRect b="47362" l="0" r="0" t="0"/>
          <a:stretch/>
        </p:blipFill>
        <p:spPr>
          <a:xfrm>
            <a:off x="1972100" y="87675"/>
            <a:ext cx="4863675" cy="255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1" name="Google Shape;3051;p56"/>
          <p:cNvPicPr preferRelativeResize="0"/>
          <p:nvPr/>
        </p:nvPicPr>
        <p:blipFill rotWithShape="1">
          <a:blip r:embed="rId3">
            <a:alphaModFix/>
          </a:blip>
          <a:srcRect b="0" l="0" r="0" t="48541"/>
          <a:stretch/>
        </p:blipFill>
        <p:spPr>
          <a:xfrm>
            <a:off x="1972100" y="2571750"/>
            <a:ext cx="4863675" cy="24992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3055" name="Shape 3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6" name="Google Shape;3056;p57"/>
          <p:cNvSpPr txBox="1"/>
          <p:nvPr>
            <p:ph idx="1" type="subTitle"/>
          </p:nvPr>
        </p:nvSpPr>
        <p:spPr>
          <a:xfrm>
            <a:off x="5515938" y="1325600"/>
            <a:ext cx="1618800" cy="41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en" sz="2550"/>
              <a:t>CONS</a:t>
            </a:r>
            <a:endParaRPr sz="2550"/>
          </a:p>
        </p:txBody>
      </p:sp>
      <p:sp>
        <p:nvSpPr>
          <p:cNvPr id="3057" name="Google Shape;3057;p57"/>
          <p:cNvSpPr txBox="1"/>
          <p:nvPr>
            <p:ph idx="2" type="subTitle"/>
          </p:nvPr>
        </p:nvSpPr>
        <p:spPr>
          <a:xfrm>
            <a:off x="1844813" y="1325600"/>
            <a:ext cx="1618800" cy="41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en" sz="2550"/>
              <a:t>PROS</a:t>
            </a:r>
            <a:endParaRPr sz="2550"/>
          </a:p>
        </p:txBody>
      </p:sp>
      <p:sp>
        <p:nvSpPr>
          <p:cNvPr id="3058" name="Google Shape;3058;p57"/>
          <p:cNvSpPr txBox="1"/>
          <p:nvPr>
            <p:ph type="title"/>
          </p:nvPr>
        </p:nvSpPr>
        <p:spPr>
          <a:xfrm>
            <a:off x="1844825" y="539400"/>
            <a:ext cx="6321600" cy="52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SMART WATCH</a:t>
            </a:r>
            <a:endParaRPr/>
          </a:p>
        </p:txBody>
      </p:sp>
      <p:sp>
        <p:nvSpPr>
          <p:cNvPr id="3059" name="Google Shape;3059;p57"/>
          <p:cNvSpPr txBox="1"/>
          <p:nvPr>
            <p:ph idx="3" type="subTitle"/>
          </p:nvPr>
        </p:nvSpPr>
        <p:spPr>
          <a:xfrm>
            <a:off x="1065200" y="1741400"/>
            <a:ext cx="3506700" cy="258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Easy to wear; portable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Encourages mobility; can capture mobility measurements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Users are familiar with using wearables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Simple integration of map/navigation and notification system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0" name="Google Shape;3060;p57"/>
          <p:cNvSpPr txBox="1"/>
          <p:nvPr>
            <p:ph idx="3" type="subTitle"/>
          </p:nvPr>
        </p:nvSpPr>
        <p:spPr>
          <a:xfrm>
            <a:off x="4572000" y="1741400"/>
            <a:ext cx="3506700" cy="258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Small screen makes it difficult to include critical features (ex: drawing on/editing an AR piece, scanning in an object)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Integration of AR + Smart Watch isn’t common</a:t>
            </a:r>
            <a:endParaRPr sz="16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3064" name="Shape 3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5" name="Google Shape;3065;p58"/>
          <p:cNvSpPr txBox="1"/>
          <p:nvPr>
            <p:ph idx="1" type="subTitle"/>
          </p:nvPr>
        </p:nvSpPr>
        <p:spPr>
          <a:xfrm>
            <a:off x="5515938" y="1325600"/>
            <a:ext cx="1618800" cy="41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en" sz="2550"/>
              <a:t>CONS</a:t>
            </a:r>
            <a:endParaRPr sz="2550"/>
          </a:p>
        </p:txBody>
      </p:sp>
      <p:sp>
        <p:nvSpPr>
          <p:cNvPr id="3066" name="Google Shape;3066;p58"/>
          <p:cNvSpPr txBox="1"/>
          <p:nvPr>
            <p:ph idx="2" type="subTitle"/>
          </p:nvPr>
        </p:nvSpPr>
        <p:spPr>
          <a:xfrm>
            <a:off x="1844813" y="1325600"/>
            <a:ext cx="1618800" cy="41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en" sz="2550"/>
              <a:t>PROS</a:t>
            </a:r>
            <a:endParaRPr sz="2550"/>
          </a:p>
        </p:txBody>
      </p:sp>
      <p:sp>
        <p:nvSpPr>
          <p:cNvPr id="3067" name="Google Shape;3067;p58"/>
          <p:cNvSpPr txBox="1"/>
          <p:nvPr>
            <p:ph type="title"/>
          </p:nvPr>
        </p:nvSpPr>
        <p:spPr>
          <a:xfrm>
            <a:off x="1844825" y="539400"/>
            <a:ext cx="6321600" cy="52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 MOBILE APP</a:t>
            </a:r>
            <a:endParaRPr/>
          </a:p>
        </p:txBody>
      </p:sp>
      <p:sp>
        <p:nvSpPr>
          <p:cNvPr id="3068" name="Google Shape;3068;p58"/>
          <p:cNvSpPr txBox="1"/>
          <p:nvPr>
            <p:ph idx="3" type="subTitle"/>
          </p:nvPr>
        </p:nvSpPr>
        <p:spPr>
          <a:xfrm>
            <a:off x="1065200" y="1741400"/>
            <a:ext cx="3506700" cy="258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Most people have mobile devices</a:t>
            </a:r>
            <a:endParaRPr sz="17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Ability to integrate map and notification system</a:t>
            </a:r>
            <a:endParaRPr sz="17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Quick access to view logged art/memories</a:t>
            </a:r>
            <a:endParaRPr sz="17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Encourages </a:t>
            </a:r>
            <a:r>
              <a:rPr lang="en" sz="1700"/>
              <a:t>spontaneity to explore environment; can implement more interactive elements</a:t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9" name="Google Shape;3069;p58"/>
          <p:cNvSpPr txBox="1"/>
          <p:nvPr>
            <p:ph idx="3" type="subTitle"/>
          </p:nvPr>
        </p:nvSpPr>
        <p:spPr>
          <a:xfrm>
            <a:off x="4572000" y="1741400"/>
            <a:ext cx="3506700" cy="258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Not all phones support AR</a:t>
            </a:r>
            <a:br>
              <a:rPr lang="en" sz="1600"/>
            </a:b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Smaller screen makes it difficult to edit AR pieces</a:t>
            </a:r>
            <a:endParaRPr sz="16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3073" name="Shape 3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Google Shape;3074;p59"/>
          <p:cNvSpPr txBox="1"/>
          <p:nvPr>
            <p:ph type="title"/>
          </p:nvPr>
        </p:nvSpPr>
        <p:spPr>
          <a:xfrm>
            <a:off x="1844825" y="539400"/>
            <a:ext cx="6321600" cy="52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SELECTED INTERFACE - AR MOBILE APP</a:t>
            </a:r>
            <a:endParaRPr/>
          </a:p>
        </p:txBody>
      </p:sp>
      <p:pic>
        <p:nvPicPr>
          <p:cNvPr id="3075" name="Google Shape;3075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0563" y="1131925"/>
            <a:ext cx="6182876" cy="3344601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2" name="Shape 2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3" name="Google Shape;2853;p42"/>
          <p:cNvSpPr txBox="1"/>
          <p:nvPr>
            <p:ph type="title"/>
          </p:nvPr>
        </p:nvSpPr>
        <p:spPr>
          <a:xfrm>
            <a:off x="1844825" y="539400"/>
            <a:ext cx="6321600" cy="52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Introduction</a:t>
            </a:r>
            <a:endParaRPr/>
          </a:p>
        </p:txBody>
      </p:sp>
      <p:grpSp>
        <p:nvGrpSpPr>
          <p:cNvPr id="2854" name="Google Shape;2854;p42"/>
          <p:cNvGrpSpPr/>
          <p:nvPr/>
        </p:nvGrpSpPr>
        <p:grpSpPr>
          <a:xfrm>
            <a:off x="4042631" y="2584967"/>
            <a:ext cx="1185847" cy="953648"/>
            <a:chOff x="3880218" y="2411067"/>
            <a:chExt cx="1185847" cy="953648"/>
          </a:xfrm>
        </p:grpSpPr>
        <p:sp>
          <p:nvSpPr>
            <p:cNvPr id="2855" name="Google Shape;2855;p42"/>
            <p:cNvSpPr/>
            <p:nvPr/>
          </p:nvSpPr>
          <p:spPr>
            <a:xfrm>
              <a:off x="4380407" y="2759459"/>
              <a:ext cx="183231" cy="183152"/>
            </a:xfrm>
            <a:custGeom>
              <a:rect b="b" l="l" r="r" t="t"/>
              <a:pathLst>
                <a:path extrusionOk="0" h="1953" w="1954">
                  <a:moveTo>
                    <a:pt x="977" y="0"/>
                  </a:moveTo>
                  <a:cubicBezTo>
                    <a:pt x="453" y="0"/>
                    <a:pt x="1" y="453"/>
                    <a:pt x="1" y="976"/>
                  </a:cubicBezTo>
                  <a:cubicBezTo>
                    <a:pt x="1" y="1500"/>
                    <a:pt x="453" y="1953"/>
                    <a:pt x="977" y="1953"/>
                  </a:cubicBezTo>
                  <a:cubicBezTo>
                    <a:pt x="1501" y="1953"/>
                    <a:pt x="1954" y="1500"/>
                    <a:pt x="1954" y="976"/>
                  </a:cubicBezTo>
                  <a:cubicBezTo>
                    <a:pt x="1954" y="905"/>
                    <a:pt x="1930" y="810"/>
                    <a:pt x="1906" y="738"/>
                  </a:cubicBezTo>
                  <a:cubicBezTo>
                    <a:pt x="1885" y="656"/>
                    <a:pt x="1811" y="591"/>
                    <a:pt x="1729" y="591"/>
                  </a:cubicBezTo>
                  <a:cubicBezTo>
                    <a:pt x="1717" y="591"/>
                    <a:pt x="1704" y="592"/>
                    <a:pt x="1692" y="595"/>
                  </a:cubicBezTo>
                  <a:cubicBezTo>
                    <a:pt x="1596" y="619"/>
                    <a:pt x="1525" y="738"/>
                    <a:pt x="1573" y="834"/>
                  </a:cubicBezTo>
                  <a:cubicBezTo>
                    <a:pt x="1573" y="881"/>
                    <a:pt x="1573" y="929"/>
                    <a:pt x="1573" y="976"/>
                  </a:cubicBezTo>
                  <a:cubicBezTo>
                    <a:pt x="1573" y="1310"/>
                    <a:pt x="1311" y="1572"/>
                    <a:pt x="977" y="1572"/>
                  </a:cubicBezTo>
                  <a:cubicBezTo>
                    <a:pt x="644" y="1572"/>
                    <a:pt x="382" y="1310"/>
                    <a:pt x="382" y="976"/>
                  </a:cubicBezTo>
                  <a:cubicBezTo>
                    <a:pt x="382" y="643"/>
                    <a:pt x="644" y="381"/>
                    <a:pt x="977" y="381"/>
                  </a:cubicBezTo>
                  <a:lnTo>
                    <a:pt x="1120" y="381"/>
                  </a:lnTo>
                  <a:cubicBezTo>
                    <a:pt x="1141" y="385"/>
                    <a:pt x="1160" y="387"/>
                    <a:pt x="1179" y="387"/>
                  </a:cubicBezTo>
                  <a:cubicBezTo>
                    <a:pt x="1270" y="387"/>
                    <a:pt x="1339" y="341"/>
                    <a:pt x="1358" y="262"/>
                  </a:cubicBezTo>
                  <a:cubicBezTo>
                    <a:pt x="1382" y="167"/>
                    <a:pt x="1311" y="72"/>
                    <a:pt x="1215" y="48"/>
                  </a:cubicBezTo>
                  <a:cubicBezTo>
                    <a:pt x="1144" y="24"/>
                    <a:pt x="1072" y="0"/>
                    <a:pt x="9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6" name="Google Shape;2856;p42"/>
            <p:cNvSpPr/>
            <p:nvPr/>
          </p:nvSpPr>
          <p:spPr>
            <a:xfrm>
              <a:off x="3880218" y="2576307"/>
              <a:ext cx="1185847" cy="623168"/>
            </a:xfrm>
            <a:custGeom>
              <a:rect b="b" l="l" r="r" t="t"/>
              <a:pathLst>
                <a:path extrusionOk="0" h="6645" w="12646">
                  <a:moveTo>
                    <a:pt x="6311" y="0"/>
                  </a:moveTo>
                  <a:cubicBezTo>
                    <a:pt x="4620" y="0"/>
                    <a:pt x="2977" y="548"/>
                    <a:pt x="1572" y="1596"/>
                  </a:cubicBezTo>
                  <a:cubicBezTo>
                    <a:pt x="1477" y="1667"/>
                    <a:pt x="1453" y="1786"/>
                    <a:pt x="1525" y="1858"/>
                  </a:cubicBezTo>
                  <a:cubicBezTo>
                    <a:pt x="1555" y="1904"/>
                    <a:pt x="1616" y="1930"/>
                    <a:pt x="1681" y="1930"/>
                  </a:cubicBezTo>
                  <a:cubicBezTo>
                    <a:pt x="1716" y="1930"/>
                    <a:pt x="1753" y="1922"/>
                    <a:pt x="1786" y="1905"/>
                  </a:cubicBezTo>
                  <a:cubicBezTo>
                    <a:pt x="3120" y="905"/>
                    <a:pt x="4692" y="358"/>
                    <a:pt x="6311" y="358"/>
                  </a:cubicBezTo>
                  <a:cubicBezTo>
                    <a:pt x="8455" y="358"/>
                    <a:pt x="10526" y="1310"/>
                    <a:pt x="12074" y="3025"/>
                  </a:cubicBezTo>
                  <a:cubicBezTo>
                    <a:pt x="12241" y="3191"/>
                    <a:pt x="12241" y="3453"/>
                    <a:pt x="12074" y="3620"/>
                  </a:cubicBezTo>
                  <a:cubicBezTo>
                    <a:pt x="10526" y="5335"/>
                    <a:pt x="8478" y="6263"/>
                    <a:pt x="6311" y="6263"/>
                  </a:cubicBezTo>
                  <a:cubicBezTo>
                    <a:pt x="4168" y="6263"/>
                    <a:pt x="2120" y="5335"/>
                    <a:pt x="548" y="3620"/>
                  </a:cubicBezTo>
                  <a:cubicBezTo>
                    <a:pt x="381" y="3453"/>
                    <a:pt x="381" y="3191"/>
                    <a:pt x="548" y="3025"/>
                  </a:cubicBezTo>
                  <a:cubicBezTo>
                    <a:pt x="739" y="2787"/>
                    <a:pt x="953" y="2572"/>
                    <a:pt x="1191" y="2382"/>
                  </a:cubicBezTo>
                  <a:cubicBezTo>
                    <a:pt x="1263" y="2310"/>
                    <a:pt x="1263" y="2191"/>
                    <a:pt x="1191" y="2120"/>
                  </a:cubicBezTo>
                  <a:cubicBezTo>
                    <a:pt x="1167" y="2084"/>
                    <a:pt x="1126" y="2066"/>
                    <a:pt x="1081" y="2066"/>
                  </a:cubicBezTo>
                  <a:cubicBezTo>
                    <a:pt x="1036" y="2066"/>
                    <a:pt x="989" y="2084"/>
                    <a:pt x="953" y="2120"/>
                  </a:cubicBezTo>
                  <a:cubicBezTo>
                    <a:pt x="715" y="2310"/>
                    <a:pt x="477" y="2525"/>
                    <a:pt x="286" y="2763"/>
                  </a:cubicBezTo>
                  <a:cubicBezTo>
                    <a:pt x="0" y="3072"/>
                    <a:pt x="0" y="3572"/>
                    <a:pt x="286" y="3882"/>
                  </a:cubicBezTo>
                  <a:cubicBezTo>
                    <a:pt x="1906" y="5644"/>
                    <a:pt x="4049" y="6645"/>
                    <a:pt x="6311" y="6645"/>
                  </a:cubicBezTo>
                  <a:cubicBezTo>
                    <a:pt x="8574" y="6645"/>
                    <a:pt x="10717" y="5644"/>
                    <a:pt x="12360" y="3882"/>
                  </a:cubicBezTo>
                  <a:cubicBezTo>
                    <a:pt x="12646" y="3572"/>
                    <a:pt x="12646" y="3072"/>
                    <a:pt x="12360" y="2763"/>
                  </a:cubicBezTo>
                  <a:cubicBezTo>
                    <a:pt x="10717" y="977"/>
                    <a:pt x="8574" y="0"/>
                    <a:pt x="63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7" name="Google Shape;2857;p42"/>
            <p:cNvSpPr/>
            <p:nvPr/>
          </p:nvSpPr>
          <p:spPr>
            <a:xfrm>
              <a:off x="4454113" y="2411067"/>
              <a:ext cx="35821" cy="107284"/>
            </a:xfrm>
            <a:custGeom>
              <a:rect b="b" l="l" r="r" t="t"/>
              <a:pathLst>
                <a:path extrusionOk="0" h="1144" w="382">
                  <a:moveTo>
                    <a:pt x="191" y="0"/>
                  </a:moveTo>
                  <a:cubicBezTo>
                    <a:pt x="96" y="0"/>
                    <a:pt x="1" y="95"/>
                    <a:pt x="1" y="191"/>
                  </a:cubicBezTo>
                  <a:lnTo>
                    <a:pt x="1" y="976"/>
                  </a:lnTo>
                  <a:cubicBezTo>
                    <a:pt x="1" y="1072"/>
                    <a:pt x="96" y="1143"/>
                    <a:pt x="191" y="1143"/>
                  </a:cubicBezTo>
                  <a:cubicBezTo>
                    <a:pt x="286" y="1143"/>
                    <a:pt x="382" y="1072"/>
                    <a:pt x="382" y="976"/>
                  </a:cubicBezTo>
                  <a:lnTo>
                    <a:pt x="382" y="191"/>
                  </a:lnTo>
                  <a:cubicBezTo>
                    <a:pt x="382" y="95"/>
                    <a:pt x="286" y="0"/>
                    <a:pt x="1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8" name="Google Shape;2858;p42"/>
            <p:cNvSpPr/>
            <p:nvPr/>
          </p:nvSpPr>
          <p:spPr>
            <a:xfrm>
              <a:off x="4230838" y="2466022"/>
              <a:ext cx="58139" cy="72398"/>
            </a:xfrm>
            <a:custGeom>
              <a:rect b="b" l="l" r="r" t="t"/>
              <a:pathLst>
                <a:path extrusionOk="0" h="772" w="620">
                  <a:moveTo>
                    <a:pt x="210" y="1"/>
                  </a:moveTo>
                  <a:cubicBezTo>
                    <a:pt x="188" y="1"/>
                    <a:pt x="166" y="4"/>
                    <a:pt x="143" y="9"/>
                  </a:cubicBezTo>
                  <a:cubicBezTo>
                    <a:pt x="48" y="57"/>
                    <a:pt x="0" y="176"/>
                    <a:pt x="48" y="271"/>
                  </a:cubicBezTo>
                  <a:lnTo>
                    <a:pt x="262" y="652"/>
                  </a:lnTo>
                  <a:cubicBezTo>
                    <a:pt x="286" y="724"/>
                    <a:pt x="357" y="771"/>
                    <a:pt x="429" y="771"/>
                  </a:cubicBezTo>
                  <a:cubicBezTo>
                    <a:pt x="453" y="771"/>
                    <a:pt x="477" y="748"/>
                    <a:pt x="500" y="748"/>
                  </a:cubicBezTo>
                  <a:cubicBezTo>
                    <a:pt x="596" y="700"/>
                    <a:pt x="619" y="581"/>
                    <a:pt x="572" y="486"/>
                  </a:cubicBezTo>
                  <a:lnTo>
                    <a:pt x="381" y="105"/>
                  </a:lnTo>
                  <a:cubicBezTo>
                    <a:pt x="345" y="32"/>
                    <a:pt x="281" y="1"/>
                    <a:pt x="2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9" name="Google Shape;2859;p42"/>
            <p:cNvSpPr/>
            <p:nvPr/>
          </p:nvSpPr>
          <p:spPr>
            <a:xfrm>
              <a:off x="4655164" y="2466866"/>
              <a:ext cx="55888" cy="71554"/>
            </a:xfrm>
            <a:custGeom>
              <a:rect b="b" l="l" r="r" t="t"/>
              <a:pathLst>
                <a:path extrusionOk="0" h="763" w="596">
                  <a:moveTo>
                    <a:pt x="383" y="0"/>
                  </a:moveTo>
                  <a:cubicBezTo>
                    <a:pt x="323" y="0"/>
                    <a:pt x="270" y="32"/>
                    <a:pt x="238" y="96"/>
                  </a:cubicBezTo>
                  <a:lnTo>
                    <a:pt x="24" y="500"/>
                  </a:lnTo>
                  <a:cubicBezTo>
                    <a:pt x="0" y="572"/>
                    <a:pt x="24" y="691"/>
                    <a:pt x="119" y="739"/>
                  </a:cubicBezTo>
                  <a:cubicBezTo>
                    <a:pt x="143" y="739"/>
                    <a:pt x="167" y="762"/>
                    <a:pt x="191" y="762"/>
                  </a:cubicBezTo>
                  <a:cubicBezTo>
                    <a:pt x="262" y="762"/>
                    <a:pt x="333" y="715"/>
                    <a:pt x="357" y="643"/>
                  </a:cubicBezTo>
                  <a:lnTo>
                    <a:pt x="572" y="262"/>
                  </a:lnTo>
                  <a:cubicBezTo>
                    <a:pt x="595" y="167"/>
                    <a:pt x="572" y="72"/>
                    <a:pt x="476" y="24"/>
                  </a:cubicBezTo>
                  <a:cubicBezTo>
                    <a:pt x="445" y="8"/>
                    <a:pt x="413" y="0"/>
                    <a:pt x="3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0" name="Google Shape;2860;p42"/>
            <p:cNvSpPr/>
            <p:nvPr/>
          </p:nvSpPr>
          <p:spPr>
            <a:xfrm>
              <a:off x="4253156" y="2667836"/>
              <a:ext cx="437824" cy="437859"/>
            </a:xfrm>
            <a:custGeom>
              <a:rect b="b" l="l" r="r" t="t"/>
              <a:pathLst>
                <a:path extrusionOk="0" h="4669" w="4669">
                  <a:moveTo>
                    <a:pt x="1863" y="3635"/>
                  </a:moveTo>
                  <a:cubicBezTo>
                    <a:pt x="1878" y="3635"/>
                    <a:pt x="1893" y="3638"/>
                    <a:pt x="1906" y="3644"/>
                  </a:cubicBezTo>
                  <a:cubicBezTo>
                    <a:pt x="2048" y="3680"/>
                    <a:pt x="2191" y="3698"/>
                    <a:pt x="2334" y="3698"/>
                  </a:cubicBezTo>
                  <a:cubicBezTo>
                    <a:pt x="2477" y="3698"/>
                    <a:pt x="2620" y="3680"/>
                    <a:pt x="2763" y="3644"/>
                  </a:cubicBezTo>
                  <a:cubicBezTo>
                    <a:pt x="2834" y="3644"/>
                    <a:pt x="2906" y="3644"/>
                    <a:pt x="2953" y="3692"/>
                  </a:cubicBezTo>
                  <a:lnTo>
                    <a:pt x="3358" y="4049"/>
                  </a:lnTo>
                  <a:cubicBezTo>
                    <a:pt x="3049" y="4216"/>
                    <a:pt x="2715" y="4311"/>
                    <a:pt x="2334" y="4311"/>
                  </a:cubicBezTo>
                  <a:cubicBezTo>
                    <a:pt x="1977" y="4311"/>
                    <a:pt x="1620" y="4216"/>
                    <a:pt x="1334" y="4049"/>
                  </a:cubicBezTo>
                  <a:lnTo>
                    <a:pt x="1739" y="3692"/>
                  </a:lnTo>
                  <a:cubicBezTo>
                    <a:pt x="1774" y="3657"/>
                    <a:pt x="1821" y="3635"/>
                    <a:pt x="1863" y="3635"/>
                  </a:cubicBezTo>
                  <a:close/>
                  <a:moveTo>
                    <a:pt x="2334" y="1"/>
                  </a:moveTo>
                  <a:cubicBezTo>
                    <a:pt x="1048" y="1"/>
                    <a:pt x="0" y="1049"/>
                    <a:pt x="0" y="2334"/>
                  </a:cubicBezTo>
                  <a:cubicBezTo>
                    <a:pt x="0" y="3620"/>
                    <a:pt x="1048" y="4668"/>
                    <a:pt x="2334" y="4668"/>
                  </a:cubicBezTo>
                  <a:cubicBezTo>
                    <a:pt x="3620" y="4668"/>
                    <a:pt x="4668" y="3620"/>
                    <a:pt x="4668" y="2334"/>
                  </a:cubicBezTo>
                  <a:cubicBezTo>
                    <a:pt x="4668" y="1882"/>
                    <a:pt x="4549" y="1453"/>
                    <a:pt x="4287" y="1072"/>
                  </a:cubicBezTo>
                  <a:cubicBezTo>
                    <a:pt x="4258" y="1015"/>
                    <a:pt x="4203" y="983"/>
                    <a:pt x="4148" y="983"/>
                  </a:cubicBezTo>
                  <a:cubicBezTo>
                    <a:pt x="4113" y="983"/>
                    <a:pt x="4077" y="997"/>
                    <a:pt x="4049" y="1025"/>
                  </a:cubicBezTo>
                  <a:cubicBezTo>
                    <a:pt x="3954" y="1072"/>
                    <a:pt x="3930" y="1191"/>
                    <a:pt x="3977" y="1263"/>
                  </a:cubicBezTo>
                  <a:cubicBezTo>
                    <a:pt x="4192" y="1596"/>
                    <a:pt x="4311" y="1953"/>
                    <a:pt x="4311" y="2334"/>
                  </a:cubicBezTo>
                  <a:cubicBezTo>
                    <a:pt x="4311" y="2930"/>
                    <a:pt x="4049" y="3454"/>
                    <a:pt x="3644" y="3811"/>
                  </a:cubicBezTo>
                  <a:lnTo>
                    <a:pt x="3168" y="3406"/>
                  </a:lnTo>
                  <a:cubicBezTo>
                    <a:pt x="3079" y="3318"/>
                    <a:pt x="2939" y="3269"/>
                    <a:pt x="2804" y="3269"/>
                  </a:cubicBezTo>
                  <a:cubicBezTo>
                    <a:pt x="2757" y="3269"/>
                    <a:pt x="2711" y="3275"/>
                    <a:pt x="2668" y="3287"/>
                  </a:cubicBezTo>
                  <a:cubicBezTo>
                    <a:pt x="2560" y="3323"/>
                    <a:pt x="2447" y="3341"/>
                    <a:pt x="2334" y="3341"/>
                  </a:cubicBezTo>
                  <a:cubicBezTo>
                    <a:pt x="2221" y="3341"/>
                    <a:pt x="2108" y="3323"/>
                    <a:pt x="2001" y="3287"/>
                  </a:cubicBezTo>
                  <a:cubicBezTo>
                    <a:pt x="1952" y="3275"/>
                    <a:pt x="1902" y="3269"/>
                    <a:pt x="1854" y="3269"/>
                  </a:cubicBezTo>
                  <a:cubicBezTo>
                    <a:pt x="1715" y="3269"/>
                    <a:pt x="1583" y="3318"/>
                    <a:pt x="1477" y="3406"/>
                  </a:cubicBezTo>
                  <a:lnTo>
                    <a:pt x="1024" y="3811"/>
                  </a:lnTo>
                  <a:cubicBezTo>
                    <a:pt x="620" y="3454"/>
                    <a:pt x="358" y="2930"/>
                    <a:pt x="358" y="2334"/>
                  </a:cubicBezTo>
                  <a:cubicBezTo>
                    <a:pt x="358" y="1263"/>
                    <a:pt x="1239" y="382"/>
                    <a:pt x="2334" y="382"/>
                  </a:cubicBezTo>
                  <a:cubicBezTo>
                    <a:pt x="2715" y="382"/>
                    <a:pt x="3096" y="477"/>
                    <a:pt x="3406" y="691"/>
                  </a:cubicBezTo>
                  <a:cubicBezTo>
                    <a:pt x="3440" y="708"/>
                    <a:pt x="3476" y="716"/>
                    <a:pt x="3512" y="716"/>
                  </a:cubicBezTo>
                  <a:cubicBezTo>
                    <a:pt x="3577" y="716"/>
                    <a:pt x="3637" y="690"/>
                    <a:pt x="3668" y="644"/>
                  </a:cubicBezTo>
                  <a:cubicBezTo>
                    <a:pt x="3715" y="548"/>
                    <a:pt x="3692" y="429"/>
                    <a:pt x="3620" y="382"/>
                  </a:cubicBezTo>
                  <a:cubicBezTo>
                    <a:pt x="3239" y="144"/>
                    <a:pt x="2787" y="1"/>
                    <a:pt x="23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1" name="Google Shape;2861;p42"/>
            <p:cNvSpPr/>
            <p:nvPr/>
          </p:nvSpPr>
          <p:spPr>
            <a:xfrm>
              <a:off x="4454113" y="3255179"/>
              <a:ext cx="35821" cy="109535"/>
            </a:xfrm>
            <a:custGeom>
              <a:rect b="b" l="l" r="r" t="t"/>
              <a:pathLst>
                <a:path extrusionOk="0" h="1168" w="382">
                  <a:moveTo>
                    <a:pt x="191" y="1"/>
                  </a:moveTo>
                  <a:cubicBezTo>
                    <a:pt x="96" y="1"/>
                    <a:pt x="1" y="96"/>
                    <a:pt x="1" y="191"/>
                  </a:cubicBezTo>
                  <a:lnTo>
                    <a:pt x="1" y="977"/>
                  </a:lnTo>
                  <a:cubicBezTo>
                    <a:pt x="1" y="1073"/>
                    <a:pt x="96" y="1168"/>
                    <a:pt x="191" y="1168"/>
                  </a:cubicBezTo>
                  <a:cubicBezTo>
                    <a:pt x="286" y="1168"/>
                    <a:pt x="382" y="1073"/>
                    <a:pt x="382" y="977"/>
                  </a:cubicBezTo>
                  <a:lnTo>
                    <a:pt x="382" y="191"/>
                  </a:lnTo>
                  <a:cubicBezTo>
                    <a:pt x="382" y="96"/>
                    <a:pt x="286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2" name="Google Shape;2862;p42"/>
            <p:cNvSpPr/>
            <p:nvPr/>
          </p:nvSpPr>
          <p:spPr>
            <a:xfrm>
              <a:off x="4655164" y="3237736"/>
              <a:ext cx="55888" cy="71179"/>
            </a:xfrm>
            <a:custGeom>
              <a:rect b="b" l="l" r="r" t="t"/>
              <a:pathLst>
                <a:path extrusionOk="0" h="759" w="596">
                  <a:moveTo>
                    <a:pt x="202" y="1"/>
                  </a:moveTo>
                  <a:cubicBezTo>
                    <a:pt x="174" y="1"/>
                    <a:pt x="146" y="7"/>
                    <a:pt x="119" y="20"/>
                  </a:cubicBezTo>
                  <a:cubicBezTo>
                    <a:pt x="24" y="68"/>
                    <a:pt x="0" y="163"/>
                    <a:pt x="24" y="258"/>
                  </a:cubicBezTo>
                  <a:lnTo>
                    <a:pt x="238" y="663"/>
                  </a:lnTo>
                  <a:cubicBezTo>
                    <a:pt x="262" y="711"/>
                    <a:pt x="333" y="758"/>
                    <a:pt x="405" y="758"/>
                  </a:cubicBezTo>
                  <a:cubicBezTo>
                    <a:pt x="429" y="758"/>
                    <a:pt x="452" y="758"/>
                    <a:pt x="476" y="735"/>
                  </a:cubicBezTo>
                  <a:cubicBezTo>
                    <a:pt x="572" y="687"/>
                    <a:pt x="595" y="592"/>
                    <a:pt x="572" y="496"/>
                  </a:cubicBezTo>
                  <a:lnTo>
                    <a:pt x="357" y="92"/>
                  </a:lnTo>
                  <a:cubicBezTo>
                    <a:pt x="340" y="40"/>
                    <a:pt x="273" y="1"/>
                    <a:pt x="2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3" name="Google Shape;2863;p42"/>
            <p:cNvSpPr/>
            <p:nvPr/>
          </p:nvSpPr>
          <p:spPr>
            <a:xfrm>
              <a:off x="4230838" y="3237736"/>
              <a:ext cx="58139" cy="71179"/>
            </a:xfrm>
            <a:custGeom>
              <a:rect b="b" l="l" r="r" t="t"/>
              <a:pathLst>
                <a:path extrusionOk="0" h="759" w="620">
                  <a:moveTo>
                    <a:pt x="422" y="1"/>
                  </a:moveTo>
                  <a:cubicBezTo>
                    <a:pt x="356" y="1"/>
                    <a:pt x="297" y="40"/>
                    <a:pt x="262" y="92"/>
                  </a:cubicBezTo>
                  <a:lnTo>
                    <a:pt x="48" y="496"/>
                  </a:lnTo>
                  <a:cubicBezTo>
                    <a:pt x="0" y="592"/>
                    <a:pt x="48" y="687"/>
                    <a:pt x="143" y="735"/>
                  </a:cubicBezTo>
                  <a:cubicBezTo>
                    <a:pt x="167" y="758"/>
                    <a:pt x="191" y="758"/>
                    <a:pt x="215" y="758"/>
                  </a:cubicBezTo>
                  <a:cubicBezTo>
                    <a:pt x="286" y="758"/>
                    <a:pt x="357" y="735"/>
                    <a:pt x="381" y="663"/>
                  </a:cubicBezTo>
                  <a:lnTo>
                    <a:pt x="572" y="258"/>
                  </a:lnTo>
                  <a:cubicBezTo>
                    <a:pt x="619" y="163"/>
                    <a:pt x="596" y="68"/>
                    <a:pt x="500" y="20"/>
                  </a:cubicBezTo>
                  <a:cubicBezTo>
                    <a:pt x="474" y="7"/>
                    <a:pt x="447" y="1"/>
                    <a:pt x="4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2864" name="Google Shape;2864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13138" y="1635125"/>
            <a:ext cx="1308300" cy="1308300"/>
          </a:xfrm>
          <a:prstGeom prst="ellipse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865" name="Google Shape;2865;p42"/>
          <p:cNvSpPr txBox="1"/>
          <p:nvPr/>
        </p:nvSpPr>
        <p:spPr>
          <a:xfrm>
            <a:off x="1180538" y="3386885"/>
            <a:ext cx="15735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212121"/>
                </a:solidFill>
                <a:latin typeface="Elsie Swash Caps"/>
                <a:ea typeface="Elsie Swash Caps"/>
                <a:cs typeface="Elsie Swash Caps"/>
                <a:sym typeface="Elsie Swash Caps"/>
              </a:rPr>
              <a:t>Janine </a:t>
            </a:r>
            <a:endParaRPr b="1" sz="1500">
              <a:solidFill>
                <a:srgbClr val="212121"/>
              </a:solidFill>
              <a:latin typeface="Elsie Swash Caps"/>
              <a:ea typeface="Elsie Swash Caps"/>
              <a:cs typeface="Elsie Swash Caps"/>
              <a:sym typeface="Elsie Swash Cap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212121"/>
                </a:solidFill>
                <a:latin typeface="Elsie Swash Caps"/>
                <a:ea typeface="Elsie Swash Caps"/>
                <a:cs typeface="Elsie Swash Caps"/>
                <a:sym typeface="Elsie Swash Caps"/>
              </a:rPr>
              <a:t>Fleming</a:t>
            </a:r>
            <a:endParaRPr b="1" sz="1500">
              <a:solidFill>
                <a:srgbClr val="212121"/>
              </a:solidFill>
              <a:latin typeface="Elsie Swash Caps"/>
              <a:ea typeface="Elsie Swash Caps"/>
              <a:cs typeface="Elsie Swash Caps"/>
              <a:sym typeface="Elsie Swash Caps"/>
            </a:endParaRPr>
          </a:p>
        </p:txBody>
      </p:sp>
      <p:pic>
        <p:nvPicPr>
          <p:cNvPr id="2866" name="Google Shape;2866;p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22562" y="1622888"/>
            <a:ext cx="1308300" cy="1308300"/>
          </a:xfrm>
          <a:prstGeom prst="ellipse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867" name="Google Shape;2867;p42"/>
          <p:cNvSpPr/>
          <p:nvPr/>
        </p:nvSpPr>
        <p:spPr>
          <a:xfrm>
            <a:off x="1698488" y="2683234"/>
            <a:ext cx="548700" cy="548700"/>
          </a:xfrm>
          <a:prstGeom prst="ellipse">
            <a:avLst/>
          </a:prstGeom>
          <a:solidFill>
            <a:srgbClr val="FFC54D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8" name="Google Shape;2868;p42"/>
          <p:cNvSpPr/>
          <p:nvPr/>
        </p:nvSpPr>
        <p:spPr>
          <a:xfrm>
            <a:off x="6902363" y="2652497"/>
            <a:ext cx="548700" cy="548700"/>
          </a:xfrm>
          <a:prstGeom prst="ellipse">
            <a:avLst/>
          </a:prstGeom>
          <a:solidFill>
            <a:srgbClr val="5DBDF6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869" name="Google Shape;2869;p4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053313" y="1653650"/>
            <a:ext cx="1308300" cy="1308300"/>
          </a:xfrm>
          <a:prstGeom prst="ellipse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870" name="Google Shape;2870;p42"/>
          <p:cNvSpPr txBox="1"/>
          <p:nvPr/>
        </p:nvSpPr>
        <p:spPr>
          <a:xfrm>
            <a:off x="2920713" y="3405410"/>
            <a:ext cx="15735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latin typeface="Elsie Swash Caps"/>
                <a:ea typeface="Elsie Swash Caps"/>
                <a:cs typeface="Elsie Swash Caps"/>
                <a:sym typeface="Elsie Swash Caps"/>
              </a:rPr>
              <a:t>Elizabeth Fitzgerald</a:t>
            </a:r>
            <a:endParaRPr b="1" sz="1500">
              <a:latin typeface="Elsie Swash Caps"/>
              <a:ea typeface="Elsie Swash Caps"/>
              <a:cs typeface="Elsie Swash Caps"/>
              <a:sym typeface="Elsie Swash Caps"/>
            </a:endParaRPr>
          </a:p>
        </p:txBody>
      </p:sp>
      <p:sp>
        <p:nvSpPr>
          <p:cNvPr id="2871" name="Google Shape;2871;p42"/>
          <p:cNvSpPr/>
          <p:nvPr/>
        </p:nvSpPr>
        <p:spPr>
          <a:xfrm>
            <a:off x="3433113" y="2683234"/>
            <a:ext cx="548700" cy="548700"/>
          </a:xfrm>
          <a:prstGeom prst="ellipse">
            <a:avLst/>
          </a:prstGeom>
          <a:solidFill>
            <a:srgbClr val="FF7ACB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872" name="Google Shape;2872;p4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787925" y="1622900"/>
            <a:ext cx="1308300" cy="1308300"/>
          </a:xfrm>
          <a:prstGeom prst="ellipse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873" name="Google Shape;2873;p42"/>
          <p:cNvSpPr txBox="1"/>
          <p:nvPr/>
        </p:nvSpPr>
        <p:spPr>
          <a:xfrm>
            <a:off x="4655325" y="3374660"/>
            <a:ext cx="15735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latin typeface="Elsie Swash Caps"/>
                <a:ea typeface="Elsie Swash Caps"/>
                <a:cs typeface="Elsie Swash Caps"/>
                <a:sym typeface="Elsie Swash Caps"/>
              </a:rPr>
              <a:t>William </a:t>
            </a:r>
            <a:endParaRPr b="1" sz="1500">
              <a:latin typeface="Elsie Swash Caps"/>
              <a:ea typeface="Elsie Swash Caps"/>
              <a:cs typeface="Elsie Swash Caps"/>
              <a:sym typeface="Elsie Swash Cap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latin typeface="Elsie Swash Caps"/>
                <a:ea typeface="Elsie Swash Caps"/>
                <a:cs typeface="Elsie Swash Caps"/>
                <a:sym typeface="Elsie Swash Caps"/>
              </a:rPr>
              <a:t>Song  Liu</a:t>
            </a:r>
            <a:endParaRPr b="1" sz="1500">
              <a:latin typeface="Elsie Swash Caps"/>
              <a:ea typeface="Elsie Swash Caps"/>
              <a:cs typeface="Elsie Swash Caps"/>
              <a:sym typeface="Elsie Swash Caps"/>
            </a:endParaRPr>
          </a:p>
        </p:txBody>
      </p:sp>
      <p:sp>
        <p:nvSpPr>
          <p:cNvPr id="2874" name="Google Shape;2874;p42"/>
          <p:cNvSpPr/>
          <p:nvPr/>
        </p:nvSpPr>
        <p:spPr>
          <a:xfrm>
            <a:off x="5167725" y="2652484"/>
            <a:ext cx="548700" cy="548700"/>
          </a:xfrm>
          <a:prstGeom prst="ellipse">
            <a:avLst/>
          </a:prstGeom>
          <a:solidFill>
            <a:srgbClr val="9F5CDB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875" name="Google Shape;2875;p42"/>
          <p:cNvGrpSpPr/>
          <p:nvPr/>
        </p:nvGrpSpPr>
        <p:grpSpPr>
          <a:xfrm>
            <a:off x="6981904" y="2768960"/>
            <a:ext cx="389619" cy="377230"/>
            <a:chOff x="4755942" y="3442118"/>
            <a:chExt cx="421438" cy="408037"/>
          </a:xfrm>
        </p:grpSpPr>
        <p:sp>
          <p:nvSpPr>
            <p:cNvPr id="2876" name="Google Shape;2876;p42"/>
            <p:cNvSpPr/>
            <p:nvPr/>
          </p:nvSpPr>
          <p:spPr>
            <a:xfrm>
              <a:off x="4914475" y="3725061"/>
              <a:ext cx="104372" cy="98343"/>
            </a:xfrm>
            <a:custGeom>
              <a:rect b="b" l="l" r="r" t="t"/>
              <a:pathLst>
                <a:path extrusionOk="0" h="3735" w="3964">
                  <a:moveTo>
                    <a:pt x="0" y="0"/>
                  </a:moveTo>
                  <a:lnTo>
                    <a:pt x="0" y="3735"/>
                  </a:lnTo>
                  <a:lnTo>
                    <a:pt x="3963" y="3735"/>
                  </a:lnTo>
                  <a:lnTo>
                    <a:pt x="3963" y="0"/>
                  </a:lnTo>
                  <a:close/>
                </a:path>
              </a:pathLst>
            </a:custGeom>
            <a:solidFill>
              <a:srgbClr val="D3D3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7" name="Google Shape;2877;p42"/>
            <p:cNvSpPr/>
            <p:nvPr/>
          </p:nvSpPr>
          <p:spPr>
            <a:xfrm>
              <a:off x="4755942" y="3442118"/>
              <a:ext cx="421438" cy="256217"/>
            </a:xfrm>
            <a:custGeom>
              <a:rect b="b" l="l" r="r" t="t"/>
              <a:pathLst>
                <a:path extrusionOk="0" h="9731" w="16006">
                  <a:moveTo>
                    <a:pt x="1372" y="0"/>
                  </a:moveTo>
                  <a:lnTo>
                    <a:pt x="1220" y="26"/>
                  </a:lnTo>
                  <a:lnTo>
                    <a:pt x="940" y="102"/>
                  </a:lnTo>
                  <a:lnTo>
                    <a:pt x="661" y="254"/>
                  </a:lnTo>
                  <a:lnTo>
                    <a:pt x="458" y="432"/>
                  </a:lnTo>
                  <a:lnTo>
                    <a:pt x="254" y="661"/>
                  </a:lnTo>
                  <a:lnTo>
                    <a:pt x="127" y="940"/>
                  </a:lnTo>
                  <a:lnTo>
                    <a:pt x="26" y="1220"/>
                  </a:lnTo>
                  <a:lnTo>
                    <a:pt x="0" y="1372"/>
                  </a:lnTo>
                  <a:lnTo>
                    <a:pt x="0" y="1525"/>
                  </a:lnTo>
                  <a:lnTo>
                    <a:pt x="0" y="8765"/>
                  </a:lnTo>
                  <a:lnTo>
                    <a:pt x="8003" y="9730"/>
                  </a:lnTo>
                  <a:lnTo>
                    <a:pt x="16005" y="8765"/>
                  </a:lnTo>
                  <a:lnTo>
                    <a:pt x="16005" y="1525"/>
                  </a:lnTo>
                  <a:lnTo>
                    <a:pt x="16005" y="1372"/>
                  </a:lnTo>
                  <a:lnTo>
                    <a:pt x="15980" y="1220"/>
                  </a:lnTo>
                  <a:lnTo>
                    <a:pt x="15878" y="940"/>
                  </a:lnTo>
                  <a:lnTo>
                    <a:pt x="15751" y="661"/>
                  </a:lnTo>
                  <a:lnTo>
                    <a:pt x="15548" y="432"/>
                  </a:lnTo>
                  <a:lnTo>
                    <a:pt x="15319" y="254"/>
                  </a:lnTo>
                  <a:lnTo>
                    <a:pt x="15065" y="102"/>
                  </a:lnTo>
                  <a:lnTo>
                    <a:pt x="14786" y="26"/>
                  </a:lnTo>
                  <a:lnTo>
                    <a:pt x="14633" y="0"/>
                  </a:lnTo>
                  <a:close/>
                </a:path>
              </a:pathLst>
            </a:custGeom>
            <a:solidFill>
              <a:srgbClr val="7D4DA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8" name="Google Shape;2878;p42"/>
            <p:cNvSpPr/>
            <p:nvPr/>
          </p:nvSpPr>
          <p:spPr>
            <a:xfrm>
              <a:off x="4755942" y="3442118"/>
              <a:ext cx="61560" cy="230782"/>
            </a:xfrm>
            <a:custGeom>
              <a:rect b="b" l="l" r="r" t="t"/>
              <a:pathLst>
                <a:path extrusionOk="0" h="8765" w="2338">
                  <a:moveTo>
                    <a:pt x="1372" y="0"/>
                  </a:moveTo>
                  <a:lnTo>
                    <a:pt x="1220" y="26"/>
                  </a:lnTo>
                  <a:lnTo>
                    <a:pt x="940" y="102"/>
                  </a:lnTo>
                  <a:lnTo>
                    <a:pt x="661" y="254"/>
                  </a:lnTo>
                  <a:lnTo>
                    <a:pt x="458" y="432"/>
                  </a:lnTo>
                  <a:lnTo>
                    <a:pt x="254" y="661"/>
                  </a:lnTo>
                  <a:lnTo>
                    <a:pt x="127" y="940"/>
                  </a:lnTo>
                  <a:lnTo>
                    <a:pt x="26" y="1220"/>
                  </a:lnTo>
                  <a:lnTo>
                    <a:pt x="0" y="1372"/>
                  </a:lnTo>
                  <a:lnTo>
                    <a:pt x="0" y="1525"/>
                  </a:lnTo>
                  <a:lnTo>
                    <a:pt x="0" y="8765"/>
                  </a:lnTo>
                  <a:lnTo>
                    <a:pt x="966" y="8765"/>
                  </a:lnTo>
                  <a:lnTo>
                    <a:pt x="966" y="1525"/>
                  </a:lnTo>
                  <a:lnTo>
                    <a:pt x="966" y="1372"/>
                  </a:lnTo>
                  <a:lnTo>
                    <a:pt x="991" y="1220"/>
                  </a:lnTo>
                  <a:lnTo>
                    <a:pt x="1093" y="940"/>
                  </a:lnTo>
                  <a:lnTo>
                    <a:pt x="1220" y="661"/>
                  </a:lnTo>
                  <a:lnTo>
                    <a:pt x="1423" y="432"/>
                  </a:lnTo>
                  <a:lnTo>
                    <a:pt x="1652" y="254"/>
                  </a:lnTo>
                  <a:lnTo>
                    <a:pt x="1906" y="102"/>
                  </a:lnTo>
                  <a:lnTo>
                    <a:pt x="2185" y="26"/>
                  </a:lnTo>
                  <a:lnTo>
                    <a:pt x="2337" y="0"/>
                  </a:lnTo>
                  <a:close/>
                </a:path>
              </a:pathLst>
            </a:custGeom>
            <a:solidFill>
              <a:srgbClr val="000000">
                <a:alpha val="257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9" name="Google Shape;2879;p42"/>
            <p:cNvSpPr/>
            <p:nvPr/>
          </p:nvSpPr>
          <p:spPr>
            <a:xfrm>
              <a:off x="4802756" y="3488275"/>
              <a:ext cx="327782" cy="210061"/>
            </a:xfrm>
            <a:custGeom>
              <a:rect b="b" l="l" r="r" t="t"/>
              <a:pathLst>
                <a:path extrusionOk="0" h="7978" w="12449">
                  <a:moveTo>
                    <a:pt x="1" y="0"/>
                  </a:moveTo>
                  <a:lnTo>
                    <a:pt x="1" y="7012"/>
                  </a:lnTo>
                  <a:lnTo>
                    <a:pt x="6225" y="7977"/>
                  </a:lnTo>
                  <a:lnTo>
                    <a:pt x="12449" y="7012"/>
                  </a:lnTo>
                  <a:lnTo>
                    <a:pt x="12449" y="0"/>
                  </a:lnTo>
                  <a:close/>
                </a:path>
              </a:pathLst>
            </a:custGeom>
            <a:solidFill>
              <a:srgbClr val="9F5C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0" name="Google Shape;2880;p42"/>
            <p:cNvSpPr/>
            <p:nvPr/>
          </p:nvSpPr>
          <p:spPr>
            <a:xfrm>
              <a:off x="4914475" y="3725061"/>
              <a:ext cx="104372" cy="54213"/>
            </a:xfrm>
            <a:custGeom>
              <a:rect b="b" l="l" r="r" t="t"/>
              <a:pathLst>
                <a:path extrusionOk="0" h="2059" w="3964">
                  <a:moveTo>
                    <a:pt x="0" y="0"/>
                  </a:moveTo>
                  <a:lnTo>
                    <a:pt x="0" y="2058"/>
                  </a:lnTo>
                  <a:lnTo>
                    <a:pt x="3963" y="2058"/>
                  </a:lnTo>
                  <a:lnTo>
                    <a:pt x="3963" y="0"/>
                  </a:lnTo>
                  <a:close/>
                </a:path>
              </a:pathLst>
            </a:custGeom>
            <a:solidFill>
              <a:srgbClr val="000000">
                <a:alpha val="257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1" name="Google Shape;2881;p42"/>
            <p:cNvSpPr/>
            <p:nvPr/>
          </p:nvSpPr>
          <p:spPr>
            <a:xfrm>
              <a:off x="4755942" y="3672875"/>
              <a:ext cx="421438" cy="80965"/>
            </a:xfrm>
            <a:custGeom>
              <a:rect b="b" l="l" r="r" t="t"/>
              <a:pathLst>
                <a:path extrusionOk="0" h="3075" w="16006">
                  <a:moveTo>
                    <a:pt x="0" y="1"/>
                  </a:moveTo>
                  <a:lnTo>
                    <a:pt x="0" y="1551"/>
                  </a:lnTo>
                  <a:lnTo>
                    <a:pt x="0" y="1703"/>
                  </a:lnTo>
                  <a:lnTo>
                    <a:pt x="26" y="1855"/>
                  </a:lnTo>
                  <a:lnTo>
                    <a:pt x="127" y="2135"/>
                  </a:lnTo>
                  <a:lnTo>
                    <a:pt x="254" y="2389"/>
                  </a:lnTo>
                  <a:lnTo>
                    <a:pt x="458" y="2617"/>
                  </a:lnTo>
                  <a:lnTo>
                    <a:pt x="661" y="2821"/>
                  </a:lnTo>
                  <a:lnTo>
                    <a:pt x="940" y="2948"/>
                  </a:lnTo>
                  <a:lnTo>
                    <a:pt x="1220" y="3049"/>
                  </a:lnTo>
                  <a:lnTo>
                    <a:pt x="1372" y="3075"/>
                  </a:lnTo>
                  <a:lnTo>
                    <a:pt x="14633" y="3075"/>
                  </a:lnTo>
                  <a:lnTo>
                    <a:pt x="14786" y="3049"/>
                  </a:lnTo>
                  <a:lnTo>
                    <a:pt x="15065" y="2948"/>
                  </a:lnTo>
                  <a:lnTo>
                    <a:pt x="15319" y="2821"/>
                  </a:lnTo>
                  <a:lnTo>
                    <a:pt x="15548" y="2617"/>
                  </a:lnTo>
                  <a:lnTo>
                    <a:pt x="15751" y="2389"/>
                  </a:lnTo>
                  <a:lnTo>
                    <a:pt x="15878" y="2135"/>
                  </a:lnTo>
                  <a:lnTo>
                    <a:pt x="15980" y="1855"/>
                  </a:lnTo>
                  <a:lnTo>
                    <a:pt x="16005" y="1703"/>
                  </a:lnTo>
                  <a:lnTo>
                    <a:pt x="16005" y="1551"/>
                  </a:lnTo>
                  <a:lnTo>
                    <a:pt x="16005" y="1"/>
                  </a:lnTo>
                  <a:close/>
                </a:path>
              </a:pathLst>
            </a:custGeom>
            <a:solidFill>
              <a:srgbClr val="D3D3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2" name="Google Shape;2882;p42"/>
            <p:cNvSpPr/>
            <p:nvPr/>
          </p:nvSpPr>
          <p:spPr>
            <a:xfrm>
              <a:off x="4755942" y="3672875"/>
              <a:ext cx="61560" cy="80965"/>
            </a:xfrm>
            <a:custGeom>
              <a:rect b="b" l="l" r="r" t="t"/>
              <a:pathLst>
                <a:path extrusionOk="0" h="3075" w="2338">
                  <a:moveTo>
                    <a:pt x="0" y="1"/>
                  </a:moveTo>
                  <a:lnTo>
                    <a:pt x="0" y="1551"/>
                  </a:lnTo>
                  <a:lnTo>
                    <a:pt x="0" y="1703"/>
                  </a:lnTo>
                  <a:lnTo>
                    <a:pt x="26" y="1855"/>
                  </a:lnTo>
                  <a:lnTo>
                    <a:pt x="127" y="2135"/>
                  </a:lnTo>
                  <a:lnTo>
                    <a:pt x="254" y="2389"/>
                  </a:lnTo>
                  <a:lnTo>
                    <a:pt x="458" y="2617"/>
                  </a:lnTo>
                  <a:lnTo>
                    <a:pt x="661" y="2821"/>
                  </a:lnTo>
                  <a:lnTo>
                    <a:pt x="940" y="2948"/>
                  </a:lnTo>
                  <a:lnTo>
                    <a:pt x="1220" y="3049"/>
                  </a:lnTo>
                  <a:lnTo>
                    <a:pt x="1372" y="3075"/>
                  </a:lnTo>
                  <a:lnTo>
                    <a:pt x="2337" y="3075"/>
                  </a:lnTo>
                  <a:lnTo>
                    <a:pt x="2185" y="3049"/>
                  </a:lnTo>
                  <a:lnTo>
                    <a:pt x="1906" y="2948"/>
                  </a:lnTo>
                  <a:lnTo>
                    <a:pt x="1652" y="2821"/>
                  </a:lnTo>
                  <a:lnTo>
                    <a:pt x="1423" y="2617"/>
                  </a:lnTo>
                  <a:lnTo>
                    <a:pt x="1220" y="2389"/>
                  </a:lnTo>
                  <a:lnTo>
                    <a:pt x="1093" y="2135"/>
                  </a:lnTo>
                  <a:lnTo>
                    <a:pt x="991" y="1855"/>
                  </a:lnTo>
                  <a:lnTo>
                    <a:pt x="966" y="1703"/>
                  </a:lnTo>
                  <a:lnTo>
                    <a:pt x="966" y="1551"/>
                  </a:lnTo>
                  <a:lnTo>
                    <a:pt x="966" y="1"/>
                  </a:lnTo>
                  <a:close/>
                </a:path>
              </a:pathLst>
            </a:custGeom>
            <a:solidFill>
              <a:srgbClr val="000000">
                <a:alpha val="257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3" name="Google Shape;2883;p42"/>
            <p:cNvSpPr/>
            <p:nvPr/>
          </p:nvSpPr>
          <p:spPr>
            <a:xfrm>
              <a:off x="4959288" y="3458179"/>
              <a:ext cx="14060" cy="14060"/>
            </a:xfrm>
            <a:custGeom>
              <a:rect b="b" l="l" r="r" t="t"/>
              <a:pathLst>
                <a:path extrusionOk="0" h="534" w="534">
                  <a:moveTo>
                    <a:pt x="280" y="0"/>
                  </a:moveTo>
                  <a:lnTo>
                    <a:pt x="178" y="25"/>
                  </a:lnTo>
                  <a:lnTo>
                    <a:pt x="102" y="76"/>
                  </a:lnTo>
                  <a:lnTo>
                    <a:pt x="26" y="152"/>
                  </a:lnTo>
                  <a:lnTo>
                    <a:pt x="0" y="279"/>
                  </a:lnTo>
                  <a:lnTo>
                    <a:pt x="26" y="381"/>
                  </a:lnTo>
                  <a:lnTo>
                    <a:pt x="102" y="457"/>
                  </a:lnTo>
                  <a:lnTo>
                    <a:pt x="178" y="508"/>
                  </a:lnTo>
                  <a:lnTo>
                    <a:pt x="280" y="534"/>
                  </a:lnTo>
                  <a:lnTo>
                    <a:pt x="381" y="508"/>
                  </a:lnTo>
                  <a:lnTo>
                    <a:pt x="458" y="457"/>
                  </a:lnTo>
                  <a:lnTo>
                    <a:pt x="534" y="381"/>
                  </a:lnTo>
                  <a:lnTo>
                    <a:pt x="534" y="279"/>
                  </a:lnTo>
                  <a:lnTo>
                    <a:pt x="534" y="152"/>
                  </a:lnTo>
                  <a:lnTo>
                    <a:pt x="458" y="76"/>
                  </a:lnTo>
                  <a:lnTo>
                    <a:pt x="381" y="25"/>
                  </a:lnTo>
                  <a:lnTo>
                    <a:pt x="2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4" name="Google Shape;2884;p42"/>
            <p:cNvSpPr/>
            <p:nvPr/>
          </p:nvSpPr>
          <p:spPr>
            <a:xfrm>
              <a:off x="4927850" y="3525716"/>
              <a:ext cx="77621" cy="117090"/>
            </a:xfrm>
            <a:custGeom>
              <a:rect b="b" l="l" r="r" t="t"/>
              <a:pathLst>
                <a:path extrusionOk="0" h="4447" w="2948">
                  <a:moveTo>
                    <a:pt x="1194" y="1"/>
                  </a:moveTo>
                  <a:lnTo>
                    <a:pt x="1042" y="26"/>
                  </a:lnTo>
                  <a:lnTo>
                    <a:pt x="915" y="103"/>
                  </a:lnTo>
                  <a:lnTo>
                    <a:pt x="813" y="204"/>
                  </a:lnTo>
                  <a:lnTo>
                    <a:pt x="737" y="357"/>
                  </a:lnTo>
                  <a:lnTo>
                    <a:pt x="661" y="687"/>
                  </a:lnTo>
                  <a:lnTo>
                    <a:pt x="508" y="1119"/>
                  </a:lnTo>
                  <a:lnTo>
                    <a:pt x="330" y="1576"/>
                  </a:lnTo>
                  <a:lnTo>
                    <a:pt x="102" y="2033"/>
                  </a:lnTo>
                  <a:lnTo>
                    <a:pt x="51" y="2160"/>
                  </a:lnTo>
                  <a:lnTo>
                    <a:pt x="26" y="2287"/>
                  </a:lnTo>
                  <a:lnTo>
                    <a:pt x="0" y="2414"/>
                  </a:lnTo>
                  <a:lnTo>
                    <a:pt x="0" y="2541"/>
                  </a:lnTo>
                  <a:lnTo>
                    <a:pt x="26" y="2668"/>
                  </a:lnTo>
                  <a:lnTo>
                    <a:pt x="76" y="2770"/>
                  </a:lnTo>
                  <a:lnTo>
                    <a:pt x="127" y="2897"/>
                  </a:lnTo>
                  <a:lnTo>
                    <a:pt x="203" y="2999"/>
                  </a:lnTo>
                  <a:lnTo>
                    <a:pt x="381" y="3227"/>
                  </a:lnTo>
                  <a:lnTo>
                    <a:pt x="534" y="3507"/>
                  </a:lnTo>
                  <a:lnTo>
                    <a:pt x="635" y="3837"/>
                  </a:lnTo>
                  <a:lnTo>
                    <a:pt x="686" y="4193"/>
                  </a:lnTo>
                  <a:lnTo>
                    <a:pt x="737" y="4294"/>
                  </a:lnTo>
                  <a:lnTo>
                    <a:pt x="788" y="4370"/>
                  </a:lnTo>
                  <a:lnTo>
                    <a:pt x="864" y="4421"/>
                  </a:lnTo>
                  <a:lnTo>
                    <a:pt x="966" y="4447"/>
                  </a:lnTo>
                  <a:lnTo>
                    <a:pt x="1982" y="4447"/>
                  </a:lnTo>
                  <a:lnTo>
                    <a:pt x="2083" y="4421"/>
                  </a:lnTo>
                  <a:lnTo>
                    <a:pt x="2160" y="4370"/>
                  </a:lnTo>
                  <a:lnTo>
                    <a:pt x="2210" y="4294"/>
                  </a:lnTo>
                  <a:lnTo>
                    <a:pt x="2261" y="4193"/>
                  </a:lnTo>
                  <a:lnTo>
                    <a:pt x="2312" y="3837"/>
                  </a:lnTo>
                  <a:lnTo>
                    <a:pt x="2414" y="3507"/>
                  </a:lnTo>
                  <a:lnTo>
                    <a:pt x="2566" y="3227"/>
                  </a:lnTo>
                  <a:lnTo>
                    <a:pt x="2744" y="2999"/>
                  </a:lnTo>
                  <a:lnTo>
                    <a:pt x="2820" y="2897"/>
                  </a:lnTo>
                  <a:lnTo>
                    <a:pt x="2871" y="2770"/>
                  </a:lnTo>
                  <a:lnTo>
                    <a:pt x="2922" y="2668"/>
                  </a:lnTo>
                  <a:lnTo>
                    <a:pt x="2947" y="2541"/>
                  </a:lnTo>
                  <a:lnTo>
                    <a:pt x="2947" y="2414"/>
                  </a:lnTo>
                  <a:lnTo>
                    <a:pt x="2922" y="2287"/>
                  </a:lnTo>
                  <a:lnTo>
                    <a:pt x="2896" y="2160"/>
                  </a:lnTo>
                  <a:lnTo>
                    <a:pt x="2846" y="2033"/>
                  </a:lnTo>
                  <a:lnTo>
                    <a:pt x="2617" y="1576"/>
                  </a:lnTo>
                  <a:lnTo>
                    <a:pt x="2414" y="1119"/>
                  </a:lnTo>
                  <a:lnTo>
                    <a:pt x="2287" y="687"/>
                  </a:lnTo>
                  <a:lnTo>
                    <a:pt x="2210" y="357"/>
                  </a:lnTo>
                  <a:lnTo>
                    <a:pt x="2134" y="204"/>
                  </a:lnTo>
                  <a:lnTo>
                    <a:pt x="2033" y="103"/>
                  </a:lnTo>
                  <a:lnTo>
                    <a:pt x="1906" y="26"/>
                  </a:lnTo>
                  <a:lnTo>
                    <a:pt x="1753" y="1"/>
                  </a:lnTo>
                  <a:close/>
                </a:path>
              </a:pathLst>
            </a:custGeom>
            <a:solidFill>
              <a:srgbClr val="D3D3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5" name="Google Shape;2885;p42"/>
            <p:cNvSpPr/>
            <p:nvPr/>
          </p:nvSpPr>
          <p:spPr>
            <a:xfrm>
              <a:off x="4954602" y="3525716"/>
              <a:ext cx="24092" cy="65588"/>
            </a:xfrm>
            <a:custGeom>
              <a:rect b="b" l="l" r="r" t="t"/>
              <a:pathLst>
                <a:path extrusionOk="0" h="2491" w="915">
                  <a:moveTo>
                    <a:pt x="204" y="1"/>
                  </a:moveTo>
                  <a:lnTo>
                    <a:pt x="204" y="1652"/>
                  </a:lnTo>
                  <a:lnTo>
                    <a:pt x="127" y="1728"/>
                  </a:lnTo>
                  <a:lnTo>
                    <a:pt x="51" y="1805"/>
                  </a:lnTo>
                  <a:lnTo>
                    <a:pt x="0" y="1906"/>
                  </a:lnTo>
                  <a:lnTo>
                    <a:pt x="0" y="2033"/>
                  </a:lnTo>
                  <a:lnTo>
                    <a:pt x="0" y="2135"/>
                  </a:lnTo>
                  <a:lnTo>
                    <a:pt x="26" y="2211"/>
                  </a:lnTo>
                  <a:lnTo>
                    <a:pt x="77" y="2287"/>
                  </a:lnTo>
                  <a:lnTo>
                    <a:pt x="127" y="2363"/>
                  </a:lnTo>
                  <a:lnTo>
                    <a:pt x="204" y="2414"/>
                  </a:lnTo>
                  <a:lnTo>
                    <a:pt x="280" y="2465"/>
                  </a:lnTo>
                  <a:lnTo>
                    <a:pt x="356" y="2491"/>
                  </a:lnTo>
                  <a:lnTo>
                    <a:pt x="559" y="2491"/>
                  </a:lnTo>
                  <a:lnTo>
                    <a:pt x="636" y="2465"/>
                  </a:lnTo>
                  <a:lnTo>
                    <a:pt x="712" y="2414"/>
                  </a:lnTo>
                  <a:lnTo>
                    <a:pt x="788" y="2363"/>
                  </a:lnTo>
                  <a:lnTo>
                    <a:pt x="839" y="2287"/>
                  </a:lnTo>
                  <a:lnTo>
                    <a:pt x="890" y="2211"/>
                  </a:lnTo>
                  <a:lnTo>
                    <a:pt x="915" y="2135"/>
                  </a:lnTo>
                  <a:lnTo>
                    <a:pt x="915" y="2033"/>
                  </a:lnTo>
                  <a:lnTo>
                    <a:pt x="890" y="1906"/>
                  </a:lnTo>
                  <a:lnTo>
                    <a:pt x="864" y="1805"/>
                  </a:lnTo>
                  <a:lnTo>
                    <a:pt x="788" y="1728"/>
                  </a:lnTo>
                  <a:lnTo>
                    <a:pt x="686" y="1652"/>
                  </a:lnTo>
                  <a:lnTo>
                    <a:pt x="686" y="1"/>
                  </a:lnTo>
                  <a:close/>
                </a:path>
              </a:pathLst>
            </a:custGeom>
            <a:solidFill>
              <a:srgbClr val="EAEAE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6" name="Google Shape;2886;p42"/>
            <p:cNvSpPr/>
            <p:nvPr/>
          </p:nvSpPr>
          <p:spPr>
            <a:xfrm>
              <a:off x="4880351" y="3797969"/>
              <a:ext cx="172593" cy="52186"/>
            </a:xfrm>
            <a:custGeom>
              <a:rect b="b" l="l" r="r" t="t"/>
              <a:pathLst>
                <a:path extrusionOk="0" h="1982" w="6555">
                  <a:moveTo>
                    <a:pt x="788" y="0"/>
                  </a:moveTo>
                  <a:lnTo>
                    <a:pt x="610" y="77"/>
                  </a:lnTo>
                  <a:lnTo>
                    <a:pt x="432" y="153"/>
                  </a:lnTo>
                  <a:lnTo>
                    <a:pt x="280" y="280"/>
                  </a:lnTo>
                  <a:lnTo>
                    <a:pt x="178" y="432"/>
                  </a:lnTo>
                  <a:lnTo>
                    <a:pt x="77" y="585"/>
                  </a:lnTo>
                  <a:lnTo>
                    <a:pt x="26" y="788"/>
                  </a:lnTo>
                  <a:lnTo>
                    <a:pt x="0" y="991"/>
                  </a:lnTo>
                  <a:lnTo>
                    <a:pt x="26" y="1194"/>
                  </a:lnTo>
                  <a:lnTo>
                    <a:pt x="77" y="1372"/>
                  </a:lnTo>
                  <a:lnTo>
                    <a:pt x="178" y="1550"/>
                  </a:lnTo>
                  <a:lnTo>
                    <a:pt x="280" y="1677"/>
                  </a:lnTo>
                  <a:lnTo>
                    <a:pt x="432" y="1804"/>
                  </a:lnTo>
                  <a:lnTo>
                    <a:pt x="610" y="1906"/>
                  </a:lnTo>
                  <a:lnTo>
                    <a:pt x="788" y="1957"/>
                  </a:lnTo>
                  <a:lnTo>
                    <a:pt x="991" y="1982"/>
                  </a:lnTo>
                  <a:lnTo>
                    <a:pt x="5564" y="1982"/>
                  </a:lnTo>
                  <a:lnTo>
                    <a:pt x="5767" y="1957"/>
                  </a:lnTo>
                  <a:lnTo>
                    <a:pt x="5945" y="1906"/>
                  </a:lnTo>
                  <a:lnTo>
                    <a:pt x="6123" y="1804"/>
                  </a:lnTo>
                  <a:lnTo>
                    <a:pt x="6250" y="1677"/>
                  </a:lnTo>
                  <a:lnTo>
                    <a:pt x="6377" y="1550"/>
                  </a:lnTo>
                  <a:lnTo>
                    <a:pt x="6479" y="1372"/>
                  </a:lnTo>
                  <a:lnTo>
                    <a:pt x="6529" y="1194"/>
                  </a:lnTo>
                  <a:lnTo>
                    <a:pt x="6555" y="991"/>
                  </a:lnTo>
                  <a:lnTo>
                    <a:pt x="6529" y="788"/>
                  </a:lnTo>
                  <a:lnTo>
                    <a:pt x="6479" y="585"/>
                  </a:lnTo>
                  <a:lnTo>
                    <a:pt x="6377" y="432"/>
                  </a:lnTo>
                  <a:lnTo>
                    <a:pt x="6250" y="280"/>
                  </a:lnTo>
                  <a:lnTo>
                    <a:pt x="6123" y="153"/>
                  </a:lnTo>
                  <a:lnTo>
                    <a:pt x="5945" y="77"/>
                  </a:lnTo>
                  <a:lnTo>
                    <a:pt x="5767" y="0"/>
                  </a:lnTo>
                  <a:close/>
                </a:path>
              </a:pathLst>
            </a:custGeom>
            <a:solidFill>
              <a:srgbClr val="EAEAE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87" name="Google Shape;2887;p42"/>
          <p:cNvSpPr txBox="1"/>
          <p:nvPr/>
        </p:nvSpPr>
        <p:spPr>
          <a:xfrm>
            <a:off x="6389950" y="3405410"/>
            <a:ext cx="15735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latin typeface="Elsie Swash Caps"/>
                <a:ea typeface="Elsie Swash Caps"/>
                <a:cs typeface="Elsie Swash Caps"/>
                <a:sym typeface="Elsie Swash Caps"/>
              </a:rPr>
              <a:t>Hyunseok</a:t>
            </a:r>
            <a:endParaRPr b="1" sz="1500">
              <a:latin typeface="Elsie Swash Caps"/>
              <a:ea typeface="Elsie Swash Caps"/>
              <a:cs typeface="Elsie Swash Caps"/>
              <a:sym typeface="Elsie Swash Cap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latin typeface="Elsie Swash Caps"/>
                <a:ea typeface="Elsie Swash Caps"/>
                <a:cs typeface="Elsie Swash Caps"/>
                <a:sym typeface="Elsie Swash Caps"/>
              </a:rPr>
              <a:t>Hwang</a:t>
            </a:r>
            <a:endParaRPr b="1" sz="1500">
              <a:latin typeface="Elsie Swash Caps"/>
              <a:ea typeface="Elsie Swash Caps"/>
              <a:cs typeface="Elsie Swash Caps"/>
              <a:sym typeface="Elsie Swash Caps"/>
            </a:endParaRPr>
          </a:p>
        </p:txBody>
      </p:sp>
      <p:grpSp>
        <p:nvGrpSpPr>
          <p:cNvPr id="2888" name="Google Shape;2888;p42"/>
          <p:cNvGrpSpPr/>
          <p:nvPr/>
        </p:nvGrpSpPr>
        <p:grpSpPr>
          <a:xfrm>
            <a:off x="3509895" y="2736697"/>
            <a:ext cx="389595" cy="380322"/>
            <a:chOff x="7912490" y="3440117"/>
            <a:chExt cx="421412" cy="411381"/>
          </a:xfrm>
        </p:grpSpPr>
        <p:sp>
          <p:nvSpPr>
            <p:cNvPr id="2889" name="Google Shape;2889;p42"/>
            <p:cNvSpPr/>
            <p:nvPr/>
          </p:nvSpPr>
          <p:spPr>
            <a:xfrm>
              <a:off x="7978025" y="3780565"/>
              <a:ext cx="290999" cy="70933"/>
            </a:xfrm>
            <a:custGeom>
              <a:rect b="b" l="l" r="r" t="t"/>
              <a:pathLst>
                <a:path extrusionOk="0" h="2694" w="11052">
                  <a:moveTo>
                    <a:pt x="5514" y="1"/>
                  </a:moveTo>
                  <a:lnTo>
                    <a:pt x="1" y="738"/>
                  </a:lnTo>
                  <a:lnTo>
                    <a:pt x="1" y="1449"/>
                  </a:lnTo>
                  <a:lnTo>
                    <a:pt x="26" y="1703"/>
                  </a:lnTo>
                  <a:lnTo>
                    <a:pt x="102" y="1932"/>
                  </a:lnTo>
                  <a:lnTo>
                    <a:pt x="204" y="2160"/>
                  </a:lnTo>
                  <a:lnTo>
                    <a:pt x="356" y="2338"/>
                  </a:lnTo>
                  <a:lnTo>
                    <a:pt x="560" y="2491"/>
                  </a:lnTo>
                  <a:lnTo>
                    <a:pt x="763" y="2592"/>
                  </a:lnTo>
                  <a:lnTo>
                    <a:pt x="992" y="2668"/>
                  </a:lnTo>
                  <a:lnTo>
                    <a:pt x="1246" y="2694"/>
                  </a:lnTo>
                  <a:lnTo>
                    <a:pt x="9782" y="2694"/>
                  </a:lnTo>
                  <a:lnTo>
                    <a:pt x="10036" y="2668"/>
                  </a:lnTo>
                  <a:lnTo>
                    <a:pt x="10264" y="2592"/>
                  </a:lnTo>
                  <a:lnTo>
                    <a:pt x="10493" y="2491"/>
                  </a:lnTo>
                  <a:lnTo>
                    <a:pt x="10671" y="2338"/>
                  </a:lnTo>
                  <a:lnTo>
                    <a:pt x="10823" y="2160"/>
                  </a:lnTo>
                  <a:lnTo>
                    <a:pt x="10950" y="1932"/>
                  </a:lnTo>
                  <a:lnTo>
                    <a:pt x="11026" y="1703"/>
                  </a:lnTo>
                  <a:lnTo>
                    <a:pt x="11052" y="1449"/>
                  </a:lnTo>
                  <a:lnTo>
                    <a:pt x="11052" y="738"/>
                  </a:lnTo>
                  <a:lnTo>
                    <a:pt x="5514" y="1"/>
                  </a:lnTo>
                  <a:close/>
                </a:path>
              </a:pathLst>
            </a:custGeom>
            <a:solidFill>
              <a:srgbClr val="E3986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0" name="Google Shape;2890;p42"/>
            <p:cNvSpPr/>
            <p:nvPr/>
          </p:nvSpPr>
          <p:spPr>
            <a:xfrm>
              <a:off x="7978025" y="3799970"/>
              <a:ext cx="58216" cy="51528"/>
            </a:xfrm>
            <a:custGeom>
              <a:rect b="b" l="l" r="r" t="t"/>
              <a:pathLst>
                <a:path extrusionOk="0" h="1957" w="2211">
                  <a:moveTo>
                    <a:pt x="1" y="1"/>
                  </a:moveTo>
                  <a:lnTo>
                    <a:pt x="1" y="712"/>
                  </a:lnTo>
                  <a:lnTo>
                    <a:pt x="26" y="966"/>
                  </a:lnTo>
                  <a:lnTo>
                    <a:pt x="102" y="1195"/>
                  </a:lnTo>
                  <a:lnTo>
                    <a:pt x="204" y="1423"/>
                  </a:lnTo>
                  <a:lnTo>
                    <a:pt x="356" y="1601"/>
                  </a:lnTo>
                  <a:lnTo>
                    <a:pt x="560" y="1754"/>
                  </a:lnTo>
                  <a:lnTo>
                    <a:pt x="763" y="1855"/>
                  </a:lnTo>
                  <a:lnTo>
                    <a:pt x="992" y="1931"/>
                  </a:lnTo>
                  <a:lnTo>
                    <a:pt x="1246" y="1957"/>
                  </a:lnTo>
                  <a:lnTo>
                    <a:pt x="2211" y="1957"/>
                  </a:lnTo>
                  <a:lnTo>
                    <a:pt x="1957" y="1931"/>
                  </a:lnTo>
                  <a:lnTo>
                    <a:pt x="1728" y="1855"/>
                  </a:lnTo>
                  <a:lnTo>
                    <a:pt x="1525" y="1754"/>
                  </a:lnTo>
                  <a:lnTo>
                    <a:pt x="1322" y="1601"/>
                  </a:lnTo>
                  <a:lnTo>
                    <a:pt x="1169" y="1423"/>
                  </a:lnTo>
                  <a:lnTo>
                    <a:pt x="1068" y="1195"/>
                  </a:lnTo>
                  <a:lnTo>
                    <a:pt x="992" y="966"/>
                  </a:lnTo>
                  <a:lnTo>
                    <a:pt x="966" y="712"/>
                  </a:lnTo>
                  <a:lnTo>
                    <a:pt x="966" y="1"/>
                  </a:lnTo>
                  <a:close/>
                </a:path>
              </a:pathLst>
            </a:custGeom>
            <a:solidFill>
              <a:srgbClr val="D97C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1" name="Google Shape;2891;p42"/>
            <p:cNvSpPr/>
            <p:nvPr/>
          </p:nvSpPr>
          <p:spPr>
            <a:xfrm>
              <a:off x="8039585" y="3440117"/>
              <a:ext cx="167248" cy="133124"/>
            </a:xfrm>
            <a:custGeom>
              <a:rect b="b" l="l" r="r" t="t"/>
              <a:pathLst>
                <a:path extrusionOk="0" h="5056" w="6352">
                  <a:moveTo>
                    <a:pt x="3176" y="0"/>
                  </a:moveTo>
                  <a:lnTo>
                    <a:pt x="2845" y="26"/>
                  </a:lnTo>
                  <a:lnTo>
                    <a:pt x="2540" y="76"/>
                  </a:lnTo>
                  <a:lnTo>
                    <a:pt x="2236" y="153"/>
                  </a:lnTo>
                  <a:lnTo>
                    <a:pt x="1956" y="254"/>
                  </a:lnTo>
                  <a:lnTo>
                    <a:pt x="1677" y="381"/>
                  </a:lnTo>
                  <a:lnTo>
                    <a:pt x="1397" y="559"/>
                  </a:lnTo>
                  <a:lnTo>
                    <a:pt x="1169" y="737"/>
                  </a:lnTo>
                  <a:lnTo>
                    <a:pt x="940" y="940"/>
                  </a:lnTo>
                  <a:lnTo>
                    <a:pt x="737" y="1169"/>
                  </a:lnTo>
                  <a:lnTo>
                    <a:pt x="559" y="1397"/>
                  </a:lnTo>
                  <a:lnTo>
                    <a:pt x="381" y="1677"/>
                  </a:lnTo>
                  <a:lnTo>
                    <a:pt x="254" y="1956"/>
                  </a:lnTo>
                  <a:lnTo>
                    <a:pt x="152" y="2236"/>
                  </a:lnTo>
                  <a:lnTo>
                    <a:pt x="76" y="2541"/>
                  </a:lnTo>
                  <a:lnTo>
                    <a:pt x="25" y="2871"/>
                  </a:lnTo>
                  <a:lnTo>
                    <a:pt x="0" y="3176"/>
                  </a:lnTo>
                  <a:lnTo>
                    <a:pt x="0" y="4395"/>
                  </a:lnTo>
                  <a:lnTo>
                    <a:pt x="762" y="5056"/>
                  </a:lnTo>
                  <a:lnTo>
                    <a:pt x="1575" y="4395"/>
                  </a:lnTo>
                  <a:lnTo>
                    <a:pt x="1575" y="3176"/>
                  </a:lnTo>
                  <a:lnTo>
                    <a:pt x="1575" y="3023"/>
                  </a:lnTo>
                  <a:lnTo>
                    <a:pt x="1601" y="2871"/>
                  </a:lnTo>
                  <a:lnTo>
                    <a:pt x="1651" y="2693"/>
                  </a:lnTo>
                  <a:lnTo>
                    <a:pt x="1702" y="2566"/>
                  </a:lnTo>
                  <a:lnTo>
                    <a:pt x="1753" y="2414"/>
                  </a:lnTo>
                  <a:lnTo>
                    <a:pt x="1855" y="2287"/>
                  </a:lnTo>
                  <a:lnTo>
                    <a:pt x="2032" y="2032"/>
                  </a:lnTo>
                  <a:lnTo>
                    <a:pt x="2286" y="1855"/>
                  </a:lnTo>
                  <a:lnTo>
                    <a:pt x="2566" y="1702"/>
                  </a:lnTo>
                  <a:lnTo>
                    <a:pt x="2693" y="1651"/>
                  </a:lnTo>
                  <a:lnTo>
                    <a:pt x="2845" y="1601"/>
                  </a:lnTo>
                  <a:lnTo>
                    <a:pt x="3023" y="1575"/>
                  </a:lnTo>
                  <a:lnTo>
                    <a:pt x="3353" y="1575"/>
                  </a:lnTo>
                  <a:lnTo>
                    <a:pt x="3506" y="1601"/>
                  </a:lnTo>
                  <a:lnTo>
                    <a:pt x="3658" y="1651"/>
                  </a:lnTo>
                  <a:lnTo>
                    <a:pt x="3811" y="1702"/>
                  </a:lnTo>
                  <a:lnTo>
                    <a:pt x="4090" y="1855"/>
                  </a:lnTo>
                  <a:lnTo>
                    <a:pt x="4319" y="2032"/>
                  </a:lnTo>
                  <a:lnTo>
                    <a:pt x="4522" y="2287"/>
                  </a:lnTo>
                  <a:lnTo>
                    <a:pt x="4674" y="2566"/>
                  </a:lnTo>
                  <a:lnTo>
                    <a:pt x="4725" y="2693"/>
                  </a:lnTo>
                  <a:lnTo>
                    <a:pt x="4751" y="2871"/>
                  </a:lnTo>
                  <a:lnTo>
                    <a:pt x="4776" y="3023"/>
                  </a:lnTo>
                  <a:lnTo>
                    <a:pt x="4801" y="3176"/>
                  </a:lnTo>
                  <a:lnTo>
                    <a:pt x="4801" y="4395"/>
                  </a:lnTo>
                  <a:lnTo>
                    <a:pt x="5538" y="5056"/>
                  </a:lnTo>
                  <a:lnTo>
                    <a:pt x="6351" y="4395"/>
                  </a:lnTo>
                  <a:lnTo>
                    <a:pt x="6351" y="3176"/>
                  </a:lnTo>
                  <a:lnTo>
                    <a:pt x="6351" y="2871"/>
                  </a:lnTo>
                  <a:lnTo>
                    <a:pt x="6300" y="2541"/>
                  </a:lnTo>
                  <a:lnTo>
                    <a:pt x="6224" y="2236"/>
                  </a:lnTo>
                  <a:lnTo>
                    <a:pt x="6097" y="1956"/>
                  </a:lnTo>
                  <a:lnTo>
                    <a:pt x="5970" y="1677"/>
                  </a:lnTo>
                  <a:lnTo>
                    <a:pt x="5818" y="1397"/>
                  </a:lnTo>
                  <a:lnTo>
                    <a:pt x="5640" y="1169"/>
                  </a:lnTo>
                  <a:lnTo>
                    <a:pt x="5437" y="940"/>
                  </a:lnTo>
                  <a:lnTo>
                    <a:pt x="5208" y="737"/>
                  </a:lnTo>
                  <a:lnTo>
                    <a:pt x="4954" y="559"/>
                  </a:lnTo>
                  <a:lnTo>
                    <a:pt x="4700" y="381"/>
                  </a:lnTo>
                  <a:lnTo>
                    <a:pt x="4420" y="254"/>
                  </a:lnTo>
                  <a:lnTo>
                    <a:pt x="4116" y="153"/>
                  </a:lnTo>
                  <a:lnTo>
                    <a:pt x="3811" y="76"/>
                  </a:lnTo>
                  <a:lnTo>
                    <a:pt x="3506" y="26"/>
                  </a:lnTo>
                  <a:lnTo>
                    <a:pt x="3176" y="0"/>
                  </a:lnTo>
                  <a:close/>
                </a:path>
              </a:pathLst>
            </a:custGeom>
            <a:solidFill>
              <a:srgbClr val="E3986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2" name="Google Shape;2892;p42"/>
            <p:cNvSpPr/>
            <p:nvPr/>
          </p:nvSpPr>
          <p:spPr>
            <a:xfrm>
              <a:off x="7912490" y="3680906"/>
              <a:ext cx="78937" cy="51528"/>
            </a:xfrm>
            <a:custGeom>
              <a:rect b="b" l="l" r="r" t="t"/>
              <a:pathLst>
                <a:path extrusionOk="0" h="1957" w="2998">
                  <a:moveTo>
                    <a:pt x="2490" y="1"/>
                  </a:moveTo>
                  <a:lnTo>
                    <a:pt x="2388" y="52"/>
                  </a:lnTo>
                  <a:lnTo>
                    <a:pt x="2236" y="128"/>
                  </a:lnTo>
                  <a:lnTo>
                    <a:pt x="2033" y="204"/>
                  </a:lnTo>
                  <a:lnTo>
                    <a:pt x="1753" y="255"/>
                  </a:lnTo>
                  <a:lnTo>
                    <a:pt x="1397" y="331"/>
                  </a:lnTo>
                  <a:lnTo>
                    <a:pt x="966" y="382"/>
                  </a:lnTo>
                  <a:lnTo>
                    <a:pt x="432" y="433"/>
                  </a:lnTo>
                  <a:lnTo>
                    <a:pt x="356" y="433"/>
                  </a:lnTo>
                  <a:lnTo>
                    <a:pt x="280" y="483"/>
                  </a:lnTo>
                  <a:lnTo>
                    <a:pt x="203" y="509"/>
                  </a:lnTo>
                  <a:lnTo>
                    <a:pt x="127" y="560"/>
                  </a:lnTo>
                  <a:lnTo>
                    <a:pt x="76" y="636"/>
                  </a:lnTo>
                  <a:lnTo>
                    <a:pt x="26" y="712"/>
                  </a:lnTo>
                  <a:lnTo>
                    <a:pt x="0" y="788"/>
                  </a:lnTo>
                  <a:lnTo>
                    <a:pt x="0" y="890"/>
                  </a:lnTo>
                  <a:lnTo>
                    <a:pt x="0" y="1500"/>
                  </a:lnTo>
                  <a:lnTo>
                    <a:pt x="0" y="1601"/>
                  </a:lnTo>
                  <a:lnTo>
                    <a:pt x="51" y="1677"/>
                  </a:lnTo>
                  <a:lnTo>
                    <a:pt x="76" y="1754"/>
                  </a:lnTo>
                  <a:lnTo>
                    <a:pt x="153" y="1830"/>
                  </a:lnTo>
                  <a:lnTo>
                    <a:pt x="203" y="1881"/>
                  </a:lnTo>
                  <a:lnTo>
                    <a:pt x="305" y="1931"/>
                  </a:lnTo>
                  <a:lnTo>
                    <a:pt x="381" y="1957"/>
                  </a:lnTo>
                  <a:lnTo>
                    <a:pt x="483" y="1957"/>
                  </a:lnTo>
                  <a:lnTo>
                    <a:pt x="991" y="1931"/>
                  </a:lnTo>
                  <a:lnTo>
                    <a:pt x="1423" y="1855"/>
                  </a:lnTo>
                  <a:lnTo>
                    <a:pt x="1778" y="1804"/>
                  </a:lnTo>
                  <a:lnTo>
                    <a:pt x="2033" y="1728"/>
                  </a:lnTo>
                  <a:lnTo>
                    <a:pt x="2236" y="1652"/>
                  </a:lnTo>
                  <a:lnTo>
                    <a:pt x="2388" y="1576"/>
                  </a:lnTo>
                  <a:lnTo>
                    <a:pt x="2490" y="1525"/>
                  </a:lnTo>
                  <a:lnTo>
                    <a:pt x="2998" y="610"/>
                  </a:lnTo>
                  <a:lnTo>
                    <a:pt x="2490" y="1"/>
                  </a:lnTo>
                  <a:close/>
                </a:path>
              </a:pathLst>
            </a:custGeom>
            <a:solidFill>
              <a:srgbClr val="E3986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3" name="Google Shape;2893;p42"/>
            <p:cNvSpPr/>
            <p:nvPr/>
          </p:nvSpPr>
          <p:spPr>
            <a:xfrm>
              <a:off x="8254965" y="3680906"/>
              <a:ext cx="78937" cy="51528"/>
            </a:xfrm>
            <a:custGeom>
              <a:rect b="b" l="l" r="r" t="t"/>
              <a:pathLst>
                <a:path extrusionOk="0" h="1957" w="2998">
                  <a:moveTo>
                    <a:pt x="534" y="1"/>
                  </a:moveTo>
                  <a:lnTo>
                    <a:pt x="0" y="610"/>
                  </a:lnTo>
                  <a:lnTo>
                    <a:pt x="534" y="1525"/>
                  </a:lnTo>
                  <a:lnTo>
                    <a:pt x="635" y="1576"/>
                  </a:lnTo>
                  <a:lnTo>
                    <a:pt x="762" y="1652"/>
                  </a:lnTo>
                  <a:lnTo>
                    <a:pt x="966" y="1728"/>
                  </a:lnTo>
                  <a:lnTo>
                    <a:pt x="1245" y="1804"/>
                  </a:lnTo>
                  <a:lnTo>
                    <a:pt x="1575" y="1855"/>
                  </a:lnTo>
                  <a:lnTo>
                    <a:pt x="2007" y="1931"/>
                  </a:lnTo>
                  <a:lnTo>
                    <a:pt x="2515" y="1957"/>
                  </a:lnTo>
                  <a:lnTo>
                    <a:pt x="2617" y="1957"/>
                  </a:lnTo>
                  <a:lnTo>
                    <a:pt x="2719" y="1931"/>
                  </a:lnTo>
                  <a:lnTo>
                    <a:pt x="2795" y="1881"/>
                  </a:lnTo>
                  <a:lnTo>
                    <a:pt x="2871" y="1830"/>
                  </a:lnTo>
                  <a:lnTo>
                    <a:pt x="2922" y="1754"/>
                  </a:lnTo>
                  <a:lnTo>
                    <a:pt x="2973" y="1677"/>
                  </a:lnTo>
                  <a:lnTo>
                    <a:pt x="2998" y="1601"/>
                  </a:lnTo>
                  <a:lnTo>
                    <a:pt x="2998" y="1500"/>
                  </a:lnTo>
                  <a:lnTo>
                    <a:pt x="2998" y="890"/>
                  </a:lnTo>
                  <a:lnTo>
                    <a:pt x="2998" y="788"/>
                  </a:lnTo>
                  <a:lnTo>
                    <a:pt x="2973" y="712"/>
                  </a:lnTo>
                  <a:lnTo>
                    <a:pt x="2922" y="636"/>
                  </a:lnTo>
                  <a:lnTo>
                    <a:pt x="2871" y="560"/>
                  </a:lnTo>
                  <a:lnTo>
                    <a:pt x="2820" y="509"/>
                  </a:lnTo>
                  <a:lnTo>
                    <a:pt x="2744" y="483"/>
                  </a:lnTo>
                  <a:lnTo>
                    <a:pt x="2668" y="433"/>
                  </a:lnTo>
                  <a:lnTo>
                    <a:pt x="2566" y="433"/>
                  </a:lnTo>
                  <a:lnTo>
                    <a:pt x="2033" y="382"/>
                  </a:lnTo>
                  <a:lnTo>
                    <a:pt x="1601" y="331"/>
                  </a:lnTo>
                  <a:lnTo>
                    <a:pt x="1245" y="255"/>
                  </a:lnTo>
                  <a:lnTo>
                    <a:pt x="966" y="204"/>
                  </a:lnTo>
                  <a:lnTo>
                    <a:pt x="762" y="128"/>
                  </a:lnTo>
                  <a:lnTo>
                    <a:pt x="635" y="52"/>
                  </a:lnTo>
                  <a:lnTo>
                    <a:pt x="534" y="1"/>
                  </a:lnTo>
                  <a:close/>
                </a:path>
              </a:pathLst>
            </a:custGeom>
            <a:solidFill>
              <a:srgbClr val="E3986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4" name="Google Shape;2894;p42"/>
            <p:cNvSpPr/>
            <p:nvPr/>
          </p:nvSpPr>
          <p:spPr>
            <a:xfrm>
              <a:off x="8254965" y="3680906"/>
              <a:ext cx="39495" cy="48868"/>
            </a:xfrm>
            <a:custGeom>
              <a:rect b="b" l="l" r="r" t="t"/>
              <a:pathLst>
                <a:path extrusionOk="0" h="1856" w="1500">
                  <a:moveTo>
                    <a:pt x="534" y="1"/>
                  </a:moveTo>
                  <a:lnTo>
                    <a:pt x="0" y="610"/>
                  </a:lnTo>
                  <a:lnTo>
                    <a:pt x="534" y="1525"/>
                  </a:lnTo>
                  <a:lnTo>
                    <a:pt x="585" y="1550"/>
                  </a:lnTo>
                  <a:lnTo>
                    <a:pt x="737" y="1627"/>
                  </a:lnTo>
                  <a:lnTo>
                    <a:pt x="1042" y="1754"/>
                  </a:lnTo>
                  <a:lnTo>
                    <a:pt x="1499" y="1855"/>
                  </a:lnTo>
                  <a:lnTo>
                    <a:pt x="1499" y="306"/>
                  </a:lnTo>
                  <a:lnTo>
                    <a:pt x="1042" y="204"/>
                  </a:lnTo>
                  <a:lnTo>
                    <a:pt x="737" y="102"/>
                  </a:lnTo>
                  <a:lnTo>
                    <a:pt x="585" y="26"/>
                  </a:lnTo>
                  <a:lnTo>
                    <a:pt x="534" y="1"/>
                  </a:lnTo>
                  <a:close/>
                </a:path>
              </a:pathLst>
            </a:custGeom>
            <a:solidFill>
              <a:srgbClr val="D97C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5" name="Google Shape;2895;p42"/>
            <p:cNvSpPr/>
            <p:nvPr/>
          </p:nvSpPr>
          <p:spPr>
            <a:xfrm>
              <a:off x="7952617" y="3680906"/>
              <a:ext cx="38810" cy="48868"/>
            </a:xfrm>
            <a:custGeom>
              <a:rect b="b" l="l" r="r" t="t"/>
              <a:pathLst>
                <a:path extrusionOk="0" h="1856" w="1474">
                  <a:moveTo>
                    <a:pt x="966" y="1"/>
                  </a:moveTo>
                  <a:lnTo>
                    <a:pt x="915" y="26"/>
                  </a:lnTo>
                  <a:lnTo>
                    <a:pt x="737" y="102"/>
                  </a:lnTo>
                  <a:lnTo>
                    <a:pt x="432" y="204"/>
                  </a:lnTo>
                  <a:lnTo>
                    <a:pt x="0" y="306"/>
                  </a:lnTo>
                  <a:lnTo>
                    <a:pt x="0" y="1855"/>
                  </a:lnTo>
                  <a:lnTo>
                    <a:pt x="432" y="1754"/>
                  </a:lnTo>
                  <a:lnTo>
                    <a:pt x="737" y="1627"/>
                  </a:lnTo>
                  <a:lnTo>
                    <a:pt x="915" y="1550"/>
                  </a:lnTo>
                  <a:lnTo>
                    <a:pt x="966" y="1525"/>
                  </a:lnTo>
                  <a:lnTo>
                    <a:pt x="1474" y="610"/>
                  </a:lnTo>
                  <a:lnTo>
                    <a:pt x="966" y="1"/>
                  </a:lnTo>
                  <a:close/>
                </a:path>
              </a:pathLst>
            </a:custGeom>
            <a:solidFill>
              <a:srgbClr val="D97C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6" name="Google Shape;2896;p42"/>
            <p:cNvSpPr/>
            <p:nvPr/>
          </p:nvSpPr>
          <p:spPr>
            <a:xfrm>
              <a:off x="8039585" y="3530403"/>
              <a:ext cx="41496" cy="42839"/>
            </a:xfrm>
            <a:custGeom>
              <a:rect b="b" l="l" r="r" t="t"/>
              <a:pathLst>
                <a:path extrusionOk="0" h="1627" w="1576">
                  <a:moveTo>
                    <a:pt x="0" y="1"/>
                  </a:moveTo>
                  <a:lnTo>
                    <a:pt x="0" y="966"/>
                  </a:lnTo>
                  <a:lnTo>
                    <a:pt x="762" y="1627"/>
                  </a:lnTo>
                  <a:lnTo>
                    <a:pt x="1575" y="966"/>
                  </a:lnTo>
                  <a:lnTo>
                    <a:pt x="1575" y="1"/>
                  </a:lnTo>
                  <a:close/>
                </a:path>
              </a:pathLst>
            </a:custGeom>
            <a:solidFill>
              <a:srgbClr val="D97C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7" name="Google Shape;2897;p42"/>
            <p:cNvSpPr/>
            <p:nvPr/>
          </p:nvSpPr>
          <p:spPr>
            <a:xfrm>
              <a:off x="8165995" y="3530403"/>
              <a:ext cx="40838" cy="42839"/>
            </a:xfrm>
            <a:custGeom>
              <a:rect b="b" l="l" r="r" t="t"/>
              <a:pathLst>
                <a:path extrusionOk="0" h="1627" w="1551">
                  <a:moveTo>
                    <a:pt x="0" y="1"/>
                  </a:moveTo>
                  <a:lnTo>
                    <a:pt x="0" y="966"/>
                  </a:lnTo>
                  <a:lnTo>
                    <a:pt x="737" y="1627"/>
                  </a:lnTo>
                  <a:lnTo>
                    <a:pt x="1550" y="966"/>
                  </a:lnTo>
                  <a:lnTo>
                    <a:pt x="1550" y="1"/>
                  </a:lnTo>
                  <a:close/>
                </a:path>
              </a:pathLst>
            </a:custGeom>
            <a:solidFill>
              <a:srgbClr val="D97C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8" name="Google Shape;2898;p42"/>
            <p:cNvSpPr/>
            <p:nvPr/>
          </p:nvSpPr>
          <p:spPr>
            <a:xfrm>
              <a:off x="7978025" y="3555838"/>
              <a:ext cx="290999" cy="244158"/>
            </a:xfrm>
            <a:custGeom>
              <a:rect b="b" l="l" r="r" t="t"/>
              <a:pathLst>
                <a:path extrusionOk="0" h="9273" w="11052">
                  <a:moveTo>
                    <a:pt x="2338" y="0"/>
                  </a:moveTo>
                  <a:lnTo>
                    <a:pt x="2287" y="330"/>
                  </a:lnTo>
                  <a:lnTo>
                    <a:pt x="2211" y="686"/>
                  </a:lnTo>
                  <a:lnTo>
                    <a:pt x="2059" y="1143"/>
                  </a:lnTo>
                  <a:lnTo>
                    <a:pt x="1957" y="1423"/>
                  </a:lnTo>
                  <a:lnTo>
                    <a:pt x="1855" y="1702"/>
                  </a:lnTo>
                  <a:lnTo>
                    <a:pt x="1703" y="1982"/>
                  </a:lnTo>
                  <a:lnTo>
                    <a:pt x="1525" y="2286"/>
                  </a:lnTo>
                  <a:lnTo>
                    <a:pt x="1347" y="2566"/>
                  </a:lnTo>
                  <a:lnTo>
                    <a:pt x="1119" y="2871"/>
                  </a:lnTo>
                  <a:lnTo>
                    <a:pt x="865" y="3176"/>
                  </a:lnTo>
                  <a:lnTo>
                    <a:pt x="560" y="3455"/>
                  </a:lnTo>
                  <a:lnTo>
                    <a:pt x="433" y="3582"/>
                  </a:lnTo>
                  <a:lnTo>
                    <a:pt x="331" y="3735"/>
                  </a:lnTo>
                  <a:lnTo>
                    <a:pt x="229" y="3887"/>
                  </a:lnTo>
                  <a:lnTo>
                    <a:pt x="153" y="4039"/>
                  </a:lnTo>
                  <a:lnTo>
                    <a:pt x="77" y="4217"/>
                  </a:lnTo>
                  <a:lnTo>
                    <a:pt x="26" y="4395"/>
                  </a:lnTo>
                  <a:lnTo>
                    <a:pt x="1" y="4573"/>
                  </a:lnTo>
                  <a:lnTo>
                    <a:pt x="1" y="4751"/>
                  </a:lnTo>
                  <a:lnTo>
                    <a:pt x="1" y="9273"/>
                  </a:lnTo>
                  <a:lnTo>
                    <a:pt x="11052" y="9273"/>
                  </a:lnTo>
                  <a:lnTo>
                    <a:pt x="11052" y="4751"/>
                  </a:lnTo>
                  <a:lnTo>
                    <a:pt x="11026" y="4573"/>
                  </a:lnTo>
                  <a:lnTo>
                    <a:pt x="11001" y="4395"/>
                  </a:lnTo>
                  <a:lnTo>
                    <a:pt x="10950" y="4217"/>
                  </a:lnTo>
                  <a:lnTo>
                    <a:pt x="10899" y="4039"/>
                  </a:lnTo>
                  <a:lnTo>
                    <a:pt x="10823" y="3887"/>
                  </a:lnTo>
                  <a:lnTo>
                    <a:pt x="10722" y="3735"/>
                  </a:lnTo>
                  <a:lnTo>
                    <a:pt x="10594" y="3582"/>
                  </a:lnTo>
                  <a:lnTo>
                    <a:pt x="10467" y="3455"/>
                  </a:lnTo>
                  <a:lnTo>
                    <a:pt x="10188" y="3176"/>
                  </a:lnTo>
                  <a:lnTo>
                    <a:pt x="9934" y="2871"/>
                  </a:lnTo>
                  <a:lnTo>
                    <a:pt x="9705" y="2566"/>
                  </a:lnTo>
                  <a:lnTo>
                    <a:pt x="9502" y="2286"/>
                  </a:lnTo>
                  <a:lnTo>
                    <a:pt x="9324" y="1982"/>
                  </a:lnTo>
                  <a:lnTo>
                    <a:pt x="9197" y="1702"/>
                  </a:lnTo>
                  <a:lnTo>
                    <a:pt x="9070" y="1423"/>
                  </a:lnTo>
                  <a:lnTo>
                    <a:pt x="8969" y="1143"/>
                  </a:lnTo>
                  <a:lnTo>
                    <a:pt x="8816" y="686"/>
                  </a:lnTo>
                  <a:lnTo>
                    <a:pt x="8740" y="330"/>
                  </a:lnTo>
                  <a:lnTo>
                    <a:pt x="8689" y="0"/>
                  </a:lnTo>
                  <a:close/>
                </a:path>
              </a:pathLst>
            </a:custGeom>
            <a:solidFill>
              <a:srgbClr val="5DBDF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9" name="Google Shape;2899;p42"/>
            <p:cNvSpPr/>
            <p:nvPr/>
          </p:nvSpPr>
          <p:spPr>
            <a:xfrm>
              <a:off x="7978025" y="3636092"/>
              <a:ext cx="25461" cy="163904"/>
            </a:xfrm>
            <a:custGeom>
              <a:rect b="b" l="l" r="r" t="t"/>
              <a:pathLst>
                <a:path extrusionOk="0" h="6225" w="967">
                  <a:moveTo>
                    <a:pt x="966" y="1"/>
                  </a:moveTo>
                  <a:lnTo>
                    <a:pt x="560" y="407"/>
                  </a:lnTo>
                  <a:lnTo>
                    <a:pt x="433" y="534"/>
                  </a:lnTo>
                  <a:lnTo>
                    <a:pt x="331" y="687"/>
                  </a:lnTo>
                  <a:lnTo>
                    <a:pt x="229" y="839"/>
                  </a:lnTo>
                  <a:lnTo>
                    <a:pt x="153" y="991"/>
                  </a:lnTo>
                  <a:lnTo>
                    <a:pt x="77" y="1169"/>
                  </a:lnTo>
                  <a:lnTo>
                    <a:pt x="26" y="1347"/>
                  </a:lnTo>
                  <a:lnTo>
                    <a:pt x="1" y="1525"/>
                  </a:lnTo>
                  <a:lnTo>
                    <a:pt x="1" y="1703"/>
                  </a:lnTo>
                  <a:lnTo>
                    <a:pt x="1" y="6225"/>
                  </a:lnTo>
                  <a:lnTo>
                    <a:pt x="966" y="6225"/>
                  </a:lnTo>
                  <a:lnTo>
                    <a:pt x="966" y="1"/>
                  </a:lnTo>
                  <a:close/>
                </a:path>
              </a:pathLst>
            </a:custGeom>
            <a:solidFill>
              <a:srgbClr val="5DBDF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0" name="Google Shape;2900;p42"/>
            <p:cNvSpPr/>
            <p:nvPr/>
          </p:nvSpPr>
          <p:spPr>
            <a:xfrm>
              <a:off x="8143246" y="3683591"/>
              <a:ext cx="84993" cy="84967"/>
            </a:xfrm>
            <a:custGeom>
              <a:rect b="b" l="l" r="r" t="t"/>
              <a:pathLst>
                <a:path extrusionOk="0" h="3227" w="3228">
                  <a:moveTo>
                    <a:pt x="483" y="0"/>
                  </a:moveTo>
                  <a:lnTo>
                    <a:pt x="382" y="51"/>
                  </a:lnTo>
                  <a:lnTo>
                    <a:pt x="255" y="102"/>
                  </a:lnTo>
                  <a:lnTo>
                    <a:pt x="179" y="178"/>
                  </a:lnTo>
                  <a:lnTo>
                    <a:pt x="102" y="280"/>
                  </a:lnTo>
                  <a:lnTo>
                    <a:pt x="26" y="381"/>
                  </a:lnTo>
                  <a:lnTo>
                    <a:pt x="1" y="508"/>
                  </a:lnTo>
                  <a:lnTo>
                    <a:pt x="1" y="635"/>
                  </a:lnTo>
                  <a:lnTo>
                    <a:pt x="1" y="2160"/>
                  </a:lnTo>
                  <a:lnTo>
                    <a:pt x="1" y="2363"/>
                  </a:lnTo>
                  <a:lnTo>
                    <a:pt x="77" y="2566"/>
                  </a:lnTo>
                  <a:lnTo>
                    <a:pt x="179" y="2744"/>
                  </a:lnTo>
                  <a:lnTo>
                    <a:pt x="306" y="2896"/>
                  </a:lnTo>
                  <a:lnTo>
                    <a:pt x="458" y="3049"/>
                  </a:lnTo>
                  <a:lnTo>
                    <a:pt x="636" y="3125"/>
                  </a:lnTo>
                  <a:lnTo>
                    <a:pt x="839" y="3201"/>
                  </a:lnTo>
                  <a:lnTo>
                    <a:pt x="1042" y="3227"/>
                  </a:lnTo>
                  <a:lnTo>
                    <a:pt x="2160" y="3227"/>
                  </a:lnTo>
                  <a:lnTo>
                    <a:pt x="2363" y="3201"/>
                  </a:lnTo>
                  <a:lnTo>
                    <a:pt x="2567" y="3125"/>
                  </a:lnTo>
                  <a:lnTo>
                    <a:pt x="2744" y="3049"/>
                  </a:lnTo>
                  <a:lnTo>
                    <a:pt x="2897" y="2896"/>
                  </a:lnTo>
                  <a:lnTo>
                    <a:pt x="3024" y="2744"/>
                  </a:lnTo>
                  <a:lnTo>
                    <a:pt x="3125" y="2566"/>
                  </a:lnTo>
                  <a:lnTo>
                    <a:pt x="3202" y="2363"/>
                  </a:lnTo>
                  <a:lnTo>
                    <a:pt x="3227" y="2160"/>
                  </a:lnTo>
                  <a:lnTo>
                    <a:pt x="3227" y="635"/>
                  </a:lnTo>
                  <a:lnTo>
                    <a:pt x="3202" y="508"/>
                  </a:lnTo>
                  <a:lnTo>
                    <a:pt x="3176" y="381"/>
                  </a:lnTo>
                  <a:lnTo>
                    <a:pt x="3100" y="280"/>
                  </a:lnTo>
                  <a:lnTo>
                    <a:pt x="3024" y="178"/>
                  </a:lnTo>
                  <a:lnTo>
                    <a:pt x="2948" y="102"/>
                  </a:lnTo>
                  <a:lnTo>
                    <a:pt x="2821" y="51"/>
                  </a:lnTo>
                  <a:lnTo>
                    <a:pt x="27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1" name="Google Shape;2901;p42"/>
            <p:cNvSpPr/>
            <p:nvPr/>
          </p:nvSpPr>
          <p:spPr>
            <a:xfrm>
              <a:off x="8018837" y="3683591"/>
              <a:ext cx="84967" cy="84967"/>
            </a:xfrm>
            <a:custGeom>
              <a:rect b="b" l="l" r="r" t="t"/>
              <a:pathLst>
                <a:path extrusionOk="0" h="3227" w="3227">
                  <a:moveTo>
                    <a:pt x="509" y="0"/>
                  </a:moveTo>
                  <a:lnTo>
                    <a:pt x="382" y="51"/>
                  </a:lnTo>
                  <a:lnTo>
                    <a:pt x="280" y="102"/>
                  </a:lnTo>
                  <a:lnTo>
                    <a:pt x="178" y="178"/>
                  </a:lnTo>
                  <a:lnTo>
                    <a:pt x="102" y="280"/>
                  </a:lnTo>
                  <a:lnTo>
                    <a:pt x="51" y="381"/>
                  </a:lnTo>
                  <a:lnTo>
                    <a:pt x="0" y="508"/>
                  </a:lnTo>
                  <a:lnTo>
                    <a:pt x="0" y="635"/>
                  </a:lnTo>
                  <a:lnTo>
                    <a:pt x="0" y="2160"/>
                  </a:lnTo>
                  <a:lnTo>
                    <a:pt x="26" y="2363"/>
                  </a:lnTo>
                  <a:lnTo>
                    <a:pt x="77" y="2566"/>
                  </a:lnTo>
                  <a:lnTo>
                    <a:pt x="178" y="2744"/>
                  </a:lnTo>
                  <a:lnTo>
                    <a:pt x="305" y="2896"/>
                  </a:lnTo>
                  <a:lnTo>
                    <a:pt x="458" y="3049"/>
                  </a:lnTo>
                  <a:lnTo>
                    <a:pt x="661" y="3125"/>
                  </a:lnTo>
                  <a:lnTo>
                    <a:pt x="839" y="3201"/>
                  </a:lnTo>
                  <a:lnTo>
                    <a:pt x="1067" y="3227"/>
                  </a:lnTo>
                  <a:lnTo>
                    <a:pt x="2160" y="3227"/>
                  </a:lnTo>
                  <a:lnTo>
                    <a:pt x="2363" y="3201"/>
                  </a:lnTo>
                  <a:lnTo>
                    <a:pt x="2566" y="3125"/>
                  </a:lnTo>
                  <a:lnTo>
                    <a:pt x="2744" y="3049"/>
                  </a:lnTo>
                  <a:lnTo>
                    <a:pt x="2922" y="2896"/>
                  </a:lnTo>
                  <a:lnTo>
                    <a:pt x="3049" y="2744"/>
                  </a:lnTo>
                  <a:lnTo>
                    <a:pt x="3151" y="2566"/>
                  </a:lnTo>
                  <a:lnTo>
                    <a:pt x="3201" y="2363"/>
                  </a:lnTo>
                  <a:lnTo>
                    <a:pt x="3227" y="2160"/>
                  </a:lnTo>
                  <a:lnTo>
                    <a:pt x="3227" y="635"/>
                  </a:lnTo>
                  <a:lnTo>
                    <a:pt x="3201" y="508"/>
                  </a:lnTo>
                  <a:lnTo>
                    <a:pt x="3176" y="381"/>
                  </a:lnTo>
                  <a:lnTo>
                    <a:pt x="3125" y="280"/>
                  </a:lnTo>
                  <a:lnTo>
                    <a:pt x="3049" y="178"/>
                  </a:lnTo>
                  <a:lnTo>
                    <a:pt x="2947" y="102"/>
                  </a:lnTo>
                  <a:lnTo>
                    <a:pt x="2846" y="51"/>
                  </a:lnTo>
                  <a:lnTo>
                    <a:pt x="27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902" name="Google Shape;2902;p42"/>
          <p:cNvGrpSpPr/>
          <p:nvPr/>
        </p:nvGrpSpPr>
        <p:grpSpPr>
          <a:xfrm>
            <a:off x="1779579" y="2762786"/>
            <a:ext cx="386504" cy="389596"/>
            <a:chOff x="1600736" y="4166538"/>
            <a:chExt cx="418068" cy="421412"/>
          </a:xfrm>
        </p:grpSpPr>
        <p:sp>
          <p:nvSpPr>
            <p:cNvPr id="2903" name="Google Shape;2903;p42"/>
            <p:cNvSpPr/>
            <p:nvPr/>
          </p:nvSpPr>
          <p:spPr>
            <a:xfrm>
              <a:off x="1600736" y="4349137"/>
              <a:ext cx="418068" cy="238813"/>
            </a:xfrm>
            <a:custGeom>
              <a:rect b="b" l="l" r="r" t="t"/>
              <a:pathLst>
                <a:path extrusionOk="0" h="9070" w="15878">
                  <a:moveTo>
                    <a:pt x="7952" y="1"/>
                  </a:moveTo>
                  <a:lnTo>
                    <a:pt x="1220" y="1068"/>
                  </a:lnTo>
                  <a:lnTo>
                    <a:pt x="534" y="1754"/>
                  </a:lnTo>
                  <a:lnTo>
                    <a:pt x="407" y="1881"/>
                  </a:lnTo>
                  <a:lnTo>
                    <a:pt x="305" y="2008"/>
                  </a:lnTo>
                  <a:lnTo>
                    <a:pt x="203" y="2135"/>
                  </a:lnTo>
                  <a:lnTo>
                    <a:pt x="153" y="2287"/>
                  </a:lnTo>
                  <a:lnTo>
                    <a:pt x="76" y="2465"/>
                  </a:lnTo>
                  <a:lnTo>
                    <a:pt x="51" y="2617"/>
                  </a:lnTo>
                  <a:lnTo>
                    <a:pt x="26" y="2795"/>
                  </a:lnTo>
                  <a:lnTo>
                    <a:pt x="0" y="2948"/>
                  </a:lnTo>
                  <a:lnTo>
                    <a:pt x="0" y="7876"/>
                  </a:lnTo>
                  <a:lnTo>
                    <a:pt x="26" y="8105"/>
                  </a:lnTo>
                  <a:lnTo>
                    <a:pt x="102" y="8333"/>
                  </a:lnTo>
                  <a:lnTo>
                    <a:pt x="203" y="8537"/>
                  </a:lnTo>
                  <a:lnTo>
                    <a:pt x="356" y="8714"/>
                  </a:lnTo>
                  <a:lnTo>
                    <a:pt x="534" y="8867"/>
                  </a:lnTo>
                  <a:lnTo>
                    <a:pt x="737" y="8968"/>
                  </a:lnTo>
                  <a:lnTo>
                    <a:pt x="966" y="9045"/>
                  </a:lnTo>
                  <a:lnTo>
                    <a:pt x="1220" y="9070"/>
                  </a:lnTo>
                  <a:lnTo>
                    <a:pt x="14684" y="9070"/>
                  </a:lnTo>
                  <a:lnTo>
                    <a:pt x="14913" y="9045"/>
                  </a:lnTo>
                  <a:lnTo>
                    <a:pt x="15141" y="8968"/>
                  </a:lnTo>
                  <a:lnTo>
                    <a:pt x="15344" y="8867"/>
                  </a:lnTo>
                  <a:lnTo>
                    <a:pt x="15522" y="8714"/>
                  </a:lnTo>
                  <a:lnTo>
                    <a:pt x="15675" y="8537"/>
                  </a:lnTo>
                  <a:lnTo>
                    <a:pt x="15776" y="8333"/>
                  </a:lnTo>
                  <a:lnTo>
                    <a:pt x="15853" y="8105"/>
                  </a:lnTo>
                  <a:lnTo>
                    <a:pt x="15878" y="7876"/>
                  </a:lnTo>
                  <a:lnTo>
                    <a:pt x="15878" y="2948"/>
                  </a:lnTo>
                  <a:lnTo>
                    <a:pt x="15878" y="2795"/>
                  </a:lnTo>
                  <a:lnTo>
                    <a:pt x="15853" y="2617"/>
                  </a:lnTo>
                  <a:lnTo>
                    <a:pt x="15802" y="2465"/>
                  </a:lnTo>
                  <a:lnTo>
                    <a:pt x="15751" y="2287"/>
                  </a:lnTo>
                  <a:lnTo>
                    <a:pt x="15675" y="2135"/>
                  </a:lnTo>
                  <a:lnTo>
                    <a:pt x="15573" y="2008"/>
                  </a:lnTo>
                  <a:lnTo>
                    <a:pt x="15471" y="1881"/>
                  </a:lnTo>
                  <a:lnTo>
                    <a:pt x="15370" y="1754"/>
                  </a:lnTo>
                  <a:lnTo>
                    <a:pt x="14659" y="1068"/>
                  </a:lnTo>
                  <a:lnTo>
                    <a:pt x="7952" y="1"/>
                  </a:lnTo>
                  <a:close/>
                </a:path>
              </a:pathLst>
            </a:custGeom>
            <a:solidFill>
              <a:srgbClr val="9F5C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4" name="Google Shape;2904;p42"/>
            <p:cNvSpPr/>
            <p:nvPr/>
          </p:nvSpPr>
          <p:spPr>
            <a:xfrm>
              <a:off x="1600736" y="4377231"/>
              <a:ext cx="57531" cy="210719"/>
            </a:xfrm>
            <a:custGeom>
              <a:rect b="b" l="l" r="r" t="t"/>
              <a:pathLst>
                <a:path extrusionOk="0" h="8003" w="2185">
                  <a:moveTo>
                    <a:pt x="1220" y="1"/>
                  </a:moveTo>
                  <a:lnTo>
                    <a:pt x="534" y="687"/>
                  </a:lnTo>
                  <a:lnTo>
                    <a:pt x="407" y="814"/>
                  </a:lnTo>
                  <a:lnTo>
                    <a:pt x="305" y="941"/>
                  </a:lnTo>
                  <a:lnTo>
                    <a:pt x="203" y="1068"/>
                  </a:lnTo>
                  <a:lnTo>
                    <a:pt x="153" y="1220"/>
                  </a:lnTo>
                  <a:lnTo>
                    <a:pt x="76" y="1398"/>
                  </a:lnTo>
                  <a:lnTo>
                    <a:pt x="51" y="1550"/>
                  </a:lnTo>
                  <a:lnTo>
                    <a:pt x="26" y="1728"/>
                  </a:lnTo>
                  <a:lnTo>
                    <a:pt x="0" y="1881"/>
                  </a:lnTo>
                  <a:lnTo>
                    <a:pt x="0" y="6809"/>
                  </a:lnTo>
                  <a:lnTo>
                    <a:pt x="26" y="7038"/>
                  </a:lnTo>
                  <a:lnTo>
                    <a:pt x="102" y="7266"/>
                  </a:lnTo>
                  <a:lnTo>
                    <a:pt x="203" y="7470"/>
                  </a:lnTo>
                  <a:lnTo>
                    <a:pt x="356" y="7647"/>
                  </a:lnTo>
                  <a:lnTo>
                    <a:pt x="534" y="7800"/>
                  </a:lnTo>
                  <a:lnTo>
                    <a:pt x="737" y="7901"/>
                  </a:lnTo>
                  <a:lnTo>
                    <a:pt x="966" y="7978"/>
                  </a:lnTo>
                  <a:lnTo>
                    <a:pt x="1220" y="8003"/>
                  </a:lnTo>
                  <a:lnTo>
                    <a:pt x="2185" y="8003"/>
                  </a:lnTo>
                  <a:lnTo>
                    <a:pt x="1931" y="7978"/>
                  </a:lnTo>
                  <a:lnTo>
                    <a:pt x="1702" y="7901"/>
                  </a:lnTo>
                  <a:lnTo>
                    <a:pt x="1499" y="7800"/>
                  </a:lnTo>
                  <a:lnTo>
                    <a:pt x="1321" y="7647"/>
                  </a:lnTo>
                  <a:lnTo>
                    <a:pt x="1169" y="7470"/>
                  </a:lnTo>
                  <a:lnTo>
                    <a:pt x="1067" y="7266"/>
                  </a:lnTo>
                  <a:lnTo>
                    <a:pt x="991" y="7038"/>
                  </a:lnTo>
                  <a:lnTo>
                    <a:pt x="966" y="6809"/>
                  </a:lnTo>
                  <a:lnTo>
                    <a:pt x="966" y="1881"/>
                  </a:lnTo>
                  <a:lnTo>
                    <a:pt x="991" y="1728"/>
                  </a:lnTo>
                  <a:lnTo>
                    <a:pt x="1016" y="1550"/>
                  </a:lnTo>
                  <a:lnTo>
                    <a:pt x="1042" y="1398"/>
                  </a:lnTo>
                  <a:lnTo>
                    <a:pt x="1118" y="1220"/>
                  </a:lnTo>
                  <a:lnTo>
                    <a:pt x="1194" y="1068"/>
                  </a:lnTo>
                  <a:lnTo>
                    <a:pt x="1270" y="941"/>
                  </a:lnTo>
                  <a:lnTo>
                    <a:pt x="1372" y="814"/>
                  </a:lnTo>
                  <a:lnTo>
                    <a:pt x="1499" y="687"/>
                  </a:lnTo>
                  <a:lnTo>
                    <a:pt x="2185" y="1"/>
                  </a:lnTo>
                  <a:close/>
                </a:path>
              </a:pathLst>
            </a:custGeom>
            <a:solidFill>
              <a:srgbClr val="8A4F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5" name="Google Shape;2905;p42"/>
            <p:cNvSpPr/>
            <p:nvPr/>
          </p:nvSpPr>
          <p:spPr>
            <a:xfrm>
              <a:off x="1600736" y="4166538"/>
              <a:ext cx="418068" cy="210719"/>
            </a:xfrm>
            <a:custGeom>
              <a:rect b="b" l="l" r="r" t="t"/>
              <a:pathLst>
                <a:path extrusionOk="0" h="8003" w="15878">
                  <a:moveTo>
                    <a:pt x="1220" y="0"/>
                  </a:moveTo>
                  <a:lnTo>
                    <a:pt x="966" y="26"/>
                  </a:lnTo>
                  <a:lnTo>
                    <a:pt x="737" y="102"/>
                  </a:lnTo>
                  <a:lnTo>
                    <a:pt x="534" y="203"/>
                  </a:lnTo>
                  <a:lnTo>
                    <a:pt x="356" y="356"/>
                  </a:lnTo>
                  <a:lnTo>
                    <a:pt x="203" y="534"/>
                  </a:lnTo>
                  <a:lnTo>
                    <a:pt x="102" y="737"/>
                  </a:lnTo>
                  <a:lnTo>
                    <a:pt x="26" y="966"/>
                  </a:lnTo>
                  <a:lnTo>
                    <a:pt x="0" y="1194"/>
                  </a:lnTo>
                  <a:lnTo>
                    <a:pt x="0" y="6123"/>
                  </a:lnTo>
                  <a:lnTo>
                    <a:pt x="26" y="6275"/>
                  </a:lnTo>
                  <a:lnTo>
                    <a:pt x="51" y="6453"/>
                  </a:lnTo>
                  <a:lnTo>
                    <a:pt x="76" y="6605"/>
                  </a:lnTo>
                  <a:lnTo>
                    <a:pt x="153" y="6783"/>
                  </a:lnTo>
                  <a:lnTo>
                    <a:pt x="203" y="6936"/>
                  </a:lnTo>
                  <a:lnTo>
                    <a:pt x="305" y="7063"/>
                  </a:lnTo>
                  <a:lnTo>
                    <a:pt x="407" y="7190"/>
                  </a:lnTo>
                  <a:lnTo>
                    <a:pt x="534" y="7317"/>
                  </a:lnTo>
                  <a:lnTo>
                    <a:pt x="1220" y="8003"/>
                  </a:lnTo>
                  <a:lnTo>
                    <a:pt x="14659" y="8003"/>
                  </a:lnTo>
                  <a:lnTo>
                    <a:pt x="15370" y="7317"/>
                  </a:lnTo>
                  <a:lnTo>
                    <a:pt x="15471" y="7190"/>
                  </a:lnTo>
                  <a:lnTo>
                    <a:pt x="15573" y="7063"/>
                  </a:lnTo>
                  <a:lnTo>
                    <a:pt x="15675" y="6936"/>
                  </a:lnTo>
                  <a:lnTo>
                    <a:pt x="15751" y="6783"/>
                  </a:lnTo>
                  <a:lnTo>
                    <a:pt x="15802" y="6605"/>
                  </a:lnTo>
                  <a:lnTo>
                    <a:pt x="15853" y="6453"/>
                  </a:lnTo>
                  <a:lnTo>
                    <a:pt x="15878" y="6275"/>
                  </a:lnTo>
                  <a:lnTo>
                    <a:pt x="15878" y="6123"/>
                  </a:lnTo>
                  <a:lnTo>
                    <a:pt x="15878" y="1194"/>
                  </a:lnTo>
                  <a:lnTo>
                    <a:pt x="15853" y="966"/>
                  </a:lnTo>
                  <a:lnTo>
                    <a:pt x="15776" y="737"/>
                  </a:lnTo>
                  <a:lnTo>
                    <a:pt x="15675" y="534"/>
                  </a:lnTo>
                  <a:lnTo>
                    <a:pt x="15522" y="356"/>
                  </a:lnTo>
                  <a:lnTo>
                    <a:pt x="15344" y="203"/>
                  </a:lnTo>
                  <a:lnTo>
                    <a:pt x="15141" y="102"/>
                  </a:lnTo>
                  <a:lnTo>
                    <a:pt x="14913" y="26"/>
                  </a:lnTo>
                  <a:lnTo>
                    <a:pt x="14684" y="0"/>
                  </a:lnTo>
                  <a:close/>
                </a:path>
              </a:pathLst>
            </a:custGeom>
            <a:solidFill>
              <a:srgbClr val="8A4F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6" name="Google Shape;2906;p42"/>
            <p:cNvSpPr/>
            <p:nvPr/>
          </p:nvSpPr>
          <p:spPr>
            <a:xfrm>
              <a:off x="1600736" y="4166538"/>
              <a:ext cx="57531" cy="210719"/>
            </a:xfrm>
            <a:custGeom>
              <a:rect b="b" l="l" r="r" t="t"/>
              <a:pathLst>
                <a:path extrusionOk="0" h="8003" w="2185">
                  <a:moveTo>
                    <a:pt x="1220" y="0"/>
                  </a:moveTo>
                  <a:lnTo>
                    <a:pt x="966" y="26"/>
                  </a:lnTo>
                  <a:lnTo>
                    <a:pt x="737" y="102"/>
                  </a:lnTo>
                  <a:lnTo>
                    <a:pt x="534" y="203"/>
                  </a:lnTo>
                  <a:lnTo>
                    <a:pt x="356" y="356"/>
                  </a:lnTo>
                  <a:lnTo>
                    <a:pt x="203" y="534"/>
                  </a:lnTo>
                  <a:lnTo>
                    <a:pt x="102" y="737"/>
                  </a:lnTo>
                  <a:lnTo>
                    <a:pt x="26" y="966"/>
                  </a:lnTo>
                  <a:lnTo>
                    <a:pt x="0" y="1194"/>
                  </a:lnTo>
                  <a:lnTo>
                    <a:pt x="0" y="6123"/>
                  </a:lnTo>
                  <a:lnTo>
                    <a:pt x="26" y="6275"/>
                  </a:lnTo>
                  <a:lnTo>
                    <a:pt x="51" y="6453"/>
                  </a:lnTo>
                  <a:lnTo>
                    <a:pt x="76" y="6605"/>
                  </a:lnTo>
                  <a:lnTo>
                    <a:pt x="153" y="6783"/>
                  </a:lnTo>
                  <a:lnTo>
                    <a:pt x="203" y="6936"/>
                  </a:lnTo>
                  <a:lnTo>
                    <a:pt x="305" y="7063"/>
                  </a:lnTo>
                  <a:lnTo>
                    <a:pt x="407" y="7190"/>
                  </a:lnTo>
                  <a:lnTo>
                    <a:pt x="534" y="7317"/>
                  </a:lnTo>
                  <a:lnTo>
                    <a:pt x="1220" y="8003"/>
                  </a:lnTo>
                  <a:lnTo>
                    <a:pt x="2185" y="8003"/>
                  </a:lnTo>
                  <a:lnTo>
                    <a:pt x="1499" y="7317"/>
                  </a:lnTo>
                  <a:lnTo>
                    <a:pt x="1372" y="7190"/>
                  </a:lnTo>
                  <a:lnTo>
                    <a:pt x="1270" y="7063"/>
                  </a:lnTo>
                  <a:lnTo>
                    <a:pt x="1194" y="6936"/>
                  </a:lnTo>
                  <a:lnTo>
                    <a:pt x="1118" y="6783"/>
                  </a:lnTo>
                  <a:lnTo>
                    <a:pt x="1042" y="6605"/>
                  </a:lnTo>
                  <a:lnTo>
                    <a:pt x="1016" y="6453"/>
                  </a:lnTo>
                  <a:lnTo>
                    <a:pt x="991" y="6275"/>
                  </a:lnTo>
                  <a:lnTo>
                    <a:pt x="966" y="6123"/>
                  </a:lnTo>
                  <a:lnTo>
                    <a:pt x="966" y="1194"/>
                  </a:lnTo>
                  <a:lnTo>
                    <a:pt x="991" y="966"/>
                  </a:lnTo>
                  <a:lnTo>
                    <a:pt x="1067" y="737"/>
                  </a:lnTo>
                  <a:lnTo>
                    <a:pt x="1169" y="534"/>
                  </a:lnTo>
                  <a:lnTo>
                    <a:pt x="1321" y="356"/>
                  </a:lnTo>
                  <a:lnTo>
                    <a:pt x="1499" y="203"/>
                  </a:lnTo>
                  <a:lnTo>
                    <a:pt x="1702" y="102"/>
                  </a:lnTo>
                  <a:lnTo>
                    <a:pt x="1931" y="26"/>
                  </a:lnTo>
                  <a:lnTo>
                    <a:pt x="2185" y="0"/>
                  </a:lnTo>
                  <a:close/>
                </a:path>
              </a:pathLst>
            </a:custGeom>
            <a:solidFill>
              <a:srgbClr val="8A4F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7" name="Google Shape;2907;p42"/>
            <p:cNvSpPr/>
            <p:nvPr/>
          </p:nvSpPr>
          <p:spPr>
            <a:xfrm>
              <a:off x="1660268" y="4407326"/>
              <a:ext cx="63561" cy="63587"/>
            </a:xfrm>
            <a:custGeom>
              <a:rect b="b" l="l" r="r" t="t"/>
              <a:pathLst>
                <a:path extrusionOk="0" h="2415" w="2414">
                  <a:moveTo>
                    <a:pt x="1220" y="1"/>
                  </a:moveTo>
                  <a:lnTo>
                    <a:pt x="966" y="26"/>
                  </a:lnTo>
                  <a:lnTo>
                    <a:pt x="737" y="102"/>
                  </a:lnTo>
                  <a:lnTo>
                    <a:pt x="534" y="204"/>
                  </a:lnTo>
                  <a:lnTo>
                    <a:pt x="356" y="356"/>
                  </a:lnTo>
                  <a:lnTo>
                    <a:pt x="203" y="534"/>
                  </a:lnTo>
                  <a:lnTo>
                    <a:pt x="102" y="738"/>
                  </a:lnTo>
                  <a:lnTo>
                    <a:pt x="26" y="966"/>
                  </a:lnTo>
                  <a:lnTo>
                    <a:pt x="0" y="1195"/>
                  </a:lnTo>
                  <a:lnTo>
                    <a:pt x="26" y="1449"/>
                  </a:lnTo>
                  <a:lnTo>
                    <a:pt x="102" y="1678"/>
                  </a:lnTo>
                  <a:lnTo>
                    <a:pt x="203" y="1881"/>
                  </a:lnTo>
                  <a:lnTo>
                    <a:pt x="356" y="2059"/>
                  </a:lnTo>
                  <a:lnTo>
                    <a:pt x="534" y="2211"/>
                  </a:lnTo>
                  <a:lnTo>
                    <a:pt x="737" y="2313"/>
                  </a:lnTo>
                  <a:lnTo>
                    <a:pt x="966" y="2389"/>
                  </a:lnTo>
                  <a:lnTo>
                    <a:pt x="1220" y="2414"/>
                  </a:lnTo>
                  <a:lnTo>
                    <a:pt x="1448" y="2389"/>
                  </a:lnTo>
                  <a:lnTo>
                    <a:pt x="1677" y="2313"/>
                  </a:lnTo>
                  <a:lnTo>
                    <a:pt x="1880" y="2211"/>
                  </a:lnTo>
                  <a:lnTo>
                    <a:pt x="2058" y="2059"/>
                  </a:lnTo>
                  <a:lnTo>
                    <a:pt x="2210" y="1881"/>
                  </a:lnTo>
                  <a:lnTo>
                    <a:pt x="2312" y="1678"/>
                  </a:lnTo>
                  <a:lnTo>
                    <a:pt x="2388" y="1449"/>
                  </a:lnTo>
                  <a:lnTo>
                    <a:pt x="2414" y="1195"/>
                  </a:lnTo>
                  <a:lnTo>
                    <a:pt x="2388" y="966"/>
                  </a:lnTo>
                  <a:lnTo>
                    <a:pt x="2312" y="738"/>
                  </a:lnTo>
                  <a:lnTo>
                    <a:pt x="2210" y="534"/>
                  </a:lnTo>
                  <a:lnTo>
                    <a:pt x="2058" y="356"/>
                  </a:lnTo>
                  <a:lnTo>
                    <a:pt x="1880" y="204"/>
                  </a:lnTo>
                  <a:lnTo>
                    <a:pt x="1677" y="102"/>
                  </a:lnTo>
                  <a:lnTo>
                    <a:pt x="1448" y="26"/>
                  </a:lnTo>
                  <a:lnTo>
                    <a:pt x="1220" y="1"/>
                  </a:lnTo>
                  <a:close/>
                </a:path>
              </a:pathLst>
            </a:custGeom>
            <a:solidFill>
              <a:srgbClr val="FFC5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8" name="Google Shape;2908;p42"/>
            <p:cNvSpPr/>
            <p:nvPr/>
          </p:nvSpPr>
          <p:spPr>
            <a:xfrm>
              <a:off x="1660268" y="4496980"/>
              <a:ext cx="63561" cy="63561"/>
            </a:xfrm>
            <a:custGeom>
              <a:rect b="b" l="l" r="r" t="t"/>
              <a:pathLst>
                <a:path extrusionOk="0" h="2414" w="2414">
                  <a:moveTo>
                    <a:pt x="1220" y="0"/>
                  </a:moveTo>
                  <a:lnTo>
                    <a:pt x="966" y="25"/>
                  </a:lnTo>
                  <a:lnTo>
                    <a:pt x="737" y="102"/>
                  </a:lnTo>
                  <a:lnTo>
                    <a:pt x="534" y="203"/>
                  </a:lnTo>
                  <a:lnTo>
                    <a:pt x="356" y="356"/>
                  </a:lnTo>
                  <a:lnTo>
                    <a:pt x="203" y="534"/>
                  </a:lnTo>
                  <a:lnTo>
                    <a:pt x="102" y="737"/>
                  </a:lnTo>
                  <a:lnTo>
                    <a:pt x="26" y="965"/>
                  </a:lnTo>
                  <a:lnTo>
                    <a:pt x="0" y="1219"/>
                  </a:lnTo>
                  <a:lnTo>
                    <a:pt x="26" y="1448"/>
                  </a:lnTo>
                  <a:lnTo>
                    <a:pt x="102" y="1677"/>
                  </a:lnTo>
                  <a:lnTo>
                    <a:pt x="203" y="1880"/>
                  </a:lnTo>
                  <a:lnTo>
                    <a:pt x="356" y="2058"/>
                  </a:lnTo>
                  <a:lnTo>
                    <a:pt x="534" y="2210"/>
                  </a:lnTo>
                  <a:lnTo>
                    <a:pt x="737" y="2312"/>
                  </a:lnTo>
                  <a:lnTo>
                    <a:pt x="966" y="2388"/>
                  </a:lnTo>
                  <a:lnTo>
                    <a:pt x="1220" y="2413"/>
                  </a:lnTo>
                  <a:lnTo>
                    <a:pt x="1448" y="2388"/>
                  </a:lnTo>
                  <a:lnTo>
                    <a:pt x="1677" y="2312"/>
                  </a:lnTo>
                  <a:lnTo>
                    <a:pt x="1880" y="2210"/>
                  </a:lnTo>
                  <a:lnTo>
                    <a:pt x="2058" y="2058"/>
                  </a:lnTo>
                  <a:lnTo>
                    <a:pt x="2210" y="1880"/>
                  </a:lnTo>
                  <a:lnTo>
                    <a:pt x="2312" y="1677"/>
                  </a:lnTo>
                  <a:lnTo>
                    <a:pt x="2388" y="1448"/>
                  </a:lnTo>
                  <a:lnTo>
                    <a:pt x="2414" y="1219"/>
                  </a:lnTo>
                  <a:lnTo>
                    <a:pt x="2388" y="965"/>
                  </a:lnTo>
                  <a:lnTo>
                    <a:pt x="2312" y="737"/>
                  </a:lnTo>
                  <a:lnTo>
                    <a:pt x="2210" y="534"/>
                  </a:lnTo>
                  <a:lnTo>
                    <a:pt x="2058" y="356"/>
                  </a:lnTo>
                  <a:lnTo>
                    <a:pt x="1880" y="203"/>
                  </a:lnTo>
                  <a:lnTo>
                    <a:pt x="1677" y="102"/>
                  </a:lnTo>
                  <a:lnTo>
                    <a:pt x="1448" y="25"/>
                  </a:lnTo>
                  <a:lnTo>
                    <a:pt x="1220" y="0"/>
                  </a:lnTo>
                  <a:close/>
                </a:path>
              </a:pathLst>
            </a:custGeom>
            <a:solidFill>
              <a:srgbClr val="FF7A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9" name="Google Shape;2909;p42"/>
            <p:cNvSpPr/>
            <p:nvPr/>
          </p:nvSpPr>
          <p:spPr>
            <a:xfrm>
              <a:off x="1895711" y="4407326"/>
              <a:ext cx="63561" cy="63587"/>
            </a:xfrm>
            <a:custGeom>
              <a:rect b="b" l="l" r="r" t="t"/>
              <a:pathLst>
                <a:path extrusionOk="0" h="2415" w="2414">
                  <a:moveTo>
                    <a:pt x="1220" y="1"/>
                  </a:moveTo>
                  <a:lnTo>
                    <a:pt x="966" y="26"/>
                  </a:lnTo>
                  <a:lnTo>
                    <a:pt x="737" y="102"/>
                  </a:lnTo>
                  <a:lnTo>
                    <a:pt x="534" y="204"/>
                  </a:lnTo>
                  <a:lnTo>
                    <a:pt x="356" y="356"/>
                  </a:lnTo>
                  <a:lnTo>
                    <a:pt x="229" y="534"/>
                  </a:lnTo>
                  <a:lnTo>
                    <a:pt x="102" y="738"/>
                  </a:lnTo>
                  <a:lnTo>
                    <a:pt x="26" y="966"/>
                  </a:lnTo>
                  <a:lnTo>
                    <a:pt x="1" y="1195"/>
                  </a:lnTo>
                  <a:lnTo>
                    <a:pt x="26" y="1449"/>
                  </a:lnTo>
                  <a:lnTo>
                    <a:pt x="102" y="1678"/>
                  </a:lnTo>
                  <a:lnTo>
                    <a:pt x="229" y="1881"/>
                  </a:lnTo>
                  <a:lnTo>
                    <a:pt x="356" y="2059"/>
                  </a:lnTo>
                  <a:lnTo>
                    <a:pt x="534" y="2211"/>
                  </a:lnTo>
                  <a:lnTo>
                    <a:pt x="737" y="2313"/>
                  </a:lnTo>
                  <a:lnTo>
                    <a:pt x="966" y="2389"/>
                  </a:lnTo>
                  <a:lnTo>
                    <a:pt x="1220" y="2414"/>
                  </a:lnTo>
                  <a:lnTo>
                    <a:pt x="1449" y="2389"/>
                  </a:lnTo>
                  <a:lnTo>
                    <a:pt x="1677" y="2313"/>
                  </a:lnTo>
                  <a:lnTo>
                    <a:pt x="1880" y="2211"/>
                  </a:lnTo>
                  <a:lnTo>
                    <a:pt x="2058" y="2059"/>
                  </a:lnTo>
                  <a:lnTo>
                    <a:pt x="2211" y="1881"/>
                  </a:lnTo>
                  <a:lnTo>
                    <a:pt x="2312" y="1678"/>
                  </a:lnTo>
                  <a:lnTo>
                    <a:pt x="2389" y="1449"/>
                  </a:lnTo>
                  <a:lnTo>
                    <a:pt x="2414" y="1195"/>
                  </a:lnTo>
                  <a:lnTo>
                    <a:pt x="2389" y="966"/>
                  </a:lnTo>
                  <a:lnTo>
                    <a:pt x="2312" y="738"/>
                  </a:lnTo>
                  <a:lnTo>
                    <a:pt x="2211" y="534"/>
                  </a:lnTo>
                  <a:lnTo>
                    <a:pt x="2058" y="356"/>
                  </a:lnTo>
                  <a:lnTo>
                    <a:pt x="1880" y="204"/>
                  </a:lnTo>
                  <a:lnTo>
                    <a:pt x="1677" y="102"/>
                  </a:lnTo>
                  <a:lnTo>
                    <a:pt x="1449" y="26"/>
                  </a:lnTo>
                  <a:lnTo>
                    <a:pt x="1220" y="1"/>
                  </a:lnTo>
                  <a:close/>
                </a:path>
              </a:pathLst>
            </a:custGeom>
            <a:solidFill>
              <a:srgbClr val="00DC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0" name="Google Shape;2910;p42"/>
            <p:cNvSpPr/>
            <p:nvPr/>
          </p:nvSpPr>
          <p:spPr>
            <a:xfrm>
              <a:off x="1895711" y="4496980"/>
              <a:ext cx="63561" cy="63561"/>
            </a:xfrm>
            <a:custGeom>
              <a:rect b="b" l="l" r="r" t="t"/>
              <a:pathLst>
                <a:path extrusionOk="0" h="2414" w="2414">
                  <a:moveTo>
                    <a:pt x="1220" y="0"/>
                  </a:moveTo>
                  <a:lnTo>
                    <a:pt x="966" y="25"/>
                  </a:lnTo>
                  <a:lnTo>
                    <a:pt x="737" y="102"/>
                  </a:lnTo>
                  <a:lnTo>
                    <a:pt x="534" y="203"/>
                  </a:lnTo>
                  <a:lnTo>
                    <a:pt x="356" y="356"/>
                  </a:lnTo>
                  <a:lnTo>
                    <a:pt x="229" y="534"/>
                  </a:lnTo>
                  <a:lnTo>
                    <a:pt x="102" y="737"/>
                  </a:lnTo>
                  <a:lnTo>
                    <a:pt x="26" y="965"/>
                  </a:lnTo>
                  <a:lnTo>
                    <a:pt x="1" y="1219"/>
                  </a:lnTo>
                  <a:lnTo>
                    <a:pt x="26" y="1448"/>
                  </a:lnTo>
                  <a:lnTo>
                    <a:pt x="102" y="1677"/>
                  </a:lnTo>
                  <a:lnTo>
                    <a:pt x="229" y="1880"/>
                  </a:lnTo>
                  <a:lnTo>
                    <a:pt x="356" y="2058"/>
                  </a:lnTo>
                  <a:lnTo>
                    <a:pt x="534" y="2210"/>
                  </a:lnTo>
                  <a:lnTo>
                    <a:pt x="737" y="2312"/>
                  </a:lnTo>
                  <a:lnTo>
                    <a:pt x="966" y="2388"/>
                  </a:lnTo>
                  <a:lnTo>
                    <a:pt x="1220" y="2413"/>
                  </a:lnTo>
                  <a:lnTo>
                    <a:pt x="1449" y="2388"/>
                  </a:lnTo>
                  <a:lnTo>
                    <a:pt x="1677" y="2312"/>
                  </a:lnTo>
                  <a:lnTo>
                    <a:pt x="1880" y="2210"/>
                  </a:lnTo>
                  <a:lnTo>
                    <a:pt x="2058" y="2058"/>
                  </a:lnTo>
                  <a:lnTo>
                    <a:pt x="2211" y="1880"/>
                  </a:lnTo>
                  <a:lnTo>
                    <a:pt x="2312" y="1677"/>
                  </a:lnTo>
                  <a:lnTo>
                    <a:pt x="2389" y="1448"/>
                  </a:lnTo>
                  <a:lnTo>
                    <a:pt x="2414" y="1219"/>
                  </a:lnTo>
                  <a:lnTo>
                    <a:pt x="2389" y="965"/>
                  </a:lnTo>
                  <a:lnTo>
                    <a:pt x="2312" y="737"/>
                  </a:lnTo>
                  <a:lnTo>
                    <a:pt x="2211" y="534"/>
                  </a:lnTo>
                  <a:lnTo>
                    <a:pt x="2058" y="356"/>
                  </a:lnTo>
                  <a:lnTo>
                    <a:pt x="1880" y="203"/>
                  </a:lnTo>
                  <a:lnTo>
                    <a:pt x="1677" y="102"/>
                  </a:lnTo>
                  <a:lnTo>
                    <a:pt x="1449" y="25"/>
                  </a:lnTo>
                  <a:lnTo>
                    <a:pt x="12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1" name="Google Shape;2911;p42"/>
            <p:cNvSpPr/>
            <p:nvPr/>
          </p:nvSpPr>
          <p:spPr>
            <a:xfrm>
              <a:off x="1777990" y="4407326"/>
              <a:ext cx="63561" cy="63587"/>
            </a:xfrm>
            <a:custGeom>
              <a:rect b="b" l="l" r="r" t="t"/>
              <a:pathLst>
                <a:path extrusionOk="0" h="2415" w="2414">
                  <a:moveTo>
                    <a:pt x="1220" y="1"/>
                  </a:moveTo>
                  <a:lnTo>
                    <a:pt x="966" y="26"/>
                  </a:lnTo>
                  <a:lnTo>
                    <a:pt x="737" y="102"/>
                  </a:lnTo>
                  <a:lnTo>
                    <a:pt x="534" y="204"/>
                  </a:lnTo>
                  <a:lnTo>
                    <a:pt x="356" y="356"/>
                  </a:lnTo>
                  <a:lnTo>
                    <a:pt x="204" y="534"/>
                  </a:lnTo>
                  <a:lnTo>
                    <a:pt x="102" y="738"/>
                  </a:lnTo>
                  <a:lnTo>
                    <a:pt x="26" y="966"/>
                  </a:lnTo>
                  <a:lnTo>
                    <a:pt x="0" y="1195"/>
                  </a:lnTo>
                  <a:lnTo>
                    <a:pt x="26" y="1449"/>
                  </a:lnTo>
                  <a:lnTo>
                    <a:pt x="102" y="1678"/>
                  </a:lnTo>
                  <a:lnTo>
                    <a:pt x="204" y="1881"/>
                  </a:lnTo>
                  <a:lnTo>
                    <a:pt x="356" y="2059"/>
                  </a:lnTo>
                  <a:lnTo>
                    <a:pt x="534" y="2211"/>
                  </a:lnTo>
                  <a:lnTo>
                    <a:pt x="737" y="2313"/>
                  </a:lnTo>
                  <a:lnTo>
                    <a:pt x="966" y="2389"/>
                  </a:lnTo>
                  <a:lnTo>
                    <a:pt x="1220" y="2414"/>
                  </a:lnTo>
                  <a:lnTo>
                    <a:pt x="1448" y="2389"/>
                  </a:lnTo>
                  <a:lnTo>
                    <a:pt x="1677" y="2313"/>
                  </a:lnTo>
                  <a:lnTo>
                    <a:pt x="1880" y="2211"/>
                  </a:lnTo>
                  <a:lnTo>
                    <a:pt x="2058" y="2059"/>
                  </a:lnTo>
                  <a:lnTo>
                    <a:pt x="2211" y="1881"/>
                  </a:lnTo>
                  <a:lnTo>
                    <a:pt x="2312" y="1678"/>
                  </a:lnTo>
                  <a:lnTo>
                    <a:pt x="2388" y="1449"/>
                  </a:lnTo>
                  <a:lnTo>
                    <a:pt x="2414" y="1195"/>
                  </a:lnTo>
                  <a:lnTo>
                    <a:pt x="2388" y="966"/>
                  </a:lnTo>
                  <a:lnTo>
                    <a:pt x="2312" y="738"/>
                  </a:lnTo>
                  <a:lnTo>
                    <a:pt x="2211" y="534"/>
                  </a:lnTo>
                  <a:lnTo>
                    <a:pt x="2058" y="356"/>
                  </a:lnTo>
                  <a:lnTo>
                    <a:pt x="1880" y="204"/>
                  </a:lnTo>
                  <a:lnTo>
                    <a:pt x="1677" y="102"/>
                  </a:lnTo>
                  <a:lnTo>
                    <a:pt x="1448" y="26"/>
                  </a:lnTo>
                  <a:lnTo>
                    <a:pt x="1220" y="1"/>
                  </a:lnTo>
                  <a:close/>
                </a:path>
              </a:pathLst>
            </a:custGeom>
            <a:solidFill>
              <a:srgbClr val="8FDBF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2" name="Google Shape;2912;p42"/>
            <p:cNvSpPr/>
            <p:nvPr/>
          </p:nvSpPr>
          <p:spPr>
            <a:xfrm>
              <a:off x="1777990" y="4496980"/>
              <a:ext cx="63561" cy="63561"/>
            </a:xfrm>
            <a:custGeom>
              <a:rect b="b" l="l" r="r" t="t"/>
              <a:pathLst>
                <a:path extrusionOk="0" h="2414" w="2414">
                  <a:moveTo>
                    <a:pt x="1220" y="0"/>
                  </a:moveTo>
                  <a:lnTo>
                    <a:pt x="966" y="25"/>
                  </a:lnTo>
                  <a:lnTo>
                    <a:pt x="737" y="102"/>
                  </a:lnTo>
                  <a:lnTo>
                    <a:pt x="534" y="203"/>
                  </a:lnTo>
                  <a:lnTo>
                    <a:pt x="356" y="356"/>
                  </a:lnTo>
                  <a:lnTo>
                    <a:pt x="204" y="534"/>
                  </a:lnTo>
                  <a:lnTo>
                    <a:pt x="102" y="737"/>
                  </a:lnTo>
                  <a:lnTo>
                    <a:pt x="26" y="965"/>
                  </a:lnTo>
                  <a:lnTo>
                    <a:pt x="0" y="1219"/>
                  </a:lnTo>
                  <a:lnTo>
                    <a:pt x="26" y="1448"/>
                  </a:lnTo>
                  <a:lnTo>
                    <a:pt x="102" y="1677"/>
                  </a:lnTo>
                  <a:lnTo>
                    <a:pt x="204" y="1880"/>
                  </a:lnTo>
                  <a:lnTo>
                    <a:pt x="356" y="2058"/>
                  </a:lnTo>
                  <a:lnTo>
                    <a:pt x="534" y="2210"/>
                  </a:lnTo>
                  <a:lnTo>
                    <a:pt x="737" y="2312"/>
                  </a:lnTo>
                  <a:lnTo>
                    <a:pt x="966" y="2388"/>
                  </a:lnTo>
                  <a:lnTo>
                    <a:pt x="1220" y="2413"/>
                  </a:lnTo>
                  <a:lnTo>
                    <a:pt x="1448" y="2388"/>
                  </a:lnTo>
                  <a:lnTo>
                    <a:pt x="1677" y="2312"/>
                  </a:lnTo>
                  <a:lnTo>
                    <a:pt x="1880" y="2210"/>
                  </a:lnTo>
                  <a:lnTo>
                    <a:pt x="2058" y="2058"/>
                  </a:lnTo>
                  <a:lnTo>
                    <a:pt x="2211" y="1880"/>
                  </a:lnTo>
                  <a:lnTo>
                    <a:pt x="2312" y="1677"/>
                  </a:lnTo>
                  <a:lnTo>
                    <a:pt x="2388" y="1448"/>
                  </a:lnTo>
                  <a:lnTo>
                    <a:pt x="2414" y="1219"/>
                  </a:lnTo>
                  <a:lnTo>
                    <a:pt x="2388" y="965"/>
                  </a:lnTo>
                  <a:lnTo>
                    <a:pt x="2312" y="737"/>
                  </a:lnTo>
                  <a:lnTo>
                    <a:pt x="2211" y="534"/>
                  </a:lnTo>
                  <a:lnTo>
                    <a:pt x="2058" y="356"/>
                  </a:lnTo>
                  <a:lnTo>
                    <a:pt x="1880" y="203"/>
                  </a:lnTo>
                  <a:lnTo>
                    <a:pt x="1677" y="102"/>
                  </a:lnTo>
                  <a:lnTo>
                    <a:pt x="1448" y="25"/>
                  </a:lnTo>
                  <a:lnTo>
                    <a:pt x="1220" y="0"/>
                  </a:lnTo>
                  <a:close/>
                </a:path>
              </a:pathLst>
            </a:custGeom>
            <a:solidFill>
              <a:srgbClr val="FFC5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3" name="Google Shape;2913;p42"/>
            <p:cNvSpPr/>
            <p:nvPr/>
          </p:nvSpPr>
          <p:spPr>
            <a:xfrm>
              <a:off x="1638862" y="4235417"/>
              <a:ext cx="341816" cy="116431"/>
            </a:xfrm>
            <a:custGeom>
              <a:rect b="b" l="l" r="r" t="t"/>
              <a:pathLst>
                <a:path extrusionOk="0" h="4422" w="12982">
                  <a:moveTo>
                    <a:pt x="9908" y="1"/>
                  </a:moveTo>
                  <a:lnTo>
                    <a:pt x="9501" y="26"/>
                  </a:lnTo>
                  <a:lnTo>
                    <a:pt x="9120" y="77"/>
                  </a:lnTo>
                  <a:lnTo>
                    <a:pt x="8739" y="179"/>
                  </a:lnTo>
                  <a:lnTo>
                    <a:pt x="8333" y="331"/>
                  </a:lnTo>
                  <a:lnTo>
                    <a:pt x="1880" y="331"/>
                  </a:lnTo>
                  <a:lnTo>
                    <a:pt x="1677" y="357"/>
                  </a:lnTo>
                  <a:lnTo>
                    <a:pt x="1499" y="382"/>
                  </a:lnTo>
                  <a:lnTo>
                    <a:pt x="1321" y="433"/>
                  </a:lnTo>
                  <a:lnTo>
                    <a:pt x="1143" y="484"/>
                  </a:lnTo>
                  <a:lnTo>
                    <a:pt x="991" y="560"/>
                  </a:lnTo>
                  <a:lnTo>
                    <a:pt x="839" y="661"/>
                  </a:lnTo>
                  <a:lnTo>
                    <a:pt x="686" y="763"/>
                  </a:lnTo>
                  <a:lnTo>
                    <a:pt x="559" y="890"/>
                  </a:lnTo>
                  <a:lnTo>
                    <a:pt x="432" y="1017"/>
                  </a:lnTo>
                  <a:lnTo>
                    <a:pt x="330" y="1170"/>
                  </a:lnTo>
                  <a:lnTo>
                    <a:pt x="229" y="1322"/>
                  </a:lnTo>
                  <a:lnTo>
                    <a:pt x="153" y="1474"/>
                  </a:lnTo>
                  <a:lnTo>
                    <a:pt x="102" y="1652"/>
                  </a:lnTo>
                  <a:lnTo>
                    <a:pt x="51" y="1830"/>
                  </a:lnTo>
                  <a:lnTo>
                    <a:pt x="26" y="2008"/>
                  </a:lnTo>
                  <a:lnTo>
                    <a:pt x="0" y="2211"/>
                  </a:lnTo>
                  <a:lnTo>
                    <a:pt x="26" y="2389"/>
                  </a:lnTo>
                  <a:lnTo>
                    <a:pt x="51" y="2567"/>
                  </a:lnTo>
                  <a:lnTo>
                    <a:pt x="102" y="2745"/>
                  </a:lnTo>
                  <a:lnTo>
                    <a:pt x="153" y="2922"/>
                  </a:lnTo>
                  <a:lnTo>
                    <a:pt x="229" y="3075"/>
                  </a:lnTo>
                  <a:lnTo>
                    <a:pt x="330" y="3227"/>
                  </a:lnTo>
                  <a:lnTo>
                    <a:pt x="432" y="3380"/>
                  </a:lnTo>
                  <a:lnTo>
                    <a:pt x="559" y="3532"/>
                  </a:lnTo>
                  <a:lnTo>
                    <a:pt x="686" y="3634"/>
                  </a:lnTo>
                  <a:lnTo>
                    <a:pt x="839" y="3761"/>
                  </a:lnTo>
                  <a:lnTo>
                    <a:pt x="991" y="3837"/>
                  </a:lnTo>
                  <a:lnTo>
                    <a:pt x="1169" y="3913"/>
                  </a:lnTo>
                  <a:lnTo>
                    <a:pt x="1321" y="3989"/>
                  </a:lnTo>
                  <a:lnTo>
                    <a:pt x="1499" y="4040"/>
                  </a:lnTo>
                  <a:lnTo>
                    <a:pt x="1702" y="4066"/>
                  </a:lnTo>
                  <a:lnTo>
                    <a:pt x="8333" y="4066"/>
                  </a:lnTo>
                  <a:lnTo>
                    <a:pt x="8739" y="4218"/>
                  </a:lnTo>
                  <a:lnTo>
                    <a:pt x="9120" y="4320"/>
                  </a:lnTo>
                  <a:lnTo>
                    <a:pt x="9501" y="4396"/>
                  </a:lnTo>
                  <a:lnTo>
                    <a:pt x="9908" y="4421"/>
                  </a:lnTo>
                  <a:lnTo>
                    <a:pt x="10340" y="4370"/>
                  </a:lnTo>
                  <a:lnTo>
                    <a:pt x="10746" y="4294"/>
                  </a:lnTo>
                  <a:lnTo>
                    <a:pt x="11127" y="4167"/>
                  </a:lnTo>
                  <a:lnTo>
                    <a:pt x="11483" y="4015"/>
                  </a:lnTo>
                  <a:lnTo>
                    <a:pt x="11813" y="3837"/>
                  </a:lnTo>
                  <a:lnTo>
                    <a:pt x="12093" y="3659"/>
                  </a:lnTo>
                  <a:lnTo>
                    <a:pt x="12347" y="3430"/>
                  </a:lnTo>
                  <a:lnTo>
                    <a:pt x="12550" y="3227"/>
                  </a:lnTo>
                  <a:lnTo>
                    <a:pt x="12728" y="2999"/>
                  </a:lnTo>
                  <a:lnTo>
                    <a:pt x="12880" y="2745"/>
                  </a:lnTo>
                  <a:lnTo>
                    <a:pt x="12957" y="2491"/>
                  </a:lnTo>
                  <a:lnTo>
                    <a:pt x="12982" y="2211"/>
                  </a:lnTo>
                  <a:lnTo>
                    <a:pt x="12957" y="1932"/>
                  </a:lnTo>
                  <a:lnTo>
                    <a:pt x="12880" y="1652"/>
                  </a:lnTo>
                  <a:lnTo>
                    <a:pt x="12728" y="1398"/>
                  </a:lnTo>
                  <a:lnTo>
                    <a:pt x="12550" y="1170"/>
                  </a:lnTo>
                  <a:lnTo>
                    <a:pt x="12347" y="966"/>
                  </a:lnTo>
                  <a:lnTo>
                    <a:pt x="12093" y="763"/>
                  </a:lnTo>
                  <a:lnTo>
                    <a:pt x="11813" y="560"/>
                  </a:lnTo>
                  <a:lnTo>
                    <a:pt x="11483" y="382"/>
                  </a:lnTo>
                  <a:lnTo>
                    <a:pt x="11127" y="230"/>
                  </a:lnTo>
                  <a:lnTo>
                    <a:pt x="10746" y="103"/>
                  </a:lnTo>
                  <a:lnTo>
                    <a:pt x="10340" y="26"/>
                  </a:lnTo>
                  <a:lnTo>
                    <a:pt x="9908" y="1"/>
                  </a:lnTo>
                  <a:close/>
                </a:path>
              </a:pathLst>
            </a:custGeom>
            <a:solidFill>
              <a:srgbClr val="8A4F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4" name="Google Shape;2914;p42"/>
            <p:cNvSpPr/>
            <p:nvPr/>
          </p:nvSpPr>
          <p:spPr>
            <a:xfrm>
              <a:off x="1837522" y="4256824"/>
              <a:ext cx="121750" cy="73619"/>
            </a:xfrm>
            <a:custGeom>
              <a:rect b="b" l="l" r="r" t="t"/>
              <a:pathLst>
                <a:path extrusionOk="0" h="2796" w="4624">
                  <a:moveTo>
                    <a:pt x="2134" y="1"/>
                  </a:moveTo>
                  <a:lnTo>
                    <a:pt x="1855" y="26"/>
                  </a:lnTo>
                  <a:lnTo>
                    <a:pt x="1575" y="102"/>
                  </a:lnTo>
                  <a:lnTo>
                    <a:pt x="1271" y="204"/>
                  </a:lnTo>
                  <a:lnTo>
                    <a:pt x="966" y="331"/>
                  </a:lnTo>
                  <a:lnTo>
                    <a:pt x="0" y="1398"/>
                  </a:lnTo>
                  <a:lnTo>
                    <a:pt x="966" y="2440"/>
                  </a:lnTo>
                  <a:lnTo>
                    <a:pt x="1271" y="2592"/>
                  </a:lnTo>
                  <a:lnTo>
                    <a:pt x="1575" y="2668"/>
                  </a:lnTo>
                  <a:lnTo>
                    <a:pt x="1855" y="2745"/>
                  </a:lnTo>
                  <a:lnTo>
                    <a:pt x="2134" y="2770"/>
                  </a:lnTo>
                  <a:lnTo>
                    <a:pt x="2414" y="2795"/>
                  </a:lnTo>
                  <a:lnTo>
                    <a:pt x="2642" y="2770"/>
                  </a:lnTo>
                  <a:lnTo>
                    <a:pt x="2896" y="2745"/>
                  </a:lnTo>
                  <a:lnTo>
                    <a:pt x="3125" y="2668"/>
                  </a:lnTo>
                  <a:lnTo>
                    <a:pt x="3328" y="2592"/>
                  </a:lnTo>
                  <a:lnTo>
                    <a:pt x="3532" y="2516"/>
                  </a:lnTo>
                  <a:lnTo>
                    <a:pt x="3887" y="2313"/>
                  </a:lnTo>
                  <a:lnTo>
                    <a:pt x="4192" y="2084"/>
                  </a:lnTo>
                  <a:lnTo>
                    <a:pt x="4446" y="1855"/>
                  </a:lnTo>
                  <a:lnTo>
                    <a:pt x="4522" y="1754"/>
                  </a:lnTo>
                  <a:lnTo>
                    <a:pt x="4573" y="1627"/>
                  </a:lnTo>
                  <a:lnTo>
                    <a:pt x="4624" y="1525"/>
                  </a:lnTo>
                  <a:lnTo>
                    <a:pt x="4624" y="1398"/>
                  </a:lnTo>
                  <a:lnTo>
                    <a:pt x="4624" y="1271"/>
                  </a:lnTo>
                  <a:lnTo>
                    <a:pt x="4573" y="1144"/>
                  </a:lnTo>
                  <a:lnTo>
                    <a:pt x="4522" y="1017"/>
                  </a:lnTo>
                  <a:lnTo>
                    <a:pt x="4446" y="915"/>
                  </a:lnTo>
                  <a:lnTo>
                    <a:pt x="4192" y="687"/>
                  </a:lnTo>
                  <a:lnTo>
                    <a:pt x="3887" y="458"/>
                  </a:lnTo>
                  <a:lnTo>
                    <a:pt x="3532" y="255"/>
                  </a:lnTo>
                  <a:lnTo>
                    <a:pt x="3328" y="179"/>
                  </a:lnTo>
                  <a:lnTo>
                    <a:pt x="3125" y="102"/>
                  </a:lnTo>
                  <a:lnTo>
                    <a:pt x="2896" y="52"/>
                  </a:lnTo>
                  <a:lnTo>
                    <a:pt x="2642" y="1"/>
                  </a:lnTo>
                  <a:close/>
                </a:path>
              </a:pathLst>
            </a:custGeom>
            <a:solidFill>
              <a:srgbClr val="7D4DA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5" name="Google Shape;2915;p42"/>
            <p:cNvSpPr/>
            <p:nvPr/>
          </p:nvSpPr>
          <p:spPr>
            <a:xfrm>
              <a:off x="1660268" y="4265539"/>
              <a:ext cx="177280" cy="55530"/>
            </a:xfrm>
            <a:custGeom>
              <a:rect b="b" l="l" r="r" t="t"/>
              <a:pathLst>
                <a:path extrusionOk="0" h="2109" w="6733">
                  <a:moveTo>
                    <a:pt x="1067" y="0"/>
                  </a:moveTo>
                  <a:lnTo>
                    <a:pt x="838" y="26"/>
                  </a:lnTo>
                  <a:lnTo>
                    <a:pt x="661" y="76"/>
                  </a:lnTo>
                  <a:lnTo>
                    <a:pt x="483" y="178"/>
                  </a:lnTo>
                  <a:lnTo>
                    <a:pt x="305" y="305"/>
                  </a:lnTo>
                  <a:lnTo>
                    <a:pt x="178" y="457"/>
                  </a:lnTo>
                  <a:lnTo>
                    <a:pt x="76" y="635"/>
                  </a:lnTo>
                  <a:lnTo>
                    <a:pt x="26" y="838"/>
                  </a:lnTo>
                  <a:lnTo>
                    <a:pt x="0" y="1067"/>
                  </a:lnTo>
                  <a:lnTo>
                    <a:pt x="26" y="1270"/>
                  </a:lnTo>
                  <a:lnTo>
                    <a:pt x="76" y="1474"/>
                  </a:lnTo>
                  <a:lnTo>
                    <a:pt x="178" y="1651"/>
                  </a:lnTo>
                  <a:lnTo>
                    <a:pt x="305" y="1804"/>
                  </a:lnTo>
                  <a:lnTo>
                    <a:pt x="483" y="1931"/>
                  </a:lnTo>
                  <a:lnTo>
                    <a:pt x="661" y="2032"/>
                  </a:lnTo>
                  <a:lnTo>
                    <a:pt x="838" y="2083"/>
                  </a:lnTo>
                  <a:lnTo>
                    <a:pt x="1067" y="2109"/>
                  </a:lnTo>
                  <a:lnTo>
                    <a:pt x="5081" y="2109"/>
                  </a:lnTo>
                  <a:lnTo>
                    <a:pt x="6732" y="1067"/>
                  </a:lnTo>
                  <a:lnTo>
                    <a:pt x="5081" y="0"/>
                  </a:lnTo>
                  <a:close/>
                </a:path>
              </a:pathLst>
            </a:custGeom>
            <a:solidFill>
              <a:srgbClr val="7D4DA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6" name="Google Shape;2916;p42"/>
            <p:cNvSpPr/>
            <p:nvPr/>
          </p:nvSpPr>
          <p:spPr>
            <a:xfrm>
              <a:off x="1794051" y="4265539"/>
              <a:ext cx="68906" cy="55530"/>
            </a:xfrm>
            <a:custGeom>
              <a:rect b="b" l="l" r="r" t="t"/>
              <a:pathLst>
                <a:path extrusionOk="0" h="2109" w="2617">
                  <a:moveTo>
                    <a:pt x="0" y="0"/>
                  </a:moveTo>
                  <a:lnTo>
                    <a:pt x="0" y="2109"/>
                  </a:lnTo>
                  <a:lnTo>
                    <a:pt x="2617" y="2109"/>
                  </a:lnTo>
                  <a:lnTo>
                    <a:pt x="26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917" name="Google Shape;2917;p42"/>
          <p:cNvGrpSpPr/>
          <p:nvPr/>
        </p:nvGrpSpPr>
        <p:grpSpPr>
          <a:xfrm>
            <a:off x="5247295" y="2759574"/>
            <a:ext cx="389595" cy="334558"/>
            <a:chOff x="7912490" y="2002652"/>
            <a:chExt cx="421412" cy="361880"/>
          </a:xfrm>
        </p:grpSpPr>
        <p:sp>
          <p:nvSpPr>
            <p:cNvPr id="2918" name="Google Shape;2918;p42"/>
            <p:cNvSpPr/>
            <p:nvPr/>
          </p:nvSpPr>
          <p:spPr>
            <a:xfrm>
              <a:off x="7912490" y="2002652"/>
              <a:ext cx="421412" cy="361880"/>
            </a:xfrm>
            <a:custGeom>
              <a:rect b="b" l="l" r="r" t="t"/>
              <a:pathLst>
                <a:path extrusionOk="0" h="13744" w="16005">
                  <a:moveTo>
                    <a:pt x="1931" y="0"/>
                  </a:moveTo>
                  <a:lnTo>
                    <a:pt x="1753" y="26"/>
                  </a:lnTo>
                  <a:lnTo>
                    <a:pt x="1550" y="51"/>
                  </a:lnTo>
                  <a:lnTo>
                    <a:pt x="1372" y="102"/>
                  </a:lnTo>
                  <a:lnTo>
                    <a:pt x="1194" y="153"/>
                  </a:lnTo>
                  <a:lnTo>
                    <a:pt x="1016" y="229"/>
                  </a:lnTo>
                  <a:lnTo>
                    <a:pt x="864" y="330"/>
                  </a:lnTo>
                  <a:lnTo>
                    <a:pt x="711" y="457"/>
                  </a:lnTo>
                  <a:lnTo>
                    <a:pt x="559" y="559"/>
                  </a:lnTo>
                  <a:lnTo>
                    <a:pt x="457" y="711"/>
                  </a:lnTo>
                  <a:lnTo>
                    <a:pt x="330" y="864"/>
                  </a:lnTo>
                  <a:lnTo>
                    <a:pt x="229" y="1016"/>
                  </a:lnTo>
                  <a:lnTo>
                    <a:pt x="153" y="1194"/>
                  </a:lnTo>
                  <a:lnTo>
                    <a:pt x="102" y="1372"/>
                  </a:lnTo>
                  <a:lnTo>
                    <a:pt x="51" y="1550"/>
                  </a:lnTo>
                  <a:lnTo>
                    <a:pt x="0" y="1753"/>
                  </a:lnTo>
                  <a:lnTo>
                    <a:pt x="0" y="1931"/>
                  </a:lnTo>
                  <a:lnTo>
                    <a:pt x="0" y="11788"/>
                  </a:lnTo>
                  <a:lnTo>
                    <a:pt x="0" y="11991"/>
                  </a:lnTo>
                  <a:lnTo>
                    <a:pt x="51" y="12194"/>
                  </a:lnTo>
                  <a:lnTo>
                    <a:pt x="102" y="12372"/>
                  </a:lnTo>
                  <a:lnTo>
                    <a:pt x="153" y="12550"/>
                  </a:lnTo>
                  <a:lnTo>
                    <a:pt x="229" y="12728"/>
                  </a:lnTo>
                  <a:lnTo>
                    <a:pt x="330" y="12880"/>
                  </a:lnTo>
                  <a:lnTo>
                    <a:pt x="457" y="13033"/>
                  </a:lnTo>
                  <a:lnTo>
                    <a:pt x="559" y="13160"/>
                  </a:lnTo>
                  <a:lnTo>
                    <a:pt x="711" y="13287"/>
                  </a:lnTo>
                  <a:lnTo>
                    <a:pt x="864" y="13414"/>
                  </a:lnTo>
                  <a:lnTo>
                    <a:pt x="1016" y="13515"/>
                  </a:lnTo>
                  <a:lnTo>
                    <a:pt x="1194" y="13591"/>
                  </a:lnTo>
                  <a:lnTo>
                    <a:pt x="1372" y="13642"/>
                  </a:lnTo>
                  <a:lnTo>
                    <a:pt x="1550" y="13693"/>
                  </a:lnTo>
                  <a:lnTo>
                    <a:pt x="1753" y="13719"/>
                  </a:lnTo>
                  <a:lnTo>
                    <a:pt x="1931" y="13744"/>
                  </a:lnTo>
                  <a:lnTo>
                    <a:pt x="14074" y="13744"/>
                  </a:lnTo>
                  <a:lnTo>
                    <a:pt x="14278" y="13719"/>
                  </a:lnTo>
                  <a:lnTo>
                    <a:pt x="14455" y="13693"/>
                  </a:lnTo>
                  <a:lnTo>
                    <a:pt x="14659" y="13642"/>
                  </a:lnTo>
                  <a:lnTo>
                    <a:pt x="14836" y="13591"/>
                  </a:lnTo>
                  <a:lnTo>
                    <a:pt x="14989" y="13515"/>
                  </a:lnTo>
                  <a:lnTo>
                    <a:pt x="15167" y="13414"/>
                  </a:lnTo>
                  <a:lnTo>
                    <a:pt x="15319" y="13287"/>
                  </a:lnTo>
                  <a:lnTo>
                    <a:pt x="15446" y="13160"/>
                  </a:lnTo>
                  <a:lnTo>
                    <a:pt x="15573" y="13033"/>
                  </a:lnTo>
                  <a:lnTo>
                    <a:pt x="15675" y="12880"/>
                  </a:lnTo>
                  <a:lnTo>
                    <a:pt x="15776" y="12728"/>
                  </a:lnTo>
                  <a:lnTo>
                    <a:pt x="15853" y="12550"/>
                  </a:lnTo>
                  <a:lnTo>
                    <a:pt x="15929" y="12372"/>
                  </a:lnTo>
                  <a:lnTo>
                    <a:pt x="15980" y="12194"/>
                  </a:lnTo>
                  <a:lnTo>
                    <a:pt x="16005" y="11991"/>
                  </a:lnTo>
                  <a:lnTo>
                    <a:pt x="16005" y="11788"/>
                  </a:lnTo>
                  <a:lnTo>
                    <a:pt x="16005" y="1931"/>
                  </a:lnTo>
                  <a:lnTo>
                    <a:pt x="16005" y="1753"/>
                  </a:lnTo>
                  <a:lnTo>
                    <a:pt x="15980" y="1550"/>
                  </a:lnTo>
                  <a:lnTo>
                    <a:pt x="15929" y="1372"/>
                  </a:lnTo>
                  <a:lnTo>
                    <a:pt x="15853" y="1194"/>
                  </a:lnTo>
                  <a:lnTo>
                    <a:pt x="15776" y="1016"/>
                  </a:lnTo>
                  <a:lnTo>
                    <a:pt x="15675" y="864"/>
                  </a:lnTo>
                  <a:lnTo>
                    <a:pt x="15573" y="711"/>
                  </a:lnTo>
                  <a:lnTo>
                    <a:pt x="15446" y="559"/>
                  </a:lnTo>
                  <a:lnTo>
                    <a:pt x="15319" y="457"/>
                  </a:lnTo>
                  <a:lnTo>
                    <a:pt x="15167" y="330"/>
                  </a:lnTo>
                  <a:lnTo>
                    <a:pt x="14989" y="229"/>
                  </a:lnTo>
                  <a:lnTo>
                    <a:pt x="14836" y="153"/>
                  </a:lnTo>
                  <a:lnTo>
                    <a:pt x="14659" y="102"/>
                  </a:lnTo>
                  <a:lnTo>
                    <a:pt x="14455" y="51"/>
                  </a:lnTo>
                  <a:lnTo>
                    <a:pt x="14278" y="26"/>
                  </a:lnTo>
                  <a:lnTo>
                    <a:pt x="14074" y="0"/>
                  </a:lnTo>
                  <a:close/>
                </a:path>
              </a:pathLst>
            </a:custGeom>
            <a:solidFill>
              <a:srgbClr val="8FDBF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9" name="Google Shape;2919;p42"/>
            <p:cNvSpPr/>
            <p:nvPr/>
          </p:nvSpPr>
          <p:spPr>
            <a:xfrm>
              <a:off x="7912490" y="2002652"/>
              <a:ext cx="107031" cy="361880"/>
            </a:xfrm>
            <a:custGeom>
              <a:rect b="b" l="l" r="r" t="t"/>
              <a:pathLst>
                <a:path extrusionOk="0" h="13744" w="4065">
                  <a:moveTo>
                    <a:pt x="1931" y="0"/>
                  </a:moveTo>
                  <a:lnTo>
                    <a:pt x="1753" y="26"/>
                  </a:lnTo>
                  <a:lnTo>
                    <a:pt x="1550" y="51"/>
                  </a:lnTo>
                  <a:lnTo>
                    <a:pt x="1372" y="102"/>
                  </a:lnTo>
                  <a:lnTo>
                    <a:pt x="1194" y="153"/>
                  </a:lnTo>
                  <a:lnTo>
                    <a:pt x="1016" y="229"/>
                  </a:lnTo>
                  <a:lnTo>
                    <a:pt x="864" y="330"/>
                  </a:lnTo>
                  <a:lnTo>
                    <a:pt x="711" y="457"/>
                  </a:lnTo>
                  <a:lnTo>
                    <a:pt x="559" y="559"/>
                  </a:lnTo>
                  <a:lnTo>
                    <a:pt x="457" y="711"/>
                  </a:lnTo>
                  <a:lnTo>
                    <a:pt x="330" y="864"/>
                  </a:lnTo>
                  <a:lnTo>
                    <a:pt x="229" y="1016"/>
                  </a:lnTo>
                  <a:lnTo>
                    <a:pt x="153" y="1194"/>
                  </a:lnTo>
                  <a:lnTo>
                    <a:pt x="102" y="1372"/>
                  </a:lnTo>
                  <a:lnTo>
                    <a:pt x="51" y="1550"/>
                  </a:lnTo>
                  <a:lnTo>
                    <a:pt x="0" y="1753"/>
                  </a:lnTo>
                  <a:lnTo>
                    <a:pt x="0" y="1931"/>
                  </a:lnTo>
                  <a:lnTo>
                    <a:pt x="0" y="11788"/>
                  </a:lnTo>
                  <a:lnTo>
                    <a:pt x="0" y="11991"/>
                  </a:lnTo>
                  <a:lnTo>
                    <a:pt x="51" y="12194"/>
                  </a:lnTo>
                  <a:lnTo>
                    <a:pt x="102" y="12372"/>
                  </a:lnTo>
                  <a:lnTo>
                    <a:pt x="153" y="12550"/>
                  </a:lnTo>
                  <a:lnTo>
                    <a:pt x="229" y="12728"/>
                  </a:lnTo>
                  <a:lnTo>
                    <a:pt x="330" y="12880"/>
                  </a:lnTo>
                  <a:lnTo>
                    <a:pt x="457" y="13033"/>
                  </a:lnTo>
                  <a:lnTo>
                    <a:pt x="559" y="13160"/>
                  </a:lnTo>
                  <a:lnTo>
                    <a:pt x="711" y="13287"/>
                  </a:lnTo>
                  <a:lnTo>
                    <a:pt x="864" y="13414"/>
                  </a:lnTo>
                  <a:lnTo>
                    <a:pt x="1016" y="13515"/>
                  </a:lnTo>
                  <a:lnTo>
                    <a:pt x="1194" y="13591"/>
                  </a:lnTo>
                  <a:lnTo>
                    <a:pt x="1372" y="13642"/>
                  </a:lnTo>
                  <a:lnTo>
                    <a:pt x="1550" y="13693"/>
                  </a:lnTo>
                  <a:lnTo>
                    <a:pt x="1753" y="13719"/>
                  </a:lnTo>
                  <a:lnTo>
                    <a:pt x="1931" y="13744"/>
                  </a:lnTo>
                  <a:lnTo>
                    <a:pt x="4065" y="13744"/>
                  </a:lnTo>
                  <a:lnTo>
                    <a:pt x="3862" y="13719"/>
                  </a:lnTo>
                  <a:lnTo>
                    <a:pt x="3684" y="13693"/>
                  </a:lnTo>
                  <a:lnTo>
                    <a:pt x="3481" y="13642"/>
                  </a:lnTo>
                  <a:lnTo>
                    <a:pt x="3303" y="13591"/>
                  </a:lnTo>
                  <a:lnTo>
                    <a:pt x="3150" y="13515"/>
                  </a:lnTo>
                  <a:lnTo>
                    <a:pt x="2972" y="13414"/>
                  </a:lnTo>
                  <a:lnTo>
                    <a:pt x="2845" y="13287"/>
                  </a:lnTo>
                  <a:lnTo>
                    <a:pt x="2693" y="13160"/>
                  </a:lnTo>
                  <a:lnTo>
                    <a:pt x="2566" y="13033"/>
                  </a:lnTo>
                  <a:lnTo>
                    <a:pt x="2464" y="12880"/>
                  </a:lnTo>
                  <a:lnTo>
                    <a:pt x="2363" y="12728"/>
                  </a:lnTo>
                  <a:lnTo>
                    <a:pt x="2287" y="12550"/>
                  </a:lnTo>
                  <a:lnTo>
                    <a:pt x="2210" y="12372"/>
                  </a:lnTo>
                  <a:lnTo>
                    <a:pt x="2160" y="12194"/>
                  </a:lnTo>
                  <a:lnTo>
                    <a:pt x="2134" y="11991"/>
                  </a:lnTo>
                  <a:lnTo>
                    <a:pt x="2134" y="11788"/>
                  </a:lnTo>
                  <a:lnTo>
                    <a:pt x="2134" y="1931"/>
                  </a:lnTo>
                  <a:lnTo>
                    <a:pt x="2134" y="1753"/>
                  </a:lnTo>
                  <a:lnTo>
                    <a:pt x="2160" y="1550"/>
                  </a:lnTo>
                  <a:lnTo>
                    <a:pt x="2210" y="1372"/>
                  </a:lnTo>
                  <a:lnTo>
                    <a:pt x="2287" y="1194"/>
                  </a:lnTo>
                  <a:lnTo>
                    <a:pt x="2363" y="1016"/>
                  </a:lnTo>
                  <a:lnTo>
                    <a:pt x="2464" y="864"/>
                  </a:lnTo>
                  <a:lnTo>
                    <a:pt x="2566" y="711"/>
                  </a:lnTo>
                  <a:lnTo>
                    <a:pt x="2693" y="559"/>
                  </a:lnTo>
                  <a:lnTo>
                    <a:pt x="2845" y="457"/>
                  </a:lnTo>
                  <a:lnTo>
                    <a:pt x="2972" y="330"/>
                  </a:lnTo>
                  <a:lnTo>
                    <a:pt x="3150" y="229"/>
                  </a:lnTo>
                  <a:lnTo>
                    <a:pt x="3303" y="153"/>
                  </a:lnTo>
                  <a:lnTo>
                    <a:pt x="3481" y="102"/>
                  </a:lnTo>
                  <a:lnTo>
                    <a:pt x="3684" y="51"/>
                  </a:lnTo>
                  <a:lnTo>
                    <a:pt x="3862" y="26"/>
                  </a:lnTo>
                  <a:lnTo>
                    <a:pt x="4065" y="0"/>
                  </a:lnTo>
                  <a:close/>
                </a:path>
              </a:pathLst>
            </a:custGeom>
            <a:solidFill>
              <a:srgbClr val="5DBDF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0" name="Google Shape;2920;p42"/>
            <p:cNvSpPr/>
            <p:nvPr/>
          </p:nvSpPr>
          <p:spPr>
            <a:xfrm>
              <a:off x="8039585" y="2045465"/>
              <a:ext cx="252189" cy="276281"/>
            </a:xfrm>
            <a:custGeom>
              <a:rect b="b" l="l" r="r" t="t"/>
              <a:pathLst>
                <a:path extrusionOk="0" h="10493" w="9578">
                  <a:moveTo>
                    <a:pt x="330" y="0"/>
                  </a:moveTo>
                  <a:lnTo>
                    <a:pt x="203" y="25"/>
                  </a:lnTo>
                  <a:lnTo>
                    <a:pt x="102" y="76"/>
                  </a:lnTo>
                  <a:lnTo>
                    <a:pt x="25" y="178"/>
                  </a:lnTo>
                  <a:lnTo>
                    <a:pt x="0" y="305"/>
                  </a:lnTo>
                  <a:lnTo>
                    <a:pt x="0" y="10162"/>
                  </a:lnTo>
                  <a:lnTo>
                    <a:pt x="25" y="10289"/>
                  </a:lnTo>
                  <a:lnTo>
                    <a:pt x="102" y="10416"/>
                  </a:lnTo>
                  <a:lnTo>
                    <a:pt x="203" y="10467"/>
                  </a:lnTo>
                  <a:lnTo>
                    <a:pt x="330" y="10492"/>
                  </a:lnTo>
                  <a:lnTo>
                    <a:pt x="9247" y="10492"/>
                  </a:lnTo>
                  <a:lnTo>
                    <a:pt x="9374" y="10467"/>
                  </a:lnTo>
                  <a:lnTo>
                    <a:pt x="9476" y="10416"/>
                  </a:lnTo>
                  <a:lnTo>
                    <a:pt x="9552" y="10289"/>
                  </a:lnTo>
                  <a:lnTo>
                    <a:pt x="9578" y="10162"/>
                  </a:lnTo>
                  <a:lnTo>
                    <a:pt x="9578" y="305"/>
                  </a:lnTo>
                  <a:lnTo>
                    <a:pt x="9552" y="178"/>
                  </a:lnTo>
                  <a:lnTo>
                    <a:pt x="9476" y="76"/>
                  </a:lnTo>
                  <a:lnTo>
                    <a:pt x="9374" y="25"/>
                  </a:lnTo>
                  <a:lnTo>
                    <a:pt x="9247" y="0"/>
                  </a:lnTo>
                  <a:close/>
                </a:path>
              </a:pathLst>
            </a:custGeom>
            <a:solidFill>
              <a:srgbClr val="FF3B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1" name="Google Shape;2921;p42"/>
            <p:cNvSpPr/>
            <p:nvPr/>
          </p:nvSpPr>
          <p:spPr>
            <a:xfrm>
              <a:off x="8068996" y="2074218"/>
              <a:ext cx="34808" cy="34808"/>
            </a:xfrm>
            <a:custGeom>
              <a:rect b="b" l="l" r="r" t="t"/>
              <a:pathLst>
                <a:path extrusionOk="0" h="1322" w="1322">
                  <a:moveTo>
                    <a:pt x="255" y="0"/>
                  </a:moveTo>
                  <a:lnTo>
                    <a:pt x="153" y="26"/>
                  </a:lnTo>
                  <a:lnTo>
                    <a:pt x="77" y="77"/>
                  </a:lnTo>
                  <a:lnTo>
                    <a:pt x="26" y="153"/>
                  </a:lnTo>
                  <a:lnTo>
                    <a:pt x="1" y="254"/>
                  </a:lnTo>
                  <a:lnTo>
                    <a:pt x="1" y="1067"/>
                  </a:lnTo>
                  <a:lnTo>
                    <a:pt x="26" y="1169"/>
                  </a:lnTo>
                  <a:lnTo>
                    <a:pt x="77" y="1245"/>
                  </a:lnTo>
                  <a:lnTo>
                    <a:pt x="153" y="1296"/>
                  </a:lnTo>
                  <a:lnTo>
                    <a:pt x="255" y="1321"/>
                  </a:lnTo>
                  <a:lnTo>
                    <a:pt x="331" y="1296"/>
                  </a:lnTo>
                  <a:lnTo>
                    <a:pt x="407" y="1245"/>
                  </a:lnTo>
                  <a:lnTo>
                    <a:pt x="458" y="1169"/>
                  </a:lnTo>
                  <a:lnTo>
                    <a:pt x="484" y="1067"/>
                  </a:lnTo>
                  <a:lnTo>
                    <a:pt x="484" y="483"/>
                  </a:lnTo>
                  <a:lnTo>
                    <a:pt x="1169" y="483"/>
                  </a:lnTo>
                  <a:lnTo>
                    <a:pt x="1246" y="432"/>
                  </a:lnTo>
                  <a:lnTo>
                    <a:pt x="1296" y="356"/>
                  </a:lnTo>
                  <a:lnTo>
                    <a:pt x="1322" y="254"/>
                  </a:lnTo>
                  <a:lnTo>
                    <a:pt x="1296" y="153"/>
                  </a:lnTo>
                  <a:lnTo>
                    <a:pt x="1246" y="77"/>
                  </a:lnTo>
                  <a:lnTo>
                    <a:pt x="1169" y="26"/>
                  </a:lnTo>
                  <a:lnTo>
                    <a:pt x="1068" y="0"/>
                  </a:lnTo>
                  <a:close/>
                </a:path>
              </a:pathLst>
            </a:custGeom>
            <a:solidFill>
              <a:srgbClr val="5A22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2" name="Google Shape;2922;p42"/>
            <p:cNvSpPr/>
            <p:nvPr/>
          </p:nvSpPr>
          <p:spPr>
            <a:xfrm>
              <a:off x="8228213" y="2074218"/>
              <a:ext cx="34124" cy="34808"/>
            </a:xfrm>
            <a:custGeom>
              <a:rect b="b" l="l" r="r" t="t"/>
              <a:pathLst>
                <a:path extrusionOk="0" h="1322" w="1296">
                  <a:moveTo>
                    <a:pt x="229" y="0"/>
                  </a:moveTo>
                  <a:lnTo>
                    <a:pt x="127" y="26"/>
                  </a:lnTo>
                  <a:lnTo>
                    <a:pt x="51" y="77"/>
                  </a:lnTo>
                  <a:lnTo>
                    <a:pt x="0" y="153"/>
                  </a:lnTo>
                  <a:lnTo>
                    <a:pt x="0" y="254"/>
                  </a:lnTo>
                  <a:lnTo>
                    <a:pt x="0" y="356"/>
                  </a:lnTo>
                  <a:lnTo>
                    <a:pt x="51" y="432"/>
                  </a:lnTo>
                  <a:lnTo>
                    <a:pt x="127" y="483"/>
                  </a:lnTo>
                  <a:lnTo>
                    <a:pt x="813" y="483"/>
                  </a:lnTo>
                  <a:lnTo>
                    <a:pt x="813" y="1067"/>
                  </a:lnTo>
                  <a:lnTo>
                    <a:pt x="838" y="1169"/>
                  </a:lnTo>
                  <a:lnTo>
                    <a:pt x="889" y="1245"/>
                  </a:lnTo>
                  <a:lnTo>
                    <a:pt x="965" y="1296"/>
                  </a:lnTo>
                  <a:lnTo>
                    <a:pt x="1067" y="1321"/>
                  </a:lnTo>
                  <a:lnTo>
                    <a:pt x="1143" y="1296"/>
                  </a:lnTo>
                  <a:lnTo>
                    <a:pt x="1220" y="1245"/>
                  </a:lnTo>
                  <a:lnTo>
                    <a:pt x="1270" y="1169"/>
                  </a:lnTo>
                  <a:lnTo>
                    <a:pt x="1296" y="1067"/>
                  </a:lnTo>
                  <a:lnTo>
                    <a:pt x="1296" y="254"/>
                  </a:lnTo>
                  <a:lnTo>
                    <a:pt x="1270" y="153"/>
                  </a:lnTo>
                  <a:lnTo>
                    <a:pt x="1220" y="77"/>
                  </a:lnTo>
                  <a:lnTo>
                    <a:pt x="1143" y="26"/>
                  </a:lnTo>
                  <a:lnTo>
                    <a:pt x="1067" y="0"/>
                  </a:lnTo>
                  <a:close/>
                </a:path>
              </a:pathLst>
            </a:custGeom>
            <a:solidFill>
              <a:srgbClr val="5A22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3" name="Google Shape;2923;p42"/>
            <p:cNvSpPr/>
            <p:nvPr/>
          </p:nvSpPr>
          <p:spPr>
            <a:xfrm>
              <a:off x="8068996" y="2258160"/>
              <a:ext cx="34808" cy="34808"/>
            </a:xfrm>
            <a:custGeom>
              <a:rect b="b" l="l" r="r" t="t"/>
              <a:pathLst>
                <a:path extrusionOk="0" h="1322" w="1322">
                  <a:moveTo>
                    <a:pt x="255" y="1"/>
                  </a:moveTo>
                  <a:lnTo>
                    <a:pt x="153" y="26"/>
                  </a:lnTo>
                  <a:lnTo>
                    <a:pt x="77" y="77"/>
                  </a:lnTo>
                  <a:lnTo>
                    <a:pt x="26" y="153"/>
                  </a:lnTo>
                  <a:lnTo>
                    <a:pt x="1" y="255"/>
                  </a:lnTo>
                  <a:lnTo>
                    <a:pt x="1" y="1068"/>
                  </a:lnTo>
                  <a:lnTo>
                    <a:pt x="26" y="1169"/>
                  </a:lnTo>
                  <a:lnTo>
                    <a:pt x="77" y="1245"/>
                  </a:lnTo>
                  <a:lnTo>
                    <a:pt x="153" y="1296"/>
                  </a:lnTo>
                  <a:lnTo>
                    <a:pt x="255" y="1322"/>
                  </a:lnTo>
                  <a:lnTo>
                    <a:pt x="1068" y="1322"/>
                  </a:lnTo>
                  <a:lnTo>
                    <a:pt x="1169" y="1296"/>
                  </a:lnTo>
                  <a:lnTo>
                    <a:pt x="1246" y="1245"/>
                  </a:lnTo>
                  <a:lnTo>
                    <a:pt x="1296" y="1169"/>
                  </a:lnTo>
                  <a:lnTo>
                    <a:pt x="1322" y="1068"/>
                  </a:lnTo>
                  <a:lnTo>
                    <a:pt x="1296" y="966"/>
                  </a:lnTo>
                  <a:lnTo>
                    <a:pt x="1246" y="890"/>
                  </a:lnTo>
                  <a:lnTo>
                    <a:pt x="1169" y="839"/>
                  </a:lnTo>
                  <a:lnTo>
                    <a:pt x="484" y="839"/>
                  </a:lnTo>
                  <a:lnTo>
                    <a:pt x="484" y="255"/>
                  </a:lnTo>
                  <a:lnTo>
                    <a:pt x="458" y="153"/>
                  </a:lnTo>
                  <a:lnTo>
                    <a:pt x="407" y="77"/>
                  </a:lnTo>
                  <a:lnTo>
                    <a:pt x="331" y="26"/>
                  </a:lnTo>
                  <a:lnTo>
                    <a:pt x="255" y="1"/>
                  </a:lnTo>
                  <a:close/>
                </a:path>
              </a:pathLst>
            </a:custGeom>
            <a:solidFill>
              <a:srgbClr val="5A22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4" name="Google Shape;2924;p42"/>
            <p:cNvSpPr/>
            <p:nvPr/>
          </p:nvSpPr>
          <p:spPr>
            <a:xfrm>
              <a:off x="8228213" y="2258160"/>
              <a:ext cx="34124" cy="34808"/>
            </a:xfrm>
            <a:custGeom>
              <a:rect b="b" l="l" r="r" t="t"/>
              <a:pathLst>
                <a:path extrusionOk="0" h="1322" w="1296">
                  <a:moveTo>
                    <a:pt x="1067" y="1"/>
                  </a:moveTo>
                  <a:lnTo>
                    <a:pt x="965" y="26"/>
                  </a:lnTo>
                  <a:lnTo>
                    <a:pt x="889" y="77"/>
                  </a:lnTo>
                  <a:lnTo>
                    <a:pt x="838" y="153"/>
                  </a:lnTo>
                  <a:lnTo>
                    <a:pt x="813" y="255"/>
                  </a:lnTo>
                  <a:lnTo>
                    <a:pt x="813" y="839"/>
                  </a:lnTo>
                  <a:lnTo>
                    <a:pt x="127" y="839"/>
                  </a:lnTo>
                  <a:lnTo>
                    <a:pt x="51" y="890"/>
                  </a:lnTo>
                  <a:lnTo>
                    <a:pt x="0" y="966"/>
                  </a:lnTo>
                  <a:lnTo>
                    <a:pt x="0" y="1068"/>
                  </a:lnTo>
                  <a:lnTo>
                    <a:pt x="0" y="1169"/>
                  </a:lnTo>
                  <a:lnTo>
                    <a:pt x="51" y="1245"/>
                  </a:lnTo>
                  <a:lnTo>
                    <a:pt x="127" y="1296"/>
                  </a:lnTo>
                  <a:lnTo>
                    <a:pt x="229" y="1322"/>
                  </a:lnTo>
                  <a:lnTo>
                    <a:pt x="1067" y="1322"/>
                  </a:lnTo>
                  <a:lnTo>
                    <a:pt x="1143" y="1296"/>
                  </a:lnTo>
                  <a:lnTo>
                    <a:pt x="1220" y="1245"/>
                  </a:lnTo>
                  <a:lnTo>
                    <a:pt x="1270" y="1169"/>
                  </a:lnTo>
                  <a:lnTo>
                    <a:pt x="1296" y="1068"/>
                  </a:lnTo>
                  <a:lnTo>
                    <a:pt x="1296" y="255"/>
                  </a:lnTo>
                  <a:lnTo>
                    <a:pt x="1270" y="153"/>
                  </a:lnTo>
                  <a:lnTo>
                    <a:pt x="1220" y="77"/>
                  </a:lnTo>
                  <a:lnTo>
                    <a:pt x="1143" y="26"/>
                  </a:lnTo>
                  <a:lnTo>
                    <a:pt x="1067" y="1"/>
                  </a:lnTo>
                  <a:close/>
                </a:path>
              </a:pathLst>
            </a:custGeom>
            <a:solidFill>
              <a:srgbClr val="5A22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5" name="Google Shape;2925;p42"/>
            <p:cNvSpPr/>
            <p:nvPr/>
          </p:nvSpPr>
          <p:spPr>
            <a:xfrm>
              <a:off x="7943928" y="2090937"/>
              <a:ext cx="64219" cy="90338"/>
            </a:xfrm>
            <a:custGeom>
              <a:rect b="b" l="l" r="r" t="t"/>
              <a:pathLst>
                <a:path extrusionOk="0" h="3431" w="2439">
                  <a:moveTo>
                    <a:pt x="762" y="1"/>
                  </a:moveTo>
                  <a:lnTo>
                    <a:pt x="610" y="26"/>
                  </a:lnTo>
                  <a:lnTo>
                    <a:pt x="457" y="51"/>
                  </a:lnTo>
                  <a:lnTo>
                    <a:pt x="330" y="128"/>
                  </a:lnTo>
                  <a:lnTo>
                    <a:pt x="229" y="229"/>
                  </a:lnTo>
                  <a:lnTo>
                    <a:pt x="127" y="331"/>
                  </a:lnTo>
                  <a:lnTo>
                    <a:pt x="51" y="458"/>
                  </a:lnTo>
                  <a:lnTo>
                    <a:pt x="26" y="610"/>
                  </a:lnTo>
                  <a:lnTo>
                    <a:pt x="0" y="763"/>
                  </a:lnTo>
                  <a:lnTo>
                    <a:pt x="0" y="2287"/>
                  </a:lnTo>
                  <a:lnTo>
                    <a:pt x="1220" y="3430"/>
                  </a:lnTo>
                  <a:lnTo>
                    <a:pt x="2439" y="2287"/>
                  </a:lnTo>
                  <a:lnTo>
                    <a:pt x="2439" y="763"/>
                  </a:lnTo>
                  <a:lnTo>
                    <a:pt x="2439" y="610"/>
                  </a:lnTo>
                  <a:lnTo>
                    <a:pt x="2388" y="458"/>
                  </a:lnTo>
                  <a:lnTo>
                    <a:pt x="2312" y="331"/>
                  </a:lnTo>
                  <a:lnTo>
                    <a:pt x="2236" y="229"/>
                  </a:lnTo>
                  <a:lnTo>
                    <a:pt x="2109" y="128"/>
                  </a:lnTo>
                  <a:lnTo>
                    <a:pt x="1982" y="51"/>
                  </a:lnTo>
                  <a:lnTo>
                    <a:pt x="1829" y="26"/>
                  </a:lnTo>
                  <a:lnTo>
                    <a:pt x="1677" y="1"/>
                  </a:lnTo>
                  <a:close/>
                </a:path>
              </a:pathLst>
            </a:custGeom>
            <a:solidFill>
              <a:srgbClr val="FF7A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6" name="Google Shape;2926;p42"/>
            <p:cNvSpPr/>
            <p:nvPr/>
          </p:nvSpPr>
          <p:spPr>
            <a:xfrm>
              <a:off x="7943928" y="2181249"/>
              <a:ext cx="64219" cy="90312"/>
            </a:xfrm>
            <a:custGeom>
              <a:rect b="b" l="l" r="r" t="t"/>
              <a:pathLst>
                <a:path extrusionOk="0" h="3430" w="2439">
                  <a:moveTo>
                    <a:pt x="1220" y="0"/>
                  </a:moveTo>
                  <a:lnTo>
                    <a:pt x="0" y="1143"/>
                  </a:lnTo>
                  <a:lnTo>
                    <a:pt x="0" y="2668"/>
                  </a:lnTo>
                  <a:lnTo>
                    <a:pt x="26" y="2820"/>
                  </a:lnTo>
                  <a:lnTo>
                    <a:pt x="51" y="2947"/>
                  </a:lnTo>
                  <a:lnTo>
                    <a:pt x="127" y="3099"/>
                  </a:lnTo>
                  <a:lnTo>
                    <a:pt x="229" y="3201"/>
                  </a:lnTo>
                  <a:lnTo>
                    <a:pt x="330" y="3303"/>
                  </a:lnTo>
                  <a:lnTo>
                    <a:pt x="457" y="3354"/>
                  </a:lnTo>
                  <a:lnTo>
                    <a:pt x="610" y="3404"/>
                  </a:lnTo>
                  <a:lnTo>
                    <a:pt x="762" y="3430"/>
                  </a:lnTo>
                  <a:lnTo>
                    <a:pt x="1677" y="3430"/>
                  </a:lnTo>
                  <a:lnTo>
                    <a:pt x="1829" y="3404"/>
                  </a:lnTo>
                  <a:lnTo>
                    <a:pt x="1982" y="3354"/>
                  </a:lnTo>
                  <a:lnTo>
                    <a:pt x="2109" y="3303"/>
                  </a:lnTo>
                  <a:lnTo>
                    <a:pt x="2236" y="3201"/>
                  </a:lnTo>
                  <a:lnTo>
                    <a:pt x="2312" y="3099"/>
                  </a:lnTo>
                  <a:lnTo>
                    <a:pt x="2388" y="2947"/>
                  </a:lnTo>
                  <a:lnTo>
                    <a:pt x="2439" y="2820"/>
                  </a:lnTo>
                  <a:lnTo>
                    <a:pt x="2439" y="2668"/>
                  </a:lnTo>
                  <a:lnTo>
                    <a:pt x="2439" y="1143"/>
                  </a:lnTo>
                  <a:lnTo>
                    <a:pt x="1220" y="0"/>
                  </a:lnTo>
                  <a:close/>
                </a:path>
              </a:pathLst>
            </a:custGeom>
            <a:solidFill>
              <a:srgbClr val="FF7A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7" name="Google Shape;2927;p42"/>
            <p:cNvSpPr/>
            <p:nvPr/>
          </p:nvSpPr>
          <p:spPr>
            <a:xfrm>
              <a:off x="7943928" y="2090937"/>
              <a:ext cx="24777" cy="82966"/>
            </a:xfrm>
            <a:custGeom>
              <a:rect b="b" l="l" r="r" t="t"/>
              <a:pathLst>
                <a:path extrusionOk="0" h="3151" w="941">
                  <a:moveTo>
                    <a:pt x="762" y="1"/>
                  </a:moveTo>
                  <a:lnTo>
                    <a:pt x="610" y="26"/>
                  </a:lnTo>
                  <a:lnTo>
                    <a:pt x="457" y="51"/>
                  </a:lnTo>
                  <a:lnTo>
                    <a:pt x="330" y="128"/>
                  </a:lnTo>
                  <a:lnTo>
                    <a:pt x="229" y="229"/>
                  </a:lnTo>
                  <a:lnTo>
                    <a:pt x="127" y="331"/>
                  </a:lnTo>
                  <a:lnTo>
                    <a:pt x="51" y="458"/>
                  </a:lnTo>
                  <a:lnTo>
                    <a:pt x="26" y="610"/>
                  </a:lnTo>
                  <a:lnTo>
                    <a:pt x="0" y="763"/>
                  </a:lnTo>
                  <a:lnTo>
                    <a:pt x="0" y="2287"/>
                  </a:lnTo>
                  <a:lnTo>
                    <a:pt x="940" y="3151"/>
                  </a:lnTo>
                  <a:lnTo>
                    <a:pt x="940" y="1"/>
                  </a:lnTo>
                  <a:close/>
                </a:path>
              </a:pathLst>
            </a:custGeom>
            <a:solidFill>
              <a:srgbClr val="FF7A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8" name="Google Shape;2928;p42"/>
            <p:cNvSpPr/>
            <p:nvPr/>
          </p:nvSpPr>
          <p:spPr>
            <a:xfrm>
              <a:off x="7943928" y="2188596"/>
              <a:ext cx="24777" cy="82966"/>
            </a:xfrm>
            <a:custGeom>
              <a:rect b="b" l="l" r="r" t="t"/>
              <a:pathLst>
                <a:path extrusionOk="0" h="3151" w="941">
                  <a:moveTo>
                    <a:pt x="940" y="1"/>
                  </a:moveTo>
                  <a:lnTo>
                    <a:pt x="0" y="864"/>
                  </a:lnTo>
                  <a:lnTo>
                    <a:pt x="0" y="2389"/>
                  </a:lnTo>
                  <a:lnTo>
                    <a:pt x="26" y="2541"/>
                  </a:lnTo>
                  <a:lnTo>
                    <a:pt x="51" y="2668"/>
                  </a:lnTo>
                  <a:lnTo>
                    <a:pt x="127" y="2820"/>
                  </a:lnTo>
                  <a:lnTo>
                    <a:pt x="229" y="2922"/>
                  </a:lnTo>
                  <a:lnTo>
                    <a:pt x="330" y="3024"/>
                  </a:lnTo>
                  <a:lnTo>
                    <a:pt x="457" y="3075"/>
                  </a:lnTo>
                  <a:lnTo>
                    <a:pt x="610" y="3125"/>
                  </a:lnTo>
                  <a:lnTo>
                    <a:pt x="762" y="3151"/>
                  </a:lnTo>
                  <a:lnTo>
                    <a:pt x="940" y="3151"/>
                  </a:lnTo>
                  <a:lnTo>
                    <a:pt x="940" y="1"/>
                  </a:lnTo>
                  <a:close/>
                </a:path>
              </a:pathLst>
            </a:custGeom>
            <a:solidFill>
              <a:srgbClr val="FF7A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9" name="Google Shape;2929;p42"/>
            <p:cNvSpPr/>
            <p:nvPr/>
          </p:nvSpPr>
          <p:spPr>
            <a:xfrm>
              <a:off x="7943928" y="2151128"/>
              <a:ext cx="64219" cy="60243"/>
            </a:xfrm>
            <a:custGeom>
              <a:rect b="b" l="l" r="r" t="t"/>
              <a:pathLst>
                <a:path extrusionOk="0" h="2288" w="2439">
                  <a:moveTo>
                    <a:pt x="0" y="1"/>
                  </a:moveTo>
                  <a:lnTo>
                    <a:pt x="0" y="2287"/>
                  </a:lnTo>
                  <a:lnTo>
                    <a:pt x="2439" y="2287"/>
                  </a:lnTo>
                  <a:lnTo>
                    <a:pt x="2439" y="1"/>
                  </a:lnTo>
                  <a:close/>
                </a:path>
              </a:pathLst>
            </a:custGeom>
            <a:solidFill>
              <a:srgbClr val="FF7A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0" name="Google Shape;2930;p42"/>
            <p:cNvSpPr/>
            <p:nvPr/>
          </p:nvSpPr>
          <p:spPr>
            <a:xfrm>
              <a:off x="7943928" y="2151128"/>
              <a:ext cx="24777" cy="60243"/>
            </a:xfrm>
            <a:custGeom>
              <a:rect b="b" l="l" r="r" t="t"/>
              <a:pathLst>
                <a:path extrusionOk="0" h="2288" w="941">
                  <a:moveTo>
                    <a:pt x="0" y="1"/>
                  </a:moveTo>
                  <a:lnTo>
                    <a:pt x="0" y="2287"/>
                  </a:lnTo>
                  <a:lnTo>
                    <a:pt x="940" y="2287"/>
                  </a:lnTo>
                  <a:lnTo>
                    <a:pt x="940" y="1"/>
                  </a:lnTo>
                  <a:close/>
                </a:path>
              </a:pathLst>
            </a:custGeom>
            <a:solidFill>
              <a:srgbClr val="FF7A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3079" name="Shape 3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Google Shape;3080;p60"/>
          <p:cNvSpPr/>
          <p:nvPr/>
        </p:nvSpPr>
        <p:spPr>
          <a:xfrm>
            <a:off x="2880863" y="1438650"/>
            <a:ext cx="5022900" cy="21111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1" name="Google Shape;3081;p60"/>
          <p:cNvSpPr/>
          <p:nvPr/>
        </p:nvSpPr>
        <p:spPr>
          <a:xfrm>
            <a:off x="1240225" y="1438650"/>
            <a:ext cx="1376700" cy="1047300"/>
          </a:xfrm>
          <a:prstGeom prst="wedgeRoundRectCallout">
            <a:avLst>
              <a:gd fmla="val -19511" name="adj1"/>
              <a:gd fmla="val 66620" name="adj2"/>
              <a:gd fmla="val 0" name="adj3"/>
            </a:avLst>
          </a:prstGeom>
          <a:solidFill>
            <a:schemeClr val="lt1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 dir="3000000" dist="76200">
              <a:schemeClr val="dk1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2" name="Google Shape;3082;p60"/>
          <p:cNvSpPr txBox="1"/>
          <p:nvPr>
            <p:ph type="title"/>
          </p:nvPr>
        </p:nvSpPr>
        <p:spPr>
          <a:xfrm>
            <a:off x="3102863" y="1738875"/>
            <a:ext cx="4578900" cy="72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420"/>
              <a:t>Our Low-Fi Prototype</a:t>
            </a:r>
            <a:endParaRPr sz="3420"/>
          </a:p>
        </p:txBody>
      </p:sp>
      <p:sp>
        <p:nvSpPr>
          <p:cNvPr id="3083" name="Google Shape;3083;p60"/>
          <p:cNvSpPr txBox="1"/>
          <p:nvPr>
            <p:ph idx="1" type="subTitle"/>
          </p:nvPr>
        </p:nvSpPr>
        <p:spPr>
          <a:xfrm>
            <a:off x="3102874" y="2567950"/>
            <a:ext cx="5649900" cy="681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review of it’s design and our task flows</a:t>
            </a:r>
            <a:endParaRPr b="1"/>
          </a:p>
        </p:txBody>
      </p:sp>
      <p:sp>
        <p:nvSpPr>
          <p:cNvPr id="3084" name="Google Shape;3084;p60"/>
          <p:cNvSpPr txBox="1"/>
          <p:nvPr>
            <p:ph idx="4294967295" type="title"/>
          </p:nvPr>
        </p:nvSpPr>
        <p:spPr>
          <a:xfrm>
            <a:off x="1501988" y="1438650"/>
            <a:ext cx="853200" cy="104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/>
              <a:t>02</a:t>
            </a:r>
            <a:endParaRPr sz="5400"/>
          </a:p>
        </p:txBody>
      </p:sp>
      <p:sp>
        <p:nvSpPr>
          <p:cNvPr id="3085" name="Google Shape;3085;p60"/>
          <p:cNvSpPr/>
          <p:nvPr/>
        </p:nvSpPr>
        <p:spPr>
          <a:xfrm>
            <a:off x="2557875" y="3097575"/>
            <a:ext cx="415800" cy="415800"/>
          </a:xfrm>
          <a:prstGeom prst="star4">
            <a:avLst>
              <a:gd fmla="val 19794" name="adj"/>
            </a:avLst>
          </a:prstGeom>
          <a:solidFill>
            <a:schemeClr val="accent3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6" name="Google Shape;3086;p60"/>
          <p:cNvSpPr/>
          <p:nvPr/>
        </p:nvSpPr>
        <p:spPr>
          <a:xfrm rot="-9203575">
            <a:off x="7506482" y="1570515"/>
            <a:ext cx="182866" cy="182866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7" name="Google Shape;3087;p60"/>
          <p:cNvSpPr/>
          <p:nvPr/>
        </p:nvSpPr>
        <p:spPr>
          <a:xfrm rot="-9201064">
            <a:off x="7707978" y="1870420"/>
            <a:ext cx="91634" cy="91634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8" name="Google Shape;3088;p60"/>
          <p:cNvSpPr/>
          <p:nvPr/>
        </p:nvSpPr>
        <p:spPr>
          <a:xfrm>
            <a:off x="7746617" y="1854736"/>
            <a:ext cx="574454" cy="575227"/>
          </a:xfrm>
          <a:custGeom>
            <a:rect b="b" l="l" r="r" t="t"/>
            <a:pathLst>
              <a:path extrusionOk="0" h="43877" w="43818">
                <a:moveTo>
                  <a:pt x="21909" y="1"/>
                </a:moveTo>
                <a:cubicBezTo>
                  <a:pt x="21909" y="12101"/>
                  <a:pt x="12100" y="21968"/>
                  <a:pt x="0" y="21968"/>
                </a:cubicBezTo>
                <a:cubicBezTo>
                  <a:pt x="12100" y="21968"/>
                  <a:pt x="21909" y="31777"/>
                  <a:pt x="21909" y="43877"/>
                </a:cubicBezTo>
                <a:cubicBezTo>
                  <a:pt x="21909" y="31777"/>
                  <a:pt x="31718" y="21968"/>
                  <a:pt x="43817" y="21968"/>
                </a:cubicBezTo>
                <a:cubicBezTo>
                  <a:pt x="31718" y="21968"/>
                  <a:pt x="21909" y="12101"/>
                  <a:pt x="21909" y="1"/>
                </a:cubicBezTo>
                <a:close/>
              </a:path>
            </a:pathLst>
          </a:custGeom>
          <a:solidFill>
            <a:schemeClr val="dk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3092" name="Shape 3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3" name="Google Shape;3093;p61"/>
          <p:cNvSpPr txBox="1"/>
          <p:nvPr>
            <p:ph type="title"/>
          </p:nvPr>
        </p:nvSpPr>
        <p:spPr>
          <a:xfrm>
            <a:off x="1844825" y="539400"/>
            <a:ext cx="6321600" cy="52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Prototype Construction</a:t>
            </a:r>
            <a:endParaRPr/>
          </a:p>
        </p:txBody>
      </p:sp>
      <p:pic>
        <p:nvPicPr>
          <p:cNvPr id="3094" name="Google Shape;3094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6525" y="1128800"/>
            <a:ext cx="3250174" cy="3329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5" name="Google Shape;3095;p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17525" y="1360125"/>
            <a:ext cx="3822925" cy="2867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3099" name="Shape 3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0" name="Google Shape;3100;p62"/>
          <p:cNvSpPr txBox="1"/>
          <p:nvPr>
            <p:ph type="title"/>
          </p:nvPr>
        </p:nvSpPr>
        <p:spPr>
          <a:xfrm>
            <a:off x="1844825" y="539400"/>
            <a:ext cx="6321600" cy="52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Features and Interactions</a:t>
            </a:r>
            <a:endParaRPr/>
          </a:p>
        </p:txBody>
      </p:sp>
      <p:sp>
        <p:nvSpPr>
          <p:cNvPr id="3101" name="Google Shape;3101;p62"/>
          <p:cNvSpPr txBox="1"/>
          <p:nvPr>
            <p:ph idx="1" type="body"/>
          </p:nvPr>
        </p:nvSpPr>
        <p:spPr>
          <a:xfrm>
            <a:off x="969150" y="1352425"/>
            <a:ext cx="6911100" cy="293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/>
              <a:t>Map </a:t>
            </a:r>
            <a:r>
              <a:rPr lang="en" sz="1700"/>
              <a:t>- Shows user location and AR pieces (i.e treasures) nearby, both discovered and undiscovered</a:t>
            </a:r>
            <a:endParaRPr sz="17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700"/>
              <a:t>Social Network</a:t>
            </a:r>
            <a:r>
              <a:rPr lang="en" sz="1700"/>
              <a:t> - Add your friends and access treasures they’ve liked or created; share location of treasures you’ve created with your friends</a:t>
            </a:r>
            <a:endParaRPr sz="17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700"/>
              <a:t>Diary (i.e Trove)</a:t>
            </a:r>
            <a:r>
              <a:rPr lang="en" sz="1700"/>
              <a:t> - Records all of the pieces you’ve created or discovered. Each entry has a name, location coordinates, description, and view/edit permission settings</a:t>
            </a:r>
            <a:endParaRPr sz="17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 sz="1700"/>
              <a:t>Camera/Decoration Page</a:t>
            </a:r>
            <a:r>
              <a:rPr lang="en" sz="1700"/>
              <a:t> - Scan in objects from the real world to create your own treasure. Draw or add stickers to decorate.</a:t>
            </a:r>
            <a:endParaRPr sz="17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3105" name="Shape 3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6" name="Google Shape;3106;p63"/>
          <p:cNvSpPr txBox="1"/>
          <p:nvPr>
            <p:ph type="title"/>
          </p:nvPr>
        </p:nvSpPr>
        <p:spPr>
          <a:xfrm>
            <a:off x="1844825" y="539400"/>
            <a:ext cx="6321600" cy="52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Tasks</a:t>
            </a:r>
            <a:endParaRPr/>
          </a:p>
        </p:txBody>
      </p:sp>
      <p:sp>
        <p:nvSpPr>
          <p:cNvPr id="3107" name="Google Shape;3107;p63"/>
          <p:cNvSpPr txBox="1"/>
          <p:nvPr>
            <p:ph idx="1" type="body"/>
          </p:nvPr>
        </p:nvSpPr>
        <p:spPr>
          <a:xfrm>
            <a:off x="969150" y="1419300"/>
            <a:ext cx="4545300" cy="269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Simple: Create your own treasure via scanning in a real-world object.</a:t>
            </a:r>
            <a:endParaRPr sz="20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/>
              <a:t>Moderate: Find a past treasure you created and edit the description.</a:t>
            </a:r>
            <a:endParaRPr sz="20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000"/>
              <a:t>Complex: Locate an undiscovered location nearby and save it</a:t>
            </a:r>
            <a:endParaRPr sz="2000"/>
          </a:p>
        </p:txBody>
      </p:sp>
      <p:pic>
        <p:nvPicPr>
          <p:cNvPr id="3108" name="Google Shape;3108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72962" y="909325"/>
            <a:ext cx="1481724" cy="29039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109" name="Google Shape;3109;p63"/>
          <p:cNvSpPr txBox="1"/>
          <p:nvPr>
            <p:ph idx="4294967295" type="subTitle"/>
          </p:nvPr>
        </p:nvSpPr>
        <p:spPr>
          <a:xfrm>
            <a:off x="5734175" y="3877150"/>
            <a:ext cx="1959300" cy="52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800"/>
              <a:t>Homepage</a:t>
            </a:r>
            <a:endParaRPr sz="18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3113" name="Shape 3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4" name="Google Shape;3114;p64"/>
          <p:cNvSpPr txBox="1"/>
          <p:nvPr>
            <p:ph idx="1" type="body"/>
          </p:nvPr>
        </p:nvSpPr>
        <p:spPr>
          <a:xfrm>
            <a:off x="486900" y="279650"/>
            <a:ext cx="5569500" cy="53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Simple </a:t>
            </a:r>
            <a:r>
              <a:rPr lang="en"/>
              <a:t>Task</a:t>
            </a:r>
            <a:endParaRPr/>
          </a:p>
        </p:txBody>
      </p:sp>
      <p:pic>
        <p:nvPicPr>
          <p:cNvPr id="3115" name="Google Shape;3115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6887" y="1056672"/>
            <a:ext cx="1146762" cy="2242161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3116" name="Google Shape;3116;p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33645" y="1056672"/>
            <a:ext cx="1157736" cy="2242161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3117" name="Google Shape;3117;p6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91376" y="1056672"/>
            <a:ext cx="1146762" cy="2242161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3118" name="Google Shape;3118;p6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967309" y="1056672"/>
            <a:ext cx="1161028" cy="2242161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3119" name="Google Shape;3119;p6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126713" y="1043650"/>
            <a:ext cx="1146749" cy="2268201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3120" name="Google Shape;3120;p6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304262" y="1056675"/>
            <a:ext cx="1161025" cy="2242125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3121" name="Google Shape;3121;p6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496088" y="1043650"/>
            <a:ext cx="1161024" cy="2246374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122" name="Google Shape;3122;p64"/>
          <p:cNvSpPr txBox="1"/>
          <p:nvPr>
            <p:ph idx="4294967295" type="subTitle"/>
          </p:nvPr>
        </p:nvSpPr>
        <p:spPr>
          <a:xfrm>
            <a:off x="486900" y="3311850"/>
            <a:ext cx="1146600" cy="169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User starts at the homepage. Presses the scan button</a:t>
            </a:r>
            <a:endParaRPr/>
          </a:p>
        </p:txBody>
      </p:sp>
      <p:sp>
        <p:nvSpPr>
          <p:cNvPr id="3123" name="Google Shape;3123;p64"/>
          <p:cNvSpPr txBox="1"/>
          <p:nvPr>
            <p:ph idx="4294967295" type="subTitle"/>
          </p:nvPr>
        </p:nvSpPr>
        <p:spPr>
          <a:xfrm>
            <a:off x="1639213" y="3311850"/>
            <a:ext cx="1146600" cy="169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Scanning instructions + prompts user to start</a:t>
            </a:r>
            <a:endParaRPr/>
          </a:p>
        </p:txBody>
      </p:sp>
      <p:sp>
        <p:nvSpPr>
          <p:cNvPr id="3124" name="Google Shape;3124;p64"/>
          <p:cNvSpPr txBox="1"/>
          <p:nvPr>
            <p:ph idx="4294967295" type="subTitle"/>
          </p:nvPr>
        </p:nvSpPr>
        <p:spPr>
          <a:xfrm>
            <a:off x="2791463" y="3311850"/>
            <a:ext cx="1146600" cy="169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Progress bar of scanning</a:t>
            </a:r>
            <a:endParaRPr/>
          </a:p>
        </p:txBody>
      </p:sp>
      <p:sp>
        <p:nvSpPr>
          <p:cNvPr id="3125" name="Google Shape;3125;p64"/>
          <p:cNvSpPr txBox="1"/>
          <p:nvPr>
            <p:ph idx="4294967295" type="subTitle"/>
          </p:nvPr>
        </p:nvSpPr>
        <p:spPr>
          <a:xfrm>
            <a:off x="3943725" y="3311850"/>
            <a:ext cx="1146600" cy="169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Scan is successful; Options to edit, retake or save</a:t>
            </a:r>
            <a:endParaRPr/>
          </a:p>
        </p:txBody>
      </p:sp>
      <p:sp>
        <p:nvSpPr>
          <p:cNvPr id="3126" name="Google Shape;3126;p64"/>
          <p:cNvSpPr txBox="1"/>
          <p:nvPr>
            <p:ph idx="4294967295" type="subTitle"/>
          </p:nvPr>
        </p:nvSpPr>
        <p:spPr>
          <a:xfrm>
            <a:off x="5126788" y="3311850"/>
            <a:ext cx="1146600" cy="169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Decorating page where user can add stickers to scanned object</a:t>
            </a:r>
            <a:endParaRPr/>
          </a:p>
        </p:txBody>
      </p:sp>
      <p:sp>
        <p:nvSpPr>
          <p:cNvPr id="3127" name="Google Shape;3127;p64"/>
          <p:cNvSpPr txBox="1"/>
          <p:nvPr>
            <p:ph idx="4294967295" type="subTitle"/>
          </p:nvPr>
        </p:nvSpPr>
        <p:spPr>
          <a:xfrm>
            <a:off x="6309875" y="3311850"/>
            <a:ext cx="1146600" cy="169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New entry log to set visibility and description</a:t>
            </a:r>
            <a:endParaRPr/>
          </a:p>
        </p:txBody>
      </p:sp>
      <p:sp>
        <p:nvSpPr>
          <p:cNvPr id="3128" name="Google Shape;3128;p64"/>
          <p:cNvSpPr txBox="1"/>
          <p:nvPr>
            <p:ph idx="4294967295" type="subTitle"/>
          </p:nvPr>
        </p:nvSpPr>
        <p:spPr>
          <a:xfrm>
            <a:off x="7492950" y="3311850"/>
            <a:ext cx="1146600" cy="169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New entry saves directly into the Trove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p="http://schemas.openxmlformats.org/presentationml/2006/main" xmlns:a="http://schemas.openxmlformats.org/drawingml/2006/main" xmlns:ahyp="http://schemas.microsoft.com/office/drawing/2018/hyperlinkcolor" xmlns:c="http://schemas.openxmlformats.org/drawingml/2006/chart" xmlns:com="http://schemas.openxmlformats.org/drawingml/2006/compatibility" xmlns:dgm="http://schemas.openxmlformats.org/drawingml/2006/diagram" xmlns:mc="http://schemas.openxmlformats.org/markup-compatibility/2006" xmlns:mv="urn:schemas-microsoft-com:mac:vml" xmlns:o="urn:schemas-microsoft-com:office:office" xmlns:p14="http://schemas.microsoft.com/office/powerpoint/2010/main" xmlns:p15="http://schemas.microsoft.com/office/powerpoint/2012/main" xmlns:pvml="urn:schemas-microsoft-com:office:powerpoint" xmlns:r="http://schemas.openxmlformats.org/officeDocument/2006/relationships" xmlns:v="urn:schemas-microsoft-com:vml">
  <p:cSld>
    <p:bg>
      <p:bgPr>
        <a:solidFill>
          <a:schemeClr val="accent6"/>
        </a:solidFill>
      </p:bgPr>
    </p:bg>
    <p:spTree>
      <p:nvGrpSpPr>
        <p:cNvPr id="3132" name="Shape 3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" name="Google Shape;3133;p65"/>
          <p:cNvSpPr txBox="1"/>
          <p:nvPr>
            <p:ph idx="1" type="body"/>
          </p:nvPr>
        </p:nvSpPr>
        <p:spPr>
          <a:xfrm>
            <a:off x="486900" y="279650"/>
            <a:ext cx="5569500" cy="530400"/>
          </a:xfrm>
          <a:prstGeom prst="rect">
            <a:avLst/>
          </a:prstGeom>
        </p:spPr>
        <p:txBody>
          <a:bodyPr anchor="ctr" anchorCtr="0" bIns="91425" lIns="91425" rIns="91425" spcFirstLastPara="1" tIns="91425" wrap="square">
            <a:normAutofit fontScale="92500" lnSpcReduction="20000"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Moderate Task</a:t>
            </a:r>
            <a:endParaRPr/>
          </a:p>
        </p:txBody>
      </p:sp>
      <p:pic>
        <p:nvPicPr>
          <p:cNvPr id="3134" name="Google Shape;3134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4063" y="1046022"/>
            <a:ext cx="1146762" cy="2242161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type="none" w="sm"/>
            <a:tailEnd len="sm" type="none" w="sm"/>
          </a:ln>
        </p:spPr>
      </p:pic>
      <p:pic>
        <p:nvPicPr>
          <p:cNvPr id="3135" name="Google Shape;3135;p65"/>
          <p:cNvPicPr preferRelativeResize="0"/>
          <p:nvPr/>
        </p:nvPicPr>
        <p:blipFill rotWithShape="1">
          <a:blip r:embed="rId4">
            <a:alphaModFix/>
          </a:blip>
          <a:srcRect b="44" t="33"/>
          <a:stretch/>
        </p:blipFill>
        <p:spPr>
          <a:xfrm>
            <a:off x="2421670" y="1046022"/>
            <a:ext cx="1157718" cy="2242161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type="none" w="sm"/>
            <a:tailEnd len="sm" type="none" w="sm"/>
          </a:ln>
        </p:spPr>
      </p:pic>
      <p:pic>
        <p:nvPicPr>
          <p:cNvPr id="3136" name="Google Shape;3136;p65"/>
          <p:cNvPicPr preferRelativeResize="0"/>
          <p:nvPr/>
        </p:nvPicPr>
        <p:blipFill rotWithShape="1">
          <a:blip r:embed="rId5">
            <a:alphaModFix/>
          </a:blip>
          <a:srcRect b="44" t="33"/>
          <a:stretch/>
        </p:blipFill>
        <p:spPr>
          <a:xfrm>
            <a:off x="3921676" y="1046022"/>
            <a:ext cx="1146796" cy="2242161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type="none" w="sm"/>
            <a:tailEnd len="sm" type="none" w="sm"/>
          </a:ln>
        </p:spPr>
      </p:pic>
      <p:pic>
        <p:nvPicPr>
          <p:cNvPr id="3137" name="Google Shape;3137;p65"/>
          <p:cNvPicPr preferRelativeResize="0"/>
          <p:nvPr/>
        </p:nvPicPr>
        <p:blipFill rotWithShape="1">
          <a:blip r:embed="rId6">
            <a:alphaModFix/>
          </a:blip>
          <a:srcRect b="23" t="23"/>
          <a:stretch/>
        </p:blipFill>
        <p:spPr>
          <a:xfrm>
            <a:off x="5410759" y="1046022"/>
            <a:ext cx="1161262" cy="2242161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type="none" w="sm"/>
            <a:tailEnd len="sm" type="none" w="sm"/>
          </a:ln>
        </p:spPr>
      </p:pic>
      <p:pic>
        <p:nvPicPr>
          <p:cNvPr id="3138" name="Google Shape;3138;p65"/>
          <p:cNvPicPr preferRelativeResize="0"/>
          <p:nvPr/>
        </p:nvPicPr>
        <p:blipFill rotWithShape="1">
          <a:blip r:embed="rId7">
            <a:alphaModFix/>
          </a:blip>
          <a:srcRect b="0" l="990" r="990" t="0"/>
          <a:stretch/>
        </p:blipFill>
        <p:spPr>
          <a:xfrm>
            <a:off x="6873563" y="1033000"/>
            <a:ext cx="1146383" cy="2268201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type="none" w="sm"/>
            <a:tailEnd len="sm" type="none" w="sm"/>
          </a:ln>
        </p:spPr>
      </p:pic>
      <p:sp>
        <p:nvSpPr>
          <p:cNvPr id="3139" name="Google Shape;3139;p65"/>
          <p:cNvSpPr txBox="1"/>
          <p:nvPr>
            <p:ph idx="4294967295" type="subTitle"/>
          </p:nvPr>
        </p:nvSpPr>
        <p:spPr>
          <a:xfrm>
            <a:off x="934225" y="3301200"/>
            <a:ext cx="1146600" cy="1693200"/>
          </a:xfrm>
          <a:prstGeom prst="rect">
            <a:avLst/>
          </a:prstGeom>
        </p:spPr>
        <p:txBody>
          <a:bodyPr anchor="t" anchorCtr="0" bIns="91425" lIns="91425" rIns="91425" spcFirstLastPara="1" tIns="91425" wrap="square">
            <a:norm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User starts at the homepage. Presses the profile page at the top.</a:t>
            </a:r>
            <a:endParaRPr/>
          </a:p>
        </p:txBody>
      </p:sp>
      <p:sp>
        <p:nvSpPr>
          <p:cNvPr id="3140" name="Google Shape;3140;p65"/>
          <p:cNvSpPr txBox="1"/>
          <p:nvPr>
            <p:ph idx="4294967295" type="subTitle"/>
          </p:nvPr>
        </p:nvSpPr>
        <p:spPr>
          <a:xfrm>
            <a:off x="2427225" y="3301200"/>
            <a:ext cx="1146600" cy="1693200"/>
          </a:xfrm>
          <a:prstGeom prst="rect">
            <a:avLst/>
          </a:prstGeom>
        </p:spPr>
        <p:txBody>
          <a:bodyPr anchor="t" anchorCtr="0" bIns="91425" lIns="91425" rIns="91425" spcFirstLastPara="1" tIns="91425" wrap="square">
            <a:norm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Profile appears. To access past entries, user clicks on Trove.</a:t>
            </a:r>
            <a:endParaRPr/>
          </a:p>
        </p:txBody>
      </p:sp>
      <p:sp>
        <p:nvSpPr>
          <p:cNvPr id="3141" name="Google Shape;3141;p65"/>
          <p:cNvSpPr txBox="1"/>
          <p:nvPr>
            <p:ph idx="4294967295" type="subTitle"/>
          </p:nvPr>
        </p:nvSpPr>
        <p:spPr>
          <a:xfrm>
            <a:off x="3909325" y="3301200"/>
            <a:ext cx="1146600" cy="1693200"/>
          </a:xfrm>
          <a:prstGeom prst="rect">
            <a:avLst/>
          </a:prstGeom>
        </p:spPr>
        <p:txBody>
          <a:bodyPr anchor="t" anchorCtr="0" bIns="91425" lIns="91425" rIns="91425" spcFirstLastPara="1" tIns="91425" wrap="square">
            <a:normAutofit lnSpcReduction="20000"/>
          </a:bodyPr>
          <a:lstStyle/>
          <a:p>
            <a:pPr algn="l" indent="0" lvl="0" marL="0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Log of collected treasures. Click most recent memory at bottom</a:t>
            </a:r>
            <a:endParaRPr/>
          </a:p>
        </p:txBody>
      </p:sp>
      <p:sp>
        <p:nvSpPr>
          <p:cNvPr id="3142" name="Google Shape;3142;p65"/>
          <p:cNvSpPr txBox="1"/>
          <p:nvPr>
            <p:ph idx="4294967295" type="subTitle"/>
          </p:nvPr>
        </p:nvSpPr>
        <p:spPr>
          <a:xfrm>
            <a:off x="5391438" y="3301200"/>
            <a:ext cx="1146600" cy="1693200"/>
          </a:xfrm>
          <a:prstGeom prst="rect">
            <a:avLst/>
          </a:prstGeom>
        </p:spPr>
        <p:txBody>
          <a:bodyPr anchor="t" anchorCtr="0" bIns="91425" lIns="91425" rIns="91425" spcFirstLastPara="1" tIns="91425" wrap="square">
            <a:norm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Entry details. User can edit the description.</a:t>
            </a:r>
            <a:endParaRPr/>
          </a:p>
        </p:txBody>
      </p:sp>
      <p:sp>
        <p:nvSpPr>
          <p:cNvPr id="3143" name="Google Shape;3143;p65"/>
          <p:cNvSpPr txBox="1"/>
          <p:nvPr>
            <p:ph idx="4294967295" type="subTitle"/>
          </p:nvPr>
        </p:nvSpPr>
        <p:spPr>
          <a:xfrm>
            <a:off x="6873563" y="3301200"/>
            <a:ext cx="1146600" cy="1693200"/>
          </a:xfrm>
          <a:prstGeom prst="rect">
            <a:avLst/>
          </a:prstGeom>
        </p:spPr>
        <p:txBody>
          <a:bodyPr anchor="t" anchorCtr="0" bIns="91425" lIns="91425" rIns="91425" spcFirstLastPara="1" tIns="91425" wrap="square">
            <a:norm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Once done editing, the treasure is saved again.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p="http://schemas.openxmlformats.org/presentationml/2006/main" xmlns:a="http://schemas.openxmlformats.org/drawingml/2006/main" xmlns:ahyp="http://schemas.microsoft.com/office/drawing/2018/hyperlinkcolor" xmlns:c="http://schemas.openxmlformats.org/drawingml/2006/chart" xmlns:com="http://schemas.openxmlformats.org/drawingml/2006/compatibility" xmlns:dgm="http://schemas.openxmlformats.org/drawingml/2006/diagram" xmlns:mc="http://schemas.openxmlformats.org/markup-compatibility/2006" xmlns:mv="urn:schemas-microsoft-com:mac:vml" xmlns:o="urn:schemas-microsoft-com:office:office" xmlns:p14="http://schemas.microsoft.com/office/powerpoint/2010/main" xmlns:p15="http://schemas.microsoft.com/office/powerpoint/2012/main" xmlns:pvml="urn:schemas-microsoft-com:office:powerpoint" xmlns:r="http://schemas.openxmlformats.org/officeDocument/2006/relationships" xmlns:v="urn:schemas-microsoft-com:vml">
  <p:cSld>
    <p:bg>
      <p:bgPr>
        <a:solidFill>
          <a:schemeClr val="accent6"/>
        </a:solidFill>
      </p:bgPr>
    </p:bg>
    <p:spTree>
      <p:nvGrpSpPr>
        <p:cNvPr id="3147" name="Shape 3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8" name="Google Shape;3148;p66"/>
          <p:cNvSpPr txBox="1"/>
          <p:nvPr>
            <p:ph idx="1" type="body"/>
          </p:nvPr>
        </p:nvSpPr>
        <p:spPr>
          <a:xfrm>
            <a:off x="486900" y="279650"/>
            <a:ext cx="5569500" cy="530400"/>
          </a:xfrm>
          <a:prstGeom prst="rect">
            <a:avLst/>
          </a:prstGeom>
        </p:spPr>
        <p:txBody>
          <a:bodyPr anchor="ctr" anchorCtr="0" bIns="91425" lIns="91425" rIns="91425" spcFirstLastPara="1" tIns="91425" wrap="square">
            <a:normAutofit fontScale="92500" lnSpcReduction="20000"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Complex </a:t>
            </a:r>
            <a:r>
              <a:rPr lang="en"/>
              <a:t>Task</a:t>
            </a:r>
            <a:endParaRPr/>
          </a:p>
        </p:txBody>
      </p:sp>
      <p:pic>
        <p:nvPicPr>
          <p:cNvPr id="3149" name="Google Shape;3149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8538" y="1088622"/>
            <a:ext cx="1146762" cy="2242161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type="none" w="sm"/>
            <a:tailEnd len="sm" type="none" w="sm"/>
          </a:ln>
        </p:spPr>
      </p:pic>
      <p:pic>
        <p:nvPicPr>
          <p:cNvPr id="3150" name="Google Shape;3150;p66"/>
          <p:cNvPicPr preferRelativeResize="0"/>
          <p:nvPr/>
        </p:nvPicPr>
        <p:blipFill rotWithShape="1">
          <a:blip r:embed="rId4">
            <a:alphaModFix/>
          </a:blip>
          <a:srcRect b="22" t="12"/>
          <a:stretch/>
        </p:blipFill>
        <p:spPr>
          <a:xfrm>
            <a:off x="1959582" y="1088647"/>
            <a:ext cx="1158086" cy="2242161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type="none" w="sm"/>
            <a:tailEnd len="sm" type="none" w="sm"/>
          </a:ln>
        </p:spPr>
      </p:pic>
      <p:pic>
        <p:nvPicPr>
          <p:cNvPr id="3151" name="Google Shape;3151;p66"/>
          <p:cNvPicPr preferRelativeResize="0"/>
          <p:nvPr/>
        </p:nvPicPr>
        <p:blipFill rotWithShape="1">
          <a:blip r:embed="rId5">
            <a:alphaModFix/>
          </a:blip>
          <a:srcRect b="39" t="39"/>
          <a:stretch/>
        </p:blipFill>
        <p:spPr>
          <a:xfrm>
            <a:off x="3270001" y="1088647"/>
            <a:ext cx="1146258" cy="2242161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type="none" w="sm"/>
            <a:tailEnd len="sm" type="none" w="sm"/>
          </a:ln>
        </p:spPr>
      </p:pic>
      <p:pic>
        <p:nvPicPr>
          <p:cNvPr id="3152" name="Google Shape;3152;p66"/>
          <p:cNvPicPr preferRelativeResize="0"/>
          <p:nvPr/>
        </p:nvPicPr>
        <p:blipFill rotWithShape="1">
          <a:blip r:embed="rId6">
            <a:alphaModFix/>
          </a:blip>
          <a:srcRect b="5" t="5"/>
          <a:stretch/>
        </p:blipFill>
        <p:spPr>
          <a:xfrm>
            <a:off x="4568571" y="1088647"/>
            <a:ext cx="1160955" cy="2242161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type="none" w="sm"/>
            <a:tailEnd len="sm" type="none" w="sm"/>
          </a:ln>
        </p:spPr>
      </p:pic>
      <p:pic>
        <p:nvPicPr>
          <p:cNvPr id="3153" name="Google Shape;3153;p66"/>
          <p:cNvPicPr preferRelativeResize="0"/>
          <p:nvPr/>
        </p:nvPicPr>
        <p:blipFill rotWithShape="1">
          <a:blip r:embed="rId7">
            <a:alphaModFix/>
          </a:blip>
          <a:srcRect l="27" r="37"/>
          <a:stretch/>
        </p:blipFill>
        <p:spPr>
          <a:xfrm>
            <a:off x="5881438" y="1075600"/>
            <a:ext cx="1146293" cy="2268201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type="none" w="sm"/>
            <a:tailEnd len="sm" type="none" w="sm"/>
          </a:ln>
        </p:spPr>
      </p:pic>
      <p:pic>
        <p:nvPicPr>
          <p:cNvPr id="3154" name="Google Shape;3154;p66"/>
          <p:cNvPicPr preferRelativeResize="0"/>
          <p:nvPr/>
        </p:nvPicPr>
        <p:blipFill rotWithShape="1">
          <a:blip r:embed="rId8">
            <a:alphaModFix/>
          </a:blip>
          <a:srcRect b="32" t="23"/>
          <a:stretch/>
        </p:blipFill>
        <p:spPr>
          <a:xfrm>
            <a:off x="7145512" y="1088638"/>
            <a:ext cx="1160836" cy="2242125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type="none" w="sm"/>
            <a:tailEnd len="sm" type="none" w="sm"/>
          </a:ln>
        </p:spPr>
      </p:pic>
      <p:sp>
        <p:nvSpPr>
          <p:cNvPr id="3155" name="Google Shape;3155;p66"/>
          <p:cNvSpPr txBox="1"/>
          <p:nvPr>
            <p:ph idx="4294967295" type="subTitle"/>
          </p:nvPr>
        </p:nvSpPr>
        <p:spPr>
          <a:xfrm>
            <a:off x="660000" y="3343800"/>
            <a:ext cx="1146600" cy="1693200"/>
          </a:xfrm>
          <a:prstGeom prst="rect">
            <a:avLst/>
          </a:prstGeom>
        </p:spPr>
        <p:txBody>
          <a:bodyPr anchor="t" anchorCtr="0" bIns="91425" lIns="91425" rIns="91425" spcFirstLastPara="1" tIns="91425" wrap="square">
            <a:norm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User starts at the homepage. Presses the view button.</a:t>
            </a:r>
            <a:endParaRPr/>
          </a:p>
        </p:txBody>
      </p:sp>
      <p:sp>
        <p:nvSpPr>
          <p:cNvPr id="3156" name="Google Shape;3156;p66"/>
          <p:cNvSpPr txBox="1"/>
          <p:nvPr>
            <p:ph idx="4294967295" type="subTitle"/>
          </p:nvPr>
        </p:nvSpPr>
        <p:spPr>
          <a:xfrm>
            <a:off x="1965313" y="3343800"/>
            <a:ext cx="1146600" cy="1693200"/>
          </a:xfrm>
          <a:prstGeom prst="rect">
            <a:avLst/>
          </a:prstGeom>
        </p:spPr>
        <p:txBody>
          <a:bodyPr anchor="t" anchorCtr="0" bIns="91425" lIns="91425" rIns="91425" spcFirstLastPara="1" tIns="91425" wrap="square">
            <a:norm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Map with nearby locations shown. Click on unknown treasure</a:t>
            </a:r>
            <a:endParaRPr/>
          </a:p>
        </p:txBody>
      </p:sp>
      <p:sp>
        <p:nvSpPr>
          <p:cNvPr id="3157" name="Google Shape;3157;p66"/>
          <p:cNvSpPr txBox="1"/>
          <p:nvPr>
            <p:ph idx="4294967295" type="subTitle"/>
          </p:nvPr>
        </p:nvSpPr>
        <p:spPr>
          <a:xfrm>
            <a:off x="3270638" y="3343800"/>
            <a:ext cx="1146600" cy="1693200"/>
          </a:xfrm>
          <a:prstGeom prst="rect">
            <a:avLst/>
          </a:prstGeom>
        </p:spPr>
        <p:txBody>
          <a:bodyPr anchor="t" anchorCtr="0" bIns="91425" lIns="91425" rIns="91425" spcFirstLastPara="1" tIns="91425" wrap="square">
            <a:normAutofit lnSpcReduction="20000"/>
          </a:bodyPr>
          <a:lstStyle/>
          <a:p>
            <a:pPr algn="l" indent="0" lvl="0" marL="0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Info card of unknown treasure pops up. To locate, user presses track</a:t>
            </a:r>
            <a:endParaRPr/>
          </a:p>
        </p:txBody>
      </p:sp>
      <p:sp>
        <p:nvSpPr>
          <p:cNvPr id="3158" name="Google Shape;3158;p66"/>
          <p:cNvSpPr txBox="1"/>
          <p:nvPr>
            <p:ph idx="4294967295" type="subTitle"/>
          </p:nvPr>
        </p:nvSpPr>
        <p:spPr>
          <a:xfrm>
            <a:off x="4568575" y="3343800"/>
            <a:ext cx="1146600" cy="1693200"/>
          </a:xfrm>
          <a:prstGeom prst="rect">
            <a:avLst/>
          </a:prstGeom>
        </p:spPr>
        <p:txBody>
          <a:bodyPr anchor="t" anchorCtr="0" bIns="91425" lIns="91425" rIns="91425" spcFirstLastPara="1" tIns="91425" wrap="square">
            <a:norm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Compass and distance counter leads user to location</a:t>
            </a:r>
            <a:endParaRPr/>
          </a:p>
        </p:txBody>
      </p:sp>
      <p:sp>
        <p:nvSpPr>
          <p:cNvPr id="3159" name="Google Shape;3159;p66"/>
          <p:cNvSpPr txBox="1"/>
          <p:nvPr>
            <p:ph idx="4294967295" type="subTitle"/>
          </p:nvPr>
        </p:nvSpPr>
        <p:spPr>
          <a:xfrm>
            <a:off x="5881288" y="3343800"/>
            <a:ext cx="1146600" cy="1693200"/>
          </a:xfrm>
          <a:prstGeom prst="rect">
            <a:avLst/>
          </a:prstGeom>
        </p:spPr>
        <p:txBody>
          <a:bodyPr anchor="t" anchorCtr="0" bIns="91425" lIns="91425" rIns="91425" spcFirstLastPara="1" tIns="91425" wrap="square">
            <a:norm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Once near unknown treasure, wave your phone to uncover it</a:t>
            </a:r>
            <a:endParaRPr/>
          </a:p>
        </p:txBody>
      </p:sp>
      <p:sp>
        <p:nvSpPr>
          <p:cNvPr id="3160" name="Google Shape;3160;p66"/>
          <p:cNvSpPr txBox="1"/>
          <p:nvPr>
            <p:ph idx="4294967295" type="subTitle"/>
          </p:nvPr>
        </p:nvSpPr>
        <p:spPr>
          <a:xfrm>
            <a:off x="7152625" y="3343800"/>
            <a:ext cx="1146600" cy="1693200"/>
          </a:xfrm>
          <a:prstGeom prst="rect">
            <a:avLst/>
          </a:prstGeom>
        </p:spPr>
        <p:txBody>
          <a:bodyPr anchor="t" anchorCtr="0" bIns="91425" lIns="91425" rIns="91425" spcFirstLastPara="1" tIns="91425" wrap="square">
            <a:normAutofit lnSpcReduction="20000"/>
          </a:bodyPr>
          <a:lstStyle/>
          <a:p>
            <a:pPr algn="l" indent="0" lvl="0" marL="0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Object is discovered; User has option to save and edit new treasure.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3164" name="Shape 3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5" name="Google Shape;3165;p67"/>
          <p:cNvSpPr/>
          <p:nvPr/>
        </p:nvSpPr>
        <p:spPr>
          <a:xfrm>
            <a:off x="2880863" y="1438650"/>
            <a:ext cx="5022900" cy="21111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6" name="Google Shape;3166;p67"/>
          <p:cNvSpPr/>
          <p:nvPr/>
        </p:nvSpPr>
        <p:spPr>
          <a:xfrm>
            <a:off x="1240225" y="1438650"/>
            <a:ext cx="1376700" cy="1047300"/>
          </a:xfrm>
          <a:prstGeom prst="wedgeRoundRectCallout">
            <a:avLst>
              <a:gd fmla="val -19511" name="adj1"/>
              <a:gd fmla="val 66620" name="adj2"/>
              <a:gd fmla="val 0" name="adj3"/>
            </a:avLst>
          </a:prstGeom>
          <a:solidFill>
            <a:schemeClr val="lt1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 dir="3000000" dist="76200">
              <a:schemeClr val="dk1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7" name="Google Shape;3167;p67"/>
          <p:cNvSpPr txBox="1"/>
          <p:nvPr>
            <p:ph type="title"/>
          </p:nvPr>
        </p:nvSpPr>
        <p:spPr>
          <a:xfrm>
            <a:off x="3102863" y="1738875"/>
            <a:ext cx="4578900" cy="72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420"/>
              <a:t>Usability Testing</a:t>
            </a:r>
            <a:endParaRPr sz="3420"/>
          </a:p>
        </p:txBody>
      </p:sp>
      <p:sp>
        <p:nvSpPr>
          <p:cNvPr id="3168" name="Google Shape;3168;p67"/>
          <p:cNvSpPr txBox="1"/>
          <p:nvPr>
            <p:ph idx="1" type="subTitle"/>
          </p:nvPr>
        </p:nvSpPr>
        <p:spPr>
          <a:xfrm>
            <a:off x="3102874" y="2567950"/>
            <a:ext cx="5649900" cy="681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Methodology and Results</a:t>
            </a:r>
            <a:endParaRPr b="1"/>
          </a:p>
        </p:txBody>
      </p:sp>
      <p:sp>
        <p:nvSpPr>
          <p:cNvPr id="3169" name="Google Shape;3169;p67"/>
          <p:cNvSpPr txBox="1"/>
          <p:nvPr>
            <p:ph idx="4294967295" type="title"/>
          </p:nvPr>
        </p:nvSpPr>
        <p:spPr>
          <a:xfrm>
            <a:off x="1501988" y="1438650"/>
            <a:ext cx="853200" cy="104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/>
              <a:t>03</a:t>
            </a:r>
            <a:endParaRPr sz="5400"/>
          </a:p>
        </p:txBody>
      </p:sp>
      <p:sp>
        <p:nvSpPr>
          <p:cNvPr id="3170" name="Google Shape;3170;p67"/>
          <p:cNvSpPr/>
          <p:nvPr/>
        </p:nvSpPr>
        <p:spPr>
          <a:xfrm>
            <a:off x="2557875" y="3097575"/>
            <a:ext cx="415800" cy="415800"/>
          </a:xfrm>
          <a:prstGeom prst="star4">
            <a:avLst>
              <a:gd fmla="val 19794" name="adj"/>
            </a:avLst>
          </a:prstGeom>
          <a:solidFill>
            <a:schemeClr val="accent3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1" name="Google Shape;3171;p67"/>
          <p:cNvSpPr/>
          <p:nvPr/>
        </p:nvSpPr>
        <p:spPr>
          <a:xfrm rot="-9203575">
            <a:off x="7506482" y="1570515"/>
            <a:ext cx="182866" cy="182866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2" name="Google Shape;3172;p67"/>
          <p:cNvSpPr/>
          <p:nvPr/>
        </p:nvSpPr>
        <p:spPr>
          <a:xfrm rot="-9201064">
            <a:off x="7707978" y="1870420"/>
            <a:ext cx="91634" cy="91634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3" name="Google Shape;3173;p67"/>
          <p:cNvSpPr/>
          <p:nvPr/>
        </p:nvSpPr>
        <p:spPr>
          <a:xfrm>
            <a:off x="7746617" y="1854736"/>
            <a:ext cx="574454" cy="575227"/>
          </a:xfrm>
          <a:custGeom>
            <a:rect b="b" l="l" r="r" t="t"/>
            <a:pathLst>
              <a:path extrusionOk="0" h="43877" w="43818">
                <a:moveTo>
                  <a:pt x="21909" y="1"/>
                </a:moveTo>
                <a:cubicBezTo>
                  <a:pt x="21909" y="12101"/>
                  <a:pt x="12100" y="21968"/>
                  <a:pt x="0" y="21968"/>
                </a:cubicBezTo>
                <a:cubicBezTo>
                  <a:pt x="12100" y="21968"/>
                  <a:pt x="21909" y="31777"/>
                  <a:pt x="21909" y="43877"/>
                </a:cubicBezTo>
                <a:cubicBezTo>
                  <a:pt x="21909" y="31777"/>
                  <a:pt x="31718" y="21968"/>
                  <a:pt x="43817" y="21968"/>
                </a:cubicBezTo>
                <a:cubicBezTo>
                  <a:pt x="31718" y="21968"/>
                  <a:pt x="21909" y="12101"/>
                  <a:pt x="21909" y="1"/>
                </a:cubicBezTo>
                <a:close/>
              </a:path>
            </a:pathLst>
          </a:custGeom>
          <a:solidFill>
            <a:schemeClr val="dk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3177" name="Shape 3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8" name="Google Shape;3178;p68"/>
          <p:cNvSpPr txBox="1"/>
          <p:nvPr>
            <p:ph type="title"/>
          </p:nvPr>
        </p:nvSpPr>
        <p:spPr>
          <a:xfrm>
            <a:off x="1844825" y="539400"/>
            <a:ext cx="6321600" cy="52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Target Audience</a:t>
            </a:r>
            <a:endParaRPr/>
          </a:p>
        </p:txBody>
      </p:sp>
      <p:sp>
        <p:nvSpPr>
          <p:cNvPr id="3179" name="Google Shape;3179;p68"/>
          <p:cNvSpPr txBox="1"/>
          <p:nvPr>
            <p:ph idx="1" type="body"/>
          </p:nvPr>
        </p:nvSpPr>
        <p:spPr>
          <a:xfrm>
            <a:off x="1095150" y="1461150"/>
            <a:ext cx="6953700" cy="237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1) People who are artists or interested in viewing art</a:t>
            </a:r>
            <a:endParaRPr sz="20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/>
              <a:t>2) Teens, Young Adults, and Millenials - most familiar with social media apps</a:t>
            </a:r>
            <a:endParaRPr sz="20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000"/>
              <a:t>Goal: Find younger participants who are engaging with art/architecture around them</a:t>
            </a:r>
            <a:endParaRPr sz="20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3183" name="Shape 3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" name="Google Shape;3184;p69"/>
          <p:cNvSpPr txBox="1"/>
          <p:nvPr>
            <p:ph type="title"/>
          </p:nvPr>
        </p:nvSpPr>
        <p:spPr>
          <a:xfrm>
            <a:off x="1844825" y="539400"/>
            <a:ext cx="6321600" cy="52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Participants</a:t>
            </a:r>
            <a:endParaRPr/>
          </a:p>
        </p:txBody>
      </p:sp>
      <p:pic>
        <p:nvPicPr>
          <p:cNvPr id="3185" name="Google Shape;3185;p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1750" y="2942625"/>
            <a:ext cx="1190550" cy="119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6" name="Google Shape;3186;p6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91750" y="1248950"/>
            <a:ext cx="1190550" cy="119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7" name="Google Shape;3187;p6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16875" y="1248950"/>
            <a:ext cx="1190550" cy="119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8" name="Google Shape;3188;p6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16875" y="2942625"/>
            <a:ext cx="1190550" cy="1190550"/>
          </a:xfrm>
          <a:prstGeom prst="rect">
            <a:avLst/>
          </a:prstGeom>
          <a:noFill/>
          <a:ln>
            <a:noFill/>
          </a:ln>
        </p:spPr>
      </p:pic>
      <p:sp>
        <p:nvSpPr>
          <p:cNvPr id="3189" name="Google Shape;3189;p69"/>
          <p:cNvSpPr txBox="1"/>
          <p:nvPr>
            <p:ph idx="1" type="body"/>
          </p:nvPr>
        </p:nvSpPr>
        <p:spPr>
          <a:xfrm>
            <a:off x="2182300" y="1248950"/>
            <a:ext cx="23328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Name: Claire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Age: Young Adult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Cantor Arts Museum visitor</a:t>
            </a:r>
            <a:endParaRPr/>
          </a:p>
        </p:txBody>
      </p:sp>
      <p:sp>
        <p:nvSpPr>
          <p:cNvPr id="3190" name="Google Shape;3190;p69"/>
          <p:cNvSpPr txBox="1"/>
          <p:nvPr>
            <p:ph idx="1" type="body"/>
          </p:nvPr>
        </p:nvSpPr>
        <p:spPr>
          <a:xfrm>
            <a:off x="2182300" y="2942700"/>
            <a:ext cx="23328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Name: Yeulige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Age: Young Adult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Tourist visiting Stanford’s campus</a:t>
            </a:r>
            <a:endParaRPr/>
          </a:p>
        </p:txBody>
      </p:sp>
      <p:sp>
        <p:nvSpPr>
          <p:cNvPr id="3191" name="Google Shape;3191;p69"/>
          <p:cNvSpPr txBox="1"/>
          <p:nvPr>
            <p:ph idx="1" type="body"/>
          </p:nvPr>
        </p:nvSpPr>
        <p:spPr>
          <a:xfrm>
            <a:off x="5807425" y="1248700"/>
            <a:ext cx="23328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Name: Alex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Age: Young Adult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Uni Student interested in Product Design</a:t>
            </a:r>
            <a:endParaRPr/>
          </a:p>
        </p:txBody>
      </p:sp>
      <p:sp>
        <p:nvSpPr>
          <p:cNvPr id="3192" name="Google Shape;3192;p69"/>
          <p:cNvSpPr txBox="1"/>
          <p:nvPr>
            <p:ph idx="1" type="body"/>
          </p:nvPr>
        </p:nvSpPr>
        <p:spPr>
          <a:xfrm>
            <a:off x="5807425" y="2942700"/>
            <a:ext cx="23328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Name: Julio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Age: Young Adult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Photographer, Heavy Snapchat user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4" name="Shape 2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5" name="Google Shape;2935;p43"/>
          <p:cNvSpPr txBox="1"/>
          <p:nvPr>
            <p:ph type="title"/>
          </p:nvPr>
        </p:nvSpPr>
        <p:spPr>
          <a:xfrm>
            <a:off x="1844825" y="539400"/>
            <a:ext cx="6321600" cy="52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Problem</a:t>
            </a:r>
            <a:endParaRPr/>
          </a:p>
        </p:txBody>
      </p:sp>
      <p:sp>
        <p:nvSpPr>
          <p:cNvPr id="2936" name="Google Shape;2936;p43"/>
          <p:cNvSpPr txBox="1"/>
          <p:nvPr>
            <p:ph idx="1" type="body"/>
          </p:nvPr>
        </p:nvSpPr>
        <p:spPr>
          <a:xfrm>
            <a:off x="969150" y="1501525"/>
            <a:ext cx="6655500" cy="257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When we reminisce about our old memories, we want to remember the emotions we felt in those moments. </a:t>
            </a:r>
            <a:endParaRPr sz="18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/>
              <a:t>Current tools exist to help document our memories (ex: 2D photos), however, it’s still difficult for people to fully revisit and re-experience the emotions they felt.</a:t>
            </a:r>
            <a:endParaRPr sz="18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800"/>
              <a:t>Our solution?</a:t>
            </a:r>
            <a:endParaRPr sz="18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3196" name="Shape 3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7" name="Google Shape;3197;p70"/>
          <p:cNvSpPr txBox="1"/>
          <p:nvPr>
            <p:ph type="title"/>
          </p:nvPr>
        </p:nvSpPr>
        <p:spPr>
          <a:xfrm>
            <a:off x="1844825" y="539400"/>
            <a:ext cx="6321600" cy="52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Usability Goals And Key measurements</a:t>
            </a:r>
            <a:endParaRPr/>
          </a:p>
        </p:txBody>
      </p:sp>
      <p:sp>
        <p:nvSpPr>
          <p:cNvPr id="3198" name="Google Shape;3198;p70"/>
          <p:cNvSpPr txBox="1"/>
          <p:nvPr>
            <p:ph idx="1" type="body"/>
          </p:nvPr>
        </p:nvSpPr>
        <p:spPr>
          <a:xfrm>
            <a:off x="1244250" y="1559300"/>
            <a:ext cx="6655500" cy="237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1) Efficiency - How seamless was it to navigate our tasks?</a:t>
            </a:r>
            <a:endParaRPr sz="20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/>
              <a:t>2) Pleasurable - Did the participants enjoy the experience?</a:t>
            </a:r>
            <a:endParaRPr sz="20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000"/>
              <a:t>Values in mind: Creativity/Creative Expression, Mobility, Safety</a:t>
            </a:r>
            <a:endParaRPr sz="2000"/>
          </a:p>
        </p:txBody>
      </p:sp>
    </p:spTree>
  </p:cSld>
  <p:clrMapOvr>
    <a:masterClrMapping/>
  </p:clrMapOvr>
</p:sld>
</file>

<file path=ppt/slides/slide31.xml><?xml version="1.0" encoding="utf-8"?>
<p:sld xmlns:p="http://schemas.openxmlformats.org/presentationml/2006/main" xmlns:a="http://schemas.openxmlformats.org/drawingml/2006/main" xmlns:ahyp="http://schemas.microsoft.com/office/drawing/2018/hyperlinkcolor" xmlns:c="http://schemas.openxmlformats.org/drawingml/2006/chart" xmlns:com="http://schemas.openxmlformats.org/drawingml/2006/compatibility" xmlns:dgm="http://schemas.openxmlformats.org/drawingml/2006/diagram" xmlns:mc="http://schemas.openxmlformats.org/markup-compatibility/2006" xmlns:mv="urn:schemas-microsoft-com:mac:vml" xmlns:o="urn:schemas-microsoft-com:office:office" xmlns:p14="http://schemas.microsoft.com/office/powerpoint/2010/main" xmlns:p15="http://schemas.microsoft.com/office/powerpoint/2012/main" xmlns:pvml="urn:schemas-microsoft-com:office:powerpoint" xmlns:r="http://schemas.openxmlformats.org/officeDocument/2006/relationships" xmlns:v="urn:schemas-microsoft-com:vml">
  <p:cSld>
    <p:bg>
      <p:bgPr>
        <a:solidFill>
          <a:schemeClr val="accent4"/>
        </a:solidFill>
      </p:bgPr>
    </p:bg>
    <p:spTree>
      <p:nvGrpSpPr>
        <p:cNvPr id="3202" name="Shape 3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3" name="Google Shape;3203;p71"/>
          <p:cNvSpPr txBox="1"/>
          <p:nvPr>
            <p:ph type="title"/>
          </p:nvPr>
        </p:nvSpPr>
        <p:spPr>
          <a:xfrm>
            <a:off x="1844825" y="539400"/>
            <a:ext cx="6321600" cy="525900"/>
          </a:xfrm>
          <a:prstGeom prst="rect">
            <a:avLst/>
          </a:prstGeom>
        </p:spPr>
        <p:txBody>
          <a:bodyPr anchor="ctr" anchorCtr="0" bIns="91425" lIns="91425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Testing Procedure</a:t>
            </a:r>
            <a:endParaRPr/>
          </a:p>
        </p:txBody>
      </p:sp>
      <p:pic>
        <p:nvPicPr>
          <p:cNvPr id="3204" name="Google Shape;3204;p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39125" y="1178375"/>
            <a:ext cx="2276220" cy="3260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5" name="Google Shape;3205;p71"/>
          <p:cNvPicPr preferRelativeResize="0"/>
          <p:nvPr/>
        </p:nvPicPr>
        <p:blipFill rotWithShape="1">
          <a:blip r:embed="rId4">
            <a:alphaModFix/>
          </a:blip>
          <a:srcRect t="38"/>
          <a:stretch/>
        </p:blipFill>
        <p:spPr>
          <a:xfrm>
            <a:off x="4893800" y="1155425"/>
            <a:ext cx="2054049" cy="33065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3209" name="Shape 3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0" name="Google Shape;3210;p72"/>
          <p:cNvSpPr txBox="1"/>
          <p:nvPr>
            <p:ph type="title"/>
          </p:nvPr>
        </p:nvSpPr>
        <p:spPr>
          <a:xfrm>
            <a:off x="1844825" y="539400"/>
            <a:ext cx="6321600" cy="52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 Findings - Successes</a:t>
            </a:r>
            <a:endParaRPr/>
          </a:p>
        </p:txBody>
      </p:sp>
      <p:sp>
        <p:nvSpPr>
          <p:cNvPr id="3211" name="Google Shape;3211;p72"/>
          <p:cNvSpPr txBox="1"/>
          <p:nvPr>
            <p:ph idx="1" type="body"/>
          </p:nvPr>
        </p:nvSpPr>
        <p:spPr>
          <a:xfrm>
            <a:off x="947850" y="1386600"/>
            <a:ext cx="7028400" cy="244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Overall, UI was simple and intuitive</a:t>
            </a:r>
            <a:endParaRPr sz="20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/>
              <a:t>Map and “treasure hunting” aspect was enjoyable</a:t>
            </a:r>
            <a:endParaRPr sz="20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/>
              <a:t>Customization of your created treasures made it more personable</a:t>
            </a:r>
            <a:endParaRPr sz="20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00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3215" name="Shape 3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6" name="Google Shape;3216;p73"/>
          <p:cNvSpPr txBox="1"/>
          <p:nvPr>
            <p:ph type="title"/>
          </p:nvPr>
        </p:nvSpPr>
        <p:spPr>
          <a:xfrm>
            <a:off x="1844825" y="539400"/>
            <a:ext cx="6321600" cy="52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 Findings - Failures</a:t>
            </a:r>
            <a:endParaRPr/>
          </a:p>
        </p:txBody>
      </p:sp>
      <p:sp>
        <p:nvSpPr>
          <p:cNvPr id="3217" name="Google Shape;3217;p73"/>
          <p:cNvSpPr txBox="1"/>
          <p:nvPr>
            <p:ph idx="1" type="body"/>
          </p:nvPr>
        </p:nvSpPr>
        <p:spPr>
          <a:xfrm>
            <a:off x="1075650" y="1352425"/>
            <a:ext cx="6804600" cy="285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Confusion on the purpose of our application</a:t>
            </a:r>
            <a:endParaRPr sz="20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/>
              <a:t>UI of Decoration Page was difficult to use</a:t>
            </a:r>
            <a:endParaRPr sz="20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/>
              <a:t>Accessing the Trove felt too cumbersome</a:t>
            </a:r>
            <a:endParaRPr sz="20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/>
              <a:t>Some critical UI icons didn’t make sense (ex: Profile icon, Compass)</a:t>
            </a:r>
            <a:endParaRPr sz="20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/>
              <a:t>Mistakes in scanning in an object</a:t>
            </a:r>
            <a:endParaRPr sz="20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5"/>
        </a:solidFill>
      </p:bgPr>
    </p:bg>
    <p:spTree>
      <p:nvGrpSpPr>
        <p:cNvPr id="3221" name="Shape 3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2" name="Google Shape;3222;p74"/>
          <p:cNvSpPr/>
          <p:nvPr/>
        </p:nvSpPr>
        <p:spPr>
          <a:xfrm>
            <a:off x="2880863" y="1438650"/>
            <a:ext cx="5022900" cy="21111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3" name="Google Shape;3223;p74"/>
          <p:cNvSpPr/>
          <p:nvPr/>
        </p:nvSpPr>
        <p:spPr>
          <a:xfrm>
            <a:off x="1240225" y="1438650"/>
            <a:ext cx="1376700" cy="1047300"/>
          </a:xfrm>
          <a:prstGeom prst="wedgeRoundRectCallout">
            <a:avLst>
              <a:gd fmla="val -19511" name="adj1"/>
              <a:gd fmla="val 66620" name="adj2"/>
              <a:gd fmla="val 0" name="adj3"/>
            </a:avLst>
          </a:prstGeom>
          <a:solidFill>
            <a:schemeClr val="lt1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 dir="3000000" dist="76200">
              <a:schemeClr val="dk1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4" name="Google Shape;3224;p74"/>
          <p:cNvSpPr txBox="1"/>
          <p:nvPr>
            <p:ph type="title"/>
          </p:nvPr>
        </p:nvSpPr>
        <p:spPr>
          <a:xfrm>
            <a:off x="3102863" y="1738875"/>
            <a:ext cx="4578900" cy="72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420"/>
              <a:t>Discussion</a:t>
            </a:r>
            <a:endParaRPr sz="3420"/>
          </a:p>
        </p:txBody>
      </p:sp>
      <p:sp>
        <p:nvSpPr>
          <p:cNvPr id="3225" name="Google Shape;3225;p74"/>
          <p:cNvSpPr txBox="1"/>
          <p:nvPr>
            <p:ph idx="1" type="subTitle"/>
          </p:nvPr>
        </p:nvSpPr>
        <p:spPr>
          <a:xfrm>
            <a:off x="3102874" y="2567950"/>
            <a:ext cx="5649900" cy="681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Implications and What’s Next</a:t>
            </a:r>
            <a:endParaRPr b="1"/>
          </a:p>
        </p:txBody>
      </p:sp>
      <p:sp>
        <p:nvSpPr>
          <p:cNvPr id="3226" name="Google Shape;3226;p74"/>
          <p:cNvSpPr txBox="1"/>
          <p:nvPr>
            <p:ph idx="4294967295" type="title"/>
          </p:nvPr>
        </p:nvSpPr>
        <p:spPr>
          <a:xfrm>
            <a:off x="1501988" y="1438650"/>
            <a:ext cx="853200" cy="104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/>
              <a:t>04</a:t>
            </a:r>
            <a:endParaRPr sz="5400"/>
          </a:p>
        </p:txBody>
      </p:sp>
      <p:sp>
        <p:nvSpPr>
          <p:cNvPr id="3227" name="Google Shape;3227;p74"/>
          <p:cNvSpPr/>
          <p:nvPr/>
        </p:nvSpPr>
        <p:spPr>
          <a:xfrm>
            <a:off x="2557875" y="3097575"/>
            <a:ext cx="415800" cy="415800"/>
          </a:xfrm>
          <a:prstGeom prst="star4">
            <a:avLst>
              <a:gd fmla="val 19794" name="adj"/>
            </a:avLst>
          </a:prstGeom>
          <a:solidFill>
            <a:schemeClr val="accent3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8" name="Google Shape;3228;p74"/>
          <p:cNvSpPr/>
          <p:nvPr/>
        </p:nvSpPr>
        <p:spPr>
          <a:xfrm rot="-9203575">
            <a:off x="7506482" y="1570515"/>
            <a:ext cx="182866" cy="182866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9" name="Google Shape;3229;p74"/>
          <p:cNvSpPr/>
          <p:nvPr/>
        </p:nvSpPr>
        <p:spPr>
          <a:xfrm rot="-9201064">
            <a:off x="7707978" y="1870420"/>
            <a:ext cx="91634" cy="91634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0" name="Google Shape;3230;p74"/>
          <p:cNvSpPr/>
          <p:nvPr/>
        </p:nvSpPr>
        <p:spPr>
          <a:xfrm>
            <a:off x="7746617" y="1854736"/>
            <a:ext cx="574454" cy="575227"/>
          </a:xfrm>
          <a:custGeom>
            <a:rect b="b" l="l" r="r" t="t"/>
            <a:pathLst>
              <a:path extrusionOk="0" h="43877" w="43818">
                <a:moveTo>
                  <a:pt x="21909" y="1"/>
                </a:moveTo>
                <a:cubicBezTo>
                  <a:pt x="21909" y="12101"/>
                  <a:pt x="12100" y="21968"/>
                  <a:pt x="0" y="21968"/>
                </a:cubicBezTo>
                <a:cubicBezTo>
                  <a:pt x="12100" y="21968"/>
                  <a:pt x="21909" y="31777"/>
                  <a:pt x="21909" y="43877"/>
                </a:cubicBezTo>
                <a:cubicBezTo>
                  <a:pt x="21909" y="31777"/>
                  <a:pt x="31718" y="21968"/>
                  <a:pt x="43817" y="21968"/>
                </a:cubicBezTo>
                <a:cubicBezTo>
                  <a:pt x="31718" y="21968"/>
                  <a:pt x="21909" y="12101"/>
                  <a:pt x="21909" y="1"/>
                </a:cubicBezTo>
                <a:close/>
              </a:path>
            </a:pathLst>
          </a:custGeom>
          <a:solidFill>
            <a:schemeClr val="dk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4" name="Shape 3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" name="Google Shape;3235;p75"/>
          <p:cNvSpPr txBox="1"/>
          <p:nvPr>
            <p:ph type="ctrTitle"/>
          </p:nvPr>
        </p:nvSpPr>
        <p:spPr>
          <a:xfrm>
            <a:off x="928050" y="1220125"/>
            <a:ext cx="6794400" cy="198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Thanks for Listening!</a:t>
            </a:r>
            <a:endParaRPr/>
          </a:p>
        </p:txBody>
      </p:sp>
      <p:sp>
        <p:nvSpPr>
          <p:cNvPr id="3236" name="Google Shape;3236;p75"/>
          <p:cNvSpPr txBox="1"/>
          <p:nvPr>
            <p:ph idx="1" type="subTitle"/>
          </p:nvPr>
        </p:nvSpPr>
        <p:spPr>
          <a:xfrm>
            <a:off x="1119900" y="2740825"/>
            <a:ext cx="6410700" cy="45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Any Questions?</a:t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40" name="Shape 3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1" name="Google Shape;3241;p76"/>
          <p:cNvSpPr txBox="1"/>
          <p:nvPr>
            <p:ph type="title"/>
          </p:nvPr>
        </p:nvSpPr>
        <p:spPr>
          <a:xfrm>
            <a:off x="1844825" y="539400"/>
            <a:ext cx="6321600" cy="52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Appendix</a:t>
            </a:r>
            <a:endParaRPr/>
          </a:p>
        </p:txBody>
      </p:sp>
      <p:sp>
        <p:nvSpPr>
          <p:cNvPr id="3242" name="Google Shape;3242;p76"/>
          <p:cNvSpPr txBox="1"/>
          <p:nvPr>
            <p:ph idx="1" type="body"/>
          </p:nvPr>
        </p:nvSpPr>
        <p:spPr>
          <a:xfrm>
            <a:off x="969150" y="1431550"/>
            <a:ext cx="5345700" cy="271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Pros and Cons List </a:t>
            </a:r>
            <a:r>
              <a:rPr lang="en" sz="1800" u="sng">
                <a:solidFill>
                  <a:schemeClr val="hlink"/>
                </a:solidFill>
                <a:hlinkClick r:id="rId3"/>
              </a:rPr>
              <a:t>here</a:t>
            </a:r>
            <a:endParaRPr sz="18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/>
              <a:t>Script for Testing </a:t>
            </a:r>
            <a:r>
              <a:rPr lang="en" sz="1800" u="sng">
                <a:solidFill>
                  <a:schemeClr val="hlink"/>
                </a:solidFill>
                <a:hlinkClick r:id="rId4"/>
              </a:rPr>
              <a:t>here</a:t>
            </a:r>
            <a:endParaRPr sz="18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/>
              <a:t>Log of Critical Incidents </a:t>
            </a:r>
            <a:r>
              <a:rPr lang="en" sz="1800" u="sng">
                <a:solidFill>
                  <a:schemeClr val="hlink"/>
                </a:solidFill>
                <a:hlinkClick r:id="rId5"/>
              </a:rPr>
              <a:t>here</a:t>
            </a:r>
            <a:endParaRPr sz="18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/>
              <a:t>Sketching Report </a:t>
            </a:r>
            <a:r>
              <a:rPr lang="en" sz="1800" u="sng">
                <a:solidFill>
                  <a:schemeClr val="hlink"/>
                </a:solidFill>
                <a:hlinkClick r:id="rId6"/>
              </a:rPr>
              <a:t>here</a:t>
            </a:r>
            <a:endParaRPr sz="18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/>
              <a:t>Consent Forms </a:t>
            </a:r>
            <a:r>
              <a:rPr lang="en" sz="1800" u="sng">
                <a:solidFill>
                  <a:schemeClr val="hlink"/>
                </a:solidFill>
                <a:hlinkClick r:id="rId7"/>
              </a:rPr>
              <a:t>here</a:t>
            </a:r>
            <a:endParaRPr sz="18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800"/>
              <a:t>Icons created by Freepik from </a:t>
            </a:r>
            <a:r>
              <a:rPr lang="en" sz="1800" u="sng">
                <a:solidFill>
                  <a:schemeClr val="hlink"/>
                </a:solidFill>
                <a:hlinkClick r:id="rId8"/>
              </a:rPr>
              <a:t>Flaticon</a:t>
            </a:r>
            <a:endParaRPr sz="1800">
              <a:latin typeface="Bebas Neue"/>
              <a:ea typeface="Bebas Neue"/>
              <a:cs typeface="Bebas Neue"/>
              <a:sym typeface="Bebas Neue"/>
            </a:endParaRP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ahyp="http://schemas.microsoft.com/office/drawing/2018/hyperlinkcolor" xmlns:c="http://schemas.openxmlformats.org/drawingml/2006/chart" xmlns:com="http://schemas.openxmlformats.org/drawingml/2006/compatibility" xmlns:dgm="http://schemas.openxmlformats.org/drawingml/2006/diagram" xmlns:mc="http://schemas.openxmlformats.org/markup-compatibility/2006" xmlns:mv="urn:schemas-microsoft-com:mac:vml" xmlns:o="urn:schemas-microsoft-com:office:office" xmlns:p14="http://schemas.microsoft.com/office/powerpoint/2010/main" xmlns:p15="http://schemas.microsoft.com/office/powerpoint/2012/main" xmlns:pvml="urn:schemas-microsoft-com:office:powerpoint" xmlns:r="http://schemas.openxmlformats.org/officeDocument/2006/relationships" xmlns:v="urn:schemas-microsoft-com:vml">
  <p:cSld>
    <p:spTree>
      <p:nvGrpSpPr>
        <p:cNvPr id="2940" name="Shape 2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1" name="Google Shape;2941;p44"/>
          <p:cNvSpPr txBox="1"/>
          <p:nvPr/>
        </p:nvSpPr>
        <p:spPr>
          <a:xfrm>
            <a:off x="1809325" y="3412800"/>
            <a:ext cx="5291100" cy="5541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rIns="91425" spcFirstLastPara="1" tIns="91425" wrap="square">
            <a:sp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Titillium Web"/>
                <a:ea typeface="Titillium Web"/>
                <a:cs typeface="Titillium Web"/>
                <a:sym typeface="Titillium Web"/>
              </a:rPr>
              <a:t>“Treasure your memories”</a:t>
            </a:r>
            <a:endParaRPr sz="24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2942" name="Google Shape;2942;p44"/>
          <p:cNvPicPr preferRelativeResize="0"/>
          <p:nvPr/>
        </p:nvPicPr>
        <p:blipFill rotWithShape="1">
          <a:blip r:embed="rId3">
            <a:alphaModFix/>
          </a:blip>
          <a:srcRect b="57" l="60" r="39" t="33"/>
          <a:stretch/>
        </p:blipFill>
        <p:spPr>
          <a:xfrm>
            <a:off x="2138450" y="1266950"/>
            <a:ext cx="4739350" cy="1930874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type="none" w="sm"/>
            <a:tailEnd len="sm" type="none" w="sm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6" name="Shape 2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7" name="Google Shape;2947;p45"/>
          <p:cNvSpPr txBox="1"/>
          <p:nvPr>
            <p:ph type="title"/>
          </p:nvPr>
        </p:nvSpPr>
        <p:spPr>
          <a:xfrm>
            <a:off x="1801350" y="520725"/>
            <a:ext cx="6321600" cy="52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Outline</a:t>
            </a:r>
            <a:endParaRPr/>
          </a:p>
        </p:txBody>
      </p:sp>
      <p:sp>
        <p:nvSpPr>
          <p:cNvPr id="2948" name="Google Shape;2948;p45"/>
          <p:cNvSpPr/>
          <p:nvPr/>
        </p:nvSpPr>
        <p:spPr>
          <a:xfrm>
            <a:off x="1453350" y="2967950"/>
            <a:ext cx="759600" cy="577800"/>
          </a:xfrm>
          <a:prstGeom prst="wedgeRoundRectCallout">
            <a:avLst>
              <a:gd fmla="val -19511" name="adj1"/>
              <a:gd fmla="val 66620" name="adj2"/>
              <a:gd fmla="val 0" name="adj3"/>
            </a:avLst>
          </a:prstGeom>
          <a:solidFill>
            <a:srgbClr val="FFFFFF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 dir="3000000" dist="76200">
              <a:schemeClr val="accent4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9" name="Google Shape;2949;p45"/>
          <p:cNvSpPr/>
          <p:nvPr/>
        </p:nvSpPr>
        <p:spPr>
          <a:xfrm>
            <a:off x="1453350" y="2131525"/>
            <a:ext cx="759600" cy="577800"/>
          </a:xfrm>
          <a:prstGeom prst="wedgeRoundRectCallout">
            <a:avLst>
              <a:gd fmla="val -19511" name="adj1"/>
              <a:gd fmla="val 66620" name="adj2"/>
              <a:gd fmla="val 0" name="adj3"/>
            </a:avLst>
          </a:prstGeom>
          <a:solidFill>
            <a:srgbClr val="FFFFFF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 dir="3000000" dist="76200">
              <a:srgbClr val="FAEBA8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0" name="Google Shape;2950;p45"/>
          <p:cNvSpPr/>
          <p:nvPr/>
        </p:nvSpPr>
        <p:spPr>
          <a:xfrm>
            <a:off x="1453350" y="3804375"/>
            <a:ext cx="759600" cy="577800"/>
          </a:xfrm>
          <a:prstGeom prst="wedgeRoundRectCallout">
            <a:avLst>
              <a:gd fmla="val -19511" name="adj1"/>
              <a:gd fmla="val 66620" name="adj2"/>
              <a:gd fmla="val 0" name="adj3"/>
            </a:avLst>
          </a:prstGeom>
          <a:solidFill>
            <a:srgbClr val="FFFFFF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 dir="3000000" dist="76200">
              <a:srgbClr val="FFCDAB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1" name="Google Shape;2951;p45"/>
          <p:cNvSpPr/>
          <p:nvPr/>
        </p:nvSpPr>
        <p:spPr>
          <a:xfrm>
            <a:off x="1453350" y="1300163"/>
            <a:ext cx="759600" cy="577800"/>
          </a:xfrm>
          <a:prstGeom prst="wedgeRoundRectCallout">
            <a:avLst>
              <a:gd fmla="val -19511" name="adj1"/>
              <a:gd fmla="val 66620" name="adj2"/>
              <a:gd fmla="val 0" name="adj3"/>
            </a:avLst>
          </a:prstGeom>
          <a:solidFill>
            <a:srgbClr val="FFFFFF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 dir="3000000" dist="76200">
              <a:srgbClr val="ADDFD5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2" name="Google Shape;2952;p45"/>
          <p:cNvSpPr txBox="1"/>
          <p:nvPr/>
        </p:nvSpPr>
        <p:spPr>
          <a:xfrm>
            <a:off x="1526550" y="1381175"/>
            <a:ext cx="6132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595959"/>
                </a:solidFill>
                <a:latin typeface="Bebas Neue"/>
                <a:ea typeface="Bebas Neue"/>
                <a:cs typeface="Bebas Neue"/>
                <a:sym typeface="Bebas Neue"/>
              </a:rPr>
              <a:t>01</a:t>
            </a:r>
            <a:endParaRPr sz="2000">
              <a:solidFill>
                <a:srgbClr val="59595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953" name="Google Shape;2953;p45"/>
          <p:cNvSpPr txBox="1"/>
          <p:nvPr/>
        </p:nvSpPr>
        <p:spPr>
          <a:xfrm>
            <a:off x="1526550" y="3048938"/>
            <a:ext cx="6132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595959"/>
                </a:solidFill>
                <a:latin typeface="Bebas Neue"/>
                <a:ea typeface="Bebas Neue"/>
                <a:cs typeface="Bebas Neue"/>
                <a:sym typeface="Bebas Neue"/>
              </a:rPr>
              <a:t>03</a:t>
            </a:r>
            <a:endParaRPr sz="2000">
              <a:solidFill>
                <a:srgbClr val="59595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954" name="Google Shape;2954;p45"/>
          <p:cNvSpPr txBox="1"/>
          <p:nvPr/>
        </p:nvSpPr>
        <p:spPr>
          <a:xfrm>
            <a:off x="1526550" y="2215063"/>
            <a:ext cx="6132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595959"/>
                </a:solidFill>
                <a:latin typeface="Bebas Neue"/>
                <a:ea typeface="Bebas Neue"/>
                <a:cs typeface="Bebas Neue"/>
                <a:sym typeface="Bebas Neue"/>
              </a:rPr>
              <a:t>02</a:t>
            </a:r>
            <a:endParaRPr sz="2000">
              <a:solidFill>
                <a:srgbClr val="59595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955" name="Google Shape;2955;p45"/>
          <p:cNvSpPr txBox="1"/>
          <p:nvPr/>
        </p:nvSpPr>
        <p:spPr>
          <a:xfrm>
            <a:off x="1526550" y="3885363"/>
            <a:ext cx="6132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595959"/>
                </a:solidFill>
                <a:latin typeface="Bebas Neue"/>
                <a:ea typeface="Bebas Neue"/>
                <a:cs typeface="Bebas Neue"/>
                <a:sym typeface="Bebas Neue"/>
              </a:rPr>
              <a:t>04</a:t>
            </a:r>
            <a:endParaRPr sz="2000">
              <a:solidFill>
                <a:srgbClr val="59595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956" name="Google Shape;2956;p45"/>
          <p:cNvSpPr/>
          <p:nvPr/>
        </p:nvSpPr>
        <p:spPr>
          <a:xfrm>
            <a:off x="2853050" y="1462175"/>
            <a:ext cx="4755000" cy="415800"/>
          </a:xfrm>
          <a:prstGeom prst="roundRect">
            <a:avLst>
              <a:gd fmla="val 16667" name="adj"/>
            </a:avLst>
          </a:prstGeom>
          <a:solidFill>
            <a:srgbClr val="ADDFD5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7" name="Google Shape;2957;p45"/>
          <p:cNvSpPr txBox="1"/>
          <p:nvPr/>
        </p:nvSpPr>
        <p:spPr>
          <a:xfrm>
            <a:off x="2973500" y="1462175"/>
            <a:ext cx="42432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595959"/>
                </a:solidFill>
                <a:latin typeface="Bebas Neue"/>
                <a:ea typeface="Bebas Neue"/>
                <a:cs typeface="Bebas Neue"/>
                <a:sym typeface="Bebas Neue"/>
              </a:rPr>
              <a:t>Sketching Exploration</a:t>
            </a:r>
            <a:endParaRPr sz="2000">
              <a:solidFill>
                <a:srgbClr val="59595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958" name="Google Shape;2958;p45"/>
          <p:cNvSpPr/>
          <p:nvPr/>
        </p:nvSpPr>
        <p:spPr>
          <a:xfrm>
            <a:off x="2853044" y="2256838"/>
            <a:ext cx="4755000" cy="415800"/>
          </a:xfrm>
          <a:prstGeom prst="roundRect">
            <a:avLst>
              <a:gd fmla="val 16667" name="adj"/>
            </a:avLst>
          </a:prstGeom>
          <a:solidFill>
            <a:srgbClr val="FAEBA8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9" name="Google Shape;2959;p45"/>
          <p:cNvSpPr txBox="1"/>
          <p:nvPr/>
        </p:nvSpPr>
        <p:spPr>
          <a:xfrm>
            <a:off x="2979875" y="2283898"/>
            <a:ext cx="4526700" cy="3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595959"/>
                </a:solidFill>
                <a:latin typeface="Bebas Neue"/>
                <a:ea typeface="Bebas Neue"/>
                <a:cs typeface="Bebas Neue"/>
                <a:sym typeface="Bebas Neue"/>
              </a:rPr>
              <a:t>Our Low-Fi Prototype</a:t>
            </a:r>
            <a:endParaRPr sz="2000">
              <a:solidFill>
                <a:srgbClr val="59595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960" name="Google Shape;2960;p45"/>
          <p:cNvSpPr/>
          <p:nvPr/>
        </p:nvSpPr>
        <p:spPr>
          <a:xfrm>
            <a:off x="2853050" y="3048950"/>
            <a:ext cx="4755000" cy="415800"/>
          </a:xfrm>
          <a:prstGeom prst="roundRect">
            <a:avLst>
              <a:gd fmla="val 16667" name="adj"/>
            </a:avLst>
          </a:prstGeom>
          <a:solidFill>
            <a:schemeClr val="accent4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1" name="Google Shape;2961;p45"/>
          <p:cNvSpPr txBox="1"/>
          <p:nvPr/>
        </p:nvSpPr>
        <p:spPr>
          <a:xfrm>
            <a:off x="2973500" y="3048950"/>
            <a:ext cx="4634700" cy="415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595959"/>
                </a:solidFill>
                <a:latin typeface="Bebas Neue"/>
                <a:ea typeface="Bebas Neue"/>
                <a:cs typeface="Bebas Neue"/>
                <a:sym typeface="Bebas Neue"/>
              </a:rPr>
              <a:t>Usability Testing</a:t>
            </a:r>
            <a:endParaRPr sz="2000">
              <a:solidFill>
                <a:srgbClr val="59595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962" name="Google Shape;2962;p45"/>
          <p:cNvSpPr/>
          <p:nvPr/>
        </p:nvSpPr>
        <p:spPr>
          <a:xfrm>
            <a:off x="2853069" y="3945300"/>
            <a:ext cx="4755000" cy="415800"/>
          </a:xfrm>
          <a:prstGeom prst="roundRect">
            <a:avLst>
              <a:gd fmla="val 16667" name="adj"/>
            </a:avLst>
          </a:prstGeom>
          <a:solidFill>
            <a:srgbClr val="FFCDAB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3" name="Google Shape;2963;p45"/>
          <p:cNvSpPr txBox="1"/>
          <p:nvPr/>
        </p:nvSpPr>
        <p:spPr>
          <a:xfrm>
            <a:off x="2979900" y="3945300"/>
            <a:ext cx="45267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595959"/>
                </a:solidFill>
                <a:latin typeface="Bebas Neue"/>
                <a:ea typeface="Bebas Neue"/>
                <a:cs typeface="Bebas Neue"/>
                <a:sym typeface="Bebas Neue"/>
              </a:rPr>
              <a:t>Discussion</a:t>
            </a:r>
            <a:endParaRPr sz="2000">
              <a:solidFill>
                <a:srgbClr val="59595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7" name="Shape 2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8" name="Google Shape;2968;p46"/>
          <p:cNvSpPr/>
          <p:nvPr/>
        </p:nvSpPr>
        <p:spPr>
          <a:xfrm>
            <a:off x="2880863" y="1438650"/>
            <a:ext cx="5022900" cy="21111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9" name="Google Shape;2969;p46"/>
          <p:cNvSpPr/>
          <p:nvPr/>
        </p:nvSpPr>
        <p:spPr>
          <a:xfrm>
            <a:off x="1240225" y="1438650"/>
            <a:ext cx="1376700" cy="1047300"/>
          </a:xfrm>
          <a:prstGeom prst="wedgeRoundRectCallout">
            <a:avLst>
              <a:gd fmla="val -19511" name="adj1"/>
              <a:gd fmla="val 66620" name="adj2"/>
              <a:gd fmla="val 0" name="adj3"/>
            </a:avLst>
          </a:prstGeom>
          <a:solidFill>
            <a:schemeClr val="lt1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 dir="3000000" dist="76200">
              <a:schemeClr val="dk1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0" name="Google Shape;2970;p46"/>
          <p:cNvSpPr txBox="1"/>
          <p:nvPr>
            <p:ph type="title"/>
          </p:nvPr>
        </p:nvSpPr>
        <p:spPr>
          <a:xfrm>
            <a:off x="3102863" y="1738875"/>
            <a:ext cx="4578900" cy="72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420"/>
              <a:t>Sketching Exploration</a:t>
            </a:r>
            <a:endParaRPr sz="3420"/>
          </a:p>
        </p:txBody>
      </p:sp>
      <p:sp>
        <p:nvSpPr>
          <p:cNvPr id="2971" name="Google Shape;2971;p46"/>
          <p:cNvSpPr txBox="1"/>
          <p:nvPr>
            <p:ph idx="1" type="subTitle"/>
          </p:nvPr>
        </p:nvSpPr>
        <p:spPr>
          <a:xfrm>
            <a:off x="3102874" y="2567950"/>
            <a:ext cx="5649900" cy="681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From Crazy 8’s Storyboarding to our Final Realization</a:t>
            </a:r>
            <a:endParaRPr b="1"/>
          </a:p>
        </p:txBody>
      </p:sp>
      <p:sp>
        <p:nvSpPr>
          <p:cNvPr id="2972" name="Google Shape;2972;p46"/>
          <p:cNvSpPr txBox="1"/>
          <p:nvPr>
            <p:ph idx="4294967295" type="title"/>
          </p:nvPr>
        </p:nvSpPr>
        <p:spPr>
          <a:xfrm>
            <a:off x="1501988" y="1438650"/>
            <a:ext cx="853200" cy="104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/>
              <a:t>01</a:t>
            </a:r>
            <a:endParaRPr sz="5400"/>
          </a:p>
        </p:txBody>
      </p:sp>
      <p:sp>
        <p:nvSpPr>
          <p:cNvPr id="2973" name="Google Shape;2973;p46"/>
          <p:cNvSpPr/>
          <p:nvPr/>
        </p:nvSpPr>
        <p:spPr>
          <a:xfrm>
            <a:off x="2557875" y="3097575"/>
            <a:ext cx="415800" cy="415800"/>
          </a:xfrm>
          <a:prstGeom prst="star4">
            <a:avLst>
              <a:gd fmla="val 19794" name="adj"/>
            </a:avLst>
          </a:prstGeom>
          <a:solidFill>
            <a:schemeClr val="accent3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4" name="Google Shape;2974;p46"/>
          <p:cNvSpPr/>
          <p:nvPr/>
        </p:nvSpPr>
        <p:spPr>
          <a:xfrm rot="-9203575">
            <a:off x="7506482" y="1570515"/>
            <a:ext cx="182866" cy="182866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5" name="Google Shape;2975;p46"/>
          <p:cNvSpPr/>
          <p:nvPr/>
        </p:nvSpPr>
        <p:spPr>
          <a:xfrm rot="-9201064">
            <a:off x="7707978" y="1870420"/>
            <a:ext cx="91634" cy="91634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6" name="Google Shape;2976;p46"/>
          <p:cNvSpPr/>
          <p:nvPr/>
        </p:nvSpPr>
        <p:spPr>
          <a:xfrm>
            <a:off x="7746617" y="1854736"/>
            <a:ext cx="574454" cy="575227"/>
          </a:xfrm>
          <a:custGeom>
            <a:rect b="b" l="l" r="r" t="t"/>
            <a:pathLst>
              <a:path extrusionOk="0" h="43877" w="43818">
                <a:moveTo>
                  <a:pt x="21909" y="1"/>
                </a:moveTo>
                <a:cubicBezTo>
                  <a:pt x="21909" y="12101"/>
                  <a:pt x="12100" y="21968"/>
                  <a:pt x="0" y="21968"/>
                </a:cubicBezTo>
                <a:cubicBezTo>
                  <a:pt x="12100" y="21968"/>
                  <a:pt x="21909" y="31777"/>
                  <a:pt x="21909" y="43877"/>
                </a:cubicBezTo>
                <a:cubicBezTo>
                  <a:pt x="21909" y="31777"/>
                  <a:pt x="31718" y="21968"/>
                  <a:pt x="43817" y="21968"/>
                </a:cubicBezTo>
                <a:cubicBezTo>
                  <a:pt x="31718" y="21968"/>
                  <a:pt x="21909" y="12101"/>
                  <a:pt x="21909" y="1"/>
                </a:cubicBezTo>
                <a:close/>
              </a:path>
            </a:pathLst>
          </a:custGeom>
          <a:solidFill>
            <a:schemeClr val="dk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2980" name="Shape 2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1" name="Google Shape;2981;p47"/>
          <p:cNvSpPr/>
          <p:nvPr/>
        </p:nvSpPr>
        <p:spPr>
          <a:xfrm>
            <a:off x="1507150" y="1299175"/>
            <a:ext cx="1563600" cy="1218300"/>
          </a:xfrm>
          <a:prstGeom prst="wedgeRoundRectCallout">
            <a:avLst>
              <a:gd fmla="val -20833" name="adj1"/>
              <a:gd fmla="val 62500" name="adj2"/>
              <a:gd fmla="val 0" name="adj3"/>
            </a:avLst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Map-Based Exploration</a:t>
            </a:r>
            <a:endParaRPr/>
          </a:p>
        </p:txBody>
      </p:sp>
      <p:sp>
        <p:nvSpPr>
          <p:cNvPr id="2982" name="Google Shape;2982;p47"/>
          <p:cNvSpPr/>
          <p:nvPr/>
        </p:nvSpPr>
        <p:spPr>
          <a:xfrm>
            <a:off x="1453000" y="3066575"/>
            <a:ext cx="1671900" cy="1165500"/>
          </a:xfrm>
          <a:prstGeom prst="wedgeRoundRectCallout">
            <a:avLst>
              <a:gd fmla="val -20833" name="adj1"/>
              <a:gd fmla="val 62500" name="adj2"/>
              <a:gd fmla="val 0" name="adj3"/>
            </a:avLst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Smart Watch</a:t>
            </a:r>
            <a:endParaRPr/>
          </a:p>
        </p:txBody>
      </p:sp>
      <p:sp>
        <p:nvSpPr>
          <p:cNvPr id="2983" name="Google Shape;2983;p47"/>
          <p:cNvSpPr/>
          <p:nvPr/>
        </p:nvSpPr>
        <p:spPr>
          <a:xfrm>
            <a:off x="3622775" y="2081025"/>
            <a:ext cx="1671900" cy="1165500"/>
          </a:xfrm>
          <a:prstGeom prst="wedgeRoundRectCallout">
            <a:avLst>
              <a:gd fmla="val -20833" name="adj1"/>
              <a:gd fmla="val 62500" name="adj2"/>
              <a:gd fmla="val 0" name="adj3"/>
            </a:avLst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 Glasses</a:t>
            </a:r>
            <a:endParaRPr/>
          </a:p>
        </p:txBody>
      </p:sp>
      <p:sp>
        <p:nvSpPr>
          <p:cNvPr id="2984" name="Google Shape;2984;p47"/>
          <p:cNvSpPr/>
          <p:nvPr/>
        </p:nvSpPr>
        <p:spPr>
          <a:xfrm>
            <a:off x="5792550" y="3140025"/>
            <a:ext cx="1900500" cy="1165500"/>
          </a:xfrm>
          <a:prstGeom prst="wedgeRoundRectCallout">
            <a:avLst>
              <a:gd fmla="val -20833" name="adj1"/>
              <a:gd fmla="val 62500" name="adj2"/>
              <a:gd fmla="val 0" name="adj3"/>
            </a:avLst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Mobile App w/ VR Headset Compatibility</a:t>
            </a:r>
            <a:endParaRPr/>
          </a:p>
        </p:txBody>
      </p:sp>
      <p:sp>
        <p:nvSpPr>
          <p:cNvPr id="2985" name="Google Shape;2985;p47"/>
          <p:cNvSpPr/>
          <p:nvPr/>
        </p:nvSpPr>
        <p:spPr>
          <a:xfrm>
            <a:off x="5792550" y="1299175"/>
            <a:ext cx="1789500" cy="1218300"/>
          </a:xfrm>
          <a:prstGeom prst="wedgeRoundRectCallout">
            <a:avLst>
              <a:gd fmla="val -20833" name="adj1"/>
              <a:gd fmla="val 62500" name="adj2"/>
              <a:gd fmla="val 0" name="adj3"/>
            </a:avLst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 Mobile App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2989" name="Shape 2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" name="Google Shape;2990;p48"/>
          <p:cNvSpPr txBox="1"/>
          <p:nvPr>
            <p:ph type="title"/>
          </p:nvPr>
        </p:nvSpPr>
        <p:spPr>
          <a:xfrm>
            <a:off x="1844825" y="539400"/>
            <a:ext cx="6321600" cy="52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Map-Based Exploration</a:t>
            </a:r>
            <a:endParaRPr/>
          </a:p>
        </p:txBody>
      </p:sp>
      <p:pic>
        <p:nvPicPr>
          <p:cNvPr id="2991" name="Google Shape;2991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6475" y="1874475"/>
            <a:ext cx="4169574" cy="1830301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992" name="Google Shape;2992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03700" y="1461900"/>
            <a:ext cx="1973651" cy="2655451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2996" name="Shape 2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7" name="Google Shape;2997;p49"/>
          <p:cNvSpPr txBox="1"/>
          <p:nvPr>
            <p:ph type="title"/>
          </p:nvPr>
        </p:nvSpPr>
        <p:spPr>
          <a:xfrm>
            <a:off x="1844825" y="539400"/>
            <a:ext cx="6321600" cy="52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Smart Watch</a:t>
            </a:r>
            <a:endParaRPr/>
          </a:p>
        </p:txBody>
      </p:sp>
      <p:pic>
        <p:nvPicPr>
          <p:cNvPr id="2998" name="Google Shape;2998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6825" y="1329200"/>
            <a:ext cx="1872225" cy="1514824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999" name="Google Shape;2999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58150" y="1329188"/>
            <a:ext cx="1872225" cy="1514806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3000" name="Google Shape;3000;p4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61250" y="2928225"/>
            <a:ext cx="1852349" cy="1498724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3001" name="Google Shape;3001;p4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166975" y="1936573"/>
            <a:ext cx="2661200" cy="1964374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te Pastel Grid Interface Marketing Plan by Slidesgo">
  <a:themeElements>
    <a:clrScheme name="Simple Light">
      <a:dk1>
        <a:srgbClr val="595959"/>
      </a:dk1>
      <a:lt1>
        <a:srgbClr val="FFFFFF"/>
      </a:lt1>
      <a:dk2>
        <a:srgbClr val="C0DCF5"/>
      </a:dk2>
      <a:lt2>
        <a:srgbClr val="74C3B3"/>
      </a:lt2>
      <a:accent1>
        <a:srgbClr val="ADDFD5"/>
      </a:accent1>
      <a:accent2>
        <a:srgbClr val="E1B8EC"/>
      </a:accent2>
      <a:accent3>
        <a:srgbClr val="F2929D"/>
      </a:accent3>
      <a:accent4>
        <a:srgbClr val="FFBECB"/>
      </a:accent4>
      <a:accent5>
        <a:srgbClr val="FFCDAB"/>
      </a:accent5>
      <a:accent6>
        <a:srgbClr val="FAEBA8"/>
      </a:accent6>
      <a:hlink>
        <a:srgbClr val="59595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1239388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S9.2.0</vt:lpwstr>
  </property>
</Properties>
</file>