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37.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39.xml"/>
  <Override ContentType="application/vnd.openxmlformats-officedocument.presentationml.slideLayout+xml" PartName="/ppt/slideLayouts/slideLayout35.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Default ContentType="image/jpeg" Extension="jpeg"/>
  <Override ContentType="application/vnd.openxmlformats-officedocument.custom-properties+xml" PartName="/docProps/custom.xml"/>
</Types>
</file>

<file path=_rels/.rels><?xml version="1.0" encoding="UTF-8" standalone="yes" ?><Relationships xmlns="http://schemas.openxmlformats.org/package/2006/relationships"><Relationship Id="rId1" Target="ppt/presentation.xml" Type="http://schemas.openxmlformats.org/officeDocument/2006/relationships/officeDocument"/><Relationship Id="rId2" Target="docProps/custom.xml" Type="http://schemas.openxmlformats.org/officeDocument/2006/relationships/custom-properties"/></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8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Lst>
  <p:sldSz cy="5143500" cx="9144000"/>
  <p:notesSz cx="6858000" cy="9144000"/>
  <p:embeddedFontLst>
    <p:embeddedFont>
      <p:font typeface="Elsie Swash Caps"/>
      <p:regular r:id="rId35"/>
    </p:embeddedFont>
    <p:embeddedFont>
      <p:font typeface="Caveat"/>
      <p:regular r:id="rId36"/>
      <p:bold r:id="rId37"/>
    </p:embeddedFont>
    <p:embeddedFont>
      <p:font typeface="Bebas Neue"/>
      <p:regular r:id="rId38"/>
    </p:embeddedFont>
    <p:embeddedFont>
      <p:font typeface="Titillium Web"/>
      <p:regular r:id="rId39"/>
      <p:bold r:id="rId40"/>
      <p:italic r:id="rId41"/>
      <p:boldItalic r:id="rId4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6DD2630E-D3D8-4B67-B6DA-75988DDF5517}">
  <a:tblStyle styleId="{6DD2630E-D3D8-4B67-B6DA-75988DDF5517}"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TitilliumWeb-bold.fntdata"/><Relationship Id="rId20" Type="http://schemas.openxmlformats.org/officeDocument/2006/relationships/slide" Target="slides/slide14.xml"/><Relationship Id="rId42" Type="http://schemas.openxmlformats.org/officeDocument/2006/relationships/font" Target="fonts/TitilliumWeb-boldItalic.fntdata"/><Relationship Id="rId41" Type="http://schemas.openxmlformats.org/officeDocument/2006/relationships/font" Target="fonts/TitilliumWeb-italic.fntdata"/><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11" Type="http://schemas.openxmlformats.org/officeDocument/2006/relationships/slide" Target="slides/slide5.xml"/><Relationship Id="rId33" Type="http://schemas.openxmlformats.org/officeDocument/2006/relationships/slide" Target="slides/slide27.xml"/><Relationship Id="rId10" Type="http://schemas.openxmlformats.org/officeDocument/2006/relationships/slide" Target="slides/slide4.xml"/><Relationship Id="rId32" Type="http://schemas.openxmlformats.org/officeDocument/2006/relationships/slide" Target="slides/slide26.xml"/><Relationship Id="rId13" Type="http://schemas.openxmlformats.org/officeDocument/2006/relationships/slide" Target="slides/slide7.xml"/><Relationship Id="rId35" Type="http://schemas.openxmlformats.org/officeDocument/2006/relationships/font" Target="fonts/ElsieSwashCaps-regular.fntdata"/><Relationship Id="rId12" Type="http://schemas.openxmlformats.org/officeDocument/2006/relationships/slide" Target="slides/slide6.xml"/><Relationship Id="rId34" Type="http://schemas.openxmlformats.org/officeDocument/2006/relationships/slide" Target="slides/slide28.xml"/><Relationship Id="rId15" Type="http://schemas.openxmlformats.org/officeDocument/2006/relationships/slide" Target="slides/slide9.xml"/><Relationship Id="rId37" Type="http://schemas.openxmlformats.org/officeDocument/2006/relationships/font" Target="fonts/Caveat-bold.fntdata"/><Relationship Id="rId14" Type="http://schemas.openxmlformats.org/officeDocument/2006/relationships/slide" Target="slides/slide8.xml"/><Relationship Id="rId36" Type="http://schemas.openxmlformats.org/officeDocument/2006/relationships/font" Target="fonts/Caveat-regular.fntdata"/><Relationship Id="rId17" Type="http://schemas.openxmlformats.org/officeDocument/2006/relationships/slide" Target="slides/slide11.xml"/><Relationship Id="rId39" Type="http://schemas.openxmlformats.org/officeDocument/2006/relationships/font" Target="fonts/TitilliumWeb-regular.fntdata"/><Relationship Id="rId16" Type="http://schemas.openxmlformats.org/officeDocument/2006/relationships/slide" Target="slides/slide10.xml"/><Relationship Id="rId38" Type="http://schemas.openxmlformats.org/officeDocument/2006/relationships/font" Target="fonts/BebasNeue-regular.fntdata"/><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47" name="Shape 2847"/>
        <p:cNvGrpSpPr/>
        <p:nvPr/>
      </p:nvGrpSpPr>
      <p:grpSpPr>
        <a:xfrm>
          <a:off x="0" y="0"/>
          <a:ext cx="0" cy="0"/>
          <a:chOff x="0" y="0"/>
          <a:chExt cx="0" cy="0"/>
        </a:xfrm>
      </p:grpSpPr>
      <p:sp>
        <p:nvSpPr>
          <p:cNvPr id="2848" name="Google Shape;2848;g16efd5f0860_0_67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49" name="Google Shape;2849;g16efd5f0860_0_67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40" name="Shape 3040"/>
        <p:cNvGrpSpPr/>
        <p:nvPr/>
      </p:nvGrpSpPr>
      <p:grpSpPr>
        <a:xfrm>
          <a:off x="0" y="0"/>
          <a:ext cx="0" cy="0"/>
          <a:chOff x="0" y="0"/>
          <a:chExt cx="0" cy="0"/>
        </a:xfrm>
      </p:grpSpPr>
      <p:sp>
        <p:nvSpPr>
          <p:cNvPr id="3041" name="Google Shape;3041;g17066e1e30c_0_88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42" name="Google Shape;3042;g17066e1e30c_0_88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50" name="Shape 3050"/>
        <p:cNvGrpSpPr/>
        <p:nvPr/>
      </p:nvGrpSpPr>
      <p:grpSpPr>
        <a:xfrm>
          <a:off x="0" y="0"/>
          <a:ext cx="0" cy="0"/>
          <a:chOff x="0" y="0"/>
          <a:chExt cx="0" cy="0"/>
        </a:xfrm>
      </p:grpSpPr>
      <p:sp>
        <p:nvSpPr>
          <p:cNvPr id="3051" name="Google Shape;3051;g17066e1e30c_0_89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52" name="Google Shape;3052;g17066e1e30c_0_89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79" name="Shape 3079"/>
        <p:cNvGrpSpPr/>
        <p:nvPr/>
      </p:nvGrpSpPr>
      <p:grpSpPr>
        <a:xfrm>
          <a:off x="0" y="0"/>
          <a:ext cx="0" cy="0"/>
          <a:chOff x="0" y="0"/>
          <a:chExt cx="0" cy="0"/>
        </a:xfrm>
      </p:grpSpPr>
      <p:sp>
        <p:nvSpPr>
          <p:cNvPr id="3080" name="Google Shape;3080;g17066e1e30c_0_88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81" name="Google Shape;3081;g17066e1e30c_0_88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89" name="Shape 3089"/>
        <p:cNvGrpSpPr/>
        <p:nvPr/>
      </p:nvGrpSpPr>
      <p:grpSpPr>
        <a:xfrm>
          <a:off x="0" y="0"/>
          <a:ext cx="0" cy="0"/>
          <a:chOff x="0" y="0"/>
          <a:chExt cx="0" cy="0"/>
        </a:xfrm>
      </p:grpSpPr>
      <p:sp>
        <p:nvSpPr>
          <p:cNvPr id="3090" name="Google Shape;3090;g17066e1e30c_0_89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91" name="Google Shape;3091;g17066e1e30c_0_89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18" name="Shape 3118"/>
        <p:cNvGrpSpPr/>
        <p:nvPr/>
      </p:nvGrpSpPr>
      <p:grpSpPr>
        <a:xfrm>
          <a:off x="0" y="0"/>
          <a:ext cx="0" cy="0"/>
          <a:chOff x="0" y="0"/>
          <a:chExt cx="0" cy="0"/>
        </a:xfrm>
      </p:grpSpPr>
      <p:sp>
        <p:nvSpPr>
          <p:cNvPr id="3119" name="Google Shape;3119;g17066e1e30c_0_88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20" name="Google Shape;3120;g17066e1e30c_0_88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27" name="Shape 3127"/>
        <p:cNvGrpSpPr/>
        <p:nvPr/>
      </p:nvGrpSpPr>
      <p:grpSpPr>
        <a:xfrm>
          <a:off x="0" y="0"/>
          <a:ext cx="0" cy="0"/>
          <a:chOff x="0" y="0"/>
          <a:chExt cx="0" cy="0"/>
        </a:xfrm>
      </p:grpSpPr>
      <p:sp>
        <p:nvSpPr>
          <p:cNvPr id="3128" name="Google Shape;3128;g17066e1e30c_0_89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29" name="Google Shape;3129;g17066e1e30c_0_89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56" name="Shape 3156"/>
        <p:cNvGrpSpPr/>
        <p:nvPr/>
      </p:nvGrpSpPr>
      <p:grpSpPr>
        <a:xfrm>
          <a:off x="0" y="0"/>
          <a:ext cx="0" cy="0"/>
          <a:chOff x="0" y="0"/>
          <a:chExt cx="0" cy="0"/>
        </a:xfrm>
      </p:grpSpPr>
      <p:sp>
        <p:nvSpPr>
          <p:cNvPr id="3157" name="Google Shape;3157;g17066e1e30c_0_88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58" name="Google Shape;3158;g17066e1e30c_0_88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65" name="Shape 3165"/>
        <p:cNvGrpSpPr/>
        <p:nvPr/>
      </p:nvGrpSpPr>
      <p:grpSpPr>
        <a:xfrm>
          <a:off x="0" y="0"/>
          <a:ext cx="0" cy="0"/>
          <a:chOff x="0" y="0"/>
          <a:chExt cx="0" cy="0"/>
        </a:xfrm>
      </p:grpSpPr>
      <p:sp>
        <p:nvSpPr>
          <p:cNvPr id="3166" name="Google Shape;3166;g17066e1e30c_0_899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67" name="Google Shape;3167;g17066e1e30c_0_89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94" name="Shape 3194"/>
        <p:cNvGrpSpPr/>
        <p:nvPr/>
      </p:nvGrpSpPr>
      <p:grpSpPr>
        <a:xfrm>
          <a:off x="0" y="0"/>
          <a:ext cx="0" cy="0"/>
          <a:chOff x="0" y="0"/>
          <a:chExt cx="0" cy="0"/>
        </a:xfrm>
      </p:grpSpPr>
      <p:sp>
        <p:nvSpPr>
          <p:cNvPr id="3195" name="Google Shape;3195;g17066e1e30c_0_87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96" name="Google Shape;3196;g17066e1e30c_0_87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00" name="Shape 3200"/>
        <p:cNvGrpSpPr/>
        <p:nvPr/>
      </p:nvGrpSpPr>
      <p:grpSpPr>
        <a:xfrm>
          <a:off x="0" y="0"/>
          <a:ext cx="0" cy="0"/>
          <a:chOff x="0" y="0"/>
          <a:chExt cx="0" cy="0"/>
        </a:xfrm>
      </p:grpSpPr>
      <p:sp>
        <p:nvSpPr>
          <p:cNvPr id="3201" name="Google Shape;3201;g17044d5fcb2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02" name="Google Shape;3202;g17044d5fcb2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first interview was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53" name="Shape 2853"/>
        <p:cNvGrpSpPr/>
        <p:nvPr/>
      </p:nvGrpSpPr>
      <p:grpSpPr>
        <a:xfrm>
          <a:off x="0" y="0"/>
          <a:ext cx="0" cy="0"/>
          <a:chOff x="0" y="0"/>
          <a:chExt cx="0" cy="0"/>
        </a:xfrm>
      </p:grpSpPr>
      <p:sp>
        <p:nvSpPr>
          <p:cNvPr id="2854" name="Google Shape;2854;g17066e1e30c_0_58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55" name="Google Shape;2855;g17066e1e30c_0_58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40" name="Shape 3240"/>
        <p:cNvGrpSpPr/>
        <p:nvPr/>
      </p:nvGrpSpPr>
      <p:grpSpPr>
        <a:xfrm>
          <a:off x="0" y="0"/>
          <a:ext cx="0" cy="0"/>
          <a:chOff x="0" y="0"/>
          <a:chExt cx="0" cy="0"/>
        </a:xfrm>
      </p:grpSpPr>
      <p:sp>
        <p:nvSpPr>
          <p:cNvPr id="3241" name="Google Shape;3241;g17066e1e30c_0_90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42" name="Google Shape;3242;g17066e1e30c_0_90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76" name="Shape 3276"/>
        <p:cNvGrpSpPr/>
        <p:nvPr/>
      </p:nvGrpSpPr>
      <p:grpSpPr>
        <a:xfrm>
          <a:off x="0" y="0"/>
          <a:ext cx="0" cy="0"/>
          <a:chOff x="0" y="0"/>
          <a:chExt cx="0" cy="0"/>
        </a:xfrm>
      </p:grpSpPr>
      <p:sp>
        <p:nvSpPr>
          <p:cNvPr id="3277" name="Google Shape;3277;g17066e1e30c_0_91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78" name="Google Shape;3278;g17066e1e30c_0_91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90" name="Shape 3290"/>
        <p:cNvGrpSpPr/>
        <p:nvPr/>
      </p:nvGrpSpPr>
      <p:grpSpPr>
        <a:xfrm>
          <a:off x="0" y="0"/>
          <a:ext cx="0" cy="0"/>
          <a:chOff x="0" y="0"/>
          <a:chExt cx="0" cy="0"/>
        </a:xfrm>
      </p:grpSpPr>
      <p:sp>
        <p:nvSpPr>
          <p:cNvPr id="3291" name="Google Shape;3291;g17044d5fcb2_0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92" name="Google Shape;3292;g17044d5fcb2_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first interview was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03" name="Shape 3303"/>
        <p:cNvGrpSpPr/>
        <p:nvPr/>
      </p:nvGrpSpPr>
      <p:grpSpPr>
        <a:xfrm>
          <a:off x="0" y="0"/>
          <a:ext cx="0" cy="0"/>
          <a:chOff x="0" y="0"/>
          <a:chExt cx="0" cy="0"/>
        </a:xfrm>
      </p:grpSpPr>
      <p:sp>
        <p:nvSpPr>
          <p:cNvPr id="3304" name="Google Shape;3304;g17066e1e30c_0_91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05" name="Google Shape;3305;g17066e1e30c_0_91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10" name="Shape 3310"/>
        <p:cNvGrpSpPr/>
        <p:nvPr/>
      </p:nvGrpSpPr>
      <p:grpSpPr>
        <a:xfrm>
          <a:off x="0" y="0"/>
          <a:ext cx="0" cy="0"/>
          <a:chOff x="0" y="0"/>
          <a:chExt cx="0" cy="0"/>
        </a:xfrm>
      </p:grpSpPr>
      <p:sp>
        <p:nvSpPr>
          <p:cNvPr id="3311" name="Google Shape;3311;g17066e1e30c_1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12" name="Google Shape;3312;g17066e1e30c_1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16" name="Shape 3316"/>
        <p:cNvGrpSpPr/>
        <p:nvPr/>
      </p:nvGrpSpPr>
      <p:grpSpPr>
        <a:xfrm>
          <a:off x="0" y="0"/>
          <a:ext cx="0" cy="0"/>
          <a:chOff x="0" y="0"/>
          <a:chExt cx="0" cy="0"/>
        </a:xfrm>
      </p:grpSpPr>
      <p:sp>
        <p:nvSpPr>
          <p:cNvPr id="3317" name="Google Shape;3317;g17044d5fcb2_0_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18" name="Google Shape;3318;g17044d5fcb2_0_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first interview was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28" name="Shape 3328"/>
        <p:cNvGrpSpPr/>
        <p:nvPr/>
      </p:nvGrpSpPr>
      <p:grpSpPr>
        <a:xfrm>
          <a:off x="0" y="0"/>
          <a:ext cx="0" cy="0"/>
          <a:chOff x="0" y="0"/>
          <a:chExt cx="0" cy="0"/>
        </a:xfrm>
      </p:grpSpPr>
      <p:sp>
        <p:nvSpPr>
          <p:cNvPr id="3329" name="Google Shape;3329;g17066e1e30c_1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30" name="Google Shape;3330;g17066e1e30c_1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For full-blown image, link is in </a:t>
            </a:r>
            <a:r>
              <a:rPr lang="en"/>
              <a:t>the appendix</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33" name="Shape 3333"/>
        <p:cNvGrpSpPr/>
        <p:nvPr/>
      </p:nvGrpSpPr>
      <p:grpSpPr>
        <a:xfrm>
          <a:off x="0" y="0"/>
          <a:ext cx="0" cy="0"/>
          <a:chOff x="0" y="0"/>
          <a:chExt cx="0" cy="0"/>
        </a:xfrm>
      </p:grpSpPr>
      <p:sp>
        <p:nvSpPr>
          <p:cNvPr id="3334" name="Google Shape;3334;g17044d5fcb2_0_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35" name="Google Shape;3335;g17044d5fcb2_0_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39" name="Shape 3339"/>
        <p:cNvGrpSpPr/>
        <p:nvPr/>
      </p:nvGrpSpPr>
      <p:grpSpPr>
        <a:xfrm>
          <a:off x="0" y="0"/>
          <a:ext cx="0" cy="0"/>
          <a:chOff x="0" y="0"/>
          <a:chExt cx="0" cy="0"/>
        </a:xfrm>
      </p:grpSpPr>
      <p:sp>
        <p:nvSpPr>
          <p:cNvPr id="3340" name="Google Shape;3340;g17044d5fcb2_0_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41" name="Google Shape;3341;g17044d5fcb2_0_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35" name="Shape 2935"/>
        <p:cNvGrpSpPr/>
        <p:nvPr/>
      </p:nvGrpSpPr>
      <p:grpSpPr>
        <a:xfrm>
          <a:off x="0" y="0"/>
          <a:ext cx="0" cy="0"/>
          <a:chOff x="0" y="0"/>
          <a:chExt cx="0" cy="0"/>
        </a:xfrm>
      </p:grpSpPr>
      <p:sp>
        <p:nvSpPr>
          <p:cNvPr id="2936" name="Google Shape;2936;g16ff916e6b5_4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37" name="Google Shape;2937;g16ff916e6b5_4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41" name="Shape 2941"/>
        <p:cNvGrpSpPr/>
        <p:nvPr/>
      </p:nvGrpSpPr>
      <p:grpSpPr>
        <a:xfrm>
          <a:off x="0" y="0"/>
          <a:ext cx="0" cy="0"/>
          <a:chOff x="0" y="0"/>
          <a:chExt cx="0" cy="0"/>
        </a:xfrm>
      </p:grpSpPr>
      <p:sp>
        <p:nvSpPr>
          <p:cNvPr id="2942" name="Google Shape;2942;g16ff916e6b5_4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43" name="Google Shape;2943;g16ff916e6b5_4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49" name="Shape 2949"/>
        <p:cNvGrpSpPr/>
        <p:nvPr/>
      </p:nvGrpSpPr>
      <p:grpSpPr>
        <a:xfrm>
          <a:off x="0" y="0"/>
          <a:ext cx="0" cy="0"/>
          <a:chOff x="0" y="0"/>
          <a:chExt cx="0" cy="0"/>
        </a:xfrm>
      </p:grpSpPr>
      <p:sp>
        <p:nvSpPr>
          <p:cNvPr id="2950" name="Google Shape;2950;g17044d5fcb2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51" name="Google Shape;2951;g17044d5fcb2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first interview was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62" name="Shape 2962"/>
        <p:cNvGrpSpPr/>
        <p:nvPr/>
      </p:nvGrpSpPr>
      <p:grpSpPr>
        <a:xfrm>
          <a:off x="0" y="0"/>
          <a:ext cx="0" cy="0"/>
          <a:chOff x="0" y="0"/>
          <a:chExt cx="0" cy="0"/>
        </a:xfrm>
      </p:grpSpPr>
      <p:sp>
        <p:nvSpPr>
          <p:cNvPr id="2963" name="Google Shape;2963;g17066e1e30c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64" name="Google Shape;2964;g17066e1e30c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73" name="Shape 2973"/>
        <p:cNvGrpSpPr/>
        <p:nvPr/>
      </p:nvGrpSpPr>
      <p:grpSpPr>
        <a:xfrm>
          <a:off x="0" y="0"/>
          <a:ext cx="0" cy="0"/>
          <a:chOff x="0" y="0"/>
          <a:chExt cx="0" cy="0"/>
        </a:xfrm>
      </p:grpSpPr>
      <p:sp>
        <p:nvSpPr>
          <p:cNvPr id="2974" name="Google Shape;2974;g17066e1e30c_0_88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75" name="Google Shape;2975;g17066e1e30c_0_88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02" name="Shape 3002"/>
        <p:cNvGrpSpPr/>
        <p:nvPr/>
      </p:nvGrpSpPr>
      <p:grpSpPr>
        <a:xfrm>
          <a:off x="0" y="0"/>
          <a:ext cx="0" cy="0"/>
          <a:chOff x="0" y="0"/>
          <a:chExt cx="0" cy="0"/>
        </a:xfrm>
      </p:grpSpPr>
      <p:sp>
        <p:nvSpPr>
          <p:cNvPr id="3003" name="Google Shape;3003;g17066e1e30c_0_87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04" name="Google Shape;3004;g17066e1e30c_0_87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11" name="Shape 3011"/>
        <p:cNvGrpSpPr/>
        <p:nvPr/>
      </p:nvGrpSpPr>
      <p:grpSpPr>
        <a:xfrm>
          <a:off x="0" y="0"/>
          <a:ext cx="0" cy="0"/>
          <a:chOff x="0" y="0"/>
          <a:chExt cx="0" cy="0"/>
        </a:xfrm>
      </p:grpSpPr>
      <p:sp>
        <p:nvSpPr>
          <p:cNvPr id="3012" name="Google Shape;3012;g17066e1e30c_0_888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13" name="Google Shape;3013;g17066e1e30c_0_88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bit.ly/2Tynxth" TargetMode="External"/><Relationship Id="rId3" Type="http://schemas.openxmlformats.org/officeDocument/2006/relationships/hyperlink" Target="http://bit.ly/2TyoMsr" TargetMode="External"/><Relationship Id="rId4" Type="http://schemas.openxmlformats.org/officeDocument/2006/relationships/hyperlink" Target="http://bit.ly/2TtBDfr" TargetMode="Externa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grpSp>
        <p:nvGrpSpPr>
          <p:cNvPr id="10" name="Google Shape;10;p2"/>
          <p:cNvGrpSpPr/>
          <p:nvPr/>
        </p:nvGrpSpPr>
        <p:grpSpPr>
          <a:xfrm>
            <a:off x="-100" y="-2100"/>
            <a:ext cx="9144129" cy="5149800"/>
            <a:chOff x="-100" y="-2100"/>
            <a:chExt cx="9144129" cy="5149800"/>
          </a:xfrm>
        </p:grpSpPr>
        <p:cxnSp>
          <p:nvCxnSpPr>
            <p:cNvPr id="11" name="Google Shape;11;p2"/>
            <p:cNvCxnSpPr/>
            <p:nvPr/>
          </p:nvCxnSpPr>
          <p:spPr>
            <a:xfrm>
              <a:off x="352950"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12" name="Google Shape;12;p2"/>
            <p:cNvCxnSpPr/>
            <p:nvPr/>
          </p:nvCxnSpPr>
          <p:spPr>
            <a:xfrm>
              <a:off x="609193"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13" name="Google Shape;13;p2"/>
            <p:cNvCxnSpPr/>
            <p:nvPr/>
          </p:nvCxnSpPr>
          <p:spPr>
            <a:xfrm>
              <a:off x="865437" y="-210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14" name="Google Shape;14;p2"/>
            <p:cNvCxnSpPr/>
            <p:nvPr/>
          </p:nvCxnSpPr>
          <p:spPr>
            <a:xfrm>
              <a:off x="1121680"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15" name="Google Shape;15;p2"/>
            <p:cNvCxnSpPr/>
            <p:nvPr/>
          </p:nvCxnSpPr>
          <p:spPr>
            <a:xfrm>
              <a:off x="1377924"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16" name="Google Shape;16;p2"/>
            <p:cNvCxnSpPr/>
            <p:nvPr/>
          </p:nvCxnSpPr>
          <p:spPr>
            <a:xfrm>
              <a:off x="1634167"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17" name="Google Shape;17;p2"/>
            <p:cNvCxnSpPr/>
            <p:nvPr/>
          </p:nvCxnSpPr>
          <p:spPr>
            <a:xfrm>
              <a:off x="1890410"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18" name="Google Shape;18;p2"/>
            <p:cNvCxnSpPr/>
            <p:nvPr/>
          </p:nvCxnSpPr>
          <p:spPr>
            <a:xfrm>
              <a:off x="2146654"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19" name="Google Shape;19;p2"/>
            <p:cNvCxnSpPr/>
            <p:nvPr/>
          </p:nvCxnSpPr>
          <p:spPr>
            <a:xfrm>
              <a:off x="2402897" y="-210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20" name="Google Shape;20;p2"/>
            <p:cNvCxnSpPr/>
            <p:nvPr/>
          </p:nvCxnSpPr>
          <p:spPr>
            <a:xfrm>
              <a:off x="2659140"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21" name="Google Shape;21;p2"/>
            <p:cNvCxnSpPr/>
            <p:nvPr/>
          </p:nvCxnSpPr>
          <p:spPr>
            <a:xfrm>
              <a:off x="2915384"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22" name="Google Shape;22;p2"/>
            <p:cNvCxnSpPr/>
            <p:nvPr/>
          </p:nvCxnSpPr>
          <p:spPr>
            <a:xfrm>
              <a:off x="3171627"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23" name="Google Shape;23;p2"/>
            <p:cNvCxnSpPr/>
            <p:nvPr/>
          </p:nvCxnSpPr>
          <p:spPr>
            <a:xfrm>
              <a:off x="3427871"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24" name="Google Shape;24;p2"/>
            <p:cNvCxnSpPr/>
            <p:nvPr/>
          </p:nvCxnSpPr>
          <p:spPr>
            <a:xfrm>
              <a:off x="3684114"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25" name="Google Shape;25;p2"/>
            <p:cNvCxnSpPr/>
            <p:nvPr/>
          </p:nvCxnSpPr>
          <p:spPr>
            <a:xfrm>
              <a:off x="3940357"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26" name="Google Shape;26;p2"/>
            <p:cNvCxnSpPr/>
            <p:nvPr/>
          </p:nvCxnSpPr>
          <p:spPr>
            <a:xfrm>
              <a:off x="4196601"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27" name="Google Shape;27;p2"/>
            <p:cNvCxnSpPr/>
            <p:nvPr/>
          </p:nvCxnSpPr>
          <p:spPr>
            <a:xfrm>
              <a:off x="4452844"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28" name="Google Shape;28;p2"/>
            <p:cNvCxnSpPr/>
            <p:nvPr/>
          </p:nvCxnSpPr>
          <p:spPr>
            <a:xfrm>
              <a:off x="4709088" y="-210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29" name="Google Shape;29;p2"/>
            <p:cNvCxnSpPr/>
            <p:nvPr/>
          </p:nvCxnSpPr>
          <p:spPr>
            <a:xfrm>
              <a:off x="4965331"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30" name="Google Shape;30;p2"/>
            <p:cNvCxnSpPr/>
            <p:nvPr/>
          </p:nvCxnSpPr>
          <p:spPr>
            <a:xfrm>
              <a:off x="5221574" y="-210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31" name="Google Shape;31;p2"/>
            <p:cNvCxnSpPr/>
            <p:nvPr/>
          </p:nvCxnSpPr>
          <p:spPr>
            <a:xfrm>
              <a:off x="5477818" y="-210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32" name="Google Shape;32;p2"/>
            <p:cNvCxnSpPr/>
            <p:nvPr/>
          </p:nvCxnSpPr>
          <p:spPr>
            <a:xfrm>
              <a:off x="5734061"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33" name="Google Shape;33;p2"/>
            <p:cNvCxnSpPr/>
            <p:nvPr/>
          </p:nvCxnSpPr>
          <p:spPr>
            <a:xfrm>
              <a:off x="5990304"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34" name="Google Shape;34;p2"/>
            <p:cNvCxnSpPr/>
            <p:nvPr/>
          </p:nvCxnSpPr>
          <p:spPr>
            <a:xfrm>
              <a:off x="6246548"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35" name="Google Shape;35;p2"/>
            <p:cNvCxnSpPr/>
            <p:nvPr/>
          </p:nvCxnSpPr>
          <p:spPr>
            <a:xfrm>
              <a:off x="6502791"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36" name="Google Shape;36;p2"/>
            <p:cNvCxnSpPr/>
            <p:nvPr/>
          </p:nvCxnSpPr>
          <p:spPr>
            <a:xfrm>
              <a:off x="6759035" y="-210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37" name="Google Shape;37;p2"/>
            <p:cNvCxnSpPr/>
            <p:nvPr/>
          </p:nvCxnSpPr>
          <p:spPr>
            <a:xfrm>
              <a:off x="7015278"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38" name="Google Shape;38;p2"/>
            <p:cNvCxnSpPr/>
            <p:nvPr/>
          </p:nvCxnSpPr>
          <p:spPr>
            <a:xfrm>
              <a:off x="7271521"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39" name="Google Shape;39;p2"/>
            <p:cNvCxnSpPr/>
            <p:nvPr/>
          </p:nvCxnSpPr>
          <p:spPr>
            <a:xfrm>
              <a:off x="7527765"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40" name="Google Shape;40;p2"/>
            <p:cNvCxnSpPr/>
            <p:nvPr/>
          </p:nvCxnSpPr>
          <p:spPr>
            <a:xfrm>
              <a:off x="7784008" y="-210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41" name="Google Shape;41;p2"/>
            <p:cNvCxnSpPr/>
            <p:nvPr/>
          </p:nvCxnSpPr>
          <p:spPr>
            <a:xfrm>
              <a:off x="8040251"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42" name="Google Shape;42;p2"/>
            <p:cNvCxnSpPr/>
            <p:nvPr/>
          </p:nvCxnSpPr>
          <p:spPr>
            <a:xfrm>
              <a:off x="8296495"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43" name="Google Shape;43;p2"/>
            <p:cNvCxnSpPr/>
            <p:nvPr/>
          </p:nvCxnSpPr>
          <p:spPr>
            <a:xfrm>
              <a:off x="8552738" y="-210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44" name="Google Shape;44;p2"/>
            <p:cNvCxnSpPr/>
            <p:nvPr/>
          </p:nvCxnSpPr>
          <p:spPr>
            <a:xfrm>
              <a:off x="8808982" y="-210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45" name="Google Shape;45;p2"/>
            <p:cNvCxnSpPr/>
            <p:nvPr/>
          </p:nvCxnSpPr>
          <p:spPr>
            <a:xfrm>
              <a:off x="9065225"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46" name="Google Shape;46;p2"/>
            <p:cNvCxnSpPr/>
            <p:nvPr/>
          </p:nvCxnSpPr>
          <p:spPr>
            <a:xfrm>
              <a:off x="96700"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47" name="Google Shape;47;p2"/>
            <p:cNvCxnSpPr/>
            <p:nvPr/>
          </p:nvCxnSpPr>
          <p:spPr>
            <a:xfrm rot="10800000">
              <a:off x="4573829" y="41812"/>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48" name="Google Shape;48;p2"/>
            <p:cNvCxnSpPr/>
            <p:nvPr/>
          </p:nvCxnSpPr>
          <p:spPr>
            <a:xfrm rot="10800000">
              <a:off x="4573829" y="-218345"/>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49" name="Google Shape;49;p2"/>
            <p:cNvCxnSpPr/>
            <p:nvPr/>
          </p:nvCxnSpPr>
          <p:spPr>
            <a:xfrm rot="10800000">
              <a:off x="4570100" y="-478501"/>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50" name="Google Shape;50;p2"/>
            <p:cNvCxnSpPr/>
            <p:nvPr/>
          </p:nvCxnSpPr>
          <p:spPr>
            <a:xfrm rot="10800000">
              <a:off x="4573829" y="-738658"/>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51" name="Google Shape;51;p2"/>
            <p:cNvCxnSpPr/>
            <p:nvPr/>
          </p:nvCxnSpPr>
          <p:spPr>
            <a:xfrm rot="10800000">
              <a:off x="4573829" y="-998815"/>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52" name="Google Shape;52;p2"/>
            <p:cNvCxnSpPr/>
            <p:nvPr/>
          </p:nvCxnSpPr>
          <p:spPr>
            <a:xfrm rot="10800000">
              <a:off x="4573829" y="-1258971"/>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53" name="Google Shape;53;p2"/>
            <p:cNvCxnSpPr/>
            <p:nvPr/>
          </p:nvCxnSpPr>
          <p:spPr>
            <a:xfrm rot="10800000">
              <a:off x="4573829" y="-1519128"/>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54" name="Google Shape;54;p2"/>
            <p:cNvCxnSpPr/>
            <p:nvPr/>
          </p:nvCxnSpPr>
          <p:spPr>
            <a:xfrm rot="10800000">
              <a:off x="4573829" y="-1779284"/>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55" name="Google Shape;55;p2"/>
            <p:cNvCxnSpPr/>
            <p:nvPr/>
          </p:nvCxnSpPr>
          <p:spPr>
            <a:xfrm rot="10800000">
              <a:off x="4570100" y="-2039441"/>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56" name="Google Shape;56;p2"/>
            <p:cNvCxnSpPr/>
            <p:nvPr/>
          </p:nvCxnSpPr>
          <p:spPr>
            <a:xfrm rot="10800000">
              <a:off x="4573829" y="-2299597"/>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57" name="Google Shape;57;p2"/>
            <p:cNvCxnSpPr/>
            <p:nvPr/>
          </p:nvCxnSpPr>
          <p:spPr>
            <a:xfrm rot="10800000">
              <a:off x="4573829" y="-2559754"/>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58" name="Google Shape;58;p2"/>
            <p:cNvCxnSpPr/>
            <p:nvPr/>
          </p:nvCxnSpPr>
          <p:spPr>
            <a:xfrm rot="10800000">
              <a:off x="4573829" y="-2819911"/>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59" name="Google Shape;59;p2"/>
            <p:cNvCxnSpPr/>
            <p:nvPr/>
          </p:nvCxnSpPr>
          <p:spPr>
            <a:xfrm rot="10800000">
              <a:off x="4573829" y="-3080067"/>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60" name="Google Shape;60;p2"/>
            <p:cNvCxnSpPr/>
            <p:nvPr/>
          </p:nvCxnSpPr>
          <p:spPr>
            <a:xfrm rot="10800000">
              <a:off x="4573829" y="-3340224"/>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61" name="Google Shape;61;p2"/>
            <p:cNvCxnSpPr/>
            <p:nvPr/>
          </p:nvCxnSpPr>
          <p:spPr>
            <a:xfrm rot="10800000">
              <a:off x="4573829" y="-3600380"/>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62" name="Google Shape;62;p2"/>
            <p:cNvCxnSpPr/>
            <p:nvPr/>
          </p:nvCxnSpPr>
          <p:spPr>
            <a:xfrm rot="10800000">
              <a:off x="4573829" y="-3860537"/>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63" name="Google Shape;63;p2"/>
            <p:cNvCxnSpPr/>
            <p:nvPr/>
          </p:nvCxnSpPr>
          <p:spPr>
            <a:xfrm rot="10800000">
              <a:off x="4573829" y="-4120693"/>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64" name="Google Shape;64;p2"/>
            <p:cNvCxnSpPr/>
            <p:nvPr/>
          </p:nvCxnSpPr>
          <p:spPr>
            <a:xfrm rot="10800000">
              <a:off x="4570100" y="-4380850"/>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65" name="Google Shape;65;p2"/>
            <p:cNvCxnSpPr/>
            <p:nvPr/>
          </p:nvCxnSpPr>
          <p:spPr>
            <a:xfrm rot="10800000">
              <a:off x="4573829" y="301975"/>
              <a:ext cx="0" cy="9140400"/>
            </a:xfrm>
            <a:prstGeom prst="straightConnector1">
              <a:avLst/>
            </a:prstGeom>
            <a:noFill/>
            <a:ln cap="flat" cmpd="sng" w="9525">
              <a:solidFill>
                <a:schemeClr val="dk1"/>
              </a:solidFill>
              <a:prstDash val="solid"/>
              <a:round/>
              <a:headEnd len="med" w="med" type="none"/>
              <a:tailEnd len="med" w="med" type="none"/>
            </a:ln>
          </p:spPr>
        </p:cxnSp>
      </p:grpSp>
      <p:sp>
        <p:nvSpPr>
          <p:cNvPr id="66" name="Google Shape;66;p2"/>
          <p:cNvSpPr/>
          <p:nvPr/>
        </p:nvSpPr>
        <p:spPr>
          <a:xfrm>
            <a:off x="1232390" y="1022807"/>
            <a:ext cx="7198500" cy="3567600"/>
          </a:xfrm>
          <a:prstGeom prst="roundRect">
            <a:avLst>
              <a:gd fmla="val 6735" name="adj"/>
            </a:avLst>
          </a:prstGeom>
          <a:solidFill>
            <a:schemeClr val="accent6"/>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 name="Google Shape;67;p2"/>
          <p:cNvSpPr/>
          <p:nvPr/>
        </p:nvSpPr>
        <p:spPr>
          <a:xfrm>
            <a:off x="1061235" y="861653"/>
            <a:ext cx="7198500" cy="3567600"/>
          </a:xfrm>
          <a:prstGeom prst="roundRect">
            <a:avLst>
              <a:gd fmla="val 6735" name="adj"/>
            </a:avLst>
          </a:prstGeom>
          <a:solidFill>
            <a:schemeClr val="accent4"/>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 name="Google Shape;68;p2"/>
          <p:cNvSpPr/>
          <p:nvPr/>
        </p:nvSpPr>
        <p:spPr>
          <a:xfrm>
            <a:off x="890004" y="700499"/>
            <a:ext cx="7198500" cy="3567600"/>
          </a:xfrm>
          <a:prstGeom prst="roundRect">
            <a:avLst>
              <a:gd fmla="val 6735" name="adj"/>
            </a:avLst>
          </a:prstGeom>
          <a:solidFill>
            <a:schemeClr val="accent1"/>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grpSp>
        <p:nvGrpSpPr>
          <p:cNvPr id="69" name="Google Shape;69;p2"/>
          <p:cNvGrpSpPr/>
          <p:nvPr/>
        </p:nvGrpSpPr>
        <p:grpSpPr>
          <a:xfrm>
            <a:off x="713099" y="539410"/>
            <a:ext cx="7210210" cy="3567587"/>
            <a:chOff x="701025" y="539400"/>
            <a:chExt cx="7731300" cy="4064700"/>
          </a:xfrm>
        </p:grpSpPr>
        <p:grpSp>
          <p:nvGrpSpPr>
            <p:cNvPr id="70" name="Google Shape;70;p2"/>
            <p:cNvGrpSpPr/>
            <p:nvPr/>
          </p:nvGrpSpPr>
          <p:grpSpPr>
            <a:xfrm>
              <a:off x="701025" y="539400"/>
              <a:ext cx="7731300" cy="4064700"/>
              <a:chOff x="701025" y="539400"/>
              <a:chExt cx="7731300" cy="4064700"/>
            </a:xfrm>
          </p:grpSpPr>
          <p:sp>
            <p:nvSpPr>
              <p:cNvPr id="71" name="Google Shape;71;p2"/>
              <p:cNvSpPr/>
              <p:nvPr/>
            </p:nvSpPr>
            <p:spPr>
              <a:xfrm>
                <a:off x="711950" y="539400"/>
                <a:ext cx="7719000" cy="4064700"/>
              </a:xfrm>
              <a:prstGeom prst="roundRect">
                <a:avLst>
                  <a:gd fmla="val 6735" name="adj"/>
                </a:avLst>
              </a:prstGeom>
              <a:solidFill>
                <a:srgbClr val="FFFFFF"/>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72" name="Google Shape;72;p2"/>
              <p:cNvCxnSpPr/>
              <p:nvPr/>
            </p:nvCxnSpPr>
            <p:spPr>
              <a:xfrm rot="10800000">
                <a:off x="701025" y="920275"/>
                <a:ext cx="7731300" cy="0"/>
              </a:xfrm>
              <a:prstGeom prst="straightConnector1">
                <a:avLst/>
              </a:prstGeom>
              <a:noFill/>
              <a:ln cap="flat" cmpd="sng" w="9525">
                <a:solidFill>
                  <a:srgbClr val="595959"/>
                </a:solidFill>
                <a:prstDash val="solid"/>
                <a:round/>
                <a:headEnd len="med" w="med" type="none"/>
                <a:tailEnd len="med" w="med" type="none"/>
              </a:ln>
            </p:spPr>
          </p:cxnSp>
        </p:grpSp>
        <p:grpSp>
          <p:nvGrpSpPr>
            <p:cNvPr id="73" name="Google Shape;73;p2"/>
            <p:cNvGrpSpPr/>
            <p:nvPr/>
          </p:nvGrpSpPr>
          <p:grpSpPr>
            <a:xfrm>
              <a:off x="930975" y="676950"/>
              <a:ext cx="716485" cy="147300"/>
              <a:chOff x="7468650" y="676950"/>
              <a:chExt cx="716485" cy="147300"/>
            </a:xfrm>
          </p:grpSpPr>
          <p:sp>
            <p:nvSpPr>
              <p:cNvPr id="74" name="Google Shape;74;p2"/>
              <p:cNvSpPr/>
              <p:nvPr/>
            </p:nvSpPr>
            <p:spPr>
              <a:xfrm>
                <a:off x="7468650" y="676950"/>
                <a:ext cx="147300" cy="147300"/>
              </a:xfrm>
              <a:prstGeom prst="ellipse">
                <a:avLst/>
              </a:prstGeom>
              <a:solidFill>
                <a:srgbClr val="74C3B3"/>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2"/>
              <p:cNvSpPr/>
              <p:nvPr/>
            </p:nvSpPr>
            <p:spPr>
              <a:xfrm>
                <a:off x="7753243" y="676950"/>
                <a:ext cx="147300" cy="147300"/>
              </a:xfrm>
              <a:prstGeom prst="ellipse">
                <a:avLst/>
              </a:prstGeom>
              <a:solidFill>
                <a:srgbClr val="F6C4A2"/>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2"/>
              <p:cNvSpPr/>
              <p:nvPr/>
            </p:nvSpPr>
            <p:spPr>
              <a:xfrm>
                <a:off x="8037835" y="676950"/>
                <a:ext cx="147300" cy="147300"/>
              </a:xfrm>
              <a:prstGeom prst="ellipse">
                <a:avLst/>
              </a:prstGeom>
              <a:solidFill>
                <a:srgbClr val="E1B8EC"/>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77" name="Google Shape;77;p2"/>
          <p:cNvSpPr txBox="1"/>
          <p:nvPr>
            <p:ph type="ctrTitle"/>
          </p:nvPr>
        </p:nvSpPr>
        <p:spPr>
          <a:xfrm>
            <a:off x="928050" y="1080725"/>
            <a:ext cx="6794400" cy="19806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5200"/>
              <a:buNone/>
              <a:defRPr sz="50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78" name="Google Shape;78;p2"/>
          <p:cNvSpPr txBox="1"/>
          <p:nvPr>
            <p:ph idx="1" type="subTitle"/>
          </p:nvPr>
        </p:nvSpPr>
        <p:spPr>
          <a:xfrm>
            <a:off x="1119900" y="3320800"/>
            <a:ext cx="6410700" cy="4599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0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79" name="Google Shape;79;p2"/>
          <p:cNvSpPr/>
          <p:nvPr/>
        </p:nvSpPr>
        <p:spPr>
          <a:xfrm>
            <a:off x="-200152" y="4114275"/>
            <a:ext cx="584400" cy="584400"/>
          </a:xfrm>
          <a:prstGeom prst="ellipse">
            <a:avLst/>
          </a:prstGeom>
          <a:solidFill>
            <a:schemeClr val="accen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2"/>
          <p:cNvSpPr/>
          <p:nvPr/>
        </p:nvSpPr>
        <p:spPr>
          <a:xfrm>
            <a:off x="8421047" y="282450"/>
            <a:ext cx="91500" cy="91500"/>
          </a:xfrm>
          <a:prstGeom prst="ellipse">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p2"/>
          <p:cNvSpPr/>
          <p:nvPr/>
        </p:nvSpPr>
        <p:spPr>
          <a:xfrm>
            <a:off x="5703870" y="-362850"/>
            <a:ext cx="584400" cy="584400"/>
          </a:xfrm>
          <a:prstGeom prst="ellipse">
            <a:avLst/>
          </a:prstGeom>
          <a:solidFill>
            <a:schemeClr val="accent4"/>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2"/>
          <p:cNvSpPr/>
          <p:nvPr/>
        </p:nvSpPr>
        <p:spPr>
          <a:xfrm>
            <a:off x="8442354" y="4698673"/>
            <a:ext cx="1659097" cy="273024"/>
          </a:xfrm>
          <a:custGeom>
            <a:rect b="b" l="l" r="r" t="t"/>
            <a:pathLst>
              <a:path extrusionOk="0" h="20559" w="124932">
                <a:moveTo>
                  <a:pt x="28957" y="1"/>
                </a:moveTo>
                <a:lnTo>
                  <a:pt x="15565" y="11748"/>
                </a:lnTo>
                <a:lnTo>
                  <a:pt x="4346" y="1939"/>
                </a:lnTo>
                <a:lnTo>
                  <a:pt x="0" y="6873"/>
                </a:lnTo>
                <a:lnTo>
                  <a:pt x="15565" y="20558"/>
                </a:lnTo>
                <a:lnTo>
                  <a:pt x="28957" y="8811"/>
                </a:lnTo>
                <a:lnTo>
                  <a:pt x="42349" y="20558"/>
                </a:lnTo>
                <a:lnTo>
                  <a:pt x="55740" y="8811"/>
                </a:lnTo>
                <a:lnTo>
                  <a:pt x="69132" y="20558"/>
                </a:lnTo>
                <a:lnTo>
                  <a:pt x="82524" y="8811"/>
                </a:lnTo>
                <a:lnTo>
                  <a:pt x="95916" y="20558"/>
                </a:lnTo>
                <a:lnTo>
                  <a:pt x="109307" y="8811"/>
                </a:lnTo>
                <a:lnTo>
                  <a:pt x="120585" y="18620"/>
                </a:lnTo>
                <a:lnTo>
                  <a:pt x="124931" y="13686"/>
                </a:lnTo>
                <a:lnTo>
                  <a:pt x="109307" y="1"/>
                </a:lnTo>
                <a:lnTo>
                  <a:pt x="95916" y="11748"/>
                </a:lnTo>
                <a:lnTo>
                  <a:pt x="82524" y="1"/>
                </a:lnTo>
                <a:lnTo>
                  <a:pt x="69132" y="11748"/>
                </a:lnTo>
                <a:lnTo>
                  <a:pt x="55740" y="1"/>
                </a:lnTo>
                <a:lnTo>
                  <a:pt x="42349" y="11748"/>
                </a:lnTo>
                <a:lnTo>
                  <a:pt x="28957" y="1"/>
                </a:lnTo>
                <a:close/>
              </a:path>
            </a:pathLst>
          </a:custGeom>
          <a:solidFill>
            <a:schemeClr val="accent3"/>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2"/>
          <p:cNvSpPr/>
          <p:nvPr/>
        </p:nvSpPr>
        <p:spPr>
          <a:xfrm>
            <a:off x="8658049" y="-390975"/>
            <a:ext cx="1006200" cy="1006200"/>
          </a:xfrm>
          <a:prstGeom prst="ellipse">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 name="Google Shape;84;p2"/>
          <p:cNvSpPr/>
          <p:nvPr/>
        </p:nvSpPr>
        <p:spPr>
          <a:xfrm>
            <a:off x="8481567" y="251786"/>
            <a:ext cx="574454" cy="575227"/>
          </a:xfrm>
          <a:custGeom>
            <a:rect b="b" l="l" r="r" t="t"/>
            <a:pathLst>
              <a:path extrusionOk="0" h="43877" w="43818">
                <a:moveTo>
                  <a:pt x="21909" y="1"/>
                </a:moveTo>
                <a:cubicBezTo>
                  <a:pt x="21909" y="12101"/>
                  <a:pt x="12100" y="21968"/>
                  <a:pt x="0" y="21968"/>
                </a:cubicBezTo>
                <a:cubicBezTo>
                  <a:pt x="12100" y="21968"/>
                  <a:pt x="21909" y="31777"/>
                  <a:pt x="21909" y="43877"/>
                </a:cubicBezTo>
                <a:cubicBezTo>
                  <a:pt x="21909" y="31777"/>
                  <a:pt x="31718" y="21968"/>
                  <a:pt x="43817" y="21968"/>
                </a:cubicBezTo>
                <a:cubicBezTo>
                  <a:pt x="31718" y="21968"/>
                  <a:pt x="21909" y="12101"/>
                  <a:pt x="21909" y="1"/>
                </a:cubicBezTo>
                <a:close/>
              </a:path>
            </a:pathLst>
          </a:custGeom>
          <a:solidFill>
            <a:schemeClr val="accen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 name="Google Shape;85;p2"/>
          <p:cNvSpPr/>
          <p:nvPr/>
        </p:nvSpPr>
        <p:spPr>
          <a:xfrm rot="-5400000">
            <a:off x="-308174" y="103263"/>
            <a:ext cx="1381123" cy="227280"/>
          </a:xfrm>
          <a:custGeom>
            <a:rect b="b" l="l" r="r" t="t"/>
            <a:pathLst>
              <a:path extrusionOk="0" h="20559" w="124932">
                <a:moveTo>
                  <a:pt x="28957" y="1"/>
                </a:moveTo>
                <a:lnTo>
                  <a:pt x="15565" y="11748"/>
                </a:lnTo>
                <a:lnTo>
                  <a:pt x="4346" y="1939"/>
                </a:lnTo>
                <a:lnTo>
                  <a:pt x="0" y="6873"/>
                </a:lnTo>
                <a:lnTo>
                  <a:pt x="15565" y="20558"/>
                </a:lnTo>
                <a:lnTo>
                  <a:pt x="28957" y="8811"/>
                </a:lnTo>
                <a:lnTo>
                  <a:pt x="42349" y="20558"/>
                </a:lnTo>
                <a:lnTo>
                  <a:pt x="55740" y="8811"/>
                </a:lnTo>
                <a:lnTo>
                  <a:pt x="69132" y="20558"/>
                </a:lnTo>
                <a:lnTo>
                  <a:pt x="82524" y="8811"/>
                </a:lnTo>
                <a:lnTo>
                  <a:pt x="95916" y="20558"/>
                </a:lnTo>
                <a:lnTo>
                  <a:pt x="109307" y="8811"/>
                </a:lnTo>
                <a:lnTo>
                  <a:pt x="120585" y="18620"/>
                </a:lnTo>
                <a:lnTo>
                  <a:pt x="124931" y="13686"/>
                </a:lnTo>
                <a:lnTo>
                  <a:pt x="109307" y="1"/>
                </a:lnTo>
                <a:lnTo>
                  <a:pt x="95916" y="11748"/>
                </a:lnTo>
                <a:lnTo>
                  <a:pt x="82524" y="1"/>
                </a:lnTo>
                <a:lnTo>
                  <a:pt x="69132" y="11748"/>
                </a:lnTo>
                <a:lnTo>
                  <a:pt x="55740" y="1"/>
                </a:lnTo>
                <a:lnTo>
                  <a:pt x="42349" y="11748"/>
                </a:lnTo>
                <a:lnTo>
                  <a:pt x="28957" y="1"/>
                </a:lnTo>
                <a:close/>
              </a:path>
            </a:pathLst>
          </a:custGeom>
          <a:solidFill>
            <a:schemeClr val="l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2"/>
          <p:cNvSpPr/>
          <p:nvPr/>
        </p:nvSpPr>
        <p:spPr>
          <a:xfrm>
            <a:off x="8157947" y="4804000"/>
            <a:ext cx="183000" cy="183000"/>
          </a:xfrm>
          <a:prstGeom prst="ellipse">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2"/>
          <p:cNvSpPr/>
          <p:nvPr/>
        </p:nvSpPr>
        <p:spPr>
          <a:xfrm>
            <a:off x="4294830" y="-831325"/>
            <a:ext cx="1129500" cy="1129500"/>
          </a:xfrm>
          <a:prstGeom prst="ellipse">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2"/>
          <p:cNvSpPr/>
          <p:nvPr/>
        </p:nvSpPr>
        <p:spPr>
          <a:xfrm>
            <a:off x="458197" y="4698675"/>
            <a:ext cx="91500" cy="91500"/>
          </a:xfrm>
          <a:prstGeom prst="ellipse">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 name="Google Shape;89;p2"/>
          <p:cNvSpPr/>
          <p:nvPr/>
        </p:nvSpPr>
        <p:spPr>
          <a:xfrm>
            <a:off x="-274100" y="1065800"/>
            <a:ext cx="732300" cy="732300"/>
          </a:xfrm>
          <a:prstGeom prst="star4">
            <a:avLst>
              <a:gd fmla="val 19794" name="adj"/>
            </a:avLst>
          </a:prstGeom>
          <a:solidFill>
            <a:schemeClr val="accent6"/>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 name="Google Shape;90;p2"/>
          <p:cNvSpPr/>
          <p:nvPr/>
        </p:nvSpPr>
        <p:spPr>
          <a:xfrm>
            <a:off x="7908222" y="4713238"/>
            <a:ext cx="91500" cy="91500"/>
          </a:xfrm>
          <a:prstGeom prst="ellipse">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accent6"/>
        </a:solidFill>
      </p:bgPr>
    </p:bg>
    <p:spTree>
      <p:nvGrpSpPr>
        <p:cNvPr id="600" name="Shape 600"/>
        <p:cNvGrpSpPr/>
        <p:nvPr/>
      </p:nvGrpSpPr>
      <p:grpSpPr>
        <a:xfrm>
          <a:off x="0" y="0"/>
          <a:ext cx="0" cy="0"/>
          <a:chOff x="0" y="0"/>
          <a:chExt cx="0" cy="0"/>
        </a:xfrm>
      </p:grpSpPr>
      <p:grpSp>
        <p:nvGrpSpPr>
          <p:cNvPr id="601" name="Google Shape;601;p11"/>
          <p:cNvGrpSpPr/>
          <p:nvPr/>
        </p:nvGrpSpPr>
        <p:grpSpPr>
          <a:xfrm>
            <a:off x="-100" y="-2100"/>
            <a:ext cx="9144129" cy="5149800"/>
            <a:chOff x="-100" y="-2100"/>
            <a:chExt cx="9144129" cy="5149800"/>
          </a:xfrm>
        </p:grpSpPr>
        <p:cxnSp>
          <p:nvCxnSpPr>
            <p:cNvPr id="602" name="Google Shape;602;p11"/>
            <p:cNvCxnSpPr/>
            <p:nvPr/>
          </p:nvCxnSpPr>
          <p:spPr>
            <a:xfrm>
              <a:off x="352950"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603" name="Google Shape;603;p11"/>
            <p:cNvCxnSpPr/>
            <p:nvPr/>
          </p:nvCxnSpPr>
          <p:spPr>
            <a:xfrm>
              <a:off x="609193"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604" name="Google Shape;604;p11"/>
            <p:cNvCxnSpPr/>
            <p:nvPr/>
          </p:nvCxnSpPr>
          <p:spPr>
            <a:xfrm>
              <a:off x="865437" y="-210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605" name="Google Shape;605;p11"/>
            <p:cNvCxnSpPr/>
            <p:nvPr/>
          </p:nvCxnSpPr>
          <p:spPr>
            <a:xfrm>
              <a:off x="1121680"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606" name="Google Shape;606;p11"/>
            <p:cNvCxnSpPr/>
            <p:nvPr/>
          </p:nvCxnSpPr>
          <p:spPr>
            <a:xfrm>
              <a:off x="1377924"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607" name="Google Shape;607;p11"/>
            <p:cNvCxnSpPr/>
            <p:nvPr/>
          </p:nvCxnSpPr>
          <p:spPr>
            <a:xfrm>
              <a:off x="1634167"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608" name="Google Shape;608;p11"/>
            <p:cNvCxnSpPr/>
            <p:nvPr/>
          </p:nvCxnSpPr>
          <p:spPr>
            <a:xfrm>
              <a:off x="1890410"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609" name="Google Shape;609;p11"/>
            <p:cNvCxnSpPr/>
            <p:nvPr/>
          </p:nvCxnSpPr>
          <p:spPr>
            <a:xfrm>
              <a:off x="2146654"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610" name="Google Shape;610;p11"/>
            <p:cNvCxnSpPr/>
            <p:nvPr/>
          </p:nvCxnSpPr>
          <p:spPr>
            <a:xfrm>
              <a:off x="2402897" y="-210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611" name="Google Shape;611;p11"/>
            <p:cNvCxnSpPr/>
            <p:nvPr/>
          </p:nvCxnSpPr>
          <p:spPr>
            <a:xfrm>
              <a:off x="2659140"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612" name="Google Shape;612;p11"/>
            <p:cNvCxnSpPr/>
            <p:nvPr/>
          </p:nvCxnSpPr>
          <p:spPr>
            <a:xfrm>
              <a:off x="2915384"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613" name="Google Shape;613;p11"/>
            <p:cNvCxnSpPr/>
            <p:nvPr/>
          </p:nvCxnSpPr>
          <p:spPr>
            <a:xfrm>
              <a:off x="3171627"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614" name="Google Shape;614;p11"/>
            <p:cNvCxnSpPr/>
            <p:nvPr/>
          </p:nvCxnSpPr>
          <p:spPr>
            <a:xfrm>
              <a:off x="3427871"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615" name="Google Shape;615;p11"/>
            <p:cNvCxnSpPr/>
            <p:nvPr/>
          </p:nvCxnSpPr>
          <p:spPr>
            <a:xfrm>
              <a:off x="3684114"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616" name="Google Shape;616;p11"/>
            <p:cNvCxnSpPr/>
            <p:nvPr/>
          </p:nvCxnSpPr>
          <p:spPr>
            <a:xfrm>
              <a:off x="3940357"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617" name="Google Shape;617;p11"/>
            <p:cNvCxnSpPr/>
            <p:nvPr/>
          </p:nvCxnSpPr>
          <p:spPr>
            <a:xfrm>
              <a:off x="4196601"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618" name="Google Shape;618;p11"/>
            <p:cNvCxnSpPr/>
            <p:nvPr/>
          </p:nvCxnSpPr>
          <p:spPr>
            <a:xfrm>
              <a:off x="4452844"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619" name="Google Shape;619;p11"/>
            <p:cNvCxnSpPr/>
            <p:nvPr/>
          </p:nvCxnSpPr>
          <p:spPr>
            <a:xfrm>
              <a:off x="4709088" y="-210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620" name="Google Shape;620;p11"/>
            <p:cNvCxnSpPr/>
            <p:nvPr/>
          </p:nvCxnSpPr>
          <p:spPr>
            <a:xfrm>
              <a:off x="4965331"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621" name="Google Shape;621;p11"/>
            <p:cNvCxnSpPr/>
            <p:nvPr/>
          </p:nvCxnSpPr>
          <p:spPr>
            <a:xfrm>
              <a:off x="5221574" y="-210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622" name="Google Shape;622;p11"/>
            <p:cNvCxnSpPr/>
            <p:nvPr/>
          </p:nvCxnSpPr>
          <p:spPr>
            <a:xfrm>
              <a:off x="5477818" y="-210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623" name="Google Shape;623;p11"/>
            <p:cNvCxnSpPr/>
            <p:nvPr/>
          </p:nvCxnSpPr>
          <p:spPr>
            <a:xfrm>
              <a:off x="5734061"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624" name="Google Shape;624;p11"/>
            <p:cNvCxnSpPr/>
            <p:nvPr/>
          </p:nvCxnSpPr>
          <p:spPr>
            <a:xfrm>
              <a:off x="5990304"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625" name="Google Shape;625;p11"/>
            <p:cNvCxnSpPr/>
            <p:nvPr/>
          </p:nvCxnSpPr>
          <p:spPr>
            <a:xfrm>
              <a:off x="6246548"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626" name="Google Shape;626;p11"/>
            <p:cNvCxnSpPr/>
            <p:nvPr/>
          </p:nvCxnSpPr>
          <p:spPr>
            <a:xfrm>
              <a:off x="6502791"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627" name="Google Shape;627;p11"/>
            <p:cNvCxnSpPr/>
            <p:nvPr/>
          </p:nvCxnSpPr>
          <p:spPr>
            <a:xfrm>
              <a:off x="6759035" y="-210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628" name="Google Shape;628;p11"/>
            <p:cNvCxnSpPr/>
            <p:nvPr/>
          </p:nvCxnSpPr>
          <p:spPr>
            <a:xfrm>
              <a:off x="7015278"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629" name="Google Shape;629;p11"/>
            <p:cNvCxnSpPr/>
            <p:nvPr/>
          </p:nvCxnSpPr>
          <p:spPr>
            <a:xfrm>
              <a:off x="7271521"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630" name="Google Shape;630;p11"/>
            <p:cNvCxnSpPr/>
            <p:nvPr/>
          </p:nvCxnSpPr>
          <p:spPr>
            <a:xfrm>
              <a:off x="7527765"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631" name="Google Shape;631;p11"/>
            <p:cNvCxnSpPr/>
            <p:nvPr/>
          </p:nvCxnSpPr>
          <p:spPr>
            <a:xfrm>
              <a:off x="7784008" y="-210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632" name="Google Shape;632;p11"/>
            <p:cNvCxnSpPr/>
            <p:nvPr/>
          </p:nvCxnSpPr>
          <p:spPr>
            <a:xfrm>
              <a:off x="8040251"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633" name="Google Shape;633;p11"/>
            <p:cNvCxnSpPr/>
            <p:nvPr/>
          </p:nvCxnSpPr>
          <p:spPr>
            <a:xfrm>
              <a:off x="8296495"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634" name="Google Shape;634;p11"/>
            <p:cNvCxnSpPr/>
            <p:nvPr/>
          </p:nvCxnSpPr>
          <p:spPr>
            <a:xfrm>
              <a:off x="8552738" y="-210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635" name="Google Shape;635;p11"/>
            <p:cNvCxnSpPr/>
            <p:nvPr/>
          </p:nvCxnSpPr>
          <p:spPr>
            <a:xfrm>
              <a:off x="8808982" y="-210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636" name="Google Shape;636;p11"/>
            <p:cNvCxnSpPr/>
            <p:nvPr/>
          </p:nvCxnSpPr>
          <p:spPr>
            <a:xfrm>
              <a:off x="9065225"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637" name="Google Shape;637;p11"/>
            <p:cNvCxnSpPr/>
            <p:nvPr/>
          </p:nvCxnSpPr>
          <p:spPr>
            <a:xfrm>
              <a:off x="96700"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638" name="Google Shape;638;p11"/>
            <p:cNvCxnSpPr/>
            <p:nvPr/>
          </p:nvCxnSpPr>
          <p:spPr>
            <a:xfrm rot="10800000">
              <a:off x="4573829" y="41812"/>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639" name="Google Shape;639;p11"/>
            <p:cNvCxnSpPr/>
            <p:nvPr/>
          </p:nvCxnSpPr>
          <p:spPr>
            <a:xfrm rot="10800000">
              <a:off x="4573829" y="-218345"/>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640" name="Google Shape;640;p11"/>
            <p:cNvCxnSpPr/>
            <p:nvPr/>
          </p:nvCxnSpPr>
          <p:spPr>
            <a:xfrm rot="10800000">
              <a:off x="4570100" y="-478501"/>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641" name="Google Shape;641;p11"/>
            <p:cNvCxnSpPr/>
            <p:nvPr/>
          </p:nvCxnSpPr>
          <p:spPr>
            <a:xfrm rot="10800000">
              <a:off x="4573829" y="-738658"/>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642" name="Google Shape;642;p11"/>
            <p:cNvCxnSpPr/>
            <p:nvPr/>
          </p:nvCxnSpPr>
          <p:spPr>
            <a:xfrm rot="10800000">
              <a:off x="4573829" y="-998815"/>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643" name="Google Shape;643;p11"/>
            <p:cNvCxnSpPr/>
            <p:nvPr/>
          </p:nvCxnSpPr>
          <p:spPr>
            <a:xfrm rot="10800000">
              <a:off x="4573829" y="-1258971"/>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644" name="Google Shape;644;p11"/>
            <p:cNvCxnSpPr/>
            <p:nvPr/>
          </p:nvCxnSpPr>
          <p:spPr>
            <a:xfrm rot="10800000">
              <a:off x="4573829" y="-1519128"/>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645" name="Google Shape;645;p11"/>
            <p:cNvCxnSpPr/>
            <p:nvPr/>
          </p:nvCxnSpPr>
          <p:spPr>
            <a:xfrm rot="10800000">
              <a:off x="4573829" y="-1779284"/>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646" name="Google Shape;646;p11"/>
            <p:cNvCxnSpPr/>
            <p:nvPr/>
          </p:nvCxnSpPr>
          <p:spPr>
            <a:xfrm rot="10800000">
              <a:off x="4570100" y="-2039441"/>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647" name="Google Shape;647;p11"/>
            <p:cNvCxnSpPr/>
            <p:nvPr/>
          </p:nvCxnSpPr>
          <p:spPr>
            <a:xfrm rot="10800000">
              <a:off x="4573829" y="-2299597"/>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648" name="Google Shape;648;p11"/>
            <p:cNvCxnSpPr/>
            <p:nvPr/>
          </p:nvCxnSpPr>
          <p:spPr>
            <a:xfrm rot="10800000">
              <a:off x="4573829" y="-2559754"/>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649" name="Google Shape;649;p11"/>
            <p:cNvCxnSpPr/>
            <p:nvPr/>
          </p:nvCxnSpPr>
          <p:spPr>
            <a:xfrm rot="10800000">
              <a:off x="4573829" y="-2819911"/>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650" name="Google Shape;650;p11"/>
            <p:cNvCxnSpPr/>
            <p:nvPr/>
          </p:nvCxnSpPr>
          <p:spPr>
            <a:xfrm rot="10800000">
              <a:off x="4573829" y="-3080067"/>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651" name="Google Shape;651;p11"/>
            <p:cNvCxnSpPr/>
            <p:nvPr/>
          </p:nvCxnSpPr>
          <p:spPr>
            <a:xfrm rot="10800000">
              <a:off x="4573829" y="-3340224"/>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652" name="Google Shape;652;p11"/>
            <p:cNvCxnSpPr/>
            <p:nvPr/>
          </p:nvCxnSpPr>
          <p:spPr>
            <a:xfrm rot="10800000">
              <a:off x="4573829" y="-3600380"/>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653" name="Google Shape;653;p11"/>
            <p:cNvCxnSpPr/>
            <p:nvPr/>
          </p:nvCxnSpPr>
          <p:spPr>
            <a:xfrm rot="10800000">
              <a:off x="4573829" y="-3860537"/>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654" name="Google Shape;654;p11"/>
            <p:cNvCxnSpPr/>
            <p:nvPr/>
          </p:nvCxnSpPr>
          <p:spPr>
            <a:xfrm rot="10800000">
              <a:off x="4573829" y="-4120693"/>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655" name="Google Shape;655;p11"/>
            <p:cNvCxnSpPr/>
            <p:nvPr/>
          </p:nvCxnSpPr>
          <p:spPr>
            <a:xfrm rot="10800000">
              <a:off x="4570100" y="-4380850"/>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656" name="Google Shape;656;p11"/>
            <p:cNvCxnSpPr/>
            <p:nvPr/>
          </p:nvCxnSpPr>
          <p:spPr>
            <a:xfrm rot="10800000">
              <a:off x="4573829" y="301975"/>
              <a:ext cx="0" cy="9140400"/>
            </a:xfrm>
            <a:prstGeom prst="straightConnector1">
              <a:avLst/>
            </a:prstGeom>
            <a:noFill/>
            <a:ln cap="flat" cmpd="sng" w="9525">
              <a:solidFill>
                <a:schemeClr val="dk1"/>
              </a:solidFill>
              <a:prstDash val="solid"/>
              <a:round/>
              <a:headEnd len="med" w="med" type="none"/>
              <a:tailEnd len="med" w="med" type="none"/>
            </a:ln>
          </p:spPr>
        </p:cxnSp>
      </p:grpSp>
      <p:sp>
        <p:nvSpPr>
          <p:cNvPr id="657" name="Google Shape;657;p11"/>
          <p:cNvSpPr txBox="1"/>
          <p:nvPr>
            <p:ph hasCustomPrompt="1" type="title"/>
          </p:nvPr>
        </p:nvSpPr>
        <p:spPr>
          <a:xfrm>
            <a:off x="2104050" y="1046500"/>
            <a:ext cx="4935900" cy="15360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12000"/>
              <a:buNone/>
              <a:defRPr sz="13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658" name="Google Shape;658;p11"/>
          <p:cNvSpPr/>
          <p:nvPr/>
        </p:nvSpPr>
        <p:spPr>
          <a:xfrm>
            <a:off x="474126" y="3653215"/>
            <a:ext cx="94800" cy="94800"/>
          </a:xfrm>
          <a:prstGeom prst="ellipse">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9" name="Google Shape;659;p11"/>
          <p:cNvSpPr/>
          <p:nvPr/>
        </p:nvSpPr>
        <p:spPr>
          <a:xfrm>
            <a:off x="-798002" y="4287002"/>
            <a:ext cx="1705946" cy="280733"/>
          </a:xfrm>
          <a:custGeom>
            <a:rect b="b" l="l" r="r" t="t"/>
            <a:pathLst>
              <a:path extrusionOk="0" h="20559" w="124932">
                <a:moveTo>
                  <a:pt x="28957" y="1"/>
                </a:moveTo>
                <a:lnTo>
                  <a:pt x="15565" y="11748"/>
                </a:lnTo>
                <a:lnTo>
                  <a:pt x="4346" y="1939"/>
                </a:lnTo>
                <a:lnTo>
                  <a:pt x="0" y="6873"/>
                </a:lnTo>
                <a:lnTo>
                  <a:pt x="15565" y="20558"/>
                </a:lnTo>
                <a:lnTo>
                  <a:pt x="28957" y="8811"/>
                </a:lnTo>
                <a:lnTo>
                  <a:pt x="42349" y="20558"/>
                </a:lnTo>
                <a:lnTo>
                  <a:pt x="55740" y="8811"/>
                </a:lnTo>
                <a:lnTo>
                  <a:pt x="69132" y="20558"/>
                </a:lnTo>
                <a:lnTo>
                  <a:pt x="82524" y="8811"/>
                </a:lnTo>
                <a:lnTo>
                  <a:pt x="95916" y="20558"/>
                </a:lnTo>
                <a:lnTo>
                  <a:pt x="109307" y="8811"/>
                </a:lnTo>
                <a:lnTo>
                  <a:pt x="120585" y="18620"/>
                </a:lnTo>
                <a:lnTo>
                  <a:pt x="124931" y="13686"/>
                </a:lnTo>
                <a:lnTo>
                  <a:pt x="109307" y="1"/>
                </a:lnTo>
                <a:lnTo>
                  <a:pt x="95916" y="11748"/>
                </a:lnTo>
                <a:lnTo>
                  <a:pt x="82524" y="1"/>
                </a:lnTo>
                <a:lnTo>
                  <a:pt x="69132" y="11748"/>
                </a:lnTo>
                <a:lnTo>
                  <a:pt x="55740" y="1"/>
                </a:lnTo>
                <a:lnTo>
                  <a:pt x="42349" y="11748"/>
                </a:lnTo>
                <a:lnTo>
                  <a:pt x="28957" y="1"/>
                </a:lnTo>
                <a:close/>
              </a:path>
            </a:pathLst>
          </a:custGeom>
          <a:solidFill>
            <a:schemeClr val="accent4"/>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0" name="Google Shape;660;p11"/>
          <p:cNvSpPr/>
          <p:nvPr/>
        </p:nvSpPr>
        <p:spPr>
          <a:xfrm>
            <a:off x="-429562" y="4612913"/>
            <a:ext cx="1705946" cy="280733"/>
          </a:xfrm>
          <a:custGeom>
            <a:rect b="b" l="l" r="r" t="t"/>
            <a:pathLst>
              <a:path extrusionOk="0" h="20559" w="124932">
                <a:moveTo>
                  <a:pt x="28957" y="1"/>
                </a:moveTo>
                <a:lnTo>
                  <a:pt x="15565" y="11748"/>
                </a:lnTo>
                <a:lnTo>
                  <a:pt x="4346" y="1939"/>
                </a:lnTo>
                <a:lnTo>
                  <a:pt x="0" y="6873"/>
                </a:lnTo>
                <a:lnTo>
                  <a:pt x="15565" y="20558"/>
                </a:lnTo>
                <a:lnTo>
                  <a:pt x="28957" y="8811"/>
                </a:lnTo>
                <a:lnTo>
                  <a:pt x="42349" y="20558"/>
                </a:lnTo>
                <a:lnTo>
                  <a:pt x="55740" y="8811"/>
                </a:lnTo>
                <a:lnTo>
                  <a:pt x="69132" y="20558"/>
                </a:lnTo>
                <a:lnTo>
                  <a:pt x="82524" y="8811"/>
                </a:lnTo>
                <a:lnTo>
                  <a:pt x="95916" y="20558"/>
                </a:lnTo>
                <a:lnTo>
                  <a:pt x="109307" y="8811"/>
                </a:lnTo>
                <a:lnTo>
                  <a:pt x="120585" y="18620"/>
                </a:lnTo>
                <a:lnTo>
                  <a:pt x="124931" y="13686"/>
                </a:lnTo>
                <a:lnTo>
                  <a:pt x="109307" y="1"/>
                </a:lnTo>
                <a:lnTo>
                  <a:pt x="95916" y="11748"/>
                </a:lnTo>
                <a:lnTo>
                  <a:pt x="82524" y="1"/>
                </a:lnTo>
                <a:lnTo>
                  <a:pt x="69132" y="11748"/>
                </a:lnTo>
                <a:lnTo>
                  <a:pt x="55740" y="1"/>
                </a:lnTo>
                <a:lnTo>
                  <a:pt x="42349" y="11748"/>
                </a:lnTo>
                <a:lnTo>
                  <a:pt x="28957" y="1"/>
                </a:lnTo>
                <a:close/>
              </a:path>
            </a:pathLst>
          </a:custGeom>
          <a:solidFill>
            <a:schemeClr val="dk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1" name="Google Shape;661;p11"/>
          <p:cNvSpPr/>
          <p:nvPr/>
        </p:nvSpPr>
        <p:spPr>
          <a:xfrm>
            <a:off x="8617949" y="3858720"/>
            <a:ext cx="1137300" cy="1137300"/>
          </a:xfrm>
          <a:prstGeom prst="ellipse">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2" name="Google Shape;662;p11"/>
          <p:cNvSpPr/>
          <p:nvPr/>
        </p:nvSpPr>
        <p:spPr>
          <a:xfrm>
            <a:off x="907951" y="539402"/>
            <a:ext cx="94800" cy="94800"/>
          </a:xfrm>
          <a:prstGeom prst="ellipse">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3" name="Google Shape;663;p11"/>
          <p:cNvSpPr/>
          <p:nvPr/>
        </p:nvSpPr>
        <p:spPr>
          <a:xfrm>
            <a:off x="125475" y="123298"/>
            <a:ext cx="510900" cy="510900"/>
          </a:xfrm>
          <a:prstGeom prst="star4">
            <a:avLst>
              <a:gd fmla="val 19794" name="adj"/>
            </a:avLst>
          </a:prstGeom>
          <a:solidFill>
            <a:schemeClr val="accent3"/>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4" name="Google Shape;664;p11"/>
          <p:cNvSpPr/>
          <p:nvPr/>
        </p:nvSpPr>
        <p:spPr>
          <a:xfrm>
            <a:off x="397050" y="634200"/>
            <a:ext cx="416100" cy="416100"/>
          </a:xfrm>
          <a:prstGeom prst="star4">
            <a:avLst>
              <a:gd fmla="val 19794" name="adj"/>
            </a:avLst>
          </a:prstGeom>
          <a:solidFill>
            <a:schemeClr val="dk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5" name="Google Shape;665;p11"/>
          <p:cNvSpPr txBox="1"/>
          <p:nvPr>
            <p:ph idx="1" type="subTitle"/>
          </p:nvPr>
        </p:nvSpPr>
        <p:spPr>
          <a:xfrm>
            <a:off x="2270304" y="2843600"/>
            <a:ext cx="4597200" cy="681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sz="19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solidFill>
          <a:schemeClr val="lt1"/>
        </a:solidFill>
      </p:bgPr>
    </p:bg>
    <p:spTree>
      <p:nvGrpSpPr>
        <p:cNvPr id="666" name="Shape 666"/>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1">
  <p:cSld name="TITLE_AND_TWO_COLUMNS_1">
    <p:spTree>
      <p:nvGrpSpPr>
        <p:cNvPr id="667" name="Shape 667"/>
        <p:cNvGrpSpPr/>
        <p:nvPr/>
      </p:nvGrpSpPr>
      <p:grpSpPr>
        <a:xfrm>
          <a:off x="0" y="0"/>
          <a:ext cx="0" cy="0"/>
          <a:chOff x="0" y="0"/>
          <a:chExt cx="0" cy="0"/>
        </a:xfrm>
      </p:grpSpPr>
      <p:grpSp>
        <p:nvGrpSpPr>
          <p:cNvPr id="668" name="Google Shape;668;p13"/>
          <p:cNvGrpSpPr/>
          <p:nvPr/>
        </p:nvGrpSpPr>
        <p:grpSpPr>
          <a:xfrm>
            <a:off x="-100" y="-2100"/>
            <a:ext cx="9144129" cy="5149800"/>
            <a:chOff x="-100" y="-2100"/>
            <a:chExt cx="9144129" cy="5149800"/>
          </a:xfrm>
        </p:grpSpPr>
        <p:cxnSp>
          <p:nvCxnSpPr>
            <p:cNvPr id="669" name="Google Shape;669;p13"/>
            <p:cNvCxnSpPr/>
            <p:nvPr/>
          </p:nvCxnSpPr>
          <p:spPr>
            <a:xfrm>
              <a:off x="352950"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670" name="Google Shape;670;p13"/>
            <p:cNvCxnSpPr/>
            <p:nvPr/>
          </p:nvCxnSpPr>
          <p:spPr>
            <a:xfrm>
              <a:off x="609193"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671" name="Google Shape;671;p13"/>
            <p:cNvCxnSpPr/>
            <p:nvPr/>
          </p:nvCxnSpPr>
          <p:spPr>
            <a:xfrm>
              <a:off x="865437" y="-210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672" name="Google Shape;672;p13"/>
            <p:cNvCxnSpPr/>
            <p:nvPr/>
          </p:nvCxnSpPr>
          <p:spPr>
            <a:xfrm>
              <a:off x="1121680"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673" name="Google Shape;673;p13"/>
            <p:cNvCxnSpPr/>
            <p:nvPr/>
          </p:nvCxnSpPr>
          <p:spPr>
            <a:xfrm>
              <a:off x="1377924"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674" name="Google Shape;674;p13"/>
            <p:cNvCxnSpPr/>
            <p:nvPr/>
          </p:nvCxnSpPr>
          <p:spPr>
            <a:xfrm>
              <a:off x="1634167"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675" name="Google Shape;675;p13"/>
            <p:cNvCxnSpPr/>
            <p:nvPr/>
          </p:nvCxnSpPr>
          <p:spPr>
            <a:xfrm>
              <a:off x="1890410"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676" name="Google Shape;676;p13"/>
            <p:cNvCxnSpPr/>
            <p:nvPr/>
          </p:nvCxnSpPr>
          <p:spPr>
            <a:xfrm>
              <a:off x="2146654"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677" name="Google Shape;677;p13"/>
            <p:cNvCxnSpPr/>
            <p:nvPr/>
          </p:nvCxnSpPr>
          <p:spPr>
            <a:xfrm>
              <a:off x="2402897" y="-210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678" name="Google Shape;678;p13"/>
            <p:cNvCxnSpPr/>
            <p:nvPr/>
          </p:nvCxnSpPr>
          <p:spPr>
            <a:xfrm>
              <a:off x="2659140"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679" name="Google Shape;679;p13"/>
            <p:cNvCxnSpPr/>
            <p:nvPr/>
          </p:nvCxnSpPr>
          <p:spPr>
            <a:xfrm>
              <a:off x="2915384"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680" name="Google Shape;680;p13"/>
            <p:cNvCxnSpPr/>
            <p:nvPr/>
          </p:nvCxnSpPr>
          <p:spPr>
            <a:xfrm>
              <a:off x="3171627"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681" name="Google Shape;681;p13"/>
            <p:cNvCxnSpPr/>
            <p:nvPr/>
          </p:nvCxnSpPr>
          <p:spPr>
            <a:xfrm>
              <a:off x="3427871"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682" name="Google Shape;682;p13"/>
            <p:cNvCxnSpPr/>
            <p:nvPr/>
          </p:nvCxnSpPr>
          <p:spPr>
            <a:xfrm>
              <a:off x="3684114"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683" name="Google Shape;683;p13"/>
            <p:cNvCxnSpPr/>
            <p:nvPr/>
          </p:nvCxnSpPr>
          <p:spPr>
            <a:xfrm>
              <a:off x="3940357"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684" name="Google Shape;684;p13"/>
            <p:cNvCxnSpPr/>
            <p:nvPr/>
          </p:nvCxnSpPr>
          <p:spPr>
            <a:xfrm>
              <a:off x="4196601"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685" name="Google Shape;685;p13"/>
            <p:cNvCxnSpPr/>
            <p:nvPr/>
          </p:nvCxnSpPr>
          <p:spPr>
            <a:xfrm>
              <a:off x="4452844"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686" name="Google Shape;686;p13"/>
            <p:cNvCxnSpPr/>
            <p:nvPr/>
          </p:nvCxnSpPr>
          <p:spPr>
            <a:xfrm>
              <a:off x="4709088" y="-210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687" name="Google Shape;687;p13"/>
            <p:cNvCxnSpPr/>
            <p:nvPr/>
          </p:nvCxnSpPr>
          <p:spPr>
            <a:xfrm>
              <a:off x="4965331"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688" name="Google Shape;688;p13"/>
            <p:cNvCxnSpPr/>
            <p:nvPr/>
          </p:nvCxnSpPr>
          <p:spPr>
            <a:xfrm>
              <a:off x="5221574" y="-210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689" name="Google Shape;689;p13"/>
            <p:cNvCxnSpPr/>
            <p:nvPr/>
          </p:nvCxnSpPr>
          <p:spPr>
            <a:xfrm>
              <a:off x="5477818" y="-210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690" name="Google Shape;690;p13"/>
            <p:cNvCxnSpPr/>
            <p:nvPr/>
          </p:nvCxnSpPr>
          <p:spPr>
            <a:xfrm>
              <a:off x="5734061"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691" name="Google Shape;691;p13"/>
            <p:cNvCxnSpPr/>
            <p:nvPr/>
          </p:nvCxnSpPr>
          <p:spPr>
            <a:xfrm>
              <a:off x="5990304"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692" name="Google Shape;692;p13"/>
            <p:cNvCxnSpPr/>
            <p:nvPr/>
          </p:nvCxnSpPr>
          <p:spPr>
            <a:xfrm>
              <a:off x="6246548"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693" name="Google Shape;693;p13"/>
            <p:cNvCxnSpPr/>
            <p:nvPr/>
          </p:nvCxnSpPr>
          <p:spPr>
            <a:xfrm>
              <a:off x="6502791"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694" name="Google Shape;694;p13"/>
            <p:cNvCxnSpPr/>
            <p:nvPr/>
          </p:nvCxnSpPr>
          <p:spPr>
            <a:xfrm>
              <a:off x="6759035" y="-210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695" name="Google Shape;695;p13"/>
            <p:cNvCxnSpPr/>
            <p:nvPr/>
          </p:nvCxnSpPr>
          <p:spPr>
            <a:xfrm>
              <a:off x="7015278"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696" name="Google Shape;696;p13"/>
            <p:cNvCxnSpPr/>
            <p:nvPr/>
          </p:nvCxnSpPr>
          <p:spPr>
            <a:xfrm>
              <a:off x="7271521"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697" name="Google Shape;697;p13"/>
            <p:cNvCxnSpPr/>
            <p:nvPr/>
          </p:nvCxnSpPr>
          <p:spPr>
            <a:xfrm>
              <a:off x="7527765"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698" name="Google Shape;698;p13"/>
            <p:cNvCxnSpPr/>
            <p:nvPr/>
          </p:nvCxnSpPr>
          <p:spPr>
            <a:xfrm>
              <a:off x="7784008" y="-210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699" name="Google Shape;699;p13"/>
            <p:cNvCxnSpPr/>
            <p:nvPr/>
          </p:nvCxnSpPr>
          <p:spPr>
            <a:xfrm>
              <a:off x="8040251"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700" name="Google Shape;700;p13"/>
            <p:cNvCxnSpPr/>
            <p:nvPr/>
          </p:nvCxnSpPr>
          <p:spPr>
            <a:xfrm>
              <a:off x="8296495"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701" name="Google Shape;701;p13"/>
            <p:cNvCxnSpPr/>
            <p:nvPr/>
          </p:nvCxnSpPr>
          <p:spPr>
            <a:xfrm>
              <a:off x="8552738" y="-210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702" name="Google Shape;702;p13"/>
            <p:cNvCxnSpPr/>
            <p:nvPr/>
          </p:nvCxnSpPr>
          <p:spPr>
            <a:xfrm>
              <a:off x="8808982" y="-210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703" name="Google Shape;703;p13"/>
            <p:cNvCxnSpPr/>
            <p:nvPr/>
          </p:nvCxnSpPr>
          <p:spPr>
            <a:xfrm>
              <a:off x="9065225"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704" name="Google Shape;704;p13"/>
            <p:cNvCxnSpPr/>
            <p:nvPr/>
          </p:nvCxnSpPr>
          <p:spPr>
            <a:xfrm>
              <a:off x="96700"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705" name="Google Shape;705;p13"/>
            <p:cNvCxnSpPr/>
            <p:nvPr/>
          </p:nvCxnSpPr>
          <p:spPr>
            <a:xfrm rot="10800000">
              <a:off x="4573829" y="41812"/>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706" name="Google Shape;706;p13"/>
            <p:cNvCxnSpPr/>
            <p:nvPr/>
          </p:nvCxnSpPr>
          <p:spPr>
            <a:xfrm rot="10800000">
              <a:off x="4573829" y="-218345"/>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707" name="Google Shape;707;p13"/>
            <p:cNvCxnSpPr/>
            <p:nvPr/>
          </p:nvCxnSpPr>
          <p:spPr>
            <a:xfrm rot="10800000">
              <a:off x="4570100" y="-478501"/>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708" name="Google Shape;708;p13"/>
            <p:cNvCxnSpPr/>
            <p:nvPr/>
          </p:nvCxnSpPr>
          <p:spPr>
            <a:xfrm rot="10800000">
              <a:off x="4573829" y="-738658"/>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709" name="Google Shape;709;p13"/>
            <p:cNvCxnSpPr/>
            <p:nvPr/>
          </p:nvCxnSpPr>
          <p:spPr>
            <a:xfrm rot="10800000">
              <a:off x="4573829" y="-998815"/>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710" name="Google Shape;710;p13"/>
            <p:cNvCxnSpPr/>
            <p:nvPr/>
          </p:nvCxnSpPr>
          <p:spPr>
            <a:xfrm rot="10800000">
              <a:off x="4573829" y="-1258971"/>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711" name="Google Shape;711;p13"/>
            <p:cNvCxnSpPr/>
            <p:nvPr/>
          </p:nvCxnSpPr>
          <p:spPr>
            <a:xfrm rot="10800000">
              <a:off x="4573829" y="-1519128"/>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712" name="Google Shape;712;p13"/>
            <p:cNvCxnSpPr/>
            <p:nvPr/>
          </p:nvCxnSpPr>
          <p:spPr>
            <a:xfrm rot="10800000">
              <a:off x="4573829" y="-1779284"/>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713" name="Google Shape;713;p13"/>
            <p:cNvCxnSpPr/>
            <p:nvPr/>
          </p:nvCxnSpPr>
          <p:spPr>
            <a:xfrm rot="10800000">
              <a:off x="4570100" y="-2039441"/>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714" name="Google Shape;714;p13"/>
            <p:cNvCxnSpPr/>
            <p:nvPr/>
          </p:nvCxnSpPr>
          <p:spPr>
            <a:xfrm rot="10800000">
              <a:off x="4573829" y="-2299597"/>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715" name="Google Shape;715;p13"/>
            <p:cNvCxnSpPr/>
            <p:nvPr/>
          </p:nvCxnSpPr>
          <p:spPr>
            <a:xfrm rot="10800000">
              <a:off x="4573829" y="-2559754"/>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716" name="Google Shape;716;p13"/>
            <p:cNvCxnSpPr/>
            <p:nvPr/>
          </p:nvCxnSpPr>
          <p:spPr>
            <a:xfrm rot="10800000">
              <a:off x="4573829" y="-2819911"/>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717" name="Google Shape;717;p13"/>
            <p:cNvCxnSpPr/>
            <p:nvPr/>
          </p:nvCxnSpPr>
          <p:spPr>
            <a:xfrm rot="10800000">
              <a:off x="4573829" y="-3080067"/>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718" name="Google Shape;718;p13"/>
            <p:cNvCxnSpPr/>
            <p:nvPr/>
          </p:nvCxnSpPr>
          <p:spPr>
            <a:xfrm rot="10800000">
              <a:off x="4573829" y="-3340224"/>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719" name="Google Shape;719;p13"/>
            <p:cNvCxnSpPr/>
            <p:nvPr/>
          </p:nvCxnSpPr>
          <p:spPr>
            <a:xfrm rot="10800000">
              <a:off x="4573829" y="-3600380"/>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720" name="Google Shape;720;p13"/>
            <p:cNvCxnSpPr/>
            <p:nvPr/>
          </p:nvCxnSpPr>
          <p:spPr>
            <a:xfrm rot="10800000">
              <a:off x="4573829" y="-3860537"/>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721" name="Google Shape;721;p13"/>
            <p:cNvCxnSpPr/>
            <p:nvPr/>
          </p:nvCxnSpPr>
          <p:spPr>
            <a:xfrm rot="10800000">
              <a:off x="4573829" y="-4120693"/>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722" name="Google Shape;722;p13"/>
            <p:cNvCxnSpPr/>
            <p:nvPr/>
          </p:nvCxnSpPr>
          <p:spPr>
            <a:xfrm rot="10800000">
              <a:off x="4570100" y="-4380850"/>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723" name="Google Shape;723;p13"/>
            <p:cNvCxnSpPr/>
            <p:nvPr/>
          </p:nvCxnSpPr>
          <p:spPr>
            <a:xfrm rot="10800000">
              <a:off x="4573829" y="301975"/>
              <a:ext cx="0" cy="9140400"/>
            </a:xfrm>
            <a:prstGeom prst="straightConnector1">
              <a:avLst/>
            </a:prstGeom>
            <a:noFill/>
            <a:ln cap="flat" cmpd="sng" w="9525">
              <a:solidFill>
                <a:schemeClr val="dk1"/>
              </a:solidFill>
              <a:prstDash val="solid"/>
              <a:round/>
              <a:headEnd len="med" w="med" type="none"/>
              <a:tailEnd len="med" w="med" type="none"/>
            </a:ln>
          </p:spPr>
        </p:cxnSp>
      </p:grpSp>
      <p:grpSp>
        <p:nvGrpSpPr>
          <p:cNvPr id="724" name="Google Shape;724;p13"/>
          <p:cNvGrpSpPr/>
          <p:nvPr/>
        </p:nvGrpSpPr>
        <p:grpSpPr>
          <a:xfrm>
            <a:off x="701025" y="539400"/>
            <a:ext cx="7731300" cy="4064700"/>
            <a:chOff x="701025" y="539400"/>
            <a:chExt cx="7731300" cy="4064700"/>
          </a:xfrm>
        </p:grpSpPr>
        <p:sp>
          <p:nvSpPr>
            <p:cNvPr id="725" name="Google Shape;725;p13"/>
            <p:cNvSpPr/>
            <p:nvPr/>
          </p:nvSpPr>
          <p:spPr>
            <a:xfrm>
              <a:off x="711950" y="539400"/>
              <a:ext cx="7719000" cy="4064700"/>
            </a:xfrm>
            <a:prstGeom prst="roundRect">
              <a:avLst>
                <a:gd fmla="val 6735" name="adj"/>
              </a:avLst>
            </a:prstGeom>
            <a:solidFill>
              <a:srgbClr val="FFFFFF"/>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726" name="Google Shape;726;p13"/>
            <p:cNvCxnSpPr/>
            <p:nvPr/>
          </p:nvCxnSpPr>
          <p:spPr>
            <a:xfrm rot="10800000">
              <a:off x="701025" y="1072675"/>
              <a:ext cx="7731300" cy="0"/>
            </a:xfrm>
            <a:prstGeom prst="straightConnector1">
              <a:avLst/>
            </a:prstGeom>
            <a:noFill/>
            <a:ln cap="flat" cmpd="sng" w="9525">
              <a:solidFill>
                <a:srgbClr val="595959"/>
              </a:solidFill>
              <a:prstDash val="solid"/>
              <a:round/>
              <a:headEnd len="med" w="med" type="none"/>
              <a:tailEnd len="med" w="med" type="none"/>
            </a:ln>
          </p:spPr>
        </p:cxnSp>
        <p:grpSp>
          <p:nvGrpSpPr>
            <p:cNvPr id="727" name="Google Shape;727;p13"/>
            <p:cNvGrpSpPr/>
            <p:nvPr/>
          </p:nvGrpSpPr>
          <p:grpSpPr>
            <a:xfrm>
              <a:off x="941925" y="763050"/>
              <a:ext cx="716485" cy="147300"/>
              <a:chOff x="7468650" y="676950"/>
              <a:chExt cx="716485" cy="147300"/>
            </a:xfrm>
          </p:grpSpPr>
          <p:sp>
            <p:nvSpPr>
              <p:cNvPr id="728" name="Google Shape;728;p13"/>
              <p:cNvSpPr/>
              <p:nvPr/>
            </p:nvSpPr>
            <p:spPr>
              <a:xfrm>
                <a:off x="7468650" y="676950"/>
                <a:ext cx="147300" cy="147300"/>
              </a:xfrm>
              <a:prstGeom prst="ellipse">
                <a:avLst/>
              </a:prstGeom>
              <a:solidFill>
                <a:srgbClr val="74C3B3"/>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9" name="Google Shape;729;p13"/>
              <p:cNvSpPr/>
              <p:nvPr/>
            </p:nvSpPr>
            <p:spPr>
              <a:xfrm>
                <a:off x="7753243" y="676950"/>
                <a:ext cx="147300" cy="147300"/>
              </a:xfrm>
              <a:prstGeom prst="ellipse">
                <a:avLst/>
              </a:prstGeom>
              <a:solidFill>
                <a:srgbClr val="F6C4A2"/>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0" name="Google Shape;730;p13"/>
              <p:cNvSpPr/>
              <p:nvPr/>
            </p:nvSpPr>
            <p:spPr>
              <a:xfrm>
                <a:off x="8037835" y="676950"/>
                <a:ext cx="147300" cy="147300"/>
              </a:xfrm>
              <a:prstGeom prst="ellipse">
                <a:avLst/>
              </a:prstGeom>
              <a:solidFill>
                <a:srgbClr val="E1B8EC"/>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731" name="Google Shape;731;p13"/>
          <p:cNvSpPr/>
          <p:nvPr/>
        </p:nvSpPr>
        <p:spPr>
          <a:xfrm>
            <a:off x="-588071" y="4698673"/>
            <a:ext cx="1659097" cy="273024"/>
          </a:xfrm>
          <a:custGeom>
            <a:rect b="b" l="l" r="r" t="t"/>
            <a:pathLst>
              <a:path extrusionOk="0" h="20559" w="124932">
                <a:moveTo>
                  <a:pt x="28957" y="1"/>
                </a:moveTo>
                <a:lnTo>
                  <a:pt x="15565" y="11748"/>
                </a:lnTo>
                <a:lnTo>
                  <a:pt x="4346" y="1939"/>
                </a:lnTo>
                <a:lnTo>
                  <a:pt x="0" y="6873"/>
                </a:lnTo>
                <a:lnTo>
                  <a:pt x="15565" y="20558"/>
                </a:lnTo>
                <a:lnTo>
                  <a:pt x="28957" y="8811"/>
                </a:lnTo>
                <a:lnTo>
                  <a:pt x="42349" y="20558"/>
                </a:lnTo>
                <a:lnTo>
                  <a:pt x="55740" y="8811"/>
                </a:lnTo>
                <a:lnTo>
                  <a:pt x="69132" y="20558"/>
                </a:lnTo>
                <a:lnTo>
                  <a:pt x="82524" y="8811"/>
                </a:lnTo>
                <a:lnTo>
                  <a:pt x="95916" y="20558"/>
                </a:lnTo>
                <a:lnTo>
                  <a:pt x="109307" y="8811"/>
                </a:lnTo>
                <a:lnTo>
                  <a:pt x="120585" y="18620"/>
                </a:lnTo>
                <a:lnTo>
                  <a:pt x="124931" y="13686"/>
                </a:lnTo>
                <a:lnTo>
                  <a:pt x="109307" y="1"/>
                </a:lnTo>
                <a:lnTo>
                  <a:pt x="95916" y="11748"/>
                </a:lnTo>
                <a:lnTo>
                  <a:pt x="82524" y="1"/>
                </a:lnTo>
                <a:lnTo>
                  <a:pt x="69132" y="11748"/>
                </a:lnTo>
                <a:lnTo>
                  <a:pt x="55740" y="1"/>
                </a:lnTo>
                <a:lnTo>
                  <a:pt x="42349" y="11748"/>
                </a:lnTo>
                <a:lnTo>
                  <a:pt x="28957" y="1"/>
                </a:lnTo>
                <a:close/>
              </a:path>
            </a:pathLst>
          </a:custGeom>
          <a:solidFill>
            <a:schemeClr val="accen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2" name="Google Shape;732;p13"/>
          <p:cNvSpPr/>
          <p:nvPr/>
        </p:nvSpPr>
        <p:spPr>
          <a:xfrm>
            <a:off x="1161522" y="4895200"/>
            <a:ext cx="183000" cy="183000"/>
          </a:xfrm>
          <a:prstGeom prst="ellipse">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3" name="Google Shape;733;p13"/>
          <p:cNvSpPr txBox="1"/>
          <p:nvPr>
            <p:ph idx="1" type="subTitle"/>
          </p:nvPr>
        </p:nvSpPr>
        <p:spPr>
          <a:xfrm>
            <a:off x="5573288" y="3218450"/>
            <a:ext cx="1470000" cy="415800"/>
          </a:xfrm>
          <a:prstGeom prst="rect">
            <a:avLst/>
          </a:prstGeom>
          <a:ln>
            <a:noFill/>
          </a:ln>
        </p:spPr>
        <p:txBody>
          <a:bodyPr anchorCtr="0" anchor="ctr" bIns="91425" lIns="91425" spcFirstLastPara="1" rIns="91425" wrap="square" tIns="91425">
            <a:normAutofit/>
          </a:bodyPr>
          <a:lstStyle>
            <a:lvl1pPr lvl="0" rtl="0" algn="ctr">
              <a:lnSpc>
                <a:spcPct val="80000"/>
              </a:lnSpc>
              <a:spcBef>
                <a:spcPts val="0"/>
              </a:spcBef>
              <a:spcAft>
                <a:spcPts val="0"/>
              </a:spcAft>
              <a:buClr>
                <a:schemeClr val="dk1"/>
              </a:buClr>
              <a:buSzPts val="2400"/>
              <a:buFont typeface="Bebas Neue"/>
              <a:buNone/>
              <a:defRPr sz="2000">
                <a:solidFill>
                  <a:schemeClr val="dk1"/>
                </a:solidFill>
                <a:latin typeface="Bebas Neue"/>
                <a:ea typeface="Bebas Neue"/>
                <a:cs typeface="Bebas Neue"/>
                <a:sym typeface="Bebas Neue"/>
              </a:defRPr>
            </a:lvl1pPr>
            <a:lvl2pPr lvl="1"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p:txBody>
      </p:sp>
      <p:sp>
        <p:nvSpPr>
          <p:cNvPr id="734" name="Google Shape;734;p13"/>
          <p:cNvSpPr txBox="1"/>
          <p:nvPr>
            <p:ph idx="2" type="subTitle"/>
          </p:nvPr>
        </p:nvSpPr>
        <p:spPr>
          <a:xfrm>
            <a:off x="2100262" y="3218450"/>
            <a:ext cx="1470000" cy="415800"/>
          </a:xfrm>
          <a:prstGeom prst="rect">
            <a:avLst/>
          </a:prstGeom>
          <a:ln>
            <a:noFill/>
          </a:ln>
        </p:spPr>
        <p:txBody>
          <a:bodyPr anchorCtr="0" anchor="ctr" bIns="91425" lIns="91425" spcFirstLastPara="1" rIns="91425" wrap="square" tIns="91425">
            <a:normAutofit/>
          </a:bodyPr>
          <a:lstStyle>
            <a:lvl1pPr lvl="0" rtl="0" algn="ctr">
              <a:lnSpc>
                <a:spcPct val="100000"/>
              </a:lnSpc>
              <a:spcBef>
                <a:spcPts val="0"/>
              </a:spcBef>
              <a:spcAft>
                <a:spcPts val="0"/>
              </a:spcAft>
              <a:buClr>
                <a:schemeClr val="dk1"/>
              </a:buClr>
              <a:buSzPts val="2400"/>
              <a:buFont typeface="Bebas Neue"/>
              <a:buNone/>
              <a:defRPr sz="2000">
                <a:solidFill>
                  <a:schemeClr val="dk1"/>
                </a:solidFill>
                <a:latin typeface="Bebas Neue"/>
                <a:ea typeface="Bebas Neue"/>
                <a:cs typeface="Bebas Neue"/>
                <a:sym typeface="Bebas Neue"/>
              </a:defRPr>
            </a:lvl1pPr>
            <a:lvl2pPr lvl="1"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p:txBody>
      </p:sp>
      <p:sp>
        <p:nvSpPr>
          <p:cNvPr id="735" name="Google Shape;735;p13"/>
          <p:cNvSpPr/>
          <p:nvPr/>
        </p:nvSpPr>
        <p:spPr>
          <a:xfrm>
            <a:off x="8655550" y="32611"/>
            <a:ext cx="613233" cy="614059"/>
          </a:xfrm>
          <a:custGeom>
            <a:rect b="b" l="l" r="r" t="t"/>
            <a:pathLst>
              <a:path extrusionOk="0" h="43877" w="43818">
                <a:moveTo>
                  <a:pt x="21909" y="1"/>
                </a:moveTo>
                <a:cubicBezTo>
                  <a:pt x="21909" y="12101"/>
                  <a:pt x="12100" y="21968"/>
                  <a:pt x="0" y="21968"/>
                </a:cubicBezTo>
                <a:cubicBezTo>
                  <a:pt x="12100" y="21968"/>
                  <a:pt x="21909" y="31777"/>
                  <a:pt x="21909" y="43877"/>
                </a:cubicBezTo>
                <a:cubicBezTo>
                  <a:pt x="21909" y="31777"/>
                  <a:pt x="31718" y="21968"/>
                  <a:pt x="43817" y="21968"/>
                </a:cubicBezTo>
                <a:cubicBezTo>
                  <a:pt x="31718" y="21968"/>
                  <a:pt x="21909" y="12101"/>
                  <a:pt x="21909" y="1"/>
                </a:cubicBezTo>
                <a:close/>
              </a:path>
            </a:pathLst>
          </a:custGeom>
          <a:solidFill>
            <a:schemeClr val="accen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6" name="Google Shape;736;p13"/>
          <p:cNvSpPr/>
          <p:nvPr/>
        </p:nvSpPr>
        <p:spPr>
          <a:xfrm>
            <a:off x="8433622" y="147000"/>
            <a:ext cx="91500" cy="91500"/>
          </a:xfrm>
          <a:prstGeom prst="ellipse">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7" name="Google Shape;737;p13"/>
          <p:cNvSpPr/>
          <p:nvPr/>
        </p:nvSpPr>
        <p:spPr>
          <a:xfrm rot="-5400000">
            <a:off x="8218037" y="4680011"/>
            <a:ext cx="1362383" cy="224196"/>
          </a:xfrm>
          <a:custGeom>
            <a:rect b="b" l="l" r="r" t="t"/>
            <a:pathLst>
              <a:path extrusionOk="0" h="20559" w="124932">
                <a:moveTo>
                  <a:pt x="28957" y="1"/>
                </a:moveTo>
                <a:lnTo>
                  <a:pt x="15565" y="11748"/>
                </a:lnTo>
                <a:lnTo>
                  <a:pt x="4346" y="1939"/>
                </a:lnTo>
                <a:lnTo>
                  <a:pt x="0" y="6873"/>
                </a:lnTo>
                <a:lnTo>
                  <a:pt x="15565" y="20558"/>
                </a:lnTo>
                <a:lnTo>
                  <a:pt x="28957" y="8811"/>
                </a:lnTo>
                <a:lnTo>
                  <a:pt x="42349" y="20558"/>
                </a:lnTo>
                <a:lnTo>
                  <a:pt x="55740" y="8811"/>
                </a:lnTo>
                <a:lnTo>
                  <a:pt x="69132" y="20558"/>
                </a:lnTo>
                <a:lnTo>
                  <a:pt x="82524" y="8811"/>
                </a:lnTo>
                <a:lnTo>
                  <a:pt x="95916" y="20558"/>
                </a:lnTo>
                <a:lnTo>
                  <a:pt x="109307" y="8811"/>
                </a:lnTo>
                <a:lnTo>
                  <a:pt x="120585" y="18620"/>
                </a:lnTo>
                <a:lnTo>
                  <a:pt x="124931" y="13686"/>
                </a:lnTo>
                <a:lnTo>
                  <a:pt x="109307" y="1"/>
                </a:lnTo>
                <a:lnTo>
                  <a:pt x="95916" y="11748"/>
                </a:lnTo>
                <a:lnTo>
                  <a:pt x="82524" y="1"/>
                </a:lnTo>
                <a:lnTo>
                  <a:pt x="69132" y="11748"/>
                </a:lnTo>
                <a:lnTo>
                  <a:pt x="55740" y="1"/>
                </a:lnTo>
                <a:lnTo>
                  <a:pt x="42349" y="11748"/>
                </a:lnTo>
                <a:lnTo>
                  <a:pt x="28957" y="1"/>
                </a:lnTo>
                <a:close/>
              </a:path>
            </a:pathLst>
          </a:custGeom>
          <a:solidFill>
            <a:schemeClr val="accent3"/>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8" name="Google Shape;738;p13"/>
          <p:cNvSpPr/>
          <p:nvPr/>
        </p:nvSpPr>
        <p:spPr>
          <a:xfrm>
            <a:off x="253700" y="646671"/>
            <a:ext cx="224100" cy="224100"/>
          </a:xfrm>
          <a:prstGeom prst="ellipse">
            <a:avLst/>
          </a:prstGeom>
          <a:solidFill>
            <a:schemeClr val="accent6"/>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9" name="Google Shape;739;p13"/>
          <p:cNvSpPr/>
          <p:nvPr/>
        </p:nvSpPr>
        <p:spPr>
          <a:xfrm>
            <a:off x="8279825" y="4584213"/>
            <a:ext cx="415800" cy="415800"/>
          </a:xfrm>
          <a:prstGeom prst="star4">
            <a:avLst>
              <a:gd fmla="val 19794" name="adj"/>
            </a:avLst>
          </a:prstGeom>
          <a:solidFill>
            <a:schemeClr val="accent6"/>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0" name="Google Shape;740;p13"/>
          <p:cNvSpPr/>
          <p:nvPr/>
        </p:nvSpPr>
        <p:spPr>
          <a:xfrm>
            <a:off x="-91925" y="-130720"/>
            <a:ext cx="525900" cy="525900"/>
          </a:xfrm>
          <a:prstGeom prst="ellipse">
            <a:avLst/>
          </a:prstGeom>
          <a:solidFill>
            <a:schemeClr val="accent4"/>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1" name="Google Shape;741;p13"/>
          <p:cNvSpPr/>
          <p:nvPr/>
        </p:nvSpPr>
        <p:spPr>
          <a:xfrm>
            <a:off x="123626" y="1054215"/>
            <a:ext cx="94800" cy="94800"/>
          </a:xfrm>
          <a:prstGeom prst="ellipse">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2" name="Google Shape;742;p13"/>
          <p:cNvSpPr txBox="1"/>
          <p:nvPr>
            <p:ph type="title"/>
          </p:nvPr>
        </p:nvSpPr>
        <p:spPr>
          <a:xfrm>
            <a:off x="1844825" y="539400"/>
            <a:ext cx="6321600" cy="525900"/>
          </a:xfrm>
          <a:prstGeom prst="rect">
            <a:avLst/>
          </a:prstGeom>
        </p:spPr>
        <p:txBody>
          <a:bodyPr anchorCtr="0" anchor="ctr" bIns="91425" lIns="91425" spcFirstLastPara="1" rIns="91425" wrap="square" tIns="91425">
            <a:noAutofit/>
          </a:bodyPr>
          <a:lstStyle>
            <a:lvl1pPr lvl="0" rtl="0">
              <a:spcBef>
                <a:spcPts val="0"/>
              </a:spcBef>
              <a:spcAft>
                <a:spcPts val="0"/>
              </a:spcAft>
              <a:buSzPts val="2800"/>
              <a:buNone/>
              <a:defRPr sz="302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743" name="Google Shape;743;p13"/>
          <p:cNvSpPr txBox="1"/>
          <p:nvPr>
            <p:ph idx="3" type="subTitle"/>
          </p:nvPr>
        </p:nvSpPr>
        <p:spPr>
          <a:xfrm>
            <a:off x="5270438" y="3683625"/>
            <a:ext cx="2075700" cy="536400"/>
          </a:xfrm>
          <a:prstGeom prst="rect">
            <a:avLst/>
          </a:prstGeom>
          <a:ln>
            <a:noFill/>
          </a:ln>
        </p:spPr>
        <p:txBody>
          <a:bodyPr anchorCtr="0" anchor="t" bIns="91425" lIns="91425" spcFirstLastPara="1" rIns="91425" wrap="square" tIns="91425">
            <a:noAutofit/>
          </a:bodyPr>
          <a:lstStyle>
            <a:lvl1pPr lvl="0" rtl="0" algn="ctr">
              <a:lnSpc>
                <a:spcPct val="100000"/>
              </a:lnSpc>
              <a:spcBef>
                <a:spcPts val="0"/>
              </a:spcBef>
              <a:spcAft>
                <a:spcPts val="0"/>
              </a:spcAft>
              <a:buClr>
                <a:srgbClr val="000000"/>
              </a:buClr>
              <a:buSzPts val="1400"/>
              <a:buNone/>
              <a:defRPr/>
            </a:lvl1pPr>
            <a:lvl2pPr lvl="1" rtl="0" algn="ctr">
              <a:lnSpc>
                <a:spcPct val="100000"/>
              </a:lnSpc>
              <a:spcBef>
                <a:spcPts val="0"/>
              </a:spcBef>
              <a:spcAft>
                <a:spcPts val="0"/>
              </a:spcAft>
              <a:buClr>
                <a:srgbClr val="000000"/>
              </a:buClr>
              <a:buSzPts val="1400"/>
              <a:buNone/>
              <a:defRPr>
                <a:solidFill>
                  <a:srgbClr val="000000"/>
                </a:solidFill>
              </a:defRPr>
            </a:lvl2pPr>
            <a:lvl3pPr lvl="2" rtl="0" algn="ctr">
              <a:lnSpc>
                <a:spcPct val="100000"/>
              </a:lnSpc>
              <a:spcBef>
                <a:spcPts val="0"/>
              </a:spcBef>
              <a:spcAft>
                <a:spcPts val="0"/>
              </a:spcAft>
              <a:buClr>
                <a:srgbClr val="000000"/>
              </a:buClr>
              <a:buSzPts val="1400"/>
              <a:buNone/>
              <a:defRPr>
                <a:solidFill>
                  <a:srgbClr val="000000"/>
                </a:solidFill>
              </a:defRPr>
            </a:lvl3pPr>
            <a:lvl4pPr lvl="3" rtl="0" algn="ctr">
              <a:lnSpc>
                <a:spcPct val="100000"/>
              </a:lnSpc>
              <a:spcBef>
                <a:spcPts val="0"/>
              </a:spcBef>
              <a:spcAft>
                <a:spcPts val="0"/>
              </a:spcAft>
              <a:buClr>
                <a:srgbClr val="000000"/>
              </a:buClr>
              <a:buSzPts val="1400"/>
              <a:buNone/>
              <a:defRPr>
                <a:solidFill>
                  <a:srgbClr val="000000"/>
                </a:solidFill>
              </a:defRPr>
            </a:lvl4pPr>
            <a:lvl5pPr lvl="4" rtl="0" algn="ctr">
              <a:lnSpc>
                <a:spcPct val="100000"/>
              </a:lnSpc>
              <a:spcBef>
                <a:spcPts val="0"/>
              </a:spcBef>
              <a:spcAft>
                <a:spcPts val="0"/>
              </a:spcAft>
              <a:buClr>
                <a:srgbClr val="000000"/>
              </a:buClr>
              <a:buSzPts val="1400"/>
              <a:buNone/>
              <a:defRPr>
                <a:solidFill>
                  <a:srgbClr val="000000"/>
                </a:solidFill>
              </a:defRPr>
            </a:lvl5pPr>
            <a:lvl6pPr lvl="5" rtl="0" algn="ctr">
              <a:lnSpc>
                <a:spcPct val="100000"/>
              </a:lnSpc>
              <a:spcBef>
                <a:spcPts val="0"/>
              </a:spcBef>
              <a:spcAft>
                <a:spcPts val="0"/>
              </a:spcAft>
              <a:buClr>
                <a:srgbClr val="000000"/>
              </a:buClr>
              <a:buSzPts val="1400"/>
              <a:buNone/>
              <a:defRPr>
                <a:solidFill>
                  <a:srgbClr val="000000"/>
                </a:solidFill>
              </a:defRPr>
            </a:lvl6pPr>
            <a:lvl7pPr lvl="6" rtl="0" algn="ctr">
              <a:lnSpc>
                <a:spcPct val="100000"/>
              </a:lnSpc>
              <a:spcBef>
                <a:spcPts val="0"/>
              </a:spcBef>
              <a:spcAft>
                <a:spcPts val="0"/>
              </a:spcAft>
              <a:buClr>
                <a:srgbClr val="000000"/>
              </a:buClr>
              <a:buSzPts val="1400"/>
              <a:buNone/>
              <a:defRPr>
                <a:solidFill>
                  <a:srgbClr val="000000"/>
                </a:solidFill>
              </a:defRPr>
            </a:lvl7pPr>
            <a:lvl8pPr lvl="7" rtl="0" algn="ctr">
              <a:lnSpc>
                <a:spcPct val="100000"/>
              </a:lnSpc>
              <a:spcBef>
                <a:spcPts val="0"/>
              </a:spcBef>
              <a:spcAft>
                <a:spcPts val="0"/>
              </a:spcAft>
              <a:buClr>
                <a:srgbClr val="000000"/>
              </a:buClr>
              <a:buSzPts val="1400"/>
              <a:buNone/>
              <a:defRPr>
                <a:solidFill>
                  <a:srgbClr val="000000"/>
                </a:solidFill>
              </a:defRPr>
            </a:lvl8pPr>
            <a:lvl9pPr lvl="8" rtl="0" algn="ctr">
              <a:lnSpc>
                <a:spcPct val="100000"/>
              </a:lnSpc>
              <a:spcBef>
                <a:spcPts val="0"/>
              </a:spcBef>
              <a:spcAft>
                <a:spcPts val="0"/>
              </a:spcAft>
              <a:buClr>
                <a:srgbClr val="000000"/>
              </a:buClr>
              <a:buSzPts val="1400"/>
              <a:buNone/>
              <a:defRPr>
                <a:solidFill>
                  <a:srgbClr val="000000"/>
                </a:solidFill>
              </a:defRPr>
            </a:lvl9pPr>
          </a:lstStyle>
          <a:p/>
        </p:txBody>
      </p:sp>
      <p:sp>
        <p:nvSpPr>
          <p:cNvPr id="744" name="Google Shape;744;p13"/>
          <p:cNvSpPr txBox="1"/>
          <p:nvPr>
            <p:ph idx="4" type="subTitle"/>
          </p:nvPr>
        </p:nvSpPr>
        <p:spPr>
          <a:xfrm>
            <a:off x="1797862" y="3683625"/>
            <a:ext cx="2074800" cy="536400"/>
          </a:xfrm>
          <a:prstGeom prst="rect">
            <a:avLst/>
          </a:prstGeom>
          <a:ln>
            <a:noFill/>
          </a:ln>
        </p:spPr>
        <p:txBody>
          <a:bodyPr anchorCtr="0" anchor="t" bIns="91425" lIns="91425" spcFirstLastPara="1" rIns="91425" wrap="square" tIns="91425">
            <a:noAutofit/>
          </a:bodyPr>
          <a:lstStyle>
            <a:lvl1pPr lvl="0" rtl="0" algn="ctr">
              <a:lnSpc>
                <a:spcPct val="100000"/>
              </a:lnSpc>
              <a:spcBef>
                <a:spcPts val="0"/>
              </a:spcBef>
              <a:spcAft>
                <a:spcPts val="0"/>
              </a:spcAft>
              <a:buClr>
                <a:srgbClr val="000000"/>
              </a:buClr>
              <a:buSzPts val="1400"/>
              <a:buNone/>
              <a:defRPr/>
            </a:lvl1pPr>
            <a:lvl2pPr lvl="1" rtl="0" algn="ctr">
              <a:lnSpc>
                <a:spcPct val="100000"/>
              </a:lnSpc>
              <a:spcBef>
                <a:spcPts val="0"/>
              </a:spcBef>
              <a:spcAft>
                <a:spcPts val="0"/>
              </a:spcAft>
              <a:buClr>
                <a:srgbClr val="000000"/>
              </a:buClr>
              <a:buSzPts val="1400"/>
              <a:buNone/>
              <a:defRPr>
                <a:solidFill>
                  <a:srgbClr val="000000"/>
                </a:solidFill>
              </a:defRPr>
            </a:lvl2pPr>
            <a:lvl3pPr lvl="2" rtl="0" algn="ctr">
              <a:lnSpc>
                <a:spcPct val="100000"/>
              </a:lnSpc>
              <a:spcBef>
                <a:spcPts val="0"/>
              </a:spcBef>
              <a:spcAft>
                <a:spcPts val="0"/>
              </a:spcAft>
              <a:buClr>
                <a:srgbClr val="000000"/>
              </a:buClr>
              <a:buSzPts val="1400"/>
              <a:buNone/>
              <a:defRPr>
                <a:solidFill>
                  <a:srgbClr val="000000"/>
                </a:solidFill>
              </a:defRPr>
            </a:lvl3pPr>
            <a:lvl4pPr lvl="3" rtl="0" algn="ctr">
              <a:lnSpc>
                <a:spcPct val="100000"/>
              </a:lnSpc>
              <a:spcBef>
                <a:spcPts val="0"/>
              </a:spcBef>
              <a:spcAft>
                <a:spcPts val="0"/>
              </a:spcAft>
              <a:buClr>
                <a:srgbClr val="000000"/>
              </a:buClr>
              <a:buSzPts val="1400"/>
              <a:buNone/>
              <a:defRPr>
                <a:solidFill>
                  <a:srgbClr val="000000"/>
                </a:solidFill>
              </a:defRPr>
            </a:lvl4pPr>
            <a:lvl5pPr lvl="4" rtl="0" algn="ctr">
              <a:lnSpc>
                <a:spcPct val="100000"/>
              </a:lnSpc>
              <a:spcBef>
                <a:spcPts val="0"/>
              </a:spcBef>
              <a:spcAft>
                <a:spcPts val="0"/>
              </a:spcAft>
              <a:buClr>
                <a:srgbClr val="000000"/>
              </a:buClr>
              <a:buSzPts val="1400"/>
              <a:buNone/>
              <a:defRPr>
                <a:solidFill>
                  <a:srgbClr val="000000"/>
                </a:solidFill>
              </a:defRPr>
            </a:lvl5pPr>
            <a:lvl6pPr lvl="5" rtl="0" algn="ctr">
              <a:lnSpc>
                <a:spcPct val="100000"/>
              </a:lnSpc>
              <a:spcBef>
                <a:spcPts val="0"/>
              </a:spcBef>
              <a:spcAft>
                <a:spcPts val="0"/>
              </a:spcAft>
              <a:buClr>
                <a:srgbClr val="000000"/>
              </a:buClr>
              <a:buSzPts val="1400"/>
              <a:buNone/>
              <a:defRPr>
                <a:solidFill>
                  <a:srgbClr val="000000"/>
                </a:solidFill>
              </a:defRPr>
            </a:lvl6pPr>
            <a:lvl7pPr lvl="6" rtl="0" algn="ctr">
              <a:lnSpc>
                <a:spcPct val="100000"/>
              </a:lnSpc>
              <a:spcBef>
                <a:spcPts val="0"/>
              </a:spcBef>
              <a:spcAft>
                <a:spcPts val="0"/>
              </a:spcAft>
              <a:buClr>
                <a:srgbClr val="000000"/>
              </a:buClr>
              <a:buSzPts val="1400"/>
              <a:buNone/>
              <a:defRPr>
                <a:solidFill>
                  <a:srgbClr val="000000"/>
                </a:solidFill>
              </a:defRPr>
            </a:lvl7pPr>
            <a:lvl8pPr lvl="7" rtl="0" algn="ctr">
              <a:lnSpc>
                <a:spcPct val="100000"/>
              </a:lnSpc>
              <a:spcBef>
                <a:spcPts val="0"/>
              </a:spcBef>
              <a:spcAft>
                <a:spcPts val="0"/>
              </a:spcAft>
              <a:buClr>
                <a:srgbClr val="000000"/>
              </a:buClr>
              <a:buSzPts val="1400"/>
              <a:buNone/>
              <a:defRPr>
                <a:solidFill>
                  <a:srgbClr val="000000"/>
                </a:solidFill>
              </a:defRPr>
            </a:lvl8pPr>
            <a:lvl9pPr lvl="8" rtl="0" algn="ctr">
              <a:lnSpc>
                <a:spcPct val="100000"/>
              </a:lnSpc>
              <a:spcBef>
                <a:spcPts val="0"/>
              </a:spcBef>
              <a:spcAft>
                <a:spcPts val="0"/>
              </a:spcAft>
              <a:buClr>
                <a:srgbClr val="000000"/>
              </a:buClr>
              <a:buSzPts val="1400"/>
              <a:buNone/>
              <a:defRPr>
                <a:solidFill>
                  <a:srgbClr val="000000"/>
                </a:solidFill>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p:cSld name="CUSTOM">
    <p:spTree>
      <p:nvGrpSpPr>
        <p:cNvPr id="745" name="Shape 745"/>
        <p:cNvGrpSpPr/>
        <p:nvPr/>
      </p:nvGrpSpPr>
      <p:grpSpPr>
        <a:xfrm>
          <a:off x="0" y="0"/>
          <a:ext cx="0" cy="0"/>
          <a:chOff x="0" y="0"/>
          <a:chExt cx="0" cy="0"/>
        </a:xfrm>
      </p:grpSpPr>
      <p:grpSp>
        <p:nvGrpSpPr>
          <p:cNvPr id="746" name="Google Shape;746;p14"/>
          <p:cNvGrpSpPr/>
          <p:nvPr/>
        </p:nvGrpSpPr>
        <p:grpSpPr>
          <a:xfrm>
            <a:off x="-100" y="-2100"/>
            <a:ext cx="9144129" cy="5149800"/>
            <a:chOff x="-100" y="-2100"/>
            <a:chExt cx="9144129" cy="5149800"/>
          </a:xfrm>
        </p:grpSpPr>
        <p:cxnSp>
          <p:nvCxnSpPr>
            <p:cNvPr id="747" name="Google Shape;747;p14"/>
            <p:cNvCxnSpPr/>
            <p:nvPr/>
          </p:nvCxnSpPr>
          <p:spPr>
            <a:xfrm>
              <a:off x="352950"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748" name="Google Shape;748;p14"/>
            <p:cNvCxnSpPr/>
            <p:nvPr/>
          </p:nvCxnSpPr>
          <p:spPr>
            <a:xfrm>
              <a:off x="609193"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749" name="Google Shape;749;p14"/>
            <p:cNvCxnSpPr/>
            <p:nvPr/>
          </p:nvCxnSpPr>
          <p:spPr>
            <a:xfrm>
              <a:off x="865437" y="-210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750" name="Google Shape;750;p14"/>
            <p:cNvCxnSpPr/>
            <p:nvPr/>
          </p:nvCxnSpPr>
          <p:spPr>
            <a:xfrm>
              <a:off x="1121680"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751" name="Google Shape;751;p14"/>
            <p:cNvCxnSpPr/>
            <p:nvPr/>
          </p:nvCxnSpPr>
          <p:spPr>
            <a:xfrm>
              <a:off x="1377924"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752" name="Google Shape;752;p14"/>
            <p:cNvCxnSpPr/>
            <p:nvPr/>
          </p:nvCxnSpPr>
          <p:spPr>
            <a:xfrm>
              <a:off x="1634167"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753" name="Google Shape;753;p14"/>
            <p:cNvCxnSpPr/>
            <p:nvPr/>
          </p:nvCxnSpPr>
          <p:spPr>
            <a:xfrm>
              <a:off x="1890410"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754" name="Google Shape;754;p14"/>
            <p:cNvCxnSpPr/>
            <p:nvPr/>
          </p:nvCxnSpPr>
          <p:spPr>
            <a:xfrm>
              <a:off x="2146654"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755" name="Google Shape;755;p14"/>
            <p:cNvCxnSpPr/>
            <p:nvPr/>
          </p:nvCxnSpPr>
          <p:spPr>
            <a:xfrm>
              <a:off x="2402897" y="-210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756" name="Google Shape;756;p14"/>
            <p:cNvCxnSpPr/>
            <p:nvPr/>
          </p:nvCxnSpPr>
          <p:spPr>
            <a:xfrm>
              <a:off x="2659140"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757" name="Google Shape;757;p14"/>
            <p:cNvCxnSpPr/>
            <p:nvPr/>
          </p:nvCxnSpPr>
          <p:spPr>
            <a:xfrm>
              <a:off x="2915384"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758" name="Google Shape;758;p14"/>
            <p:cNvCxnSpPr/>
            <p:nvPr/>
          </p:nvCxnSpPr>
          <p:spPr>
            <a:xfrm>
              <a:off x="3171627"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759" name="Google Shape;759;p14"/>
            <p:cNvCxnSpPr/>
            <p:nvPr/>
          </p:nvCxnSpPr>
          <p:spPr>
            <a:xfrm>
              <a:off x="3427871"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760" name="Google Shape;760;p14"/>
            <p:cNvCxnSpPr/>
            <p:nvPr/>
          </p:nvCxnSpPr>
          <p:spPr>
            <a:xfrm>
              <a:off x="3684114"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761" name="Google Shape;761;p14"/>
            <p:cNvCxnSpPr/>
            <p:nvPr/>
          </p:nvCxnSpPr>
          <p:spPr>
            <a:xfrm>
              <a:off x="3940357"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762" name="Google Shape;762;p14"/>
            <p:cNvCxnSpPr/>
            <p:nvPr/>
          </p:nvCxnSpPr>
          <p:spPr>
            <a:xfrm>
              <a:off x="4196601"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763" name="Google Shape;763;p14"/>
            <p:cNvCxnSpPr/>
            <p:nvPr/>
          </p:nvCxnSpPr>
          <p:spPr>
            <a:xfrm>
              <a:off x="4452844"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764" name="Google Shape;764;p14"/>
            <p:cNvCxnSpPr/>
            <p:nvPr/>
          </p:nvCxnSpPr>
          <p:spPr>
            <a:xfrm>
              <a:off x="4709088" y="-210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765" name="Google Shape;765;p14"/>
            <p:cNvCxnSpPr/>
            <p:nvPr/>
          </p:nvCxnSpPr>
          <p:spPr>
            <a:xfrm>
              <a:off x="4965331"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766" name="Google Shape;766;p14"/>
            <p:cNvCxnSpPr/>
            <p:nvPr/>
          </p:nvCxnSpPr>
          <p:spPr>
            <a:xfrm>
              <a:off x="5221574" y="-210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767" name="Google Shape;767;p14"/>
            <p:cNvCxnSpPr/>
            <p:nvPr/>
          </p:nvCxnSpPr>
          <p:spPr>
            <a:xfrm>
              <a:off x="5477818" y="-210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768" name="Google Shape;768;p14"/>
            <p:cNvCxnSpPr/>
            <p:nvPr/>
          </p:nvCxnSpPr>
          <p:spPr>
            <a:xfrm>
              <a:off x="5734061"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769" name="Google Shape;769;p14"/>
            <p:cNvCxnSpPr/>
            <p:nvPr/>
          </p:nvCxnSpPr>
          <p:spPr>
            <a:xfrm>
              <a:off x="5990304"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770" name="Google Shape;770;p14"/>
            <p:cNvCxnSpPr/>
            <p:nvPr/>
          </p:nvCxnSpPr>
          <p:spPr>
            <a:xfrm>
              <a:off x="6246548"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771" name="Google Shape;771;p14"/>
            <p:cNvCxnSpPr/>
            <p:nvPr/>
          </p:nvCxnSpPr>
          <p:spPr>
            <a:xfrm>
              <a:off x="6502791"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772" name="Google Shape;772;p14"/>
            <p:cNvCxnSpPr/>
            <p:nvPr/>
          </p:nvCxnSpPr>
          <p:spPr>
            <a:xfrm>
              <a:off x="6759035" y="-210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773" name="Google Shape;773;p14"/>
            <p:cNvCxnSpPr/>
            <p:nvPr/>
          </p:nvCxnSpPr>
          <p:spPr>
            <a:xfrm>
              <a:off x="7015278"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774" name="Google Shape;774;p14"/>
            <p:cNvCxnSpPr/>
            <p:nvPr/>
          </p:nvCxnSpPr>
          <p:spPr>
            <a:xfrm>
              <a:off x="7271521"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775" name="Google Shape;775;p14"/>
            <p:cNvCxnSpPr/>
            <p:nvPr/>
          </p:nvCxnSpPr>
          <p:spPr>
            <a:xfrm>
              <a:off x="7527765"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776" name="Google Shape;776;p14"/>
            <p:cNvCxnSpPr/>
            <p:nvPr/>
          </p:nvCxnSpPr>
          <p:spPr>
            <a:xfrm>
              <a:off x="7784008" y="-210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777" name="Google Shape;777;p14"/>
            <p:cNvCxnSpPr/>
            <p:nvPr/>
          </p:nvCxnSpPr>
          <p:spPr>
            <a:xfrm>
              <a:off x="8040251"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778" name="Google Shape;778;p14"/>
            <p:cNvCxnSpPr/>
            <p:nvPr/>
          </p:nvCxnSpPr>
          <p:spPr>
            <a:xfrm>
              <a:off x="8296495"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779" name="Google Shape;779;p14"/>
            <p:cNvCxnSpPr/>
            <p:nvPr/>
          </p:nvCxnSpPr>
          <p:spPr>
            <a:xfrm>
              <a:off x="8552738" y="-210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780" name="Google Shape;780;p14"/>
            <p:cNvCxnSpPr/>
            <p:nvPr/>
          </p:nvCxnSpPr>
          <p:spPr>
            <a:xfrm>
              <a:off x="8808982" y="-210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781" name="Google Shape;781;p14"/>
            <p:cNvCxnSpPr/>
            <p:nvPr/>
          </p:nvCxnSpPr>
          <p:spPr>
            <a:xfrm>
              <a:off x="9065225"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782" name="Google Shape;782;p14"/>
            <p:cNvCxnSpPr/>
            <p:nvPr/>
          </p:nvCxnSpPr>
          <p:spPr>
            <a:xfrm>
              <a:off x="96700"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783" name="Google Shape;783;p14"/>
            <p:cNvCxnSpPr/>
            <p:nvPr/>
          </p:nvCxnSpPr>
          <p:spPr>
            <a:xfrm rot="10800000">
              <a:off x="4573829" y="41812"/>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784" name="Google Shape;784;p14"/>
            <p:cNvCxnSpPr/>
            <p:nvPr/>
          </p:nvCxnSpPr>
          <p:spPr>
            <a:xfrm rot="10800000">
              <a:off x="4573829" y="-218345"/>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785" name="Google Shape;785;p14"/>
            <p:cNvCxnSpPr/>
            <p:nvPr/>
          </p:nvCxnSpPr>
          <p:spPr>
            <a:xfrm rot="10800000">
              <a:off x="4570100" y="-478501"/>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786" name="Google Shape;786;p14"/>
            <p:cNvCxnSpPr/>
            <p:nvPr/>
          </p:nvCxnSpPr>
          <p:spPr>
            <a:xfrm rot="10800000">
              <a:off x="4573829" y="-738658"/>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787" name="Google Shape;787;p14"/>
            <p:cNvCxnSpPr/>
            <p:nvPr/>
          </p:nvCxnSpPr>
          <p:spPr>
            <a:xfrm rot="10800000">
              <a:off x="4573829" y="-998815"/>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788" name="Google Shape;788;p14"/>
            <p:cNvCxnSpPr/>
            <p:nvPr/>
          </p:nvCxnSpPr>
          <p:spPr>
            <a:xfrm rot="10800000">
              <a:off x="4573829" y="-1258971"/>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789" name="Google Shape;789;p14"/>
            <p:cNvCxnSpPr/>
            <p:nvPr/>
          </p:nvCxnSpPr>
          <p:spPr>
            <a:xfrm rot="10800000">
              <a:off x="4573829" y="-1519128"/>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790" name="Google Shape;790;p14"/>
            <p:cNvCxnSpPr/>
            <p:nvPr/>
          </p:nvCxnSpPr>
          <p:spPr>
            <a:xfrm rot="10800000">
              <a:off x="4573829" y="-1779284"/>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791" name="Google Shape;791;p14"/>
            <p:cNvCxnSpPr/>
            <p:nvPr/>
          </p:nvCxnSpPr>
          <p:spPr>
            <a:xfrm rot="10800000">
              <a:off x="4570100" y="-2039441"/>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792" name="Google Shape;792;p14"/>
            <p:cNvCxnSpPr/>
            <p:nvPr/>
          </p:nvCxnSpPr>
          <p:spPr>
            <a:xfrm rot="10800000">
              <a:off x="4573829" y="-2299597"/>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793" name="Google Shape;793;p14"/>
            <p:cNvCxnSpPr/>
            <p:nvPr/>
          </p:nvCxnSpPr>
          <p:spPr>
            <a:xfrm rot="10800000">
              <a:off x="4573829" y="-2559754"/>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794" name="Google Shape;794;p14"/>
            <p:cNvCxnSpPr/>
            <p:nvPr/>
          </p:nvCxnSpPr>
          <p:spPr>
            <a:xfrm rot="10800000">
              <a:off x="4573829" y="-2819911"/>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795" name="Google Shape;795;p14"/>
            <p:cNvCxnSpPr/>
            <p:nvPr/>
          </p:nvCxnSpPr>
          <p:spPr>
            <a:xfrm rot="10800000">
              <a:off x="4573829" y="-3080067"/>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796" name="Google Shape;796;p14"/>
            <p:cNvCxnSpPr/>
            <p:nvPr/>
          </p:nvCxnSpPr>
          <p:spPr>
            <a:xfrm rot="10800000">
              <a:off x="4573829" y="-3340224"/>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797" name="Google Shape;797;p14"/>
            <p:cNvCxnSpPr/>
            <p:nvPr/>
          </p:nvCxnSpPr>
          <p:spPr>
            <a:xfrm rot="10800000">
              <a:off x="4573829" y="-3600380"/>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798" name="Google Shape;798;p14"/>
            <p:cNvCxnSpPr/>
            <p:nvPr/>
          </p:nvCxnSpPr>
          <p:spPr>
            <a:xfrm rot="10800000">
              <a:off x="4573829" y="-3860537"/>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799" name="Google Shape;799;p14"/>
            <p:cNvCxnSpPr/>
            <p:nvPr/>
          </p:nvCxnSpPr>
          <p:spPr>
            <a:xfrm rot="10800000">
              <a:off x="4573829" y="-4120693"/>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800" name="Google Shape;800;p14"/>
            <p:cNvCxnSpPr/>
            <p:nvPr/>
          </p:nvCxnSpPr>
          <p:spPr>
            <a:xfrm rot="10800000">
              <a:off x="4570100" y="-4380850"/>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801" name="Google Shape;801;p14"/>
            <p:cNvCxnSpPr/>
            <p:nvPr/>
          </p:nvCxnSpPr>
          <p:spPr>
            <a:xfrm rot="10800000">
              <a:off x="4573829" y="301975"/>
              <a:ext cx="0" cy="9140400"/>
            </a:xfrm>
            <a:prstGeom prst="straightConnector1">
              <a:avLst/>
            </a:prstGeom>
            <a:noFill/>
            <a:ln cap="flat" cmpd="sng" w="9525">
              <a:solidFill>
                <a:schemeClr val="dk1"/>
              </a:solidFill>
              <a:prstDash val="solid"/>
              <a:round/>
              <a:headEnd len="med" w="med" type="none"/>
              <a:tailEnd len="med" w="med" type="none"/>
            </a:ln>
          </p:spPr>
        </p:cxnSp>
      </p:grpSp>
      <p:grpSp>
        <p:nvGrpSpPr>
          <p:cNvPr id="802" name="Google Shape;802;p14"/>
          <p:cNvGrpSpPr/>
          <p:nvPr/>
        </p:nvGrpSpPr>
        <p:grpSpPr>
          <a:xfrm>
            <a:off x="701025" y="539400"/>
            <a:ext cx="7731300" cy="4064700"/>
            <a:chOff x="701025" y="539400"/>
            <a:chExt cx="7731300" cy="4064700"/>
          </a:xfrm>
        </p:grpSpPr>
        <p:sp>
          <p:nvSpPr>
            <p:cNvPr id="803" name="Google Shape;803;p14"/>
            <p:cNvSpPr/>
            <p:nvPr/>
          </p:nvSpPr>
          <p:spPr>
            <a:xfrm>
              <a:off x="711950" y="539400"/>
              <a:ext cx="7719000" cy="4064700"/>
            </a:xfrm>
            <a:prstGeom prst="roundRect">
              <a:avLst>
                <a:gd fmla="val 6735" name="adj"/>
              </a:avLst>
            </a:prstGeom>
            <a:solidFill>
              <a:srgbClr val="FFFFFF"/>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804" name="Google Shape;804;p14"/>
            <p:cNvCxnSpPr/>
            <p:nvPr/>
          </p:nvCxnSpPr>
          <p:spPr>
            <a:xfrm rot="10800000">
              <a:off x="701025" y="1072675"/>
              <a:ext cx="7731300" cy="0"/>
            </a:xfrm>
            <a:prstGeom prst="straightConnector1">
              <a:avLst/>
            </a:prstGeom>
            <a:noFill/>
            <a:ln cap="flat" cmpd="sng" w="9525">
              <a:solidFill>
                <a:srgbClr val="595959"/>
              </a:solidFill>
              <a:prstDash val="solid"/>
              <a:round/>
              <a:headEnd len="med" w="med" type="none"/>
              <a:tailEnd len="med" w="med" type="none"/>
            </a:ln>
          </p:spPr>
        </p:cxnSp>
        <p:grpSp>
          <p:nvGrpSpPr>
            <p:cNvPr id="805" name="Google Shape;805;p14"/>
            <p:cNvGrpSpPr/>
            <p:nvPr/>
          </p:nvGrpSpPr>
          <p:grpSpPr>
            <a:xfrm>
              <a:off x="941925" y="763050"/>
              <a:ext cx="716485" cy="147300"/>
              <a:chOff x="7468650" y="676950"/>
              <a:chExt cx="716485" cy="147300"/>
            </a:xfrm>
          </p:grpSpPr>
          <p:sp>
            <p:nvSpPr>
              <p:cNvPr id="806" name="Google Shape;806;p14"/>
              <p:cNvSpPr/>
              <p:nvPr/>
            </p:nvSpPr>
            <p:spPr>
              <a:xfrm>
                <a:off x="7468650" y="676950"/>
                <a:ext cx="147300" cy="147300"/>
              </a:xfrm>
              <a:prstGeom prst="ellipse">
                <a:avLst/>
              </a:prstGeom>
              <a:solidFill>
                <a:srgbClr val="74C3B3"/>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7" name="Google Shape;807;p14"/>
              <p:cNvSpPr/>
              <p:nvPr/>
            </p:nvSpPr>
            <p:spPr>
              <a:xfrm>
                <a:off x="7753243" y="676950"/>
                <a:ext cx="147300" cy="147300"/>
              </a:xfrm>
              <a:prstGeom prst="ellipse">
                <a:avLst/>
              </a:prstGeom>
              <a:solidFill>
                <a:srgbClr val="F6C4A2"/>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8" name="Google Shape;808;p14"/>
              <p:cNvSpPr/>
              <p:nvPr/>
            </p:nvSpPr>
            <p:spPr>
              <a:xfrm>
                <a:off x="8037835" y="676950"/>
                <a:ext cx="147300" cy="147300"/>
              </a:xfrm>
              <a:prstGeom prst="ellipse">
                <a:avLst/>
              </a:prstGeom>
              <a:solidFill>
                <a:srgbClr val="E1B8EC"/>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809" name="Google Shape;809;p14"/>
          <p:cNvSpPr txBox="1"/>
          <p:nvPr>
            <p:ph type="ctrTitle"/>
          </p:nvPr>
        </p:nvSpPr>
        <p:spPr>
          <a:xfrm>
            <a:off x="1930350" y="2331600"/>
            <a:ext cx="2498400" cy="415800"/>
          </a:xfrm>
          <a:prstGeom prst="rect">
            <a:avLst/>
          </a:prstGeom>
          <a:ln>
            <a:noFill/>
          </a:ln>
        </p:spPr>
        <p:txBody>
          <a:bodyPr anchorCtr="0" anchor="ctr" bIns="91425" lIns="91425" spcFirstLastPara="1" rIns="91425" wrap="square" tIns="91425">
            <a:normAutofit/>
          </a:bodyPr>
          <a:lstStyle>
            <a:lvl1pPr lvl="0" rtl="0">
              <a:spcBef>
                <a:spcPts val="0"/>
              </a:spcBef>
              <a:spcAft>
                <a:spcPts val="0"/>
              </a:spcAft>
              <a:buClr>
                <a:srgbClr val="000000"/>
              </a:buClr>
              <a:buSzPts val="1600"/>
              <a:buNone/>
              <a:defRPr sz="1800"/>
            </a:lvl1pPr>
            <a:lvl2pPr lvl="1" rtl="0" algn="ctr">
              <a:spcBef>
                <a:spcPts val="0"/>
              </a:spcBef>
              <a:spcAft>
                <a:spcPts val="0"/>
              </a:spcAft>
              <a:buClr>
                <a:srgbClr val="000000"/>
              </a:buClr>
              <a:buSzPts val="1600"/>
              <a:buNone/>
              <a:defRPr sz="1600">
                <a:solidFill>
                  <a:srgbClr val="000000"/>
                </a:solidFill>
              </a:defRPr>
            </a:lvl2pPr>
            <a:lvl3pPr lvl="2" rtl="0" algn="ctr">
              <a:spcBef>
                <a:spcPts val="0"/>
              </a:spcBef>
              <a:spcAft>
                <a:spcPts val="0"/>
              </a:spcAft>
              <a:buClr>
                <a:srgbClr val="000000"/>
              </a:buClr>
              <a:buSzPts val="1600"/>
              <a:buNone/>
              <a:defRPr sz="1600">
                <a:solidFill>
                  <a:srgbClr val="000000"/>
                </a:solidFill>
              </a:defRPr>
            </a:lvl3pPr>
            <a:lvl4pPr lvl="3" rtl="0" algn="ctr">
              <a:spcBef>
                <a:spcPts val="0"/>
              </a:spcBef>
              <a:spcAft>
                <a:spcPts val="0"/>
              </a:spcAft>
              <a:buClr>
                <a:srgbClr val="000000"/>
              </a:buClr>
              <a:buSzPts val="1600"/>
              <a:buNone/>
              <a:defRPr sz="1600">
                <a:solidFill>
                  <a:srgbClr val="000000"/>
                </a:solidFill>
              </a:defRPr>
            </a:lvl4pPr>
            <a:lvl5pPr lvl="4" rtl="0" algn="ctr">
              <a:spcBef>
                <a:spcPts val="0"/>
              </a:spcBef>
              <a:spcAft>
                <a:spcPts val="0"/>
              </a:spcAft>
              <a:buClr>
                <a:srgbClr val="000000"/>
              </a:buClr>
              <a:buSzPts val="1600"/>
              <a:buNone/>
              <a:defRPr sz="1600">
                <a:solidFill>
                  <a:srgbClr val="000000"/>
                </a:solidFill>
              </a:defRPr>
            </a:lvl5pPr>
            <a:lvl6pPr lvl="5" rtl="0" algn="ctr">
              <a:spcBef>
                <a:spcPts val="0"/>
              </a:spcBef>
              <a:spcAft>
                <a:spcPts val="0"/>
              </a:spcAft>
              <a:buClr>
                <a:srgbClr val="000000"/>
              </a:buClr>
              <a:buSzPts val="1600"/>
              <a:buNone/>
              <a:defRPr sz="1600">
                <a:solidFill>
                  <a:srgbClr val="000000"/>
                </a:solidFill>
              </a:defRPr>
            </a:lvl6pPr>
            <a:lvl7pPr lvl="6" rtl="0" algn="ctr">
              <a:spcBef>
                <a:spcPts val="0"/>
              </a:spcBef>
              <a:spcAft>
                <a:spcPts val="0"/>
              </a:spcAft>
              <a:buClr>
                <a:srgbClr val="000000"/>
              </a:buClr>
              <a:buSzPts val="1600"/>
              <a:buNone/>
              <a:defRPr sz="1600">
                <a:solidFill>
                  <a:srgbClr val="000000"/>
                </a:solidFill>
              </a:defRPr>
            </a:lvl7pPr>
            <a:lvl8pPr lvl="7" rtl="0" algn="ctr">
              <a:spcBef>
                <a:spcPts val="0"/>
              </a:spcBef>
              <a:spcAft>
                <a:spcPts val="0"/>
              </a:spcAft>
              <a:buClr>
                <a:srgbClr val="000000"/>
              </a:buClr>
              <a:buSzPts val="1600"/>
              <a:buNone/>
              <a:defRPr sz="1600">
                <a:solidFill>
                  <a:srgbClr val="000000"/>
                </a:solidFill>
              </a:defRPr>
            </a:lvl8pPr>
            <a:lvl9pPr lvl="8" rtl="0" algn="ctr">
              <a:spcBef>
                <a:spcPts val="0"/>
              </a:spcBef>
              <a:spcAft>
                <a:spcPts val="0"/>
              </a:spcAft>
              <a:buClr>
                <a:srgbClr val="000000"/>
              </a:buClr>
              <a:buSzPts val="1600"/>
              <a:buNone/>
              <a:defRPr sz="1600">
                <a:solidFill>
                  <a:srgbClr val="000000"/>
                </a:solidFill>
              </a:defRPr>
            </a:lvl9pPr>
          </a:lstStyle>
          <a:p/>
        </p:txBody>
      </p:sp>
      <p:sp>
        <p:nvSpPr>
          <p:cNvPr id="810" name="Google Shape;810;p14"/>
          <p:cNvSpPr txBox="1"/>
          <p:nvPr>
            <p:ph idx="1" type="subTitle"/>
          </p:nvPr>
        </p:nvSpPr>
        <p:spPr>
          <a:xfrm>
            <a:off x="1858623" y="2786325"/>
            <a:ext cx="2628600" cy="536400"/>
          </a:xfrm>
          <a:prstGeom prst="rect">
            <a:avLst/>
          </a:prstGeom>
          <a:ln>
            <a:noFill/>
          </a:ln>
        </p:spPr>
        <p:txBody>
          <a:bodyPr anchorCtr="0" anchor="t" bIns="91425" lIns="91425" spcFirstLastPara="1" rIns="91425" wrap="square" tIns="91425">
            <a:normAutofit/>
          </a:bodyPr>
          <a:lstStyle>
            <a:lvl1pPr lvl="0" rtl="0">
              <a:lnSpc>
                <a:spcPct val="100000"/>
              </a:lnSpc>
              <a:spcBef>
                <a:spcPts val="0"/>
              </a:spcBef>
              <a:spcAft>
                <a:spcPts val="0"/>
              </a:spcAft>
              <a:buClr>
                <a:srgbClr val="000000"/>
              </a:buClr>
              <a:buSzPts val="1400"/>
              <a:buNone/>
              <a:defRPr/>
            </a:lvl1pPr>
            <a:lvl2pPr lvl="1" rtl="0" algn="ctr">
              <a:lnSpc>
                <a:spcPct val="100000"/>
              </a:lnSpc>
              <a:spcBef>
                <a:spcPts val="0"/>
              </a:spcBef>
              <a:spcAft>
                <a:spcPts val="0"/>
              </a:spcAft>
              <a:buClr>
                <a:srgbClr val="000000"/>
              </a:buClr>
              <a:buSzPts val="1400"/>
              <a:buNone/>
              <a:defRPr>
                <a:solidFill>
                  <a:srgbClr val="000000"/>
                </a:solidFill>
              </a:defRPr>
            </a:lvl2pPr>
            <a:lvl3pPr lvl="2" rtl="0" algn="ctr">
              <a:lnSpc>
                <a:spcPct val="100000"/>
              </a:lnSpc>
              <a:spcBef>
                <a:spcPts val="0"/>
              </a:spcBef>
              <a:spcAft>
                <a:spcPts val="0"/>
              </a:spcAft>
              <a:buClr>
                <a:srgbClr val="000000"/>
              </a:buClr>
              <a:buSzPts val="1400"/>
              <a:buNone/>
              <a:defRPr>
                <a:solidFill>
                  <a:srgbClr val="000000"/>
                </a:solidFill>
              </a:defRPr>
            </a:lvl3pPr>
            <a:lvl4pPr lvl="3" rtl="0" algn="ctr">
              <a:lnSpc>
                <a:spcPct val="100000"/>
              </a:lnSpc>
              <a:spcBef>
                <a:spcPts val="0"/>
              </a:spcBef>
              <a:spcAft>
                <a:spcPts val="0"/>
              </a:spcAft>
              <a:buClr>
                <a:srgbClr val="000000"/>
              </a:buClr>
              <a:buSzPts val="1400"/>
              <a:buNone/>
              <a:defRPr>
                <a:solidFill>
                  <a:srgbClr val="000000"/>
                </a:solidFill>
              </a:defRPr>
            </a:lvl4pPr>
            <a:lvl5pPr lvl="4" rtl="0" algn="ctr">
              <a:lnSpc>
                <a:spcPct val="100000"/>
              </a:lnSpc>
              <a:spcBef>
                <a:spcPts val="0"/>
              </a:spcBef>
              <a:spcAft>
                <a:spcPts val="0"/>
              </a:spcAft>
              <a:buClr>
                <a:srgbClr val="000000"/>
              </a:buClr>
              <a:buSzPts val="1400"/>
              <a:buNone/>
              <a:defRPr>
                <a:solidFill>
                  <a:srgbClr val="000000"/>
                </a:solidFill>
              </a:defRPr>
            </a:lvl5pPr>
            <a:lvl6pPr lvl="5" rtl="0" algn="ctr">
              <a:lnSpc>
                <a:spcPct val="100000"/>
              </a:lnSpc>
              <a:spcBef>
                <a:spcPts val="0"/>
              </a:spcBef>
              <a:spcAft>
                <a:spcPts val="0"/>
              </a:spcAft>
              <a:buClr>
                <a:srgbClr val="000000"/>
              </a:buClr>
              <a:buSzPts val="1400"/>
              <a:buNone/>
              <a:defRPr>
                <a:solidFill>
                  <a:srgbClr val="000000"/>
                </a:solidFill>
              </a:defRPr>
            </a:lvl6pPr>
            <a:lvl7pPr lvl="6" rtl="0" algn="ctr">
              <a:lnSpc>
                <a:spcPct val="100000"/>
              </a:lnSpc>
              <a:spcBef>
                <a:spcPts val="0"/>
              </a:spcBef>
              <a:spcAft>
                <a:spcPts val="0"/>
              </a:spcAft>
              <a:buClr>
                <a:srgbClr val="000000"/>
              </a:buClr>
              <a:buSzPts val="1400"/>
              <a:buNone/>
              <a:defRPr>
                <a:solidFill>
                  <a:srgbClr val="000000"/>
                </a:solidFill>
              </a:defRPr>
            </a:lvl7pPr>
            <a:lvl8pPr lvl="7" rtl="0" algn="ctr">
              <a:lnSpc>
                <a:spcPct val="100000"/>
              </a:lnSpc>
              <a:spcBef>
                <a:spcPts val="0"/>
              </a:spcBef>
              <a:spcAft>
                <a:spcPts val="0"/>
              </a:spcAft>
              <a:buClr>
                <a:srgbClr val="000000"/>
              </a:buClr>
              <a:buSzPts val="1400"/>
              <a:buNone/>
              <a:defRPr>
                <a:solidFill>
                  <a:srgbClr val="000000"/>
                </a:solidFill>
              </a:defRPr>
            </a:lvl8pPr>
            <a:lvl9pPr lvl="8" rtl="0" algn="ctr">
              <a:lnSpc>
                <a:spcPct val="100000"/>
              </a:lnSpc>
              <a:spcBef>
                <a:spcPts val="0"/>
              </a:spcBef>
              <a:spcAft>
                <a:spcPts val="0"/>
              </a:spcAft>
              <a:buClr>
                <a:srgbClr val="000000"/>
              </a:buClr>
              <a:buSzPts val="1400"/>
              <a:buNone/>
              <a:defRPr>
                <a:solidFill>
                  <a:srgbClr val="000000"/>
                </a:solidFill>
              </a:defRPr>
            </a:lvl9pPr>
          </a:lstStyle>
          <a:p/>
        </p:txBody>
      </p:sp>
      <p:sp>
        <p:nvSpPr>
          <p:cNvPr id="811" name="Google Shape;811;p14"/>
          <p:cNvSpPr txBox="1"/>
          <p:nvPr>
            <p:ph idx="2" type="ctrTitle"/>
          </p:nvPr>
        </p:nvSpPr>
        <p:spPr>
          <a:xfrm>
            <a:off x="5691100" y="1189650"/>
            <a:ext cx="2498400" cy="415800"/>
          </a:xfrm>
          <a:prstGeom prst="rect">
            <a:avLst/>
          </a:prstGeom>
          <a:ln>
            <a:noFill/>
          </a:ln>
        </p:spPr>
        <p:txBody>
          <a:bodyPr anchorCtr="0" anchor="ctr" bIns="91425" lIns="91425" spcFirstLastPara="1" rIns="91425" wrap="square" tIns="91425">
            <a:normAutofit/>
          </a:bodyPr>
          <a:lstStyle>
            <a:lvl1pPr lvl="0" rtl="0">
              <a:spcBef>
                <a:spcPts val="0"/>
              </a:spcBef>
              <a:spcAft>
                <a:spcPts val="0"/>
              </a:spcAft>
              <a:buClr>
                <a:srgbClr val="000000"/>
              </a:buClr>
              <a:buSzPts val="1600"/>
              <a:buNone/>
              <a:defRPr sz="1800"/>
            </a:lvl1pPr>
            <a:lvl2pPr lvl="1" rtl="0" algn="ctr">
              <a:spcBef>
                <a:spcPts val="0"/>
              </a:spcBef>
              <a:spcAft>
                <a:spcPts val="0"/>
              </a:spcAft>
              <a:buClr>
                <a:srgbClr val="000000"/>
              </a:buClr>
              <a:buSzPts val="1600"/>
              <a:buNone/>
              <a:defRPr sz="1600">
                <a:solidFill>
                  <a:srgbClr val="000000"/>
                </a:solidFill>
              </a:defRPr>
            </a:lvl2pPr>
            <a:lvl3pPr lvl="2" rtl="0" algn="ctr">
              <a:spcBef>
                <a:spcPts val="0"/>
              </a:spcBef>
              <a:spcAft>
                <a:spcPts val="0"/>
              </a:spcAft>
              <a:buClr>
                <a:srgbClr val="000000"/>
              </a:buClr>
              <a:buSzPts val="1600"/>
              <a:buNone/>
              <a:defRPr sz="1600">
                <a:solidFill>
                  <a:srgbClr val="000000"/>
                </a:solidFill>
              </a:defRPr>
            </a:lvl3pPr>
            <a:lvl4pPr lvl="3" rtl="0" algn="ctr">
              <a:spcBef>
                <a:spcPts val="0"/>
              </a:spcBef>
              <a:spcAft>
                <a:spcPts val="0"/>
              </a:spcAft>
              <a:buClr>
                <a:srgbClr val="000000"/>
              </a:buClr>
              <a:buSzPts val="1600"/>
              <a:buNone/>
              <a:defRPr sz="1600">
                <a:solidFill>
                  <a:srgbClr val="000000"/>
                </a:solidFill>
              </a:defRPr>
            </a:lvl4pPr>
            <a:lvl5pPr lvl="4" rtl="0" algn="ctr">
              <a:spcBef>
                <a:spcPts val="0"/>
              </a:spcBef>
              <a:spcAft>
                <a:spcPts val="0"/>
              </a:spcAft>
              <a:buClr>
                <a:srgbClr val="000000"/>
              </a:buClr>
              <a:buSzPts val="1600"/>
              <a:buNone/>
              <a:defRPr sz="1600">
                <a:solidFill>
                  <a:srgbClr val="000000"/>
                </a:solidFill>
              </a:defRPr>
            </a:lvl5pPr>
            <a:lvl6pPr lvl="5" rtl="0" algn="ctr">
              <a:spcBef>
                <a:spcPts val="0"/>
              </a:spcBef>
              <a:spcAft>
                <a:spcPts val="0"/>
              </a:spcAft>
              <a:buClr>
                <a:srgbClr val="000000"/>
              </a:buClr>
              <a:buSzPts val="1600"/>
              <a:buNone/>
              <a:defRPr sz="1600">
                <a:solidFill>
                  <a:srgbClr val="000000"/>
                </a:solidFill>
              </a:defRPr>
            </a:lvl6pPr>
            <a:lvl7pPr lvl="6" rtl="0" algn="ctr">
              <a:spcBef>
                <a:spcPts val="0"/>
              </a:spcBef>
              <a:spcAft>
                <a:spcPts val="0"/>
              </a:spcAft>
              <a:buClr>
                <a:srgbClr val="000000"/>
              </a:buClr>
              <a:buSzPts val="1600"/>
              <a:buNone/>
              <a:defRPr sz="1600">
                <a:solidFill>
                  <a:srgbClr val="000000"/>
                </a:solidFill>
              </a:defRPr>
            </a:lvl7pPr>
            <a:lvl8pPr lvl="7" rtl="0" algn="ctr">
              <a:spcBef>
                <a:spcPts val="0"/>
              </a:spcBef>
              <a:spcAft>
                <a:spcPts val="0"/>
              </a:spcAft>
              <a:buClr>
                <a:srgbClr val="000000"/>
              </a:buClr>
              <a:buSzPts val="1600"/>
              <a:buNone/>
              <a:defRPr sz="1600">
                <a:solidFill>
                  <a:srgbClr val="000000"/>
                </a:solidFill>
              </a:defRPr>
            </a:lvl8pPr>
            <a:lvl9pPr lvl="8" rtl="0" algn="ctr">
              <a:spcBef>
                <a:spcPts val="0"/>
              </a:spcBef>
              <a:spcAft>
                <a:spcPts val="0"/>
              </a:spcAft>
              <a:buClr>
                <a:srgbClr val="000000"/>
              </a:buClr>
              <a:buSzPts val="1600"/>
              <a:buNone/>
              <a:defRPr sz="1600">
                <a:solidFill>
                  <a:srgbClr val="000000"/>
                </a:solidFill>
              </a:defRPr>
            </a:lvl9pPr>
          </a:lstStyle>
          <a:p/>
        </p:txBody>
      </p:sp>
      <p:sp>
        <p:nvSpPr>
          <p:cNvPr id="812" name="Google Shape;812;p14"/>
          <p:cNvSpPr txBox="1"/>
          <p:nvPr>
            <p:ph idx="3" type="subTitle"/>
          </p:nvPr>
        </p:nvSpPr>
        <p:spPr>
          <a:xfrm>
            <a:off x="5629614" y="1654050"/>
            <a:ext cx="2628600" cy="577800"/>
          </a:xfrm>
          <a:prstGeom prst="rect">
            <a:avLst/>
          </a:prstGeom>
          <a:ln>
            <a:noFill/>
          </a:ln>
        </p:spPr>
        <p:txBody>
          <a:bodyPr anchorCtr="0" anchor="t" bIns="91425" lIns="91425" spcFirstLastPara="1" rIns="91425" wrap="square" tIns="91425">
            <a:normAutofit/>
          </a:bodyPr>
          <a:lstStyle>
            <a:lvl1pPr lvl="0" rtl="0">
              <a:lnSpc>
                <a:spcPct val="100000"/>
              </a:lnSpc>
              <a:spcBef>
                <a:spcPts val="0"/>
              </a:spcBef>
              <a:spcAft>
                <a:spcPts val="0"/>
              </a:spcAft>
              <a:buClr>
                <a:srgbClr val="000000"/>
              </a:buClr>
              <a:buSzPts val="1400"/>
              <a:buNone/>
              <a:defRPr/>
            </a:lvl1pPr>
            <a:lvl2pPr lvl="1" rtl="0" algn="ctr">
              <a:lnSpc>
                <a:spcPct val="100000"/>
              </a:lnSpc>
              <a:spcBef>
                <a:spcPts val="0"/>
              </a:spcBef>
              <a:spcAft>
                <a:spcPts val="0"/>
              </a:spcAft>
              <a:buClr>
                <a:srgbClr val="000000"/>
              </a:buClr>
              <a:buSzPts val="1400"/>
              <a:buNone/>
              <a:defRPr>
                <a:solidFill>
                  <a:srgbClr val="000000"/>
                </a:solidFill>
              </a:defRPr>
            </a:lvl2pPr>
            <a:lvl3pPr lvl="2" rtl="0" algn="ctr">
              <a:lnSpc>
                <a:spcPct val="100000"/>
              </a:lnSpc>
              <a:spcBef>
                <a:spcPts val="0"/>
              </a:spcBef>
              <a:spcAft>
                <a:spcPts val="0"/>
              </a:spcAft>
              <a:buClr>
                <a:srgbClr val="000000"/>
              </a:buClr>
              <a:buSzPts val="1400"/>
              <a:buNone/>
              <a:defRPr>
                <a:solidFill>
                  <a:srgbClr val="000000"/>
                </a:solidFill>
              </a:defRPr>
            </a:lvl3pPr>
            <a:lvl4pPr lvl="3" rtl="0" algn="ctr">
              <a:lnSpc>
                <a:spcPct val="100000"/>
              </a:lnSpc>
              <a:spcBef>
                <a:spcPts val="0"/>
              </a:spcBef>
              <a:spcAft>
                <a:spcPts val="0"/>
              </a:spcAft>
              <a:buClr>
                <a:srgbClr val="000000"/>
              </a:buClr>
              <a:buSzPts val="1400"/>
              <a:buNone/>
              <a:defRPr>
                <a:solidFill>
                  <a:srgbClr val="000000"/>
                </a:solidFill>
              </a:defRPr>
            </a:lvl4pPr>
            <a:lvl5pPr lvl="4" rtl="0" algn="ctr">
              <a:lnSpc>
                <a:spcPct val="100000"/>
              </a:lnSpc>
              <a:spcBef>
                <a:spcPts val="0"/>
              </a:spcBef>
              <a:spcAft>
                <a:spcPts val="0"/>
              </a:spcAft>
              <a:buClr>
                <a:srgbClr val="000000"/>
              </a:buClr>
              <a:buSzPts val="1400"/>
              <a:buNone/>
              <a:defRPr>
                <a:solidFill>
                  <a:srgbClr val="000000"/>
                </a:solidFill>
              </a:defRPr>
            </a:lvl5pPr>
            <a:lvl6pPr lvl="5" rtl="0" algn="ctr">
              <a:lnSpc>
                <a:spcPct val="100000"/>
              </a:lnSpc>
              <a:spcBef>
                <a:spcPts val="0"/>
              </a:spcBef>
              <a:spcAft>
                <a:spcPts val="0"/>
              </a:spcAft>
              <a:buClr>
                <a:srgbClr val="000000"/>
              </a:buClr>
              <a:buSzPts val="1400"/>
              <a:buNone/>
              <a:defRPr>
                <a:solidFill>
                  <a:srgbClr val="000000"/>
                </a:solidFill>
              </a:defRPr>
            </a:lvl6pPr>
            <a:lvl7pPr lvl="6" rtl="0" algn="ctr">
              <a:lnSpc>
                <a:spcPct val="100000"/>
              </a:lnSpc>
              <a:spcBef>
                <a:spcPts val="0"/>
              </a:spcBef>
              <a:spcAft>
                <a:spcPts val="0"/>
              </a:spcAft>
              <a:buClr>
                <a:srgbClr val="000000"/>
              </a:buClr>
              <a:buSzPts val="1400"/>
              <a:buNone/>
              <a:defRPr>
                <a:solidFill>
                  <a:srgbClr val="000000"/>
                </a:solidFill>
              </a:defRPr>
            </a:lvl7pPr>
            <a:lvl8pPr lvl="7" rtl="0" algn="ctr">
              <a:lnSpc>
                <a:spcPct val="100000"/>
              </a:lnSpc>
              <a:spcBef>
                <a:spcPts val="0"/>
              </a:spcBef>
              <a:spcAft>
                <a:spcPts val="0"/>
              </a:spcAft>
              <a:buClr>
                <a:srgbClr val="000000"/>
              </a:buClr>
              <a:buSzPts val="1400"/>
              <a:buNone/>
              <a:defRPr>
                <a:solidFill>
                  <a:srgbClr val="000000"/>
                </a:solidFill>
              </a:defRPr>
            </a:lvl8pPr>
            <a:lvl9pPr lvl="8" rtl="0" algn="ctr">
              <a:lnSpc>
                <a:spcPct val="100000"/>
              </a:lnSpc>
              <a:spcBef>
                <a:spcPts val="0"/>
              </a:spcBef>
              <a:spcAft>
                <a:spcPts val="0"/>
              </a:spcAft>
              <a:buClr>
                <a:srgbClr val="000000"/>
              </a:buClr>
              <a:buSzPts val="1400"/>
              <a:buNone/>
              <a:defRPr>
                <a:solidFill>
                  <a:srgbClr val="000000"/>
                </a:solidFill>
              </a:defRPr>
            </a:lvl9pPr>
          </a:lstStyle>
          <a:p/>
        </p:txBody>
      </p:sp>
      <p:sp>
        <p:nvSpPr>
          <p:cNvPr id="813" name="Google Shape;813;p14"/>
          <p:cNvSpPr txBox="1"/>
          <p:nvPr>
            <p:ph idx="4" type="ctrTitle"/>
          </p:nvPr>
        </p:nvSpPr>
        <p:spPr>
          <a:xfrm>
            <a:off x="1934300" y="1198000"/>
            <a:ext cx="2498400" cy="415800"/>
          </a:xfrm>
          <a:prstGeom prst="rect">
            <a:avLst/>
          </a:prstGeom>
          <a:ln>
            <a:noFill/>
          </a:ln>
        </p:spPr>
        <p:txBody>
          <a:bodyPr anchorCtr="0" anchor="ctr" bIns="91425" lIns="91425" spcFirstLastPara="1" rIns="91425" wrap="square" tIns="91425">
            <a:normAutofit/>
          </a:bodyPr>
          <a:lstStyle>
            <a:lvl1pPr lvl="0" rtl="0">
              <a:spcBef>
                <a:spcPts val="0"/>
              </a:spcBef>
              <a:spcAft>
                <a:spcPts val="0"/>
              </a:spcAft>
              <a:buClr>
                <a:srgbClr val="000000"/>
              </a:buClr>
              <a:buSzPts val="1600"/>
              <a:buNone/>
              <a:defRPr sz="1800"/>
            </a:lvl1pPr>
            <a:lvl2pPr lvl="1" rtl="0" algn="ctr">
              <a:spcBef>
                <a:spcPts val="0"/>
              </a:spcBef>
              <a:spcAft>
                <a:spcPts val="0"/>
              </a:spcAft>
              <a:buClr>
                <a:srgbClr val="000000"/>
              </a:buClr>
              <a:buSzPts val="1600"/>
              <a:buNone/>
              <a:defRPr sz="1600">
                <a:solidFill>
                  <a:srgbClr val="000000"/>
                </a:solidFill>
              </a:defRPr>
            </a:lvl2pPr>
            <a:lvl3pPr lvl="2" rtl="0" algn="ctr">
              <a:spcBef>
                <a:spcPts val="0"/>
              </a:spcBef>
              <a:spcAft>
                <a:spcPts val="0"/>
              </a:spcAft>
              <a:buClr>
                <a:srgbClr val="000000"/>
              </a:buClr>
              <a:buSzPts val="1600"/>
              <a:buNone/>
              <a:defRPr sz="1600">
                <a:solidFill>
                  <a:srgbClr val="000000"/>
                </a:solidFill>
              </a:defRPr>
            </a:lvl3pPr>
            <a:lvl4pPr lvl="3" rtl="0" algn="ctr">
              <a:spcBef>
                <a:spcPts val="0"/>
              </a:spcBef>
              <a:spcAft>
                <a:spcPts val="0"/>
              </a:spcAft>
              <a:buClr>
                <a:srgbClr val="000000"/>
              </a:buClr>
              <a:buSzPts val="1600"/>
              <a:buNone/>
              <a:defRPr sz="1600">
                <a:solidFill>
                  <a:srgbClr val="000000"/>
                </a:solidFill>
              </a:defRPr>
            </a:lvl4pPr>
            <a:lvl5pPr lvl="4" rtl="0" algn="ctr">
              <a:spcBef>
                <a:spcPts val="0"/>
              </a:spcBef>
              <a:spcAft>
                <a:spcPts val="0"/>
              </a:spcAft>
              <a:buClr>
                <a:srgbClr val="000000"/>
              </a:buClr>
              <a:buSzPts val="1600"/>
              <a:buNone/>
              <a:defRPr sz="1600">
                <a:solidFill>
                  <a:srgbClr val="000000"/>
                </a:solidFill>
              </a:defRPr>
            </a:lvl5pPr>
            <a:lvl6pPr lvl="5" rtl="0" algn="ctr">
              <a:spcBef>
                <a:spcPts val="0"/>
              </a:spcBef>
              <a:spcAft>
                <a:spcPts val="0"/>
              </a:spcAft>
              <a:buClr>
                <a:srgbClr val="000000"/>
              </a:buClr>
              <a:buSzPts val="1600"/>
              <a:buNone/>
              <a:defRPr sz="1600">
                <a:solidFill>
                  <a:srgbClr val="000000"/>
                </a:solidFill>
              </a:defRPr>
            </a:lvl6pPr>
            <a:lvl7pPr lvl="6" rtl="0" algn="ctr">
              <a:spcBef>
                <a:spcPts val="0"/>
              </a:spcBef>
              <a:spcAft>
                <a:spcPts val="0"/>
              </a:spcAft>
              <a:buClr>
                <a:srgbClr val="000000"/>
              </a:buClr>
              <a:buSzPts val="1600"/>
              <a:buNone/>
              <a:defRPr sz="1600">
                <a:solidFill>
                  <a:srgbClr val="000000"/>
                </a:solidFill>
              </a:defRPr>
            </a:lvl7pPr>
            <a:lvl8pPr lvl="7" rtl="0" algn="ctr">
              <a:spcBef>
                <a:spcPts val="0"/>
              </a:spcBef>
              <a:spcAft>
                <a:spcPts val="0"/>
              </a:spcAft>
              <a:buClr>
                <a:srgbClr val="000000"/>
              </a:buClr>
              <a:buSzPts val="1600"/>
              <a:buNone/>
              <a:defRPr sz="1600">
                <a:solidFill>
                  <a:srgbClr val="000000"/>
                </a:solidFill>
              </a:defRPr>
            </a:lvl8pPr>
            <a:lvl9pPr lvl="8" rtl="0" algn="ctr">
              <a:spcBef>
                <a:spcPts val="0"/>
              </a:spcBef>
              <a:spcAft>
                <a:spcPts val="0"/>
              </a:spcAft>
              <a:buClr>
                <a:srgbClr val="000000"/>
              </a:buClr>
              <a:buSzPts val="1600"/>
              <a:buNone/>
              <a:defRPr sz="1600">
                <a:solidFill>
                  <a:srgbClr val="000000"/>
                </a:solidFill>
              </a:defRPr>
            </a:lvl9pPr>
          </a:lstStyle>
          <a:p/>
        </p:txBody>
      </p:sp>
      <p:sp>
        <p:nvSpPr>
          <p:cNvPr id="814" name="Google Shape;814;p14"/>
          <p:cNvSpPr txBox="1"/>
          <p:nvPr>
            <p:ph idx="5" type="subTitle"/>
          </p:nvPr>
        </p:nvSpPr>
        <p:spPr>
          <a:xfrm>
            <a:off x="1858623" y="1652675"/>
            <a:ext cx="2628600" cy="536400"/>
          </a:xfrm>
          <a:prstGeom prst="rect">
            <a:avLst/>
          </a:prstGeom>
          <a:ln>
            <a:noFill/>
          </a:ln>
        </p:spPr>
        <p:txBody>
          <a:bodyPr anchorCtr="0" anchor="t" bIns="91425" lIns="91425" spcFirstLastPara="1" rIns="91425" wrap="square" tIns="91425">
            <a:normAutofit/>
          </a:bodyPr>
          <a:lstStyle>
            <a:lvl1pPr lvl="0" rtl="0">
              <a:lnSpc>
                <a:spcPct val="100000"/>
              </a:lnSpc>
              <a:spcBef>
                <a:spcPts val="0"/>
              </a:spcBef>
              <a:spcAft>
                <a:spcPts val="0"/>
              </a:spcAft>
              <a:buClr>
                <a:srgbClr val="000000"/>
              </a:buClr>
              <a:buSzPts val="1400"/>
              <a:buNone/>
              <a:defRPr/>
            </a:lvl1pPr>
            <a:lvl2pPr lvl="1" rtl="0" algn="ctr">
              <a:lnSpc>
                <a:spcPct val="100000"/>
              </a:lnSpc>
              <a:spcBef>
                <a:spcPts val="0"/>
              </a:spcBef>
              <a:spcAft>
                <a:spcPts val="0"/>
              </a:spcAft>
              <a:buClr>
                <a:srgbClr val="000000"/>
              </a:buClr>
              <a:buSzPts val="1400"/>
              <a:buNone/>
              <a:defRPr>
                <a:solidFill>
                  <a:srgbClr val="000000"/>
                </a:solidFill>
              </a:defRPr>
            </a:lvl2pPr>
            <a:lvl3pPr lvl="2" rtl="0" algn="ctr">
              <a:lnSpc>
                <a:spcPct val="100000"/>
              </a:lnSpc>
              <a:spcBef>
                <a:spcPts val="0"/>
              </a:spcBef>
              <a:spcAft>
                <a:spcPts val="0"/>
              </a:spcAft>
              <a:buClr>
                <a:srgbClr val="000000"/>
              </a:buClr>
              <a:buSzPts val="1400"/>
              <a:buNone/>
              <a:defRPr>
                <a:solidFill>
                  <a:srgbClr val="000000"/>
                </a:solidFill>
              </a:defRPr>
            </a:lvl3pPr>
            <a:lvl4pPr lvl="3" rtl="0" algn="ctr">
              <a:lnSpc>
                <a:spcPct val="100000"/>
              </a:lnSpc>
              <a:spcBef>
                <a:spcPts val="0"/>
              </a:spcBef>
              <a:spcAft>
                <a:spcPts val="0"/>
              </a:spcAft>
              <a:buClr>
                <a:srgbClr val="000000"/>
              </a:buClr>
              <a:buSzPts val="1400"/>
              <a:buNone/>
              <a:defRPr>
                <a:solidFill>
                  <a:srgbClr val="000000"/>
                </a:solidFill>
              </a:defRPr>
            </a:lvl4pPr>
            <a:lvl5pPr lvl="4" rtl="0" algn="ctr">
              <a:lnSpc>
                <a:spcPct val="100000"/>
              </a:lnSpc>
              <a:spcBef>
                <a:spcPts val="0"/>
              </a:spcBef>
              <a:spcAft>
                <a:spcPts val="0"/>
              </a:spcAft>
              <a:buClr>
                <a:srgbClr val="000000"/>
              </a:buClr>
              <a:buSzPts val="1400"/>
              <a:buNone/>
              <a:defRPr>
                <a:solidFill>
                  <a:srgbClr val="000000"/>
                </a:solidFill>
              </a:defRPr>
            </a:lvl5pPr>
            <a:lvl6pPr lvl="5" rtl="0" algn="ctr">
              <a:lnSpc>
                <a:spcPct val="100000"/>
              </a:lnSpc>
              <a:spcBef>
                <a:spcPts val="0"/>
              </a:spcBef>
              <a:spcAft>
                <a:spcPts val="0"/>
              </a:spcAft>
              <a:buClr>
                <a:srgbClr val="000000"/>
              </a:buClr>
              <a:buSzPts val="1400"/>
              <a:buNone/>
              <a:defRPr>
                <a:solidFill>
                  <a:srgbClr val="000000"/>
                </a:solidFill>
              </a:defRPr>
            </a:lvl6pPr>
            <a:lvl7pPr lvl="6" rtl="0" algn="ctr">
              <a:lnSpc>
                <a:spcPct val="100000"/>
              </a:lnSpc>
              <a:spcBef>
                <a:spcPts val="0"/>
              </a:spcBef>
              <a:spcAft>
                <a:spcPts val="0"/>
              </a:spcAft>
              <a:buClr>
                <a:srgbClr val="000000"/>
              </a:buClr>
              <a:buSzPts val="1400"/>
              <a:buNone/>
              <a:defRPr>
                <a:solidFill>
                  <a:srgbClr val="000000"/>
                </a:solidFill>
              </a:defRPr>
            </a:lvl7pPr>
            <a:lvl8pPr lvl="7" rtl="0" algn="ctr">
              <a:lnSpc>
                <a:spcPct val="100000"/>
              </a:lnSpc>
              <a:spcBef>
                <a:spcPts val="0"/>
              </a:spcBef>
              <a:spcAft>
                <a:spcPts val="0"/>
              </a:spcAft>
              <a:buClr>
                <a:srgbClr val="000000"/>
              </a:buClr>
              <a:buSzPts val="1400"/>
              <a:buNone/>
              <a:defRPr>
                <a:solidFill>
                  <a:srgbClr val="000000"/>
                </a:solidFill>
              </a:defRPr>
            </a:lvl8pPr>
            <a:lvl9pPr lvl="8" rtl="0" algn="ctr">
              <a:lnSpc>
                <a:spcPct val="100000"/>
              </a:lnSpc>
              <a:spcBef>
                <a:spcPts val="0"/>
              </a:spcBef>
              <a:spcAft>
                <a:spcPts val="0"/>
              </a:spcAft>
              <a:buClr>
                <a:srgbClr val="000000"/>
              </a:buClr>
              <a:buSzPts val="1400"/>
              <a:buNone/>
              <a:defRPr>
                <a:solidFill>
                  <a:srgbClr val="000000"/>
                </a:solidFill>
              </a:defRPr>
            </a:lvl9pPr>
          </a:lstStyle>
          <a:p/>
        </p:txBody>
      </p:sp>
      <p:sp>
        <p:nvSpPr>
          <p:cNvPr id="815" name="Google Shape;815;p14"/>
          <p:cNvSpPr txBox="1"/>
          <p:nvPr>
            <p:ph idx="6" type="ctrTitle"/>
          </p:nvPr>
        </p:nvSpPr>
        <p:spPr>
          <a:xfrm>
            <a:off x="1915350" y="3465200"/>
            <a:ext cx="2498400" cy="415800"/>
          </a:xfrm>
          <a:prstGeom prst="rect">
            <a:avLst/>
          </a:prstGeom>
          <a:ln>
            <a:noFill/>
          </a:ln>
        </p:spPr>
        <p:txBody>
          <a:bodyPr anchorCtr="0" anchor="ctr" bIns="91425" lIns="91425" spcFirstLastPara="1" rIns="91425" wrap="square" tIns="91425">
            <a:normAutofit/>
          </a:bodyPr>
          <a:lstStyle>
            <a:lvl1pPr lvl="0" rtl="0">
              <a:spcBef>
                <a:spcPts val="0"/>
              </a:spcBef>
              <a:spcAft>
                <a:spcPts val="0"/>
              </a:spcAft>
              <a:buClr>
                <a:srgbClr val="000000"/>
              </a:buClr>
              <a:buSzPts val="1600"/>
              <a:buNone/>
              <a:defRPr sz="1800"/>
            </a:lvl1pPr>
            <a:lvl2pPr lvl="1" rtl="0" algn="ctr">
              <a:spcBef>
                <a:spcPts val="0"/>
              </a:spcBef>
              <a:spcAft>
                <a:spcPts val="0"/>
              </a:spcAft>
              <a:buClr>
                <a:srgbClr val="000000"/>
              </a:buClr>
              <a:buSzPts val="1600"/>
              <a:buNone/>
              <a:defRPr sz="1600">
                <a:solidFill>
                  <a:srgbClr val="000000"/>
                </a:solidFill>
              </a:defRPr>
            </a:lvl2pPr>
            <a:lvl3pPr lvl="2" rtl="0" algn="ctr">
              <a:spcBef>
                <a:spcPts val="0"/>
              </a:spcBef>
              <a:spcAft>
                <a:spcPts val="0"/>
              </a:spcAft>
              <a:buClr>
                <a:srgbClr val="000000"/>
              </a:buClr>
              <a:buSzPts val="1600"/>
              <a:buNone/>
              <a:defRPr sz="1600">
                <a:solidFill>
                  <a:srgbClr val="000000"/>
                </a:solidFill>
              </a:defRPr>
            </a:lvl3pPr>
            <a:lvl4pPr lvl="3" rtl="0" algn="ctr">
              <a:spcBef>
                <a:spcPts val="0"/>
              </a:spcBef>
              <a:spcAft>
                <a:spcPts val="0"/>
              </a:spcAft>
              <a:buClr>
                <a:srgbClr val="000000"/>
              </a:buClr>
              <a:buSzPts val="1600"/>
              <a:buNone/>
              <a:defRPr sz="1600">
                <a:solidFill>
                  <a:srgbClr val="000000"/>
                </a:solidFill>
              </a:defRPr>
            </a:lvl4pPr>
            <a:lvl5pPr lvl="4" rtl="0" algn="ctr">
              <a:spcBef>
                <a:spcPts val="0"/>
              </a:spcBef>
              <a:spcAft>
                <a:spcPts val="0"/>
              </a:spcAft>
              <a:buClr>
                <a:srgbClr val="000000"/>
              </a:buClr>
              <a:buSzPts val="1600"/>
              <a:buNone/>
              <a:defRPr sz="1600">
                <a:solidFill>
                  <a:srgbClr val="000000"/>
                </a:solidFill>
              </a:defRPr>
            </a:lvl5pPr>
            <a:lvl6pPr lvl="5" rtl="0" algn="ctr">
              <a:spcBef>
                <a:spcPts val="0"/>
              </a:spcBef>
              <a:spcAft>
                <a:spcPts val="0"/>
              </a:spcAft>
              <a:buClr>
                <a:srgbClr val="000000"/>
              </a:buClr>
              <a:buSzPts val="1600"/>
              <a:buNone/>
              <a:defRPr sz="1600">
                <a:solidFill>
                  <a:srgbClr val="000000"/>
                </a:solidFill>
              </a:defRPr>
            </a:lvl6pPr>
            <a:lvl7pPr lvl="6" rtl="0" algn="ctr">
              <a:spcBef>
                <a:spcPts val="0"/>
              </a:spcBef>
              <a:spcAft>
                <a:spcPts val="0"/>
              </a:spcAft>
              <a:buClr>
                <a:srgbClr val="000000"/>
              </a:buClr>
              <a:buSzPts val="1600"/>
              <a:buNone/>
              <a:defRPr sz="1600">
                <a:solidFill>
                  <a:srgbClr val="000000"/>
                </a:solidFill>
              </a:defRPr>
            </a:lvl7pPr>
            <a:lvl8pPr lvl="7" rtl="0" algn="ctr">
              <a:spcBef>
                <a:spcPts val="0"/>
              </a:spcBef>
              <a:spcAft>
                <a:spcPts val="0"/>
              </a:spcAft>
              <a:buClr>
                <a:srgbClr val="000000"/>
              </a:buClr>
              <a:buSzPts val="1600"/>
              <a:buNone/>
              <a:defRPr sz="1600">
                <a:solidFill>
                  <a:srgbClr val="000000"/>
                </a:solidFill>
              </a:defRPr>
            </a:lvl8pPr>
            <a:lvl9pPr lvl="8" rtl="0" algn="ctr">
              <a:spcBef>
                <a:spcPts val="0"/>
              </a:spcBef>
              <a:spcAft>
                <a:spcPts val="0"/>
              </a:spcAft>
              <a:buClr>
                <a:srgbClr val="000000"/>
              </a:buClr>
              <a:buSzPts val="1600"/>
              <a:buNone/>
              <a:defRPr sz="1600">
                <a:solidFill>
                  <a:srgbClr val="000000"/>
                </a:solidFill>
              </a:defRPr>
            </a:lvl9pPr>
          </a:lstStyle>
          <a:p/>
        </p:txBody>
      </p:sp>
      <p:sp>
        <p:nvSpPr>
          <p:cNvPr id="816" name="Google Shape;816;p14"/>
          <p:cNvSpPr txBox="1"/>
          <p:nvPr>
            <p:ph idx="7" type="subTitle"/>
          </p:nvPr>
        </p:nvSpPr>
        <p:spPr>
          <a:xfrm>
            <a:off x="1858514" y="3921225"/>
            <a:ext cx="2628600" cy="536400"/>
          </a:xfrm>
          <a:prstGeom prst="rect">
            <a:avLst/>
          </a:prstGeom>
          <a:ln>
            <a:noFill/>
          </a:ln>
        </p:spPr>
        <p:txBody>
          <a:bodyPr anchorCtr="0" anchor="t" bIns="91425" lIns="91425" spcFirstLastPara="1" rIns="91425" wrap="square" tIns="91425">
            <a:normAutofit/>
          </a:bodyPr>
          <a:lstStyle>
            <a:lvl1pPr lvl="0" rtl="0">
              <a:lnSpc>
                <a:spcPct val="100000"/>
              </a:lnSpc>
              <a:spcBef>
                <a:spcPts val="0"/>
              </a:spcBef>
              <a:spcAft>
                <a:spcPts val="0"/>
              </a:spcAft>
              <a:buClr>
                <a:srgbClr val="000000"/>
              </a:buClr>
              <a:buSzPts val="1400"/>
              <a:buNone/>
              <a:defRPr/>
            </a:lvl1pPr>
            <a:lvl2pPr lvl="1" rtl="0" algn="ctr">
              <a:lnSpc>
                <a:spcPct val="100000"/>
              </a:lnSpc>
              <a:spcBef>
                <a:spcPts val="0"/>
              </a:spcBef>
              <a:spcAft>
                <a:spcPts val="0"/>
              </a:spcAft>
              <a:buClr>
                <a:srgbClr val="000000"/>
              </a:buClr>
              <a:buSzPts val="1400"/>
              <a:buNone/>
              <a:defRPr>
                <a:solidFill>
                  <a:srgbClr val="000000"/>
                </a:solidFill>
              </a:defRPr>
            </a:lvl2pPr>
            <a:lvl3pPr lvl="2" rtl="0" algn="ctr">
              <a:lnSpc>
                <a:spcPct val="100000"/>
              </a:lnSpc>
              <a:spcBef>
                <a:spcPts val="0"/>
              </a:spcBef>
              <a:spcAft>
                <a:spcPts val="0"/>
              </a:spcAft>
              <a:buClr>
                <a:srgbClr val="000000"/>
              </a:buClr>
              <a:buSzPts val="1400"/>
              <a:buNone/>
              <a:defRPr>
                <a:solidFill>
                  <a:srgbClr val="000000"/>
                </a:solidFill>
              </a:defRPr>
            </a:lvl3pPr>
            <a:lvl4pPr lvl="3" rtl="0" algn="ctr">
              <a:lnSpc>
                <a:spcPct val="100000"/>
              </a:lnSpc>
              <a:spcBef>
                <a:spcPts val="0"/>
              </a:spcBef>
              <a:spcAft>
                <a:spcPts val="0"/>
              </a:spcAft>
              <a:buClr>
                <a:srgbClr val="000000"/>
              </a:buClr>
              <a:buSzPts val="1400"/>
              <a:buNone/>
              <a:defRPr>
                <a:solidFill>
                  <a:srgbClr val="000000"/>
                </a:solidFill>
              </a:defRPr>
            </a:lvl4pPr>
            <a:lvl5pPr lvl="4" rtl="0" algn="ctr">
              <a:lnSpc>
                <a:spcPct val="100000"/>
              </a:lnSpc>
              <a:spcBef>
                <a:spcPts val="0"/>
              </a:spcBef>
              <a:spcAft>
                <a:spcPts val="0"/>
              </a:spcAft>
              <a:buClr>
                <a:srgbClr val="000000"/>
              </a:buClr>
              <a:buSzPts val="1400"/>
              <a:buNone/>
              <a:defRPr>
                <a:solidFill>
                  <a:srgbClr val="000000"/>
                </a:solidFill>
              </a:defRPr>
            </a:lvl5pPr>
            <a:lvl6pPr lvl="5" rtl="0" algn="ctr">
              <a:lnSpc>
                <a:spcPct val="100000"/>
              </a:lnSpc>
              <a:spcBef>
                <a:spcPts val="0"/>
              </a:spcBef>
              <a:spcAft>
                <a:spcPts val="0"/>
              </a:spcAft>
              <a:buClr>
                <a:srgbClr val="000000"/>
              </a:buClr>
              <a:buSzPts val="1400"/>
              <a:buNone/>
              <a:defRPr>
                <a:solidFill>
                  <a:srgbClr val="000000"/>
                </a:solidFill>
              </a:defRPr>
            </a:lvl6pPr>
            <a:lvl7pPr lvl="6" rtl="0" algn="ctr">
              <a:lnSpc>
                <a:spcPct val="100000"/>
              </a:lnSpc>
              <a:spcBef>
                <a:spcPts val="0"/>
              </a:spcBef>
              <a:spcAft>
                <a:spcPts val="0"/>
              </a:spcAft>
              <a:buClr>
                <a:srgbClr val="000000"/>
              </a:buClr>
              <a:buSzPts val="1400"/>
              <a:buNone/>
              <a:defRPr>
                <a:solidFill>
                  <a:srgbClr val="000000"/>
                </a:solidFill>
              </a:defRPr>
            </a:lvl7pPr>
            <a:lvl8pPr lvl="7" rtl="0" algn="ctr">
              <a:lnSpc>
                <a:spcPct val="100000"/>
              </a:lnSpc>
              <a:spcBef>
                <a:spcPts val="0"/>
              </a:spcBef>
              <a:spcAft>
                <a:spcPts val="0"/>
              </a:spcAft>
              <a:buClr>
                <a:srgbClr val="000000"/>
              </a:buClr>
              <a:buSzPts val="1400"/>
              <a:buNone/>
              <a:defRPr>
                <a:solidFill>
                  <a:srgbClr val="000000"/>
                </a:solidFill>
              </a:defRPr>
            </a:lvl8pPr>
            <a:lvl9pPr lvl="8" rtl="0" algn="ctr">
              <a:lnSpc>
                <a:spcPct val="100000"/>
              </a:lnSpc>
              <a:spcBef>
                <a:spcPts val="0"/>
              </a:spcBef>
              <a:spcAft>
                <a:spcPts val="0"/>
              </a:spcAft>
              <a:buClr>
                <a:srgbClr val="000000"/>
              </a:buClr>
              <a:buSzPts val="1400"/>
              <a:buNone/>
              <a:defRPr>
                <a:solidFill>
                  <a:srgbClr val="000000"/>
                </a:solidFill>
              </a:defRPr>
            </a:lvl9pPr>
          </a:lstStyle>
          <a:p/>
        </p:txBody>
      </p:sp>
      <p:sp>
        <p:nvSpPr>
          <p:cNvPr id="817" name="Google Shape;817;p14"/>
          <p:cNvSpPr/>
          <p:nvPr/>
        </p:nvSpPr>
        <p:spPr>
          <a:xfrm>
            <a:off x="-922850" y="157886"/>
            <a:ext cx="1362383" cy="224196"/>
          </a:xfrm>
          <a:custGeom>
            <a:rect b="b" l="l" r="r" t="t"/>
            <a:pathLst>
              <a:path extrusionOk="0" h="20559" w="124932">
                <a:moveTo>
                  <a:pt x="28957" y="1"/>
                </a:moveTo>
                <a:lnTo>
                  <a:pt x="15565" y="11748"/>
                </a:lnTo>
                <a:lnTo>
                  <a:pt x="4346" y="1939"/>
                </a:lnTo>
                <a:lnTo>
                  <a:pt x="0" y="6873"/>
                </a:lnTo>
                <a:lnTo>
                  <a:pt x="15565" y="20558"/>
                </a:lnTo>
                <a:lnTo>
                  <a:pt x="28957" y="8811"/>
                </a:lnTo>
                <a:lnTo>
                  <a:pt x="42349" y="20558"/>
                </a:lnTo>
                <a:lnTo>
                  <a:pt x="55740" y="8811"/>
                </a:lnTo>
                <a:lnTo>
                  <a:pt x="69132" y="20558"/>
                </a:lnTo>
                <a:lnTo>
                  <a:pt x="82524" y="8811"/>
                </a:lnTo>
                <a:lnTo>
                  <a:pt x="95916" y="20558"/>
                </a:lnTo>
                <a:lnTo>
                  <a:pt x="109307" y="8811"/>
                </a:lnTo>
                <a:lnTo>
                  <a:pt x="120585" y="18620"/>
                </a:lnTo>
                <a:lnTo>
                  <a:pt x="124931" y="13686"/>
                </a:lnTo>
                <a:lnTo>
                  <a:pt x="109307" y="1"/>
                </a:lnTo>
                <a:lnTo>
                  <a:pt x="95916" y="11748"/>
                </a:lnTo>
                <a:lnTo>
                  <a:pt x="82524" y="1"/>
                </a:lnTo>
                <a:lnTo>
                  <a:pt x="69132" y="11748"/>
                </a:lnTo>
                <a:lnTo>
                  <a:pt x="55740" y="1"/>
                </a:lnTo>
                <a:lnTo>
                  <a:pt x="42349" y="11748"/>
                </a:lnTo>
                <a:lnTo>
                  <a:pt x="28957" y="1"/>
                </a:lnTo>
                <a:close/>
              </a:path>
            </a:pathLst>
          </a:custGeom>
          <a:solidFill>
            <a:schemeClr val="accent5"/>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8" name="Google Shape;818;p14"/>
          <p:cNvSpPr/>
          <p:nvPr/>
        </p:nvSpPr>
        <p:spPr>
          <a:xfrm>
            <a:off x="-711256" y="466243"/>
            <a:ext cx="1362383" cy="224196"/>
          </a:xfrm>
          <a:custGeom>
            <a:rect b="b" l="l" r="r" t="t"/>
            <a:pathLst>
              <a:path extrusionOk="0" h="20559" w="124932">
                <a:moveTo>
                  <a:pt x="28957" y="1"/>
                </a:moveTo>
                <a:lnTo>
                  <a:pt x="15565" y="11748"/>
                </a:lnTo>
                <a:lnTo>
                  <a:pt x="4346" y="1939"/>
                </a:lnTo>
                <a:lnTo>
                  <a:pt x="0" y="6873"/>
                </a:lnTo>
                <a:lnTo>
                  <a:pt x="15565" y="20558"/>
                </a:lnTo>
                <a:lnTo>
                  <a:pt x="28957" y="8811"/>
                </a:lnTo>
                <a:lnTo>
                  <a:pt x="42349" y="20558"/>
                </a:lnTo>
                <a:lnTo>
                  <a:pt x="55740" y="8811"/>
                </a:lnTo>
                <a:lnTo>
                  <a:pt x="69132" y="20558"/>
                </a:lnTo>
                <a:lnTo>
                  <a:pt x="82524" y="8811"/>
                </a:lnTo>
                <a:lnTo>
                  <a:pt x="95916" y="20558"/>
                </a:lnTo>
                <a:lnTo>
                  <a:pt x="109307" y="8811"/>
                </a:lnTo>
                <a:lnTo>
                  <a:pt x="120585" y="18620"/>
                </a:lnTo>
                <a:lnTo>
                  <a:pt x="124931" y="13686"/>
                </a:lnTo>
                <a:lnTo>
                  <a:pt x="109307" y="1"/>
                </a:lnTo>
                <a:lnTo>
                  <a:pt x="95916" y="11748"/>
                </a:lnTo>
                <a:lnTo>
                  <a:pt x="82524" y="1"/>
                </a:lnTo>
                <a:lnTo>
                  <a:pt x="69132" y="11748"/>
                </a:lnTo>
                <a:lnTo>
                  <a:pt x="55740" y="1"/>
                </a:lnTo>
                <a:lnTo>
                  <a:pt x="42349" y="11748"/>
                </a:lnTo>
                <a:lnTo>
                  <a:pt x="28957" y="1"/>
                </a:lnTo>
                <a:close/>
              </a:path>
            </a:pathLst>
          </a:custGeom>
          <a:solidFill>
            <a:schemeClr val="accen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9" name="Google Shape;819;p14"/>
          <p:cNvSpPr/>
          <p:nvPr/>
        </p:nvSpPr>
        <p:spPr>
          <a:xfrm rot="-5400000">
            <a:off x="8217900" y="4640161"/>
            <a:ext cx="1362383" cy="224196"/>
          </a:xfrm>
          <a:custGeom>
            <a:rect b="b" l="l" r="r" t="t"/>
            <a:pathLst>
              <a:path extrusionOk="0" h="20559" w="124932">
                <a:moveTo>
                  <a:pt x="28957" y="1"/>
                </a:moveTo>
                <a:lnTo>
                  <a:pt x="15565" y="11748"/>
                </a:lnTo>
                <a:lnTo>
                  <a:pt x="4346" y="1939"/>
                </a:lnTo>
                <a:lnTo>
                  <a:pt x="0" y="6873"/>
                </a:lnTo>
                <a:lnTo>
                  <a:pt x="15565" y="20558"/>
                </a:lnTo>
                <a:lnTo>
                  <a:pt x="28957" y="8811"/>
                </a:lnTo>
                <a:lnTo>
                  <a:pt x="42349" y="20558"/>
                </a:lnTo>
                <a:lnTo>
                  <a:pt x="55740" y="8811"/>
                </a:lnTo>
                <a:lnTo>
                  <a:pt x="69132" y="20558"/>
                </a:lnTo>
                <a:lnTo>
                  <a:pt x="82524" y="8811"/>
                </a:lnTo>
                <a:lnTo>
                  <a:pt x="95916" y="20558"/>
                </a:lnTo>
                <a:lnTo>
                  <a:pt x="109307" y="8811"/>
                </a:lnTo>
                <a:lnTo>
                  <a:pt x="120585" y="18620"/>
                </a:lnTo>
                <a:lnTo>
                  <a:pt x="124931" y="13686"/>
                </a:lnTo>
                <a:lnTo>
                  <a:pt x="109307" y="1"/>
                </a:lnTo>
                <a:lnTo>
                  <a:pt x="95916" y="11748"/>
                </a:lnTo>
                <a:lnTo>
                  <a:pt x="82524" y="1"/>
                </a:lnTo>
                <a:lnTo>
                  <a:pt x="69132" y="11748"/>
                </a:lnTo>
                <a:lnTo>
                  <a:pt x="55740" y="1"/>
                </a:lnTo>
                <a:lnTo>
                  <a:pt x="42349" y="11748"/>
                </a:lnTo>
                <a:lnTo>
                  <a:pt x="28957" y="1"/>
                </a:lnTo>
                <a:close/>
              </a:path>
            </a:pathLst>
          </a:custGeom>
          <a:solidFill>
            <a:schemeClr val="accent5"/>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0" name="Google Shape;820;p14"/>
          <p:cNvSpPr/>
          <p:nvPr/>
        </p:nvSpPr>
        <p:spPr>
          <a:xfrm>
            <a:off x="8594022" y="4179838"/>
            <a:ext cx="91500" cy="91500"/>
          </a:xfrm>
          <a:prstGeom prst="ellipse">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1" name="Google Shape;821;p14"/>
          <p:cNvSpPr/>
          <p:nvPr/>
        </p:nvSpPr>
        <p:spPr>
          <a:xfrm>
            <a:off x="8670222" y="3951238"/>
            <a:ext cx="91500" cy="91500"/>
          </a:xfrm>
          <a:prstGeom prst="ellipse">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2" name="Google Shape;822;p14"/>
          <p:cNvSpPr/>
          <p:nvPr/>
        </p:nvSpPr>
        <p:spPr>
          <a:xfrm>
            <a:off x="7081404" y="-529400"/>
            <a:ext cx="911400" cy="911400"/>
          </a:xfrm>
          <a:prstGeom prst="ellipse">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3" name="Google Shape;823;p14"/>
          <p:cNvSpPr/>
          <p:nvPr/>
        </p:nvSpPr>
        <p:spPr>
          <a:xfrm>
            <a:off x="8670228" y="311725"/>
            <a:ext cx="677974" cy="678887"/>
          </a:xfrm>
          <a:custGeom>
            <a:rect b="b" l="l" r="r" t="t"/>
            <a:pathLst>
              <a:path extrusionOk="0" h="43877" w="43818">
                <a:moveTo>
                  <a:pt x="21909" y="1"/>
                </a:moveTo>
                <a:cubicBezTo>
                  <a:pt x="21909" y="12101"/>
                  <a:pt x="12100" y="21968"/>
                  <a:pt x="0" y="21968"/>
                </a:cubicBezTo>
                <a:cubicBezTo>
                  <a:pt x="12100" y="21968"/>
                  <a:pt x="21909" y="31777"/>
                  <a:pt x="21909" y="43877"/>
                </a:cubicBezTo>
                <a:cubicBezTo>
                  <a:pt x="21909" y="31777"/>
                  <a:pt x="31718" y="21968"/>
                  <a:pt x="43817" y="21968"/>
                </a:cubicBezTo>
                <a:cubicBezTo>
                  <a:pt x="31718" y="21968"/>
                  <a:pt x="21909" y="12101"/>
                  <a:pt x="21909" y="1"/>
                </a:cubicBezTo>
                <a:close/>
              </a:path>
            </a:pathLst>
          </a:custGeom>
          <a:solidFill>
            <a:schemeClr val="accen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4" name="Google Shape;824;p14"/>
          <p:cNvSpPr/>
          <p:nvPr/>
        </p:nvSpPr>
        <p:spPr>
          <a:xfrm>
            <a:off x="8670222" y="846688"/>
            <a:ext cx="91500" cy="91500"/>
          </a:xfrm>
          <a:prstGeom prst="ellipse">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5" name="Google Shape;825;p14"/>
          <p:cNvSpPr/>
          <p:nvPr/>
        </p:nvSpPr>
        <p:spPr>
          <a:xfrm>
            <a:off x="-296597" y="3149350"/>
            <a:ext cx="801900" cy="801900"/>
          </a:xfrm>
          <a:prstGeom prst="ellipse">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6" name="Google Shape;826;p14"/>
          <p:cNvSpPr/>
          <p:nvPr/>
        </p:nvSpPr>
        <p:spPr>
          <a:xfrm>
            <a:off x="-124875" y="2593850"/>
            <a:ext cx="350400" cy="350400"/>
          </a:xfrm>
          <a:prstGeom prst="ellipse">
            <a:avLst/>
          </a:prstGeom>
          <a:solidFill>
            <a:schemeClr val="accent3"/>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7" name="Google Shape;827;p14"/>
          <p:cNvSpPr txBox="1"/>
          <p:nvPr>
            <p:ph hasCustomPrompt="1" idx="8" type="title"/>
          </p:nvPr>
        </p:nvSpPr>
        <p:spPr>
          <a:xfrm>
            <a:off x="958650" y="1270625"/>
            <a:ext cx="613200" cy="415800"/>
          </a:xfrm>
          <a:prstGeom prst="rect">
            <a:avLst/>
          </a:prstGeom>
          <a:ln>
            <a:noFill/>
          </a:ln>
        </p:spPr>
        <p:txBody>
          <a:bodyPr anchorCtr="0" anchor="ctr" bIns="91425" lIns="91425" spcFirstLastPara="1" rIns="91425" wrap="square" tIns="91425">
            <a:noAutofit/>
          </a:bodyPr>
          <a:lstStyle>
            <a:lvl1pPr lvl="0" rtl="0" algn="ctr">
              <a:spcBef>
                <a:spcPts val="0"/>
              </a:spcBef>
              <a:spcAft>
                <a:spcPts val="0"/>
              </a:spcAft>
              <a:buSzPts val="2000"/>
              <a:buNone/>
              <a:defRPr sz="20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828" name="Google Shape;828;p14"/>
          <p:cNvSpPr txBox="1"/>
          <p:nvPr>
            <p:ph hasCustomPrompt="1" idx="9" type="title"/>
          </p:nvPr>
        </p:nvSpPr>
        <p:spPr>
          <a:xfrm>
            <a:off x="1031850" y="3546175"/>
            <a:ext cx="613200" cy="415800"/>
          </a:xfrm>
          <a:prstGeom prst="rect">
            <a:avLst/>
          </a:prstGeom>
          <a:ln>
            <a:noFill/>
          </a:ln>
        </p:spPr>
        <p:txBody>
          <a:bodyPr anchorCtr="0" anchor="ctr" bIns="91425" lIns="91425" spcFirstLastPara="1" rIns="91425" wrap="square" tIns="91425">
            <a:noAutofit/>
          </a:bodyPr>
          <a:lstStyle>
            <a:lvl1pPr lvl="0" rtl="0" algn="ctr">
              <a:spcBef>
                <a:spcPts val="0"/>
              </a:spcBef>
              <a:spcAft>
                <a:spcPts val="0"/>
              </a:spcAft>
              <a:buSzPts val="2000"/>
              <a:buNone/>
              <a:defRPr sz="20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829" name="Google Shape;829;p14"/>
          <p:cNvSpPr txBox="1"/>
          <p:nvPr>
            <p:ph hasCustomPrompt="1" idx="13" type="title"/>
          </p:nvPr>
        </p:nvSpPr>
        <p:spPr>
          <a:xfrm>
            <a:off x="1020388" y="2408388"/>
            <a:ext cx="613200" cy="415800"/>
          </a:xfrm>
          <a:prstGeom prst="rect">
            <a:avLst/>
          </a:prstGeom>
          <a:ln>
            <a:noFill/>
          </a:ln>
        </p:spPr>
        <p:txBody>
          <a:bodyPr anchorCtr="0" anchor="ctr" bIns="91425" lIns="91425" spcFirstLastPara="1" rIns="91425" wrap="square" tIns="91425">
            <a:noAutofit/>
          </a:bodyPr>
          <a:lstStyle>
            <a:lvl1pPr lvl="0" rtl="0" algn="ctr">
              <a:spcBef>
                <a:spcPts val="0"/>
              </a:spcBef>
              <a:spcAft>
                <a:spcPts val="0"/>
              </a:spcAft>
              <a:buSzPts val="2000"/>
              <a:buNone/>
              <a:defRPr sz="20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830" name="Google Shape;830;p14"/>
          <p:cNvSpPr txBox="1"/>
          <p:nvPr>
            <p:ph hasCustomPrompt="1" idx="14" type="title"/>
          </p:nvPr>
        </p:nvSpPr>
        <p:spPr>
          <a:xfrm>
            <a:off x="4798625" y="1270625"/>
            <a:ext cx="613200" cy="4158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000"/>
              <a:buNone/>
              <a:defRPr sz="20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831" name="Google Shape;831;p14"/>
          <p:cNvSpPr txBox="1"/>
          <p:nvPr>
            <p:ph idx="15" type="ctrTitle"/>
          </p:nvPr>
        </p:nvSpPr>
        <p:spPr>
          <a:xfrm>
            <a:off x="5691100" y="2327400"/>
            <a:ext cx="2498400" cy="415800"/>
          </a:xfrm>
          <a:prstGeom prst="rect">
            <a:avLst/>
          </a:prstGeom>
          <a:ln>
            <a:noFill/>
          </a:ln>
        </p:spPr>
        <p:txBody>
          <a:bodyPr anchorCtr="0" anchor="ctr" bIns="91425" lIns="91425" spcFirstLastPara="1" rIns="91425" wrap="square" tIns="91425">
            <a:normAutofit/>
          </a:bodyPr>
          <a:lstStyle>
            <a:lvl1pPr lvl="0" rtl="0">
              <a:spcBef>
                <a:spcPts val="0"/>
              </a:spcBef>
              <a:spcAft>
                <a:spcPts val="0"/>
              </a:spcAft>
              <a:buClr>
                <a:srgbClr val="000000"/>
              </a:buClr>
              <a:buSzPts val="1600"/>
              <a:buNone/>
              <a:defRPr sz="1800"/>
            </a:lvl1pPr>
            <a:lvl2pPr lvl="1" rtl="0" algn="ctr">
              <a:spcBef>
                <a:spcPts val="0"/>
              </a:spcBef>
              <a:spcAft>
                <a:spcPts val="0"/>
              </a:spcAft>
              <a:buClr>
                <a:srgbClr val="000000"/>
              </a:buClr>
              <a:buSzPts val="1600"/>
              <a:buNone/>
              <a:defRPr sz="1600">
                <a:solidFill>
                  <a:srgbClr val="000000"/>
                </a:solidFill>
              </a:defRPr>
            </a:lvl2pPr>
            <a:lvl3pPr lvl="2" rtl="0" algn="ctr">
              <a:spcBef>
                <a:spcPts val="0"/>
              </a:spcBef>
              <a:spcAft>
                <a:spcPts val="0"/>
              </a:spcAft>
              <a:buClr>
                <a:srgbClr val="000000"/>
              </a:buClr>
              <a:buSzPts val="1600"/>
              <a:buNone/>
              <a:defRPr sz="1600">
                <a:solidFill>
                  <a:srgbClr val="000000"/>
                </a:solidFill>
              </a:defRPr>
            </a:lvl3pPr>
            <a:lvl4pPr lvl="3" rtl="0" algn="ctr">
              <a:spcBef>
                <a:spcPts val="0"/>
              </a:spcBef>
              <a:spcAft>
                <a:spcPts val="0"/>
              </a:spcAft>
              <a:buClr>
                <a:srgbClr val="000000"/>
              </a:buClr>
              <a:buSzPts val="1600"/>
              <a:buNone/>
              <a:defRPr sz="1600">
                <a:solidFill>
                  <a:srgbClr val="000000"/>
                </a:solidFill>
              </a:defRPr>
            </a:lvl4pPr>
            <a:lvl5pPr lvl="4" rtl="0" algn="ctr">
              <a:spcBef>
                <a:spcPts val="0"/>
              </a:spcBef>
              <a:spcAft>
                <a:spcPts val="0"/>
              </a:spcAft>
              <a:buClr>
                <a:srgbClr val="000000"/>
              </a:buClr>
              <a:buSzPts val="1600"/>
              <a:buNone/>
              <a:defRPr sz="1600">
                <a:solidFill>
                  <a:srgbClr val="000000"/>
                </a:solidFill>
              </a:defRPr>
            </a:lvl5pPr>
            <a:lvl6pPr lvl="5" rtl="0" algn="ctr">
              <a:spcBef>
                <a:spcPts val="0"/>
              </a:spcBef>
              <a:spcAft>
                <a:spcPts val="0"/>
              </a:spcAft>
              <a:buClr>
                <a:srgbClr val="000000"/>
              </a:buClr>
              <a:buSzPts val="1600"/>
              <a:buNone/>
              <a:defRPr sz="1600">
                <a:solidFill>
                  <a:srgbClr val="000000"/>
                </a:solidFill>
              </a:defRPr>
            </a:lvl6pPr>
            <a:lvl7pPr lvl="6" rtl="0" algn="ctr">
              <a:spcBef>
                <a:spcPts val="0"/>
              </a:spcBef>
              <a:spcAft>
                <a:spcPts val="0"/>
              </a:spcAft>
              <a:buClr>
                <a:srgbClr val="000000"/>
              </a:buClr>
              <a:buSzPts val="1600"/>
              <a:buNone/>
              <a:defRPr sz="1600">
                <a:solidFill>
                  <a:srgbClr val="000000"/>
                </a:solidFill>
              </a:defRPr>
            </a:lvl7pPr>
            <a:lvl8pPr lvl="7" rtl="0" algn="ctr">
              <a:spcBef>
                <a:spcPts val="0"/>
              </a:spcBef>
              <a:spcAft>
                <a:spcPts val="0"/>
              </a:spcAft>
              <a:buClr>
                <a:srgbClr val="000000"/>
              </a:buClr>
              <a:buSzPts val="1600"/>
              <a:buNone/>
              <a:defRPr sz="1600">
                <a:solidFill>
                  <a:srgbClr val="000000"/>
                </a:solidFill>
              </a:defRPr>
            </a:lvl8pPr>
            <a:lvl9pPr lvl="8" rtl="0" algn="ctr">
              <a:spcBef>
                <a:spcPts val="0"/>
              </a:spcBef>
              <a:spcAft>
                <a:spcPts val="0"/>
              </a:spcAft>
              <a:buClr>
                <a:srgbClr val="000000"/>
              </a:buClr>
              <a:buSzPts val="1600"/>
              <a:buNone/>
              <a:defRPr sz="1600">
                <a:solidFill>
                  <a:srgbClr val="000000"/>
                </a:solidFill>
              </a:defRPr>
            </a:lvl9pPr>
          </a:lstStyle>
          <a:p/>
        </p:txBody>
      </p:sp>
      <p:sp>
        <p:nvSpPr>
          <p:cNvPr id="832" name="Google Shape;832;p14"/>
          <p:cNvSpPr txBox="1"/>
          <p:nvPr>
            <p:ph idx="16" type="subTitle"/>
          </p:nvPr>
        </p:nvSpPr>
        <p:spPr>
          <a:xfrm>
            <a:off x="5632183" y="2787650"/>
            <a:ext cx="2624700" cy="577800"/>
          </a:xfrm>
          <a:prstGeom prst="rect">
            <a:avLst/>
          </a:prstGeom>
          <a:ln>
            <a:noFill/>
          </a:ln>
        </p:spPr>
        <p:txBody>
          <a:bodyPr anchorCtr="0" anchor="t" bIns="91425" lIns="91425" spcFirstLastPara="1" rIns="91425" wrap="square" tIns="91425">
            <a:normAutofit/>
          </a:bodyPr>
          <a:lstStyle>
            <a:lvl1pPr lvl="0" rtl="0">
              <a:lnSpc>
                <a:spcPct val="100000"/>
              </a:lnSpc>
              <a:spcBef>
                <a:spcPts val="0"/>
              </a:spcBef>
              <a:spcAft>
                <a:spcPts val="0"/>
              </a:spcAft>
              <a:buClr>
                <a:srgbClr val="000000"/>
              </a:buClr>
              <a:buSzPts val="1400"/>
              <a:buNone/>
              <a:defRPr/>
            </a:lvl1pPr>
            <a:lvl2pPr lvl="1" rtl="0" algn="ctr">
              <a:lnSpc>
                <a:spcPct val="100000"/>
              </a:lnSpc>
              <a:spcBef>
                <a:spcPts val="0"/>
              </a:spcBef>
              <a:spcAft>
                <a:spcPts val="0"/>
              </a:spcAft>
              <a:buClr>
                <a:srgbClr val="000000"/>
              </a:buClr>
              <a:buSzPts val="1400"/>
              <a:buNone/>
              <a:defRPr>
                <a:solidFill>
                  <a:srgbClr val="000000"/>
                </a:solidFill>
              </a:defRPr>
            </a:lvl2pPr>
            <a:lvl3pPr lvl="2" rtl="0" algn="ctr">
              <a:lnSpc>
                <a:spcPct val="100000"/>
              </a:lnSpc>
              <a:spcBef>
                <a:spcPts val="0"/>
              </a:spcBef>
              <a:spcAft>
                <a:spcPts val="0"/>
              </a:spcAft>
              <a:buClr>
                <a:srgbClr val="000000"/>
              </a:buClr>
              <a:buSzPts val="1400"/>
              <a:buNone/>
              <a:defRPr>
                <a:solidFill>
                  <a:srgbClr val="000000"/>
                </a:solidFill>
              </a:defRPr>
            </a:lvl3pPr>
            <a:lvl4pPr lvl="3" rtl="0" algn="ctr">
              <a:lnSpc>
                <a:spcPct val="100000"/>
              </a:lnSpc>
              <a:spcBef>
                <a:spcPts val="0"/>
              </a:spcBef>
              <a:spcAft>
                <a:spcPts val="0"/>
              </a:spcAft>
              <a:buClr>
                <a:srgbClr val="000000"/>
              </a:buClr>
              <a:buSzPts val="1400"/>
              <a:buNone/>
              <a:defRPr>
                <a:solidFill>
                  <a:srgbClr val="000000"/>
                </a:solidFill>
              </a:defRPr>
            </a:lvl4pPr>
            <a:lvl5pPr lvl="4" rtl="0" algn="ctr">
              <a:lnSpc>
                <a:spcPct val="100000"/>
              </a:lnSpc>
              <a:spcBef>
                <a:spcPts val="0"/>
              </a:spcBef>
              <a:spcAft>
                <a:spcPts val="0"/>
              </a:spcAft>
              <a:buClr>
                <a:srgbClr val="000000"/>
              </a:buClr>
              <a:buSzPts val="1400"/>
              <a:buNone/>
              <a:defRPr>
                <a:solidFill>
                  <a:srgbClr val="000000"/>
                </a:solidFill>
              </a:defRPr>
            </a:lvl5pPr>
            <a:lvl6pPr lvl="5" rtl="0" algn="ctr">
              <a:lnSpc>
                <a:spcPct val="100000"/>
              </a:lnSpc>
              <a:spcBef>
                <a:spcPts val="0"/>
              </a:spcBef>
              <a:spcAft>
                <a:spcPts val="0"/>
              </a:spcAft>
              <a:buClr>
                <a:srgbClr val="000000"/>
              </a:buClr>
              <a:buSzPts val="1400"/>
              <a:buNone/>
              <a:defRPr>
                <a:solidFill>
                  <a:srgbClr val="000000"/>
                </a:solidFill>
              </a:defRPr>
            </a:lvl6pPr>
            <a:lvl7pPr lvl="6" rtl="0" algn="ctr">
              <a:lnSpc>
                <a:spcPct val="100000"/>
              </a:lnSpc>
              <a:spcBef>
                <a:spcPts val="0"/>
              </a:spcBef>
              <a:spcAft>
                <a:spcPts val="0"/>
              </a:spcAft>
              <a:buClr>
                <a:srgbClr val="000000"/>
              </a:buClr>
              <a:buSzPts val="1400"/>
              <a:buNone/>
              <a:defRPr>
                <a:solidFill>
                  <a:srgbClr val="000000"/>
                </a:solidFill>
              </a:defRPr>
            </a:lvl7pPr>
            <a:lvl8pPr lvl="7" rtl="0" algn="ctr">
              <a:lnSpc>
                <a:spcPct val="100000"/>
              </a:lnSpc>
              <a:spcBef>
                <a:spcPts val="0"/>
              </a:spcBef>
              <a:spcAft>
                <a:spcPts val="0"/>
              </a:spcAft>
              <a:buClr>
                <a:srgbClr val="000000"/>
              </a:buClr>
              <a:buSzPts val="1400"/>
              <a:buNone/>
              <a:defRPr>
                <a:solidFill>
                  <a:srgbClr val="000000"/>
                </a:solidFill>
              </a:defRPr>
            </a:lvl8pPr>
            <a:lvl9pPr lvl="8" rtl="0" algn="ctr">
              <a:lnSpc>
                <a:spcPct val="100000"/>
              </a:lnSpc>
              <a:spcBef>
                <a:spcPts val="0"/>
              </a:spcBef>
              <a:spcAft>
                <a:spcPts val="0"/>
              </a:spcAft>
              <a:buClr>
                <a:srgbClr val="000000"/>
              </a:buClr>
              <a:buSzPts val="1400"/>
              <a:buNone/>
              <a:defRPr>
                <a:solidFill>
                  <a:srgbClr val="000000"/>
                </a:solidFill>
              </a:defRPr>
            </a:lvl9pPr>
          </a:lstStyle>
          <a:p/>
        </p:txBody>
      </p:sp>
      <p:sp>
        <p:nvSpPr>
          <p:cNvPr id="833" name="Google Shape;833;p14"/>
          <p:cNvSpPr txBox="1"/>
          <p:nvPr>
            <p:ph hasCustomPrompt="1" idx="17" type="title"/>
          </p:nvPr>
        </p:nvSpPr>
        <p:spPr>
          <a:xfrm>
            <a:off x="4798625" y="2412663"/>
            <a:ext cx="613200" cy="4158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000"/>
              <a:buNone/>
              <a:defRPr sz="20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834" name="Google Shape;834;p14"/>
          <p:cNvSpPr txBox="1"/>
          <p:nvPr>
            <p:ph idx="18" type="ctrTitle"/>
          </p:nvPr>
        </p:nvSpPr>
        <p:spPr>
          <a:xfrm>
            <a:off x="5691088" y="3465150"/>
            <a:ext cx="2498400" cy="415800"/>
          </a:xfrm>
          <a:prstGeom prst="rect">
            <a:avLst/>
          </a:prstGeom>
          <a:ln>
            <a:noFill/>
          </a:ln>
        </p:spPr>
        <p:txBody>
          <a:bodyPr anchorCtr="0" anchor="ctr" bIns="91425" lIns="91425" spcFirstLastPara="1" rIns="91425" wrap="square" tIns="91425">
            <a:normAutofit/>
          </a:bodyPr>
          <a:lstStyle>
            <a:lvl1pPr lvl="0" rtl="0">
              <a:spcBef>
                <a:spcPts val="0"/>
              </a:spcBef>
              <a:spcAft>
                <a:spcPts val="0"/>
              </a:spcAft>
              <a:buClr>
                <a:srgbClr val="000000"/>
              </a:buClr>
              <a:buSzPts val="1600"/>
              <a:buNone/>
              <a:defRPr sz="1800"/>
            </a:lvl1pPr>
            <a:lvl2pPr lvl="1" rtl="0" algn="ctr">
              <a:spcBef>
                <a:spcPts val="0"/>
              </a:spcBef>
              <a:spcAft>
                <a:spcPts val="0"/>
              </a:spcAft>
              <a:buClr>
                <a:srgbClr val="000000"/>
              </a:buClr>
              <a:buSzPts val="1600"/>
              <a:buNone/>
              <a:defRPr sz="1600">
                <a:solidFill>
                  <a:srgbClr val="000000"/>
                </a:solidFill>
              </a:defRPr>
            </a:lvl2pPr>
            <a:lvl3pPr lvl="2" rtl="0" algn="ctr">
              <a:spcBef>
                <a:spcPts val="0"/>
              </a:spcBef>
              <a:spcAft>
                <a:spcPts val="0"/>
              </a:spcAft>
              <a:buClr>
                <a:srgbClr val="000000"/>
              </a:buClr>
              <a:buSzPts val="1600"/>
              <a:buNone/>
              <a:defRPr sz="1600">
                <a:solidFill>
                  <a:srgbClr val="000000"/>
                </a:solidFill>
              </a:defRPr>
            </a:lvl3pPr>
            <a:lvl4pPr lvl="3" rtl="0" algn="ctr">
              <a:spcBef>
                <a:spcPts val="0"/>
              </a:spcBef>
              <a:spcAft>
                <a:spcPts val="0"/>
              </a:spcAft>
              <a:buClr>
                <a:srgbClr val="000000"/>
              </a:buClr>
              <a:buSzPts val="1600"/>
              <a:buNone/>
              <a:defRPr sz="1600">
                <a:solidFill>
                  <a:srgbClr val="000000"/>
                </a:solidFill>
              </a:defRPr>
            </a:lvl4pPr>
            <a:lvl5pPr lvl="4" rtl="0" algn="ctr">
              <a:spcBef>
                <a:spcPts val="0"/>
              </a:spcBef>
              <a:spcAft>
                <a:spcPts val="0"/>
              </a:spcAft>
              <a:buClr>
                <a:srgbClr val="000000"/>
              </a:buClr>
              <a:buSzPts val="1600"/>
              <a:buNone/>
              <a:defRPr sz="1600">
                <a:solidFill>
                  <a:srgbClr val="000000"/>
                </a:solidFill>
              </a:defRPr>
            </a:lvl5pPr>
            <a:lvl6pPr lvl="5" rtl="0" algn="ctr">
              <a:spcBef>
                <a:spcPts val="0"/>
              </a:spcBef>
              <a:spcAft>
                <a:spcPts val="0"/>
              </a:spcAft>
              <a:buClr>
                <a:srgbClr val="000000"/>
              </a:buClr>
              <a:buSzPts val="1600"/>
              <a:buNone/>
              <a:defRPr sz="1600">
                <a:solidFill>
                  <a:srgbClr val="000000"/>
                </a:solidFill>
              </a:defRPr>
            </a:lvl6pPr>
            <a:lvl7pPr lvl="6" rtl="0" algn="ctr">
              <a:spcBef>
                <a:spcPts val="0"/>
              </a:spcBef>
              <a:spcAft>
                <a:spcPts val="0"/>
              </a:spcAft>
              <a:buClr>
                <a:srgbClr val="000000"/>
              </a:buClr>
              <a:buSzPts val="1600"/>
              <a:buNone/>
              <a:defRPr sz="1600">
                <a:solidFill>
                  <a:srgbClr val="000000"/>
                </a:solidFill>
              </a:defRPr>
            </a:lvl7pPr>
            <a:lvl8pPr lvl="7" rtl="0" algn="ctr">
              <a:spcBef>
                <a:spcPts val="0"/>
              </a:spcBef>
              <a:spcAft>
                <a:spcPts val="0"/>
              </a:spcAft>
              <a:buClr>
                <a:srgbClr val="000000"/>
              </a:buClr>
              <a:buSzPts val="1600"/>
              <a:buNone/>
              <a:defRPr sz="1600">
                <a:solidFill>
                  <a:srgbClr val="000000"/>
                </a:solidFill>
              </a:defRPr>
            </a:lvl8pPr>
            <a:lvl9pPr lvl="8" rtl="0" algn="ctr">
              <a:spcBef>
                <a:spcPts val="0"/>
              </a:spcBef>
              <a:spcAft>
                <a:spcPts val="0"/>
              </a:spcAft>
              <a:buClr>
                <a:srgbClr val="000000"/>
              </a:buClr>
              <a:buSzPts val="1600"/>
              <a:buNone/>
              <a:defRPr sz="1600">
                <a:solidFill>
                  <a:srgbClr val="000000"/>
                </a:solidFill>
              </a:defRPr>
            </a:lvl9pPr>
          </a:lstStyle>
          <a:p/>
        </p:txBody>
      </p:sp>
      <p:sp>
        <p:nvSpPr>
          <p:cNvPr id="835" name="Google Shape;835;p14"/>
          <p:cNvSpPr txBox="1"/>
          <p:nvPr>
            <p:ph idx="19" type="subTitle"/>
          </p:nvPr>
        </p:nvSpPr>
        <p:spPr>
          <a:xfrm>
            <a:off x="5628239" y="3921225"/>
            <a:ext cx="2626800" cy="577800"/>
          </a:xfrm>
          <a:prstGeom prst="rect">
            <a:avLst/>
          </a:prstGeom>
          <a:ln>
            <a:noFill/>
          </a:ln>
        </p:spPr>
        <p:txBody>
          <a:bodyPr anchorCtr="0" anchor="t" bIns="91425" lIns="91425" spcFirstLastPara="1" rIns="91425" wrap="square" tIns="91425">
            <a:normAutofit/>
          </a:bodyPr>
          <a:lstStyle>
            <a:lvl1pPr lvl="0" rtl="0">
              <a:lnSpc>
                <a:spcPct val="100000"/>
              </a:lnSpc>
              <a:spcBef>
                <a:spcPts val="0"/>
              </a:spcBef>
              <a:spcAft>
                <a:spcPts val="0"/>
              </a:spcAft>
              <a:buClr>
                <a:srgbClr val="000000"/>
              </a:buClr>
              <a:buSzPts val="1400"/>
              <a:buNone/>
              <a:defRPr/>
            </a:lvl1pPr>
            <a:lvl2pPr lvl="1" rtl="0" algn="ctr">
              <a:lnSpc>
                <a:spcPct val="100000"/>
              </a:lnSpc>
              <a:spcBef>
                <a:spcPts val="0"/>
              </a:spcBef>
              <a:spcAft>
                <a:spcPts val="0"/>
              </a:spcAft>
              <a:buClr>
                <a:srgbClr val="000000"/>
              </a:buClr>
              <a:buSzPts val="1400"/>
              <a:buNone/>
              <a:defRPr>
                <a:solidFill>
                  <a:srgbClr val="000000"/>
                </a:solidFill>
              </a:defRPr>
            </a:lvl2pPr>
            <a:lvl3pPr lvl="2" rtl="0" algn="ctr">
              <a:lnSpc>
                <a:spcPct val="100000"/>
              </a:lnSpc>
              <a:spcBef>
                <a:spcPts val="0"/>
              </a:spcBef>
              <a:spcAft>
                <a:spcPts val="0"/>
              </a:spcAft>
              <a:buClr>
                <a:srgbClr val="000000"/>
              </a:buClr>
              <a:buSzPts val="1400"/>
              <a:buNone/>
              <a:defRPr>
                <a:solidFill>
                  <a:srgbClr val="000000"/>
                </a:solidFill>
              </a:defRPr>
            </a:lvl3pPr>
            <a:lvl4pPr lvl="3" rtl="0" algn="ctr">
              <a:lnSpc>
                <a:spcPct val="100000"/>
              </a:lnSpc>
              <a:spcBef>
                <a:spcPts val="0"/>
              </a:spcBef>
              <a:spcAft>
                <a:spcPts val="0"/>
              </a:spcAft>
              <a:buClr>
                <a:srgbClr val="000000"/>
              </a:buClr>
              <a:buSzPts val="1400"/>
              <a:buNone/>
              <a:defRPr>
                <a:solidFill>
                  <a:srgbClr val="000000"/>
                </a:solidFill>
              </a:defRPr>
            </a:lvl4pPr>
            <a:lvl5pPr lvl="4" rtl="0" algn="ctr">
              <a:lnSpc>
                <a:spcPct val="100000"/>
              </a:lnSpc>
              <a:spcBef>
                <a:spcPts val="0"/>
              </a:spcBef>
              <a:spcAft>
                <a:spcPts val="0"/>
              </a:spcAft>
              <a:buClr>
                <a:srgbClr val="000000"/>
              </a:buClr>
              <a:buSzPts val="1400"/>
              <a:buNone/>
              <a:defRPr>
                <a:solidFill>
                  <a:srgbClr val="000000"/>
                </a:solidFill>
              </a:defRPr>
            </a:lvl5pPr>
            <a:lvl6pPr lvl="5" rtl="0" algn="ctr">
              <a:lnSpc>
                <a:spcPct val="100000"/>
              </a:lnSpc>
              <a:spcBef>
                <a:spcPts val="0"/>
              </a:spcBef>
              <a:spcAft>
                <a:spcPts val="0"/>
              </a:spcAft>
              <a:buClr>
                <a:srgbClr val="000000"/>
              </a:buClr>
              <a:buSzPts val="1400"/>
              <a:buNone/>
              <a:defRPr>
                <a:solidFill>
                  <a:srgbClr val="000000"/>
                </a:solidFill>
              </a:defRPr>
            </a:lvl6pPr>
            <a:lvl7pPr lvl="6" rtl="0" algn="ctr">
              <a:lnSpc>
                <a:spcPct val="100000"/>
              </a:lnSpc>
              <a:spcBef>
                <a:spcPts val="0"/>
              </a:spcBef>
              <a:spcAft>
                <a:spcPts val="0"/>
              </a:spcAft>
              <a:buClr>
                <a:srgbClr val="000000"/>
              </a:buClr>
              <a:buSzPts val="1400"/>
              <a:buNone/>
              <a:defRPr>
                <a:solidFill>
                  <a:srgbClr val="000000"/>
                </a:solidFill>
              </a:defRPr>
            </a:lvl7pPr>
            <a:lvl8pPr lvl="7" rtl="0" algn="ctr">
              <a:lnSpc>
                <a:spcPct val="100000"/>
              </a:lnSpc>
              <a:spcBef>
                <a:spcPts val="0"/>
              </a:spcBef>
              <a:spcAft>
                <a:spcPts val="0"/>
              </a:spcAft>
              <a:buClr>
                <a:srgbClr val="000000"/>
              </a:buClr>
              <a:buSzPts val="1400"/>
              <a:buNone/>
              <a:defRPr>
                <a:solidFill>
                  <a:srgbClr val="000000"/>
                </a:solidFill>
              </a:defRPr>
            </a:lvl8pPr>
            <a:lvl9pPr lvl="8" rtl="0" algn="ctr">
              <a:lnSpc>
                <a:spcPct val="100000"/>
              </a:lnSpc>
              <a:spcBef>
                <a:spcPts val="0"/>
              </a:spcBef>
              <a:spcAft>
                <a:spcPts val="0"/>
              </a:spcAft>
              <a:buClr>
                <a:srgbClr val="000000"/>
              </a:buClr>
              <a:buSzPts val="1400"/>
              <a:buNone/>
              <a:defRPr>
                <a:solidFill>
                  <a:srgbClr val="000000"/>
                </a:solidFill>
              </a:defRPr>
            </a:lvl9pPr>
          </a:lstStyle>
          <a:p/>
        </p:txBody>
      </p:sp>
      <p:sp>
        <p:nvSpPr>
          <p:cNvPr id="836" name="Google Shape;836;p14"/>
          <p:cNvSpPr txBox="1"/>
          <p:nvPr>
            <p:ph hasCustomPrompt="1" idx="20" type="title"/>
          </p:nvPr>
        </p:nvSpPr>
        <p:spPr>
          <a:xfrm>
            <a:off x="4798625" y="3546163"/>
            <a:ext cx="613200" cy="4158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000"/>
              <a:buNone/>
              <a:defRPr sz="20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837" name="Google Shape;837;p14"/>
          <p:cNvSpPr txBox="1"/>
          <p:nvPr>
            <p:ph idx="21" type="title"/>
          </p:nvPr>
        </p:nvSpPr>
        <p:spPr>
          <a:xfrm>
            <a:off x="1844825" y="539400"/>
            <a:ext cx="6321600" cy="525900"/>
          </a:xfrm>
          <a:prstGeom prst="rect">
            <a:avLst/>
          </a:prstGeom>
        </p:spPr>
        <p:txBody>
          <a:bodyPr anchorCtr="0" anchor="ctr" bIns="91425" lIns="91425" spcFirstLastPara="1" rIns="91425" wrap="square" tIns="91425">
            <a:noAutofit/>
          </a:bodyPr>
          <a:lstStyle>
            <a:lvl1pPr lvl="0" rtl="0">
              <a:spcBef>
                <a:spcPts val="0"/>
              </a:spcBef>
              <a:spcAft>
                <a:spcPts val="0"/>
              </a:spcAft>
              <a:buSzPts val="2800"/>
              <a:buNone/>
              <a:defRPr sz="302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p:cSld name="CUSTOM_3">
    <p:spTree>
      <p:nvGrpSpPr>
        <p:cNvPr id="838" name="Shape 838"/>
        <p:cNvGrpSpPr/>
        <p:nvPr/>
      </p:nvGrpSpPr>
      <p:grpSpPr>
        <a:xfrm>
          <a:off x="0" y="0"/>
          <a:ext cx="0" cy="0"/>
          <a:chOff x="0" y="0"/>
          <a:chExt cx="0" cy="0"/>
        </a:xfrm>
      </p:grpSpPr>
      <p:grpSp>
        <p:nvGrpSpPr>
          <p:cNvPr id="839" name="Google Shape;839;p15"/>
          <p:cNvGrpSpPr/>
          <p:nvPr/>
        </p:nvGrpSpPr>
        <p:grpSpPr>
          <a:xfrm>
            <a:off x="-100" y="-2100"/>
            <a:ext cx="9144129" cy="5149800"/>
            <a:chOff x="-100" y="-2100"/>
            <a:chExt cx="9144129" cy="5149800"/>
          </a:xfrm>
        </p:grpSpPr>
        <p:cxnSp>
          <p:nvCxnSpPr>
            <p:cNvPr id="840" name="Google Shape;840;p15"/>
            <p:cNvCxnSpPr/>
            <p:nvPr/>
          </p:nvCxnSpPr>
          <p:spPr>
            <a:xfrm>
              <a:off x="352950"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841" name="Google Shape;841;p15"/>
            <p:cNvCxnSpPr/>
            <p:nvPr/>
          </p:nvCxnSpPr>
          <p:spPr>
            <a:xfrm>
              <a:off x="609193"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842" name="Google Shape;842;p15"/>
            <p:cNvCxnSpPr/>
            <p:nvPr/>
          </p:nvCxnSpPr>
          <p:spPr>
            <a:xfrm>
              <a:off x="865437" y="-210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843" name="Google Shape;843;p15"/>
            <p:cNvCxnSpPr/>
            <p:nvPr/>
          </p:nvCxnSpPr>
          <p:spPr>
            <a:xfrm>
              <a:off x="1121680"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844" name="Google Shape;844;p15"/>
            <p:cNvCxnSpPr/>
            <p:nvPr/>
          </p:nvCxnSpPr>
          <p:spPr>
            <a:xfrm>
              <a:off x="1377924"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845" name="Google Shape;845;p15"/>
            <p:cNvCxnSpPr/>
            <p:nvPr/>
          </p:nvCxnSpPr>
          <p:spPr>
            <a:xfrm>
              <a:off x="1634167"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846" name="Google Shape;846;p15"/>
            <p:cNvCxnSpPr/>
            <p:nvPr/>
          </p:nvCxnSpPr>
          <p:spPr>
            <a:xfrm>
              <a:off x="1890410"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847" name="Google Shape;847;p15"/>
            <p:cNvCxnSpPr/>
            <p:nvPr/>
          </p:nvCxnSpPr>
          <p:spPr>
            <a:xfrm>
              <a:off x="2146654"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848" name="Google Shape;848;p15"/>
            <p:cNvCxnSpPr/>
            <p:nvPr/>
          </p:nvCxnSpPr>
          <p:spPr>
            <a:xfrm>
              <a:off x="2402897" y="-210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849" name="Google Shape;849;p15"/>
            <p:cNvCxnSpPr/>
            <p:nvPr/>
          </p:nvCxnSpPr>
          <p:spPr>
            <a:xfrm>
              <a:off x="2659140"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850" name="Google Shape;850;p15"/>
            <p:cNvCxnSpPr/>
            <p:nvPr/>
          </p:nvCxnSpPr>
          <p:spPr>
            <a:xfrm>
              <a:off x="2915384"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851" name="Google Shape;851;p15"/>
            <p:cNvCxnSpPr/>
            <p:nvPr/>
          </p:nvCxnSpPr>
          <p:spPr>
            <a:xfrm>
              <a:off x="3171627"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852" name="Google Shape;852;p15"/>
            <p:cNvCxnSpPr/>
            <p:nvPr/>
          </p:nvCxnSpPr>
          <p:spPr>
            <a:xfrm>
              <a:off x="3427871"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853" name="Google Shape;853;p15"/>
            <p:cNvCxnSpPr/>
            <p:nvPr/>
          </p:nvCxnSpPr>
          <p:spPr>
            <a:xfrm>
              <a:off x="3684114"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854" name="Google Shape;854;p15"/>
            <p:cNvCxnSpPr/>
            <p:nvPr/>
          </p:nvCxnSpPr>
          <p:spPr>
            <a:xfrm>
              <a:off x="3940357"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855" name="Google Shape;855;p15"/>
            <p:cNvCxnSpPr/>
            <p:nvPr/>
          </p:nvCxnSpPr>
          <p:spPr>
            <a:xfrm>
              <a:off x="4196601"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856" name="Google Shape;856;p15"/>
            <p:cNvCxnSpPr/>
            <p:nvPr/>
          </p:nvCxnSpPr>
          <p:spPr>
            <a:xfrm>
              <a:off x="4452844"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857" name="Google Shape;857;p15"/>
            <p:cNvCxnSpPr/>
            <p:nvPr/>
          </p:nvCxnSpPr>
          <p:spPr>
            <a:xfrm>
              <a:off x="4709088" y="-210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858" name="Google Shape;858;p15"/>
            <p:cNvCxnSpPr/>
            <p:nvPr/>
          </p:nvCxnSpPr>
          <p:spPr>
            <a:xfrm>
              <a:off x="4965331"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859" name="Google Shape;859;p15"/>
            <p:cNvCxnSpPr/>
            <p:nvPr/>
          </p:nvCxnSpPr>
          <p:spPr>
            <a:xfrm>
              <a:off x="5221574" y="-210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860" name="Google Shape;860;p15"/>
            <p:cNvCxnSpPr/>
            <p:nvPr/>
          </p:nvCxnSpPr>
          <p:spPr>
            <a:xfrm>
              <a:off x="5477818" y="-210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861" name="Google Shape;861;p15"/>
            <p:cNvCxnSpPr/>
            <p:nvPr/>
          </p:nvCxnSpPr>
          <p:spPr>
            <a:xfrm>
              <a:off x="5734061"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862" name="Google Shape;862;p15"/>
            <p:cNvCxnSpPr/>
            <p:nvPr/>
          </p:nvCxnSpPr>
          <p:spPr>
            <a:xfrm>
              <a:off x="5990304"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863" name="Google Shape;863;p15"/>
            <p:cNvCxnSpPr/>
            <p:nvPr/>
          </p:nvCxnSpPr>
          <p:spPr>
            <a:xfrm>
              <a:off x="6246548"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864" name="Google Shape;864;p15"/>
            <p:cNvCxnSpPr/>
            <p:nvPr/>
          </p:nvCxnSpPr>
          <p:spPr>
            <a:xfrm>
              <a:off x="6502791"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865" name="Google Shape;865;p15"/>
            <p:cNvCxnSpPr/>
            <p:nvPr/>
          </p:nvCxnSpPr>
          <p:spPr>
            <a:xfrm>
              <a:off x="6759035" y="-210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866" name="Google Shape;866;p15"/>
            <p:cNvCxnSpPr/>
            <p:nvPr/>
          </p:nvCxnSpPr>
          <p:spPr>
            <a:xfrm>
              <a:off x="7015278"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867" name="Google Shape;867;p15"/>
            <p:cNvCxnSpPr/>
            <p:nvPr/>
          </p:nvCxnSpPr>
          <p:spPr>
            <a:xfrm>
              <a:off x="7271521"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868" name="Google Shape;868;p15"/>
            <p:cNvCxnSpPr/>
            <p:nvPr/>
          </p:nvCxnSpPr>
          <p:spPr>
            <a:xfrm>
              <a:off x="7527765"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869" name="Google Shape;869;p15"/>
            <p:cNvCxnSpPr/>
            <p:nvPr/>
          </p:nvCxnSpPr>
          <p:spPr>
            <a:xfrm>
              <a:off x="7784008" y="-210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870" name="Google Shape;870;p15"/>
            <p:cNvCxnSpPr/>
            <p:nvPr/>
          </p:nvCxnSpPr>
          <p:spPr>
            <a:xfrm>
              <a:off x="8040251"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871" name="Google Shape;871;p15"/>
            <p:cNvCxnSpPr/>
            <p:nvPr/>
          </p:nvCxnSpPr>
          <p:spPr>
            <a:xfrm>
              <a:off x="8296495"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872" name="Google Shape;872;p15"/>
            <p:cNvCxnSpPr/>
            <p:nvPr/>
          </p:nvCxnSpPr>
          <p:spPr>
            <a:xfrm>
              <a:off x="8552738" y="-210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873" name="Google Shape;873;p15"/>
            <p:cNvCxnSpPr/>
            <p:nvPr/>
          </p:nvCxnSpPr>
          <p:spPr>
            <a:xfrm>
              <a:off x="8808982" y="-210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874" name="Google Shape;874;p15"/>
            <p:cNvCxnSpPr/>
            <p:nvPr/>
          </p:nvCxnSpPr>
          <p:spPr>
            <a:xfrm>
              <a:off x="9065225"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875" name="Google Shape;875;p15"/>
            <p:cNvCxnSpPr/>
            <p:nvPr/>
          </p:nvCxnSpPr>
          <p:spPr>
            <a:xfrm>
              <a:off x="96700"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876" name="Google Shape;876;p15"/>
            <p:cNvCxnSpPr/>
            <p:nvPr/>
          </p:nvCxnSpPr>
          <p:spPr>
            <a:xfrm rot="10800000">
              <a:off x="4573829" y="41812"/>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877" name="Google Shape;877;p15"/>
            <p:cNvCxnSpPr/>
            <p:nvPr/>
          </p:nvCxnSpPr>
          <p:spPr>
            <a:xfrm rot="10800000">
              <a:off x="4573829" y="-218345"/>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878" name="Google Shape;878;p15"/>
            <p:cNvCxnSpPr/>
            <p:nvPr/>
          </p:nvCxnSpPr>
          <p:spPr>
            <a:xfrm rot="10800000">
              <a:off x="4570100" y="-478501"/>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879" name="Google Shape;879;p15"/>
            <p:cNvCxnSpPr/>
            <p:nvPr/>
          </p:nvCxnSpPr>
          <p:spPr>
            <a:xfrm rot="10800000">
              <a:off x="4573829" y="-738658"/>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880" name="Google Shape;880;p15"/>
            <p:cNvCxnSpPr/>
            <p:nvPr/>
          </p:nvCxnSpPr>
          <p:spPr>
            <a:xfrm rot="10800000">
              <a:off x="4573829" y="-998815"/>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881" name="Google Shape;881;p15"/>
            <p:cNvCxnSpPr/>
            <p:nvPr/>
          </p:nvCxnSpPr>
          <p:spPr>
            <a:xfrm rot="10800000">
              <a:off x="4573829" y="-1258971"/>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882" name="Google Shape;882;p15"/>
            <p:cNvCxnSpPr/>
            <p:nvPr/>
          </p:nvCxnSpPr>
          <p:spPr>
            <a:xfrm rot="10800000">
              <a:off x="4573829" y="-1519128"/>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883" name="Google Shape;883;p15"/>
            <p:cNvCxnSpPr/>
            <p:nvPr/>
          </p:nvCxnSpPr>
          <p:spPr>
            <a:xfrm rot="10800000">
              <a:off x="4573829" y="-1779284"/>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884" name="Google Shape;884;p15"/>
            <p:cNvCxnSpPr/>
            <p:nvPr/>
          </p:nvCxnSpPr>
          <p:spPr>
            <a:xfrm rot="10800000">
              <a:off x="4570100" y="-2039441"/>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885" name="Google Shape;885;p15"/>
            <p:cNvCxnSpPr/>
            <p:nvPr/>
          </p:nvCxnSpPr>
          <p:spPr>
            <a:xfrm rot="10800000">
              <a:off x="4573829" y="-2299597"/>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886" name="Google Shape;886;p15"/>
            <p:cNvCxnSpPr/>
            <p:nvPr/>
          </p:nvCxnSpPr>
          <p:spPr>
            <a:xfrm rot="10800000">
              <a:off x="4573829" y="-2559754"/>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887" name="Google Shape;887;p15"/>
            <p:cNvCxnSpPr/>
            <p:nvPr/>
          </p:nvCxnSpPr>
          <p:spPr>
            <a:xfrm rot="10800000">
              <a:off x="4573829" y="-2819911"/>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888" name="Google Shape;888;p15"/>
            <p:cNvCxnSpPr/>
            <p:nvPr/>
          </p:nvCxnSpPr>
          <p:spPr>
            <a:xfrm rot="10800000">
              <a:off x="4573829" y="-3080067"/>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889" name="Google Shape;889;p15"/>
            <p:cNvCxnSpPr/>
            <p:nvPr/>
          </p:nvCxnSpPr>
          <p:spPr>
            <a:xfrm rot="10800000">
              <a:off x="4573829" y="-3340224"/>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890" name="Google Shape;890;p15"/>
            <p:cNvCxnSpPr/>
            <p:nvPr/>
          </p:nvCxnSpPr>
          <p:spPr>
            <a:xfrm rot="10800000">
              <a:off x="4573829" y="-3600380"/>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891" name="Google Shape;891;p15"/>
            <p:cNvCxnSpPr/>
            <p:nvPr/>
          </p:nvCxnSpPr>
          <p:spPr>
            <a:xfrm rot="10800000">
              <a:off x="4573829" y="-3860537"/>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892" name="Google Shape;892;p15"/>
            <p:cNvCxnSpPr/>
            <p:nvPr/>
          </p:nvCxnSpPr>
          <p:spPr>
            <a:xfrm rot="10800000">
              <a:off x="4573829" y="-4120693"/>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893" name="Google Shape;893;p15"/>
            <p:cNvCxnSpPr/>
            <p:nvPr/>
          </p:nvCxnSpPr>
          <p:spPr>
            <a:xfrm rot="10800000">
              <a:off x="4570100" y="-4380850"/>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894" name="Google Shape;894;p15"/>
            <p:cNvCxnSpPr/>
            <p:nvPr/>
          </p:nvCxnSpPr>
          <p:spPr>
            <a:xfrm rot="10800000">
              <a:off x="4573829" y="301975"/>
              <a:ext cx="0" cy="9140400"/>
            </a:xfrm>
            <a:prstGeom prst="straightConnector1">
              <a:avLst/>
            </a:prstGeom>
            <a:noFill/>
            <a:ln cap="flat" cmpd="sng" w="9525">
              <a:solidFill>
                <a:schemeClr val="dk1"/>
              </a:solidFill>
              <a:prstDash val="solid"/>
              <a:round/>
              <a:headEnd len="med" w="med" type="none"/>
              <a:tailEnd len="med" w="med" type="none"/>
            </a:ln>
          </p:spPr>
        </p:cxnSp>
      </p:grpSp>
      <p:grpSp>
        <p:nvGrpSpPr>
          <p:cNvPr id="895" name="Google Shape;895;p15"/>
          <p:cNvGrpSpPr/>
          <p:nvPr/>
        </p:nvGrpSpPr>
        <p:grpSpPr>
          <a:xfrm>
            <a:off x="701025" y="539400"/>
            <a:ext cx="7731300" cy="4064700"/>
            <a:chOff x="701025" y="539400"/>
            <a:chExt cx="7731300" cy="4064700"/>
          </a:xfrm>
        </p:grpSpPr>
        <p:sp>
          <p:nvSpPr>
            <p:cNvPr id="896" name="Google Shape;896;p15"/>
            <p:cNvSpPr/>
            <p:nvPr/>
          </p:nvSpPr>
          <p:spPr>
            <a:xfrm>
              <a:off x="711950" y="539400"/>
              <a:ext cx="7719000" cy="4064700"/>
            </a:xfrm>
            <a:prstGeom prst="roundRect">
              <a:avLst>
                <a:gd fmla="val 6735" name="adj"/>
              </a:avLst>
            </a:prstGeom>
            <a:solidFill>
              <a:srgbClr val="FFFFFF"/>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897" name="Google Shape;897;p15"/>
            <p:cNvCxnSpPr/>
            <p:nvPr/>
          </p:nvCxnSpPr>
          <p:spPr>
            <a:xfrm rot="10800000">
              <a:off x="701025" y="1072675"/>
              <a:ext cx="7731300" cy="0"/>
            </a:xfrm>
            <a:prstGeom prst="straightConnector1">
              <a:avLst/>
            </a:prstGeom>
            <a:noFill/>
            <a:ln cap="flat" cmpd="sng" w="9525">
              <a:solidFill>
                <a:srgbClr val="595959"/>
              </a:solidFill>
              <a:prstDash val="solid"/>
              <a:round/>
              <a:headEnd len="med" w="med" type="none"/>
              <a:tailEnd len="med" w="med" type="none"/>
            </a:ln>
          </p:spPr>
        </p:cxnSp>
        <p:grpSp>
          <p:nvGrpSpPr>
            <p:cNvPr id="898" name="Google Shape;898;p15"/>
            <p:cNvGrpSpPr/>
            <p:nvPr/>
          </p:nvGrpSpPr>
          <p:grpSpPr>
            <a:xfrm>
              <a:off x="941925" y="763050"/>
              <a:ext cx="716485" cy="147300"/>
              <a:chOff x="7468650" y="676950"/>
              <a:chExt cx="716485" cy="147300"/>
            </a:xfrm>
          </p:grpSpPr>
          <p:sp>
            <p:nvSpPr>
              <p:cNvPr id="899" name="Google Shape;899;p15"/>
              <p:cNvSpPr/>
              <p:nvPr/>
            </p:nvSpPr>
            <p:spPr>
              <a:xfrm>
                <a:off x="7468650" y="676950"/>
                <a:ext cx="147300" cy="147300"/>
              </a:xfrm>
              <a:prstGeom prst="ellipse">
                <a:avLst/>
              </a:prstGeom>
              <a:solidFill>
                <a:srgbClr val="74C3B3"/>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0" name="Google Shape;900;p15"/>
              <p:cNvSpPr/>
              <p:nvPr/>
            </p:nvSpPr>
            <p:spPr>
              <a:xfrm>
                <a:off x="7753243" y="676950"/>
                <a:ext cx="147300" cy="147300"/>
              </a:xfrm>
              <a:prstGeom prst="ellipse">
                <a:avLst/>
              </a:prstGeom>
              <a:solidFill>
                <a:srgbClr val="F6C4A2"/>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1" name="Google Shape;901;p15"/>
              <p:cNvSpPr/>
              <p:nvPr/>
            </p:nvSpPr>
            <p:spPr>
              <a:xfrm>
                <a:off x="8037835" y="676950"/>
                <a:ext cx="147300" cy="147300"/>
              </a:xfrm>
              <a:prstGeom prst="ellipse">
                <a:avLst/>
              </a:prstGeom>
              <a:solidFill>
                <a:srgbClr val="E1B8EC"/>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902" name="Google Shape;902;p15"/>
          <p:cNvSpPr txBox="1"/>
          <p:nvPr>
            <p:ph idx="1" type="subTitle"/>
          </p:nvPr>
        </p:nvSpPr>
        <p:spPr>
          <a:xfrm>
            <a:off x="1129889" y="3033100"/>
            <a:ext cx="1890300" cy="924000"/>
          </a:xfrm>
          <a:prstGeom prst="rect">
            <a:avLst/>
          </a:prstGeom>
          <a:ln>
            <a:noFill/>
          </a:ln>
        </p:spPr>
        <p:txBody>
          <a:bodyPr anchorCtr="0" anchor="t" bIns="91425" lIns="91425" spcFirstLastPara="1" rIns="91425" wrap="square" tIns="91425">
            <a:normAutofit/>
          </a:bodyPr>
          <a:lstStyle>
            <a:lvl1pPr lvl="0" rtl="0" algn="ctr">
              <a:lnSpc>
                <a:spcPct val="100000"/>
              </a:lnSpc>
              <a:spcBef>
                <a:spcPts val="0"/>
              </a:spcBef>
              <a:spcAft>
                <a:spcPts val="0"/>
              </a:spcAft>
              <a:buSzPts val="1400"/>
              <a:buNone/>
              <a:defRPr>
                <a:solidFill>
                  <a:schemeClr val="dk1"/>
                </a:solidFill>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903" name="Google Shape;903;p15"/>
          <p:cNvSpPr txBox="1"/>
          <p:nvPr>
            <p:ph idx="2" type="subTitle"/>
          </p:nvPr>
        </p:nvSpPr>
        <p:spPr>
          <a:xfrm>
            <a:off x="3626850" y="3032025"/>
            <a:ext cx="1890300" cy="925200"/>
          </a:xfrm>
          <a:prstGeom prst="rect">
            <a:avLst/>
          </a:prstGeom>
          <a:ln>
            <a:noFill/>
          </a:ln>
        </p:spPr>
        <p:txBody>
          <a:bodyPr anchorCtr="0" anchor="t" bIns="91425" lIns="91425" spcFirstLastPara="1" rIns="91425" wrap="square" tIns="91425">
            <a:normAutofit/>
          </a:bodyPr>
          <a:lstStyle>
            <a:lvl1pPr lvl="0" rtl="0" algn="ctr">
              <a:lnSpc>
                <a:spcPct val="100000"/>
              </a:lnSpc>
              <a:spcBef>
                <a:spcPts val="0"/>
              </a:spcBef>
              <a:spcAft>
                <a:spcPts val="0"/>
              </a:spcAft>
              <a:buSzPts val="1400"/>
              <a:buNone/>
              <a:defRPr>
                <a:solidFill>
                  <a:schemeClr val="dk1"/>
                </a:solidFill>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904" name="Google Shape;904;p15"/>
          <p:cNvSpPr txBox="1"/>
          <p:nvPr>
            <p:ph idx="3" type="subTitle"/>
          </p:nvPr>
        </p:nvSpPr>
        <p:spPr>
          <a:xfrm>
            <a:off x="6126241" y="3033100"/>
            <a:ext cx="1890300" cy="924000"/>
          </a:xfrm>
          <a:prstGeom prst="rect">
            <a:avLst/>
          </a:prstGeom>
          <a:ln>
            <a:noFill/>
          </a:ln>
        </p:spPr>
        <p:txBody>
          <a:bodyPr anchorCtr="0" anchor="t" bIns="91425" lIns="91425" spcFirstLastPara="1" rIns="91425" wrap="square" tIns="91425">
            <a:normAutofit/>
          </a:bodyPr>
          <a:lstStyle>
            <a:lvl1pPr lvl="0" rtl="0" algn="ctr">
              <a:lnSpc>
                <a:spcPct val="100000"/>
              </a:lnSpc>
              <a:spcBef>
                <a:spcPts val="0"/>
              </a:spcBef>
              <a:spcAft>
                <a:spcPts val="0"/>
              </a:spcAft>
              <a:buSzPts val="1400"/>
              <a:buNone/>
              <a:defRPr>
                <a:solidFill>
                  <a:schemeClr val="dk1"/>
                </a:solidFill>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905" name="Google Shape;905;p15"/>
          <p:cNvSpPr txBox="1"/>
          <p:nvPr>
            <p:ph idx="4" type="subTitle"/>
          </p:nvPr>
        </p:nvSpPr>
        <p:spPr>
          <a:xfrm>
            <a:off x="4009650" y="2460113"/>
            <a:ext cx="1124700" cy="391200"/>
          </a:xfrm>
          <a:prstGeom prst="rect">
            <a:avLst/>
          </a:prstGeom>
          <a:ln>
            <a:noFill/>
          </a:ln>
        </p:spPr>
        <p:txBody>
          <a:bodyPr anchorCtr="0" anchor="ctr" bIns="91425" lIns="91425" spcFirstLastPara="1" rIns="91425" wrap="square" tIns="91425">
            <a:normAutofit/>
          </a:bodyPr>
          <a:lstStyle>
            <a:lvl1pPr lvl="0" rtl="0" algn="ctr">
              <a:lnSpc>
                <a:spcPct val="100000"/>
              </a:lnSpc>
              <a:spcBef>
                <a:spcPts val="0"/>
              </a:spcBef>
              <a:spcAft>
                <a:spcPts val="0"/>
              </a:spcAft>
              <a:buClr>
                <a:schemeClr val="dk1"/>
              </a:buClr>
              <a:buSzPts val="2400"/>
              <a:buFont typeface="Bebas Neue"/>
              <a:buNone/>
              <a:defRPr sz="2000">
                <a:solidFill>
                  <a:schemeClr val="dk1"/>
                </a:solidFill>
                <a:latin typeface="Bebas Neue"/>
                <a:ea typeface="Bebas Neue"/>
                <a:cs typeface="Bebas Neue"/>
                <a:sym typeface="Bebas Neue"/>
              </a:defRPr>
            </a:lvl1pPr>
            <a:lvl2pPr lvl="1"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p:txBody>
      </p:sp>
      <p:sp>
        <p:nvSpPr>
          <p:cNvPr id="906" name="Google Shape;906;p15"/>
          <p:cNvSpPr txBox="1"/>
          <p:nvPr>
            <p:ph idx="5" type="subTitle"/>
          </p:nvPr>
        </p:nvSpPr>
        <p:spPr>
          <a:xfrm>
            <a:off x="6509041" y="2460113"/>
            <a:ext cx="1124700" cy="391200"/>
          </a:xfrm>
          <a:prstGeom prst="rect">
            <a:avLst/>
          </a:prstGeom>
          <a:ln>
            <a:noFill/>
          </a:ln>
        </p:spPr>
        <p:txBody>
          <a:bodyPr anchorCtr="0" anchor="ctr" bIns="91425" lIns="91425" spcFirstLastPara="1" rIns="91425" wrap="square" tIns="91425">
            <a:normAutofit/>
          </a:bodyPr>
          <a:lstStyle>
            <a:lvl1pPr lvl="0" rtl="0" algn="ctr">
              <a:lnSpc>
                <a:spcPct val="100000"/>
              </a:lnSpc>
              <a:spcBef>
                <a:spcPts val="0"/>
              </a:spcBef>
              <a:spcAft>
                <a:spcPts val="0"/>
              </a:spcAft>
              <a:buClr>
                <a:schemeClr val="dk1"/>
              </a:buClr>
              <a:buSzPts val="2400"/>
              <a:buFont typeface="Bebas Neue"/>
              <a:buNone/>
              <a:defRPr sz="2000">
                <a:solidFill>
                  <a:schemeClr val="dk1"/>
                </a:solidFill>
                <a:latin typeface="Bebas Neue"/>
                <a:ea typeface="Bebas Neue"/>
                <a:cs typeface="Bebas Neue"/>
                <a:sym typeface="Bebas Neue"/>
              </a:defRPr>
            </a:lvl1pPr>
            <a:lvl2pPr lvl="1"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p:txBody>
      </p:sp>
      <p:sp>
        <p:nvSpPr>
          <p:cNvPr id="907" name="Google Shape;907;p15"/>
          <p:cNvSpPr txBox="1"/>
          <p:nvPr>
            <p:ph idx="6" type="subTitle"/>
          </p:nvPr>
        </p:nvSpPr>
        <p:spPr>
          <a:xfrm>
            <a:off x="1514789" y="2460113"/>
            <a:ext cx="1120500" cy="391200"/>
          </a:xfrm>
          <a:prstGeom prst="rect">
            <a:avLst/>
          </a:prstGeom>
          <a:ln>
            <a:noFill/>
          </a:ln>
        </p:spPr>
        <p:txBody>
          <a:bodyPr anchorCtr="0" anchor="ctr" bIns="91425" lIns="91425" spcFirstLastPara="1" rIns="91425" wrap="square" tIns="91425">
            <a:normAutofit/>
          </a:bodyPr>
          <a:lstStyle>
            <a:lvl1pPr lvl="0" rtl="0" algn="ctr">
              <a:lnSpc>
                <a:spcPct val="100000"/>
              </a:lnSpc>
              <a:spcBef>
                <a:spcPts val="0"/>
              </a:spcBef>
              <a:spcAft>
                <a:spcPts val="0"/>
              </a:spcAft>
              <a:buClr>
                <a:schemeClr val="dk1"/>
              </a:buClr>
              <a:buSzPts val="2400"/>
              <a:buFont typeface="Bebas Neue"/>
              <a:buNone/>
              <a:defRPr sz="2000">
                <a:solidFill>
                  <a:schemeClr val="dk1"/>
                </a:solidFill>
                <a:latin typeface="Bebas Neue"/>
                <a:ea typeface="Bebas Neue"/>
                <a:cs typeface="Bebas Neue"/>
                <a:sym typeface="Bebas Neue"/>
              </a:defRPr>
            </a:lvl1pPr>
            <a:lvl2pPr lvl="1"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p:txBody>
      </p:sp>
      <p:sp>
        <p:nvSpPr>
          <p:cNvPr id="908" name="Google Shape;908;p15"/>
          <p:cNvSpPr/>
          <p:nvPr/>
        </p:nvSpPr>
        <p:spPr>
          <a:xfrm>
            <a:off x="336754" y="-516225"/>
            <a:ext cx="911400" cy="911400"/>
          </a:xfrm>
          <a:prstGeom prst="ellipse">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9" name="Google Shape;909;p15"/>
          <p:cNvSpPr/>
          <p:nvPr/>
        </p:nvSpPr>
        <p:spPr>
          <a:xfrm>
            <a:off x="8354703" y="4391438"/>
            <a:ext cx="677974" cy="678887"/>
          </a:xfrm>
          <a:custGeom>
            <a:rect b="b" l="l" r="r" t="t"/>
            <a:pathLst>
              <a:path extrusionOk="0" h="43877" w="43818">
                <a:moveTo>
                  <a:pt x="21909" y="1"/>
                </a:moveTo>
                <a:cubicBezTo>
                  <a:pt x="21909" y="12101"/>
                  <a:pt x="12100" y="21968"/>
                  <a:pt x="0" y="21968"/>
                </a:cubicBezTo>
                <a:cubicBezTo>
                  <a:pt x="12100" y="21968"/>
                  <a:pt x="21909" y="31777"/>
                  <a:pt x="21909" y="43877"/>
                </a:cubicBezTo>
                <a:cubicBezTo>
                  <a:pt x="21909" y="31777"/>
                  <a:pt x="31718" y="21968"/>
                  <a:pt x="43817" y="21968"/>
                </a:cubicBezTo>
                <a:cubicBezTo>
                  <a:pt x="31718" y="21968"/>
                  <a:pt x="21909" y="12101"/>
                  <a:pt x="21909" y="1"/>
                </a:cubicBezTo>
                <a:close/>
              </a:path>
            </a:pathLst>
          </a:custGeom>
          <a:solidFill>
            <a:schemeClr val="accen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0" name="Google Shape;910;p15"/>
          <p:cNvSpPr/>
          <p:nvPr/>
        </p:nvSpPr>
        <p:spPr>
          <a:xfrm>
            <a:off x="8733653" y="783150"/>
            <a:ext cx="801900" cy="801900"/>
          </a:xfrm>
          <a:prstGeom prst="ellipse">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1" name="Google Shape;911;p15"/>
          <p:cNvSpPr/>
          <p:nvPr/>
        </p:nvSpPr>
        <p:spPr>
          <a:xfrm>
            <a:off x="8642150" y="260500"/>
            <a:ext cx="350400" cy="350400"/>
          </a:xfrm>
          <a:prstGeom prst="ellipse">
            <a:avLst/>
          </a:prstGeom>
          <a:solidFill>
            <a:schemeClr val="l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2" name="Google Shape;912;p15"/>
          <p:cNvSpPr/>
          <p:nvPr/>
        </p:nvSpPr>
        <p:spPr>
          <a:xfrm>
            <a:off x="8166422" y="4754875"/>
            <a:ext cx="91500" cy="91500"/>
          </a:xfrm>
          <a:prstGeom prst="ellipse">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3" name="Google Shape;913;p15"/>
          <p:cNvSpPr/>
          <p:nvPr/>
        </p:nvSpPr>
        <p:spPr>
          <a:xfrm>
            <a:off x="-797163" y="558948"/>
            <a:ext cx="1362383" cy="224196"/>
          </a:xfrm>
          <a:custGeom>
            <a:rect b="b" l="l" r="r" t="t"/>
            <a:pathLst>
              <a:path extrusionOk="0" h="20559" w="124932">
                <a:moveTo>
                  <a:pt x="28957" y="1"/>
                </a:moveTo>
                <a:lnTo>
                  <a:pt x="15565" y="11748"/>
                </a:lnTo>
                <a:lnTo>
                  <a:pt x="4346" y="1939"/>
                </a:lnTo>
                <a:lnTo>
                  <a:pt x="0" y="6873"/>
                </a:lnTo>
                <a:lnTo>
                  <a:pt x="15565" y="20558"/>
                </a:lnTo>
                <a:lnTo>
                  <a:pt x="28957" y="8811"/>
                </a:lnTo>
                <a:lnTo>
                  <a:pt x="42349" y="20558"/>
                </a:lnTo>
                <a:lnTo>
                  <a:pt x="55740" y="8811"/>
                </a:lnTo>
                <a:lnTo>
                  <a:pt x="69132" y="20558"/>
                </a:lnTo>
                <a:lnTo>
                  <a:pt x="82524" y="8811"/>
                </a:lnTo>
                <a:lnTo>
                  <a:pt x="95916" y="20558"/>
                </a:lnTo>
                <a:lnTo>
                  <a:pt x="109307" y="8811"/>
                </a:lnTo>
                <a:lnTo>
                  <a:pt x="120585" y="18620"/>
                </a:lnTo>
                <a:lnTo>
                  <a:pt x="124931" y="13686"/>
                </a:lnTo>
                <a:lnTo>
                  <a:pt x="109307" y="1"/>
                </a:lnTo>
                <a:lnTo>
                  <a:pt x="95916" y="11748"/>
                </a:lnTo>
                <a:lnTo>
                  <a:pt x="82524" y="1"/>
                </a:lnTo>
                <a:lnTo>
                  <a:pt x="69132" y="11748"/>
                </a:lnTo>
                <a:lnTo>
                  <a:pt x="55740" y="1"/>
                </a:lnTo>
                <a:lnTo>
                  <a:pt x="42349" y="11748"/>
                </a:lnTo>
                <a:lnTo>
                  <a:pt x="28957" y="1"/>
                </a:lnTo>
                <a:close/>
              </a:path>
            </a:pathLst>
          </a:custGeom>
          <a:solidFill>
            <a:schemeClr val="accent6"/>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4" name="Google Shape;914;p15"/>
          <p:cNvSpPr/>
          <p:nvPr/>
        </p:nvSpPr>
        <p:spPr>
          <a:xfrm>
            <a:off x="8804625" y="3699725"/>
            <a:ext cx="415800" cy="415800"/>
          </a:xfrm>
          <a:prstGeom prst="star4">
            <a:avLst>
              <a:gd fmla="val 19794" name="adj"/>
            </a:avLst>
          </a:prstGeom>
          <a:solidFill>
            <a:schemeClr val="accent5"/>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5" name="Google Shape;915;p15"/>
          <p:cNvSpPr/>
          <p:nvPr/>
        </p:nvSpPr>
        <p:spPr>
          <a:xfrm>
            <a:off x="8642147" y="4115525"/>
            <a:ext cx="91500" cy="91500"/>
          </a:xfrm>
          <a:prstGeom prst="ellipse">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6" name="Google Shape;916;p15"/>
          <p:cNvSpPr/>
          <p:nvPr/>
        </p:nvSpPr>
        <p:spPr>
          <a:xfrm>
            <a:off x="1437472" y="303675"/>
            <a:ext cx="91500" cy="91500"/>
          </a:xfrm>
          <a:prstGeom prst="ellipse">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7" name="Google Shape;917;p15"/>
          <p:cNvSpPr/>
          <p:nvPr/>
        </p:nvSpPr>
        <p:spPr>
          <a:xfrm>
            <a:off x="1718297" y="260500"/>
            <a:ext cx="91500" cy="91500"/>
          </a:xfrm>
          <a:prstGeom prst="ellipse">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8" name="Google Shape;918;p15"/>
          <p:cNvSpPr/>
          <p:nvPr/>
        </p:nvSpPr>
        <p:spPr>
          <a:xfrm rot="-5400000">
            <a:off x="-305088" y="5014673"/>
            <a:ext cx="1362383" cy="224196"/>
          </a:xfrm>
          <a:custGeom>
            <a:rect b="b" l="l" r="r" t="t"/>
            <a:pathLst>
              <a:path extrusionOk="0" h="20559" w="124932">
                <a:moveTo>
                  <a:pt x="28957" y="1"/>
                </a:moveTo>
                <a:lnTo>
                  <a:pt x="15565" y="11748"/>
                </a:lnTo>
                <a:lnTo>
                  <a:pt x="4346" y="1939"/>
                </a:lnTo>
                <a:lnTo>
                  <a:pt x="0" y="6873"/>
                </a:lnTo>
                <a:lnTo>
                  <a:pt x="15565" y="20558"/>
                </a:lnTo>
                <a:lnTo>
                  <a:pt x="28957" y="8811"/>
                </a:lnTo>
                <a:lnTo>
                  <a:pt x="42349" y="20558"/>
                </a:lnTo>
                <a:lnTo>
                  <a:pt x="55740" y="8811"/>
                </a:lnTo>
                <a:lnTo>
                  <a:pt x="69132" y="20558"/>
                </a:lnTo>
                <a:lnTo>
                  <a:pt x="82524" y="8811"/>
                </a:lnTo>
                <a:lnTo>
                  <a:pt x="95916" y="20558"/>
                </a:lnTo>
                <a:lnTo>
                  <a:pt x="109307" y="8811"/>
                </a:lnTo>
                <a:lnTo>
                  <a:pt x="120585" y="18620"/>
                </a:lnTo>
                <a:lnTo>
                  <a:pt x="124931" y="13686"/>
                </a:lnTo>
                <a:lnTo>
                  <a:pt x="109307" y="1"/>
                </a:lnTo>
                <a:lnTo>
                  <a:pt x="95916" y="11748"/>
                </a:lnTo>
                <a:lnTo>
                  <a:pt x="82524" y="1"/>
                </a:lnTo>
                <a:lnTo>
                  <a:pt x="69132" y="11748"/>
                </a:lnTo>
                <a:lnTo>
                  <a:pt x="55740" y="1"/>
                </a:lnTo>
                <a:lnTo>
                  <a:pt x="42349" y="11748"/>
                </a:lnTo>
                <a:lnTo>
                  <a:pt x="28957" y="1"/>
                </a:lnTo>
                <a:close/>
              </a:path>
            </a:pathLst>
          </a:custGeom>
          <a:solidFill>
            <a:schemeClr val="accent4"/>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9" name="Google Shape;919;p15"/>
          <p:cNvSpPr/>
          <p:nvPr/>
        </p:nvSpPr>
        <p:spPr>
          <a:xfrm>
            <a:off x="665750" y="4932600"/>
            <a:ext cx="532800" cy="532800"/>
          </a:xfrm>
          <a:prstGeom prst="ellipse">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0" name="Google Shape;920;p15"/>
          <p:cNvSpPr/>
          <p:nvPr/>
        </p:nvSpPr>
        <p:spPr>
          <a:xfrm>
            <a:off x="1248150" y="4662425"/>
            <a:ext cx="350400" cy="350400"/>
          </a:xfrm>
          <a:prstGeom prst="star4">
            <a:avLst>
              <a:gd fmla="val 19794" name="adj"/>
            </a:avLst>
          </a:prstGeom>
          <a:solidFill>
            <a:schemeClr val="accen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1" name="Google Shape;921;p15"/>
          <p:cNvSpPr txBox="1"/>
          <p:nvPr>
            <p:ph type="title"/>
          </p:nvPr>
        </p:nvSpPr>
        <p:spPr>
          <a:xfrm>
            <a:off x="1844825" y="539400"/>
            <a:ext cx="6321600" cy="525900"/>
          </a:xfrm>
          <a:prstGeom prst="rect">
            <a:avLst/>
          </a:prstGeom>
        </p:spPr>
        <p:txBody>
          <a:bodyPr anchorCtr="0" anchor="ctr" bIns="91425" lIns="91425" spcFirstLastPara="1" rIns="91425" wrap="square" tIns="91425">
            <a:noAutofit/>
          </a:bodyPr>
          <a:lstStyle>
            <a:lvl1pPr lvl="0" rtl="0">
              <a:spcBef>
                <a:spcPts val="0"/>
              </a:spcBef>
              <a:spcAft>
                <a:spcPts val="0"/>
              </a:spcAft>
              <a:buSzPts val="2800"/>
              <a:buNone/>
              <a:defRPr sz="302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1">
  <p:cSld name="CUSTOM_3_1">
    <p:spTree>
      <p:nvGrpSpPr>
        <p:cNvPr id="922" name="Shape 922"/>
        <p:cNvGrpSpPr/>
        <p:nvPr/>
      </p:nvGrpSpPr>
      <p:grpSpPr>
        <a:xfrm>
          <a:off x="0" y="0"/>
          <a:ext cx="0" cy="0"/>
          <a:chOff x="0" y="0"/>
          <a:chExt cx="0" cy="0"/>
        </a:xfrm>
      </p:grpSpPr>
      <p:grpSp>
        <p:nvGrpSpPr>
          <p:cNvPr id="923" name="Google Shape;923;p16"/>
          <p:cNvGrpSpPr/>
          <p:nvPr/>
        </p:nvGrpSpPr>
        <p:grpSpPr>
          <a:xfrm>
            <a:off x="-100" y="-2100"/>
            <a:ext cx="9144129" cy="5149800"/>
            <a:chOff x="-100" y="-2100"/>
            <a:chExt cx="9144129" cy="5149800"/>
          </a:xfrm>
        </p:grpSpPr>
        <p:cxnSp>
          <p:nvCxnSpPr>
            <p:cNvPr id="924" name="Google Shape;924;p16"/>
            <p:cNvCxnSpPr/>
            <p:nvPr/>
          </p:nvCxnSpPr>
          <p:spPr>
            <a:xfrm>
              <a:off x="352950"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925" name="Google Shape;925;p16"/>
            <p:cNvCxnSpPr/>
            <p:nvPr/>
          </p:nvCxnSpPr>
          <p:spPr>
            <a:xfrm>
              <a:off x="609193"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926" name="Google Shape;926;p16"/>
            <p:cNvCxnSpPr/>
            <p:nvPr/>
          </p:nvCxnSpPr>
          <p:spPr>
            <a:xfrm>
              <a:off x="865437" y="-210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927" name="Google Shape;927;p16"/>
            <p:cNvCxnSpPr/>
            <p:nvPr/>
          </p:nvCxnSpPr>
          <p:spPr>
            <a:xfrm>
              <a:off x="1121680"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928" name="Google Shape;928;p16"/>
            <p:cNvCxnSpPr/>
            <p:nvPr/>
          </p:nvCxnSpPr>
          <p:spPr>
            <a:xfrm>
              <a:off x="1377924"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929" name="Google Shape;929;p16"/>
            <p:cNvCxnSpPr/>
            <p:nvPr/>
          </p:nvCxnSpPr>
          <p:spPr>
            <a:xfrm>
              <a:off x="1634167"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930" name="Google Shape;930;p16"/>
            <p:cNvCxnSpPr/>
            <p:nvPr/>
          </p:nvCxnSpPr>
          <p:spPr>
            <a:xfrm>
              <a:off x="1890410"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931" name="Google Shape;931;p16"/>
            <p:cNvCxnSpPr/>
            <p:nvPr/>
          </p:nvCxnSpPr>
          <p:spPr>
            <a:xfrm>
              <a:off x="2146654"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932" name="Google Shape;932;p16"/>
            <p:cNvCxnSpPr/>
            <p:nvPr/>
          </p:nvCxnSpPr>
          <p:spPr>
            <a:xfrm>
              <a:off x="2402897" y="-210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933" name="Google Shape;933;p16"/>
            <p:cNvCxnSpPr/>
            <p:nvPr/>
          </p:nvCxnSpPr>
          <p:spPr>
            <a:xfrm>
              <a:off x="2659140"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934" name="Google Shape;934;p16"/>
            <p:cNvCxnSpPr/>
            <p:nvPr/>
          </p:nvCxnSpPr>
          <p:spPr>
            <a:xfrm>
              <a:off x="2915384"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935" name="Google Shape;935;p16"/>
            <p:cNvCxnSpPr/>
            <p:nvPr/>
          </p:nvCxnSpPr>
          <p:spPr>
            <a:xfrm>
              <a:off x="3171627"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936" name="Google Shape;936;p16"/>
            <p:cNvCxnSpPr/>
            <p:nvPr/>
          </p:nvCxnSpPr>
          <p:spPr>
            <a:xfrm>
              <a:off x="3427871"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937" name="Google Shape;937;p16"/>
            <p:cNvCxnSpPr/>
            <p:nvPr/>
          </p:nvCxnSpPr>
          <p:spPr>
            <a:xfrm>
              <a:off x="3684114"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938" name="Google Shape;938;p16"/>
            <p:cNvCxnSpPr/>
            <p:nvPr/>
          </p:nvCxnSpPr>
          <p:spPr>
            <a:xfrm>
              <a:off x="3940357"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939" name="Google Shape;939;p16"/>
            <p:cNvCxnSpPr/>
            <p:nvPr/>
          </p:nvCxnSpPr>
          <p:spPr>
            <a:xfrm>
              <a:off x="4196601"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940" name="Google Shape;940;p16"/>
            <p:cNvCxnSpPr/>
            <p:nvPr/>
          </p:nvCxnSpPr>
          <p:spPr>
            <a:xfrm>
              <a:off x="4452844"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941" name="Google Shape;941;p16"/>
            <p:cNvCxnSpPr/>
            <p:nvPr/>
          </p:nvCxnSpPr>
          <p:spPr>
            <a:xfrm>
              <a:off x="4709088" y="-210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942" name="Google Shape;942;p16"/>
            <p:cNvCxnSpPr/>
            <p:nvPr/>
          </p:nvCxnSpPr>
          <p:spPr>
            <a:xfrm>
              <a:off x="4965331"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943" name="Google Shape;943;p16"/>
            <p:cNvCxnSpPr/>
            <p:nvPr/>
          </p:nvCxnSpPr>
          <p:spPr>
            <a:xfrm>
              <a:off x="5221574" y="-210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944" name="Google Shape;944;p16"/>
            <p:cNvCxnSpPr/>
            <p:nvPr/>
          </p:nvCxnSpPr>
          <p:spPr>
            <a:xfrm>
              <a:off x="5477818" y="-210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945" name="Google Shape;945;p16"/>
            <p:cNvCxnSpPr/>
            <p:nvPr/>
          </p:nvCxnSpPr>
          <p:spPr>
            <a:xfrm>
              <a:off x="5734061"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946" name="Google Shape;946;p16"/>
            <p:cNvCxnSpPr/>
            <p:nvPr/>
          </p:nvCxnSpPr>
          <p:spPr>
            <a:xfrm>
              <a:off x="5990304"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947" name="Google Shape;947;p16"/>
            <p:cNvCxnSpPr/>
            <p:nvPr/>
          </p:nvCxnSpPr>
          <p:spPr>
            <a:xfrm>
              <a:off x="6246548"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948" name="Google Shape;948;p16"/>
            <p:cNvCxnSpPr/>
            <p:nvPr/>
          </p:nvCxnSpPr>
          <p:spPr>
            <a:xfrm>
              <a:off x="6502791"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949" name="Google Shape;949;p16"/>
            <p:cNvCxnSpPr/>
            <p:nvPr/>
          </p:nvCxnSpPr>
          <p:spPr>
            <a:xfrm>
              <a:off x="6759035" y="-210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950" name="Google Shape;950;p16"/>
            <p:cNvCxnSpPr/>
            <p:nvPr/>
          </p:nvCxnSpPr>
          <p:spPr>
            <a:xfrm>
              <a:off x="7015278"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951" name="Google Shape;951;p16"/>
            <p:cNvCxnSpPr/>
            <p:nvPr/>
          </p:nvCxnSpPr>
          <p:spPr>
            <a:xfrm>
              <a:off x="7271521"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952" name="Google Shape;952;p16"/>
            <p:cNvCxnSpPr/>
            <p:nvPr/>
          </p:nvCxnSpPr>
          <p:spPr>
            <a:xfrm>
              <a:off x="7527765"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953" name="Google Shape;953;p16"/>
            <p:cNvCxnSpPr/>
            <p:nvPr/>
          </p:nvCxnSpPr>
          <p:spPr>
            <a:xfrm>
              <a:off x="7784008" y="-210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954" name="Google Shape;954;p16"/>
            <p:cNvCxnSpPr/>
            <p:nvPr/>
          </p:nvCxnSpPr>
          <p:spPr>
            <a:xfrm>
              <a:off x="8040251"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955" name="Google Shape;955;p16"/>
            <p:cNvCxnSpPr/>
            <p:nvPr/>
          </p:nvCxnSpPr>
          <p:spPr>
            <a:xfrm>
              <a:off x="8296495"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956" name="Google Shape;956;p16"/>
            <p:cNvCxnSpPr/>
            <p:nvPr/>
          </p:nvCxnSpPr>
          <p:spPr>
            <a:xfrm>
              <a:off x="8552738" y="-210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957" name="Google Shape;957;p16"/>
            <p:cNvCxnSpPr/>
            <p:nvPr/>
          </p:nvCxnSpPr>
          <p:spPr>
            <a:xfrm>
              <a:off x="8808982" y="-210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958" name="Google Shape;958;p16"/>
            <p:cNvCxnSpPr/>
            <p:nvPr/>
          </p:nvCxnSpPr>
          <p:spPr>
            <a:xfrm>
              <a:off x="9065225"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959" name="Google Shape;959;p16"/>
            <p:cNvCxnSpPr/>
            <p:nvPr/>
          </p:nvCxnSpPr>
          <p:spPr>
            <a:xfrm>
              <a:off x="96700"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960" name="Google Shape;960;p16"/>
            <p:cNvCxnSpPr/>
            <p:nvPr/>
          </p:nvCxnSpPr>
          <p:spPr>
            <a:xfrm rot="10800000">
              <a:off x="4573829" y="41812"/>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961" name="Google Shape;961;p16"/>
            <p:cNvCxnSpPr/>
            <p:nvPr/>
          </p:nvCxnSpPr>
          <p:spPr>
            <a:xfrm rot="10800000">
              <a:off x="4573829" y="-218345"/>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962" name="Google Shape;962;p16"/>
            <p:cNvCxnSpPr/>
            <p:nvPr/>
          </p:nvCxnSpPr>
          <p:spPr>
            <a:xfrm rot="10800000">
              <a:off x="4570100" y="-478501"/>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963" name="Google Shape;963;p16"/>
            <p:cNvCxnSpPr/>
            <p:nvPr/>
          </p:nvCxnSpPr>
          <p:spPr>
            <a:xfrm rot="10800000">
              <a:off x="4573829" y="-738658"/>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964" name="Google Shape;964;p16"/>
            <p:cNvCxnSpPr/>
            <p:nvPr/>
          </p:nvCxnSpPr>
          <p:spPr>
            <a:xfrm rot="10800000">
              <a:off x="4573829" y="-998815"/>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965" name="Google Shape;965;p16"/>
            <p:cNvCxnSpPr/>
            <p:nvPr/>
          </p:nvCxnSpPr>
          <p:spPr>
            <a:xfrm rot="10800000">
              <a:off x="4573829" y="-1258971"/>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966" name="Google Shape;966;p16"/>
            <p:cNvCxnSpPr/>
            <p:nvPr/>
          </p:nvCxnSpPr>
          <p:spPr>
            <a:xfrm rot="10800000">
              <a:off x="4573829" y="-1519128"/>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967" name="Google Shape;967;p16"/>
            <p:cNvCxnSpPr/>
            <p:nvPr/>
          </p:nvCxnSpPr>
          <p:spPr>
            <a:xfrm rot="10800000">
              <a:off x="4573829" y="-1779284"/>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968" name="Google Shape;968;p16"/>
            <p:cNvCxnSpPr/>
            <p:nvPr/>
          </p:nvCxnSpPr>
          <p:spPr>
            <a:xfrm rot="10800000">
              <a:off x="4570100" y="-2039441"/>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969" name="Google Shape;969;p16"/>
            <p:cNvCxnSpPr/>
            <p:nvPr/>
          </p:nvCxnSpPr>
          <p:spPr>
            <a:xfrm rot="10800000">
              <a:off x="4573829" y="-2299597"/>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970" name="Google Shape;970;p16"/>
            <p:cNvCxnSpPr/>
            <p:nvPr/>
          </p:nvCxnSpPr>
          <p:spPr>
            <a:xfrm rot="10800000">
              <a:off x="4573829" y="-2559754"/>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971" name="Google Shape;971;p16"/>
            <p:cNvCxnSpPr/>
            <p:nvPr/>
          </p:nvCxnSpPr>
          <p:spPr>
            <a:xfrm rot="10800000">
              <a:off x="4573829" y="-2819911"/>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972" name="Google Shape;972;p16"/>
            <p:cNvCxnSpPr/>
            <p:nvPr/>
          </p:nvCxnSpPr>
          <p:spPr>
            <a:xfrm rot="10800000">
              <a:off x="4573829" y="-3080067"/>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973" name="Google Shape;973;p16"/>
            <p:cNvCxnSpPr/>
            <p:nvPr/>
          </p:nvCxnSpPr>
          <p:spPr>
            <a:xfrm rot="10800000">
              <a:off x="4573829" y="-3340224"/>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974" name="Google Shape;974;p16"/>
            <p:cNvCxnSpPr/>
            <p:nvPr/>
          </p:nvCxnSpPr>
          <p:spPr>
            <a:xfrm rot="10800000">
              <a:off x="4573829" y="-3600380"/>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975" name="Google Shape;975;p16"/>
            <p:cNvCxnSpPr/>
            <p:nvPr/>
          </p:nvCxnSpPr>
          <p:spPr>
            <a:xfrm rot="10800000">
              <a:off x="4573829" y="-3860537"/>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976" name="Google Shape;976;p16"/>
            <p:cNvCxnSpPr/>
            <p:nvPr/>
          </p:nvCxnSpPr>
          <p:spPr>
            <a:xfrm rot="10800000">
              <a:off x="4573829" y="-4120693"/>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977" name="Google Shape;977;p16"/>
            <p:cNvCxnSpPr/>
            <p:nvPr/>
          </p:nvCxnSpPr>
          <p:spPr>
            <a:xfrm rot="10800000">
              <a:off x="4570100" y="-4380850"/>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978" name="Google Shape;978;p16"/>
            <p:cNvCxnSpPr/>
            <p:nvPr/>
          </p:nvCxnSpPr>
          <p:spPr>
            <a:xfrm rot="10800000">
              <a:off x="4573829" y="301975"/>
              <a:ext cx="0" cy="9140400"/>
            </a:xfrm>
            <a:prstGeom prst="straightConnector1">
              <a:avLst/>
            </a:prstGeom>
            <a:noFill/>
            <a:ln cap="flat" cmpd="sng" w="9525">
              <a:solidFill>
                <a:schemeClr val="dk1"/>
              </a:solidFill>
              <a:prstDash val="solid"/>
              <a:round/>
              <a:headEnd len="med" w="med" type="none"/>
              <a:tailEnd len="med" w="med" type="none"/>
            </a:ln>
          </p:spPr>
        </p:cxnSp>
      </p:grpSp>
      <p:grpSp>
        <p:nvGrpSpPr>
          <p:cNvPr id="979" name="Google Shape;979;p16"/>
          <p:cNvGrpSpPr/>
          <p:nvPr/>
        </p:nvGrpSpPr>
        <p:grpSpPr>
          <a:xfrm>
            <a:off x="701025" y="539400"/>
            <a:ext cx="7731300" cy="4064700"/>
            <a:chOff x="701025" y="539400"/>
            <a:chExt cx="7731300" cy="4064700"/>
          </a:xfrm>
        </p:grpSpPr>
        <p:sp>
          <p:nvSpPr>
            <p:cNvPr id="980" name="Google Shape;980;p16"/>
            <p:cNvSpPr/>
            <p:nvPr/>
          </p:nvSpPr>
          <p:spPr>
            <a:xfrm>
              <a:off x="711950" y="539400"/>
              <a:ext cx="7719000" cy="4064700"/>
            </a:xfrm>
            <a:prstGeom prst="roundRect">
              <a:avLst>
                <a:gd fmla="val 6735" name="adj"/>
              </a:avLst>
            </a:prstGeom>
            <a:solidFill>
              <a:srgbClr val="FFFFFF"/>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981" name="Google Shape;981;p16"/>
            <p:cNvCxnSpPr/>
            <p:nvPr/>
          </p:nvCxnSpPr>
          <p:spPr>
            <a:xfrm rot="10800000">
              <a:off x="701025" y="1072675"/>
              <a:ext cx="7731300" cy="0"/>
            </a:xfrm>
            <a:prstGeom prst="straightConnector1">
              <a:avLst/>
            </a:prstGeom>
            <a:noFill/>
            <a:ln cap="flat" cmpd="sng" w="9525">
              <a:solidFill>
                <a:srgbClr val="595959"/>
              </a:solidFill>
              <a:prstDash val="solid"/>
              <a:round/>
              <a:headEnd len="med" w="med" type="none"/>
              <a:tailEnd len="med" w="med" type="none"/>
            </a:ln>
          </p:spPr>
        </p:cxnSp>
        <p:grpSp>
          <p:nvGrpSpPr>
            <p:cNvPr id="982" name="Google Shape;982;p16"/>
            <p:cNvGrpSpPr/>
            <p:nvPr/>
          </p:nvGrpSpPr>
          <p:grpSpPr>
            <a:xfrm>
              <a:off x="941925" y="763050"/>
              <a:ext cx="716485" cy="147300"/>
              <a:chOff x="7468650" y="676950"/>
              <a:chExt cx="716485" cy="147300"/>
            </a:xfrm>
          </p:grpSpPr>
          <p:sp>
            <p:nvSpPr>
              <p:cNvPr id="983" name="Google Shape;983;p16"/>
              <p:cNvSpPr/>
              <p:nvPr/>
            </p:nvSpPr>
            <p:spPr>
              <a:xfrm>
                <a:off x="7468650" y="676950"/>
                <a:ext cx="147300" cy="147300"/>
              </a:xfrm>
              <a:prstGeom prst="ellipse">
                <a:avLst/>
              </a:prstGeom>
              <a:solidFill>
                <a:srgbClr val="74C3B3"/>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4" name="Google Shape;984;p16"/>
              <p:cNvSpPr/>
              <p:nvPr/>
            </p:nvSpPr>
            <p:spPr>
              <a:xfrm>
                <a:off x="7753243" y="676950"/>
                <a:ext cx="147300" cy="147300"/>
              </a:xfrm>
              <a:prstGeom prst="ellipse">
                <a:avLst/>
              </a:prstGeom>
              <a:solidFill>
                <a:srgbClr val="F6C4A2"/>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5" name="Google Shape;985;p16"/>
              <p:cNvSpPr/>
              <p:nvPr/>
            </p:nvSpPr>
            <p:spPr>
              <a:xfrm>
                <a:off x="8037835" y="676950"/>
                <a:ext cx="147300" cy="147300"/>
              </a:xfrm>
              <a:prstGeom prst="ellipse">
                <a:avLst/>
              </a:prstGeom>
              <a:solidFill>
                <a:srgbClr val="E1B8EC"/>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986" name="Google Shape;986;p16"/>
          <p:cNvSpPr txBox="1"/>
          <p:nvPr>
            <p:ph idx="1" type="subTitle"/>
          </p:nvPr>
        </p:nvSpPr>
        <p:spPr>
          <a:xfrm>
            <a:off x="1193600" y="3206577"/>
            <a:ext cx="1890300" cy="538500"/>
          </a:xfrm>
          <a:prstGeom prst="rect">
            <a:avLst/>
          </a:prstGeom>
        </p:spPr>
        <p:txBody>
          <a:bodyPr anchorCtr="0" anchor="t" bIns="91425" lIns="91425" spcFirstLastPara="1" rIns="91425" wrap="square" tIns="91425">
            <a:normAutofit/>
          </a:bodyPr>
          <a:lstStyle>
            <a:lvl1pPr lvl="0" rtl="0" algn="ctr">
              <a:lnSpc>
                <a:spcPct val="100000"/>
              </a:lnSpc>
              <a:spcBef>
                <a:spcPts val="0"/>
              </a:spcBef>
              <a:spcAft>
                <a:spcPts val="0"/>
              </a:spcAft>
              <a:buSzPts val="1400"/>
              <a:buNone/>
              <a:defRPr>
                <a:solidFill>
                  <a:srgbClr val="595959"/>
                </a:solidFill>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987" name="Google Shape;987;p16"/>
          <p:cNvSpPr txBox="1"/>
          <p:nvPr>
            <p:ph idx="2" type="subTitle"/>
          </p:nvPr>
        </p:nvSpPr>
        <p:spPr>
          <a:xfrm>
            <a:off x="3626850" y="3206050"/>
            <a:ext cx="1890300" cy="538500"/>
          </a:xfrm>
          <a:prstGeom prst="rect">
            <a:avLst/>
          </a:prstGeom>
        </p:spPr>
        <p:txBody>
          <a:bodyPr anchorCtr="0" anchor="t" bIns="91425" lIns="91425" spcFirstLastPara="1" rIns="91425" wrap="square" tIns="91425">
            <a:normAutofit/>
          </a:bodyPr>
          <a:lstStyle>
            <a:lvl1pPr lvl="0" rtl="0" algn="ctr">
              <a:lnSpc>
                <a:spcPct val="100000"/>
              </a:lnSpc>
              <a:spcBef>
                <a:spcPts val="0"/>
              </a:spcBef>
              <a:spcAft>
                <a:spcPts val="0"/>
              </a:spcAft>
              <a:buSzPts val="1400"/>
              <a:buNone/>
              <a:defRPr>
                <a:solidFill>
                  <a:schemeClr val="dk1"/>
                </a:solidFill>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988" name="Google Shape;988;p16"/>
          <p:cNvSpPr txBox="1"/>
          <p:nvPr>
            <p:ph idx="3" type="subTitle"/>
          </p:nvPr>
        </p:nvSpPr>
        <p:spPr>
          <a:xfrm>
            <a:off x="6060100" y="3206577"/>
            <a:ext cx="1890300" cy="538500"/>
          </a:xfrm>
          <a:prstGeom prst="rect">
            <a:avLst/>
          </a:prstGeom>
        </p:spPr>
        <p:txBody>
          <a:bodyPr anchorCtr="0" anchor="t" bIns="91425" lIns="91425" spcFirstLastPara="1" rIns="91425" wrap="square" tIns="91425">
            <a:normAutofit/>
          </a:bodyPr>
          <a:lstStyle>
            <a:lvl1pPr lvl="0" rtl="0" algn="ctr">
              <a:lnSpc>
                <a:spcPct val="100000"/>
              </a:lnSpc>
              <a:spcBef>
                <a:spcPts val="0"/>
              </a:spcBef>
              <a:spcAft>
                <a:spcPts val="0"/>
              </a:spcAft>
              <a:buSzPts val="1400"/>
              <a:buNone/>
              <a:defRPr>
                <a:solidFill>
                  <a:schemeClr val="dk1"/>
                </a:solidFill>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989" name="Google Shape;989;p16"/>
          <p:cNvSpPr txBox="1"/>
          <p:nvPr>
            <p:ph idx="4" type="subTitle"/>
          </p:nvPr>
        </p:nvSpPr>
        <p:spPr>
          <a:xfrm>
            <a:off x="3762600" y="2594650"/>
            <a:ext cx="1618800" cy="391200"/>
          </a:xfrm>
          <a:prstGeom prst="rect">
            <a:avLst/>
          </a:prstGeom>
          <a:ln>
            <a:noFill/>
          </a:ln>
        </p:spPr>
        <p:txBody>
          <a:bodyPr anchorCtr="0" anchor="ctr" bIns="91425" lIns="91425" spcFirstLastPara="1" rIns="91425" wrap="square" tIns="91425">
            <a:normAutofit/>
          </a:bodyPr>
          <a:lstStyle>
            <a:lvl1pPr lvl="0" rtl="0" algn="ctr">
              <a:lnSpc>
                <a:spcPct val="80000"/>
              </a:lnSpc>
              <a:spcBef>
                <a:spcPts val="0"/>
              </a:spcBef>
              <a:spcAft>
                <a:spcPts val="0"/>
              </a:spcAft>
              <a:buClr>
                <a:schemeClr val="dk1"/>
              </a:buClr>
              <a:buSzPts val="2400"/>
              <a:buFont typeface="Bebas Neue"/>
              <a:buNone/>
              <a:defRPr sz="2000">
                <a:solidFill>
                  <a:schemeClr val="dk1"/>
                </a:solidFill>
                <a:latin typeface="Bebas Neue"/>
                <a:ea typeface="Bebas Neue"/>
                <a:cs typeface="Bebas Neue"/>
                <a:sym typeface="Bebas Neue"/>
              </a:defRPr>
            </a:lvl1pPr>
            <a:lvl2pPr lvl="1"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p:txBody>
      </p:sp>
      <p:sp>
        <p:nvSpPr>
          <p:cNvPr id="990" name="Google Shape;990;p16"/>
          <p:cNvSpPr txBox="1"/>
          <p:nvPr>
            <p:ph idx="5" type="subTitle"/>
          </p:nvPr>
        </p:nvSpPr>
        <p:spPr>
          <a:xfrm>
            <a:off x="6195850" y="2594650"/>
            <a:ext cx="1618800" cy="391200"/>
          </a:xfrm>
          <a:prstGeom prst="rect">
            <a:avLst/>
          </a:prstGeom>
          <a:ln>
            <a:noFill/>
          </a:ln>
        </p:spPr>
        <p:txBody>
          <a:bodyPr anchorCtr="0" anchor="ctr" bIns="91425" lIns="91425" spcFirstLastPara="1" rIns="91425" wrap="square" tIns="91425">
            <a:normAutofit/>
          </a:bodyPr>
          <a:lstStyle>
            <a:lvl1pPr lvl="0" rtl="0" algn="ctr">
              <a:lnSpc>
                <a:spcPct val="100000"/>
              </a:lnSpc>
              <a:spcBef>
                <a:spcPts val="0"/>
              </a:spcBef>
              <a:spcAft>
                <a:spcPts val="0"/>
              </a:spcAft>
              <a:buClr>
                <a:schemeClr val="dk1"/>
              </a:buClr>
              <a:buSzPts val="2400"/>
              <a:buFont typeface="Bebas Neue"/>
              <a:buNone/>
              <a:defRPr sz="2000">
                <a:solidFill>
                  <a:schemeClr val="dk1"/>
                </a:solidFill>
                <a:latin typeface="Bebas Neue"/>
                <a:ea typeface="Bebas Neue"/>
                <a:cs typeface="Bebas Neue"/>
                <a:sym typeface="Bebas Neue"/>
              </a:defRPr>
            </a:lvl1pPr>
            <a:lvl2pPr lvl="1"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p:txBody>
      </p:sp>
      <p:sp>
        <p:nvSpPr>
          <p:cNvPr id="991" name="Google Shape;991;p16"/>
          <p:cNvSpPr txBox="1"/>
          <p:nvPr>
            <p:ph idx="6" type="subTitle"/>
          </p:nvPr>
        </p:nvSpPr>
        <p:spPr>
          <a:xfrm>
            <a:off x="1329350" y="2594650"/>
            <a:ext cx="1618800" cy="391200"/>
          </a:xfrm>
          <a:prstGeom prst="rect">
            <a:avLst/>
          </a:prstGeom>
          <a:ln>
            <a:noFill/>
          </a:ln>
        </p:spPr>
        <p:txBody>
          <a:bodyPr anchorCtr="0" anchor="ctr" bIns="91425" lIns="91425" spcFirstLastPara="1" rIns="91425" wrap="square" tIns="91425">
            <a:normAutofit/>
          </a:bodyPr>
          <a:lstStyle>
            <a:lvl1pPr lvl="0" rtl="0" algn="ctr">
              <a:lnSpc>
                <a:spcPct val="100000"/>
              </a:lnSpc>
              <a:spcBef>
                <a:spcPts val="0"/>
              </a:spcBef>
              <a:spcAft>
                <a:spcPts val="0"/>
              </a:spcAft>
              <a:buClr>
                <a:schemeClr val="dk1"/>
              </a:buClr>
              <a:buSzPts val="2400"/>
              <a:buFont typeface="Bebas Neue"/>
              <a:buNone/>
              <a:defRPr sz="2000">
                <a:solidFill>
                  <a:schemeClr val="dk1"/>
                </a:solidFill>
                <a:latin typeface="Bebas Neue"/>
                <a:ea typeface="Bebas Neue"/>
                <a:cs typeface="Bebas Neue"/>
                <a:sym typeface="Bebas Neue"/>
              </a:defRPr>
            </a:lvl1pPr>
            <a:lvl2pPr lvl="1"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p:txBody>
      </p:sp>
      <p:sp>
        <p:nvSpPr>
          <p:cNvPr id="992" name="Google Shape;992;p16"/>
          <p:cNvSpPr/>
          <p:nvPr/>
        </p:nvSpPr>
        <p:spPr>
          <a:xfrm>
            <a:off x="7869822" y="4982863"/>
            <a:ext cx="91500" cy="91500"/>
          </a:xfrm>
          <a:prstGeom prst="ellipse">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3" name="Google Shape;993;p16"/>
          <p:cNvSpPr/>
          <p:nvPr/>
        </p:nvSpPr>
        <p:spPr>
          <a:xfrm>
            <a:off x="8622053" y="-222450"/>
            <a:ext cx="801900" cy="801900"/>
          </a:xfrm>
          <a:prstGeom prst="ellipse">
            <a:avLst/>
          </a:prstGeom>
          <a:solidFill>
            <a:schemeClr val="accent6"/>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4" name="Google Shape;994;p16"/>
          <p:cNvSpPr/>
          <p:nvPr/>
        </p:nvSpPr>
        <p:spPr>
          <a:xfrm rot="-5400000">
            <a:off x="198425" y="-438964"/>
            <a:ext cx="1362383" cy="224196"/>
          </a:xfrm>
          <a:custGeom>
            <a:rect b="b" l="l" r="r" t="t"/>
            <a:pathLst>
              <a:path extrusionOk="0" h="20559" w="124932">
                <a:moveTo>
                  <a:pt x="28957" y="1"/>
                </a:moveTo>
                <a:lnTo>
                  <a:pt x="15565" y="11748"/>
                </a:lnTo>
                <a:lnTo>
                  <a:pt x="4346" y="1939"/>
                </a:lnTo>
                <a:lnTo>
                  <a:pt x="0" y="6873"/>
                </a:lnTo>
                <a:lnTo>
                  <a:pt x="15565" y="20558"/>
                </a:lnTo>
                <a:lnTo>
                  <a:pt x="28957" y="8811"/>
                </a:lnTo>
                <a:lnTo>
                  <a:pt x="42349" y="20558"/>
                </a:lnTo>
                <a:lnTo>
                  <a:pt x="55740" y="8811"/>
                </a:lnTo>
                <a:lnTo>
                  <a:pt x="69132" y="20558"/>
                </a:lnTo>
                <a:lnTo>
                  <a:pt x="82524" y="8811"/>
                </a:lnTo>
                <a:lnTo>
                  <a:pt x="95916" y="20558"/>
                </a:lnTo>
                <a:lnTo>
                  <a:pt x="109307" y="8811"/>
                </a:lnTo>
                <a:lnTo>
                  <a:pt x="120585" y="18620"/>
                </a:lnTo>
                <a:lnTo>
                  <a:pt x="124931" y="13686"/>
                </a:lnTo>
                <a:lnTo>
                  <a:pt x="109307" y="1"/>
                </a:lnTo>
                <a:lnTo>
                  <a:pt x="95916" y="11748"/>
                </a:lnTo>
                <a:lnTo>
                  <a:pt x="82524" y="1"/>
                </a:lnTo>
                <a:lnTo>
                  <a:pt x="69132" y="11748"/>
                </a:lnTo>
                <a:lnTo>
                  <a:pt x="55740" y="1"/>
                </a:lnTo>
                <a:lnTo>
                  <a:pt x="42349" y="11748"/>
                </a:lnTo>
                <a:lnTo>
                  <a:pt x="28957" y="1"/>
                </a:lnTo>
                <a:close/>
              </a:path>
            </a:pathLst>
          </a:custGeom>
          <a:solidFill>
            <a:schemeClr val="accent4"/>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5" name="Google Shape;995;p16"/>
          <p:cNvSpPr/>
          <p:nvPr/>
        </p:nvSpPr>
        <p:spPr>
          <a:xfrm>
            <a:off x="78675" y="-67800"/>
            <a:ext cx="492600" cy="492600"/>
          </a:xfrm>
          <a:prstGeom prst="star4">
            <a:avLst>
              <a:gd fmla="val 19794" name="adj"/>
            </a:avLst>
          </a:prstGeom>
          <a:solidFill>
            <a:schemeClr val="l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6" name="Google Shape;996;p16"/>
          <p:cNvSpPr/>
          <p:nvPr/>
        </p:nvSpPr>
        <p:spPr>
          <a:xfrm>
            <a:off x="8387922" y="220213"/>
            <a:ext cx="91500" cy="91500"/>
          </a:xfrm>
          <a:prstGeom prst="ellipse">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7" name="Google Shape;997;p16"/>
          <p:cNvSpPr/>
          <p:nvPr/>
        </p:nvSpPr>
        <p:spPr>
          <a:xfrm>
            <a:off x="174972" y="544188"/>
            <a:ext cx="91500" cy="91500"/>
          </a:xfrm>
          <a:prstGeom prst="ellipse">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8" name="Google Shape;998;p16"/>
          <p:cNvSpPr/>
          <p:nvPr/>
        </p:nvSpPr>
        <p:spPr>
          <a:xfrm>
            <a:off x="8622053" y="4086988"/>
            <a:ext cx="677974" cy="678887"/>
          </a:xfrm>
          <a:custGeom>
            <a:rect b="b" l="l" r="r" t="t"/>
            <a:pathLst>
              <a:path extrusionOk="0" h="43877" w="43818">
                <a:moveTo>
                  <a:pt x="21909" y="1"/>
                </a:moveTo>
                <a:cubicBezTo>
                  <a:pt x="21909" y="12101"/>
                  <a:pt x="12100" y="21968"/>
                  <a:pt x="0" y="21968"/>
                </a:cubicBezTo>
                <a:cubicBezTo>
                  <a:pt x="12100" y="21968"/>
                  <a:pt x="21909" y="31777"/>
                  <a:pt x="21909" y="43877"/>
                </a:cubicBezTo>
                <a:cubicBezTo>
                  <a:pt x="21909" y="31777"/>
                  <a:pt x="31718" y="21968"/>
                  <a:pt x="43817" y="21968"/>
                </a:cubicBezTo>
                <a:cubicBezTo>
                  <a:pt x="31718" y="21968"/>
                  <a:pt x="21909" y="12101"/>
                  <a:pt x="21909" y="1"/>
                </a:cubicBezTo>
                <a:close/>
              </a:path>
            </a:pathLst>
          </a:custGeom>
          <a:solidFill>
            <a:schemeClr val="accent3"/>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9" name="Google Shape;999;p16"/>
          <p:cNvSpPr/>
          <p:nvPr/>
        </p:nvSpPr>
        <p:spPr>
          <a:xfrm rot="-5400000">
            <a:off x="-217825" y="4754648"/>
            <a:ext cx="1362383" cy="224196"/>
          </a:xfrm>
          <a:custGeom>
            <a:rect b="b" l="l" r="r" t="t"/>
            <a:pathLst>
              <a:path extrusionOk="0" h="20559" w="124932">
                <a:moveTo>
                  <a:pt x="28957" y="1"/>
                </a:moveTo>
                <a:lnTo>
                  <a:pt x="15565" y="11748"/>
                </a:lnTo>
                <a:lnTo>
                  <a:pt x="4346" y="1939"/>
                </a:lnTo>
                <a:lnTo>
                  <a:pt x="0" y="6873"/>
                </a:lnTo>
                <a:lnTo>
                  <a:pt x="15565" y="20558"/>
                </a:lnTo>
                <a:lnTo>
                  <a:pt x="28957" y="8811"/>
                </a:lnTo>
                <a:lnTo>
                  <a:pt x="42349" y="20558"/>
                </a:lnTo>
                <a:lnTo>
                  <a:pt x="55740" y="8811"/>
                </a:lnTo>
                <a:lnTo>
                  <a:pt x="69132" y="20558"/>
                </a:lnTo>
                <a:lnTo>
                  <a:pt x="82524" y="8811"/>
                </a:lnTo>
                <a:lnTo>
                  <a:pt x="95916" y="20558"/>
                </a:lnTo>
                <a:lnTo>
                  <a:pt x="109307" y="8811"/>
                </a:lnTo>
                <a:lnTo>
                  <a:pt x="120585" y="18620"/>
                </a:lnTo>
                <a:lnTo>
                  <a:pt x="124931" y="13686"/>
                </a:lnTo>
                <a:lnTo>
                  <a:pt x="109307" y="1"/>
                </a:lnTo>
                <a:lnTo>
                  <a:pt x="95916" y="11748"/>
                </a:lnTo>
                <a:lnTo>
                  <a:pt x="82524" y="1"/>
                </a:lnTo>
                <a:lnTo>
                  <a:pt x="69132" y="11748"/>
                </a:lnTo>
                <a:lnTo>
                  <a:pt x="55740" y="1"/>
                </a:lnTo>
                <a:lnTo>
                  <a:pt x="42349" y="11748"/>
                </a:lnTo>
                <a:lnTo>
                  <a:pt x="28957" y="1"/>
                </a:lnTo>
                <a:close/>
              </a:path>
            </a:pathLst>
          </a:custGeom>
          <a:solidFill>
            <a:schemeClr val="accen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0" name="Google Shape;1000;p16"/>
          <p:cNvSpPr/>
          <p:nvPr/>
        </p:nvSpPr>
        <p:spPr>
          <a:xfrm rot="-5400000">
            <a:off x="-494625" y="5052723"/>
            <a:ext cx="1362383" cy="224196"/>
          </a:xfrm>
          <a:custGeom>
            <a:rect b="b" l="l" r="r" t="t"/>
            <a:pathLst>
              <a:path extrusionOk="0" h="20559" w="124932">
                <a:moveTo>
                  <a:pt x="28957" y="1"/>
                </a:moveTo>
                <a:lnTo>
                  <a:pt x="15565" y="11748"/>
                </a:lnTo>
                <a:lnTo>
                  <a:pt x="4346" y="1939"/>
                </a:lnTo>
                <a:lnTo>
                  <a:pt x="0" y="6873"/>
                </a:lnTo>
                <a:lnTo>
                  <a:pt x="15565" y="20558"/>
                </a:lnTo>
                <a:lnTo>
                  <a:pt x="28957" y="8811"/>
                </a:lnTo>
                <a:lnTo>
                  <a:pt x="42349" y="20558"/>
                </a:lnTo>
                <a:lnTo>
                  <a:pt x="55740" y="8811"/>
                </a:lnTo>
                <a:lnTo>
                  <a:pt x="69132" y="20558"/>
                </a:lnTo>
                <a:lnTo>
                  <a:pt x="82524" y="8811"/>
                </a:lnTo>
                <a:lnTo>
                  <a:pt x="95916" y="20558"/>
                </a:lnTo>
                <a:lnTo>
                  <a:pt x="109307" y="8811"/>
                </a:lnTo>
                <a:lnTo>
                  <a:pt x="120585" y="18620"/>
                </a:lnTo>
                <a:lnTo>
                  <a:pt x="124931" y="13686"/>
                </a:lnTo>
                <a:lnTo>
                  <a:pt x="109307" y="1"/>
                </a:lnTo>
                <a:lnTo>
                  <a:pt x="95916" y="11748"/>
                </a:lnTo>
                <a:lnTo>
                  <a:pt x="82524" y="1"/>
                </a:lnTo>
                <a:lnTo>
                  <a:pt x="69132" y="11748"/>
                </a:lnTo>
                <a:lnTo>
                  <a:pt x="55740" y="1"/>
                </a:lnTo>
                <a:lnTo>
                  <a:pt x="42349" y="11748"/>
                </a:lnTo>
                <a:lnTo>
                  <a:pt x="28957" y="1"/>
                </a:lnTo>
                <a:close/>
              </a:path>
            </a:pathLst>
          </a:custGeom>
          <a:solidFill>
            <a:schemeClr val="accent6"/>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1" name="Google Shape;1001;p16"/>
          <p:cNvSpPr/>
          <p:nvPr/>
        </p:nvSpPr>
        <p:spPr>
          <a:xfrm>
            <a:off x="8432325" y="4687800"/>
            <a:ext cx="357900" cy="357900"/>
          </a:xfrm>
          <a:prstGeom prst="ellipse">
            <a:avLst/>
          </a:prstGeom>
          <a:solidFill>
            <a:schemeClr val="accent5"/>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2" name="Google Shape;1002;p16"/>
          <p:cNvSpPr txBox="1"/>
          <p:nvPr>
            <p:ph type="title"/>
          </p:nvPr>
        </p:nvSpPr>
        <p:spPr>
          <a:xfrm>
            <a:off x="1844825" y="539400"/>
            <a:ext cx="6321600" cy="525900"/>
          </a:xfrm>
          <a:prstGeom prst="rect">
            <a:avLst/>
          </a:prstGeom>
        </p:spPr>
        <p:txBody>
          <a:bodyPr anchorCtr="0" anchor="ctr" bIns="91425" lIns="91425" spcFirstLastPara="1" rIns="91425" wrap="square" tIns="91425">
            <a:noAutofit/>
          </a:bodyPr>
          <a:lstStyle>
            <a:lvl1pPr lvl="0" rtl="0">
              <a:spcBef>
                <a:spcPts val="0"/>
              </a:spcBef>
              <a:spcAft>
                <a:spcPts val="0"/>
              </a:spcAft>
              <a:buSzPts val="2800"/>
              <a:buNone/>
              <a:defRPr sz="302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2">
  <p:cSld name="CUSTOM_3_1_1">
    <p:spTree>
      <p:nvGrpSpPr>
        <p:cNvPr id="1003" name="Shape 1003"/>
        <p:cNvGrpSpPr/>
        <p:nvPr/>
      </p:nvGrpSpPr>
      <p:grpSpPr>
        <a:xfrm>
          <a:off x="0" y="0"/>
          <a:ext cx="0" cy="0"/>
          <a:chOff x="0" y="0"/>
          <a:chExt cx="0" cy="0"/>
        </a:xfrm>
      </p:grpSpPr>
      <p:grpSp>
        <p:nvGrpSpPr>
          <p:cNvPr id="1004" name="Google Shape;1004;p17"/>
          <p:cNvGrpSpPr/>
          <p:nvPr/>
        </p:nvGrpSpPr>
        <p:grpSpPr>
          <a:xfrm>
            <a:off x="-100" y="-2100"/>
            <a:ext cx="9144129" cy="5149800"/>
            <a:chOff x="-100" y="-2100"/>
            <a:chExt cx="9144129" cy="5149800"/>
          </a:xfrm>
        </p:grpSpPr>
        <p:cxnSp>
          <p:nvCxnSpPr>
            <p:cNvPr id="1005" name="Google Shape;1005;p17"/>
            <p:cNvCxnSpPr/>
            <p:nvPr/>
          </p:nvCxnSpPr>
          <p:spPr>
            <a:xfrm>
              <a:off x="352950"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1006" name="Google Shape;1006;p17"/>
            <p:cNvCxnSpPr/>
            <p:nvPr/>
          </p:nvCxnSpPr>
          <p:spPr>
            <a:xfrm>
              <a:off x="609193"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1007" name="Google Shape;1007;p17"/>
            <p:cNvCxnSpPr/>
            <p:nvPr/>
          </p:nvCxnSpPr>
          <p:spPr>
            <a:xfrm>
              <a:off x="865437" y="-210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1008" name="Google Shape;1008;p17"/>
            <p:cNvCxnSpPr/>
            <p:nvPr/>
          </p:nvCxnSpPr>
          <p:spPr>
            <a:xfrm>
              <a:off x="1121680"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1009" name="Google Shape;1009;p17"/>
            <p:cNvCxnSpPr/>
            <p:nvPr/>
          </p:nvCxnSpPr>
          <p:spPr>
            <a:xfrm>
              <a:off x="1377924"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1010" name="Google Shape;1010;p17"/>
            <p:cNvCxnSpPr/>
            <p:nvPr/>
          </p:nvCxnSpPr>
          <p:spPr>
            <a:xfrm>
              <a:off x="1634167"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1011" name="Google Shape;1011;p17"/>
            <p:cNvCxnSpPr/>
            <p:nvPr/>
          </p:nvCxnSpPr>
          <p:spPr>
            <a:xfrm>
              <a:off x="1890410"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1012" name="Google Shape;1012;p17"/>
            <p:cNvCxnSpPr/>
            <p:nvPr/>
          </p:nvCxnSpPr>
          <p:spPr>
            <a:xfrm>
              <a:off x="2146654"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1013" name="Google Shape;1013;p17"/>
            <p:cNvCxnSpPr/>
            <p:nvPr/>
          </p:nvCxnSpPr>
          <p:spPr>
            <a:xfrm>
              <a:off x="2402897" y="-210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1014" name="Google Shape;1014;p17"/>
            <p:cNvCxnSpPr/>
            <p:nvPr/>
          </p:nvCxnSpPr>
          <p:spPr>
            <a:xfrm>
              <a:off x="2659140"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1015" name="Google Shape;1015;p17"/>
            <p:cNvCxnSpPr/>
            <p:nvPr/>
          </p:nvCxnSpPr>
          <p:spPr>
            <a:xfrm>
              <a:off x="2915384"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1016" name="Google Shape;1016;p17"/>
            <p:cNvCxnSpPr/>
            <p:nvPr/>
          </p:nvCxnSpPr>
          <p:spPr>
            <a:xfrm>
              <a:off x="3171627"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1017" name="Google Shape;1017;p17"/>
            <p:cNvCxnSpPr/>
            <p:nvPr/>
          </p:nvCxnSpPr>
          <p:spPr>
            <a:xfrm>
              <a:off x="3427871"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1018" name="Google Shape;1018;p17"/>
            <p:cNvCxnSpPr/>
            <p:nvPr/>
          </p:nvCxnSpPr>
          <p:spPr>
            <a:xfrm>
              <a:off x="3684114"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1019" name="Google Shape;1019;p17"/>
            <p:cNvCxnSpPr/>
            <p:nvPr/>
          </p:nvCxnSpPr>
          <p:spPr>
            <a:xfrm>
              <a:off x="3940357"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1020" name="Google Shape;1020;p17"/>
            <p:cNvCxnSpPr/>
            <p:nvPr/>
          </p:nvCxnSpPr>
          <p:spPr>
            <a:xfrm>
              <a:off x="4196601"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1021" name="Google Shape;1021;p17"/>
            <p:cNvCxnSpPr/>
            <p:nvPr/>
          </p:nvCxnSpPr>
          <p:spPr>
            <a:xfrm>
              <a:off x="4452844"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1022" name="Google Shape;1022;p17"/>
            <p:cNvCxnSpPr/>
            <p:nvPr/>
          </p:nvCxnSpPr>
          <p:spPr>
            <a:xfrm>
              <a:off x="4709088" y="-210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1023" name="Google Shape;1023;p17"/>
            <p:cNvCxnSpPr/>
            <p:nvPr/>
          </p:nvCxnSpPr>
          <p:spPr>
            <a:xfrm>
              <a:off x="4965331"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1024" name="Google Shape;1024;p17"/>
            <p:cNvCxnSpPr/>
            <p:nvPr/>
          </p:nvCxnSpPr>
          <p:spPr>
            <a:xfrm>
              <a:off x="5221574" y="-210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1025" name="Google Shape;1025;p17"/>
            <p:cNvCxnSpPr/>
            <p:nvPr/>
          </p:nvCxnSpPr>
          <p:spPr>
            <a:xfrm>
              <a:off x="5477818" y="-210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1026" name="Google Shape;1026;p17"/>
            <p:cNvCxnSpPr/>
            <p:nvPr/>
          </p:nvCxnSpPr>
          <p:spPr>
            <a:xfrm>
              <a:off x="5734061"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1027" name="Google Shape;1027;p17"/>
            <p:cNvCxnSpPr/>
            <p:nvPr/>
          </p:nvCxnSpPr>
          <p:spPr>
            <a:xfrm>
              <a:off x="5990304"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1028" name="Google Shape;1028;p17"/>
            <p:cNvCxnSpPr/>
            <p:nvPr/>
          </p:nvCxnSpPr>
          <p:spPr>
            <a:xfrm>
              <a:off x="6246548"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1029" name="Google Shape;1029;p17"/>
            <p:cNvCxnSpPr/>
            <p:nvPr/>
          </p:nvCxnSpPr>
          <p:spPr>
            <a:xfrm>
              <a:off x="6502791"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1030" name="Google Shape;1030;p17"/>
            <p:cNvCxnSpPr/>
            <p:nvPr/>
          </p:nvCxnSpPr>
          <p:spPr>
            <a:xfrm>
              <a:off x="6759035" y="-210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1031" name="Google Shape;1031;p17"/>
            <p:cNvCxnSpPr/>
            <p:nvPr/>
          </p:nvCxnSpPr>
          <p:spPr>
            <a:xfrm>
              <a:off x="7015278"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1032" name="Google Shape;1032;p17"/>
            <p:cNvCxnSpPr/>
            <p:nvPr/>
          </p:nvCxnSpPr>
          <p:spPr>
            <a:xfrm>
              <a:off x="7271521"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1033" name="Google Shape;1033;p17"/>
            <p:cNvCxnSpPr/>
            <p:nvPr/>
          </p:nvCxnSpPr>
          <p:spPr>
            <a:xfrm>
              <a:off x="7527765"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1034" name="Google Shape;1034;p17"/>
            <p:cNvCxnSpPr/>
            <p:nvPr/>
          </p:nvCxnSpPr>
          <p:spPr>
            <a:xfrm>
              <a:off x="7784008" y="-210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1035" name="Google Shape;1035;p17"/>
            <p:cNvCxnSpPr/>
            <p:nvPr/>
          </p:nvCxnSpPr>
          <p:spPr>
            <a:xfrm>
              <a:off x="8040251"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1036" name="Google Shape;1036;p17"/>
            <p:cNvCxnSpPr/>
            <p:nvPr/>
          </p:nvCxnSpPr>
          <p:spPr>
            <a:xfrm>
              <a:off x="8296495"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1037" name="Google Shape;1037;p17"/>
            <p:cNvCxnSpPr/>
            <p:nvPr/>
          </p:nvCxnSpPr>
          <p:spPr>
            <a:xfrm>
              <a:off x="8552738" y="-210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1038" name="Google Shape;1038;p17"/>
            <p:cNvCxnSpPr/>
            <p:nvPr/>
          </p:nvCxnSpPr>
          <p:spPr>
            <a:xfrm>
              <a:off x="8808982" y="-210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1039" name="Google Shape;1039;p17"/>
            <p:cNvCxnSpPr/>
            <p:nvPr/>
          </p:nvCxnSpPr>
          <p:spPr>
            <a:xfrm>
              <a:off x="9065225"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1040" name="Google Shape;1040;p17"/>
            <p:cNvCxnSpPr/>
            <p:nvPr/>
          </p:nvCxnSpPr>
          <p:spPr>
            <a:xfrm>
              <a:off x="96700"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1041" name="Google Shape;1041;p17"/>
            <p:cNvCxnSpPr/>
            <p:nvPr/>
          </p:nvCxnSpPr>
          <p:spPr>
            <a:xfrm rot="10800000">
              <a:off x="4573829" y="41812"/>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1042" name="Google Shape;1042;p17"/>
            <p:cNvCxnSpPr/>
            <p:nvPr/>
          </p:nvCxnSpPr>
          <p:spPr>
            <a:xfrm rot="10800000">
              <a:off x="4573829" y="-218345"/>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1043" name="Google Shape;1043;p17"/>
            <p:cNvCxnSpPr/>
            <p:nvPr/>
          </p:nvCxnSpPr>
          <p:spPr>
            <a:xfrm rot="10800000">
              <a:off x="4570100" y="-478501"/>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1044" name="Google Shape;1044;p17"/>
            <p:cNvCxnSpPr/>
            <p:nvPr/>
          </p:nvCxnSpPr>
          <p:spPr>
            <a:xfrm rot="10800000">
              <a:off x="4573829" y="-738658"/>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1045" name="Google Shape;1045;p17"/>
            <p:cNvCxnSpPr/>
            <p:nvPr/>
          </p:nvCxnSpPr>
          <p:spPr>
            <a:xfrm rot="10800000">
              <a:off x="4573829" y="-998815"/>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1046" name="Google Shape;1046;p17"/>
            <p:cNvCxnSpPr/>
            <p:nvPr/>
          </p:nvCxnSpPr>
          <p:spPr>
            <a:xfrm rot="10800000">
              <a:off x="4573829" y="-1258971"/>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1047" name="Google Shape;1047;p17"/>
            <p:cNvCxnSpPr/>
            <p:nvPr/>
          </p:nvCxnSpPr>
          <p:spPr>
            <a:xfrm rot="10800000">
              <a:off x="4573829" y="-1519128"/>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1048" name="Google Shape;1048;p17"/>
            <p:cNvCxnSpPr/>
            <p:nvPr/>
          </p:nvCxnSpPr>
          <p:spPr>
            <a:xfrm rot="10800000">
              <a:off x="4573829" y="-1779284"/>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1049" name="Google Shape;1049;p17"/>
            <p:cNvCxnSpPr/>
            <p:nvPr/>
          </p:nvCxnSpPr>
          <p:spPr>
            <a:xfrm rot="10800000">
              <a:off x="4570100" y="-2039441"/>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1050" name="Google Shape;1050;p17"/>
            <p:cNvCxnSpPr/>
            <p:nvPr/>
          </p:nvCxnSpPr>
          <p:spPr>
            <a:xfrm rot="10800000">
              <a:off x="4573829" y="-2299597"/>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1051" name="Google Shape;1051;p17"/>
            <p:cNvCxnSpPr/>
            <p:nvPr/>
          </p:nvCxnSpPr>
          <p:spPr>
            <a:xfrm rot="10800000">
              <a:off x="4573829" y="-2559754"/>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1052" name="Google Shape;1052;p17"/>
            <p:cNvCxnSpPr/>
            <p:nvPr/>
          </p:nvCxnSpPr>
          <p:spPr>
            <a:xfrm rot="10800000">
              <a:off x="4573829" y="-2819911"/>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1053" name="Google Shape;1053;p17"/>
            <p:cNvCxnSpPr/>
            <p:nvPr/>
          </p:nvCxnSpPr>
          <p:spPr>
            <a:xfrm rot="10800000">
              <a:off x="4573829" y="-3080067"/>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1054" name="Google Shape;1054;p17"/>
            <p:cNvCxnSpPr/>
            <p:nvPr/>
          </p:nvCxnSpPr>
          <p:spPr>
            <a:xfrm rot="10800000">
              <a:off x="4573829" y="-3340224"/>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1055" name="Google Shape;1055;p17"/>
            <p:cNvCxnSpPr/>
            <p:nvPr/>
          </p:nvCxnSpPr>
          <p:spPr>
            <a:xfrm rot="10800000">
              <a:off x="4573829" y="-3600380"/>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1056" name="Google Shape;1056;p17"/>
            <p:cNvCxnSpPr/>
            <p:nvPr/>
          </p:nvCxnSpPr>
          <p:spPr>
            <a:xfrm rot="10800000">
              <a:off x="4573829" y="-3860537"/>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1057" name="Google Shape;1057;p17"/>
            <p:cNvCxnSpPr/>
            <p:nvPr/>
          </p:nvCxnSpPr>
          <p:spPr>
            <a:xfrm rot="10800000">
              <a:off x="4573829" y="-4120693"/>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1058" name="Google Shape;1058;p17"/>
            <p:cNvCxnSpPr/>
            <p:nvPr/>
          </p:nvCxnSpPr>
          <p:spPr>
            <a:xfrm rot="10800000">
              <a:off x="4570100" y="-4380850"/>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1059" name="Google Shape;1059;p17"/>
            <p:cNvCxnSpPr/>
            <p:nvPr/>
          </p:nvCxnSpPr>
          <p:spPr>
            <a:xfrm rot="10800000">
              <a:off x="4573829" y="301975"/>
              <a:ext cx="0" cy="9140400"/>
            </a:xfrm>
            <a:prstGeom prst="straightConnector1">
              <a:avLst/>
            </a:prstGeom>
            <a:noFill/>
            <a:ln cap="flat" cmpd="sng" w="9525">
              <a:solidFill>
                <a:schemeClr val="dk1"/>
              </a:solidFill>
              <a:prstDash val="solid"/>
              <a:round/>
              <a:headEnd len="med" w="med" type="none"/>
              <a:tailEnd len="med" w="med" type="none"/>
            </a:ln>
          </p:spPr>
        </p:cxnSp>
      </p:grpSp>
      <p:grpSp>
        <p:nvGrpSpPr>
          <p:cNvPr id="1060" name="Google Shape;1060;p17"/>
          <p:cNvGrpSpPr/>
          <p:nvPr/>
        </p:nvGrpSpPr>
        <p:grpSpPr>
          <a:xfrm>
            <a:off x="701025" y="539400"/>
            <a:ext cx="7731300" cy="4064700"/>
            <a:chOff x="701025" y="539400"/>
            <a:chExt cx="7731300" cy="4064700"/>
          </a:xfrm>
        </p:grpSpPr>
        <p:sp>
          <p:nvSpPr>
            <p:cNvPr id="1061" name="Google Shape;1061;p17"/>
            <p:cNvSpPr/>
            <p:nvPr/>
          </p:nvSpPr>
          <p:spPr>
            <a:xfrm>
              <a:off x="711950" y="539400"/>
              <a:ext cx="7719000" cy="4064700"/>
            </a:xfrm>
            <a:prstGeom prst="roundRect">
              <a:avLst>
                <a:gd fmla="val 6735" name="adj"/>
              </a:avLst>
            </a:prstGeom>
            <a:solidFill>
              <a:srgbClr val="FFFFFF"/>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062" name="Google Shape;1062;p17"/>
            <p:cNvCxnSpPr/>
            <p:nvPr/>
          </p:nvCxnSpPr>
          <p:spPr>
            <a:xfrm rot="10800000">
              <a:off x="701025" y="1072675"/>
              <a:ext cx="7731300" cy="0"/>
            </a:xfrm>
            <a:prstGeom prst="straightConnector1">
              <a:avLst/>
            </a:prstGeom>
            <a:noFill/>
            <a:ln cap="flat" cmpd="sng" w="9525">
              <a:solidFill>
                <a:srgbClr val="595959"/>
              </a:solidFill>
              <a:prstDash val="solid"/>
              <a:round/>
              <a:headEnd len="med" w="med" type="none"/>
              <a:tailEnd len="med" w="med" type="none"/>
            </a:ln>
          </p:spPr>
        </p:cxnSp>
        <p:grpSp>
          <p:nvGrpSpPr>
            <p:cNvPr id="1063" name="Google Shape;1063;p17"/>
            <p:cNvGrpSpPr/>
            <p:nvPr/>
          </p:nvGrpSpPr>
          <p:grpSpPr>
            <a:xfrm>
              <a:off x="941925" y="763050"/>
              <a:ext cx="716485" cy="147300"/>
              <a:chOff x="7468650" y="676950"/>
              <a:chExt cx="716485" cy="147300"/>
            </a:xfrm>
          </p:grpSpPr>
          <p:sp>
            <p:nvSpPr>
              <p:cNvPr id="1064" name="Google Shape;1064;p17"/>
              <p:cNvSpPr/>
              <p:nvPr/>
            </p:nvSpPr>
            <p:spPr>
              <a:xfrm>
                <a:off x="7468650" y="676950"/>
                <a:ext cx="147300" cy="147300"/>
              </a:xfrm>
              <a:prstGeom prst="ellipse">
                <a:avLst/>
              </a:prstGeom>
              <a:solidFill>
                <a:srgbClr val="74C3B3"/>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5" name="Google Shape;1065;p17"/>
              <p:cNvSpPr/>
              <p:nvPr/>
            </p:nvSpPr>
            <p:spPr>
              <a:xfrm>
                <a:off x="7753243" y="676950"/>
                <a:ext cx="147300" cy="147300"/>
              </a:xfrm>
              <a:prstGeom prst="ellipse">
                <a:avLst/>
              </a:prstGeom>
              <a:solidFill>
                <a:srgbClr val="F6C4A2"/>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6" name="Google Shape;1066;p17"/>
              <p:cNvSpPr/>
              <p:nvPr/>
            </p:nvSpPr>
            <p:spPr>
              <a:xfrm>
                <a:off x="8037835" y="676950"/>
                <a:ext cx="147300" cy="147300"/>
              </a:xfrm>
              <a:prstGeom prst="ellipse">
                <a:avLst/>
              </a:prstGeom>
              <a:solidFill>
                <a:srgbClr val="E1B8EC"/>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1067" name="Google Shape;1067;p17"/>
          <p:cNvSpPr txBox="1"/>
          <p:nvPr>
            <p:ph idx="1" type="subTitle"/>
          </p:nvPr>
        </p:nvSpPr>
        <p:spPr>
          <a:xfrm>
            <a:off x="1238400" y="2334422"/>
            <a:ext cx="2820000" cy="1499100"/>
          </a:xfrm>
          <a:prstGeom prst="rect">
            <a:avLst/>
          </a:prstGeom>
        </p:spPr>
        <p:txBody>
          <a:bodyPr anchorCtr="0" anchor="t" bIns="91425" lIns="91425" spcFirstLastPara="1" rIns="91425" wrap="square" tIns="91425">
            <a:normAutofit/>
          </a:bodyPr>
          <a:lstStyle>
            <a:lvl1pPr lvl="0" rtl="0">
              <a:lnSpc>
                <a:spcPct val="100000"/>
              </a:lnSpc>
              <a:spcBef>
                <a:spcPts val="0"/>
              </a:spcBef>
              <a:spcAft>
                <a:spcPts val="0"/>
              </a:spcAft>
              <a:buSzPts val="1400"/>
              <a:buChar char="●"/>
              <a:defRPr/>
            </a:lvl1pPr>
            <a:lvl2pPr lvl="1" rtl="0" algn="ctr">
              <a:lnSpc>
                <a:spcPct val="100000"/>
              </a:lnSpc>
              <a:spcBef>
                <a:spcPts val="0"/>
              </a:spcBef>
              <a:spcAft>
                <a:spcPts val="0"/>
              </a:spcAft>
              <a:buSzPts val="1400"/>
              <a:buChar char="○"/>
              <a:defRPr/>
            </a:lvl2pPr>
            <a:lvl3pPr lvl="2" rtl="0" algn="ctr">
              <a:lnSpc>
                <a:spcPct val="100000"/>
              </a:lnSpc>
              <a:spcBef>
                <a:spcPts val="0"/>
              </a:spcBef>
              <a:spcAft>
                <a:spcPts val="0"/>
              </a:spcAft>
              <a:buSzPts val="1400"/>
              <a:buChar char="■"/>
              <a:defRPr/>
            </a:lvl3pPr>
            <a:lvl4pPr lvl="3" rtl="0" algn="ctr">
              <a:lnSpc>
                <a:spcPct val="100000"/>
              </a:lnSpc>
              <a:spcBef>
                <a:spcPts val="0"/>
              </a:spcBef>
              <a:spcAft>
                <a:spcPts val="0"/>
              </a:spcAft>
              <a:buSzPts val="1400"/>
              <a:buChar char="●"/>
              <a:defRPr/>
            </a:lvl4pPr>
            <a:lvl5pPr lvl="4" rtl="0" algn="ctr">
              <a:lnSpc>
                <a:spcPct val="100000"/>
              </a:lnSpc>
              <a:spcBef>
                <a:spcPts val="0"/>
              </a:spcBef>
              <a:spcAft>
                <a:spcPts val="0"/>
              </a:spcAft>
              <a:buSzPts val="1400"/>
              <a:buChar char="○"/>
              <a:defRPr/>
            </a:lvl5pPr>
            <a:lvl6pPr lvl="5" rtl="0" algn="ctr">
              <a:lnSpc>
                <a:spcPct val="100000"/>
              </a:lnSpc>
              <a:spcBef>
                <a:spcPts val="0"/>
              </a:spcBef>
              <a:spcAft>
                <a:spcPts val="0"/>
              </a:spcAft>
              <a:buSzPts val="1400"/>
              <a:buChar char="■"/>
              <a:defRPr/>
            </a:lvl6pPr>
            <a:lvl7pPr lvl="6" rtl="0" algn="ctr">
              <a:lnSpc>
                <a:spcPct val="100000"/>
              </a:lnSpc>
              <a:spcBef>
                <a:spcPts val="0"/>
              </a:spcBef>
              <a:spcAft>
                <a:spcPts val="0"/>
              </a:spcAft>
              <a:buSzPts val="1400"/>
              <a:buChar char="●"/>
              <a:defRPr/>
            </a:lvl7pPr>
            <a:lvl8pPr lvl="7" rtl="0" algn="ctr">
              <a:lnSpc>
                <a:spcPct val="100000"/>
              </a:lnSpc>
              <a:spcBef>
                <a:spcPts val="0"/>
              </a:spcBef>
              <a:spcAft>
                <a:spcPts val="0"/>
              </a:spcAft>
              <a:buSzPts val="1400"/>
              <a:buChar char="○"/>
              <a:defRPr/>
            </a:lvl8pPr>
            <a:lvl9pPr lvl="8" rtl="0" algn="ctr">
              <a:lnSpc>
                <a:spcPct val="100000"/>
              </a:lnSpc>
              <a:spcBef>
                <a:spcPts val="0"/>
              </a:spcBef>
              <a:spcAft>
                <a:spcPts val="0"/>
              </a:spcAft>
              <a:buSzPts val="1400"/>
              <a:buChar char="■"/>
              <a:defRPr/>
            </a:lvl9pPr>
          </a:lstStyle>
          <a:p/>
        </p:txBody>
      </p:sp>
      <p:sp>
        <p:nvSpPr>
          <p:cNvPr id="1068" name="Google Shape;1068;p17"/>
          <p:cNvSpPr txBox="1"/>
          <p:nvPr>
            <p:ph idx="2" type="subTitle"/>
          </p:nvPr>
        </p:nvSpPr>
        <p:spPr>
          <a:xfrm>
            <a:off x="5085600" y="2334000"/>
            <a:ext cx="2820000" cy="1499100"/>
          </a:xfrm>
          <a:prstGeom prst="rect">
            <a:avLst/>
          </a:prstGeom>
        </p:spPr>
        <p:txBody>
          <a:bodyPr anchorCtr="0" anchor="t" bIns="91425" lIns="91425" spcFirstLastPara="1" rIns="91425" wrap="square" tIns="91425">
            <a:normAutofit/>
          </a:bodyPr>
          <a:lstStyle>
            <a:lvl1pPr lvl="0" rtl="0">
              <a:lnSpc>
                <a:spcPct val="100000"/>
              </a:lnSpc>
              <a:spcBef>
                <a:spcPts val="0"/>
              </a:spcBef>
              <a:spcAft>
                <a:spcPts val="0"/>
              </a:spcAft>
              <a:buSzPts val="1400"/>
              <a:buChar char="●"/>
              <a:defRPr>
                <a:solidFill>
                  <a:schemeClr val="dk1"/>
                </a:solidFill>
              </a:defRPr>
            </a:lvl1pPr>
            <a:lvl2pPr lvl="1" rtl="0" algn="ctr">
              <a:lnSpc>
                <a:spcPct val="100000"/>
              </a:lnSpc>
              <a:spcBef>
                <a:spcPts val="0"/>
              </a:spcBef>
              <a:spcAft>
                <a:spcPts val="0"/>
              </a:spcAft>
              <a:buSzPts val="1400"/>
              <a:buChar char="○"/>
              <a:defRPr/>
            </a:lvl2pPr>
            <a:lvl3pPr lvl="2" rtl="0" algn="ctr">
              <a:lnSpc>
                <a:spcPct val="100000"/>
              </a:lnSpc>
              <a:spcBef>
                <a:spcPts val="0"/>
              </a:spcBef>
              <a:spcAft>
                <a:spcPts val="0"/>
              </a:spcAft>
              <a:buSzPts val="1400"/>
              <a:buChar char="■"/>
              <a:defRPr/>
            </a:lvl3pPr>
            <a:lvl4pPr lvl="3" rtl="0" algn="ctr">
              <a:lnSpc>
                <a:spcPct val="100000"/>
              </a:lnSpc>
              <a:spcBef>
                <a:spcPts val="0"/>
              </a:spcBef>
              <a:spcAft>
                <a:spcPts val="0"/>
              </a:spcAft>
              <a:buSzPts val="1400"/>
              <a:buChar char="●"/>
              <a:defRPr/>
            </a:lvl4pPr>
            <a:lvl5pPr lvl="4" rtl="0" algn="ctr">
              <a:lnSpc>
                <a:spcPct val="100000"/>
              </a:lnSpc>
              <a:spcBef>
                <a:spcPts val="0"/>
              </a:spcBef>
              <a:spcAft>
                <a:spcPts val="0"/>
              </a:spcAft>
              <a:buSzPts val="1400"/>
              <a:buChar char="○"/>
              <a:defRPr/>
            </a:lvl5pPr>
            <a:lvl6pPr lvl="5" rtl="0" algn="ctr">
              <a:lnSpc>
                <a:spcPct val="100000"/>
              </a:lnSpc>
              <a:spcBef>
                <a:spcPts val="0"/>
              </a:spcBef>
              <a:spcAft>
                <a:spcPts val="0"/>
              </a:spcAft>
              <a:buSzPts val="1400"/>
              <a:buChar char="■"/>
              <a:defRPr/>
            </a:lvl6pPr>
            <a:lvl7pPr lvl="6" rtl="0" algn="ctr">
              <a:lnSpc>
                <a:spcPct val="100000"/>
              </a:lnSpc>
              <a:spcBef>
                <a:spcPts val="0"/>
              </a:spcBef>
              <a:spcAft>
                <a:spcPts val="0"/>
              </a:spcAft>
              <a:buSzPts val="1400"/>
              <a:buChar char="●"/>
              <a:defRPr/>
            </a:lvl7pPr>
            <a:lvl8pPr lvl="7" rtl="0" algn="ctr">
              <a:lnSpc>
                <a:spcPct val="100000"/>
              </a:lnSpc>
              <a:spcBef>
                <a:spcPts val="0"/>
              </a:spcBef>
              <a:spcAft>
                <a:spcPts val="0"/>
              </a:spcAft>
              <a:buSzPts val="1400"/>
              <a:buChar char="○"/>
              <a:defRPr/>
            </a:lvl8pPr>
            <a:lvl9pPr lvl="8" rtl="0" algn="ctr">
              <a:lnSpc>
                <a:spcPct val="100000"/>
              </a:lnSpc>
              <a:spcBef>
                <a:spcPts val="0"/>
              </a:spcBef>
              <a:spcAft>
                <a:spcPts val="0"/>
              </a:spcAft>
              <a:buSzPts val="1400"/>
              <a:buChar char="■"/>
              <a:defRPr/>
            </a:lvl9pPr>
          </a:lstStyle>
          <a:p/>
        </p:txBody>
      </p:sp>
      <p:sp>
        <p:nvSpPr>
          <p:cNvPr id="1069" name="Google Shape;1069;p17"/>
          <p:cNvSpPr txBox="1"/>
          <p:nvPr>
            <p:ph idx="3" type="subTitle"/>
          </p:nvPr>
        </p:nvSpPr>
        <p:spPr>
          <a:xfrm>
            <a:off x="5221350" y="1862700"/>
            <a:ext cx="1618800" cy="415800"/>
          </a:xfrm>
          <a:prstGeom prst="rect">
            <a:avLst/>
          </a:prstGeom>
          <a:ln>
            <a:noFill/>
          </a:ln>
        </p:spPr>
        <p:txBody>
          <a:bodyPr anchorCtr="0" anchor="ctr" bIns="91425" lIns="91425" spcFirstLastPara="1" rIns="91425" wrap="square" tIns="91425">
            <a:noAutofit/>
          </a:bodyPr>
          <a:lstStyle>
            <a:lvl1pPr lvl="0" rtl="0" algn="ctr">
              <a:lnSpc>
                <a:spcPct val="80000"/>
              </a:lnSpc>
              <a:spcBef>
                <a:spcPts val="0"/>
              </a:spcBef>
              <a:spcAft>
                <a:spcPts val="0"/>
              </a:spcAft>
              <a:buClr>
                <a:schemeClr val="dk1"/>
              </a:buClr>
              <a:buSzPts val="2400"/>
              <a:buFont typeface="Bebas Neue"/>
              <a:buNone/>
              <a:defRPr sz="2000">
                <a:solidFill>
                  <a:schemeClr val="dk1"/>
                </a:solidFill>
                <a:latin typeface="Bebas Neue"/>
                <a:ea typeface="Bebas Neue"/>
                <a:cs typeface="Bebas Neue"/>
                <a:sym typeface="Bebas Neue"/>
              </a:defRPr>
            </a:lvl1pPr>
            <a:lvl2pPr lvl="1"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p:txBody>
      </p:sp>
      <p:sp>
        <p:nvSpPr>
          <p:cNvPr id="1070" name="Google Shape;1070;p17"/>
          <p:cNvSpPr txBox="1"/>
          <p:nvPr>
            <p:ph idx="4" type="subTitle"/>
          </p:nvPr>
        </p:nvSpPr>
        <p:spPr>
          <a:xfrm>
            <a:off x="1374150" y="1862700"/>
            <a:ext cx="1618800" cy="415800"/>
          </a:xfrm>
          <a:prstGeom prst="rect">
            <a:avLst/>
          </a:prstGeom>
          <a:ln>
            <a:noFill/>
          </a:ln>
        </p:spPr>
        <p:txBody>
          <a:bodyPr anchorCtr="0" anchor="ctr" bIns="91425" lIns="91425" spcFirstLastPara="1" rIns="91425" wrap="square" tIns="91425">
            <a:noAutofit/>
          </a:bodyPr>
          <a:lstStyle>
            <a:lvl1pPr lvl="0" rtl="0" algn="ctr">
              <a:lnSpc>
                <a:spcPct val="100000"/>
              </a:lnSpc>
              <a:spcBef>
                <a:spcPts val="0"/>
              </a:spcBef>
              <a:spcAft>
                <a:spcPts val="0"/>
              </a:spcAft>
              <a:buClr>
                <a:schemeClr val="dk1"/>
              </a:buClr>
              <a:buSzPts val="2400"/>
              <a:buFont typeface="Bebas Neue"/>
              <a:buNone/>
              <a:defRPr sz="2000">
                <a:solidFill>
                  <a:schemeClr val="dk1"/>
                </a:solidFill>
                <a:latin typeface="Bebas Neue"/>
                <a:ea typeface="Bebas Neue"/>
                <a:cs typeface="Bebas Neue"/>
                <a:sym typeface="Bebas Neue"/>
              </a:defRPr>
            </a:lvl1pPr>
            <a:lvl2pPr lvl="1"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p:txBody>
      </p:sp>
      <p:sp>
        <p:nvSpPr>
          <p:cNvPr id="1071" name="Google Shape;1071;p17"/>
          <p:cNvSpPr/>
          <p:nvPr/>
        </p:nvSpPr>
        <p:spPr>
          <a:xfrm>
            <a:off x="7869822" y="4982863"/>
            <a:ext cx="91500" cy="91500"/>
          </a:xfrm>
          <a:prstGeom prst="ellipse">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2" name="Google Shape;1072;p17"/>
          <p:cNvSpPr/>
          <p:nvPr/>
        </p:nvSpPr>
        <p:spPr>
          <a:xfrm>
            <a:off x="8622053" y="-222450"/>
            <a:ext cx="801900" cy="801900"/>
          </a:xfrm>
          <a:prstGeom prst="ellipse">
            <a:avLst/>
          </a:prstGeom>
          <a:solidFill>
            <a:schemeClr val="accent6"/>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3" name="Google Shape;1073;p17"/>
          <p:cNvSpPr/>
          <p:nvPr/>
        </p:nvSpPr>
        <p:spPr>
          <a:xfrm rot="-5400000">
            <a:off x="198425" y="-438964"/>
            <a:ext cx="1362383" cy="224196"/>
          </a:xfrm>
          <a:custGeom>
            <a:rect b="b" l="l" r="r" t="t"/>
            <a:pathLst>
              <a:path extrusionOk="0" h="20559" w="124932">
                <a:moveTo>
                  <a:pt x="28957" y="1"/>
                </a:moveTo>
                <a:lnTo>
                  <a:pt x="15565" y="11748"/>
                </a:lnTo>
                <a:lnTo>
                  <a:pt x="4346" y="1939"/>
                </a:lnTo>
                <a:lnTo>
                  <a:pt x="0" y="6873"/>
                </a:lnTo>
                <a:lnTo>
                  <a:pt x="15565" y="20558"/>
                </a:lnTo>
                <a:lnTo>
                  <a:pt x="28957" y="8811"/>
                </a:lnTo>
                <a:lnTo>
                  <a:pt x="42349" y="20558"/>
                </a:lnTo>
                <a:lnTo>
                  <a:pt x="55740" y="8811"/>
                </a:lnTo>
                <a:lnTo>
                  <a:pt x="69132" y="20558"/>
                </a:lnTo>
                <a:lnTo>
                  <a:pt x="82524" y="8811"/>
                </a:lnTo>
                <a:lnTo>
                  <a:pt x="95916" y="20558"/>
                </a:lnTo>
                <a:lnTo>
                  <a:pt x="109307" y="8811"/>
                </a:lnTo>
                <a:lnTo>
                  <a:pt x="120585" y="18620"/>
                </a:lnTo>
                <a:lnTo>
                  <a:pt x="124931" y="13686"/>
                </a:lnTo>
                <a:lnTo>
                  <a:pt x="109307" y="1"/>
                </a:lnTo>
                <a:lnTo>
                  <a:pt x="95916" y="11748"/>
                </a:lnTo>
                <a:lnTo>
                  <a:pt x="82524" y="1"/>
                </a:lnTo>
                <a:lnTo>
                  <a:pt x="69132" y="11748"/>
                </a:lnTo>
                <a:lnTo>
                  <a:pt x="55740" y="1"/>
                </a:lnTo>
                <a:lnTo>
                  <a:pt x="42349" y="11748"/>
                </a:lnTo>
                <a:lnTo>
                  <a:pt x="28957" y="1"/>
                </a:lnTo>
                <a:close/>
              </a:path>
            </a:pathLst>
          </a:custGeom>
          <a:solidFill>
            <a:schemeClr val="accent4"/>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4" name="Google Shape;1074;p17"/>
          <p:cNvSpPr/>
          <p:nvPr/>
        </p:nvSpPr>
        <p:spPr>
          <a:xfrm>
            <a:off x="78675" y="-67800"/>
            <a:ext cx="492600" cy="492600"/>
          </a:xfrm>
          <a:prstGeom prst="star4">
            <a:avLst>
              <a:gd fmla="val 19794" name="adj"/>
            </a:avLst>
          </a:prstGeom>
          <a:solidFill>
            <a:schemeClr val="l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5" name="Google Shape;1075;p17"/>
          <p:cNvSpPr/>
          <p:nvPr/>
        </p:nvSpPr>
        <p:spPr>
          <a:xfrm>
            <a:off x="8387922" y="220213"/>
            <a:ext cx="91500" cy="91500"/>
          </a:xfrm>
          <a:prstGeom prst="ellipse">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6" name="Google Shape;1076;p17"/>
          <p:cNvSpPr/>
          <p:nvPr/>
        </p:nvSpPr>
        <p:spPr>
          <a:xfrm>
            <a:off x="174972" y="544188"/>
            <a:ext cx="91500" cy="91500"/>
          </a:xfrm>
          <a:prstGeom prst="ellipse">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7" name="Google Shape;1077;p17"/>
          <p:cNvSpPr/>
          <p:nvPr/>
        </p:nvSpPr>
        <p:spPr>
          <a:xfrm>
            <a:off x="8622053" y="4086988"/>
            <a:ext cx="677974" cy="678887"/>
          </a:xfrm>
          <a:custGeom>
            <a:rect b="b" l="l" r="r" t="t"/>
            <a:pathLst>
              <a:path extrusionOk="0" h="43877" w="43818">
                <a:moveTo>
                  <a:pt x="21909" y="1"/>
                </a:moveTo>
                <a:cubicBezTo>
                  <a:pt x="21909" y="12101"/>
                  <a:pt x="12100" y="21968"/>
                  <a:pt x="0" y="21968"/>
                </a:cubicBezTo>
                <a:cubicBezTo>
                  <a:pt x="12100" y="21968"/>
                  <a:pt x="21909" y="31777"/>
                  <a:pt x="21909" y="43877"/>
                </a:cubicBezTo>
                <a:cubicBezTo>
                  <a:pt x="21909" y="31777"/>
                  <a:pt x="31718" y="21968"/>
                  <a:pt x="43817" y="21968"/>
                </a:cubicBezTo>
                <a:cubicBezTo>
                  <a:pt x="31718" y="21968"/>
                  <a:pt x="21909" y="12101"/>
                  <a:pt x="21909" y="1"/>
                </a:cubicBezTo>
                <a:close/>
              </a:path>
            </a:pathLst>
          </a:custGeom>
          <a:solidFill>
            <a:schemeClr val="accent3"/>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8" name="Google Shape;1078;p17"/>
          <p:cNvSpPr/>
          <p:nvPr/>
        </p:nvSpPr>
        <p:spPr>
          <a:xfrm rot="-5400000">
            <a:off x="-217825" y="4754648"/>
            <a:ext cx="1362383" cy="224196"/>
          </a:xfrm>
          <a:custGeom>
            <a:rect b="b" l="l" r="r" t="t"/>
            <a:pathLst>
              <a:path extrusionOk="0" h="20559" w="124932">
                <a:moveTo>
                  <a:pt x="28957" y="1"/>
                </a:moveTo>
                <a:lnTo>
                  <a:pt x="15565" y="11748"/>
                </a:lnTo>
                <a:lnTo>
                  <a:pt x="4346" y="1939"/>
                </a:lnTo>
                <a:lnTo>
                  <a:pt x="0" y="6873"/>
                </a:lnTo>
                <a:lnTo>
                  <a:pt x="15565" y="20558"/>
                </a:lnTo>
                <a:lnTo>
                  <a:pt x="28957" y="8811"/>
                </a:lnTo>
                <a:lnTo>
                  <a:pt x="42349" y="20558"/>
                </a:lnTo>
                <a:lnTo>
                  <a:pt x="55740" y="8811"/>
                </a:lnTo>
                <a:lnTo>
                  <a:pt x="69132" y="20558"/>
                </a:lnTo>
                <a:lnTo>
                  <a:pt x="82524" y="8811"/>
                </a:lnTo>
                <a:lnTo>
                  <a:pt x="95916" y="20558"/>
                </a:lnTo>
                <a:lnTo>
                  <a:pt x="109307" y="8811"/>
                </a:lnTo>
                <a:lnTo>
                  <a:pt x="120585" y="18620"/>
                </a:lnTo>
                <a:lnTo>
                  <a:pt x="124931" y="13686"/>
                </a:lnTo>
                <a:lnTo>
                  <a:pt x="109307" y="1"/>
                </a:lnTo>
                <a:lnTo>
                  <a:pt x="95916" y="11748"/>
                </a:lnTo>
                <a:lnTo>
                  <a:pt x="82524" y="1"/>
                </a:lnTo>
                <a:lnTo>
                  <a:pt x="69132" y="11748"/>
                </a:lnTo>
                <a:lnTo>
                  <a:pt x="55740" y="1"/>
                </a:lnTo>
                <a:lnTo>
                  <a:pt x="42349" y="11748"/>
                </a:lnTo>
                <a:lnTo>
                  <a:pt x="28957" y="1"/>
                </a:lnTo>
                <a:close/>
              </a:path>
            </a:pathLst>
          </a:custGeom>
          <a:solidFill>
            <a:schemeClr val="accen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9" name="Google Shape;1079;p17"/>
          <p:cNvSpPr/>
          <p:nvPr/>
        </p:nvSpPr>
        <p:spPr>
          <a:xfrm rot="-5400000">
            <a:off x="-494625" y="5052723"/>
            <a:ext cx="1362383" cy="224196"/>
          </a:xfrm>
          <a:custGeom>
            <a:rect b="b" l="l" r="r" t="t"/>
            <a:pathLst>
              <a:path extrusionOk="0" h="20559" w="124932">
                <a:moveTo>
                  <a:pt x="28957" y="1"/>
                </a:moveTo>
                <a:lnTo>
                  <a:pt x="15565" y="11748"/>
                </a:lnTo>
                <a:lnTo>
                  <a:pt x="4346" y="1939"/>
                </a:lnTo>
                <a:lnTo>
                  <a:pt x="0" y="6873"/>
                </a:lnTo>
                <a:lnTo>
                  <a:pt x="15565" y="20558"/>
                </a:lnTo>
                <a:lnTo>
                  <a:pt x="28957" y="8811"/>
                </a:lnTo>
                <a:lnTo>
                  <a:pt x="42349" y="20558"/>
                </a:lnTo>
                <a:lnTo>
                  <a:pt x="55740" y="8811"/>
                </a:lnTo>
                <a:lnTo>
                  <a:pt x="69132" y="20558"/>
                </a:lnTo>
                <a:lnTo>
                  <a:pt x="82524" y="8811"/>
                </a:lnTo>
                <a:lnTo>
                  <a:pt x="95916" y="20558"/>
                </a:lnTo>
                <a:lnTo>
                  <a:pt x="109307" y="8811"/>
                </a:lnTo>
                <a:lnTo>
                  <a:pt x="120585" y="18620"/>
                </a:lnTo>
                <a:lnTo>
                  <a:pt x="124931" y="13686"/>
                </a:lnTo>
                <a:lnTo>
                  <a:pt x="109307" y="1"/>
                </a:lnTo>
                <a:lnTo>
                  <a:pt x="95916" y="11748"/>
                </a:lnTo>
                <a:lnTo>
                  <a:pt x="82524" y="1"/>
                </a:lnTo>
                <a:lnTo>
                  <a:pt x="69132" y="11748"/>
                </a:lnTo>
                <a:lnTo>
                  <a:pt x="55740" y="1"/>
                </a:lnTo>
                <a:lnTo>
                  <a:pt x="42349" y="11748"/>
                </a:lnTo>
                <a:lnTo>
                  <a:pt x="28957" y="1"/>
                </a:lnTo>
                <a:close/>
              </a:path>
            </a:pathLst>
          </a:custGeom>
          <a:solidFill>
            <a:schemeClr val="accent6"/>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0" name="Google Shape;1080;p17"/>
          <p:cNvSpPr/>
          <p:nvPr/>
        </p:nvSpPr>
        <p:spPr>
          <a:xfrm>
            <a:off x="8432325" y="4687800"/>
            <a:ext cx="357900" cy="357900"/>
          </a:xfrm>
          <a:prstGeom prst="ellipse">
            <a:avLst/>
          </a:prstGeom>
          <a:solidFill>
            <a:schemeClr val="accent5"/>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1" name="Google Shape;1081;p17"/>
          <p:cNvSpPr txBox="1"/>
          <p:nvPr>
            <p:ph type="title"/>
          </p:nvPr>
        </p:nvSpPr>
        <p:spPr>
          <a:xfrm>
            <a:off x="1844825" y="539400"/>
            <a:ext cx="6321600" cy="525900"/>
          </a:xfrm>
          <a:prstGeom prst="rect">
            <a:avLst/>
          </a:prstGeom>
        </p:spPr>
        <p:txBody>
          <a:bodyPr anchorCtr="0" anchor="ctr" bIns="91425" lIns="91425" spcFirstLastPara="1" rIns="91425" wrap="square" tIns="91425">
            <a:noAutofit/>
          </a:bodyPr>
          <a:lstStyle>
            <a:lvl1pPr lvl="0" rtl="0">
              <a:spcBef>
                <a:spcPts val="0"/>
              </a:spcBef>
              <a:spcAft>
                <a:spcPts val="0"/>
              </a:spcAft>
              <a:buSzPts val="2800"/>
              <a:buNone/>
              <a:defRPr sz="302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p:cSld name="CUSTOM_4">
    <p:spTree>
      <p:nvGrpSpPr>
        <p:cNvPr id="1082" name="Shape 1082"/>
        <p:cNvGrpSpPr/>
        <p:nvPr/>
      </p:nvGrpSpPr>
      <p:grpSpPr>
        <a:xfrm>
          <a:off x="0" y="0"/>
          <a:ext cx="0" cy="0"/>
          <a:chOff x="0" y="0"/>
          <a:chExt cx="0" cy="0"/>
        </a:xfrm>
      </p:grpSpPr>
      <p:grpSp>
        <p:nvGrpSpPr>
          <p:cNvPr id="1083" name="Google Shape;1083;p18"/>
          <p:cNvGrpSpPr/>
          <p:nvPr/>
        </p:nvGrpSpPr>
        <p:grpSpPr>
          <a:xfrm>
            <a:off x="-100" y="-2100"/>
            <a:ext cx="9144129" cy="5149800"/>
            <a:chOff x="-100" y="-2100"/>
            <a:chExt cx="9144129" cy="5149800"/>
          </a:xfrm>
        </p:grpSpPr>
        <p:cxnSp>
          <p:nvCxnSpPr>
            <p:cNvPr id="1084" name="Google Shape;1084;p18"/>
            <p:cNvCxnSpPr/>
            <p:nvPr/>
          </p:nvCxnSpPr>
          <p:spPr>
            <a:xfrm>
              <a:off x="352950"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1085" name="Google Shape;1085;p18"/>
            <p:cNvCxnSpPr/>
            <p:nvPr/>
          </p:nvCxnSpPr>
          <p:spPr>
            <a:xfrm>
              <a:off x="609193"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1086" name="Google Shape;1086;p18"/>
            <p:cNvCxnSpPr/>
            <p:nvPr/>
          </p:nvCxnSpPr>
          <p:spPr>
            <a:xfrm>
              <a:off x="865437" y="-210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1087" name="Google Shape;1087;p18"/>
            <p:cNvCxnSpPr/>
            <p:nvPr/>
          </p:nvCxnSpPr>
          <p:spPr>
            <a:xfrm>
              <a:off x="1121680"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1088" name="Google Shape;1088;p18"/>
            <p:cNvCxnSpPr/>
            <p:nvPr/>
          </p:nvCxnSpPr>
          <p:spPr>
            <a:xfrm>
              <a:off x="1377924"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1089" name="Google Shape;1089;p18"/>
            <p:cNvCxnSpPr/>
            <p:nvPr/>
          </p:nvCxnSpPr>
          <p:spPr>
            <a:xfrm>
              <a:off x="1634167"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1090" name="Google Shape;1090;p18"/>
            <p:cNvCxnSpPr/>
            <p:nvPr/>
          </p:nvCxnSpPr>
          <p:spPr>
            <a:xfrm>
              <a:off x="1890410"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1091" name="Google Shape;1091;p18"/>
            <p:cNvCxnSpPr/>
            <p:nvPr/>
          </p:nvCxnSpPr>
          <p:spPr>
            <a:xfrm>
              <a:off x="2146654"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1092" name="Google Shape;1092;p18"/>
            <p:cNvCxnSpPr/>
            <p:nvPr/>
          </p:nvCxnSpPr>
          <p:spPr>
            <a:xfrm>
              <a:off x="2402897" y="-210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1093" name="Google Shape;1093;p18"/>
            <p:cNvCxnSpPr/>
            <p:nvPr/>
          </p:nvCxnSpPr>
          <p:spPr>
            <a:xfrm>
              <a:off x="2659140"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1094" name="Google Shape;1094;p18"/>
            <p:cNvCxnSpPr/>
            <p:nvPr/>
          </p:nvCxnSpPr>
          <p:spPr>
            <a:xfrm>
              <a:off x="2915384"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1095" name="Google Shape;1095;p18"/>
            <p:cNvCxnSpPr/>
            <p:nvPr/>
          </p:nvCxnSpPr>
          <p:spPr>
            <a:xfrm>
              <a:off x="3171627"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1096" name="Google Shape;1096;p18"/>
            <p:cNvCxnSpPr/>
            <p:nvPr/>
          </p:nvCxnSpPr>
          <p:spPr>
            <a:xfrm>
              <a:off x="3427871"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1097" name="Google Shape;1097;p18"/>
            <p:cNvCxnSpPr/>
            <p:nvPr/>
          </p:nvCxnSpPr>
          <p:spPr>
            <a:xfrm>
              <a:off x="3684114"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1098" name="Google Shape;1098;p18"/>
            <p:cNvCxnSpPr/>
            <p:nvPr/>
          </p:nvCxnSpPr>
          <p:spPr>
            <a:xfrm>
              <a:off x="3940357"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1099" name="Google Shape;1099;p18"/>
            <p:cNvCxnSpPr/>
            <p:nvPr/>
          </p:nvCxnSpPr>
          <p:spPr>
            <a:xfrm>
              <a:off x="4196601"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1100" name="Google Shape;1100;p18"/>
            <p:cNvCxnSpPr/>
            <p:nvPr/>
          </p:nvCxnSpPr>
          <p:spPr>
            <a:xfrm>
              <a:off x="4452844"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1101" name="Google Shape;1101;p18"/>
            <p:cNvCxnSpPr/>
            <p:nvPr/>
          </p:nvCxnSpPr>
          <p:spPr>
            <a:xfrm>
              <a:off x="4709088" y="-210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1102" name="Google Shape;1102;p18"/>
            <p:cNvCxnSpPr/>
            <p:nvPr/>
          </p:nvCxnSpPr>
          <p:spPr>
            <a:xfrm>
              <a:off x="4965331"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1103" name="Google Shape;1103;p18"/>
            <p:cNvCxnSpPr/>
            <p:nvPr/>
          </p:nvCxnSpPr>
          <p:spPr>
            <a:xfrm>
              <a:off x="5221574" y="-210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1104" name="Google Shape;1104;p18"/>
            <p:cNvCxnSpPr/>
            <p:nvPr/>
          </p:nvCxnSpPr>
          <p:spPr>
            <a:xfrm>
              <a:off x="5477818" y="-210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1105" name="Google Shape;1105;p18"/>
            <p:cNvCxnSpPr/>
            <p:nvPr/>
          </p:nvCxnSpPr>
          <p:spPr>
            <a:xfrm>
              <a:off x="5734061"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1106" name="Google Shape;1106;p18"/>
            <p:cNvCxnSpPr/>
            <p:nvPr/>
          </p:nvCxnSpPr>
          <p:spPr>
            <a:xfrm>
              <a:off x="5990304"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1107" name="Google Shape;1107;p18"/>
            <p:cNvCxnSpPr/>
            <p:nvPr/>
          </p:nvCxnSpPr>
          <p:spPr>
            <a:xfrm>
              <a:off x="6246548"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1108" name="Google Shape;1108;p18"/>
            <p:cNvCxnSpPr/>
            <p:nvPr/>
          </p:nvCxnSpPr>
          <p:spPr>
            <a:xfrm>
              <a:off x="6502791"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1109" name="Google Shape;1109;p18"/>
            <p:cNvCxnSpPr/>
            <p:nvPr/>
          </p:nvCxnSpPr>
          <p:spPr>
            <a:xfrm>
              <a:off x="6759035" y="-210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1110" name="Google Shape;1110;p18"/>
            <p:cNvCxnSpPr/>
            <p:nvPr/>
          </p:nvCxnSpPr>
          <p:spPr>
            <a:xfrm>
              <a:off x="7015278"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1111" name="Google Shape;1111;p18"/>
            <p:cNvCxnSpPr/>
            <p:nvPr/>
          </p:nvCxnSpPr>
          <p:spPr>
            <a:xfrm>
              <a:off x="7271521"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1112" name="Google Shape;1112;p18"/>
            <p:cNvCxnSpPr/>
            <p:nvPr/>
          </p:nvCxnSpPr>
          <p:spPr>
            <a:xfrm>
              <a:off x="7527765"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1113" name="Google Shape;1113;p18"/>
            <p:cNvCxnSpPr/>
            <p:nvPr/>
          </p:nvCxnSpPr>
          <p:spPr>
            <a:xfrm>
              <a:off x="7784008" y="-210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1114" name="Google Shape;1114;p18"/>
            <p:cNvCxnSpPr/>
            <p:nvPr/>
          </p:nvCxnSpPr>
          <p:spPr>
            <a:xfrm>
              <a:off x="8040251"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1115" name="Google Shape;1115;p18"/>
            <p:cNvCxnSpPr/>
            <p:nvPr/>
          </p:nvCxnSpPr>
          <p:spPr>
            <a:xfrm>
              <a:off x="8296495"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1116" name="Google Shape;1116;p18"/>
            <p:cNvCxnSpPr/>
            <p:nvPr/>
          </p:nvCxnSpPr>
          <p:spPr>
            <a:xfrm>
              <a:off x="8552738" y="-210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1117" name="Google Shape;1117;p18"/>
            <p:cNvCxnSpPr/>
            <p:nvPr/>
          </p:nvCxnSpPr>
          <p:spPr>
            <a:xfrm>
              <a:off x="8808982" y="-210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1118" name="Google Shape;1118;p18"/>
            <p:cNvCxnSpPr/>
            <p:nvPr/>
          </p:nvCxnSpPr>
          <p:spPr>
            <a:xfrm>
              <a:off x="9065225"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1119" name="Google Shape;1119;p18"/>
            <p:cNvCxnSpPr/>
            <p:nvPr/>
          </p:nvCxnSpPr>
          <p:spPr>
            <a:xfrm>
              <a:off x="96700"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1120" name="Google Shape;1120;p18"/>
            <p:cNvCxnSpPr/>
            <p:nvPr/>
          </p:nvCxnSpPr>
          <p:spPr>
            <a:xfrm rot="10800000">
              <a:off x="4573829" y="41812"/>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1121" name="Google Shape;1121;p18"/>
            <p:cNvCxnSpPr/>
            <p:nvPr/>
          </p:nvCxnSpPr>
          <p:spPr>
            <a:xfrm rot="10800000">
              <a:off x="4573829" y="-218345"/>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1122" name="Google Shape;1122;p18"/>
            <p:cNvCxnSpPr/>
            <p:nvPr/>
          </p:nvCxnSpPr>
          <p:spPr>
            <a:xfrm rot="10800000">
              <a:off x="4570100" y="-478501"/>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1123" name="Google Shape;1123;p18"/>
            <p:cNvCxnSpPr/>
            <p:nvPr/>
          </p:nvCxnSpPr>
          <p:spPr>
            <a:xfrm rot="10800000">
              <a:off x="4573829" y="-738658"/>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1124" name="Google Shape;1124;p18"/>
            <p:cNvCxnSpPr/>
            <p:nvPr/>
          </p:nvCxnSpPr>
          <p:spPr>
            <a:xfrm rot="10800000">
              <a:off x="4573829" y="-998815"/>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1125" name="Google Shape;1125;p18"/>
            <p:cNvCxnSpPr/>
            <p:nvPr/>
          </p:nvCxnSpPr>
          <p:spPr>
            <a:xfrm rot="10800000">
              <a:off x="4573829" y="-1258971"/>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1126" name="Google Shape;1126;p18"/>
            <p:cNvCxnSpPr/>
            <p:nvPr/>
          </p:nvCxnSpPr>
          <p:spPr>
            <a:xfrm rot="10800000">
              <a:off x="4573829" y="-1519128"/>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1127" name="Google Shape;1127;p18"/>
            <p:cNvCxnSpPr/>
            <p:nvPr/>
          </p:nvCxnSpPr>
          <p:spPr>
            <a:xfrm rot="10800000">
              <a:off x="4573829" y="-1779284"/>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1128" name="Google Shape;1128;p18"/>
            <p:cNvCxnSpPr/>
            <p:nvPr/>
          </p:nvCxnSpPr>
          <p:spPr>
            <a:xfrm rot="10800000">
              <a:off x="4570100" y="-2039441"/>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1129" name="Google Shape;1129;p18"/>
            <p:cNvCxnSpPr/>
            <p:nvPr/>
          </p:nvCxnSpPr>
          <p:spPr>
            <a:xfrm rot="10800000">
              <a:off x="4573829" y="-2299597"/>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1130" name="Google Shape;1130;p18"/>
            <p:cNvCxnSpPr/>
            <p:nvPr/>
          </p:nvCxnSpPr>
          <p:spPr>
            <a:xfrm rot="10800000">
              <a:off x="4573829" y="-2559754"/>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1131" name="Google Shape;1131;p18"/>
            <p:cNvCxnSpPr/>
            <p:nvPr/>
          </p:nvCxnSpPr>
          <p:spPr>
            <a:xfrm rot="10800000">
              <a:off x="4573829" y="-2819911"/>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1132" name="Google Shape;1132;p18"/>
            <p:cNvCxnSpPr/>
            <p:nvPr/>
          </p:nvCxnSpPr>
          <p:spPr>
            <a:xfrm rot="10800000">
              <a:off x="4573829" y="-3080067"/>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1133" name="Google Shape;1133;p18"/>
            <p:cNvCxnSpPr/>
            <p:nvPr/>
          </p:nvCxnSpPr>
          <p:spPr>
            <a:xfrm rot="10800000">
              <a:off x="4573829" y="-3340224"/>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1134" name="Google Shape;1134;p18"/>
            <p:cNvCxnSpPr/>
            <p:nvPr/>
          </p:nvCxnSpPr>
          <p:spPr>
            <a:xfrm rot="10800000">
              <a:off x="4573829" y="-3600380"/>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1135" name="Google Shape;1135;p18"/>
            <p:cNvCxnSpPr/>
            <p:nvPr/>
          </p:nvCxnSpPr>
          <p:spPr>
            <a:xfrm rot="10800000">
              <a:off x="4573829" y="-3860537"/>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1136" name="Google Shape;1136;p18"/>
            <p:cNvCxnSpPr/>
            <p:nvPr/>
          </p:nvCxnSpPr>
          <p:spPr>
            <a:xfrm rot="10800000">
              <a:off x="4573829" y="-4120693"/>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1137" name="Google Shape;1137;p18"/>
            <p:cNvCxnSpPr/>
            <p:nvPr/>
          </p:nvCxnSpPr>
          <p:spPr>
            <a:xfrm rot="10800000">
              <a:off x="4570100" y="-4380850"/>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1138" name="Google Shape;1138;p18"/>
            <p:cNvCxnSpPr/>
            <p:nvPr/>
          </p:nvCxnSpPr>
          <p:spPr>
            <a:xfrm rot="10800000">
              <a:off x="4573829" y="301975"/>
              <a:ext cx="0" cy="9140400"/>
            </a:xfrm>
            <a:prstGeom prst="straightConnector1">
              <a:avLst/>
            </a:prstGeom>
            <a:noFill/>
            <a:ln cap="flat" cmpd="sng" w="9525">
              <a:solidFill>
                <a:schemeClr val="dk1"/>
              </a:solidFill>
              <a:prstDash val="solid"/>
              <a:round/>
              <a:headEnd len="med" w="med" type="none"/>
              <a:tailEnd len="med" w="med" type="none"/>
            </a:ln>
          </p:spPr>
        </p:cxnSp>
      </p:grpSp>
      <p:grpSp>
        <p:nvGrpSpPr>
          <p:cNvPr id="1139" name="Google Shape;1139;p18"/>
          <p:cNvGrpSpPr/>
          <p:nvPr/>
        </p:nvGrpSpPr>
        <p:grpSpPr>
          <a:xfrm>
            <a:off x="701025" y="539400"/>
            <a:ext cx="7731300" cy="4064700"/>
            <a:chOff x="701025" y="539400"/>
            <a:chExt cx="7731300" cy="4064700"/>
          </a:xfrm>
        </p:grpSpPr>
        <p:sp>
          <p:nvSpPr>
            <p:cNvPr id="1140" name="Google Shape;1140;p18"/>
            <p:cNvSpPr/>
            <p:nvPr/>
          </p:nvSpPr>
          <p:spPr>
            <a:xfrm>
              <a:off x="711950" y="539400"/>
              <a:ext cx="7719000" cy="4064700"/>
            </a:xfrm>
            <a:prstGeom prst="roundRect">
              <a:avLst>
                <a:gd fmla="val 6735" name="adj"/>
              </a:avLst>
            </a:prstGeom>
            <a:solidFill>
              <a:srgbClr val="FFFFFF"/>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141" name="Google Shape;1141;p18"/>
            <p:cNvCxnSpPr/>
            <p:nvPr/>
          </p:nvCxnSpPr>
          <p:spPr>
            <a:xfrm rot="10800000">
              <a:off x="701025" y="1072675"/>
              <a:ext cx="7731300" cy="0"/>
            </a:xfrm>
            <a:prstGeom prst="straightConnector1">
              <a:avLst/>
            </a:prstGeom>
            <a:noFill/>
            <a:ln cap="flat" cmpd="sng" w="9525">
              <a:solidFill>
                <a:srgbClr val="595959"/>
              </a:solidFill>
              <a:prstDash val="solid"/>
              <a:round/>
              <a:headEnd len="med" w="med" type="none"/>
              <a:tailEnd len="med" w="med" type="none"/>
            </a:ln>
          </p:spPr>
        </p:cxnSp>
        <p:grpSp>
          <p:nvGrpSpPr>
            <p:cNvPr id="1142" name="Google Shape;1142;p18"/>
            <p:cNvGrpSpPr/>
            <p:nvPr/>
          </p:nvGrpSpPr>
          <p:grpSpPr>
            <a:xfrm>
              <a:off x="941925" y="763050"/>
              <a:ext cx="716485" cy="147300"/>
              <a:chOff x="7468650" y="676950"/>
              <a:chExt cx="716485" cy="147300"/>
            </a:xfrm>
          </p:grpSpPr>
          <p:sp>
            <p:nvSpPr>
              <p:cNvPr id="1143" name="Google Shape;1143;p18"/>
              <p:cNvSpPr/>
              <p:nvPr/>
            </p:nvSpPr>
            <p:spPr>
              <a:xfrm>
                <a:off x="7468650" y="676950"/>
                <a:ext cx="147300" cy="147300"/>
              </a:xfrm>
              <a:prstGeom prst="ellipse">
                <a:avLst/>
              </a:prstGeom>
              <a:solidFill>
                <a:srgbClr val="74C3B3"/>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4" name="Google Shape;1144;p18"/>
              <p:cNvSpPr/>
              <p:nvPr/>
            </p:nvSpPr>
            <p:spPr>
              <a:xfrm>
                <a:off x="7753243" y="676950"/>
                <a:ext cx="147300" cy="147300"/>
              </a:xfrm>
              <a:prstGeom prst="ellipse">
                <a:avLst/>
              </a:prstGeom>
              <a:solidFill>
                <a:srgbClr val="F6C4A2"/>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5" name="Google Shape;1145;p18"/>
              <p:cNvSpPr/>
              <p:nvPr/>
            </p:nvSpPr>
            <p:spPr>
              <a:xfrm>
                <a:off x="8037835" y="676950"/>
                <a:ext cx="147300" cy="147300"/>
              </a:xfrm>
              <a:prstGeom prst="ellipse">
                <a:avLst/>
              </a:prstGeom>
              <a:solidFill>
                <a:srgbClr val="E1B8EC"/>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1146" name="Google Shape;1146;p18"/>
          <p:cNvSpPr txBox="1"/>
          <p:nvPr>
            <p:ph idx="1" type="subTitle"/>
          </p:nvPr>
        </p:nvSpPr>
        <p:spPr>
          <a:xfrm>
            <a:off x="2845438" y="1553075"/>
            <a:ext cx="1374600" cy="915300"/>
          </a:xfrm>
          <a:prstGeom prst="rect">
            <a:avLst/>
          </a:prstGeom>
        </p:spPr>
        <p:txBody>
          <a:bodyPr anchorCtr="0" anchor="t" bIns="91425" lIns="91425" spcFirstLastPara="1" rIns="91425" wrap="square" tIns="91425">
            <a:normAutofit/>
          </a:bodyPr>
          <a:lstStyle>
            <a:lvl1pPr lvl="0" rtl="0">
              <a:lnSpc>
                <a:spcPct val="100000"/>
              </a:lnSpc>
              <a:spcBef>
                <a:spcPts val="0"/>
              </a:spcBef>
              <a:spcAft>
                <a:spcPts val="0"/>
              </a:spcAft>
              <a:buSzPts val="1400"/>
              <a:buNone/>
              <a:defRPr>
                <a:solidFill>
                  <a:schemeClr val="dk1"/>
                </a:solidFill>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147" name="Google Shape;1147;p18"/>
          <p:cNvSpPr txBox="1"/>
          <p:nvPr>
            <p:ph idx="2" type="subTitle"/>
          </p:nvPr>
        </p:nvSpPr>
        <p:spPr>
          <a:xfrm>
            <a:off x="6567363" y="1553075"/>
            <a:ext cx="1374600" cy="915300"/>
          </a:xfrm>
          <a:prstGeom prst="rect">
            <a:avLst/>
          </a:prstGeom>
        </p:spPr>
        <p:txBody>
          <a:bodyPr anchorCtr="0" anchor="t" bIns="91425" lIns="91425" spcFirstLastPara="1" rIns="91425" wrap="square" tIns="91425">
            <a:normAutofit/>
          </a:bodyPr>
          <a:lstStyle>
            <a:lvl1pPr lvl="0" rtl="0">
              <a:lnSpc>
                <a:spcPct val="100000"/>
              </a:lnSpc>
              <a:spcBef>
                <a:spcPts val="0"/>
              </a:spcBef>
              <a:spcAft>
                <a:spcPts val="0"/>
              </a:spcAft>
              <a:buSzPts val="1400"/>
              <a:buNone/>
              <a:defRPr>
                <a:solidFill>
                  <a:schemeClr val="dk1"/>
                </a:solidFill>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148" name="Google Shape;1148;p18"/>
          <p:cNvSpPr txBox="1"/>
          <p:nvPr>
            <p:ph idx="3" type="subTitle"/>
          </p:nvPr>
        </p:nvSpPr>
        <p:spPr>
          <a:xfrm>
            <a:off x="2845438" y="3207625"/>
            <a:ext cx="1374600" cy="915300"/>
          </a:xfrm>
          <a:prstGeom prst="rect">
            <a:avLst/>
          </a:prstGeom>
        </p:spPr>
        <p:txBody>
          <a:bodyPr anchorCtr="0" anchor="t" bIns="91425" lIns="91425" spcFirstLastPara="1" rIns="91425" wrap="square" tIns="91425">
            <a:normAutofit/>
          </a:bodyPr>
          <a:lstStyle>
            <a:lvl1pPr lvl="0" rtl="0">
              <a:lnSpc>
                <a:spcPct val="100000"/>
              </a:lnSpc>
              <a:spcBef>
                <a:spcPts val="0"/>
              </a:spcBef>
              <a:spcAft>
                <a:spcPts val="0"/>
              </a:spcAft>
              <a:buSzPts val="1400"/>
              <a:buNone/>
              <a:defRPr>
                <a:solidFill>
                  <a:schemeClr val="dk1"/>
                </a:solidFill>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149" name="Google Shape;1149;p18"/>
          <p:cNvSpPr txBox="1"/>
          <p:nvPr>
            <p:ph idx="4" type="subTitle"/>
          </p:nvPr>
        </p:nvSpPr>
        <p:spPr>
          <a:xfrm>
            <a:off x="5046488" y="2064875"/>
            <a:ext cx="1078800" cy="391200"/>
          </a:xfrm>
          <a:prstGeom prst="rect">
            <a:avLst/>
          </a:prstGeom>
          <a:ln>
            <a:noFill/>
          </a:ln>
        </p:spPr>
        <p:txBody>
          <a:bodyPr anchorCtr="0" anchor="ctr" bIns="91425" lIns="91425" spcFirstLastPara="1" rIns="91425" wrap="square" tIns="91425">
            <a:normAutofit/>
          </a:bodyPr>
          <a:lstStyle>
            <a:lvl1pPr lvl="0" rtl="0" algn="ctr">
              <a:lnSpc>
                <a:spcPct val="100000"/>
              </a:lnSpc>
              <a:spcBef>
                <a:spcPts val="0"/>
              </a:spcBef>
              <a:spcAft>
                <a:spcPts val="0"/>
              </a:spcAft>
              <a:buClr>
                <a:schemeClr val="dk1"/>
              </a:buClr>
              <a:buSzPts val="2400"/>
              <a:buFont typeface="Bebas Neue"/>
              <a:buNone/>
              <a:defRPr sz="2000">
                <a:solidFill>
                  <a:schemeClr val="dk1"/>
                </a:solidFill>
                <a:latin typeface="Bebas Neue"/>
                <a:ea typeface="Bebas Neue"/>
                <a:cs typeface="Bebas Neue"/>
                <a:sym typeface="Bebas Neue"/>
              </a:defRPr>
            </a:lvl1pPr>
            <a:lvl2pPr lvl="1"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p:txBody>
      </p:sp>
      <p:sp>
        <p:nvSpPr>
          <p:cNvPr id="1150" name="Google Shape;1150;p18"/>
          <p:cNvSpPr txBox="1"/>
          <p:nvPr>
            <p:ph idx="5" type="subTitle"/>
          </p:nvPr>
        </p:nvSpPr>
        <p:spPr>
          <a:xfrm>
            <a:off x="1370014" y="3708175"/>
            <a:ext cx="1078800" cy="393300"/>
          </a:xfrm>
          <a:prstGeom prst="rect">
            <a:avLst/>
          </a:prstGeom>
          <a:ln>
            <a:noFill/>
          </a:ln>
        </p:spPr>
        <p:txBody>
          <a:bodyPr anchorCtr="0" anchor="ctr" bIns="91425" lIns="91425" spcFirstLastPara="1" rIns="91425" wrap="square" tIns="91425">
            <a:normAutofit/>
          </a:bodyPr>
          <a:lstStyle>
            <a:lvl1pPr lvl="0" rtl="0" algn="ctr">
              <a:lnSpc>
                <a:spcPct val="100000"/>
              </a:lnSpc>
              <a:spcBef>
                <a:spcPts val="0"/>
              </a:spcBef>
              <a:spcAft>
                <a:spcPts val="0"/>
              </a:spcAft>
              <a:buClr>
                <a:schemeClr val="dk1"/>
              </a:buClr>
              <a:buSzPts val="2400"/>
              <a:buFont typeface="Bebas Neue"/>
              <a:buNone/>
              <a:defRPr sz="2000">
                <a:solidFill>
                  <a:schemeClr val="dk1"/>
                </a:solidFill>
                <a:latin typeface="Bebas Neue"/>
                <a:ea typeface="Bebas Neue"/>
                <a:cs typeface="Bebas Neue"/>
                <a:sym typeface="Bebas Neue"/>
              </a:defRPr>
            </a:lvl1pPr>
            <a:lvl2pPr lvl="1"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p:txBody>
      </p:sp>
      <p:sp>
        <p:nvSpPr>
          <p:cNvPr id="1151" name="Google Shape;1151;p18"/>
          <p:cNvSpPr txBox="1"/>
          <p:nvPr>
            <p:ph idx="6" type="subTitle"/>
          </p:nvPr>
        </p:nvSpPr>
        <p:spPr>
          <a:xfrm>
            <a:off x="1370062" y="2064875"/>
            <a:ext cx="1078800" cy="391200"/>
          </a:xfrm>
          <a:prstGeom prst="rect">
            <a:avLst/>
          </a:prstGeom>
          <a:ln>
            <a:noFill/>
          </a:ln>
        </p:spPr>
        <p:txBody>
          <a:bodyPr anchorCtr="0" anchor="ctr" bIns="91425" lIns="91425" spcFirstLastPara="1" rIns="91425" wrap="square" tIns="91425">
            <a:normAutofit/>
          </a:bodyPr>
          <a:lstStyle>
            <a:lvl1pPr lvl="0" rtl="0" algn="ctr">
              <a:lnSpc>
                <a:spcPct val="80000"/>
              </a:lnSpc>
              <a:spcBef>
                <a:spcPts val="0"/>
              </a:spcBef>
              <a:spcAft>
                <a:spcPts val="0"/>
              </a:spcAft>
              <a:buClr>
                <a:schemeClr val="dk1"/>
              </a:buClr>
              <a:buSzPts val="2400"/>
              <a:buFont typeface="Bebas Neue"/>
              <a:buNone/>
              <a:defRPr sz="2000">
                <a:solidFill>
                  <a:schemeClr val="dk1"/>
                </a:solidFill>
                <a:latin typeface="Bebas Neue"/>
                <a:ea typeface="Bebas Neue"/>
                <a:cs typeface="Bebas Neue"/>
                <a:sym typeface="Bebas Neue"/>
              </a:defRPr>
            </a:lvl1pPr>
            <a:lvl2pPr lvl="1"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p:txBody>
      </p:sp>
      <p:sp>
        <p:nvSpPr>
          <p:cNvPr id="1152" name="Google Shape;1152;p18"/>
          <p:cNvSpPr txBox="1"/>
          <p:nvPr>
            <p:ph idx="7" type="subTitle"/>
          </p:nvPr>
        </p:nvSpPr>
        <p:spPr>
          <a:xfrm>
            <a:off x="6567363" y="3207625"/>
            <a:ext cx="1374600" cy="914400"/>
          </a:xfrm>
          <a:prstGeom prst="rect">
            <a:avLst/>
          </a:prstGeom>
        </p:spPr>
        <p:txBody>
          <a:bodyPr anchorCtr="0" anchor="t" bIns="91425" lIns="91425" spcFirstLastPara="1" rIns="91425" wrap="square" tIns="91425">
            <a:normAutofit/>
          </a:bodyPr>
          <a:lstStyle>
            <a:lvl1pPr lvl="0" rtl="0">
              <a:lnSpc>
                <a:spcPct val="100000"/>
              </a:lnSpc>
              <a:spcBef>
                <a:spcPts val="0"/>
              </a:spcBef>
              <a:spcAft>
                <a:spcPts val="0"/>
              </a:spcAft>
              <a:buSzPts val="1400"/>
              <a:buNone/>
              <a:defRPr>
                <a:solidFill>
                  <a:schemeClr val="dk1"/>
                </a:solidFill>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153" name="Google Shape;1153;p18"/>
          <p:cNvSpPr txBox="1"/>
          <p:nvPr>
            <p:ph idx="8" type="subTitle"/>
          </p:nvPr>
        </p:nvSpPr>
        <p:spPr>
          <a:xfrm>
            <a:off x="5046489" y="3708175"/>
            <a:ext cx="1078800" cy="393300"/>
          </a:xfrm>
          <a:prstGeom prst="rect">
            <a:avLst/>
          </a:prstGeom>
          <a:ln>
            <a:noFill/>
          </a:ln>
        </p:spPr>
        <p:txBody>
          <a:bodyPr anchorCtr="0" anchor="ctr" bIns="91425" lIns="91425" spcFirstLastPara="1" rIns="91425" wrap="square" tIns="91425">
            <a:normAutofit/>
          </a:bodyPr>
          <a:lstStyle>
            <a:lvl1pPr lvl="0" rtl="0" algn="ctr">
              <a:lnSpc>
                <a:spcPct val="90000"/>
              </a:lnSpc>
              <a:spcBef>
                <a:spcPts val="0"/>
              </a:spcBef>
              <a:spcAft>
                <a:spcPts val="0"/>
              </a:spcAft>
              <a:buClr>
                <a:schemeClr val="dk1"/>
              </a:buClr>
              <a:buSzPts val="2400"/>
              <a:buFont typeface="Bebas Neue"/>
              <a:buNone/>
              <a:defRPr sz="2000">
                <a:solidFill>
                  <a:schemeClr val="dk1"/>
                </a:solidFill>
                <a:latin typeface="Bebas Neue"/>
                <a:ea typeface="Bebas Neue"/>
                <a:cs typeface="Bebas Neue"/>
                <a:sym typeface="Bebas Neue"/>
              </a:defRPr>
            </a:lvl1pPr>
            <a:lvl2pPr lvl="1"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p:txBody>
      </p:sp>
      <p:sp>
        <p:nvSpPr>
          <p:cNvPr id="1154" name="Google Shape;1154;p18"/>
          <p:cNvSpPr/>
          <p:nvPr/>
        </p:nvSpPr>
        <p:spPr>
          <a:xfrm>
            <a:off x="8415125" y="126711"/>
            <a:ext cx="1362383" cy="224196"/>
          </a:xfrm>
          <a:custGeom>
            <a:rect b="b" l="l" r="r" t="t"/>
            <a:pathLst>
              <a:path extrusionOk="0" h="20559" w="124932">
                <a:moveTo>
                  <a:pt x="28957" y="1"/>
                </a:moveTo>
                <a:lnTo>
                  <a:pt x="15565" y="11748"/>
                </a:lnTo>
                <a:lnTo>
                  <a:pt x="4346" y="1939"/>
                </a:lnTo>
                <a:lnTo>
                  <a:pt x="0" y="6873"/>
                </a:lnTo>
                <a:lnTo>
                  <a:pt x="15565" y="20558"/>
                </a:lnTo>
                <a:lnTo>
                  <a:pt x="28957" y="8811"/>
                </a:lnTo>
                <a:lnTo>
                  <a:pt x="42349" y="20558"/>
                </a:lnTo>
                <a:lnTo>
                  <a:pt x="55740" y="8811"/>
                </a:lnTo>
                <a:lnTo>
                  <a:pt x="69132" y="20558"/>
                </a:lnTo>
                <a:lnTo>
                  <a:pt x="82524" y="8811"/>
                </a:lnTo>
                <a:lnTo>
                  <a:pt x="95916" y="20558"/>
                </a:lnTo>
                <a:lnTo>
                  <a:pt x="109307" y="8811"/>
                </a:lnTo>
                <a:lnTo>
                  <a:pt x="120585" y="18620"/>
                </a:lnTo>
                <a:lnTo>
                  <a:pt x="124931" y="13686"/>
                </a:lnTo>
                <a:lnTo>
                  <a:pt x="109307" y="1"/>
                </a:lnTo>
                <a:lnTo>
                  <a:pt x="95916" y="11748"/>
                </a:lnTo>
                <a:lnTo>
                  <a:pt x="82524" y="1"/>
                </a:lnTo>
                <a:lnTo>
                  <a:pt x="69132" y="11748"/>
                </a:lnTo>
                <a:lnTo>
                  <a:pt x="55740" y="1"/>
                </a:lnTo>
                <a:lnTo>
                  <a:pt x="42349" y="11748"/>
                </a:lnTo>
                <a:lnTo>
                  <a:pt x="28957" y="1"/>
                </a:lnTo>
                <a:close/>
              </a:path>
            </a:pathLst>
          </a:custGeom>
          <a:solidFill>
            <a:schemeClr val="accent3"/>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5" name="Google Shape;1155;p18"/>
          <p:cNvSpPr/>
          <p:nvPr/>
        </p:nvSpPr>
        <p:spPr>
          <a:xfrm>
            <a:off x="8626719" y="435068"/>
            <a:ext cx="1362383" cy="224196"/>
          </a:xfrm>
          <a:custGeom>
            <a:rect b="b" l="l" r="r" t="t"/>
            <a:pathLst>
              <a:path extrusionOk="0" h="20559" w="124932">
                <a:moveTo>
                  <a:pt x="28957" y="1"/>
                </a:moveTo>
                <a:lnTo>
                  <a:pt x="15565" y="11748"/>
                </a:lnTo>
                <a:lnTo>
                  <a:pt x="4346" y="1939"/>
                </a:lnTo>
                <a:lnTo>
                  <a:pt x="0" y="6873"/>
                </a:lnTo>
                <a:lnTo>
                  <a:pt x="15565" y="20558"/>
                </a:lnTo>
                <a:lnTo>
                  <a:pt x="28957" y="8811"/>
                </a:lnTo>
                <a:lnTo>
                  <a:pt x="42349" y="20558"/>
                </a:lnTo>
                <a:lnTo>
                  <a:pt x="55740" y="8811"/>
                </a:lnTo>
                <a:lnTo>
                  <a:pt x="69132" y="20558"/>
                </a:lnTo>
                <a:lnTo>
                  <a:pt x="82524" y="8811"/>
                </a:lnTo>
                <a:lnTo>
                  <a:pt x="95916" y="20558"/>
                </a:lnTo>
                <a:lnTo>
                  <a:pt x="109307" y="8811"/>
                </a:lnTo>
                <a:lnTo>
                  <a:pt x="120585" y="18620"/>
                </a:lnTo>
                <a:lnTo>
                  <a:pt x="124931" y="13686"/>
                </a:lnTo>
                <a:lnTo>
                  <a:pt x="109307" y="1"/>
                </a:lnTo>
                <a:lnTo>
                  <a:pt x="95916" y="11748"/>
                </a:lnTo>
                <a:lnTo>
                  <a:pt x="82524" y="1"/>
                </a:lnTo>
                <a:lnTo>
                  <a:pt x="69132" y="11748"/>
                </a:lnTo>
                <a:lnTo>
                  <a:pt x="55740" y="1"/>
                </a:lnTo>
                <a:lnTo>
                  <a:pt x="42349" y="11748"/>
                </a:lnTo>
                <a:lnTo>
                  <a:pt x="28957" y="1"/>
                </a:lnTo>
                <a:close/>
              </a:path>
            </a:pathLst>
          </a:custGeom>
          <a:solidFill>
            <a:schemeClr val="accen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6" name="Google Shape;1156;p18"/>
          <p:cNvSpPr/>
          <p:nvPr/>
        </p:nvSpPr>
        <p:spPr>
          <a:xfrm>
            <a:off x="7081404" y="-529400"/>
            <a:ext cx="911400" cy="911400"/>
          </a:xfrm>
          <a:prstGeom prst="ellipse">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7" name="Google Shape;1157;p18"/>
          <p:cNvSpPr/>
          <p:nvPr/>
        </p:nvSpPr>
        <p:spPr>
          <a:xfrm flipH="1">
            <a:off x="-99415" y="241925"/>
            <a:ext cx="677974" cy="678887"/>
          </a:xfrm>
          <a:custGeom>
            <a:rect b="b" l="l" r="r" t="t"/>
            <a:pathLst>
              <a:path extrusionOk="0" h="43877" w="43818">
                <a:moveTo>
                  <a:pt x="21909" y="1"/>
                </a:moveTo>
                <a:cubicBezTo>
                  <a:pt x="21909" y="12101"/>
                  <a:pt x="12100" y="21968"/>
                  <a:pt x="0" y="21968"/>
                </a:cubicBezTo>
                <a:cubicBezTo>
                  <a:pt x="12100" y="21968"/>
                  <a:pt x="21909" y="31777"/>
                  <a:pt x="21909" y="43877"/>
                </a:cubicBezTo>
                <a:cubicBezTo>
                  <a:pt x="21909" y="31777"/>
                  <a:pt x="31718" y="21968"/>
                  <a:pt x="43817" y="21968"/>
                </a:cubicBezTo>
                <a:cubicBezTo>
                  <a:pt x="31718" y="21968"/>
                  <a:pt x="21909" y="12101"/>
                  <a:pt x="21909" y="1"/>
                </a:cubicBezTo>
                <a:close/>
              </a:path>
            </a:pathLst>
          </a:custGeom>
          <a:solidFill>
            <a:schemeClr val="accent6"/>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8" name="Google Shape;1158;p18"/>
          <p:cNvSpPr/>
          <p:nvPr/>
        </p:nvSpPr>
        <p:spPr>
          <a:xfrm flipH="1">
            <a:off x="487064" y="776888"/>
            <a:ext cx="91500" cy="91500"/>
          </a:xfrm>
          <a:prstGeom prst="ellipse">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9" name="Google Shape;1159;p18"/>
          <p:cNvSpPr/>
          <p:nvPr/>
        </p:nvSpPr>
        <p:spPr>
          <a:xfrm>
            <a:off x="8695353" y="4189375"/>
            <a:ext cx="801900" cy="801900"/>
          </a:xfrm>
          <a:prstGeom prst="ellipse">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0" name="Google Shape;1160;p18"/>
          <p:cNvSpPr/>
          <p:nvPr/>
        </p:nvSpPr>
        <p:spPr>
          <a:xfrm>
            <a:off x="8610288" y="3676900"/>
            <a:ext cx="350400" cy="350400"/>
          </a:xfrm>
          <a:prstGeom prst="ellipse">
            <a:avLst/>
          </a:prstGeom>
          <a:solidFill>
            <a:schemeClr val="accent6"/>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1" name="Google Shape;1161;p18"/>
          <p:cNvSpPr/>
          <p:nvPr/>
        </p:nvSpPr>
        <p:spPr>
          <a:xfrm rot="-5400000">
            <a:off x="-214750" y="4640161"/>
            <a:ext cx="1362383" cy="224196"/>
          </a:xfrm>
          <a:custGeom>
            <a:rect b="b" l="l" r="r" t="t"/>
            <a:pathLst>
              <a:path extrusionOk="0" h="20559" w="124932">
                <a:moveTo>
                  <a:pt x="28957" y="1"/>
                </a:moveTo>
                <a:lnTo>
                  <a:pt x="15565" y="11748"/>
                </a:lnTo>
                <a:lnTo>
                  <a:pt x="4346" y="1939"/>
                </a:lnTo>
                <a:lnTo>
                  <a:pt x="0" y="6873"/>
                </a:lnTo>
                <a:lnTo>
                  <a:pt x="15565" y="20558"/>
                </a:lnTo>
                <a:lnTo>
                  <a:pt x="28957" y="8811"/>
                </a:lnTo>
                <a:lnTo>
                  <a:pt x="42349" y="20558"/>
                </a:lnTo>
                <a:lnTo>
                  <a:pt x="55740" y="8811"/>
                </a:lnTo>
                <a:lnTo>
                  <a:pt x="69132" y="20558"/>
                </a:lnTo>
                <a:lnTo>
                  <a:pt x="82524" y="8811"/>
                </a:lnTo>
                <a:lnTo>
                  <a:pt x="95916" y="20558"/>
                </a:lnTo>
                <a:lnTo>
                  <a:pt x="109307" y="8811"/>
                </a:lnTo>
                <a:lnTo>
                  <a:pt x="120585" y="18620"/>
                </a:lnTo>
                <a:lnTo>
                  <a:pt x="124931" y="13686"/>
                </a:lnTo>
                <a:lnTo>
                  <a:pt x="109307" y="1"/>
                </a:lnTo>
                <a:lnTo>
                  <a:pt x="95916" y="11748"/>
                </a:lnTo>
                <a:lnTo>
                  <a:pt x="82524" y="1"/>
                </a:lnTo>
                <a:lnTo>
                  <a:pt x="69132" y="11748"/>
                </a:lnTo>
                <a:lnTo>
                  <a:pt x="55740" y="1"/>
                </a:lnTo>
                <a:lnTo>
                  <a:pt x="42349" y="11748"/>
                </a:lnTo>
                <a:lnTo>
                  <a:pt x="28957" y="1"/>
                </a:lnTo>
                <a:close/>
              </a:path>
            </a:pathLst>
          </a:custGeom>
          <a:solidFill>
            <a:schemeClr val="accen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2" name="Google Shape;1162;p18"/>
          <p:cNvSpPr/>
          <p:nvPr/>
        </p:nvSpPr>
        <p:spPr>
          <a:xfrm>
            <a:off x="161372" y="3875038"/>
            <a:ext cx="91500" cy="91500"/>
          </a:xfrm>
          <a:prstGeom prst="ellipse">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3" name="Google Shape;1163;p18"/>
          <p:cNvSpPr/>
          <p:nvPr/>
        </p:nvSpPr>
        <p:spPr>
          <a:xfrm>
            <a:off x="389972" y="3646438"/>
            <a:ext cx="91500" cy="91500"/>
          </a:xfrm>
          <a:prstGeom prst="ellipse">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4" name="Google Shape;1164;p18"/>
          <p:cNvSpPr/>
          <p:nvPr/>
        </p:nvSpPr>
        <p:spPr>
          <a:xfrm>
            <a:off x="8773500" y="894675"/>
            <a:ext cx="415800" cy="415800"/>
          </a:xfrm>
          <a:prstGeom prst="star4">
            <a:avLst>
              <a:gd fmla="val 19794" name="adj"/>
            </a:avLst>
          </a:prstGeom>
          <a:solidFill>
            <a:schemeClr val="accent5"/>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5" name="Google Shape;1165;p18"/>
          <p:cNvSpPr txBox="1"/>
          <p:nvPr>
            <p:ph type="title"/>
          </p:nvPr>
        </p:nvSpPr>
        <p:spPr>
          <a:xfrm>
            <a:off x="1844825" y="539400"/>
            <a:ext cx="6321600" cy="525900"/>
          </a:xfrm>
          <a:prstGeom prst="rect">
            <a:avLst/>
          </a:prstGeom>
        </p:spPr>
        <p:txBody>
          <a:bodyPr anchorCtr="0" anchor="ctr" bIns="91425" lIns="91425" spcFirstLastPara="1" rIns="91425" wrap="square" tIns="91425">
            <a:noAutofit/>
          </a:bodyPr>
          <a:lstStyle>
            <a:lvl1pPr lvl="0" rtl="0">
              <a:spcBef>
                <a:spcPts val="0"/>
              </a:spcBef>
              <a:spcAft>
                <a:spcPts val="0"/>
              </a:spcAft>
              <a:buSzPts val="2800"/>
              <a:buNone/>
              <a:defRPr sz="302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1">
  <p:cSld name="CUSTOM_4_1">
    <p:spTree>
      <p:nvGrpSpPr>
        <p:cNvPr id="1166" name="Shape 1166"/>
        <p:cNvGrpSpPr/>
        <p:nvPr/>
      </p:nvGrpSpPr>
      <p:grpSpPr>
        <a:xfrm>
          <a:off x="0" y="0"/>
          <a:ext cx="0" cy="0"/>
          <a:chOff x="0" y="0"/>
          <a:chExt cx="0" cy="0"/>
        </a:xfrm>
      </p:grpSpPr>
      <p:grpSp>
        <p:nvGrpSpPr>
          <p:cNvPr id="1167" name="Google Shape;1167;p19"/>
          <p:cNvGrpSpPr/>
          <p:nvPr/>
        </p:nvGrpSpPr>
        <p:grpSpPr>
          <a:xfrm>
            <a:off x="-100" y="-2100"/>
            <a:ext cx="9144129" cy="5149800"/>
            <a:chOff x="-100" y="-2100"/>
            <a:chExt cx="9144129" cy="5149800"/>
          </a:xfrm>
        </p:grpSpPr>
        <p:cxnSp>
          <p:nvCxnSpPr>
            <p:cNvPr id="1168" name="Google Shape;1168;p19"/>
            <p:cNvCxnSpPr/>
            <p:nvPr/>
          </p:nvCxnSpPr>
          <p:spPr>
            <a:xfrm>
              <a:off x="352950"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1169" name="Google Shape;1169;p19"/>
            <p:cNvCxnSpPr/>
            <p:nvPr/>
          </p:nvCxnSpPr>
          <p:spPr>
            <a:xfrm>
              <a:off x="609193"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1170" name="Google Shape;1170;p19"/>
            <p:cNvCxnSpPr/>
            <p:nvPr/>
          </p:nvCxnSpPr>
          <p:spPr>
            <a:xfrm>
              <a:off x="865437" y="-210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1171" name="Google Shape;1171;p19"/>
            <p:cNvCxnSpPr/>
            <p:nvPr/>
          </p:nvCxnSpPr>
          <p:spPr>
            <a:xfrm>
              <a:off x="1121680"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1172" name="Google Shape;1172;p19"/>
            <p:cNvCxnSpPr/>
            <p:nvPr/>
          </p:nvCxnSpPr>
          <p:spPr>
            <a:xfrm>
              <a:off x="1377924"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1173" name="Google Shape;1173;p19"/>
            <p:cNvCxnSpPr/>
            <p:nvPr/>
          </p:nvCxnSpPr>
          <p:spPr>
            <a:xfrm>
              <a:off x="1634167"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1174" name="Google Shape;1174;p19"/>
            <p:cNvCxnSpPr/>
            <p:nvPr/>
          </p:nvCxnSpPr>
          <p:spPr>
            <a:xfrm>
              <a:off x="1890410"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1175" name="Google Shape;1175;p19"/>
            <p:cNvCxnSpPr/>
            <p:nvPr/>
          </p:nvCxnSpPr>
          <p:spPr>
            <a:xfrm>
              <a:off x="2146654"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1176" name="Google Shape;1176;p19"/>
            <p:cNvCxnSpPr/>
            <p:nvPr/>
          </p:nvCxnSpPr>
          <p:spPr>
            <a:xfrm>
              <a:off x="2402897" y="-210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1177" name="Google Shape;1177;p19"/>
            <p:cNvCxnSpPr/>
            <p:nvPr/>
          </p:nvCxnSpPr>
          <p:spPr>
            <a:xfrm>
              <a:off x="2659140"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1178" name="Google Shape;1178;p19"/>
            <p:cNvCxnSpPr/>
            <p:nvPr/>
          </p:nvCxnSpPr>
          <p:spPr>
            <a:xfrm>
              <a:off x="2915384"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1179" name="Google Shape;1179;p19"/>
            <p:cNvCxnSpPr/>
            <p:nvPr/>
          </p:nvCxnSpPr>
          <p:spPr>
            <a:xfrm>
              <a:off x="3171627"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1180" name="Google Shape;1180;p19"/>
            <p:cNvCxnSpPr/>
            <p:nvPr/>
          </p:nvCxnSpPr>
          <p:spPr>
            <a:xfrm>
              <a:off x="3427871"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1181" name="Google Shape;1181;p19"/>
            <p:cNvCxnSpPr/>
            <p:nvPr/>
          </p:nvCxnSpPr>
          <p:spPr>
            <a:xfrm>
              <a:off x="3684114"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1182" name="Google Shape;1182;p19"/>
            <p:cNvCxnSpPr/>
            <p:nvPr/>
          </p:nvCxnSpPr>
          <p:spPr>
            <a:xfrm>
              <a:off x="3940357"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1183" name="Google Shape;1183;p19"/>
            <p:cNvCxnSpPr/>
            <p:nvPr/>
          </p:nvCxnSpPr>
          <p:spPr>
            <a:xfrm>
              <a:off x="4196601"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1184" name="Google Shape;1184;p19"/>
            <p:cNvCxnSpPr/>
            <p:nvPr/>
          </p:nvCxnSpPr>
          <p:spPr>
            <a:xfrm>
              <a:off x="4452844"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1185" name="Google Shape;1185;p19"/>
            <p:cNvCxnSpPr/>
            <p:nvPr/>
          </p:nvCxnSpPr>
          <p:spPr>
            <a:xfrm>
              <a:off x="4709088" y="-210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1186" name="Google Shape;1186;p19"/>
            <p:cNvCxnSpPr/>
            <p:nvPr/>
          </p:nvCxnSpPr>
          <p:spPr>
            <a:xfrm>
              <a:off x="4965331"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1187" name="Google Shape;1187;p19"/>
            <p:cNvCxnSpPr/>
            <p:nvPr/>
          </p:nvCxnSpPr>
          <p:spPr>
            <a:xfrm>
              <a:off x="5221574" y="-210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1188" name="Google Shape;1188;p19"/>
            <p:cNvCxnSpPr/>
            <p:nvPr/>
          </p:nvCxnSpPr>
          <p:spPr>
            <a:xfrm>
              <a:off x="5477818" y="-210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1189" name="Google Shape;1189;p19"/>
            <p:cNvCxnSpPr/>
            <p:nvPr/>
          </p:nvCxnSpPr>
          <p:spPr>
            <a:xfrm>
              <a:off x="5734061"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1190" name="Google Shape;1190;p19"/>
            <p:cNvCxnSpPr/>
            <p:nvPr/>
          </p:nvCxnSpPr>
          <p:spPr>
            <a:xfrm>
              <a:off x="5990304"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1191" name="Google Shape;1191;p19"/>
            <p:cNvCxnSpPr/>
            <p:nvPr/>
          </p:nvCxnSpPr>
          <p:spPr>
            <a:xfrm>
              <a:off x="6246548"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1192" name="Google Shape;1192;p19"/>
            <p:cNvCxnSpPr/>
            <p:nvPr/>
          </p:nvCxnSpPr>
          <p:spPr>
            <a:xfrm>
              <a:off x="6502791"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1193" name="Google Shape;1193;p19"/>
            <p:cNvCxnSpPr/>
            <p:nvPr/>
          </p:nvCxnSpPr>
          <p:spPr>
            <a:xfrm>
              <a:off x="6759035" y="-210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1194" name="Google Shape;1194;p19"/>
            <p:cNvCxnSpPr/>
            <p:nvPr/>
          </p:nvCxnSpPr>
          <p:spPr>
            <a:xfrm>
              <a:off x="7015278"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1195" name="Google Shape;1195;p19"/>
            <p:cNvCxnSpPr/>
            <p:nvPr/>
          </p:nvCxnSpPr>
          <p:spPr>
            <a:xfrm>
              <a:off x="7271521"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1196" name="Google Shape;1196;p19"/>
            <p:cNvCxnSpPr/>
            <p:nvPr/>
          </p:nvCxnSpPr>
          <p:spPr>
            <a:xfrm>
              <a:off x="7527765"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1197" name="Google Shape;1197;p19"/>
            <p:cNvCxnSpPr/>
            <p:nvPr/>
          </p:nvCxnSpPr>
          <p:spPr>
            <a:xfrm>
              <a:off x="7784008" y="-210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1198" name="Google Shape;1198;p19"/>
            <p:cNvCxnSpPr/>
            <p:nvPr/>
          </p:nvCxnSpPr>
          <p:spPr>
            <a:xfrm>
              <a:off x="8040251"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1199" name="Google Shape;1199;p19"/>
            <p:cNvCxnSpPr/>
            <p:nvPr/>
          </p:nvCxnSpPr>
          <p:spPr>
            <a:xfrm>
              <a:off x="8296495"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1200" name="Google Shape;1200;p19"/>
            <p:cNvCxnSpPr/>
            <p:nvPr/>
          </p:nvCxnSpPr>
          <p:spPr>
            <a:xfrm>
              <a:off x="8552738" y="-210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1201" name="Google Shape;1201;p19"/>
            <p:cNvCxnSpPr/>
            <p:nvPr/>
          </p:nvCxnSpPr>
          <p:spPr>
            <a:xfrm>
              <a:off x="8808982" y="-210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1202" name="Google Shape;1202;p19"/>
            <p:cNvCxnSpPr/>
            <p:nvPr/>
          </p:nvCxnSpPr>
          <p:spPr>
            <a:xfrm>
              <a:off x="9065225"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1203" name="Google Shape;1203;p19"/>
            <p:cNvCxnSpPr/>
            <p:nvPr/>
          </p:nvCxnSpPr>
          <p:spPr>
            <a:xfrm>
              <a:off x="96700"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1204" name="Google Shape;1204;p19"/>
            <p:cNvCxnSpPr/>
            <p:nvPr/>
          </p:nvCxnSpPr>
          <p:spPr>
            <a:xfrm rot="10800000">
              <a:off x="4573829" y="41812"/>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1205" name="Google Shape;1205;p19"/>
            <p:cNvCxnSpPr/>
            <p:nvPr/>
          </p:nvCxnSpPr>
          <p:spPr>
            <a:xfrm rot="10800000">
              <a:off x="4573829" y="-218345"/>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1206" name="Google Shape;1206;p19"/>
            <p:cNvCxnSpPr/>
            <p:nvPr/>
          </p:nvCxnSpPr>
          <p:spPr>
            <a:xfrm rot="10800000">
              <a:off x="4570100" y="-478501"/>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1207" name="Google Shape;1207;p19"/>
            <p:cNvCxnSpPr/>
            <p:nvPr/>
          </p:nvCxnSpPr>
          <p:spPr>
            <a:xfrm rot="10800000">
              <a:off x="4573829" y="-738658"/>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1208" name="Google Shape;1208;p19"/>
            <p:cNvCxnSpPr/>
            <p:nvPr/>
          </p:nvCxnSpPr>
          <p:spPr>
            <a:xfrm rot="10800000">
              <a:off x="4573829" y="-998815"/>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1209" name="Google Shape;1209;p19"/>
            <p:cNvCxnSpPr/>
            <p:nvPr/>
          </p:nvCxnSpPr>
          <p:spPr>
            <a:xfrm rot="10800000">
              <a:off x="4573829" y="-1258971"/>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1210" name="Google Shape;1210;p19"/>
            <p:cNvCxnSpPr/>
            <p:nvPr/>
          </p:nvCxnSpPr>
          <p:spPr>
            <a:xfrm rot="10800000">
              <a:off x="4573829" y="-1519128"/>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1211" name="Google Shape;1211;p19"/>
            <p:cNvCxnSpPr/>
            <p:nvPr/>
          </p:nvCxnSpPr>
          <p:spPr>
            <a:xfrm rot="10800000">
              <a:off x="4573829" y="-1779284"/>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1212" name="Google Shape;1212;p19"/>
            <p:cNvCxnSpPr/>
            <p:nvPr/>
          </p:nvCxnSpPr>
          <p:spPr>
            <a:xfrm rot="10800000">
              <a:off x="4570100" y="-2039441"/>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1213" name="Google Shape;1213;p19"/>
            <p:cNvCxnSpPr/>
            <p:nvPr/>
          </p:nvCxnSpPr>
          <p:spPr>
            <a:xfrm rot="10800000">
              <a:off x="4573829" y="-2299597"/>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1214" name="Google Shape;1214;p19"/>
            <p:cNvCxnSpPr/>
            <p:nvPr/>
          </p:nvCxnSpPr>
          <p:spPr>
            <a:xfrm rot="10800000">
              <a:off x="4573829" y="-2559754"/>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1215" name="Google Shape;1215;p19"/>
            <p:cNvCxnSpPr/>
            <p:nvPr/>
          </p:nvCxnSpPr>
          <p:spPr>
            <a:xfrm rot="10800000">
              <a:off x="4573829" y="-2819911"/>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1216" name="Google Shape;1216;p19"/>
            <p:cNvCxnSpPr/>
            <p:nvPr/>
          </p:nvCxnSpPr>
          <p:spPr>
            <a:xfrm rot="10800000">
              <a:off x="4573829" y="-3080067"/>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1217" name="Google Shape;1217;p19"/>
            <p:cNvCxnSpPr/>
            <p:nvPr/>
          </p:nvCxnSpPr>
          <p:spPr>
            <a:xfrm rot="10800000">
              <a:off x="4573829" y="-3340224"/>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1218" name="Google Shape;1218;p19"/>
            <p:cNvCxnSpPr/>
            <p:nvPr/>
          </p:nvCxnSpPr>
          <p:spPr>
            <a:xfrm rot="10800000">
              <a:off x="4573829" y="-3600380"/>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1219" name="Google Shape;1219;p19"/>
            <p:cNvCxnSpPr/>
            <p:nvPr/>
          </p:nvCxnSpPr>
          <p:spPr>
            <a:xfrm rot="10800000">
              <a:off x="4573829" y="-3860537"/>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1220" name="Google Shape;1220;p19"/>
            <p:cNvCxnSpPr/>
            <p:nvPr/>
          </p:nvCxnSpPr>
          <p:spPr>
            <a:xfrm rot="10800000">
              <a:off x="4573829" y="-4120693"/>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1221" name="Google Shape;1221;p19"/>
            <p:cNvCxnSpPr/>
            <p:nvPr/>
          </p:nvCxnSpPr>
          <p:spPr>
            <a:xfrm rot="10800000">
              <a:off x="4570100" y="-4380850"/>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1222" name="Google Shape;1222;p19"/>
            <p:cNvCxnSpPr/>
            <p:nvPr/>
          </p:nvCxnSpPr>
          <p:spPr>
            <a:xfrm rot="10800000">
              <a:off x="4573829" y="301975"/>
              <a:ext cx="0" cy="9140400"/>
            </a:xfrm>
            <a:prstGeom prst="straightConnector1">
              <a:avLst/>
            </a:prstGeom>
            <a:noFill/>
            <a:ln cap="flat" cmpd="sng" w="9525">
              <a:solidFill>
                <a:schemeClr val="dk1"/>
              </a:solidFill>
              <a:prstDash val="solid"/>
              <a:round/>
              <a:headEnd len="med" w="med" type="none"/>
              <a:tailEnd len="med" w="med" type="none"/>
            </a:ln>
          </p:spPr>
        </p:cxnSp>
      </p:grpSp>
      <p:grpSp>
        <p:nvGrpSpPr>
          <p:cNvPr id="1223" name="Google Shape;1223;p19"/>
          <p:cNvGrpSpPr/>
          <p:nvPr/>
        </p:nvGrpSpPr>
        <p:grpSpPr>
          <a:xfrm>
            <a:off x="701025" y="539400"/>
            <a:ext cx="7731300" cy="4064700"/>
            <a:chOff x="701025" y="539400"/>
            <a:chExt cx="7731300" cy="4064700"/>
          </a:xfrm>
        </p:grpSpPr>
        <p:sp>
          <p:nvSpPr>
            <p:cNvPr id="1224" name="Google Shape;1224;p19"/>
            <p:cNvSpPr/>
            <p:nvPr/>
          </p:nvSpPr>
          <p:spPr>
            <a:xfrm>
              <a:off x="711950" y="539400"/>
              <a:ext cx="7719000" cy="4064700"/>
            </a:xfrm>
            <a:prstGeom prst="roundRect">
              <a:avLst>
                <a:gd fmla="val 6735" name="adj"/>
              </a:avLst>
            </a:prstGeom>
            <a:solidFill>
              <a:srgbClr val="FFFFFF"/>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225" name="Google Shape;1225;p19"/>
            <p:cNvCxnSpPr/>
            <p:nvPr/>
          </p:nvCxnSpPr>
          <p:spPr>
            <a:xfrm rot="10800000">
              <a:off x="701025" y="1072675"/>
              <a:ext cx="7731300" cy="0"/>
            </a:xfrm>
            <a:prstGeom prst="straightConnector1">
              <a:avLst/>
            </a:prstGeom>
            <a:noFill/>
            <a:ln cap="flat" cmpd="sng" w="9525">
              <a:solidFill>
                <a:srgbClr val="595959"/>
              </a:solidFill>
              <a:prstDash val="solid"/>
              <a:round/>
              <a:headEnd len="med" w="med" type="none"/>
              <a:tailEnd len="med" w="med" type="none"/>
            </a:ln>
          </p:spPr>
        </p:cxnSp>
        <p:grpSp>
          <p:nvGrpSpPr>
            <p:cNvPr id="1226" name="Google Shape;1226;p19"/>
            <p:cNvGrpSpPr/>
            <p:nvPr/>
          </p:nvGrpSpPr>
          <p:grpSpPr>
            <a:xfrm>
              <a:off x="941925" y="763050"/>
              <a:ext cx="716485" cy="147300"/>
              <a:chOff x="7468650" y="676950"/>
              <a:chExt cx="716485" cy="147300"/>
            </a:xfrm>
          </p:grpSpPr>
          <p:sp>
            <p:nvSpPr>
              <p:cNvPr id="1227" name="Google Shape;1227;p19"/>
              <p:cNvSpPr/>
              <p:nvPr/>
            </p:nvSpPr>
            <p:spPr>
              <a:xfrm>
                <a:off x="7468650" y="676950"/>
                <a:ext cx="147300" cy="147300"/>
              </a:xfrm>
              <a:prstGeom prst="ellipse">
                <a:avLst/>
              </a:prstGeom>
              <a:solidFill>
                <a:srgbClr val="74C3B3"/>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8" name="Google Shape;1228;p19"/>
              <p:cNvSpPr/>
              <p:nvPr/>
            </p:nvSpPr>
            <p:spPr>
              <a:xfrm>
                <a:off x="7753243" y="676950"/>
                <a:ext cx="147300" cy="147300"/>
              </a:xfrm>
              <a:prstGeom prst="ellipse">
                <a:avLst/>
              </a:prstGeom>
              <a:solidFill>
                <a:srgbClr val="F6C4A2"/>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9" name="Google Shape;1229;p19"/>
              <p:cNvSpPr/>
              <p:nvPr/>
            </p:nvSpPr>
            <p:spPr>
              <a:xfrm>
                <a:off x="8037835" y="676950"/>
                <a:ext cx="147300" cy="147300"/>
              </a:xfrm>
              <a:prstGeom prst="ellipse">
                <a:avLst/>
              </a:prstGeom>
              <a:solidFill>
                <a:srgbClr val="E1B8EC"/>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1230" name="Google Shape;1230;p19"/>
          <p:cNvSpPr txBox="1"/>
          <p:nvPr>
            <p:ph idx="1" type="subTitle"/>
          </p:nvPr>
        </p:nvSpPr>
        <p:spPr>
          <a:xfrm>
            <a:off x="1302500" y="1811625"/>
            <a:ext cx="1882800" cy="577800"/>
          </a:xfrm>
          <a:prstGeom prst="rect">
            <a:avLst/>
          </a:prstGeom>
        </p:spPr>
        <p:txBody>
          <a:bodyPr anchorCtr="0" anchor="t" bIns="91425" lIns="91425" spcFirstLastPara="1" rIns="91425" wrap="square" tIns="91425">
            <a:normAutofit/>
          </a:bodyPr>
          <a:lstStyle>
            <a:lvl1pPr lvl="0" rtl="0" algn="ctr">
              <a:lnSpc>
                <a:spcPct val="100000"/>
              </a:lnSpc>
              <a:spcBef>
                <a:spcPts val="0"/>
              </a:spcBef>
              <a:spcAft>
                <a:spcPts val="0"/>
              </a:spcAft>
              <a:buSzPts val="1400"/>
              <a:buNone/>
              <a:defRPr>
                <a:solidFill>
                  <a:schemeClr val="dk1"/>
                </a:solidFill>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231" name="Google Shape;1231;p19"/>
          <p:cNvSpPr txBox="1"/>
          <p:nvPr>
            <p:ph idx="2" type="subTitle"/>
          </p:nvPr>
        </p:nvSpPr>
        <p:spPr>
          <a:xfrm>
            <a:off x="5958700" y="1482565"/>
            <a:ext cx="1882800" cy="577800"/>
          </a:xfrm>
          <a:prstGeom prst="rect">
            <a:avLst/>
          </a:prstGeom>
        </p:spPr>
        <p:txBody>
          <a:bodyPr anchorCtr="0" anchor="b" bIns="91425" lIns="91425" spcFirstLastPara="1" rIns="91425" wrap="square" tIns="91425">
            <a:normAutofit/>
          </a:bodyPr>
          <a:lstStyle>
            <a:lvl1pPr lvl="0" rtl="0" algn="ctr">
              <a:lnSpc>
                <a:spcPct val="100000"/>
              </a:lnSpc>
              <a:spcBef>
                <a:spcPts val="0"/>
              </a:spcBef>
              <a:spcAft>
                <a:spcPts val="0"/>
              </a:spcAft>
              <a:buSzPts val="1400"/>
              <a:buNone/>
              <a:defRPr>
                <a:solidFill>
                  <a:schemeClr val="dk1"/>
                </a:solidFill>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232" name="Google Shape;1232;p19"/>
          <p:cNvSpPr txBox="1"/>
          <p:nvPr>
            <p:ph idx="3" type="subTitle"/>
          </p:nvPr>
        </p:nvSpPr>
        <p:spPr>
          <a:xfrm>
            <a:off x="1302500" y="3473300"/>
            <a:ext cx="1882800" cy="577800"/>
          </a:xfrm>
          <a:prstGeom prst="rect">
            <a:avLst/>
          </a:prstGeom>
        </p:spPr>
        <p:txBody>
          <a:bodyPr anchorCtr="0" anchor="t" bIns="91425" lIns="91425" spcFirstLastPara="1" rIns="91425" wrap="square" tIns="91425">
            <a:normAutofit/>
          </a:bodyPr>
          <a:lstStyle>
            <a:lvl1pPr lvl="0" rtl="0" algn="ctr">
              <a:lnSpc>
                <a:spcPct val="100000"/>
              </a:lnSpc>
              <a:spcBef>
                <a:spcPts val="0"/>
              </a:spcBef>
              <a:spcAft>
                <a:spcPts val="0"/>
              </a:spcAft>
              <a:buSzPts val="1400"/>
              <a:buNone/>
              <a:defRPr>
                <a:solidFill>
                  <a:schemeClr val="dk1"/>
                </a:solidFill>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233" name="Google Shape;1233;p19"/>
          <p:cNvSpPr txBox="1"/>
          <p:nvPr>
            <p:ph idx="4" type="subTitle"/>
          </p:nvPr>
        </p:nvSpPr>
        <p:spPr>
          <a:xfrm>
            <a:off x="6085450" y="2140075"/>
            <a:ext cx="1641900" cy="415800"/>
          </a:xfrm>
          <a:prstGeom prst="rect">
            <a:avLst/>
          </a:prstGeom>
          <a:ln>
            <a:noFill/>
          </a:ln>
        </p:spPr>
        <p:txBody>
          <a:bodyPr anchorCtr="0" anchor="ctr" bIns="91425" lIns="91425" spcFirstLastPara="1" rIns="91425" wrap="square" tIns="91425">
            <a:normAutofit/>
          </a:bodyPr>
          <a:lstStyle>
            <a:lvl1pPr lvl="0" rtl="0" algn="ctr">
              <a:lnSpc>
                <a:spcPct val="100000"/>
              </a:lnSpc>
              <a:spcBef>
                <a:spcPts val="0"/>
              </a:spcBef>
              <a:spcAft>
                <a:spcPts val="0"/>
              </a:spcAft>
              <a:buClr>
                <a:schemeClr val="dk1"/>
              </a:buClr>
              <a:buSzPts val="2400"/>
              <a:buFont typeface="Bebas Neue"/>
              <a:buNone/>
              <a:defRPr sz="2000">
                <a:solidFill>
                  <a:schemeClr val="dk1"/>
                </a:solidFill>
                <a:latin typeface="Bebas Neue"/>
                <a:ea typeface="Bebas Neue"/>
                <a:cs typeface="Bebas Neue"/>
                <a:sym typeface="Bebas Neue"/>
              </a:defRPr>
            </a:lvl1pPr>
            <a:lvl2pPr lvl="1"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p:txBody>
      </p:sp>
      <p:sp>
        <p:nvSpPr>
          <p:cNvPr id="1234" name="Google Shape;1234;p19"/>
          <p:cNvSpPr txBox="1"/>
          <p:nvPr>
            <p:ph idx="5" type="subTitle"/>
          </p:nvPr>
        </p:nvSpPr>
        <p:spPr>
          <a:xfrm>
            <a:off x="1422950" y="2976500"/>
            <a:ext cx="1641900" cy="415800"/>
          </a:xfrm>
          <a:prstGeom prst="rect">
            <a:avLst/>
          </a:prstGeom>
          <a:ln>
            <a:noFill/>
          </a:ln>
        </p:spPr>
        <p:txBody>
          <a:bodyPr anchorCtr="0" anchor="ctr" bIns="91425" lIns="91425" spcFirstLastPara="1" rIns="91425" wrap="square" tIns="91425">
            <a:normAutofit/>
          </a:bodyPr>
          <a:lstStyle>
            <a:lvl1pPr lvl="0" rtl="0" algn="ctr">
              <a:lnSpc>
                <a:spcPct val="100000"/>
              </a:lnSpc>
              <a:spcBef>
                <a:spcPts val="0"/>
              </a:spcBef>
              <a:spcAft>
                <a:spcPts val="0"/>
              </a:spcAft>
              <a:buClr>
                <a:schemeClr val="dk1"/>
              </a:buClr>
              <a:buSzPts val="2400"/>
              <a:buFont typeface="Bebas Neue"/>
              <a:buNone/>
              <a:defRPr sz="2000">
                <a:solidFill>
                  <a:schemeClr val="dk1"/>
                </a:solidFill>
                <a:latin typeface="Bebas Neue"/>
                <a:ea typeface="Bebas Neue"/>
                <a:cs typeface="Bebas Neue"/>
                <a:sym typeface="Bebas Neue"/>
              </a:defRPr>
            </a:lvl1pPr>
            <a:lvl2pPr lvl="1"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p:txBody>
      </p:sp>
      <p:sp>
        <p:nvSpPr>
          <p:cNvPr id="1235" name="Google Shape;1235;p19"/>
          <p:cNvSpPr txBox="1"/>
          <p:nvPr>
            <p:ph idx="6" type="subTitle"/>
          </p:nvPr>
        </p:nvSpPr>
        <p:spPr>
          <a:xfrm>
            <a:off x="1422950" y="1308725"/>
            <a:ext cx="1641900" cy="415800"/>
          </a:xfrm>
          <a:prstGeom prst="rect">
            <a:avLst/>
          </a:prstGeom>
          <a:ln>
            <a:noFill/>
          </a:ln>
        </p:spPr>
        <p:txBody>
          <a:bodyPr anchorCtr="0" anchor="ctr" bIns="91425" lIns="91425" spcFirstLastPara="1" rIns="91425" wrap="square" tIns="91425">
            <a:normAutofit/>
          </a:bodyPr>
          <a:lstStyle>
            <a:lvl1pPr lvl="0" rtl="0" algn="ctr">
              <a:lnSpc>
                <a:spcPct val="80000"/>
              </a:lnSpc>
              <a:spcBef>
                <a:spcPts val="0"/>
              </a:spcBef>
              <a:spcAft>
                <a:spcPts val="0"/>
              </a:spcAft>
              <a:buClr>
                <a:schemeClr val="dk1"/>
              </a:buClr>
              <a:buSzPts val="2400"/>
              <a:buFont typeface="Bebas Neue"/>
              <a:buNone/>
              <a:defRPr sz="2000">
                <a:solidFill>
                  <a:schemeClr val="dk1"/>
                </a:solidFill>
                <a:latin typeface="Bebas Neue"/>
                <a:ea typeface="Bebas Neue"/>
                <a:cs typeface="Bebas Neue"/>
                <a:sym typeface="Bebas Neue"/>
              </a:defRPr>
            </a:lvl1pPr>
            <a:lvl2pPr lvl="1"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p:txBody>
      </p:sp>
      <p:sp>
        <p:nvSpPr>
          <p:cNvPr id="1236" name="Google Shape;1236;p19"/>
          <p:cNvSpPr txBox="1"/>
          <p:nvPr>
            <p:ph idx="7" type="subTitle"/>
          </p:nvPr>
        </p:nvSpPr>
        <p:spPr>
          <a:xfrm>
            <a:off x="5958700" y="3148125"/>
            <a:ext cx="1882800" cy="577800"/>
          </a:xfrm>
          <a:prstGeom prst="rect">
            <a:avLst/>
          </a:prstGeom>
        </p:spPr>
        <p:txBody>
          <a:bodyPr anchorCtr="0" anchor="b" bIns="91425" lIns="91425" spcFirstLastPara="1" rIns="91425" wrap="square" tIns="91425">
            <a:normAutofit/>
          </a:bodyPr>
          <a:lstStyle>
            <a:lvl1pPr lvl="0" rtl="0" algn="ctr">
              <a:lnSpc>
                <a:spcPct val="100000"/>
              </a:lnSpc>
              <a:spcBef>
                <a:spcPts val="0"/>
              </a:spcBef>
              <a:spcAft>
                <a:spcPts val="0"/>
              </a:spcAft>
              <a:buSzPts val="1400"/>
              <a:buNone/>
              <a:defRPr>
                <a:solidFill>
                  <a:schemeClr val="dk1"/>
                </a:solidFill>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237" name="Google Shape;1237;p19"/>
          <p:cNvSpPr txBox="1"/>
          <p:nvPr>
            <p:ph idx="8" type="subTitle"/>
          </p:nvPr>
        </p:nvSpPr>
        <p:spPr>
          <a:xfrm>
            <a:off x="6085450" y="3812925"/>
            <a:ext cx="1641900" cy="415800"/>
          </a:xfrm>
          <a:prstGeom prst="rect">
            <a:avLst/>
          </a:prstGeom>
          <a:ln>
            <a:noFill/>
          </a:ln>
        </p:spPr>
        <p:txBody>
          <a:bodyPr anchorCtr="0" anchor="ctr" bIns="91425" lIns="91425" spcFirstLastPara="1" rIns="91425" wrap="square" tIns="91425">
            <a:normAutofit/>
          </a:bodyPr>
          <a:lstStyle>
            <a:lvl1pPr lvl="0" rtl="0" algn="ctr">
              <a:lnSpc>
                <a:spcPct val="90000"/>
              </a:lnSpc>
              <a:spcBef>
                <a:spcPts val="0"/>
              </a:spcBef>
              <a:spcAft>
                <a:spcPts val="0"/>
              </a:spcAft>
              <a:buClr>
                <a:schemeClr val="dk1"/>
              </a:buClr>
              <a:buSzPts val="2400"/>
              <a:buFont typeface="Bebas Neue"/>
              <a:buNone/>
              <a:defRPr sz="2000">
                <a:solidFill>
                  <a:schemeClr val="dk1"/>
                </a:solidFill>
                <a:latin typeface="Bebas Neue"/>
                <a:ea typeface="Bebas Neue"/>
                <a:cs typeface="Bebas Neue"/>
                <a:sym typeface="Bebas Neue"/>
              </a:defRPr>
            </a:lvl1pPr>
            <a:lvl2pPr lvl="1"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p:txBody>
      </p:sp>
      <p:sp>
        <p:nvSpPr>
          <p:cNvPr id="1238" name="Google Shape;1238;p19"/>
          <p:cNvSpPr/>
          <p:nvPr/>
        </p:nvSpPr>
        <p:spPr>
          <a:xfrm>
            <a:off x="8032079" y="-529400"/>
            <a:ext cx="911400" cy="911400"/>
          </a:xfrm>
          <a:prstGeom prst="ellipse">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9" name="Google Shape;1239;p19"/>
          <p:cNvSpPr/>
          <p:nvPr/>
        </p:nvSpPr>
        <p:spPr>
          <a:xfrm>
            <a:off x="8862888" y="4939175"/>
            <a:ext cx="350400" cy="350400"/>
          </a:xfrm>
          <a:prstGeom prst="ellipse">
            <a:avLst/>
          </a:prstGeom>
          <a:solidFill>
            <a:schemeClr val="accent6"/>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0" name="Google Shape;1240;p19"/>
          <p:cNvSpPr/>
          <p:nvPr/>
        </p:nvSpPr>
        <p:spPr>
          <a:xfrm>
            <a:off x="-737925" y="92036"/>
            <a:ext cx="1362383" cy="224196"/>
          </a:xfrm>
          <a:custGeom>
            <a:rect b="b" l="l" r="r" t="t"/>
            <a:pathLst>
              <a:path extrusionOk="0" h="20559" w="124932">
                <a:moveTo>
                  <a:pt x="28957" y="1"/>
                </a:moveTo>
                <a:lnTo>
                  <a:pt x="15565" y="11748"/>
                </a:lnTo>
                <a:lnTo>
                  <a:pt x="4346" y="1939"/>
                </a:lnTo>
                <a:lnTo>
                  <a:pt x="0" y="6873"/>
                </a:lnTo>
                <a:lnTo>
                  <a:pt x="15565" y="20558"/>
                </a:lnTo>
                <a:lnTo>
                  <a:pt x="28957" y="8811"/>
                </a:lnTo>
                <a:lnTo>
                  <a:pt x="42349" y="20558"/>
                </a:lnTo>
                <a:lnTo>
                  <a:pt x="55740" y="8811"/>
                </a:lnTo>
                <a:lnTo>
                  <a:pt x="69132" y="20558"/>
                </a:lnTo>
                <a:lnTo>
                  <a:pt x="82524" y="8811"/>
                </a:lnTo>
                <a:lnTo>
                  <a:pt x="95916" y="20558"/>
                </a:lnTo>
                <a:lnTo>
                  <a:pt x="109307" y="8811"/>
                </a:lnTo>
                <a:lnTo>
                  <a:pt x="120585" y="18620"/>
                </a:lnTo>
                <a:lnTo>
                  <a:pt x="124931" y="13686"/>
                </a:lnTo>
                <a:lnTo>
                  <a:pt x="109307" y="1"/>
                </a:lnTo>
                <a:lnTo>
                  <a:pt x="95916" y="11748"/>
                </a:lnTo>
                <a:lnTo>
                  <a:pt x="82524" y="1"/>
                </a:lnTo>
                <a:lnTo>
                  <a:pt x="69132" y="11748"/>
                </a:lnTo>
                <a:lnTo>
                  <a:pt x="55740" y="1"/>
                </a:lnTo>
                <a:lnTo>
                  <a:pt x="42349" y="11748"/>
                </a:lnTo>
                <a:lnTo>
                  <a:pt x="28957" y="1"/>
                </a:lnTo>
                <a:close/>
              </a:path>
            </a:pathLst>
          </a:custGeom>
          <a:solidFill>
            <a:schemeClr val="accent5"/>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1" name="Google Shape;1241;p19"/>
          <p:cNvSpPr/>
          <p:nvPr/>
        </p:nvSpPr>
        <p:spPr>
          <a:xfrm>
            <a:off x="713097" y="272688"/>
            <a:ext cx="91500" cy="91500"/>
          </a:xfrm>
          <a:prstGeom prst="ellipse">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2" name="Google Shape;1242;p19"/>
          <p:cNvSpPr/>
          <p:nvPr/>
        </p:nvSpPr>
        <p:spPr>
          <a:xfrm>
            <a:off x="483972" y="493638"/>
            <a:ext cx="91500" cy="91500"/>
          </a:xfrm>
          <a:prstGeom prst="ellipse">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3" name="Google Shape;1243;p19"/>
          <p:cNvSpPr txBox="1"/>
          <p:nvPr>
            <p:ph type="title"/>
          </p:nvPr>
        </p:nvSpPr>
        <p:spPr>
          <a:xfrm>
            <a:off x="1844825" y="539400"/>
            <a:ext cx="6321600" cy="525900"/>
          </a:xfrm>
          <a:prstGeom prst="rect">
            <a:avLst/>
          </a:prstGeom>
        </p:spPr>
        <p:txBody>
          <a:bodyPr anchorCtr="0" anchor="ctr" bIns="91425" lIns="91425" spcFirstLastPara="1" rIns="91425" wrap="square" tIns="91425">
            <a:noAutofit/>
          </a:bodyPr>
          <a:lstStyle>
            <a:lvl1pPr lvl="0" rtl="0">
              <a:spcBef>
                <a:spcPts val="0"/>
              </a:spcBef>
              <a:spcAft>
                <a:spcPts val="0"/>
              </a:spcAft>
              <a:buSzPts val="2800"/>
              <a:buNone/>
              <a:defRPr sz="302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244" name="Google Shape;1244;p19"/>
          <p:cNvSpPr txBox="1"/>
          <p:nvPr>
            <p:ph hasCustomPrompt="1" idx="9" type="title"/>
          </p:nvPr>
        </p:nvSpPr>
        <p:spPr>
          <a:xfrm>
            <a:off x="4265400" y="1308725"/>
            <a:ext cx="613200" cy="415800"/>
          </a:xfrm>
          <a:prstGeom prst="rect">
            <a:avLst/>
          </a:prstGeom>
          <a:ln>
            <a:noFill/>
          </a:ln>
        </p:spPr>
        <p:txBody>
          <a:bodyPr anchorCtr="0" anchor="ctr" bIns="91425" lIns="91425" spcFirstLastPara="1" rIns="91425" wrap="square" tIns="91425">
            <a:noAutofit/>
          </a:bodyPr>
          <a:lstStyle>
            <a:lvl1pPr lvl="0" rtl="0" algn="ctr">
              <a:spcBef>
                <a:spcPts val="0"/>
              </a:spcBef>
              <a:spcAft>
                <a:spcPts val="0"/>
              </a:spcAft>
              <a:buSzPts val="2000"/>
              <a:buNone/>
              <a:defRPr sz="20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1245" name="Google Shape;1245;p19"/>
          <p:cNvSpPr txBox="1"/>
          <p:nvPr>
            <p:ph hasCustomPrompt="1" idx="13" type="title"/>
          </p:nvPr>
        </p:nvSpPr>
        <p:spPr>
          <a:xfrm>
            <a:off x="4265400" y="2976488"/>
            <a:ext cx="613200" cy="415800"/>
          </a:xfrm>
          <a:prstGeom prst="rect">
            <a:avLst/>
          </a:prstGeom>
          <a:ln>
            <a:noFill/>
          </a:ln>
        </p:spPr>
        <p:txBody>
          <a:bodyPr anchorCtr="0" anchor="ctr" bIns="91425" lIns="91425" spcFirstLastPara="1" rIns="91425" wrap="square" tIns="91425">
            <a:noAutofit/>
          </a:bodyPr>
          <a:lstStyle>
            <a:lvl1pPr lvl="0" rtl="0" algn="ctr">
              <a:spcBef>
                <a:spcPts val="0"/>
              </a:spcBef>
              <a:spcAft>
                <a:spcPts val="0"/>
              </a:spcAft>
              <a:buSzPts val="2000"/>
              <a:buNone/>
              <a:defRPr sz="20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1246" name="Google Shape;1246;p19"/>
          <p:cNvSpPr txBox="1"/>
          <p:nvPr>
            <p:ph hasCustomPrompt="1" idx="14" type="title"/>
          </p:nvPr>
        </p:nvSpPr>
        <p:spPr>
          <a:xfrm>
            <a:off x="4265400" y="2142613"/>
            <a:ext cx="613200" cy="4158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000"/>
              <a:buNone/>
              <a:defRPr sz="20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1247" name="Google Shape;1247;p19"/>
          <p:cNvSpPr txBox="1"/>
          <p:nvPr>
            <p:ph hasCustomPrompt="1" idx="15" type="title"/>
          </p:nvPr>
        </p:nvSpPr>
        <p:spPr>
          <a:xfrm>
            <a:off x="4265400" y="3812913"/>
            <a:ext cx="613200" cy="4158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000"/>
              <a:buNone/>
              <a:defRPr sz="20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1248" name="Google Shape;1248;p19"/>
          <p:cNvSpPr/>
          <p:nvPr/>
        </p:nvSpPr>
        <p:spPr>
          <a:xfrm flipH="1">
            <a:off x="-99415" y="4387175"/>
            <a:ext cx="677974" cy="678887"/>
          </a:xfrm>
          <a:custGeom>
            <a:rect b="b" l="l" r="r" t="t"/>
            <a:pathLst>
              <a:path extrusionOk="0" h="43877" w="43818">
                <a:moveTo>
                  <a:pt x="21909" y="1"/>
                </a:moveTo>
                <a:cubicBezTo>
                  <a:pt x="21909" y="12101"/>
                  <a:pt x="12100" y="21968"/>
                  <a:pt x="0" y="21968"/>
                </a:cubicBezTo>
                <a:cubicBezTo>
                  <a:pt x="12100" y="21968"/>
                  <a:pt x="21909" y="31777"/>
                  <a:pt x="21909" y="43877"/>
                </a:cubicBezTo>
                <a:cubicBezTo>
                  <a:pt x="21909" y="31777"/>
                  <a:pt x="31718" y="21968"/>
                  <a:pt x="43817" y="21968"/>
                </a:cubicBezTo>
                <a:cubicBezTo>
                  <a:pt x="31718" y="21968"/>
                  <a:pt x="21909" y="12101"/>
                  <a:pt x="21909" y="1"/>
                </a:cubicBezTo>
                <a:close/>
              </a:path>
            </a:pathLst>
          </a:custGeom>
          <a:solidFill>
            <a:schemeClr val="accent3"/>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9" name="Google Shape;1249;p19"/>
          <p:cNvSpPr/>
          <p:nvPr/>
        </p:nvSpPr>
        <p:spPr>
          <a:xfrm>
            <a:off x="8706350" y="402275"/>
            <a:ext cx="415800" cy="415800"/>
          </a:xfrm>
          <a:prstGeom prst="star4">
            <a:avLst>
              <a:gd fmla="val 19794" name="adj"/>
            </a:avLst>
          </a:prstGeom>
          <a:solidFill>
            <a:schemeClr val="l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0" name="Google Shape;1250;p19"/>
          <p:cNvSpPr/>
          <p:nvPr/>
        </p:nvSpPr>
        <p:spPr>
          <a:xfrm>
            <a:off x="8662522" y="4741838"/>
            <a:ext cx="91500" cy="91500"/>
          </a:xfrm>
          <a:prstGeom prst="ellipse">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1" name="Google Shape;1251;p19"/>
          <p:cNvSpPr/>
          <p:nvPr/>
        </p:nvSpPr>
        <p:spPr>
          <a:xfrm>
            <a:off x="8662522" y="756588"/>
            <a:ext cx="91500" cy="91500"/>
          </a:xfrm>
          <a:prstGeom prst="ellipse">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six columns">
  <p:cSld name="CUSTOM_5">
    <p:spTree>
      <p:nvGrpSpPr>
        <p:cNvPr id="1252" name="Shape 1252"/>
        <p:cNvGrpSpPr/>
        <p:nvPr/>
      </p:nvGrpSpPr>
      <p:grpSpPr>
        <a:xfrm>
          <a:off x="0" y="0"/>
          <a:ext cx="0" cy="0"/>
          <a:chOff x="0" y="0"/>
          <a:chExt cx="0" cy="0"/>
        </a:xfrm>
      </p:grpSpPr>
      <p:grpSp>
        <p:nvGrpSpPr>
          <p:cNvPr id="1253" name="Google Shape;1253;p20"/>
          <p:cNvGrpSpPr/>
          <p:nvPr/>
        </p:nvGrpSpPr>
        <p:grpSpPr>
          <a:xfrm>
            <a:off x="-100" y="-2100"/>
            <a:ext cx="9144129" cy="5149800"/>
            <a:chOff x="-100" y="-2100"/>
            <a:chExt cx="9144129" cy="5149800"/>
          </a:xfrm>
        </p:grpSpPr>
        <p:cxnSp>
          <p:nvCxnSpPr>
            <p:cNvPr id="1254" name="Google Shape;1254;p20"/>
            <p:cNvCxnSpPr/>
            <p:nvPr/>
          </p:nvCxnSpPr>
          <p:spPr>
            <a:xfrm>
              <a:off x="352950"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1255" name="Google Shape;1255;p20"/>
            <p:cNvCxnSpPr/>
            <p:nvPr/>
          </p:nvCxnSpPr>
          <p:spPr>
            <a:xfrm>
              <a:off x="609193"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1256" name="Google Shape;1256;p20"/>
            <p:cNvCxnSpPr/>
            <p:nvPr/>
          </p:nvCxnSpPr>
          <p:spPr>
            <a:xfrm>
              <a:off x="865437" y="-210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1257" name="Google Shape;1257;p20"/>
            <p:cNvCxnSpPr/>
            <p:nvPr/>
          </p:nvCxnSpPr>
          <p:spPr>
            <a:xfrm>
              <a:off x="1121680"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1258" name="Google Shape;1258;p20"/>
            <p:cNvCxnSpPr/>
            <p:nvPr/>
          </p:nvCxnSpPr>
          <p:spPr>
            <a:xfrm>
              <a:off x="1377924"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1259" name="Google Shape;1259;p20"/>
            <p:cNvCxnSpPr/>
            <p:nvPr/>
          </p:nvCxnSpPr>
          <p:spPr>
            <a:xfrm>
              <a:off x="1634167"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1260" name="Google Shape;1260;p20"/>
            <p:cNvCxnSpPr/>
            <p:nvPr/>
          </p:nvCxnSpPr>
          <p:spPr>
            <a:xfrm>
              <a:off x="1890410"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1261" name="Google Shape;1261;p20"/>
            <p:cNvCxnSpPr/>
            <p:nvPr/>
          </p:nvCxnSpPr>
          <p:spPr>
            <a:xfrm>
              <a:off x="2146654"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1262" name="Google Shape;1262;p20"/>
            <p:cNvCxnSpPr/>
            <p:nvPr/>
          </p:nvCxnSpPr>
          <p:spPr>
            <a:xfrm>
              <a:off x="2402897" y="-210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1263" name="Google Shape;1263;p20"/>
            <p:cNvCxnSpPr/>
            <p:nvPr/>
          </p:nvCxnSpPr>
          <p:spPr>
            <a:xfrm>
              <a:off x="2659140"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1264" name="Google Shape;1264;p20"/>
            <p:cNvCxnSpPr/>
            <p:nvPr/>
          </p:nvCxnSpPr>
          <p:spPr>
            <a:xfrm>
              <a:off x="2915384"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1265" name="Google Shape;1265;p20"/>
            <p:cNvCxnSpPr/>
            <p:nvPr/>
          </p:nvCxnSpPr>
          <p:spPr>
            <a:xfrm>
              <a:off x="3171627"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1266" name="Google Shape;1266;p20"/>
            <p:cNvCxnSpPr/>
            <p:nvPr/>
          </p:nvCxnSpPr>
          <p:spPr>
            <a:xfrm>
              <a:off x="3427871"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1267" name="Google Shape;1267;p20"/>
            <p:cNvCxnSpPr/>
            <p:nvPr/>
          </p:nvCxnSpPr>
          <p:spPr>
            <a:xfrm>
              <a:off x="3684114"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1268" name="Google Shape;1268;p20"/>
            <p:cNvCxnSpPr/>
            <p:nvPr/>
          </p:nvCxnSpPr>
          <p:spPr>
            <a:xfrm>
              <a:off x="3940357"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1269" name="Google Shape;1269;p20"/>
            <p:cNvCxnSpPr/>
            <p:nvPr/>
          </p:nvCxnSpPr>
          <p:spPr>
            <a:xfrm>
              <a:off x="4196601"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1270" name="Google Shape;1270;p20"/>
            <p:cNvCxnSpPr/>
            <p:nvPr/>
          </p:nvCxnSpPr>
          <p:spPr>
            <a:xfrm>
              <a:off x="4452844"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1271" name="Google Shape;1271;p20"/>
            <p:cNvCxnSpPr/>
            <p:nvPr/>
          </p:nvCxnSpPr>
          <p:spPr>
            <a:xfrm>
              <a:off x="4709088" y="-210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1272" name="Google Shape;1272;p20"/>
            <p:cNvCxnSpPr/>
            <p:nvPr/>
          </p:nvCxnSpPr>
          <p:spPr>
            <a:xfrm>
              <a:off x="4965331"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1273" name="Google Shape;1273;p20"/>
            <p:cNvCxnSpPr/>
            <p:nvPr/>
          </p:nvCxnSpPr>
          <p:spPr>
            <a:xfrm>
              <a:off x="5221574" y="-210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1274" name="Google Shape;1274;p20"/>
            <p:cNvCxnSpPr/>
            <p:nvPr/>
          </p:nvCxnSpPr>
          <p:spPr>
            <a:xfrm>
              <a:off x="5477818" y="-210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1275" name="Google Shape;1275;p20"/>
            <p:cNvCxnSpPr/>
            <p:nvPr/>
          </p:nvCxnSpPr>
          <p:spPr>
            <a:xfrm>
              <a:off x="5734061"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1276" name="Google Shape;1276;p20"/>
            <p:cNvCxnSpPr/>
            <p:nvPr/>
          </p:nvCxnSpPr>
          <p:spPr>
            <a:xfrm>
              <a:off x="5990304"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1277" name="Google Shape;1277;p20"/>
            <p:cNvCxnSpPr/>
            <p:nvPr/>
          </p:nvCxnSpPr>
          <p:spPr>
            <a:xfrm>
              <a:off x="6246548"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1278" name="Google Shape;1278;p20"/>
            <p:cNvCxnSpPr/>
            <p:nvPr/>
          </p:nvCxnSpPr>
          <p:spPr>
            <a:xfrm>
              <a:off x="6502791"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1279" name="Google Shape;1279;p20"/>
            <p:cNvCxnSpPr/>
            <p:nvPr/>
          </p:nvCxnSpPr>
          <p:spPr>
            <a:xfrm>
              <a:off x="6759035" y="-210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1280" name="Google Shape;1280;p20"/>
            <p:cNvCxnSpPr/>
            <p:nvPr/>
          </p:nvCxnSpPr>
          <p:spPr>
            <a:xfrm>
              <a:off x="7015278"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1281" name="Google Shape;1281;p20"/>
            <p:cNvCxnSpPr/>
            <p:nvPr/>
          </p:nvCxnSpPr>
          <p:spPr>
            <a:xfrm>
              <a:off x="7271521"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1282" name="Google Shape;1282;p20"/>
            <p:cNvCxnSpPr/>
            <p:nvPr/>
          </p:nvCxnSpPr>
          <p:spPr>
            <a:xfrm>
              <a:off x="7527765"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1283" name="Google Shape;1283;p20"/>
            <p:cNvCxnSpPr/>
            <p:nvPr/>
          </p:nvCxnSpPr>
          <p:spPr>
            <a:xfrm>
              <a:off x="7784008" y="-210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1284" name="Google Shape;1284;p20"/>
            <p:cNvCxnSpPr/>
            <p:nvPr/>
          </p:nvCxnSpPr>
          <p:spPr>
            <a:xfrm>
              <a:off x="8040251"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1285" name="Google Shape;1285;p20"/>
            <p:cNvCxnSpPr/>
            <p:nvPr/>
          </p:nvCxnSpPr>
          <p:spPr>
            <a:xfrm>
              <a:off x="8296495"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1286" name="Google Shape;1286;p20"/>
            <p:cNvCxnSpPr/>
            <p:nvPr/>
          </p:nvCxnSpPr>
          <p:spPr>
            <a:xfrm>
              <a:off x="8552738" y="-210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1287" name="Google Shape;1287;p20"/>
            <p:cNvCxnSpPr/>
            <p:nvPr/>
          </p:nvCxnSpPr>
          <p:spPr>
            <a:xfrm>
              <a:off x="8808982" y="-210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1288" name="Google Shape;1288;p20"/>
            <p:cNvCxnSpPr/>
            <p:nvPr/>
          </p:nvCxnSpPr>
          <p:spPr>
            <a:xfrm>
              <a:off x="9065225"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1289" name="Google Shape;1289;p20"/>
            <p:cNvCxnSpPr/>
            <p:nvPr/>
          </p:nvCxnSpPr>
          <p:spPr>
            <a:xfrm>
              <a:off x="96700"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1290" name="Google Shape;1290;p20"/>
            <p:cNvCxnSpPr/>
            <p:nvPr/>
          </p:nvCxnSpPr>
          <p:spPr>
            <a:xfrm rot="10800000">
              <a:off x="4573829" y="41812"/>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1291" name="Google Shape;1291;p20"/>
            <p:cNvCxnSpPr/>
            <p:nvPr/>
          </p:nvCxnSpPr>
          <p:spPr>
            <a:xfrm rot="10800000">
              <a:off x="4573829" y="-218345"/>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1292" name="Google Shape;1292;p20"/>
            <p:cNvCxnSpPr/>
            <p:nvPr/>
          </p:nvCxnSpPr>
          <p:spPr>
            <a:xfrm rot="10800000">
              <a:off x="4570100" y="-478501"/>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1293" name="Google Shape;1293;p20"/>
            <p:cNvCxnSpPr/>
            <p:nvPr/>
          </p:nvCxnSpPr>
          <p:spPr>
            <a:xfrm rot="10800000">
              <a:off x="4573829" y="-738658"/>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1294" name="Google Shape;1294;p20"/>
            <p:cNvCxnSpPr/>
            <p:nvPr/>
          </p:nvCxnSpPr>
          <p:spPr>
            <a:xfrm rot="10800000">
              <a:off x="4573829" y="-998815"/>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1295" name="Google Shape;1295;p20"/>
            <p:cNvCxnSpPr/>
            <p:nvPr/>
          </p:nvCxnSpPr>
          <p:spPr>
            <a:xfrm rot="10800000">
              <a:off x="4573829" y="-1258971"/>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1296" name="Google Shape;1296;p20"/>
            <p:cNvCxnSpPr/>
            <p:nvPr/>
          </p:nvCxnSpPr>
          <p:spPr>
            <a:xfrm rot="10800000">
              <a:off x="4573829" y="-1519128"/>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1297" name="Google Shape;1297;p20"/>
            <p:cNvCxnSpPr/>
            <p:nvPr/>
          </p:nvCxnSpPr>
          <p:spPr>
            <a:xfrm rot="10800000">
              <a:off x="4573829" y="-1779284"/>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1298" name="Google Shape;1298;p20"/>
            <p:cNvCxnSpPr/>
            <p:nvPr/>
          </p:nvCxnSpPr>
          <p:spPr>
            <a:xfrm rot="10800000">
              <a:off x="4570100" y="-2039441"/>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1299" name="Google Shape;1299;p20"/>
            <p:cNvCxnSpPr/>
            <p:nvPr/>
          </p:nvCxnSpPr>
          <p:spPr>
            <a:xfrm rot="10800000">
              <a:off x="4573829" y="-2299597"/>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1300" name="Google Shape;1300;p20"/>
            <p:cNvCxnSpPr/>
            <p:nvPr/>
          </p:nvCxnSpPr>
          <p:spPr>
            <a:xfrm rot="10800000">
              <a:off x="4573829" y="-2559754"/>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1301" name="Google Shape;1301;p20"/>
            <p:cNvCxnSpPr/>
            <p:nvPr/>
          </p:nvCxnSpPr>
          <p:spPr>
            <a:xfrm rot="10800000">
              <a:off x="4573829" y="-2819911"/>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1302" name="Google Shape;1302;p20"/>
            <p:cNvCxnSpPr/>
            <p:nvPr/>
          </p:nvCxnSpPr>
          <p:spPr>
            <a:xfrm rot="10800000">
              <a:off x="4573829" y="-3080067"/>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1303" name="Google Shape;1303;p20"/>
            <p:cNvCxnSpPr/>
            <p:nvPr/>
          </p:nvCxnSpPr>
          <p:spPr>
            <a:xfrm rot="10800000">
              <a:off x="4573829" y="-3340224"/>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1304" name="Google Shape;1304;p20"/>
            <p:cNvCxnSpPr/>
            <p:nvPr/>
          </p:nvCxnSpPr>
          <p:spPr>
            <a:xfrm rot="10800000">
              <a:off x="4573829" y="-3600380"/>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1305" name="Google Shape;1305;p20"/>
            <p:cNvCxnSpPr/>
            <p:nvPr/>
          </p:nvCxnSpPr>
          <p:spPr>
            <a:xfrm rot="10800000">
              <a:off x="4573829" y="-3860537"/>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1306" name="Google Shape;1306;p20"/>
            <p:cNvCxnSpPr/>
            <p:nvPr/>
          </p:nvCxnSpPr>
          <p:spPr>
            <a:xfrm rot="10800000">
              <a:off x="4573829" y="-4120693"/>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1307" name="Google Shape;1307;p20"/>
            <p:cNvCxnSpPr/>
            <p:nvPr/>
          </p:nvCxnSpPr>
          <p:spPr>
            <a:xfrm rot="10800000">
              <a:off x="4570100" y="-4380850"/>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1308" name="Google Shape;1308;p20"/>
            <p:cNvCxnSpPr/>
            <p:nvPr/>
          </p:nvCxnSpPr>
          <p:spPr>
            <a:xfrm rot="10800000">
              <a:off x="4573829" y="301975"/>
              <a:ext cx="0" cy="9140400"/>
            </a:xfrm>
            <a:prstGeom prst="straightConnector1">
              <a:avLst/>
            </a:prstGeom>
            <a:noFill/>
            <a:ln cap="flat" cmpd="sng" w="9525">
              <a:solidFill>
                <a:schemeClr val="dk1"/>
              </a:solidFill>
              <a:prstDash val="solid"/>
              <a:round/>
              <a:headEnd len="med" w="med" type="none"/>
              <a:tailEnd len="med" w="med" type="none"/>
            </a:ln>
          </p:spPr>
        </p:cxnSp>
      </p:grpSp>
      <p:grpSp>
        <p:nvGrpSpPr>
          <p:cNvPr id="1309" name="Google Shape;1309;p20"/>
          <p:cNvGrpSpPr/>
          <p:nvPr/>
        </p:nvGrpSpPr>
        <p:grpSpPr>
          <a:xfrm>
            <a:off x="701025" y="539400"/>
            <a:ext cx="7731300" cy="4064700"/>
            <a:chOff x="701025" y="539400"/>
            <a:chExt cx="7731300" cy="4064700"/>
          </a:xfrm>
        </p:grpSpPr>
        <p:sp>
          <p:nvSpPr>
            <p:cNvPr id="1310" name="Google Shape;1310;p20"/>
            <p:cNvSpPr/>
            <p:nvPr/>
          </p:nvSpPr>
          <p:spPr>
            <a:xfrm>
              <a:off x="711950" y="539400"/>
              <a:ext cx="7719000" cy="4064700"/>
            </a:xfrm>
            <a:prstGeom prst="roundRect">
              <a:avLst>
                <a:gd fmla="val 6735" name="adj"/>
              </a:avLst>
            </a:prstGeom>
            <a:solidFill>
              <a:srgbClr val="FFFFFF"/>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311" name="Google Shape;1311;p20"/>
            <p:cNvCxnSpPr/>
            <p:nvPr/>
          </p:nvCxnSpPr>
          <p:spPr>
            <a:xfrm rot="10800000">
              <a:off x="701025" y="1072675"/>
              <a:ext cx="7731300" cy="0"/>
            </a:xfrm>
            <a:prstGeom prst="straightConnector1">
              <a:avLst/>
            </a:prstGeom>
            <a:noFill/>
            <a:ln cap="flat" cmpd="sng" w="9525">
              <a:solidFill>
                <a:srgbClr val="595959"/>
              </a:solidFill>
              <a:prstDash val="solid"/>
              <a:round/>
              <a:headEnd len="med" w="med" type="none"/>
              <a:tailEnd len="med" w="med" type="none"/>
            </a:ln>
          </p:spPr>
        </p:cxnSp>
        <p:grpSp>
          <p:nvGrpSpPr>
            <p:cNvPr id="1312" name="Google Shape;1312;p20"/>
            <p:cNvGrpSpPr/>
            <p:nvPr/>
          </p:nvGrpSpPr>
          <p:grpSpPr>
            <a:xfrm>
              <a:off x="941925" y="763050"/>
              <a:ext cx="716485" cy="147300"/>
              <a:chOff x="7468650" y="676950"/>
              <a:chExt cx="716485" cy="147300"/>
            </a:xfrm>
          </p:grpSpPr>
          <p:sp>
            <p:nvSpPr>
              <p:cNvPr id="1313" name="Google Shape;1313;p20"/>
              <p:cNvSpPr/>
              <p:nvPr/>
            </p:nvSpPr>
            <p:spPr>
              <a:xfrm>
                <a:off x="7468650" y="676950"/>
                <a:ext cx="147300" cy="147300"/>
              </a:xfrm>
              <a:prstGeom prst="ellipse">
                <a:avLst/>
              </a:prstGeom>
              <a:solidFill>
                <a:srgbClr val="74C3B3"/>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4" name="Google Shape;1314;p20"/>
              <p:cNvSpPr/>
              <p:nvPr/>
            </p:nvSpPr>
            <p:spPr>
              <a:xfrm>
                <a:off x="7753243" y="676950"/>
                <a:ext cx="147300" cy="147300"/>
              </a:xfrm>
              <a:prstGeom prst="ellipse">
                <a:avLst/>
              </a:prstGeom>
              <a:solidFill>
                <a:srgbClr val="F6C4A2"/>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5" name="Google Shape;1315;p20"/>
              <p:cNvSpPr/>
              <p:nvPr/>
            </p:nvSpPr>
            <p:spPr>
              <a:xfrm>
                <a:off x="8037835" y="676950"/>
                <a:ext cx="147300" cy="147300"/>
              </a:xfrm>
              <a:prstGeom prst="ellipse">
                <a:avLst/>
              </a:prstGeom>
              <a:solidFill>
                <a:srgbClr val="E1B8EC"/>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1316" name="Google Shape;1316;p20"/>
          <p:cNvSpPr txBox="1"/>
          <p:nvPr>
            <p:ph type="ctrTitle"/>
          </p:nvPr>
        </p:nvSpPr>
        <p:spPr>
          <a:xfrm>
            <a:off x="3762600" y="1785725"/>
            <a:ext cx="1618800" cy="415800"/>
          </a:xfrm>
          <a:prstGeom prst="rect">
            <a:avLst/>
          </a:prstGeom>
          <a:ln>
            <a:noFill/>
          </a:ln>
        </p:spPr>
        <p:txBody>
          <a:bodyPr anchorCtr="0" anchor="ctr" bIns="91425" lIns="91425" spcFirstLastPara="1" rIns="91425" wrap="square" tIns="91425">
            <a:normAutofit/>
          </a:bodyPr>
          <a:lstStyle>
            <a:lvl1pPr lvl="0" rtl="0" algn="ctr">
              <a:spcBef>
                <a:spcPts val="0"/>
              </a:spcBef>
              <a:spcAft>
                <a:spcPts val="0"/>
              </a:spcAft>
              <a:buClr>
                <a:srgbClr val="000000"/>
              </a:buClr>
              <a:buSzPts val="1600"/>
              <a:buNone/>
              <a:defRPr sz="2000"/>
            </a:lvl1pPr>
            <a:lvl2pPr lvl="1" rtl="0" algn="ctr">
              <a:spcBef>
                <a:spcPts val="0"/>
              </a:spcBef>
              <a:spcAft>
                <a:spcPts val="0"/>
              </a:spcAft>
              <a:buClr>
                <a:srgbClr val="000000"/>
              </a:buClr>
              <a:buSzPts val="1600"/>
              <a:buNone/>
              <a:defRPr sz="1600">
                <a:solidFill>
                  <a:srgbClr val="000000"/>
                </a:solidFill>
              </a:defRPr>
            </a:lvl2pPr>
            <a:lvl3pPr lvl="2" rtl="0" algn="ctr">
              <a:spcBef>
                <a:spcPts val="0"/>
              </a:spcBef>
              <a:spcAft>
                <a:spcPts val="0"/>
              </a:spcAft>
              <a:buClr>
                <a:srgbClr val="000000"/>
              </a:buClr>
              <a:buSzPts val="1600"/>
              <a:buNone/>
              <a:defRPr sz="1600">
                <a:solidFill>
                  <a:srgbClr val="000000"/>
                </a:solidFill>
              </a:defRPr>
            </a:lvl3pPr>
            <a:lvl4pPr lvl="3" rtl="0" algn="ctr">
              <a:spcBef>
                <a:spcPts val="0"/>
              </a:spcBef>
              <a:spcAft>
                <a:spcPts val="0"/>
              </a:spcAft>
              <a:buClr>
                <a:srgbClr val="000000"/>
              </a:buClr>
              <a:buSzPts val="1600"/>
              <a:buNone/>
              <a:defRPr sz="1600">
                <a:solidFill>
                  <a:srgbClr val="000000"/>
                </a:solidFill>
              </a:defRPr>
            </a:lvl4pPr>
            <a:lvl5pPr lvl="4" rtl="0" algn="ctr">
              <a:spcBef>
                <a:spcPts val="0"/>
              </a:spcBef>
              <a:spcAft>
                <a:spcPts val="0"/>
              </a:spcAft>
              <a:buClr>
                <a:srgbClr val="000000"/>
              </a:buClr>
              <a:buSzPts val="1600"/>
              <a:buNone/>
              <a:defRPr sz="1600">
                <a:solidFill>
                  <a:srgbClr val="000000"/>
                </a:solidFill>
              </a:defRPr>
            </a:lvl5pPr>
            <a:lvl6pPr lvl="5" rtl="0" algn="ctr">
              <a:spcBef>
                <a:spcPts val="0"/>
              </a:spcBef>
              <a:spcAft>
                <a:spcPts val="0"/>
              </a:spcAft>
              <a:buClr>
                <a:srgbClr val="000000"/>
              </a:buClr>
              <a:buSzPts val="1600"/>
              <a:buNone/>
              <a:defRPr sz="1600">
                <a:solidFill>
                  <a:srgbClr val="000000"/>
                </a:solidFill>
              </a:defRPr>
            </a:lvl6pPr>
            <a:lvl7pPr lvl="6" rtl="0" algn="ctr">
              <a:spcBef>
                <a:spcPts val="0"/>
              </a:spcBef>
              <a:spcAft>
                <a:spcPts val="0"/>
              </a:spcAft>
              <a:buClr>
                <a:srgbClr val="000000"/>
              </a:buClr>
              <a:buSzPts val="1600"/>
              <a:buNone/>
              <a:defRPr sz="1600">
                <a:solidFill>
                  <a:srgbClr val="000000"/>
                </a:solidFill>
              </a:defRPr>
            </a:lvl7pPr>
            <a:lvl8pPr lvl="7" rtl="0" algn="ctr">
              <a:spcBef>
                <a:spcPts val="0"/>
              </a:spcBef>
              <a:spcAft>
                <a:spcPts val="0"/>
              </a:spcAft>
              <a:buClr>
                <a:srgbClr val="000000"/>
              </a:buClr>
              <a:buSzPts val="1600"/>
              <a:buNone/>
              <a:defRPr sz="1600">
                <a:solidFill>
                  <a:srgbClr val="000000"/>
                </a:solidFill>
              </a:defRPr>
            </a:lvl8pPr>
            <a:lvl9pPr lvl="8" rtl="0" algn="ctr">
              <a:spcBef>
                <a:spcPts val="0"/>
              </a:spcBef>
              <a:spcAft>
                <a:spcPts val="0"/>
              </a:spcAft>
              <a:buClr>
                <a:srgbClr val="000000"/>
              </a:buClr>
              <a:buSzPts val="1600"/>
              <a:buNone/>
              <a:defRPr sz="1600">
                <a:solidFill>
                  <a:srgbClr val="000000"/>
                </a:solidFill>
              </a:defRPr>
            </a:lvl9pPr>
          </a:lstStyle>
          <a:p/>
        </p:txBody>
      </p:sp>
      <p:sp>
        <p:nvSpPr>
          <p:cNvPr id="1317" name="Google Shape;1317;p20"/>
          <p:cNvSpPr txBox="1"/>
          <p:nvPr>
            <p:ph idx="1" type="subTitle"/>
          </p:nvPr>
        </p:nvSpPr>
        <p:spPr>
          <a:xfrm>
            <a:off x="3525000" y="2241173"/>
            <a:ext cx="2094000" cy="522000"/>
          </a:xfrm>
          <a:prstGeom prst="rect">
            <a:avLst/>
          </a:prstGeom>
          <a:ln>
            <a:noFill/>
          </a:ln>
        </p:spPr>
        <p:txBody>
          <a:bodyPr anchorCtr="0" anchor="t" bIns="91425" lIns="91425" spcFirstLastPara="1" rIns="91425" wrap="square" tIns="91425">
            <a:normAutofit/>
          </a:bodyPr>
          <a:lstStyle>
            <a:lvl1pPr lvl="0" rtl="0" algn="ctr">
              <a:lnSpc>
                <a:spcPct val="100000"/>
              </a:lnSpc>
              <a:spcBef>
                <a:spcPts val="0"/>
              </a:spcBef>
              <a:spcAft>
                <a:spcPts val="0"/>
              </a:spcAft>
              <a:buClr>
                <a:srgbClr val="000000"/>
              </a:buClr>
              <a:buSzPts val="1400"/>
              <a:buNone/>
              <a:defRPr/>
            </a:lvl1pPr>
            <a:lvl2pPr lvl="1" rtl="0" algn="ctr">
              <a:lnSpc>
                <a:spcPct val="100000"/>
              </a:lnSpc>
              <a:spcBef>
                <a:spcPts val="0"/>
              </a:spcBef>
              <a:spcAft>
                <a:spcPts val="0"/>
              </a:spcAft>
              <a:buClr>
                <a:srgbClr val="000000"/>
              </a:buClr>
              <a:buSzPts val="1400"/>
              <a:buNone/>
              <a:defRPr>
                <a:solidFill>
                  <a:srgbClr val="000000"/>
                </a:solidFill>
              </a:defRPr>
            </a:lvl2pPr>
            <a:lvl3pPr lvl="2" rtl="0" algn="ctr">
              <a:lnSpc>
                <a:spcPct val="100000"/>
              </a:lnSpc>
              <a:spcBef>
                <a:spcPts val="0"/>
              </a:spcBef>
              <a:spcAft>
                <a:spcPts val="0"/>
              </a:spcAft>
              <a:buClr>
                <a:srgbClr val="000000"/>
              </a:buClr>
              <a:buSzPts val="1400"/>
              <a:buNone/>
              <a:defRPr>
                <a:solidFill>
                  <a:srgbClr val="000000"/>
                </a:solidFill>
              </a:defRPr>
            </a:lvl3pPr>
            <a:lvl4pPr lvl="3" rtl="0" algn="ctr">
              <a:lnSpc>
                <a:spcPct val="100000"/>
              </a:lnSpc>
              <a:spcBef>
                <a:spcPts val="0"/>
              </a:spcBef>
              <a:spcAft>
                <a:spcPts val="0"/>
              </a:spcAft>
              <a:buClr>
                <a:srgbClr val="000000"/>
              </a:buClr>
              <a:buSzPts val="1400"/>
              <a:buNone/>
              <a:defRPr>
                <a:solidFill>
                  <a:srgbClr val="000000"/>
                </a:solidFill>
              </a:defRPr>
            </a:lvl4pPr>
            <a:lvl5pPr lvl="4" rtl="0" algn="ctr">
              <a:lnSpc>
                <a:spcPct val="100000"/>
              </a:lnSpc>
              <a:spcBef>
                <a:spcPts val="0"/>
              </a:spcBef>
              <a:spcAft>
                <a:spcPts val="0"/>
              </a:spcAft>
              <a:buClr>
                <a:srgbClr val="000000"/>
              </a:buClr>
              <a:buSzPts val="1400"/>
              <a:buNone/>
              <a:defRPr>
                <a:solidFill>
                  <a:srgbClr val="000000"/>
                </a:solidFill>
              </a:defRPr>
            </a:lvl5pPr>
            <a:lvl6pPr lvl="5" rtl="0" algn="ctr">
              <a:lnSpc>
                <a:spcPct val="100000"/>
              </a:lnSpc>
              <a:spcBef>
                <a:spcPts val="0"/>
              </a:spcBef>
              <a:spcAft>
                <a:spcPts val="0"/>
              </a:spcAft>
              <a:buClr>
                <a:srgbClr val="000000"/>
              </a:buClr>
              <a:buSzPts val="1400"/>
              <a:buNone/>
              <a:defRPr>
                <a:solidFill>
                  <a:srgbClr val="000000"/>
                </a:solidFill>
              </a:defRPr>
            </a:lvl6pPr>
            <a:lvl7pPr lvl="6" rtl="0" algn="ctr">
              <a:lnSpc>
                <a:spcPct val="100000"/>
              </a:lnSpc>
              <a:spcBef>
                <a:spcPts val="0"/>
              </a:spcBef>
              <a:spcAft>
                <a:spcPts val="0"/>
              </a:spcAft>
              <a:buClr>
                <a:srgbClr val="000000"/>
              </a:buClr>
              <a:buSzPts val="1400"/>
              <a:buNone/>
              <a:defRPr>
                <a:solidFill>
                  <a:srgbClr val="000000"/>
                </a:solidFill>
              </a:defRPr>
            </a:lvl7pPr>
            <a:lvl8pPr lvl="7" rtl="0" algn="ctr">
              <a:lnSpc>
                <a:spcPct val="100000"/>
              </a:lnSpc>
              <a:spcBef>
                <a:spcPts val="0"/>
              </a:spcBef>
              <a:spcAft>
                <a:spcPts val="0"/>
              </a:spcAft>
              <a:buClr>
                <a:srgbClr val="000000"/>
              </a:buClr>
              <a:buSzPts val="1400"/>
              <a:buNone/>
              <a:defRPr>
                <a:solidFill>
                  <a:srgbClr val="000000"/>
                </a:solidFill>
              </a:defRPr>
            </a:lvl8pPr>
            <a:lvl9pPr lvl="8" rtl="0" algn="ctr">
              <a:lnSpc>
                <a:spcPct val="100000"/>
              </a:lnSpc>
              <a:spcBef>
                <a:spcPts val="0"/>
              </a:spcBef>
              <a:spcAft>
                <a:spcPts val="0"/>
              </a:spcAft>
              <a:buClr>
                <a:srgbClr val="000000"/>
              </a:buClr>
              <a:buSzPts val="1400"/>
              <a:buNone/>
              <a:defRPr>
                <a:solidFill>
                  <a:srgbClr val="000000"/>
                </a:solidFill>
              </a:defRPr>
            </a:lvl9pPr>
          </a:lstStyle>
          <a:p/>
        </p:txBody>
      </p:sp>
      <p:sp>
        <p:nvSpPr>
          <p:cNvPr id="1318" name="Google Shape;1318;p20"/>
          <p:cNvSpPr txBox="1"/>
          <p:nvPr>
            <p:ph idx="2" type="ctrTitle"/>
          </p:nvPr>
        </p:nvSpPr>
        <p:spPr>
          <a:xfrm>
            <a:off x="3762600" y="3394675"/>
            <a:ext cx="1618800" cy="415800"/>
          </a:xfrm>
          <a:prstGeom prst="rect">
            <a:avLst/>
          </a:prstGeom>
          <a:ln>
            <a:noFill/>
          </a:ln>
        </p:spPr>
        <p:txBody>
          <a:bodyPr anchorCtr="0" anchor="ctr" bIns="91425" lIns="91425" spcFirstLastPara="1" rIns="91425" wrap="square" tIns="91425">
            <a:normAutofit/>
          </a:bodyPr>
          <a:lstStyle>
            <a:lvl1pPr lvl="0" rtl="0" algn="ctr">
              <a:spcBef>
                <a:spcPts val="0"/>
              </a:spcBef>
              <a:spcAft>
                <a:spcPts val="0"/>
              </a:spcAft>
              <a:buClr>
                <a:srgbClr val="000000"/>
              </a:buClr>
              <a:buSzPts val="1600"/>
              <a:buNone/>
              <a:defRPr sz="2000"/>
            </a:lvl1pPr>
            <a:lvl2pPr lvl="1" rtl="0" algn="ctr">
              <a:spcBef>
                <a:spcPts val="0"/>
              </a:spcBef>
              <a:spcAft>
                <a:spcPts val="0"/>
              </a:spcAft>
              <a:buClr>
                <a:srgbClr val="000000"/>
              </a:buClr>
              <a:buSzPts val="1600"/>
              <a:buNone/>
              <a:defRPr sz="1600">
                <a:solidFill>
                  <a:srgbClr val="000000"/>
                </a:solidFill>
              </a:defRPr>
            </a:lvl2pPr>
            <a:lvl3pPr lvl="2" rtl="0" algn="ctr">
              <a:spcBef>
                <a:spcPts val="0"/>
              </a:spcBef>
              <a:spcAft>
                <a:spcPts val="0"/>
              </a:spcAft>
              <a:buClr>
                <a:srgbClr val="000000"/>
              </a:buClr>
              <a:buSzPts val="1600"/>
              <a:buNone/>
              <a:defRPr sz="1600">
                <a:solidFill>
                  <a:srgbClr val="000000"/>
                </a:solidFill>
              </a:defRPr>
            </a:lvl3pPr>
            <a:lvl4pPr lvl="3" rtl="0" algn="ctr">
              <a:spcBef>
                <a:spcPts val="0"/>
              </a:spcBef>
              <a:spcAft>
                <a:spcPts val="0"/>
              </a:spcAft>
              <a:buClr>
                <a:srgbClr val="000000"/>
              </a:buClr>
              <a:buSzPts val="1600"/>
              <a:buNone/>
              <a:defRPr sz="1600">
                <a:solidFill>
                  <a:srgbClr val="000000"/>
                </a:solidFill>
              </a:defRPr>
            </a:lvl4pPr>
            <a:lvl5pPr lvl="4" rtl="0" algn="ctr">
              <a:spcBef>
                <a:spcPts val="0"/>
              </a:spcBef>
              <a:spcAft>
                <a:spcPts val="0"/>
              </a:spcAft>
              <a:buClr>
                <a:srgbClr val="000000"/>
              </a:buClr>
              <a:buSzPts val="1600"/>
              <a:buNone/>
              <a:defRPr sz="1600">
                <a:solidFill>
                  <a:srgbClr val="000000"/>
                </a:solidFill>
              </a:defRPr>
            </a:lvl5pPr>
            <a:lvl6pPr lvl="5" rtl="0" algn="ctr">
              <a:spcBef>
                <a:spcPts val="0"/>
              </a:spcBef>
              <a:spcAft>
                <a:spcPts val="0"/>
              </a:spcAft>
              <a:buClr>
                <a:srgbClr val="000000"/>
              </a:buClr>
              <a:buSzPts val="1600"/>
              <a:buNone/>
              <a:defRPr sz="1600">
                <a:solidFill>
                  <a:srgbClr val="000000"/>
                </a:solidFill>
              </a:defRPr>
            </a:lvl6pPr>
            <a:lvl7pPr lvl="6" rtl="0" algn="ctr">
              <a:spcBef>
                <a:spcPts val="0"/>
              </a:spcBef>
              <a:spcAft>
                <a:spcPts val="0"/>
              </a:spcAft>
              <a:buClr>
                <a:srgbClr val="000000"/>
              </a:buClr>
              <a:buSzPts val="1600"/>
              <a:buNone/>
              <a:defRPr sz="1600">
                <a:solidFill>
                  <a:srgbClr val="000000"/>
                </a:solidFill>
              </a:defRPr>
            </a:lvl7pPr>
            <a:lvl8pPr lvl="7" rtl="0" algn="ctr">
              <a:spcBef>
                <a:spcPts val="0"/>
              </a:spcBef>
              <a:spcAft>
                <a:spcPts val="0"/>
              </a:spcAft>
              <a:buClr>
                <a:srgbClr val="000000"/>
              </a:buClr>
              <a:buSzPts val="1600"/>
              <a:buNone/>
              <a:defRPr sz="1600">
                <a:solidFill>
                  <a:srgbClr val="000000"/>
                </a:solidFill>
              </a:defRPr>
            </a:lvl8pPr>
            <a:lvl9pPr lvl="8" rtl="0" algn="ctr">
              <a:spcBef>
                <a:spcPts val="0"/>
              </a:spcBef>
              <a:spcAft>
                <a:spcPts val="0"/>
              </a:spcAft>
              <a:buClr>
                <a:srgbClr val="000000"/>
              </a:buClr>
              <a:buSzPts val="1600"/>
              <a:buNone/>
              <a:defRPr sz="1600">
                <a:solidFill>
                  <a:srgbClr val="000000"/>
                </a:solidFill>
              </a:defRPr>
            </a:lvl9pPr>
          </a:lstStyle>
          <a:p/>
        </p:txBody>
      </p:sp>
      <p:sp>
        <p:nvSpPr>
          <p:cNvPr id="1319" name="Google Shape;1319;p20"/>
          <p:cNvSpPr txBox="1"/>
          <p:nvPr>
            <p:ph idx="3" type="subTitle"/>
          </p:nvPr>
        </p:nvSpPr>
        <p:spPr>
          <a:xfrm>
            <a:off x="3525000" y="3852800"/>
            <a:ext cx="2094000" cy="525900"/>
          </a:xfrm>
          <a:prstGeom prst="rect">
            <a:avLst/>
          </a:prstGeom>
          <a:ln>
            <a:noFill/>
          </a:ln>
        </p:spPr>
        <p:txBody>
          <a:bodyPr anchorCtr="0" anchor="t" bIns="91425" lIns="91425" spcFirstLastPara="1" rIns="91425" wrap="square" tIns="91425">
            <a:normAutofit/>
          </a:bodyPr>
          <a:lstStyle>
            <a:lvl1pPr lvl="0" rtl="0" algn="ctr">
              <a:lnSpc>
                <a:spcPct val="100000"/>
              </a:lnSpc>
              <a:spcBef>
                <a:spcPts val="0"/>
              </a:spcBef>
              <a:spcAft>
                <a:spcPts val="0"/>
              </a:spcAft>
              <a:buClr>
                <a:srgbClr val="000000"/>
              </a:buClr>
              <a:buSzPts val="1400"/>
              <a:buNone/>
              <a:defRPr/>
            </a:lvl1pPr>
            <a:lvl2pPr lvl="1" rtl="0" algn="ctr">
              <a:lnSpc>
                <a:spcPct val="100000"/>
              </a:lnSpc>
              <a:spcBef>
                <a:spcPts val="0"/>
              </a:spcBef>
              <a:spcAft>
                <a:spcPts val="0"/>
              </a:spcAft>
              <a:buClr>
                <a:srgbClr val="000000"/>
              </a:buClr>
              <a:buSzPts val="1400"/>
              <a:buNone/>
              <a:defRPr>
                <a:solidFill>
                  <a:srgbClr val="000000"/>
                </a:solidFill>
              </a:defRPr>
            </a:lvl2pPr>
            <a:lvl3pPr lvl="2" rtl="0" algn="ctr">
              <a:lnSpc>
                <a:spcPct val="100000"/>
              </a:lnSpc>
              <a:spcBef>
                <a:spcPts val="0"/>
              </a:spcBef>
              <a:spcAft>
                <a:spcPts val="0"/>
              </a:spcAft>
              <a:buClr>
                <a:srgbClr val="000000"/>
              </a:buClr>
              <a:buSzPts val="1400"/>
              <a:buNone/>
              <a:defRPr>
                <a:solidFill>
                  <a:srgbClr val="000000"/>
                </a:solidFill>
              </a:defRPr>
            </a:lvl3pPr>
            <a:lvl4pPr lvl="3" rtl="0" algn="ctr">
              <a:lnSpc>
                <a:spcPct val="100000"/>
              </a:lnSpc>
              <a:spcBef>
                <a:spcPts val="0"/>
              </a:spcBef>
              <a:spcAft>
                <a:spcPts val="0"/>
              </a:spcAft>
              <a:buClr>
                <a:srgbClr val="000000"/>
              </a:buClr>
              <a:buSzPts val="1400"/>
              <a:buNone/>
              <a:defRPr>
                <a:solidFill>
                  <a:srgbClr val="000000"/>
                </a:solidFill>
              </a:defRPr>
            </a:lvl4pPr>
            <a:lvl5pPr lvl="4" rtl="0" algn="ctr">
              <a:lnSpc>
                <a:spcPct val="100000"/>
              </a:lnSpc>
              <a:spcBef>
                <a:spcPts val="0"/>
              </a:spcBef>
              <a:spcAft>
                <a:spcPts val="0"/>
              </a:spcAft>
              <a:buClr>
                <a:srgbClr val="000000"/>
              </a:buClr>
              <a:buSzPts val="1400"/>
              <a:buNone/>
              <a:defRPr>
                <a:solidFill>
                  <a:srgbClr val="000000"/>
                </a:solidFill>
              </a:defRPr>
            </a:lvl5pPr>
            <a:lvl6pPr lvl="5" rtl="0" algn="ctr">
              <a:lnSpc>
                <a:spcPct val="100000"/>
              </a:lnSpc>
              <a:spcBef>
                <a:spcPts val="0"/>
              </a:spcBef>
              <a:spcAft>
                <a:spcPts val="0"/>
              </a:spcAft>
              <a:buClr>
                <a:srgbClr val="000000"/>
              </a:buClr>
              <a:buSzPts val="1400"/>
              <a:buNone/>
              <a:defRPr>
                <a:solidFill>
                  <a:srgbClr val="000000"/>
                </a:solidFill>
              </a:defRPr>
            </a:lvl6pPr>
            <a:lvl7pPr lvl="6" rtl="0" algn="ctr">
              <a:lnSpc>
                <a:spcPct val="100000"/>
              </a:lnSpc>
              <a:spcBef>
                <a:spcPts val="0"/>
              </a:spcBef>
              <a:spcAft>
                <a:spcPts val="0"/>
              </a:spcAft>
              <a:buClr>
                <a:srgbClr val="000000"/>
              </a:buClr>
              <a:buSzPts val="1400"/>
              <a:buNone/>
              <a:defRPr>
                <a:solidFill>
                  <a:srgbClr val="000000"/>
                </a:solidFill>
              </a:defRPr>
            </a:lvl7pPr>
            <a:lvl8pPr lvl="7" rtl="0" algn="ctr">
              <a:lnSpc>
                <a:spcPct val="100000"/>
              </a:lnSpc>
              <a:spcBef>
                <a:spcPts val="0"/>
              </a:spcBef>
              <a:spcAft>
                <a:spcPts val="0"/>
              </a:spcAft>
              <a:buClr>
                <a:srgbClr val="000000"/>
              </a:buClr>
              <a:buSzPts val="1400"/>
              <a:buNone/>
              <a:defRPr>
                <a:solidFill>
                  <a:srgbClr val="000000"/>
                </a:solidFill>
              </a:defRPr>
            </a:lvl8pPr>
            <a:lvl9pPr lvl="8" rtl="0" algn="ctr">
              <a:lnSpc>
                <a:spcPct val="100000"/>
              </a:lnSpc>
              <a:spcBef>
                <a:spcPts val="0"/>
              </a:spcBef>
              <a:spcAft>
                <a:spcPts val="0"/>
              </a:spcAft>
              <a:buClr>
                <a:srgbClr val="000000"/>
              </a:buClr>
              <a:buSzPts val="1400"/>
              <a:buNone/>
              <a:defRPr>
                <a:solidFill>
                  <a:srgbClr val="000000"/>
                </a:solidFill>
              </a:defRPr>
            </a:lvl9pPr>
          </a:lstStyle>
          <a:p/>
        </p:txBody>
      </p:sp>
      <p:sp>
        <p:nvSpPr>
          <p:cNvPr id="1320" name="Google Shape;1320;p20"/>
          <p:cNvSpPr txBox="1"/>
          <p:nvPr>
            <p:ph idx="4" type="ctrTitle"/>
          </p:nvPr>
        </p:nvSpPr>
        <p:spPr>
          <a:xfrm>
            <a:off x="6217575" y="1785725"/>
            <a:ext cx="1618800" cy="415800"/>
          </a:xfrm>
          <a:prstGeom prst="rect">
            <a:avLst/>
          </a:prstGeom>
          <a:ln>
            <a:noFill/>
          </a:ln>
        </p:spPr>
        <p:txBody>
          <a:bodyPr anchorCtr="0" anchor="ctr" bIns="91425" lIns="91425" spcFirstLastPara="1" rIns="91425" wrap="square" tIns="91425">
            <a:normAutofit/>
          </a:bodyPr>
          <a:lstStyle>
            <a:lvl1pPr lvl="0" rtl="0" algn="ctr">
              <a:spcBef>
                <a:spcPts val="0"/>
              </a:spcBef>
              <a:spcAft>
                <a:spcPts val="0"/>
              </a:spcAft>
              <a:buClr>
                <a:srgbClr val="000000"/>
              </a:buClr>
              <a:buSzPts val="1600"/>
              <a:buNone/>
              <a:defRPr sz="2000"/>
            </a:lvl1pPr>
            <a:lvl2pPr lvl="1" rtl="0" algn="ctr">
              <a:spcBef>
                <a:spcPts val="0"/>
              </a:spcBef>
              <a:spcAft>
                <a:spcPts val="0"/>
              </a:spcAft>
              <a:buClr>
                <a:srgbClr val="000000"/>
              </a:buClr>
              <a:buSzPts val="1600"/>
              <a:buNone/>
              <a:defRPr sz="1600">
                <a:solidFill>
                  <a:srgbClr val="000000"/>
                </a:solidFill>
              </a:defRPr>
            </a:lvl2pPr>
            <a:lvl3pPr lvl="2" rtl="0" algn="ctr">
              <a:spcBef>
                <a:spcPts val="0"/>
              </a:spcBef>
              <a:spcAft>
                <a:spcPts val="0"/>
              </a:spcAft>
              <a:buClr>
                <a:srgbClr val="000000"/>
              </a:buClr>
              <a:buSzPts val="1600"/>
              <a:buNone/>
              <a:defRPr sz="1600">
                <a:solidFill>
                  <a:srgbClr val="000000"/>
                </a:solidFill>
              </a:defRPr>
            </a:lvl3pPr>
            <a:lvl4pPr lvl="3" rtl="0" algn="ctr">
              <a:spcBef>
                <a:spcPts val="0"/>
              </a:spcBef>
              <a:spcAft>
                <a:spcPts val="0"/>
              </a:spcAft>
              <a:buClr>
                <a:srgbClr val="000000"/>
              </a:buClr>
              <a:buSzPts val="1600"/>
              <a:buNone/>
              <a:defRPr sz="1600">
                <a:solidFill>
                  <a:srgbClr val="000000"/>
                </a:solidFill>
              </a:defRPr>
            </a:lvl4pPr>
            <a:lvl5pPr lvl="4" rtl="0" algn="ctr">
              <a:spcBef>
                <a:spcPts val="0"/>
              </a:spcBef>
              <a:spcAft>
                <a:spcPts val="0"/>
              </a:spcAft>
              <a:buClr>
                <a:srgbClr val="000000"/>
              </a:buClr>
              <a:buSzPts val="1600"/>
              <a:buNone/>
              <a:defRPr sz="1600">
                <a:solidFill>
                  <a:srgbClr val="000000"/>
                </a:solidFill>
              </a:defRPr>
            </a:lvl5pPr>
            <a:lvl6pPr lvl="5" rtl="0" algn="ctr">
              <a:spcBef>
                <a:spcPts val="0"/>
              </a:spcBef>
              <a:spcAft>
                <a:spcPts val="0"/>
              </a:spcAft>
              <a:buClr>
                <a:srgbClr val="000000"/>
              </a:buClr>
              <a:buSzPts val="1600"/>
              <a:buNone/>
              <a:defRPr sz="1600">
                <a:solidFill>
                  <a:srgbClr val="000000"/>
                </a:solidFill>
              </a:defRPr>
            </a:lvl6pPr>
            <a:lvl7pPr lvl="6" rtl="0" algn="ctr">
              <a:spcBef>
                <a:spcPts val="0"/>
              </a:spcBef>
              <a:spcAft>
                <a:spcPts val="0"/>
              </a:spcAft>
              <a:buClr>
                <a:srgbClr val="000000"/>
              </a:buClr>
              <a:buSzPts val="1600"/>
              <a:buNone/>
              <a:defRPr sz="1600">
                <a:solidFill>
                  <a:srgbClr val="000000"/>
                </a:solidFill>
              </a:defRPr>
            </a:lvl7pPr>
            <a:lvl8pPr lvl="7" rtl="0" algn="ctr">
              <a:spcBef>
                <a:spcPts val="0"/>
              </a:spcBef>
              <a:spcAft>
                <a:spcPts val="0"/>
              </a:spcAft>
              <a:buClr>
                <a:srgbClr val="000000"/>
              </a:buClr>
              <a:buSzPts val="1600"/>
              <a:buNone/>
              <a:defRPr sz="1600">
                <a:solidFill>
                  <a:srgbClr val="000000"/>
                </a:solidFill>
              </a:defRPr>
            </a:lvl8pPr>
            <a:lvl9pPr lvl="8" rtl="0" algn="ctr">
              <a:spcBef>
                <a:spcPts val="0"/>
              </a:spcBef>
              <a:spcAft>
                <a:spcPts val="0"/>
              </a:spcAft>
              <a:buClr>
                <a:srgbClr val="000000"/>
              </a:buClr>
              <a:buSzPts val="1600"/>
              <a:buNone/>
              <a:defRPr sz="1600">
                <a:solidFill>
                  <a:srgbClr val="000000"/>
                </a:solidFill>
              </a:defRPr>
            </a:lvl9pPr>
          </a:lstStyle>
          <a:p/>
        </p:txBody>
      </p:sp>
      <p:sp>
        <p:nvSpPr>
          <p:cNvPr id="1321" name="Google Shape;1321;p20"/>
          <p:cNvSpPr txBox="1"/>
          <p:nvPr>
            <p:ph idx="5" type="subTitle"/>
          </p:nvPr>
        </p:nvSpPr>
        <p:spPr>
          <a:xfrm>
            <a:off x="5979975" y="2241173"/>
            <a:ext cx="2094000" cy="522000"/>
          </a:xfrm>
          <a:prstGeom prst="rect">
            <a:avLst/>
          </a:prstGeom>
          <a:ln>
            <a:noFill/>
          </a:ln>
        </p:spPr>
        <p:txBody>
          <a:bodyPr anchorCtr="0" anchor="t" bIns="91425" lIns="91425" spcFirstLastPara="1" rIns="91425" wrap="square" tIns="91425">
            <a:normAutofit/>
          </a:bodyPr>
          <a:lstStyle>
            <a:lvl1pPr lvl="0" rtl="0" algn="ctr">
              <a:lnSpc>
                <a:spcPct val="100000"/>
              </a:lnSpc>
              <a:spcBef>
                <a:spcPts val="0"/>
              </a:spcBef>
              <a:spcAft>
                <a:spcPts val="0"/>
              </a:spcAft>
              <a:buClr>
                <a:srgbClr val="000000"/>
              </a:buClr>
              <a:buSzPts val="1400"/>
              <a:buNone/>
              <a:defRPr/>
            </a:lvl1pPr>
            <a:lvl2pPr lvl="1" rtl="0" algn="ctr">
              <a:lnSpc>
                <a:spcPct val="100000"/>
              </a:lnSpc>
              <a:spcBef>
                <a:spcPts val="0"/>
              </a:spcBef>
              <a:spcAft>
                <a:spcPts val="0"/>
              </a:spcAft>
              <a:buClr>
                <a:srgbClr val="000000"/>
              </a:buClr>
              <a:buSzPts val="1400"/>
              <a:buNone/>
              <a:defRPr>
                <a:solidFill>
                  <a:srgbClr val="000000"/>
                </a:solidFill>
              </a:defRPr>
            </a:lvl2pPr>
            <a:lvl3pPr lvl="2" rtl="0" algn="ctr">
              <a:lnSpc>
                <a:spcPct val="100000"/>
              </a:lnSpc>
              <a:spcBef>
                <a:spcPts val="0"/>
              </a:spcBef>
              <a:spcAft>
                <a:spcPts val="0"/>
              </a:spcAft>
              <a:buClr>
                <a:srgbClr val="000000"/>
              </a:buClr>
              <a:buSzPts val="1400"/>
              <a:buNone/>
              <a:defRPr>
                <a:solidFill>
                  <a:srgbClr val="000000"/>
                </a:solidFill>
              </a:defRPr>
            </a:lvl3pPr>
            <a:lvl4pPr lvl="3" rtl="0" algn="ctr">
              <a:lnSpc>
                <a:spcPct val="100000"/>
              </a:lnSpc>
              <a:spcBef>
                <a:spcPts val="0"/>
              </a:spcBef>
              <a:spcAft>
                <a:spcPts val="0"/>
              </a:spcAft>
              <a:buClr>
                <a:srgbClr val="000000"/>
              </a:buClr>
              <a:buSzPts val="1400"/>
              <a:buNone/>
              <a:defRPr>
                <a:solidFill>
                  <a:srgbClr val="000000"/>
                </a:solidFill>
              </a:defRPr>
            </a:lvl4pPr>
            <a:lvl5pPr lvl="4" rtl="0" algn="ctr">
              <a:lnSpc>
                <a:spcPct val="100000"/>
              </a:lnSpc>
              <a:spcBef>
                <a:spcPts val="0"/>
              </a:spcBef>
              <a:spcAft>
                <a:spcPts val="0"/>
              </a:spcAft>
              <a:buClr>
                <a:srgbClr val="000000"/>
              </a:buClr>
              <a:buSzPts val="1400"/>
              <a:buNone/>
              <a:defRPr>
                <a:solidFill>
                  <a:srgbClr val="000000"/>
                </a:solidFill>
              </a:defRPr>
            </a:lvl5pPr>
            <a:lvl6pPr lvl="5" rtl="0" algn="ctr">
              <a:lnSpc>
                <a:spcPct val="100000"/>
              </a:lnSpc>
              <a:spcBef>
                <a:spcPts val="0"/>
              </a:spcBef>
              <a:spcAft>
                <a:spcPts val="0"/>
              </a:spcAft>
              <a:buClr>
                <a:srgbClr val="000000"/>
              </a:buClr>
              <a:buSzPts val="1400"/>
              <a:buNone/>
              <a:defRPr>
                <a:solidFill>
                  <a:srgbClr val="000000"/>
                </a:solidFill>
              </a:defRPr>
            </a:lvl6pPr>
            <a:lvl7pPr lvl="6" rtl="0" algn="ctr">
              <a:lnSpc>
                <a:spcPct val="100000"/>
              </a:lnSpc>
              <a:spcBef>
                <a:spcPts val="0"/>
              </a:spcBef>
              <a:spcAft>
                <a:spcPts val="0"/>
              </a:spcAft>
              <a:buClr>
                <a:srgbClr val="000000"/>
              </a:buClr>
              <a:buSzPts val="1400"/>
              <a:buNone/>
              <a:defRPr>
                <a:solidFill>
                  <a:srgbClr val="000000"/>
                </a:solidFill>
              </a:defRPr>
            </a:lvl7pPr>
            <a:lvl8pPr lvl="7" rtl="0" algn="ctr">
              <a:lnSpc>
                <a:spcPct val="100000"/>
              </a:lnSpc>
              <a:spcBef>
                <a:spcPts val="0"/>
              </a:spcBef>
              <a:spcAft>
                <a:spcPts val="0"/>
              </a:spcAft>
              <a:buClr>
                <a:srgbClr val="000000"/>
              </a:buClr>
              <a:buSzPts val="1400"/>
              <a:buNone/>
              <a:defRPr>
                <a:solidFill>
                  <a:srgbClr val="000000"/>
                </a:solidFill>
              </a:defRPr>
            </a:lvl8pPr>
            <a:lvl9pPr lvl="8" rtl="0" algn="ctr">
              <a:lnSpc>
                <a:spcPct val="100000"/>
              </a:lnSpc>
              <a:spcBef>
                <a:spcPts val="0"/>
              </a:spcBef>
              <a:spcAft>
                <a:spcPts val="0"/>
              </a:spcAft>
              <a:buClr>
                <a:srgbClr val="000000"/>
              </a:buClr>
              <a:buSzPts val="1400"/>
              <a:buNone/>
              <a:defRPr>
                <a:solidFill>
                  <a:srgbClr val="000000"/>
                </a:solidFill>
              </a:defRPr>
            </a:lvl9pPr>
          </a:lstStyle>
          <a:p/>
        </p:txBody>
      </p:sp>
      <p:sp>
        <p:nvSpPr>
          <p:cNvPr id="1322" name="Google Shape;1322;p20"/>
          <p:cNvSpPr txBox="1"/>
          <p:nvPr>
            <p:ph idx="6" type="ctrTitle"/>
          </p:nvPr>
        </p:nvSpPr>
        <p:spPr>
          <a:xfrm>
            <a:off x="6217575" y="3394675"/>
            <a:ext cx="1618800" cy="415800"/>
          </a:xfrm>
          <a:prstGeom prst="rect">
            <a:avLst/>
          </a:prstGeom>
          <a:ln>
            <a:noFill/>
          </a:ln>
        </p:spPr>
        <p:txBody>
          <a:bodyPr anchorCtr="0" anchor="ctr" bIns="91425" lIns="91425" spcFirstLastPara="1" rIns="91425" wrap="square" tIns="91425">
            <a:normAutofit/>
          </a:bodyPr>
          <a:lstStyle>
            <a:lvl1pPr lvl="0" rtl="0" algn="ctr">
              <a:spcBef>
                <a:spcPts val="0"/>
              </a:spcBef>
              <a:spcAft>
                <a:spcPts val="0"/>
              </a:spcAft>
              <a:buClr>
                <a:srgbClr val="000000"/>
              </a:buClr>
              <a:buSzPts val="1600"/>
              <a:buNone/>
              <a:defRPr sz="2000"/>
            </a:lvl1pPr>
            <a:lvl2pPr lvl="1" rtl="0" algn="ctr">
              <a:spcBef>
                <a:spcPts val="0"/>
              </a:spcBef>
              <a:spcAft>
                <a:spcPts val="0"/>
              </a:spcAft>
              <a:buClr>
                <a:srgbClr val="000000"/>
              </a:buClr>
              <a:buSzPts val="1600"/>
              <a:buNone/>
              <a:defRPr sz="1600">
                <a:solidFill>
                  <a:srgbClr val="000000"/>
                </a:solidFill>
              </a:defRPr>
            </a:lvl2pPr>
            <a:lvl3pPr lvl="2" rtl="0" algn="ctr">
              <a:spcBef>
                <a:spcPts val="0"/>
              </a:spcBef>
              <a:spcAft>
                <a:spcPts val="0"/>
              </a:spcAft>
              <a:buClr>
                <a:srgbClr val="000000"/>
              </a:buClr>
              <a:buSzPts val="1600"/>
              <a:buNone/>
              <a:defRPr sz="1600">
                <a:solidFill>
                  <a:srgbClr val="000000"/>
                </a:solidFill>
              </a:defRPr>
            </a:lvl3pPr>
            <a:lvl4pPr lvl="3" rtl="0" algn="ctr">
              <a:spcBef>
                <a:spcPts val="0"/>
              </a:spcBef>
              <a:spcAft>
                <a:spcPts val="0"/>
              </a:spcAft>
              <a:buClr>
                <a:srgbClr val="000000"/>
              </a:buClr>
              <a:buSzPts val="1600"/>
              <a:buNone/>
              <a:defRPr sz="1600">
                <a:solidFill>
                  <a:srgbClr val="000000"/>
                </a:solidFill>
              </a:defRPr>
            </a:lvl4pPr>
            <a:lvl5pPr lvl="4" rtl="0" algn="ctr">
              <a:spcBef>
                <a:spcPts val="0"/>
              </a:spcBef>
              <a:spcAft>
                <a:spcPts val="0"/>
              </a:spcAft>
              <a:buClr>
                <a:srgbClr val="000000"/>
              </a:buClr>
              <a:buSzPts val="1600"/>
              <a:buNone/>
              <a:defRPr sz="1600">
                <a:solidFill>
                  <a:srgbClr val="000000"/>
                </a:solidFill>
              </a:defRPr>
            </a:lvl5pPr>
            <a:lvl6pPr lvl="5" rtl="0" algn="ctr">
              <a:spcBef>
                <a:spcPts val="0"/>
              </a:spcBef>
              <a:spcAft>
                <a:spcPts val="0"/>
              </a:spcAft>
              <a:buClr>
                <a:srgbClr val="000000"/>
              </a:buClr>
              <a:buSzPts val="1600"/>
              <a:buNone/>
              <a:defRPr sz="1600">
                <a:solidFill>
                  <a:srgbClr val="000000"/>
                </a:solidFill>
              </a:defRPr>
            </a:lvl6pPr>
            <a:lvl7pPr lvl="6" rtl="0" algn="ctr">
              <a:spcBef>
                <a:spcPts val="0"/>
              </a:spcBef>
              <a:spcAft>
                <a:spcPts val="0"/>
              </a:spcAft>
              <a:buClr>
                <a:srgbClr val="000000"/>
              </a:buClr>
              <a:buSzPts val="1600"/>
              <a:buNone/>
              <a:defRPr sz="1600">
                <a:solidFill>
                  <a:srgbClr val="000000"/>
                </a:solidFill>
              </a:defRPr>
            </a:lvl7pPr>
            <a:lvl8pPr lvl="7" rtl="0" algn="ctr">
              <a:spcBef>
                <a:spcPts val="0"/>
              </a:spcBef>
              <a:spcAft>
                <a:spcPts val="0"/>
              </a:spcAft>
              <a:buClr>
                <a:srgbClr val="000000"/>
              </a:buClr>
              <a:buSzPts val="1600"/>
              <a:buNone/>
              <a:defRPr sz="1600">
                <a:solidFill>
                  <a:srgbClr val="000000"/>
                </a:solidFill>
              </a:defRPr>
            </a:lvl8pPr>
            <a:lvl9pPr lvl="8" rtl="0" algn="ctr">
              <a:spcBef>
                <a:spcPts val="0"/>
              </a:spcBef>
              <a:spcAft>
                <a:spcPts val="0"/>
              </a:spcAft>
              <a:buClr>
                <a:srgbClr val="000000"/>
              </a:buClr>
              <a:buSzPts val="1600"/>
              <a:buNone/>
              <a:defRPr sz="1600">
                <a:solidFill>
                  <a:srgbClr val="000000"/>
                </a:solidFill>
              </a:defRPr>
            </a:lvl9pPr>
          </a:lstStyle>
          <a:p/>
        </p:txBody>
      </p:sp>
      <p:sp>
        <p:nvSpPr>
          <p:cNvPr id="1323" name="Google Shape;1323;p20"/>
          <p:cNvSpPr txBox="1"/>
          <p:nvPr>
            <p:ph idx="7" type="subTitle"/>
          </p:nvPr>
        </p:nvSpPr>
        <p:spPr>
          <a:xfrm>
            <a:off x="5977725" y="3852800"/>
            <a:ext cx="2098500" cy="525900"/>
          </a:xfrm>
          <a:prstGeom prst="rect">
            <a:avLst/>
          </a:prstGeom>
          <a:ln>
            <a:noFill/>
          </a:ln>
        </p:spPr>
        <p:txBody>
          <a:bodyPr anchorCtr="0" anchor="t" bIns="91425" lIns="91425" spcFirstLastPara="1" rIns="91425" wrap="square" tIns="91425">
            <a:normAutofit/>
          </a:bodyPr>
          <a:lstStyle>
            <a:lvl1pPr lvl="0" rtl="0" algn="ctr">
              <a:lnSpc>
                <a:spcPct val="100000"/>
              </a:lnSpc>
              <a:spcBef>
                <a:spcPts val="0"/>
              </a:spcBef>
              <a:spcAft>
                <a:spcPts val="0"/>
              </a:spcAft>
              <a:buClr>
                <a:srgbClr val="000000"/>
              </a:buClr>
              <a:buSzPts val="1400"/>
              <a:buNone/>
              <a:defRPr/>
            </a:lvl1pPr>
            <a:lvl2pPr lvl="1" rtl="0" algn="ctr">
              <a:lnSpc>
                <a:spcPct val="100000"/>
              </a:lnSpc>
              <a:spcBef>
                <a:spcPts val="0"/>
              </a:spcBef>
              <a:spcAft>
                <a:spcPts val="0"/>
              </a:spcAft>
              <a:buClr>
                <a:srgbClr val="000000"/>
              </a:buClr>
              <a:buSzPts val="1400"/>
              <a:buNone/>
              <a:defRPr>
                <a:solidFill>
                  <a:srgbClr val="000000"/>
                </a:solidFill>
              </a:defRPr>
            </a:lvl2pPr>
            <a:lvl3pPr lvl="2" rtl="0" algn="ctr">
              <a:lnSpc>
                <a:spcPct val="100000"/>
              </a:lnSpc>
              <a:spcBef>
                <a:spcPts val="0"/>
              </a:spcBef>
              <a:spcAft>
                <a:spcPts val="0"/>
              </a:spcAft>
              <a:buClr>
                <a:srgbClr val="000000"/>
              </a:buClr>
              <a:buSzPts val="1400"/>
              <a:buNone/>
              <a:defRPr>
                <a:solidFill>
                  <a:srgbClr val="000000"/>
                </a:solidFill>
              </a:defRPr>
            </a:lvl3pPr>
            <a:lvl4pPr lvl="3" rtl="0" algn="ctr">
              <a:lnSpc>
                <a:spcPct val="100000"/>
              </a:lnSpc>
              <a:spcBef>
                <a:spcPts val="0"/>
              </a:spcBef>
              <a:spcAft>
                <a:spcPts val="0"/>
              </a:spcAft>
              <a:buClr>
                <a:srgbClr val="000000"/>
              </a:buClr>
              <a:buSzPts val="1400"/>
              <a:buNone/>
              <a:defRPr>
                <a:solidFill>
                  <a:srgbClr val="000000"/>
                </a:solidFill>
              </a:defRPr>
            </a:lvl4pPr>
            <a:lvl5pPr lvl="4" rtl="0" algn="ctr">
              <a:lnSpc>
                <a:spcPct val="100000"/>
              </a:lnSpc>
              <a:spcBef>
                <a:spcPts val="0"/>
              </a:spcBef>
              <a:spcAft>
                <a:spcPts val="0"/>
              </a:spcAft>
              <a:buClr>
                <a:srgbClr val="000000"/>
              </a:buClr>
              <a:buSzPts val="1400"/>
              <a:buNone/>
              <a:defRPr>
                <a:solidFill>
                  <a:srgbClr val="000000"/>
                </a:solidFill>
              </a:defRPr>
            </a:lvl5pPr>
            <a:lvl6pPr lvl="5" rtl="0" algn="ctr">
              <a:lnSpc>
                <a:spcPct val="100000"/>
              </a:lnSpc>
              <a:spcBef>
                <a:spcPts val="0"/>
              </a:spcBef>
              <a:spcAft>
                <a:spcPts val="0"/>
              </a:spcAft>
              <a:buClr>
                <a:srgbClr val="000000"/>
              </a:buClr>
              <a:buSzPts val="1400"/>
              <a:buNone/>
              <a:defRPr>
                <a:solidFill>
                  <a:srgbClr val="000000"/>
                </a:solidFill>
              </a:defRPr>
            </a:lvl6pPr>
            <a:lvl7pPr lvl="6" rtl="0" algn="ctr">
              <a:lnSpc>
                <a:spcPct val="100000"/>
              </a:lnSpc>
              <a:spcBef>
                <a:spcPts val="0"/>
              </a:spcBef>
              <a:spcAft>
                <a:spcPts val="0"/>
              </a:spcAft>
              <a:buClr>
                <a:srgbClr val="000000"/>
              </a:buClr>
              <a:buSzPts val="1400"/>
              <a:buNone/>
              <a:defRPr>
                <a:solidFill>
                  <a:srgbClr val="000000"/>
                </a:solidFill>
              </a:defRPr>
            </a:lvl7pPr>
            <a:lvl8pPr lvl="7" rtl="0" algn="ctr">
              <a:lnSpc>
                <a:spcPct val="100000"/>
              </a:lnSpc>
              <a:spcBef>
                <a:spcPts val="0"/>
              </a:spcBef>
              <a:spcAft>
                <a:spcPts val="0"/>
              </a:spcAft>
              <a:buClr>
                <a:srgbClr val="000000"/>
              </a:buClr>
              <a:buSzPts val="1400"/>
              <a:buNone/>
              <a:defRPr>
                <a:solidFill>
                  <a:srgbClr val="000000"/>
                </a:solidFill>
              </a:defRPr>
            </a:lvl8pPr>
            <a:lvl9pPr lvl="8" rtl="0" algn="ctr">
              <a:lnSpc>
                <a:spcPct val="100000"/>
              </a:lnSpc>
              <a:spcBef>
                <a:spcPts val="0"/>
              </a:spcBef>
              <a:spcAft>
                <a:spcPts val="0"/>
              </a:spcAft>
              <a:buClr>
                <a:srgbClr val="000000"/>
              </a:buClr>
              <a:buSzPts val="1400"/>
              <a:buNone/>
              <a:defRPr>
                <a:solidFill>
                  <a:srgbClr val="000000"/>
                </a:solidFill>
              </a:defRPr>
            </a:lvl9pPr>
          </a:lstStyle>
          <a:p/>
        </p:txBody>
      </p:sp>
      <p:sp>
        <p:nvSpPr>
          <p:cNvPr id="1324" name="Google Shape;1324;p20"/>
          <p:cNvSpPr txBox="1"/>
          <p:nvPr>
            <p:ph idx="8" type="ctrTitle"/>
          </p:nvPr>
        </p:nvSpPr>
        <p:spPr>
          <a:xfrm>
            <a:off x="1307625" y="1785725"/>
            <a:ext cx="1618800" cy="415800"/>
          </a:xfrm>
          <a:prstGeom prst="rect">
            <a:avLst/>
          </a:prstGeom>
          <a:ln>
            <a:noFill/>
          </a:ln>
        </p:spPr>
        <p:txBody>
          <a:bodyPr anchorCtr="0" anchor="ctr" bIns="91425" lIns="91425" spcFirstLastPara="1" rIns="91425" wrap="square" tIns="91425">
            <a:normAutofit/>
          </a:bodyPr>
          <a:lstStyle>
            <a:lvl1pPr lvl="0" rtl="0" algn="ctr">
              <a:spcBef>
                <a:spcPts val="0"/>
              </a:spcBef>
              <a:spcAft>
                <a:spcPts val="0"/>
              </a:spcAft>
              <a:buClr>
                <a:srgbClr val="000000"/>
              </a:buClr>
              <a:buSzPts val="1600"/>
              <a:buNone/>
              <a:defRPr sz="2000"/>
            </a:lvl1pPr>
            <a:lvl2pPr lvl="1" rtl="0" algn="ctr">
              <a:spcBef>
                <a:spcPts val="0"/>
              </a:spcBef>
              <a:spcAft>
                <a:spcPts val="0"/>
              </a:spcAft>
              <a:buClr>
                <a:srgbClr val="000000"/>
              </a:buClr>
              <a:buSzPts val="1600"/>
              <a:buNone/>
              <a:defRPr sz="1600">
                <a:solidFill>
                  <a:srgbClr val="000000"/>
                </a:solidFill>
              </a:defRPr>
            </a:lvl2pPr>
            <a:lvl3pPr lvl="2" rtl="0" algn="ctr">
              <a:spcBef>
                <a:spcPts val="0"/>
              </a:spcBef>
              <a:spcAft>
                <a:spcPts val="0"/>
              </a:spcAft>
              <a:buClr>
                <a:srgbClr val="000000"/>
              </a:buClr>
              <a:buSzPts val="1600"/>
              <a:buNone/>
              <a:defRPr sz="1600">
                <a:solidFill>
                  <a:srgbClr val="000000"/>
                </a:solidFill>
              </a:defRPr>
            </a:lvl3pPr>
            <a:lvl4pPr lvl="3" rtl="0" algn="ctr">
              <a:spcBef>
                <a:spcPts val="0"/>
              </a:spcBef>
              <a:spcAft>
                <a:spcPts val="0"/>
              </a:spcAft>
              <a:buClr>
                <a:srgbClr val="000000"/>
              </a:buClr>
              <a:buSzPts val="1600"/>
              <a:buNone/>
              <a:defRPr sz="1600">
                <a:solidFill>
                  <a:srgbClr val="000000"/>
                </a:solidFill>
              </a:defRPr>
            </a:lvl4pPr>
            <a:lvl5pPr lvl="4" rtl="0" algn="ctr">
              <a:spcBef>
                <a:spcPts val="0"/>
              </a:spcBef>
              <a:spcAft>
                <a:spcPts val="0"/>
              </a:spcAft>
              <a:buClr>
                <a:srgbClr val="000000"/>
              </a:buClr>
              <a:buSzPts val="1600"/>
              <a:buNone/>
              <a:defRPr sz="1600">
                <a:solidFill>
                  <a:srgbClr val="000000"/>
                </a:solidFill>
              </a:defRPr>
            </a:lvl5pPr>
            <a:lvl6pPr lvl="5" rtl="0" algn="ctr">
              <a:spcBef>
                <a:spcPts val="0"/>
              </a:spcBef>
              <a:spcAft>
                <a:spcPts val="0"/>
              </a:spcAft>
              <a:buClr>
                <a:srgbClr val="000000"/>
              </a:buClr>
              <a:buSzPts val="1600"/>
              <a:buNone/>
              <a:defRPr sz="1600">
                <a:solidFill>
                  <a:srgbClr val="000000"/>
                </a:solidFill>
              </a:defRPr>
            </a:lvl6pPr>
            <a:lvl7pPr lvl="6" rtl="0" algn="ctr">
              <a:spcBef>
                <a:spcPts val="0"/>
              </a:spcBef>
              <a:spcAft>
                <a:spcPts val="0"/>
              </a:spcAft>
              <a:buClr>
                <a:srgbClr val="000000"/>
              </a:buClr>
              <a:buSzPts val="1600"/>
              <a:buNone/>
              <a:defRPr sz="1600">
                <a:solidFill>
                  <a:srgbClr val="000000"/>
                </a:solidFill>
              </a:defRPr>
            </a:lvl7pPr>
            <a:lvl8pPr lvl="7" rtl="0" algn="ctr">
              <a:spcBef>
                <a:spcPts val="0"/>
              </a:spcBef>
              <a:spcAft>
                <a:spcPts val="0"/>
              </a:spcAft>
              <a:buClr>
                <a:srgbClr val="000000"/>
              </a:buClr>
              <a:buSzPts val="1600"/>
              <a:buNone/>
              <a:defRPr sz="1600">
                <a:solidFill>
                  <a:srgbClr val="000000"/>
                </a:solidFill>
              </a:defRPr>
            </a:lvl8pPr>
            <a:lvl9pPr lvl="8" rtl="0" algn="ctr">
              <a:spcBef>
                <a:spcPts val="0"/>
              </a:spcBef>
              <a:spcAft>
                <a:spcPts val="0"/>
              </a:spcAft>
              <a:buClr>
                <a:srgbClr val="000000"/>
              </a:buClr>
              <a:buSzPts val="1600"/>
              <a:buNone/>
              <a:defRPr sz="1600">
                <a:solidFill>
                  <a:srgbClr val="000000"/>
                </a:solidFill>
              </a:defRPr>
            </a:lvl9pPr>
          </a:lstStyle>
          <a:p/>
        </p:txBody>
      </p:sp>
      <p:sp>
        <p:nvSpPr>
          <p:cNvPr id="1325" name="Google Shape;1325;p20"/>
          <p:cNvSpPr txBox="1"/>
          <p:nvPr>
            <p:ph idx="9" type="subTitle"/>
          </p:nvPr>
        </p:nvSpPr>
        <p:spPr>
          <a:xfrm>
            <a:off x="1070025" y="2225850"/>
            <a:ext cx="2094000" cy="522000"/>
          </a:xfrm>
          <a:prstGeom prst="rect">
            <a:avLst/>
          </a:prstGeom>
          <a:ln>
            <a:noFill/>
          </a:ln>
        </p:spPr>
        <p:txBody>
          <a:bodyPr anchorCtr="0" anchor="t" bIns="91425" lIns="91425" spcFirstLastPara="1" rIns="91425" wrap="square" tIns="91425">
            <a:normAutofit/>
          </a:bodyPr>
          <a:lstStyle>
            <a:lvl1pPr lvl="0" rtl="0" algn="ctr">
              <a:lnSpc>
                <a:spcPct val="100000"/>
              </a:lnSpc>
              <a:spcBef>
                <a:spcPts val="0"/>
              </a:spcBef>
              <a:spcAft>
                <a:spcPts val="0"/>
              </a:spcAft>
              <a:buClr>
                <a:srgbClr val="000000"/>
              </a:buClr>
              <a:buSzPts val="1400"/>
              <a:buNone/>
              <a:defRPr/>
            </a:lvl1pPr>
            <a:lvl2pPr lvl="1" rtl="0" algn="ctr">
              <a:lnSpc>
                <a:spcPct val="100000"/>
              </a:lnSpc>
              <a:spcBef>
                <a:spcPts val="0"/>
              </a:spcBef>
              <a:spcAft>
                <a:spcPts val="0"/>
              </a:spcAft>
              <a:buClr>
                <a:srgbClr val="000000"/>
              </a:buClr>
              <a:buSzPts val="1400"/>
              <a:buNone/>
              <a:defRPr>
                <a:solidFill>
                  <a:srgbClr val="000000"/>
                </a:solidFill>
              </a:defRPr>
            </a:lvl2pPr>
            <a:lvl3pPr lvl="2" rtl="0" algn="ctr">
              <a:lnSpc>
                <a:spcPct val="100000"/>
              </a:lnSpc>
              <a:spcBef>
                <a:spcPts val="0"/>
              </a:spcBef>
              <a:spcAft>
                <a:spcPts val="0"/>
              </a:spcAft>
              <a:buClr>
                <a:srgbClr val="000000"/>
              </a:buClr>
              <a:buSzPts val="1400"/>
              <a:buNone/>
              <a:defRPr>
                <a:solidFill>
                  <a:srgbClr val="000000"/>
                </a:solidFill>
              </a:defRPr>
            </a:lvl3pPr>
            <a:lvl4pPr lvl="3" rtl="0" algn="ctr">
              <a:lnSpc>
                <a:spcPct val="100000"/>
              </a:lnSpc>
              <a:spcBef>
                <a:spcPts val="0"/>
              </a:spcBef>
              <a:spcAft>
                <a:spcPts val="0"/>
              </a:spcAft>
              <a:buClr>
                <a:srgbClr val="000000"/>
              </a:buClr>
              <a:buSzPts val="1400"/>
              <a:buNone/>
              <a:defRPr>
                <a:solidFill>
                  <a:srgbClr val="000000"/>
                </a:solidFill>
              </a:defRPr>
            </a:lvl4pPr>
            <a:lvl5pPr lvl="4" rtl="0" algn="ctr">
              <a:lnSpc>
                <a:spcPct val="100000"/>
              </a:lnSpc>
              <a:spcBef>
                <a:spcPts val="0"/>
              </a:spcBef>
              <a:spcAft>
                <a:spcPts val="0"/>
              </a:spcAft>
              <a:buClr>
                <a:srgbClr val="000000"/>
              </a:buClr>
              <a:buSzPts val="1400"/>
              <a:buNone/>
              <a:defRPr>
                <a:solidFill>
                  <a:srgbClr val="000000"/>
                </a:solidFill>
              </a:defRPr>
            </a:lvl5pPr>
            <a:lvl6pPr lvl="5" rtl="0" algn="ctr">
              <a:lnSpc>
                <a:spcPct val="100000"/>
              </a:lnSpc>
              <a:spcBef>
                <a:spcPts val="0"/>
              </a:spcBef>
              <a:spcAft>
                <a:spcPts val="0"/>
              </a:spcAft>
              <a:buClr>
                <a:srgbClr val="000000"/>
              </a:buClr>
              <a:buSzPts val="1400"/>
              <a:buNone/>
              <a:defRPr>
                <a:solidFill>
                  <a:srgbClr val="000000"/>
                </a:solidFill>
              </a:defRPr>
            </a:lvl6pPr>
            <a:lvl7pPr lvl="6" rtl="0" algn="ctr">
              <a:lnSpc>
                <a:spcPct val="100000"/>
              </a:lnSpc>
              <a:spcBef>
                <a:spcPts val="0"/>
              </a:spcBef>
              <a:spcAft>
                <a:spcPts val="0"/>
              </a:spcAft>
              <a:buClr>
                <a:srgbClr val="000000"/>
              </a:buClr>
              <a:buSzPts val="1400"/>
              <a:buNone/>
              <a:defRPr>
                <a:solidFill>
                  <a:srgbClr val="000000"/>
                </a:solidFill>
              </a:defRPr>
            </a:lvl7pPr>
            <a:lvl8pPr lvl="7" rtl="0" algn="ctr">
              <a:lnSpc>
                <a:spcPct val="100000"/>
              </a:lnSpc>
              <a:spcBef>
                <a:spcPts val="0"/>
              </a:spcBef>
              <a:spcAft>
                <a:spcPts val="0"/>
              </a:spcAft>
              <a:buClr>
                <a:srgbClr val="000000"/>
              </a:buClr>
              <a:buSzPts val="1400"/>
              <a:buNone/>
              <a:defRPr>
                <a:solidFill>
                  <a:srgbClr val="000000"/>
                </a:solidFill>
              </a:defRPr>
            </a:lvl8pPr>
            <a:lvl9pPr lvl="8" rtl="0" algn="ctr">
              <a:lnSpc>
                <a:spcPct val="100000"/>
              </a:lnSpc>
              <a:spcBef>
                <a:spcPts val="0"/>
              </a:spcBef>
              <a:spcAft>
                <a:spcPts val="0"/>
              </a:spcAft>
              <a:buClr>
                <a:srgbClr val="000000"/>
              </a:buClr>
              <a:buSzPts val="1400"/>
              <a:buNone/>
              <a:defRPr>
                <a:solidFill>
                  <a:srgbClr val="000000"/>
                </a:solidFill>
              </a:defRPr>
            </a:lvl9pPr>
          </a:lstStyle>
          <a:p/>
        </p:txBody>
      </p:sp>
      <p:sp>
        <p:nvSpPr>
          <p:cNvPr id="1326" name="Google Shape;1326;p20"/>
          <p:cNvSpPr txBox="1"/>
          <p:nvPr>
            <p:ph idx="13" type="ctrTitle"/>
          </p:nvPr>
        </p:nvSpPr>
        <p:spPr>
          <a:xfrm>
            <a:off x="1307625" y="3394675"/>
            <a:ext cx="1618800" cy="415800"/>
          </a:xfrm>
          <a:prstGeom prst="rect">
            <a:avLst/>
          </a:prstGeom>
          <a:ln>
            <a:noFill/>
          </a:ln>
        </p:spPr>
        <p:txBody>
          <a:bodyPr anchorCtr="0" anchor="ctr" bIns="91425" lIns="91425" spcFirstLastPara="1" rIns="91425" wrap="square" tIns="91425">
            <a:normAutofit/>
          </a:bodyPr>
          <a:lstStyle>
            <a:lvl1pPr lvl="0" rtl="0" algn="ctr">
              <a:spcBef>
                <a:spcPts val="0"/>
              </a:spcBef>
              <a:spcAft>
                <a:spcPts val="0"/>
              </a:spcAft>
              <a:buClr>
                <a:srgbClr val="000000"/>
              </a:buClr>
              <a:buSzPts val="1600"/>
              <a:buNone/>
              <a:defRPr sz="2000"/>
            </a:lvl1pPr>
            <a:lvl2pPr lvl="1" rtl="0" algn="ctr">
              <a:spcBef>
                <a:spcPts val="0"/>
              </a:spcBef>
              <a:spcAft>
                <a:spcPts val="0"/>
              </a:spcAft>
              <a:buClr>
                <a:srgbClr val="000000"/>
              </a:buClr>
              <a:buSzPts val="1600"/>
              <a:buNone/>
              <a:defRPr sz="1600">
                <a:solidFill>
                  <a:srgbClr val="000000"/>
                </a:solidFill>
              </a:defRPr>
            </a:lvl2pPr>
            <a:lvl3pPr lvl="2" rtl="0" algn="ctr">
              <a:spcBef>
                <a:spcPts val="0"/>
              </a:spcBef>
              <a:spcAft>
                <a:spcPts val="0"/>
              </a:spcAft>
              <a:buClr>
                <a:srgbClr val="000000"/>
              </a:buClr>
              <a:buSzPts val="1600"/>
              <a:buNone/>
              <a:defRPr sz="1600">
                <a:solidFill>
                  <a:srgbClr val="000000"/>
                </a:solidFill>
              </a:defRPr>
            </a:lvl3pPr>
            <a:lvl4pPr lvl="3" rtl="0" algn="ctr">
              <a:spcBef>
                <a:spcPts val="0"/>
              </a:spcBef>
              <a:spcAft>
                <a:spcPts val="0"/>
              </a:spcAft>
              <a:buClr>
                <a:srgbClr val="000000"/>
              </a:buClr>
              <a:buSzPts val="1600"/>
              <a:buNone/>
              <a:defRPr sz="1600">
                <a:solidFill>
                  <a:srgbClr val="000000"/>
                </a:solidFill>
              </a:defRPr>
            </a:lvl4pPr>
            <a:lvl5pPr lvl="4" rtl="0" algn="ctr">
              <a:spcBef>
                <a:spcPts val="0"/>
              </a:spcBef>
              <a:spcAft>
                <a:spcPts val="0"/>
              </a:spcAft>
              <a:buClr>
                <a:srgbClr val="000000"/>
              </a:buClr>
              <a:buSzPts val="1600"/>
              <a:buNone/>
              <a:defRPr sz="1600">
                <a:solidFill>
                  <a:srgbClr val="000000"/>
                </a:solidFill>
              </a:defRPr>
            </a:lvl5pPr>
            <a:lvl6pPr lvl="5" rtl="0" algn="ctr">
              <a:spcBef>
                <a:spcPts val="0"/>
              </a:spcBef>
              <a:spcAft>
                <a:spcPts val="0"/>
              </a:spcAft>
              <a:buClr>
                <a:srgbClr val="000000"/>
              </a:buClr>
              <a:buSzPts val="1600"/>
              <a:buNone/>
              <a:defRPr sz="1600">
                <a:solidFill>
                  <a:srgbClr val="000000"/>
                </a:solidFill>
              </a:defRPr>
            </a:lvl6pPr>
            <a:lvl7pPr lvl="6" rtl="0" algn="ctr">
              <a:spcBef>
                <a:spcPts val="0"/>
              </a:spcBef>
              <a:spcAft>
                <a:spcPts val="0"/>
              </a:spcAft>
              <a:buClr>
                <a:srgbClr val="000000"/>
              </a:buClr>
              <a:buSzPts val="1600"/>
              <a:buNone/>
              <a:defRPr sz="1600">
                <a:solidFill>
                  <a:srgbClr val="000000"/>
                </a:solidFill>
              </a:defRPr>
            </a:lvl7pPr>
            <a:lvl8pPr lvl="7" rtl="0" algn="ctr">
              <a:spcBef>
                <a:spcPts val="0"/>
              </a:spcBef>
              <a:spcAft>
                <a:spcPts val="0"/>
              </a:spcAft>
              <a:buClr>
                <a:srgbClr val="000000"/>
              </a:buClr>
              <a:buSzPts val="1600"/>
              <a:buNone/>
              <a:defRPr sz="1600">
                <a:solidFill>
                  <a:srgbClr val="000000"/>
                </a:solidFill>
              </a:defRPr>
            </a:lvl8pPr>
            <a:lvl9pPr lvl="8" rtl="0" algn="ctr">
              <a:spcBef>
                <a:spcPts val="0"/>
              </a:spcBef>
              <a:spcAft>
                <a:spcPts val="0"/>
              </a:spcAft>
              <a:buClr>
                <a:srgbClr val="000000"/>
              </a:buClr>
              <a:buSzPts val="1600"/>
              <a:buNone/>
              <a:defRPr sz="1600">
                <a:solidFill>
                  <a:srgbClr val="000000"/>
                </a:solidFill>
              </a:defRPr>
            </a:lvl9pPr>
          </a:lstStyle>
          <a:p/>
        </p:txBody>
      </p:sp>
      <p:sp>
        <p:nvSpPr>
          <p:cNvPr id="1327" name="Google Shape;1327;p20"/>
          <p:cNvSpPr txBox="1"/>
          <p:nvPr>
            <p:ph idx="14" type="subTitle"/>
          </p:nvPr>
        </p:nvSpPr>
        <p:spPr>
          <a:xfrm>
            <a:off x="1067775" y="3852800"/>
            <a:ext cx="2098500" cy="525900"/>
          </a:xfrm>
          <a:prstGeom prst="rect">
            <a:avLst/>
          </a:prstGeom>
          <a:ln>
            <a:noFill/>
          </a:ln>
        </p:spPr>
        <p:txBody>
          <a:bodyPr anchorCtr="0" anchor="t" bIns="91425" lIns="91425" spcFirstLastPara="1" rIns="91425" wrap="square" tIns="91425">
            <a:normAutofit/>
          </a:bodyPr>
          <a:lstStyle>
            <a:lvl1pPr lvl="0" rtl="0" algn="ctr">
              <a:lnSpc>
                <a:spcPct val="100000"/>
              </a:lnSpc>
              <a:spcBef>
                <a:spcPts val="0"/>
              </a:spcBef>
              <a:spcAft>
                <a:spcPts val="0"/>
              </a:spcAft>
              <a:buClr>
                <a:srgbClr val="000000"/>
              </a:buClr>
              <a:buSzPts val="1400"/>
              <a:buNone/>
              <a:defRPr/>
            </a:lvl1pPr>
            <a:lvl2pPr lvl="1" rtl="0" algn="ctr">
              <a:lnSpc>
                <a:spcPct val="100000"/>
              </a:lnSpc>
              <a:spcBef>
                <a:spcPts val="0"/>
              </a:spcBef>
              <a:spcAft>
                <a:spcPts val="0"/>
              </a:spcAft>
              <a:buClr>
                <a:srgbClr val="000000"/>
              </a:buClr>
              <a:buSzPts val="1400"/>
              <a:buNone/>
              <a:defRPr>
                <a:solidFill>
                  <a:srgbClr val="000000"/>
                </a:solidFill>
              </a:defRPr>
            </a:lvl2pPr>
            <a:lvl3pPr lvl="2" rtl="0" algn="ctr">
              <a:lnSpc>
                <a:spcPct val="100000"/>
              </a:lnSpc>
              <a:spcBef>
                <a:spcPts val="0"/>
              </a:spcBef>
              <a:spcAft>
                <a:spcPts val="0"/>
              </a:spcAft>
              <a:buClr>
                <a:srgbClr val="000000"/>
              </a:buClr>
              <a:buSzPts val="1400"/>
              <a:buNone/>
              <a:defRPr>
                <a:solidFill>
                  <a:srgbClr val="000000"/>
                </a:solidFill>
              </a:defRPr>
            </a:lvl3pPr>
            <a:lvl4pPr lvl="3" rtl="0" algn="ctr">
              <a:lnSpc>
                <a:spcPct val="100000"/>
              </a:lnSpc>
              <a:spcBef>
                <a:spcPts val="0"/>
              </a:spcBef>
              <a:spcAft>
                <a:spcPts val="0"/>
              </a:spcAft>
              <a:buClr>
                <a:srgbClr val="000000"/>
              </a:buClr>
              <a:buSzPts val="1400"/>
              <a:buNone/>
              <a:defRPr>
                <a:solidFill>
                  <a:srgbClr val="000000"/>
                </a:solidFill>
              </a:defRPr>
            </a:lvl4pPr>
            <a:lvl5pPr lvl="4" rtl="0" algn="ctr">
              <a:lnSpc>
                <a:spcPct val="100000"/>
              </a:lnSpc>
              <a:spcBef>
                <a:spcPts val="0"/>
              </a:spcBef>
              <a:spcAft>
                <a:spcPts val="0"/>
              </a:spcAft>
              <a:buClr>
                <a:srgbClr val="000000"/>
              </a:buClr>
              <a:buSzPts val="1400"/>
              <a:buNone/>
              <a:defRPr>
                <a:solidFill>
                  <a:srgbClr val="000000"/>
                </a:solidFill>
              </a:defRPr>
            </a:lvl5pPr>
            <a:lvl6pPr lvl="5" rtl="0" algn="ctr">
              <a:lnSpc>
                <a:spcPct val="100000"/>
              </a:lnSpc>
              <a:spcBef>
                <a:spcPts val="0"/>
              </a:spcBef>
              <a:spcAft>
                <a:spcPts val="0"/>
              </a:spcAft>
              <a:buClr>
                <a:srgbClr val="000000"/>
              </a:buClr>
              <a:buSzPts val="1400"/>
              <a:buNone/>
              <a:defRPr>
                <a:solidFill>
                  <a:srgbClr val="000000"/>
                </a:solidFill>
              </a:defRPr>
            </a:lvl6pPr>
            <a:lvl7pPr lvl="6" rtl="0" algn="ctr">
              <a:lnSpc>
                <a:spcPct val="100000"/>
              </a:lnSpc>
              <a:spcBef>
                <a:spcPts val="0"/>
              </a:spcBef>
              <a:spcAft>
                <a:spcPts val="0"/>
              </a:spcAft>
              <a:buClr>
                <a:srgbClr val="000000"/>
              </a:buClr>
              <a:buSzPts val="1400"/>
              <a:buNone/>
              <a:defRPr>
                <a:solidFill>
                  <a:srgbClr val="000000"/>
                </a:solidFill>
              </a:defRPr>
            </a:lvl7pPr>
            <a:lvl8pPr lvl="7" rtl="0" algn="ctr">
              <a:lnSpc>
                <a:spcPct val="100000"/>
              </a:lnSpc>
              <a:spcBef>
                <a:spcPts val="0"/>
              </a:spcBef>
              <a:spcAft>
                <a:spcPts val="0"/>
              </a:spcAft>
              <a:buClr>
                <a:srgbClr val="000000"/>
              </a:buClr>
              <a:buSzPts val="1400"/>
              <a:buNone/>
              <a:defRPr>
                <a:solidFill>
                  <a:srgbClr val="000000"/>
                </a:solidFill>
              </a:defRPr>
            </a:lvl8pPr>
            <a:lvl9pPr lvl="8" rtl="0" algn="ctr">
              <a:lnSpc>
                <a:spcPct val="100000"/>
              </a:lnSpc>
              <a:spcBef>
                <a:spcPts val="0"/>
              </a:spcBef>
              <a:spcAft>
                <a:spcPts val="0"/>
              </a:spcAft>
              <a:buClr>
                <a:srgbClr val="000000"/>
              </a:buClr>
              <a:buSzPts val="1400"/>
              <a:buNone/>
              <a:defRPr>
                <a:solidFill>
                  <a:srgbClr val="000000"/>
                </a:solidFill>
              </a:defRPr>
            </a:lvl9pPr>
          </a:lstStyle>
          <a:p/>
        </p:txBody>
      </p:sp>
      <p:sp>
        <p:nvSpPr>
          <p:cNvPr id="1328" name="Google Shape;1328;p20"/>
          <p:cNvSpPr/>
          <p:nvPr/>
        </p:nvSpPr>
        <p:spPr>
          <a:xfrm>
            <a:off x="7062304" y="-516225"/>
            <a:ext cx="911400" cy="911400"/>
          </a:xfrm>
          <a:prstGeom prst="ellipse">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9" name="Google Shape;1329;p20"/>
          <p:cNvSpPr/>
          <p:nvPr/>
        </p:nvSpPr>
        <p:spPr>
          <a:xfrm>
            <a:off x="8430903" y="4391438"/>
            <a:ext cx="677974" cy="678887"/>
          </a:xfrm>
          <a:custGeom>
            <a:rect b="b" l="l" r="r" t="t"/>
            <a:pathLst>
              <a:path extrusionOk="0" h="43877" w="43818">
                <a:moveTo>
                  <a:pt x="21909" y="1"/>
                </a:moveTo>
                <a:cubicBezTo>
                  <a:pt x="21909" y="12101"/>
                  <a:pt x="12100" y="21968"/>
                  <a:pt x="0" y="21968"/>
                </a:cubicBezTo>
                <a:cubicBezTo>
                  <a:pt x="12100" y="21968"/>
                  <a:pt x="21909" y="31777"/>
                  <a:pt x="21909" y="43877"/>
                </a:cubicBezTo>
                <a:cubicBezTo>
                  <a:pt x="21909" y="31777"/>
                  <a:pt x="31718" y="21968"/>
                  <a:pt x="43817" y="21968"/>
                </a:cubicBezTo>
                <a:cubicBezTo>
                  <a:pt x="31718" y="21968"/>
                  <a:pt x="21909" y="12101"/>
                  <a:pt x="21909" y="1"/>
                </a:cubicBezTo>
                <a:close/>
              </a:path>
            </a:pathLst>
          </a:custGeom>
          <a:solidFill>
            <a:schemeClr val="accent6"/>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0" name="Google Shape;1330;p20"/>
          <p:cNvSpPr/>
          <p:nvPr/>
        </p:nvSpPr>
        <p:spPr>
          <a:xfrm>
            <a:off x="8430897" y="4926400"/>
            <a:ext cx="91500" cy="91500"/>
          </a:xfrm>
          <a:prstGeom prst="ellipse">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1" name="Google Shape;1331;p20"/>
          <p:cNvSpPr/>
          <p:nvPr/>
        </p:nvSpPr>
        <p:spPr>
          <a:xfrm>
            <a:off x="-296597" y="2865650"/>
            <a:ext cx="801900" cy="801900"/>
          </a:xfrm>
          <a:prstGeom prst="ellipse">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2" name="Google Shape;1332;p20"/>
          <p:cNvSpPr/>
          <p:nvPr/>
        </p:nvSpPr>
        <p:spPr>
          <a:xfrm>
            <a:off x="-124875" y="3865925"/>
            <a:ext cx="350400" cy="350400"/>
          </a:xfrm>
          <a:prstGeom prst="ellipse">
            <a:avLst/>
          </a:prstGeom>
          <a:solidFill>
            <a:schemeClr val="accent5"/>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3" name="Google Shape;1333;p20"/>
          <p:cNvSpPr/>
          <p:nvPr/>
        </p:nvSpPr>
        <p:spPr>
          <a:xfrm rot="-5400000">
            <a:off x="8055062" y="106211"/>
            <a:ext cx="1362383" cy="224196"/>
          </a:xfrm>
          <a:custGeom>
            <a:rect b="b" l="l" r="r" t="t"/>
            <a:pathLst>
              <a:path extrusionOk="0" h="20559" w="124932">
                <a:moveTo>
                  <a:pt x="28957" y="1"/>
                </a:moveTo>
                <a:lnTo>
                  <a:pt x="15565" y="11748"/>
                </a:lnTo>
                <a:lnTo>
                  <a:pt x="4346" y="1939"/>
                </a:lnTo>
                <a:lnTo>
                  <a:pt x="0" y="6873"/>
                </a:lnTo>
                <a:lnTo>
                  <a:pt x="15565" y="20558"/>
                </a:lnTo>
                <a:lnTo>
                  <a:pt x="28957" y="8811"/>
                </a:lnTo>
                <a:lnTo>
                  <a:pt x="42349" y="20558"/>
                </a:lnTo>
                <a:lnTo>
                  <a:pt x="55740" y="8811"/>
                </a:lnTo>
                <a:lnTo>
                  <a:pt x="69132" y="20558"/>
                </a:lnTo>
                <a:lnTo>
                  <a:pt x="82524" y="8811"/>
                </a:lnTo>
                <a:lnTo>
                  <a:pt x="95916" y="20558"/>
                </a:lnTo>
                <a:lnTo>
                  <a:pt x="109307" y="8811"/>
                </a:lnTo>
                <a:lnTo>
                  <a:pt x="120585" y="18620"/>
                </a:lnTo>
                <a:lnTo>
                  <a:pt x="124931" y="13686"/>
                </a:lnTo>
                <a:lnTo>
                  <a:pt x="109307" y="1"/>
                </a:lnTo>
                <a:lnTo>
                  <a:pt x="95916" y="11748"/>
                </a:lnTo>
                <a:lnTo>
                  <a:pt x="82524" y="1"/>
                </a:lnTo>
                <a:lnTo>
                  <a:pt x="69132" y="11748"/>
                </a:lnTo>
                <a:lnTo>
                  <a:pt x="55740" y="1"/>
                </a:lnTo>
                <a:lnTo>
                  <a:pt x="42349" y="11748"/>
                </a:lnTo>
                <a:lnTo>
                  <a:pt x="28957" y="1"/>
                </a:lnTo>
                <a:close/>
              </a:path>
            </a:pathLst>
          </a:custGeom>
          <a:solidFill>
            <a:schemeClr val="accent4"/>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4" name="Google Shape;1334;p20"/>
          <p:cNvSpPr/>
          <p:nvPr/>
        </p:nvSpPr>
        <p:spPr>
          <a:xfrm>
            <a:off x="242525" y="4546975"/>
            <a:ext cx="415800" cy="415800"/>
          </a:xfrm>
          <a:prstGeom prst="star4">
            <a:avLst>
              <a:gd fmla="val 19794" name="adj"/>
            </a:avLst>
          </a:prstGeom>
          <a:solidFill>
            <a:schemeClr val="accen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5" name="Google Shape;1335;p20"/>
          <p:cNvSpPr/>
          <p:nvPr/>
        </p:nvSpPr>
        <p:spPr>
          <a:xfrm>
            <a:off x="156247" y="4962775"/>
            <a:ext cx="91500" cy="91500"/>
          </a:xfrm>
          <a:prstGeom prst="ellipse">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6" name="Google Shape;1336;p20"/>
          <p:cNvSpPr/>
          <p:nvPr/>
        </p:nvSpPr>
        <p:spPr>
          <a:xfrm>
            <a:off x="1284325" y="4793796"/>
            <a:ext cx="224100" cy="224100"/>
          </a:xfrm>
          <a:prstGeom prst="ellipse">
            <a:avLst/>
          </a:prstGeom>
          <a:solidFill>
            <a:schemeClr val="accent3"/>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7" name="Google Shape;1337;p20"/>
          <p:cNvSpPr/>
          <p:nvPr/>
        </p:nvSpPr>
        <p:spPr>
          <a:xfrm>
            <a:off x="190600" y="-88300"/>
            <a:ext cx="613200" cy="613200"/>
          </a:xfrm>
          <a:prstGeom prst="star4">
            <a:avLst>
              <a:gd fmla="val 19794" name="adj"/>
            </a:avLst>
          </a:prstGeom>
          <a:solidFill>
            <a:schemeClr val="l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8" name="Google Shape;1338;p20"/>
          <p:cNvSpPr/>
          <p:nvPr/>
        </p:nvSpPr>
        <p:spPr>
          <a:xfrm>
            <a:off x="8121150" y="106259"/>
            <a:ext cx="224100" cy="224100"/>
          </a:xfrm>
          <a:prstGeom prst="ellipse">
            <a:avLst/>
          </a:prstGeom>
          <a:solidFill>
            <a:schemeClr val="accent6"/>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9" name="Google Shape;1339;p20"/>
          <p:cNvSpPr/>
          <p:nvPr/>
        </p:nvSpPr>
        <p:spPr>
          <a:xfrm>
            <a:off x="8650837" y="3992136"/>
            <a:ext cx="1362383" cy="224196"/>
          </a:xfrm>
          <a:custGeom>
            <a:rect b="b" l="l" r="r" t="t"/>
            <a:pathLst>
              <a:path extrusionOk="0" h="20559" w="124932">
                <a:moveTo>
                  <a:pt x="28957" y="1"/>
                </a:moveTo>
                <a:lnTo>
                  <a:pt x="15565" y="11748"/>
                </a:lnTo>
                <a:lnTo>
                  <a:pt x="4346" y="1939"/>
                </a:lnTo>
                <a:lnTo>
                  <a:pt x="0" y="6873"/>
                </a:lnTo>
                <a:lnTo>
                  <a:pt x="15565" y="20558"/>
                </a:lnTo>
                <a:lnTo>
                  <a:pt x="28957" y="8811"/>
                </a:lnTo>
                <a:lnTo>
                  <a:pt x="42349" y="20558"/>
                </a:lnTo>
                <a:lnTo>
                  <a:pt x="55740" y="8811"/>
                </a:lnTo>
                <a:lnTo>
                  <a:pt x="69132" y="20558"/>
                </a:lnTo>
                <a:lnTo>
                  <a:pt x="82524" y="8811"/>
                </a:lnTo>
                <a:lnTo>
                  <a:pt x="95916" y="20558"/>
                </a:lnTo>
                <a:lnTo>
                  <a:pt x="109307" y="8811"/>
                </a:lnTo>
                <a:lnTo>
                  <a:pt x="120585" y="18620"/>
                </a:lnTo>
                <a:lnTo>
                  <a:pt x="124931" y="13686"/>
                </a:lnTo>
                <a:lnTo>
                  <a:pt x="109307" y="1"/>
                </a:lnTo>
                <a:lnTo>
                  <a:pt x="95916" y="11748"/>
                </a:lnTo>
                <a:lnTo>
                  <a:pt x="82524" y="1"/>
                </a:lnTo>
                <a:lnTo>
                  <a:pt x="69132" y="11748"/>
                </a:lnTo>
                <a:lnTo>
                  <a:pt x="55740" y="1"/>
                </a:lnTo>
                <a:lnTo>
                  <a:pt x="42349" y="11748"/>
                </a:lnTo>
                <a:lnTo>
                  <a:pt x="28957" y="1"/>
                </a:lnTo>
                <a:close/>
              </a:path>
            </a:pathLst>
          </a:custGeom>
          <a:solidFill>
            <a:schemeClr val="accen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0" name="Google Shape;1340;p20"/>
          <p:cNvSpPr/>
          <p:nvPr/>
        </p:nvSpPr>
        <p:spPr>
          <a:xfrm>
            <a:off x="8848347" y="1075800"/>
            <a:ext cx="91500" cy="91500"/>
          </a:xfrm>
          <a:prstGeom prst="ellipse">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1" name="Google Shape;1341;p20"/>
          <p:cNvSpPr txBox="1"/>
          <p:nvPr>
            <p:ph idx="15" type="title"/>
          </p:nvPr>
        </p:nvSpPr>
        <p:spPr>
          <a:xfrm>
            <a:off x="1844825" y="539400"/>
            <a:ext cx="6321600" cy="525900"/>
          </a:xfrm>
          <a:prstGeom prst="rect">
            <a:avLst/>
          </a:prstGeom>
        </p:spPr>
        <p:txBody>
          <a:bodyPr anchorCtr="0" anchor="ctr" bIns="91425" lIns="91425" spcFirstLastPara="1" rIns="91425" wrap="square" tIns="91425">
            <a:noAutofit/>
          </a:bodyPr>
          <a:lstStyle>
            <a:lvl1pPr lvl="0" rtl="0">
              <a:spcBef>
                <a:spcPts val="0"/>
              </a:spcBef>
              <a:spcAft>
                <a:spcPts val="0"/>
              </a:spcAft>
              <a:buSzPts val="2800"/>
              <a:buNone/>
              <a:defRPr sz="302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accent6"/>
        </a:solidFill>
      </p:bgPr>
    </p:bg>
    <p:spTree>
      <p:nvGrpSpPr>
        <p:cNvPr id="91" name="Shape 91"/>
        <p:cNvGrpSpPr/>
        <p:nvPr/>
      </p:nvGrpSpPr>
      <p:grpSpPr>
        <a:xfrm>
          <a:off x="0" y="0"/>
          <a:ext cx="0" cy="0"/>
          <a:chOff x="0" y="0"/>
          <a:chExt cx="0" cy="0"/>
        </a:xfrm>
      </p:grpSpPr>
      <p:grpSp>
        <p:nvGrpSpPr>
          <p:cNvPr id="92" name="Google Shape;92;p3"/>
          <p:cNvGrpSpPr/>
          <p:nvPr/>
        </p:nvGrpSpPr>
        <p:grpSpPr>
          <a:xfrm>
            <a:off x="-100" y="-2100"/>
            <a:ext cx="9144129" cy="5149800"/>
            <a:chOff x="-100" y="-2100"/>
            <a:chExt cx="9144129" cy="5149800"/>
          </a:xfrm>
        </p:grpSpPr>
        <p:cxnSp>
          <p:nvCxnSpPr>
            <p:cNvPr id="93" name="Google Shape;93;p3"/>
            <p:cNvCxnSpPr/>
            <p:nvPr/>
          </p:nvCxnSpPr>
          <p:spPr>
            <a:xfrm>
              <a:off x="352950"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94" name="Google Shape;94;p3"/>
            <p:cNvCxnSpPr/>
            <p:nvPr/>
          </p:nvCxnSpPr>
          <p:spPr>
            <a:xfrm>
              <a:off x="609193"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95" name="Google Shape;95;p3"/>
            <p:cNvCxnSpPr/>
            <p:nvPr/>
          </p:nvCxnSpPr>
          <p:spPr>
            <a:xfrm>
              <a:off x="865437" y="-210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96" name="Google Shape;96;p3"/>
            <p:cNvCxnSpPr/>
            <p:nvPr/>
          </p:nvCxnSpPr>
          <p:spPr>
            <a:xfrm>
              <a:off x="1121680"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97" name="Google Shape;97;p3"/>
            <p:cNvCxnSpPr/>
            <p:nvPr/>
          </p:nvCxnSpPr>
          <p:spPr>
            <a:xfrm>
              <a:off x="1377924"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98" name="Google Shape;98;p3"/>
            <p:cNvCxnSpPr/>
            <p:nvPr/>
          </p:nvCxnSpPr>
          <p:spPr>
            <a:xfrm>
              <a:off x="1634167"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99" name="Google Shape;99;p3"/>
            <p:cNvCxnSpPr/>
            <p:nvPr/>
          </p:nvCxnSpPr>
          <p:spPr>
            <a:xfrm>
              <a:off x="1890410"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100" name="Google Shape;100;p3"/>
            <p:cNvCxnSpPr/>
            <p:nvPr/>
          </p:nvCxnSpPr>
          <p:spPr>
            <a:xfrm>
              <a:off x="2146654"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101" name="Google Shape;101;p3"/>
            <p:cNvCxnSpPr/>
            <p:nvPr/>
          </p:nvCxnSpPr>
          <p:spPr>
            <a:xfrm>
              <a:off x="2402897" y="-210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102" name="Google Shape;102;p3"/>
            <p:cNvCxnSpPr/>
            <p:nvPr/>
          </p:nvCxnSpPr>
          <p:spPr>
            <a:xfrm>
              <a:off x="2659140"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103" name="Google Shape;103;p3"/>
            <p:cNvCxnSpPr/>
            <p:nvPr/>
          </p:nvCxnSpPr>
          <p:spPr>
            <a:xfrm>
              <a:off x="2915384"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104" name="Google Shape;104;p3"/>
            <p:cNvCxnSpPr/>
            <p:nvPr/>
          </p:nvCxnSpPr>
          <p:spPr>
            <a:xfrm>
              <a:off x="3171627"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105" name="Google Shape;105;p3"/>
            <p:cNvCxnSpPr/>
            <p:nvPr/>
          </p:nvCxnSpPr>
          <p:spPr>
            <a:xfrm>
              <a:off x="3427871"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106" name="Google Shape;106;p3"/>
            <p:cNvCxnSpPr/>
            <p:nvPr/>
          </p:nvCxnSpPr>
          <p:spPr>
            <a:xfrm>
              <a:off x="3684114"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107" name="Google Shape;107;p3"/>
            <p:cNvCxnSpPr/>
            <p:nvPr/>
          </p:nvCxnSpPr>
          <p:spPr>
            <a:xfrm>
              <a:off x="3940357"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108" name="Google Shape;108;p3"/>
            <p:cNvCxnSpPr/>
            <p:nvPr/>
          </p:nvCxnSpPr>
          <p:spPr>
            <a:xfrm>
              <a:off x="4196601"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109" name="Google Shape;109;p3"/>
            <p:cNvCxnSpPr/>
            <p:nvPr/>
          </p:nvCxnSpPr>
          <p:spPr>
            <a:xfrm>
              <a:off x="4452844"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110" name="Google Shape;110;p3"/>
            <p:cNvCxnSpPr/>
            <p:nvPr/>
          </p:nvCxnSpPr>
          <p:spPr>
            <a:xfrm>
              <a:off x="4709088" y="-210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111" name="Google Shape;111;p3"/>
            <p:cNvCxnSpPr/>
            <p:nvPr/>
          </p:nvCxnSpPr>
          <p:spPr>
            <a:xfrm>
              <a:off x="4965331"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112" name="Google Shape;112;p3"/>
            <p:cNvCxnSpPr/>
            <p:nvPr/>
          </p:nvCxnSpPr>
          <p:spPr>
            <a:xfrm>
              <a:off x="5221574" y="-210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113" name="Google Shape;113;p3"/>
            <p:cNvCxnSpPr/>
            <p:nvPr/>
          </p:nvCxnSpPr>
          <p:spPr>
            <a:xfrm>
              <a:off x="5477818" y="-210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114" name="Google Shape;114;p3"/>
            <p:cNvCxnSpPr/>
            <p:nvPr/>
          </p:nvCxnSpPr>
          <p:spPr>
            <a:xfrm>
              <a:off x="5734061"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115" name="Google Shape;115;p3"/>
            <p:cNvCxnSpPr/>
            <p:nvPr/>
          </p:nvCxnSpPr>
          <p:spPr>
            <a:xfrm>
              <a:off x="5990304"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116" name="Google Shape;116;p3"/>
            <p:cNvCxnSpPr/>
            <p:nvPr/>
          </p:nvCxnSpPr>
          <p:spPr>
            <a:xfrm>
              <a:off x="6246548"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117" name="Google Shape;117;p3"/>
            <p:cNvCxnSpPr/>
            <p:nvPr/>
          </p:nvCxnSpPr>
          <p:spPr>
            <a:xfrm>
              <a:off x="6502791"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118" name="Google Shape;118;p3"/>
            <p:cNvCxnSpPr/>
            <p:nvPr/>
          </p:nvCxnSpPr>
          <p:spPr>
            <a:xfrm>
              <a:off x="6759035" y="-210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119" name="Google Shape;119;p3"/>
            <p:cNvCxnSpPr/>
            <p:nvPr/>
          </p:nvCxnSpPr>
          <p:spPr>
            <a:xfrm>
              <a:off x="7015278"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120" name="Google Shape;120;p3"/>
            <p:cNvCxnSpPr/>
            <p:nvPr/>
          </p:nvCxnSpPr>
          <p:spPr>
            <a:xfrm>
              <a:off x="7271521"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121" name="Google Shape;121;p3"/>
            <p:cNvCxnSpPr/>
            <p:nvPr/>
          </p:nvCxnSpPr>
          <p:spPr>
            <a:xfrm>
              <a:off x="7527765"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122" name="Google Shape;122;p3"/>
            <p:cNvCxnSpPr/>
            <p:nvPr/>
          </p:nvCxnSpPr>
          <p:spPr>
            <a:xfrm>
              <a:off x="7784008" y="-210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123" name="Google Shape;123;p3"/>
            <p:cNvCxnSpPr/>
            <p:nvPr/>
          </p:nvCxnSpPr>
          <p:spPr>
            <a:xfrm>
              <a:off x="8040251"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124" name="Google Shape;124;p3"/>
            <p:cNvCxnSpPr/>
            <p:nvPr/>
          </p:nvCxnSpPr>
          <p:spPr>
            <a:xfrm>
              <a:off x="8296495"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125" name="Google Shape;125;p3"/>
            <p:cNvCxnSpPr/>
            <p:nvPr/>
          </p:nvCxnSpPr>
          <p:spPr>
            <a:xfrm>
              <a:off x="8552738" y="-210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126" name="Google Shape;126;p3"/>
            <p:cNvCxnSpPr/>
            <p:nvPr/>
          </p:nvCxnSpPr>
          <p:spPr>
            <a:xfrm>
              <a:off x="8808982" y="-210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127" name="Google Shape;127;p3"/>
            <p:cNvCxnSpPr/>
            <p:nvPr/>
          </p:nvCxnSpPr>
          <p:spPr>
            <a:xfrm>
              <a:off x="9065225"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128" name="Google Shape;128;p3"/>
            <p:cNvCxnSpPr/>
            <p:nvPr/>
          </p:nvCxnSpPr>
          <p:spPr>
            <a:xfrm>
              <a:off x="96700"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129" name="Google Shape;129;p3"/>
            <p:cNvCxnSpPr/>
            <p:nvPr/>
          </p:nvCxnSpPr>
          <p:spPr>
            <a:xfrm rot="10800000">
              <a:off x="4573829" y="41812"/>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130" name="Google Shape;130;p3"/>
            <p:cNvCxnSpPr/>
            <p:nvPr/>
          </p:nvCxnSpPr>
          <p:spPr>
            <a:xfrm rot="10800000">
              <a:off x="4573829" y="-218345"/>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131" name="Google Shape;131;p3"/>
            <p:cNvCxnSpPr/>
            <p:nvPr/>
          </p:nvCxnSpPr>
          <p:spPr>
            <a:xfrm rot="10800000">
              <a:off x="4570100" y="-478501"/>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132" name="Google Shape;132;p3"/>
            <p:cNvCxnSpPr/>
            <p:nvPr/>
          </p:nvCxnSpPr>
          <p:spPr>
            <a:xfrm rot="10800000">
              <a:off x="4573829" y="-738658"/>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133" name="Google Shape;133;p3"/>
            <p:cNvCxnSpPr/>
            <p:nvPr/>
          </p:nvCxnSpPr>
          <p:spPr>
            <a:xfrm rot="10800000">
              <a:off x="4573829" y="-998815"/>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134" name="Google Shape;134;p3"/>
            <p:cNvCxnSpPr/>
            <p:nvPr/>
          </p:nvCxnSpPr>
          <p:spPr>
            <a:xfrm rot="10800000">
              <a:off x="4573829" y="-1258971"/>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135" name="Google Shape;135;p3"/>
            <p:cNvCxnSpPr/>
            <p:nvPr/>
          </p:nvCxnSpPr>
          <p:spPr>
            <a:xfrm rot="10800000">
              <a:off x="4573829" y="-1519128"/>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136" name="Google Shape;136;p3"/>
            <p:cNvCxnSpPr/>
            <p:nvPr/>
          </p:nvCxnSpPr>
          <p:spPr>
            <a:xfrm rot="10800000">
              <a:off x="4573829" y="-1779284"/>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137" name="Google Shape;137;p3"/>
            <p:cNvCxnSpPr/>
            <p:nvPr/>
          </p:nvCxnSpPr>
          <p:spPr>
            <a:xfrm rot="10800000">
              <a:off x="4570100" y="-2039441"/>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138" name="Google Shape;138;p3"/>
            <p:cNvCxnSpPr/>
            <p:nvPr/>
          </p:nvCxnSpPr>
          <p:spPr>
            <a:xfrm rot="10800000">
              <a:off x="4573829" y="-2299597"/>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139" name="Google Shape;139;p3"/>
            <p:cNvCxnSpPr/>
            <p:nvPr/>
          </p:nvCxnSpPr>
          <p:spPr>
            <a:xfrm rot="10800000">
              <a:off x="4573829" y="-2559754"/>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140" name="Google Shape;140;p3"/>
            <p:cNvCxnSpPr/>
            <p:nvPr/>
          </p:nvCxnSpPr>
          <p:spPr>
            <a:xfrm rot="10800000">
              <a:off x="4573829" y="-2819911"/>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141" name="Google Shape;141;p3"/>
            <p:cNvCxnSpPr/>
            <p:nvPr/>
          </p:nvCxnSpPr>
          <p:spPr>
            <a:xfrm rot="10800000">
              <a:off x="4573829" y="-3080067"/>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142" name="Google Shape;142;p3"/>
            <p:cNvCxnSpPr/>
            <p:nvPr/>
          </p:nvCxnSpPr>
          <p:spPr>
            <a:xfrm rot="10800000">
              <a:off x="4573829" y="-3340224"/>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143" name="Google Shape;143;p3"/>
            <p:cNvCxnSpPr/>
            <p:nvPr/>
          </p:nvCxnSpPr>
          <p:spPr>
            <a:xfrm rot="10800000">
              <a:off x="4573829" y="-3600380"/>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144" name="Google Shape;144;p3"/>
            <p:cNvCxnSpPr/>
            <p:nvPr/>
          </p:nvCxnSpPr>
          <p:spPr>
            <a:xfrm rot="10800000">
              <a:off x="4573829" y="-3860537"/>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145" name="Google Shape;145;p3"/>
            <p:cNvCxnSpPr/>
            <p:nvPr/>
          </p:nvCxnSpPr>
          <p:spPr>
            <a:xfrm rot="10800000">
              <a:off x="4573829" y="-4120693"/>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146" name="Google Shape;146;p3"/>
            <p:cNvCxnSpPr/>
            <p:nvPr/>
          </p:nvCxnSpPr>
          <p:spPr>
            <a:xfrm rot="10800000">
              <a:off x="4570100" y="-4380850"/>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147" name="Google Shape;147;p3"/>
            <p:cNvCxnSpPr/>
            <p:nvPr/>
          </p:nvCxnSpPr>
          <p:spPr>
            <a:xfrm rot="10800000">
              <a:off x="4573829" y="301975"/>
              <a:ext cx="0" cy="9140400"/>
            </a:xfrm>
            <a:prstGeom prst="straightConnector1">
              <a:avLst/>
            </a:prstGeom>
            <a:noFill/>
            <a:ln cap="flat" cmpd="sng" w="9525">
              <a:solidFill>
                <a:schemeClr val="dk1"/>
              </a:solidFill>
              <a:prstDash val="solid"/>
              <a:round/>
              <a:headEnd len="med" w="med" type="none"/>
              <a:tailEnd len="med" w="med" type="none"/>
            </a:ln>
          </p:spPr>
        </p:cxnSp>
      </p:grpSp>
      <p:sp>
        <p:nvSpPr>
          <p:cNvPr id="148" name="Google Shape;148;p3"/>
          <p:cNvSpPr txBox="1"/>
          <p:nvPr>
            <p:ph type="title"/>
          </p:nvPr>
        </p:nvSpPr>
        <p:spPr>
          <a:xfrm>
            <a:off x="3102863" y="1738875"/>
            <a:ext cx="4578900" cy="721200"/>
          </a:xfrm>
          <a:prstGeom prst="rect">
            <a:avLst/>
          </a:prstGeom>
        </p:spPr>
        <p:txBody>
          <a:bodyPr anchorCtr="0" anchor="ctr" bIns="91425" lIns="91425" spcFirstLastPara="1" rIns="91425" wrap="square" tIns="91425">
            <a:normAutofit/>
          </a:bodyPr>
          <a:lstStyle>
            <a:lvl1pPr lvl="0">
              <a:spcBef>
                <a:spcPts val="0"/>
              </a:spcBef>
              <a:spcAft>
                <a:spcPts val="0"/>
              </a:spcAft>
              <a:buSzPts val="3600"/>
              <a:buNone/>
              <a:defRPr sz="65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49" name="Google Shape;149;p3"/>
          <p:cNvSpPr txBox="1"/>
          <p:nvPr>
            <p:ph idx="1" type="subTitle"/>
          </p:nvPr>
        </p:nvSpPr>
        <p:spPr>
          <a:xfrm>
            <a:off x="3102863" y="2567950"/>
            <a:ext cx="3501000" cy="681600"/>
          </a:xfrm>
          <a:prstGeom prst="rect">
            <a:avLst/>
          </a:prstGeom>
        </p:spPr>
        <p:txBody>
          <a:bodyPr anchorCtr="0" anchor="t" bIns="91425" lIns="91425" spcFirstLastPara="1" rIns="91425" wrap="square" tIns="91425">
            <a:normAutofit/>
          </a:bodyPr>
          <a:lstStyle>
            <a:lvl1pPr lvl="0" rtl="0">
              <a:lnSpc>
                <a:spcPct val="100000"/>
              </a:lnSpc>
              <a:spcBef>
                <a:spcPts val="0"/>
              </a:spcBef>
              <a:spcAft>
                <a:spcPts val="0"/>
              </a:spcAft>
              <a:buSzPts val="2800"/>
              <a:buNone/>
              <a:defRPr sz="20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150" name="Google Shape;150;p3"/>
          <p:cNvSpPr/>
          <p:nvPr/>
        </p:nvSpPr>
        <p:spPr>
          <a:xfrm>
            <a:off x="2519897" y="251775"/>
            <a:ext cx="91500" cy="91500"/>
          </a:xfrm>
          <a:prstGeom prst="ellipse">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p3"/>
          <p:cNvSpPr/>
          <p:nvPr/>
        </p:nvSpPr>
        <p:spPr>
          <a:xfrm>
            <a:off x="789300" y="-490575"/>
            <a:ext cx="1317600" cy="1317600"/>
          </a:xfrm>
          <a:prstGeom prst="ellipse">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p3"/>
          <p:cNvSpPr/>
          <p:nvPr/>
        </p:nvSpPr>
        <p:spPr>
          <a:xfrm>
            <a:off x="1945442" y="195561"/>
            <a:ext cx="574454" cy="575227"/>
          </a:xfrm>
          <a:custGeom>
            <a:rect b="b" l="l" r="r" t="t"/>
            <a:pathLst>
              <a:path extrusionOk="0" h="43877" w="43818">
                <a:moveTo>
                  <a:pt x="21909" y="1"/>
                </a:moveTo>
                <a:cubicBezTo>
                  <a:pt x="21909" y="12101"/>
                  <a:pt x="12100" y="21968"/>
                  <a:pt x="0" y="21968"/>
                </a:cubicBezTo>
                <a:cubicBezTo>
                  <a:pt x="12100" y="21968"/>
                  <a:pt x="21909" y="31777"/>
                  <a:pt x="21909" y="43877"/>
                </a:cubicBezTo>
                <a:cubicBezTo>
                  <a:pt x="21909" y="31777"/>
                  <a:pt x="31718" y="21968"/>
                  <a:pt x="43817" y="21968"/>
                </a:cubicBezTo>
                <a:cubicBezTo>
                  <a:pt x="31718" y="21968"/>
                  <a:pt x="21909" y="12101"/>
                  <a:pt x="21909" y="1"/>
                </a:cubicBezTo>
                <a:close/>
              </a:path>
            </a:pathLst>
          </a:custGeom>
          <a:solidFill>
            <a:schemeClr val="accen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 name="Google Shape;153;p3"/>
          <p:cNvSpPr/>
          <p:nvPr/>
        </p:nvSpPr>
        <p:spPr>
          <a:xfrm>
            <a:off x="-565067" y="1025178"/>
            <a:ext cx="1659097" cy="273024"/>
          </a:xfrm>
          <a:custGeom>
            <a:rect b="b" l="l" r="r" t="t"/>
            <a:pathLst>
              <a:path extrusionOk="0" h="20559" w="124932">
                <a:moveTo>
                  <a:pt x="28957" y="1"/>
                </a:moveTo>
                <a:lnTo>
                  <a:pt x="15565" y="11748"/>
                </a:lnTo>
                <a:lnTo>
                  <a:pt x="4346" y="1939"/>
                </a:lnTo>
                <a:lnTo>
                  <a:pt x="0" y="6873"/>
                </a:lnTo>
                <a:lnTo>
                  <a:pt x="15565" y="20558"/>
                </a:lnTo>
                <a:lnTo>
                  <a:pt x="28957" y="8811"/>
                </a:lnTo>
                <a:lnTo>
                  <a:pt x="42349" y="20558"/>
                </a:lnTo>
                <a:lnTo>
                  <a:pt x="55740" y="8811"/>
                </a:lnTo>
                <a:lnTo>
                  <a:pt x="69132" y="20558"/>
                </a:lnTo>
                <a:lnTo>
                  <a:pt x="82524" y="8811"/>
                </a:lnTo>
                <a:lnTo>
                  <a:pt x="95916" y="20558"/>
                </a:lnTo>
                <a:lnTo>
                  <a:pt x="109307" y="8811"/>
                </a:lnTo>
                <a:lnTo>
                  <a:pt x="120585" y="18620"/>
                </a:lnTo>
                <a:lnTo>
                  <a:pt x="124931" y="13686"/>
                </a:lnTo>
                <a:lnTo>
                  <a:pt x="109307" y="1"/>
                </a:lnTo>
                <a:lnTo>
                  <a:pt x="95916" y="11748"/>
                </a:lnTo>
                <a:lnTo>
                  <a:pt x="82524" y="1"/>
                </a:lnTo>
                <a:lnTo>
                  <a:pt x="69132" y="11748"/>
                </a:lnTo>
                <a:lnTo>
                  <a:pt x="55740" y="1"/>
                </a:lnTo>
                <a:lnTo>
                  <a:pt x="42349" y="11748"/>
                </a:lnTo>
                <a:lnTo>
                  <a:pt x="28957" y="1"/>
                </a:lnTo>
                <a:close/>
              </a:path>
            </a:pathLst>
          </a:custGeom>
          <a:solidFill>
            <a:schemeClr val="l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 name="Google Shape;154;p3"/>
          <p:cNvSpPr/>
          <p:nvPr/>
        </p:nvSpPr>
        <p:spPr>
          <a:xfrm flipH="1" rot="-5400000">
            <a:off x="7094191" y="5227486"/>
            <a:ext cx="2103230" cy="346059"/>
          </a:xfrm>
          <a:custGeom>
            <a:rect b="b" l="l" r="r" t="t"/>
            <a:pathLst>
              <a:path extrusionOk="0" h="20559" w="124932">
                <a:moveTo>
                  <a:pt x="28957" y="1"/>
                </a:moveTo>
                <a:lnTo>
                  <a:pt x="15565" y="11748"/>
                </a:lnTo>
                <a:lnTo>
                  <a:pt x="4346" y="1939"/>
                </a:lnTo>
                <a:lnTo>
                  <a:pt x="0" y="6873"/>
                </a:lnTo>
                <a:lnTo>
                  <a:pt x="15565" y="20558"/>
                </a:lnTo>
                <a:lnTo>
                  <a:pt x="28957" y="8811"/>
                </a:lnTo>
                <a:lnTo>
                  <a:pt x="42349" y="20558"/>
                </a:lnTo>
                <a:lnTo>
                  <a:pt x="55740" y="8811"/>
                </a:lnTo>
                <a:lnTo>
                  <a:pt x="69132" y="20558"/>
                </a:lnTo>
                <a:lnTo>
                  <a:pt x="82524" y="8811"/>
                </a:lnTo>
                <a:lnTo>
                  <a:pt x="95916" y="20558"/>
                </a:lnTo>
                <a:lnTo>
                  <a:pt x="109307" y="8811"/>
                </a:lnTo>
                <a:lnTo>
                  <a:pt x="120585" y="18620"/>
                </a:lnTo>
                <a:lnTo>
                  <a:pt x="124931" y="13686"/>
                </a:lnTo>
                <a:lnTo>
                  <a:pt x="109307" y="1"/>
                </a:lnTo>
                <a:lnTo>
                  <a:pt x="95916" y="11748"/>
                </a:lnTo>
                <a:lnTo>
                  <a:pt x="82524" y="1"/>
                </a:lnTo>
                <a:lnTo>
                  <a:pt x="69132" y="11748"/>
                </a:lnTo>
                <a:lnTo>
                  <a:pt x="55740" y="1"/>
                </a:lnTo>
                <a:lnTo>
                  <a:pt x="42349" y="11748"/>
                </a:lnTo>
                <a:lnTo>
                  <a:pt x="28957" y="1"/>
                </a:lnTo>
                <a:close/>
              </a:path>
            </a:pathLst>
          </a:custGeom>
          <a:solidFill>
            <a:schemeClr val="accent3"/>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 name="Google Shape;155;p3"/>
          <p:cNvSpPr/>
          <p:nvPr/>
        </p:nvSpPr>
        <p:spPr>
          <a:xfrm flipH="1" rot="-5400000">
            <a:off x="7695040" y="4809335"/>
            <a:ext cx="2103230" cy="346059"/>
          </a:xfrm>
          <a:custGeom>
            <a:rect b="b" l="l" r="r" t="t"/>
            <a:pathLst>
              <a:path extrusionOk="0" h="20559" w="124932">
                <a:moveTo>
                  <a:pt x="28957" y="1"/>
                </a:moveTo>
                <a:lnTo>
                  <a:pt x="15565" y="11748"/>
                </a:lnTo>
                <a:lnTo>
                  <a:pt x="4346" y="1939"/>
                </a:lnTo>
                <a:lnTo>
                  <a:pt x="0" y="6873"/>
                </a:lnTo>
                <a:lnTo>
                  <a:pt x="15565" y="20558"/>
                </a:lnTo>
                <a:lnTo>
                  <a:pt x="28957" y="8811"/>
                </a:lnTo>
                <a:lnTo>
                  <a:pt x="42349" y="20558"/>
                </a:lnTo>
                <a:lnTo>
                  <a:pt x="55740" y="8811"/>
                </a:lnTo>
                <a:lnTo>
                  <a:pt x="69132" y="20558"/>
                </a:lnTo>
                <a:lnTo>
                  <a:pt x="82524" y="8811"/>
                </a:lnTo>
                <a:lnTo>
                  <a:pt x="95916" y="20558"/>
                </a:lnTo>
                <a:lnTo>
                  <a:pt x="109307" y="8811"/>
                </a:lnTo>
                <a:lnTo>
                  <a:pt x="120585" y="18620"/>
                </a:lnTo>
                <a:lnTo>
                  <a:pt x="124931" y="13686"/>
                </a:lnTo>
                <a:lnTo>
                  <a:pt x="109307" y="1"/>
                </a:lnTo>
                <a:lnTo>
                  <a:pt x="95916" y="11748"/>
                </a:lnTo>
                <a:lnTo>
                  <a:pt x="82524" y="1"/>
                </a:lnTo>
                <a:lnTo>
                  <a:pt x="69132" y="11748"/>
                </a:lnTo>
                <a:lnTo>
                  <a:pt x="55740" y="1"/>
                </a:lnTo>
                <a:lnTo>
                  <a:pt x="42349" y="11748"/>
                </a:lnTo>
                <a:lnTo>
                  <a:pt x="28957" y="1"/>
                </a:lnTo>
                <a:close/>
              </a:path>
            </a:pathLst>
          </a:custGeom>
          <a:solidFill>
            <a:schemeClr val="dk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p3"/>
          <p:cNvSpPr/>
          <p:nvPr/>
        </p:nvSpPr>
        <p:spPr>
          <a:xfrm rot="10800000">
            <a:off x="8718250" y="770802"/>
            <a:ext cx="781800" cy="781800"/>
          </a:xfrm>
          <a:prstGeom prst="ellipse">
            <a:avLst/>
          </a:prstGeom>
          <a:solidFill>
            <a:schemeClr val="accen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p3"/>
          <p:cNvSpPr/>
          <p:nvPr/>
        </p:nvSpPr>
        <p:spPr>
          <a:xfrm rot="10800000">
            <a:off x="8573615" y="539402"/>
            <a:ext cx="122400" cy="122400"/>
          </a:xfrm>
          <a:prstGeom prst="ellipse">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p3"/>
          <p:cNvSpPr/>
          <p:nvPr/>
        </p:nvSpPr>
        <p:spPr>
          <a:xfrm rot="10800000">
            <a:off x="512300" y="4656300"/>
            <a:ext cx="1003200" cy="1003200"/>
          </a:xfrm>
          <a:prstGeom prst="ellipse">
            <a:avLst/>
          </a:prstGeom>
          <a:solidFill>
            <a:schemeClr val="accent4"/>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 name="Google Shape;159;p3"/>
          <p:cNvSpPr/>
          <p:nvPr/>
        </p:nvSpPr>
        <p:spPr>
          <a:xfrm rot="-9201064">
            <a:off x="1481778" y="4671995"/>
            <a:ext cx="91634" cy="91634"/>
          </a:xfrm>
          <a:prstGeom prst="ellipse">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 name="Google Shape;160;p3"/>
          <p:cNvSpPr/>
          <p:nvPr/>
        </p:nvSpPr>
        <p:spPr>
          <a:xfrm>
            <a:off x="5937249" y="4440344"/>
            <a:ext cx="488242" cy="488899"/>
          </a:xfrm>
          <a:custGeom>
            <a:rect b="b" l="l" r="r" t="t"/>
            <a:pathLst>
              <a:path extrusionOk="0" h="43877" w="43818">
                <a:moveTo>
                  <a:pt x="21909" y="1"/>
                </a:moveTo>
                <a:cubicBezTo>
                  <a:pt x="21909" y="12101"/>
                  <a:pt x="12100" y="21968"/>
                  <a:pt x="0" y="21968"/>
                </a:cubicBezTo>
                <a:cubicBezTo>
                  <a:pt x="12100" y="21968"/>
                  <a:pt x="21909" y="31777"/>
                  <a:pt x="21909" y="43877"/>
                </a:cubicBezTo>
                <a:cubicBezTo>
                  <a:pt x="21909" y="31777"/>
                  <a:pt x="31718" y="21968"/>
                  <a:pt x="43817" y="21968"/>
                </a:cubicBezTo>
                <a:cubicBezTo>
                  <a:pt x="31718" y="21968"/>
                  <a:pt x="21909" y="12101"/>
                  <a:pt x="21909" y="1"/>
                </a:cubicBezTo>
                <a:close/>
              </a:path>
            </a:pathLst>
          </a:custGeom>
          <a:solidFill>
            <a:schemeClr val="accen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 name="Google Shape;161;p3"/>
          <p:cNvSpPr/>
          <p:nvPr/>
        </p:nvSpPr>
        <p:spPr>
          <a:xfrm>
            <a:off x="4606329" y="4672050"/>
            <a:ext cx="245400" cy="245400"/>
          </a:xfrm>
          <a:prstGeom prst="ellipse">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p3"/>
          <p:cNvSpPr/>
          <p:nvPr/>
        </p:nvSpPr>
        <p:spPr>
          <a:xfrm>
            <a:off x="4796549" y="164577"/>
            <a:ext cx="488242" cy="488899"/>
          </a:xfrm>
          <a:custGeom>
            <a:rect b="b" l="l" r="r" t="t"/>
            <a:pathLst>
              <a:path extrusionOk="0" h="43877" w="43818">
                <a:moveTo>
                  <a:pt x="21909" y="1"/>
                </a:moveTo>
                <a:cubicBezTo>
                  <a:pt x="21909" y="12101"/>
                  <a:pt x="12100" y="21968"/>
                  <a:pt x="0" y="21968"/>
                </a:cubicBezTo>
                <a:cubicBezTo>
                  <a:pt x="12100" y="21968"/>
                  <a:pt x="21909" y="31777"/>
                  <a:pt x="21909" y="43877"/>
                </a:cubicBezTo>
                <a:cubicBezTo>
                  <a:pt x="21909" y="31777"/>
                  <a:pt x="31718" y="21968"/>
                  <a:pt x="43817" y="21968"/>
                </a:cubicBezTo>
                <a:cubicBezTo>
                  <a:pt x="31718" y="21968"/>
                  <a:pt x="21909" y="12101"/>
                  <a:pt x="21909" y="1"/>
                </a:cubicBezTo>
                <a:close/>
              </a:path>
            </a:pathLst>
          </a:custGeom>
          <a:solidFill>
            <a:schemeClr val="accent5"/>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 name="Google Shape;163;p3"/>
          <p:cNvSpPr/>
          <p:nvPr/>
        </p:nvSpPr>
        <p:spPr>
          <a:xfrm>
            <a:off x="5269004" y="558100"/>
            <a:ext cx="245400" cy="245400"/>
          </a:xfrm>
          <a:prstGeom prst="ellipse">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 name="Google Shape;164;p3"/>
          <p:cNvSpPr txBox="1"/>
          <p:nvPr>
            <p:ph hasCustomPrompt="1" idx="2" type="title"/>
          </p:nvPr>
        </p:nvSpPr>
        <p:spPr>
          <a:xfrm>
            <a:off x="1501988" y="1438650"/>
            <a:ext cx="853200" cy="1047300"/>
          </a:xfrm>
          <a:prstGeom prst="rect">
            <a:avLst/>
          </a:prstGeom>
        </p:spPr>
        <p:txBody>
          <a:bodyPr anchorCtr="0" anchor="ctr" bIns="91425" lIns="91425" spcFirstLastPara="1" rIns="91425" wrap="square" tIns="91425">
            <a:normAutofit/>
          </a:bodyPr>
          <a:lstStyle>
            <a:lvl1pPr lvl="0" rtl="0" algn="ctr">
              <a:spcBef>
                <a:spcPts val="0"/>
              </a:spcBef>
              <a:spcAft>
                <a:spcPts val="0"/>
              </a:spcAft>
              <a:buSzPts val="6200"/>
              <a:buNone/>
              <a:defRPr sz="6500"/>
            </a:lvl1pPr>
            <a:lvl2pPr lvl="1" rtl="0" algn="ctr">
              <a:spcBef>
                <a:spcPts val="0"/>
              </a:spcBef>
              <a:spcAft>
                <a:spcPts val="0"/>
              </a:spcAft>
              <a:buSzPts val="6200"/>
              <a:buNone/>
              <a:defRPr sz="6200"/>
            </a:lvl2pPr>
            <a:lvl3pPr lvl="2" rtl="0" algn="ctr">
              <a:spcBef>
                <a:spcPts val="0"/>
              </a:spcBef>
              <a:spcAft>
                <a:spcPts val="0"/>
              </a:spcAft>
              <a:buSzPts val="6200"/>
              <a:buNone/>
              <a:defRPr sz="6200"/>
            </a:lvl3pPr>
            <a:lvl4pPr lvl="3" rtl="0" algn="ctr">
              <a:spcBef>
                <a:spcPts val="0"/>
              </a:spcBef>
              <a:spcAft>
                <a:spcPts val="0"/>
              </a:spcAft>
              <a:buSzPts val="6200"/>
              <a:buNone/>
              <a:defRPr sz="6200"/>
            </a:lvl4pPr>
            <a:lvl5pPr lvl="4" rtl="0" algn="ctr">
              <a:spcBef>
                <a:spcPts val="0"/>
              </a:spcBef>
              <a:spcAft>
                <a:spcPts val="0"/>
              </a:spcAft>
              <a:buSzPts val="6200"/>
              <a:buNone/>
              <a:defRPr sz="6200"/>
            </a:lvl5pPr>
            <a:lvl6pPr lvl="5" rtl="0" algn="ctr">
              <a:spcBef>
                <a:spcPts val="0"/>
              </a:spcBef>
              <a:spcAft>
                <a:spcPts val="0"/>
              </a:spcAft>
              <a:buSzPts val="6200"/>
              <a:buNone/>
              <a:defRPr sz="6200"/>
            </a:lvl6pPr>
            <a:lvl7pPr lvl="6" rtl="0" algn="ctr">
              <a:spcBef>
                <a:spcPts val="0"/>
              </a:spcBef>
              <a:spcAft>
                <a:spcPts val="0"/>
              </a:spcAft>
              <a:buSzPts val="6200"/>
              <a:buNone/>
              <a:defRPr sz="6200"/>
            </a:lvl7pPr>
            <a:lvl8pPr lvl="7" rtl="0" algn="ctr">
              <a:spcBef>
                <a:spcPts val="0"/>
              </a:spcBef>
              <a:spcAft>
                <a:spcPts val="0"/>
              </a:spcAft>
              <a:buSzPts val="6200"/>
              <a:buNone/>
              <a:defRPr sz="6200"/>
            </a:lvl8pPr>
            <a:lvl9pPr lvl="8" rtl="0" algn="ctr">
              <a:spcBef>
                <a:spcPts val="0"/>
              </a:spcBef>
              <a:spcAft>
                <a:spcPts val="0"/>
              </a:spcAft>
              <a:buSzPts val="6200"/>
              <a:buNone/>
              <a:defRPr sz="6200"/>
            </a:lvl9pPr>
          </a:lstStyle>
          <a:p>
            <a:r>
              <a:t>xx%</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CUSTOM_7">
    <p:bg>
      <p:bgPr>
        <a:solidFill>
          <a:schemeClr val="accent1"/>
        </a:solidFill>
      </p:bgPr>
    </p:bg>
    <p:spTree>
      <p:nvGrpSpPr>
        <p:cNvPr id="1342" name="Shape 1342"/>
        <p:cNvGrpSpPr/>
        <p:nvPr/>
      </p:nvGrpSpPr>
      <p:grpSpPr>
        <a:xfrm>
          <a:off x="0" y="0"/>
          <a:ext cx="0" cy="0"/>
          <a:chOff x="0" y="0"/>
          <a:chExt cx="0" cy="0"/>
        </a:xfrm>
      </p:grpSpPr>
      <p:grpSp>
        <p:nvGrpSpPr>
          <p:cNvPr id="1343" name="Google Shape;1343;p21"/>
          <p:cNvGrpSpPr/>
          <p:nvPr/>
        </p:nvGrpSpPr>
        <p:grpSpPr>
          <a:xfrm>
            <a:off x="-100" y="-2100"/>
            <a:ext cx="9144129" cy="5149800"/>
            <a:chOff x="-100" y="-2100"/>
            <a:chExt cx="9144129" cy="5149800"/>
          </a:xfrm>
        </p:grpSpPr>
        <p:cxnSp>
          <p:nvCxnSpPr>
            <p:cNvPr id="1344" name="Google Shape;1344;p21"/>
            <p:cNvCxnSpPr/>
            <p:nvPr/>
          </p:nvCxnSpPr>
          <p:spPr>
            <a:xfrm>
              <a:off x="352950"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1345" name="Google Shape;1345;p21"/>
            <p:cNvCxnSpPr/>
            <p:nvPr/>
          </p:nvCxnSpPr>
          <p:spPr>
            <a:xfrm>
              <a:off x="609193"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1346" name="Google Shape;1346;p21"/>
            <p:cNvCxnSpPr/>
            <p:nvPr/>
          </p:nvCxnSpPr>
          <p:spPr>
            <a:xfrm>
              <a:off x="865437" y="-210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1347" name="Google Shape;1347;p21"/>
            <p:cNvCxnSpPr/>
            <p:nvPr/>
          </p:nvCxnSpPr>
          <p:spPr>
            <a:xfrm>
              <a:off x="1121680"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1348" name="Google Shape;1348;p21"/>
            <p:cNvCxnSpPr/>
            <p:nvPr/>
          </p:nvCxnSpPr>
          <p:spPr>
            <a:xfrm>
              <a:off x="1377924"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1349" name="Google Shape;1349;p21"/>
            <p:cNvCxnSpPr/>
            <p:nvPr/>
          </p:nvCxnSpPr>
          <p:spPr>
            <a:xfrm>
              <a:off x="1634167"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1350" name="Google Shape;1350;p21"/>
            <p:cNvCxnSpPr/>
            <p:nvPr/>
          </p:nvCxnSpPr>
          <p:spPr>
            <a:xfrm>
              <a:off x="1890410"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1351" name="Google Shape;1351;p21"/>
            <p:cNvCxnSpPr/>
            <p:nvPr/>
          </p:nvCxnSpPr>
          <p:spPr>
            <a:xfrm>
              <a:off x="2146654"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1352" name="Google Shape;1352;p21"/>
            <p:cNvCxnSpPr/>
            <p:nvPr/>
          </p:nvCxnSpPr>
          <p:spPr>
            <a:xfrm>
              <a:off x="2402897" y="-210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1353" name="Google Shape;1353;p21"/>
            <p:cNvCxnSpPr/>
            <p:nvPr/>
          </p:nvCxnSpPr>
          <p:spPr>
            <a:xfrm>
              <a:off x="2659140"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1354" name="Google Shape;1354;p21"/>
            <p:cNvCxnSpPr/>
            <p:nvPr/>
          </p:nvCxnSpPr>
          <p:spPr>
            <a:xfrm>
              <a:off x="2915384"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1355" name="Google Shape;1355;p21"/>
            <p:cNvCxnSpPr/>
            <p:nvPr/>
          </p:nvCxnSpPr>
          <p:spPr>
            <a:xfrm>
              <a:off x="3171627"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1356" name="Google Shape;1356;p21"/>
            <p:cNvCxnSpPr/>
            <p:nvPr/>
          </p:nvCxnSpPr>
          <p:spPr>
            <a:xfrm>
              <a:off x="3427871"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1357" name="Google Shape;1357;p21"/>
            <p:cNvCxnSpPr/>
            <p:nvPr/>
          </p:nvCxnSpPr>
          <p:spPr>
            <a:xfrm>
              <a:off x="3684114"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1358" name="Google Shape;1358;p21"/>
            <p:cNvCxnSpPr/>
            <p:nvPr/>
          </p:nvCxnSpPr>
          <p:spPr>
            <a:xfrm>
              <a:off x="3940357"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1359" name="Google Shape;1359;p21"/>
            <p:cNvCxnSpPr/>
            <p:nvPr/>
          </p:nvCxnSpPr>
          <p:spPr>
            <a:xfrm>
              <a:off x="4196601"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1360" name="Google Shape;1360;p21"/>
            <p:cNvCxnSpPr/>
            <p:nvPr/>
          </p:nvCxnSpPr>
          <p:spPr>
            <a:xfrm>
              <a:off x="4452844"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1361" name="Google Shape;1361;p21"/>
            <p:cNvCxnSpPr/>
            <p:nvPr/>
          </p:nvCxnSpPr>
          <p:spPr>
            <a:xfrm>
              <a:off x="4709088" y="-210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1362" name="Google Shape;1362;p21"/>
            <p:cNvCxnSpPr/>
            <p:nvPr/>
          </p:nvCxnSpPr>
          <p:spPr>
            <a:xfrm>
              <a:off x="4965331"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1363" name="Google Shape;1363;p21"/>
            <p:cNvCxnSpPr/>
            <p:nvPr/>
          </p:nvCxnSpPr>
          <p:spPr>
            <a:xfrm>
              <a:off x="5221574" y="-210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1364" name="Google Shape;1364;p21"/>
            <p:cNvCxnSpPr/>
            <p:nvPr/>
          </p:nvCxnSpPr>
          <p:spPr>
            <a:xfrm>
              <a:off x="5477818" y="-210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1365" name="Google Shape;1365;p21"/>
            <p:cNvCxnSpPr/>
            <p:nvPr/>
          </p:nvCxnSpPr>
          <p:spPr>
            <a:xfrm>
              <a:off x="5734061"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1366" name="Google Shape;1366;p21"/>
            <p:cNvCxnSpPr/>
            <p:nvPr/>
          </p:nvCxnSpPr>
          <p:spPr>
            <a:xfrm>
              <a:off x="5990304"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1367" name="Google Shape;1367;p21"/>
            <p:cNvCxnSpPr/>
            <p:nvPr/>
          </p:nvCxnSpPr>
          <p:spPr>
            <a:xfrm>
              <a:off x="6246548"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1368" name="Google Shape;1368;p21"/>
            <p:cNvCxnSpPr/>
            <p:nvPr/>
          </p:nvCxnSpPr>
          <p:spPr>
            <a:xfrm>
              <a:off x="6502791"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1369" name="Google Shape;1369;p21"/>
            <p:cNvCxnSpPr/>
            <p:nvPr/>
          </p:nvCxnSpPr>
          <p:spPr>
            <a:xfrm>
              <a:off x="6759035" y="-210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1370" name="Google Shape;1370;p21"/>
            <p:cNvCxnSpPr/>
            <p:nvPr/>
          </p:nvCxnSpPr>
          <p:spPr>
            <a:xfrm>
              <a:off x="7015278"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1371" name="Google Shape;1371;p21"/>
            <p:cNvCxnSpPr/>
            <p:nvPr/>
          </p:nvCxnSpPr>
          <p:spPr>
            <a:xfrm>
              <a:off x="7271521"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1372" name="Google Shape;1372;p21"/>
            <p:cNvCxnSpPr/>
            <p:nvPr/>
          </p:nvCxnSpPr>
          <p:spPr>
            <a:xfrm>
              <a:off x="7527765"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1373" name="Google Shape;1373;p21"/>
            <p:cNvCxnSpPr/>
            <p:nvPr/>
          </p:nvCxnSpPr>
          <p:spPr>
            <a:xfrm>
              <a:off x="7784008" y="-210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1374" name="Google Shape;1374;p21"/>
            <p:cNvCxnSpPr/>
            <p:nvPr/>
          </p:nvCxnSpPr>
          <p:spPr>
            <a:xfrm>
              <a:off x="8040251"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1375" name="Google Shape;1375;p21"/>
            <p:cNvCxnSpPr/>
            <p:nvPr/>
          </p:nvCxnSpPr>
          <p:spPr>
            <a:xfrm>
              <a:off x="8296495"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1376" name="Google Shape;1376;p21"/>
            <p:cNvCxnSpPr/>
            <p:nvPr/>
          </p:nvCxnSpPr>
          <p:spPr>
            <a:xfrm>
              <a:off x="8552738" y="-210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1377" name="Google Shape;1377;p21"/>
            <p:cNvCxnSpPr/>
            <p:nvPr/>
          </p:nvCxnSpPr>
          <p:spPr>
            <a:xfrm>
              <a:off x="8808982" y="-210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1378" name="Google Shape;1378;p21"/>
            <p:cNvCxnSpPr/>
            <p:nvPr/>
          </p:nvCxnSpPr>
          <p:spPr>
            <a:xfrm>
              <a:off x="9065225"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1379" name="Google Shape;1379;p21"/>
            <p:cNvCxnSpPr/>
            <p:nvPr/>
          </p:nvCxnSpPr>
          <p:spPr>
            <a:xfrm>
              <a:off x="96700"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1380" name="Google Shape;1380;p21"/>
            <p:cNvCxnSpPr/>
            <p:nvPr/>
          </p:nvCxnSpPr>
          <p:spPr>
            <a:xfrm rot="10800000">
              <a:off x="4573829" y="41812"/>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1381" name="Google Shape;1381;p21"/>
            <p:cNvCxnSpPr/>
            <p:nvPr/>
          </p:nvCxnSpPr>
          <p:spPr>
            <a:xfrm rot="10800000">
              <a:off x="4573829" y="-218345"/>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1382" name="Google Shape;1382;p21"/>
            <p:cNvCxnSpPr/>
            <p:nvPr/>
          </p:nvCxnSpPr>
          <p:spPr>
            <a:xfrm rot="10800000">
              <a:off x="4570100" y="-478501"/>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1383" name="Google Shape;1383;p21"/>
            <p:cNvCxnSpPr/>
            <p:nvPr/>
          </p:nvCxnSpPr>
          <p:spPr>
            <a:xfrm rot="10800000">
              <a:off x="4573829" y="-738658"/>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1384" name="Google Shape;1384;p21"/>
            <p:cNvCxnSpPr/>
            <p:nvPr/>
          </p:nvCxnSpPr>
          <p:spPr>
            <a:xfrm rot="10800000">
              <a:off x="4573829" y="-998815"/>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1385" name="Google Shape;1385;p21"/>
            <p:cNvCxnSpPr/>
            <p:nvPr/>
          </p:nvCxnSpPr>
          <p:spPr>
            <a:xfrm rot="10800000">
              <a:off x="4573829" y="-1258971"/>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1386" name="Google Shape;1386;p21"/>
            <p:cNvCxnSpPr/>
            <p:nvPr/>
          </p:nvCxnSpPr>
          <p:spPr>
            <a:xfrm rot="10800000">
              <a:off x="4573829" y="-1519128"/>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1387" name="Google Shape;1387;p21"/>
            <p:cNvCxnSpPr/>
            <p:nvPr/>
          </p:nvCxnSpPr>
          <p:spPr>
            <a:xfrm rot="10800000">
              <a:off x="4573829" y="-1779284"/>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1388" name="Google Shape;1388;p21"/>
            <p:cNvCxnSpPr/>
            <p:nvPr/>
          </p:nvCxnSpPr>
          <p:spPr>
            <a:xfrm rot="10800000">
              <a:off x="4570100" y="-2039441"/>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1389" name="Google Shape;1389;p21"/>
            <p:cNvCxnSpPr/>
            <p:nvPr/>
          </p:nvCxnSpPr>
          <p:spPr>
            <a:xfrm rot="10800000">
              <a:off x="4573829" y="-2299597"/>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1390" name="Google Shape;1390;p21"/>
            <p:cNvCxnSpPr/>
            <p:nvPr/>
          </p:nvCxnSpPr>
          <p:spPr>
            <a:xfrm rot="10800000">
              <a:off x="4573829" y="-2559754"/>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1391" name="Google Shape;1391;p21"/>
            <p:cNvCxnSpPr/>
            <p:nvPr/>
          </p:nvCxnSpPr>
          <p:spPr>
            <a:xfrm rot="10800000">
              <a:off x="4573829" y="-2819911"/>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1392" name="Google Shape;1392;p21"/>
            <p:cNvCxnSpPr/>
            <p:nvPr/>
          </p:nvCxnSpPr>
          <p:spPr>
            <a:xfrm rot="10800000">
              <a:off x="4573829" y="-3080067"/>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1393" name="Google Shape;1393;p21"/>
            <p:cNvCxnSpPr/>
            <p:nvPr/>
          </p:nvCxnSpPr>
          <p:spPr>
            <a:xfrm rot="10800000">
              <a:off x="4573829" y="-3340224"/>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1394" name="Google Shape;1394;p21"/>
            <p:cNvCxnSpPr/>
            <p:nvPr/>
          </p:nvCxnSpPr>
          <p:spPr>
            <a:xfrm rot="10800000">
              <a:off x="4573829" y="-3600380"/>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1395" name="Google Shape;1395;p21"/>
            <p:cNvCxnSpPr/>
            <p:nvPr/>
          </p:nvCxnSpPr>
          <p:spPr>
            <a:xfrm rot="10800000">
              <a:off x="4573829" y="-3860537"/>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1396" name="Google Shape;1396;p21"/>
            <p:cNvCxnSpPr/>
            <p:nvPr/>
          </p:nvCxnSpPr>
          <p:spPr>
            <a:xfrm rot="10800000">
              <a:off x="4573829" y="-4120693"/>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1397" name="Google Shape;1397;p21"/>
            <p:cNvCxnSpPr/>
            <p:nvPr/>
          </p:nvCxnSpPr>
          <p:spPr>
            <a:xfrm rot="10800000">
              <a:off x="4570100" y="-4380850"/>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1398" name="Google Shape;1398;p21"/>
            <p:cNvCxnSpPr/>
            <p:nvPr/>
          </p:nvCxnSpPr>
          <p:spPr>
            <a:xfrm rot="10800000">
              <a:off x="4573829" y="301975"/>
              <a:ext cx="0" cy="9140400"/>
            </a:xfrm>
            <a:prstGeom prst="straightConnector1">
              <a:avLst/>
            </a:prstGeom>
            <a:noFill/>
            <a:ln cap="flat" cmpd="sng" w="9525">
              <a:solidFill>
                <a:schemeClr val="dk1"/>
              </a:solidFill>
              <a:prstDash val="solid"/>
              <a:round/>
              <a:headEnd len="med" w="med" type="none"/>
              <a:tailEnd len="med" w="med" type="none"/>
            </a:ln>
          </p:spPr>
        </p:cxnSp>
      </p:grpSp>
      <p:sp>
        <p:nvSpPr>
          <p:cNvPr id="1399" name="Google Shape;1399;p21"/>
          <p:cNvSpPr txBox="1"/>
          <p:nvPr>
            <p:ph type="title"/>
          </p:nvPr>
        </p:nvSpPr>
        <p:spPr>
          <a:xfrm>
            <a:off x="3219900" y="3036750"/>
            <a:ext cx="4080600" cy="572700"/>
          </a:xfrm>
          <a:prstGeom prst="rect">
            <a:avLst/>
          </a:prstGeom>
        </p:spPr>
        <p:txBody>
          <a:bodyPr anchorCtr="0" anchor="t" bIns="91425" lIns="91425" spcFirstLastPara="1" rIns="91425" wrap="square" tIns="91425">
            <a:normAutofit/>
          </a:bodyPr>
          <a:lstStyle>
            <a:lvl1pPr lvl="0" algn="r">
              <a:spcBef>
                <a:spcPts val="0"/>
              </a:spcBef>
              <a:spcAft>
                <a:spcPts val="0"/>
              </a:spcAft>
              <a:buSzPts val="2800"/>
              <a:buNone/>
              <a:defRPr sz="2020"/>
            </a:lvl1pPr>
            <a:lvl2pPr lvl="1">
              <a:spcBef>
                <a:spcPts val="0"/>
              </a:spcBef>
              <a:spcAft>
                <a:spcPts val="0"/>
              </a:spcAft>
              <a:buSzPts val="2800"/>
              <a:buNone/>
              <a:defRPr>
                <a:latin typeface="Titillium Web"/>
                <a:ea typeface="Titillium Web"/>
                <a:cs typeface="Titillium Web"/>
                <a:sym typeface="Titillium Web"/>
              </a:defRPr>
            </a:lvl2pPr>
            <a:lvl3pPr lvl="2">
              <a:spcBef>
                <a:spcPts val="0"/>
              </a:spcBef>
              <a:spcAft>
                <a:spcPts val="0"/>
              </a:spcAft>
              <a:buSzPts val="2800"/>
              <a:buNone/>
              <a:defRPr>
                <a:latin typeface="Titillium Web"/>
                <a:ea typeface="Titillium Web"/>
                <a:cs typeface="Titillium Web"/>
                <a:sym typeface="Titillium Web"/>
              </a:defRPr>
            </a:lvl3pPr>
            <a:lvl4pPr lvl="3">
              <a:spcBef>
                <a:spcPts val="0"/>
              </a:spcBef>
              <a:spcAft>
                <a:spcPts val="0"/>
              </a:spcAft>
              <a:buSzPts val="2800"/>
              <a:buNone/>
              <a:defRPr>
                <a:latin typeface="Titillium Web"/>
                <a:ea typeface="Titillium Web"/>
                <a:cs typeface="Titillium Web"/>
                <a:sym typeface="Titillium Web"/>
              </a:defRPr>
            </a:lvl4pPr>
            <a:lvl5pPr lvl="4">
              <a:spcBef>
                <a:spcPts val="0"/>
              </a:spcBef>
              <a:spcAft>
                <a:spcPts val="0"/>
              </a:spcAft>
              <a:buSzPts val="2800"/>
              <a:buNone/>
              <a:defRPr>
                <a:latin typeface="Titillium Web"/>
                <a:ea typeface="Titillium Web"/>
                <a:cs typeface="Titillium Web"/>
                <a:sym typeface="Titillium Web"/>
              </a:defRPr>
            </a:lvl5pPr>
            <a:lvl6pPr lvl="5">
              <a:spcBef>
                <a:spcPts val="0"/>
              </a:spcBef>
              <a:spcAft>
                <a:spcPts val="0"/>
              </a:spcAft>
              <a:buSzPts val="2800"/>
              <a:buNone/>
              <a:defRPr>
                <a:latin typeface="Titillium Web"/>
                <a:ea typeface="Titillium Web"/>
                <a:cs typeface="Titillium Web"/>
                <a:sym typeface="Titillium Web"/>
              </a:defRPr>
            </a:lvl6pPr>
            <a:lvl7pPr lvl="6">
              <a:spcBef>
                <a:spcPts val="0"/>
              </a:spcBef>
              <a:spcAft>
                <a:spcPts val="0"/>
              </a:spcAft>
              <a:buSzPts val="2800"/>
              <a:buNone/>
              <a:defRPr>
                <a:latin typeface="Titillium Web"/>
                <a:ea typeface="Titillium Web"/>
                <a:cs typeface="Titillium Web"/>
                <a:sym typeface="Titillium Web"/>
              </a:defRPr>
            </a:lvl7pPr>
            <a:lvl8pPr lvl="7">
              <a:spcBef>
                <a:spcPts val="0"/>
              </a:spcBef>
              <a:spcAft>
                <a:spcPts val="0"/>
              </a:spcAft>
              <a:buSzPts val="2800"/>
              <a:buNone/>
              <a:defRPr>
                <a:latin typeface="Titillium Web"/>
                <a:ea typeface="Titillium Web"/>
                <a:cs typeface="Titillium Web"/>
                <a:sym typeface="Titillium Web"/>
              </a:defRPr>
            </a:lvl8pPr>
            <a:lvl9pPr lvl="8">
              <a:spcBef>
                <a:spcPts val="0"/>
              </a:spcBef>
              <a:spcAft>
                <a:spcPts val="0"/>
              </a:spcAft>
              <a:buSzPts val="2800"/>
              <a:buNone/>
              <a:defRPr>
                <a:latin typeface="Titillium Web"/>
                <a:ea typeface="Titillium Web"/>
                <a:cs typeface="Titillium Web"/>
                <a:sym typeface="Titillium Web"/>
              </a:defRPr>
            </a:lvl9pPr>
          </a:lstStyle>
          <a:p/>
        </p:txBody>
      </p:sp>
      <p:sp>
        <p:nvSpPr>
          <p:cNvPr id="1400" name="Google Shape;1400;p21"/>
          <p:cNvSpPr txBox="1"/>
          <p:nvPr>
            <p:ph idx="1" type="subTitle"/>
          </p:nvPr>
        </p:nvSpPr>
        <p:spPr>
          <a:xfrm>
            <a:off x="1843500" y="1726025"/>
            <a:ext cx="5457000" cy="1129500"/>
          </a:xfrm>
          <a:prstGeom prst="rect">
            <a:avLst/>
          </a:prstGeom>
        </p:spPr>
        <p:txBody>
          <a:bodyPr anchorCtr="0" anchor="b" bIns="91425" lIns="91425" spcFirstLastPara="1" rIns="91425" wrap="square" tIns="91425">
            <a:normAutofit/>
          </a:bodyPr>
          <a:lstStyle>
            <a:lvl1pPr lvl="0" rtl="0" algn="r">
              <a:lnSpc>
                <a:spcPct val="90000"/>
              </a:lnSpc>
              <a:spcBef>
                <a:spcPts val="0"/>
              </a:spcBef>
              <a:spcAft>
                <a:spcPts val="0"/>
              </a:spcAft>
              <a:buSzPts val="2100"/>
              <a:buNone/>
              <a:defRPr sz="20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1401" name="Google Shape;1401;p21"/>
          <p:cNvSpPr/>
          <p:nvPr/>
        </p:nvSpPr>
        <p:spPr>
          <a:xfrm rot="-5400000">
            <a:off x="1321206" y="5038251"/>
            <a:ext cx="1599442" cy="263207"/>
          </a:xfrm>
          <a:custGeom>
            <a:rect b="b" l="l" r="r" t="t"/>
            <a:pathLst>
              <a:path extrusionOk="0" h="20559" w="124932">
                <a:moveTo>
                  <a:pt x="28957" y="1"/>
                </a:moveTo>
                <a:lnTo>
                  <a:pt x="15565" y="11748"/>
                </a:lnTo>
                <a:lnTo>
                  <a:pt x="4346" y="1939"/>
                </a:lnTo>
                <a:lnTo>
                  <a:pt x="0" y="6873"/>
                </a:lnTo>
                <a:lnTo>
                  <a:pt x="15565" y="20558"/>
                </a:lnTo>
                <a:lnTo>
                  <a:pt x="28957" y="8811"/>
                </a:lnTo>
                <a:lnTo>
                  <a:pt x="42349" y="20558"/>
                </a:lnTo>
                <a:lnTo>
                  <a:pt x="55740" y="8811"/>
                </a:lnTo>
                <a:lnTo>
                  <a:pt x="69132" y="20558"/>
                </a:lnTo>
                <a:lnTo>
                  <a:pt x="82524" y="8811"/>
                </a:lnTo>
                <a:lnTo>
                  <a:pt x="95916" y="20558"/>
                </a:lnTo>
                <a:lnTo>
                  <a:pt x="109307" y="8811"/>
                </a:lnTo>
                <a:lnTo>
                  <a:pt x="120585" y="18620"/>
                </a:lnTo>
                <a:lnTo>
                  <a:pt x="124931" y="13686"/>
                </a:lnTo>
                <a:lnTo>
                  <a:pt x="109307" y="1"/>
                </a:lnTo>
                <a:lnTo>
                  <a:pt x="95916" y="11748"/>
                </a:lnTo>
                <a:lnTo>
                  <a:pt x="82524" y="1"/>
                </a:lnTo>
                <a:lnTo>
                  <a:pt x="69132" y="11748"/>
                </a:lnTo>
                <a:lnTo>
                  <a:pt x="55740" y="1"/>
                </a:lnTo>
                <a:lnTo>
                  <a:pt x="42349" y="11748"/>
                </a:lnTo>
                <a:lnTo>
                  <a:pt x="28957" y="1"/>
                </a:lnTo>
                <a:close/>
              </a:path>
            </a:pathLst>
          </a:custGeom>
          <a:solidFill>
            <a:schemeClr val="accen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2" name="Google Shape;1402;p21"/>
          <p:cNvSpPr/>
          <p:nvPr/>
        </p:nvSpPr>
        <p:spPr>
          <a:xfrm>
            <a:off x="8430900" y="423000"/>
            <a:ext cx="1000800" cy="1000800"/>
          </a:xfrm>
          <a:prstGeom prst="ellipse">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3" name="Google Shape;1403;p21"/>
          <p:cNvSpPr/>
          <p:nvPr/>
        </p:nvSpPr>
        <p:spPr>
          <a:xfrm>
            <a:off x="-265229" y="111825"/>
            <a:ext cx="703200" cy="703200"/>
          </a:xfrm>
          <a:prstGeom prst="ellipse">
            <a:avLst/>
          </a:prstGeom>
          <a:solidFill>
            <a:schemeClr val="accent3"/>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4" name="Google Shape;1404;p21"/>
          <p:cNvSpPr/>
          <p:nvPr/>
        </p:nvSpPr>
        <p:spPr>
          <a:xfrm>
            <a:off x="8278899" y="1017825"/>
            <a:ext cx="646535" cy="647405"/>
          </a:xfrm>
          <a:custGeom>
            <a:rect b="b" l="l" r="r" t="t"/>
            <a:pathLst>
              <a:path extrusionOk="0" h="43877" w="43818">
                <a:moveTo>
                  <a:pt x="21909" y="1"/>
                </a:moveTo>
                <a:cubicBezTo>
                  <a:pt x="21909" y="12101"/>
                  <a:pt x="12100" y="21968"/>
                  <a:pt x="0" y="21968"/>
                </a:cubicBezTo>
                <a:cubicBezTo>
                  <a:pt x="12100" y="21968"/>
                  <a:pt x="21909" y="31777"/>
                  <a:pt x="21909" y="43877"/>
                </a:cubicBezTo>
                <a:cubicBezTo>
                  <a:pt x="21909" y="31777"/>
                  <a:pt x="31718" y="21968"/>
                  <a:pt x="43817" y="21968"/>
                </a:cubicBezTo>
                <a:cubicBezTo>
                  <a:pt x="31718" y="21968"/>
                  <a:pt x="21909" y="12101"/>
                  <a:pt x="21909" y="1"/>
                </a:cubicBezTo>
                <a:close/>
              </a:path>
            </a:pathLst>
          </a:custGeom>
          <a:solidFill>
            <a:schemeClr val="accent4"/>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5" name="Google Shape;1405;p21"/>
          <p:cNvSpPr/>
          <p:nvPr/>
        </p:nvSpPr>
        <p:spPr>
          <a:xfrm>
            <a:off x="8445838" y="4227540"/>
            <a:ext cx="94800" cy="94800"/>
          </a:xfrm>
          <a:prstGeom prst="ellipse">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6" name="Google Shape;1406;p21"/>
          <p:cNvSpPr/>
          <p:nvPr/>
        </p:nvSpPr>
        <p:spPr>
          <a:xfrm>
            <a:off x="8341249" y="4266625"/>
            <a:ext cx="646535" cy="647405"/>
          </a:xfrm>
          <a:custGeom>
            <a:rect b="b" l="l" r="r" t="t"/>
            <a:pathLst>
              <a:path extrusionOk="0" h="43877" w="43818">
                <a:moveTo>
                  <a:pt x="21909" y="1"/>
                </a:moveTo>
                <a:cubicBezTo>
                  <a:pt x="21909" y="12101"/>
                  <a:pt x="12100" y="21968"/>
                  <a:pt x="0" y="21968"/>
                </a:cubicBezTo>
                <a:cubicBezTo>
                  <a:pt x="12100" y="21968"/>
                  <a:pt x="21909" y="31777"/>
                  <a:pt x="21909" y="43877"/>
                </a:cubicBezTo>
                <a:cubicBezTo>
                  <a:pt x="21909" y="31777"/>
                  <a:pt x="31718" y="21968"/>
                  <a:pt x="43817" y="21968"/>
                </a:cubicBezTo>
                <a:cubicBezTo>
                  <a:pt x="31718" y="21968"/>
                  <a:pt x="21909" y="12101"/>
                  <a:pt x="21909" y="1"/>
                </a:cubicBezTo>
                <a:close/>
              </a:path>
            </a:pathLst>
          </a:custGeom>
          <a:solidFill>
            <a:schemeClr val="accent6"/>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7" name="Google Shape;1407;p21"/>
          <p:cNvSpPr/>
          <p:nvPr/>
        </p:nvSpPr>
        <p:spPr>
          <a:xfrm>
            <a:off x="799375" y="423000"/>
            <a:ext cx="415800" cy="415800"/>
          </a:xfrm>
          <a:prstGeom prst="star4">
            <a:avLst>
              <a:gd fmla="val 19794" name="adj"/>
            </a:avLst>
          </a:prstGeom>
          <a:solidFill>
            <a:schemeClr val="accen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8" name="Google Shape;1408;p21"/>
          <p:cNvSpPr/>
          <p:nvPr/>
        </p:nvSpPr>
        <p:spPr>
          <a:xfrm>
            <a:off x="713097" y="838800"/>
            <a:ext cx="91500" cy="91500"/>
          </a:xfrm>
          <a:prstGeom prst="ellipse">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9" name="Google Shape;1409;p21"/>
          <p:cNvSpPr/>
          <p:nvPr/>
        </p:nvSpPr>
        <p:spPr>
          <a:xfrm>
            <a:off x="7895113" y="4695140"/>
            <a:ext cx="94800" cy="94800"/>
          </a:xfrm>
          <a:prstGeom prst="ellipse">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wesome words">
  <p:cSld name="TITLE_AND_BODY_1">
    <p:bg>
      <p:bgPr>
        <a:solidFill>
          <a:schemeClr val="accent4"/>
        </a:solidFill>
      </p:bgPr>
    </p:bg>
    <p:spTree>
      <p:nvGrpSpPr>
        <p:cNvPr id="1410" name="Shape 1410"/>
        <p:cNvGrpSpPr/>
        <p:nvPr/>
      </p:nvGrpSpPr>
      <p:grpSpPr>
        <a:xfrm>
          <a:off x="0" y="0"/>
          <a:ext cx="0" cy="0"/>
          <a:chOff x="0" y="0"/>
          <a:chExt cx="0" cy="0"/>
        </a:xfrm>
      </p:grpSpPr>
      <p:grpSp>
        <p:nvGrpSpPr>
          <p:cNvPr id="1411" name="Google Shape;1411;p22"/>
          <p:cNvGrpSpPr/>
          <p:nvPr/>
        </p:nvGrpSpPr>
        <p:grpSpPr>
          <a:xfrm>
            <a:off x="-100" y="-2100"/>
            <a:ext cx="9144129" cy="5149800"/>
            <a:chOff x="-100" y="-2100"/>
            <a:chExt cx="9144129" cy="5149800"/>
          </a:xfrm>
        </p:grpSpPr>
        <p:cxnSp>
          <p:nvCxnSpPr>
            <p:cNvPr id="1412" name="Google Shape;1412;p22"/>
            <p:cNvCxnSpPr/>
            <p:nvPr/>
          </p:nvCxnSpPr>
          <p:spPr>
            <a:xfrm>
              <a:off x="352950"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1413" name="Google Shape;1413;p22"/>
            <p:cNvCxnSpPr/>
            <p:nvPr/>
          </p:nvCxnSpPr>
          <p:spPr>
            <a:xfrm>
              <a:off x="609193"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1414" name="Google Shape;1414;p22"/>
            <p:cNvCxnSpPr/>
            <p:nvPr/>
          </p:nvCxnSpPr>
          <p:spPr>
            <a:xfrm>
              <a:off x="865437" y="-210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1415" name="Google Shape;1415;p22"/>
            <p:cNvCxnSpPr/>
            <p:nvPr/>
          </p:nvCxnSpPr>
          <p:spPr>
            <a:xfrm>
              <a:off x="1121680"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1416" name="Google Shape;1416;p22"/>
            <p:cNvCxnSpPr/>
            <p:nvPr/>
          </p:nvCxnSpPr>
          <p:spPr>
            <a:xfrm>
              <a:off x="1377924"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1417" name="Google Shape;1417;p22"/>
            <p:cNvCxnSpPr/>
            <p:nvPr/>
          </p:nvCxnSpPr>
          <p:spPr>
            <a:xfrm>
              <a:off x="1634167"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1418" name="Google Shape;1418;p22"/>
            <p:cNvCxnSpPr/>
            <p:nvPr/>
          </p:nvCxnSpPr>
          <p:spPr>
            <a:xfrm>
              <a:off x="1890410"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1419" name="Google Shape;1419;p22"/>
            <p:cNvCxnSpPr/>
            <p:nvPr/>
          </p:nvCxnSpPr>
          <p:spPr>
            <a:xfrm>
              <a:off x="2146654"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1420" name="Google Shape;1420;p22"/>
            <p:cNvCxnSpPr/>
            <p:nvPr/>
          </p:nvCxnSpPr>
          <p:spPr>
            <a:xfrm>
              <a:off x="2402897" y="-210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1421" name="Google Shape;1421;p22"/>
            <p:cNvCxnSpPr/>
            <p:nvPr/>
          </p:nvCxnSpPr>
          <p:spPr>
            <a:xfrm>
              <a:off x="2659140"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1422" name="Google Shape;1422;p22"/>
            <p:cNvCxnSpPr/>
            <p:nvPr/>
          </p:nvCxnSpPr>
          <p:spPr>
            <a:xfrm>
              <a:off x="2915384"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1423" name="Google Shape;1423;p22"/>
            <p:cNvCxnSpPr/>
            <p:nvPr/>
          </p:nvCxnSpPr>
          <p:spPr>
            <a:xfrm>
              <a:off x="3171627"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1424" name="Google Shape;1424;p22"/>
            <p:cNvCxnSpPr/>
            <p:nvPr/>
          </p:nvCxnSpPr>
          <p:spPr>
            <a:xfrm>
              <a:off x="3427871"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1425" name="Google Shape;1425;p22"/>
            <p:cNvCxnSpPr/>
            <p:nvPr/>
          </p:nvCxnSpPr>
          <p:spPr>
            <a:xfrm>
              <a:off x="3684114"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1426" name="Google Shape;1426;p22"/>
            <p:cNvCxnSpPr/>
            <p:nvPr/>
          </p:nvCxnSpPr>
          <p:spPr>
            <a:xfrm>
              <a:off x="3940357"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1427" name="Google Shape;1427;p22"/>
            <p:cNvCxnSpPr/>
            <p:nvPr/>
          </p:nvCxnSpPr>
          <p:spPr>
            <a:xfrm>
              <a:off x="4196601"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1428" name="Google Shape;1428;p22"/>
            <p:cNvCxnSpPr/>
            <p:nvPr/>
          </p:nvCxnSpPr>
          <p:spPr>
            <a:xfrm>
              <a:off x="4452844"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1429" name="Google Shape;1429;p22"/>
            <p:cNvCxnSpPr/>
            <p:nvPr/>
          </p:nvCxnSpPr>
          <p:spPr>
            <a:xfrm>
              <a:off x="4709088" y="-210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1430" name="Google Shape;1430;p22"/>
            <p:cNvCxnSpPr/>
            <p:nvPr/>
          </p:nvCxnSpPr>
          <p:spPr>
            <a:xfrm>
              <a:off x="4965331"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1431" name="Google Shape;1431;p22"/>
            <p:cNvCxnSpPr/>
            <p:nvPr/>
          </p:nvCxnSpPr>
          <p:spPr>
            <a:xfrm>
              <a:off x="5221574" y="-210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1432" name="Google Shape;1432;p22"/>
            <p:cNvCxnSpPr/>
            <p:nvPr/>
          </p:nvCxnSpPr>
          <p:spPr>
            <a:xfrm>
              <a:off x="5477818" y="-210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1433" name="Google Shape;1433;p22"/>
            <p:cNvCxnSpPr/>
            <p:nvPr/>
          </p:nvCxnSpPr>
          <p:spPr>
            <a:xfrm>
              <a:off x="5734061"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1434" name="Google Shape;1434;p22"/>
            <p:cNvCxnSpPr/>
            <p:nvPr/>
          </p:nvCxnSpPr>
          <p:spPr>
            <a:xfrm>
              <a:off x="5990304"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1435" name="Google Shape;1435;p22"/>
            <p:cNvCxnSpPr/>
            <p:nvPr/>
          </p:nvCxnSpPr>
          <p:spPr>
            <a:xfrm>
              <a:off x="6246548"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1436" name="Google Shape;1436;p22"/>
            <p:cNvCxnSpPr/>
            <p:nvPr/>
          </p:nvCxnSpPr>
          <p:spPr>
            <a:xfrm>
              <a:off x="6502791"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1437" name="Google Shape;1437;p22"/>
            <p:cNvCxnSpPr/>
            <p:nvPr/>
          </p:nvCxnSpPr>
          <p:spPr>
            <a:xfrm>
              <a:off x="6759035" y="-210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1438" name="Google Shape;1438;p22"/>
            <p:cNvCxnSpPr/>
            <p:nvPr/>
          </p:nvCxnSpPr>
          <p:spPr>
            <a:xfrm>
              <a:off x="7015278"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1439" name="Google Shape;1439;p22"/>
            <p:cNvCxnSpPr/>
            <p:nvPr/>
          </p:nvCxnSpPr>
          <p:spPr>
            <a:xfrm>
              <a:off x="7271521"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1440" name="Google Shape;1440;p22"/>
            <p:cNvCxnSpPr/>
            <p:nvPr/>
          </p:nvCxnSpPr>
          <p:spPr>
            <a:xfrm>
              <a:off x="7527765"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1441" name="Google Shape;1441;p22"/>
            <p:cNvCxnSpPr/>
            <p:nvPr/>
          </p:nvCxnSpPr>
          <p:spPr>
            <a:xfrm>
              <a:off x="7784008" y="-210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1442" name="Google Shape;1442;p22"/>
            <p:cNvCxnSpPr/>
            <p:nvPr/>
          </p:nvCxnSpPr>
          <p:spPr>
            <a:xfrm>
              <a:off x="8040251"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1443" name="Google Shape;1443;p22"/>
            <p:cNvCxnSpPr/>
            <p:nvPr/>
          </p:nvCxnSpPr>
          <p:spPr>
            <a:xfrm>
              <a:off x="8296495"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1444" name="Google Shape;1444;p22"/>
            <p:cNvCxnSpPr/>
            <p:nvPr/>
          </p:nvCxnSpPr>
          <p:spPr>
            <a:xfrm>
              <a:off x="8552738" y="-210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1445" name="Google Shape;1445;p22"/>
            <p:cNvCxnSpPr/>
            <p:nvPr/>
          </p:nvCxnSpPr>
          <p:spPr>
            <a:xfrm>
              <a:off x="8808982" y="-210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1446" name="Google Shape;1446;p22"/>
            <p:cNvCxnSpPr/>
            <p:nvPr/>
          </p:nvCxnSpPr>
          <p:spPr>
            <a:xfrm>
              <a:off x="9065225"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1447" name="Google Shape;1447;p22"/>
            <p:cNvCxnSpPr/>
            <p:nvPr/>
          </p:nvCxnSpPr>
          <p:spPr>
            <a:xfrm>
              <a:off x="96700"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1448" name="Google Shape;1448;p22"/>
            <p:cNvCxnSpPr/>
            <p:nvPr/>
          </p:nvCxnSpPr>
          <p:spPr>
            <a:xfrm rot="10800000">
              <a:off x="4573829" y="41812"/>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1449" name="Google Shape;1449;p22"/>
            <p:cNvCxnSpPr/>
            <p:nvPr/>
          </p:nvCxnSpPr>
          <p:spPr>
            <a:xfrm rot="10800000">
              <a:off x="4573829" y="-218345"/>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1450" name="Google Shape;1450;p22"/>
            <p:cNvCxnSpPr/>
            <p:nvPr/>
          </p:nvCxnSpPr>
          <p:spPr>
            <a:xfrm rot="10800000">
              <a:off x="4570100" y="-478501"/>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1451" name="Google Shape;1451;p22"/>
            <p:cNvCxnSpPr/>
            <p:nvPr/>
          </p:nvCxnSpPr>
          <p:spPr>
            <a:xfrm rot="10800000">
              <a:off x="4573829" y="-738658"/>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1452" name="Google Shape;1452;p22"/>
            <p:cNvCxnSpPr/>
            <p:nvPr/>
          </p:nvCxnSpPr>
          <p:spPr>
            <a:xfrm rot="10800000">
              <a:off x="4573829" y="-998815"/>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1453" name="Google Shape;1453;p22"/>
            <p:cNvCxnSpPr/>
            <p:nvPr/>
          </p:nvCxnSpPr>
          <p:spPr>
            <a:xfrm rot="10800000">
              <a:off x="4573829" y="-1258971"/>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1454" name="Google Shape;1454;p22"/>
            <p:cNvCxnSpPr/>
            <p:nvPr/>
          </p:nvCxnSpPr>
          <p:spPr>
            <a:xfrm rot="10800000">
              <a:off x="4573829" y="-1519128"/>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1455" name="Google Shape;1455;p22"/>
            <p:cNvCxnSpPr/>
            <p:nvPr/>
          </p:nvCxnSpPr>
          <p:spPr>
            <a:xfrm rot="10800000">
              <a:off x="4573829" y="-1779284"/>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1456" name="Google Shape;1456;p22"/>
            <p:cNvCxnSpPr/>
            <p:nvPr/>
          </p:nvCxnSpPr>
          <p:spPr>
            <a:xfrm rot="10800000">
              <a:off x="4570100" y="-2039441"/>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1457" name="Google Shape;1457;p22"/>
            <p:cNvCxnSpPr/>
            <p:nvPr/>
          </p:nvCxnSpPr>
          <p:spPr>
            <a:xfrm rot="10800000">
              <a:off x="4573829" y="-2299597"/>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1458" name="Google Shape;1458;p22"/>
            <p:cNvCxnSpPr/>
            <p:nvPr/>
          </p:nvCxnSpPr>
          <p:spPr>
            <a:xfrm rot="10800000">
              <a:off x="4573829" y="-2559754"/>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1459" name="Google Shape;1459;p22"/>
            <p:cNvCxnSpPr/>
            <p:nvPr/>
          </p:nvCxnSpPr>
          <p:spPr>
            <a:xfrm rot="10800000">
              <a:off x="4573829" y="-2819911"/>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1460" name="Google Shape;1460;p22"/>
            <p:cNvCxnSpPr/>
            <p:nvPr/>
          </p:nvCxnSpPr>
          <p:spPr>
            <a:xfrm rot="10800000">
              <a:off x="4573829" y="-3080067"/>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1461" name="Google Shape;1461;p22"/>
            <p:cNvCxnSpPr/>
            <p:nvPr/>
          </p:nvCxnSpPr>
          <p:spPr>
            <a:xfrm rot="10800000">
              <a:off x="4573829" y="-3340224"/>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1462" name="Google Shape;1462;p22"/>
            <p:cNvCxnSpPr/>
            <p:nvPr/>
          </p:nvCxnSpPr>
          <p:spPr>
            <a:xfrm rot="10800000">
              <a:off x="4573829" y="-3600380"/>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1463" name="Google Shape;1463;p22"/>
            <p:cNvCxnSpPr/>
            <p:nvPr/>
          </p:nvCxnSpPr>
          <p:spPr>
            <a:xfrm rot="10800000">
              <a:off x="4573829" y="-3860537"/>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1464" name="Google Shape;1464;p22"/>
            <p:cNvCxnSpPr/>
            <p:nvPr/>
          </p:nvCxnSpPr>
          <p:spPr>
            <a:xfrm rot="10800000">
              <a:off x="4573829" y="-4120693"/>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1465" name="Google Shape;1465;p22"/>
            <p:cNvCxnSpPr/>
            <p:nvPr/>
          </p:nvCxnSpPr>
          <p:spPr>
            <a:xfrm rot="10800000">
              <a:off x="4570100" y="-4380850"/>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1466" name="Google Shape;1466;p22"/>
            <p:cNvCxnSpPr/>
            <p:nvPr/>
          </p:nvCxnSpPr>
          <p:spPr>
            <a:xfrm rot="10800000">
              <a:off x="4573829" y="301975"/>
              <a:ext cx="0" cy="9140400"/>
            </a:xfrm>
            <a:prstGeom prst="straightConnector1">
              <a:avLst/>
            </a:prstGeom>
            <a:noFill/>
            <a:ln cap="flat" cmpd="sng" w="9525">
              <a:solidFill>
                <a:schemeClr val="dk1"/>
              </a:solidFill>
              <a:prstDash val="solid"/>
              <a:round/>
              <a:headEnd len="med" w="med" type="none"/>
              <a:tailEnd len="med" w="med" type="none"/>
            </a:ln>
          </p:spPr>
        </p:cxnSp>
      </p:grpSp>
      <p:sp>
        <p:nvSpPr>
          <p:cNvPr id="1467" name="Google Shape;1467;p22"/>
          <p:cNvSpPr txBox="1"/>
          <p:nvPr>
            <p:ph type="title"/>
          </p:nvPr>
        </p:nvSpPr>
        <p:spPr>
          <a:xfrm>
            <a:off x="1616175" y="1039925"/>
            <a:ext cx="4102500" cy="1867500"/>
          </a:xfrm>
          <a:prstGeom prst="rect">
            <a:avLst/>
          </a:prstGeom>
        </p:spPr>
        <p:txBody>
          <a:bodyPr anchorCtr="0" anchor="t" bIns="91425" lIns="91425" spcFirstLastPara="1" rIns="91425" wrap="square" tIns="91425">
            <a:normAutofit/>
          </a:bodyPr>
          <a:lstStyle>
            <a:lvl1pPr lvl="0" rtl="0" algn="ctr">
              <a:spcBef>
                <a:spcPts val="0"/>
              </a:spcBef>
              <a:spcAft>
                <a:spcPts val="0"/>
              </a:spcAft>
              <a:buSzPts val="2800"/>
              <a:buNone/>
              <a:defRPr sz="150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468" name="Google Shape;1468;p22"/>
          <p:cNvSpPr txBox="1"/>
          <p:nvPr>
            <p:ph idx="1" type="body"/>
          </p:nvPr>
        </p:nvSpPr>
        <p:spPr>
          <a:xfrm>
            <a:off x="3506450" y="3756500"/>
            <a:ext cx="4714800" cy="647400"/>
          </a:xfrm>
          <a:prstGeom prst="rect">
            <a:avLst/>
          </a:prstGeom>
        </p:spPr>
        <p:txBody>
          <a:bodyPr anchorCtr="0" anchor="t" bIns="91425" lIns="91425" spcFirstLastPara="1" rIns="91425" wrap="square" tIns="91425">
            <a:normAutofit/>
          </a:bodyPr>
          <a:lstStyle>
            <a:lvl1pPr indent="-317500" lvl="0" marL="457200" rtl="0" algn="ctr">
              <a:lnSpc>
                <a:spcPct val="100000"/>
              </a:lnSpc>
              <a:spcBef>
                <a:spcPts val="0"/>
              </a:spcBef>
              <a:spcAft>
                <a:spcPts val="0"/>
              </a:spcAft>
              <a:buSzPts val="1400"/>
              <a:buChar char="●"/>
              <a:defRPr/>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
        <p:nvSpPr>
          <p:cNvPr id="1469" name="Google Shape;1469;p22"/>
          <p:cNvSpPr/>
          <p:nvPr/>
        </p:nvSpPr>
        <p:spPr>
          <a:xfrm rot="-5400000">
            <a:off x="-395367" y="5022742"/>
            <a:ext cx="1903651" cy="313268"/>
          </a:xfrm>
          <a:custGeom>
            <a:rect b="b" l="l" r="r" t="t"/>
            <a:pathLst>
              <a:path extrusionOk="0" h="20559" w="124932">
                <a:moveTo>
                  <a:pt x="28957" y="1"/>
                </a:moveTo>
                <a:lnTo>
                  <a:pt x="15565" y="11748"/>
                </a:lnTo>
                <a:lnTo>
                  <a:pt x="4346" y="1939"/>
                </a:lnTo>
                <a:lnTo>
                  <a:pt x="0" y="6873"/>
                </a:lnTo>
                <a:lnTo>
                  <a:pt x="15565" y="20558"/>
                </a:lnTo>
                <a:lnTo>
                  <a:pt x="28957" y="8811"/>
                </a:lnTo>
                <a:lnTo>
                  <a:pt x="42349" y="20558"/>
                </a:lnTo>
                <a:lnTo>
                  <a:pt x="55740" y="8811"/>
                </a:lnTo>
                <a:lnTo>
                  <a:pt x="69132" y="20558"/>
                </a:lnTo>
                <a:lnTo>
                  <a:pt x="82524" y="8811"/>
                </a:lnTo>
                <a:lnTo>
                  <a:pt x="95916" y="20558"/>
                </a:lnTo>
                <a:lnTo>
                  <a:pt x="109307" y="8811"/>
                </a:lnTo>
                <a:lnTo>
                  <a:pt x="120585" y="18620"/>
                </a:lnTo>
                <a:lnTo>
                  <a:pt x="124931" y="13686"/>
                </a:lnTo>
                <a:lnTo>
                  <a:pt x="109307" y="1"/>
                </a:lnTo>
                <a:lnTo>
                  <a:pt x="95916" y="11748"/>
                </a:lnTo>
                <a:lnTo>
                  <a:pt x="82524" y="1"/>
                </a:lnTo>
                <a:lnTo>
                  <a:pt x="69132" y="11748"/>
                </a:lnTo>
                <a:lnTo>
                  <a:pt x="55740" y="1"/>
                </a:lnTo>
                <a:lnTo>
                  <a:pt x="42349" y="11748"/>
                </a:lnTo>
                <a:lnTo>
                  <a:pt x="28957" y="1"/>
                </a:lnTo>
                <a:close/>
              </a:path>
            </a:pathLst>
          </a:custGeom>
          <a:solidFill>
            <a:schemeClr val="accen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0" name="Google Shape;1470;p22"/>
          <p:cNvSpPr/>
          <p:nvPr/>
        </p:nvSpPr>
        <p:spPr>
          <a:xfrm>
            <a:off x="-386175" y="1363500"/>
            <a:ext cx="815100" cy="815100"/>
          </a:xfrm>
          <a:prstGeom prst="ellipse">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1" name="Google Shape;1471;p22"/>
          <p:cNvSpPr/>
          <p:nvPr/>
        </p:nvSpPr>
        <p:spPr>
          <a:xfrm>
            <a:off x="-254029" y="111825"/>
            <a:ext cx="703200" cy="703200"/>
          </a:xfrm>
          <a:prstGeom prst="ellipse">
            <a:avLst/>
          </a:prstGeom>
          <a:solidFill>
            <a:schemeClr val="l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2" name="Google Shape;1472;p22"/>
          <p:cNvSpPr/>
          <p:nvPr/>
        </p:nvSpPr>
        <p:spPr>
          <a:xfrm>
            <a:off x="163599" y="1586100"/>
            <a:ext cx="646535" cy="647405"/>
          </a:xfrm>
          <a:custGeom>
            <a:rect b="b" l="l" r="r" t="t"/>
            <a:pathLst>
              <a:path extrusionOk="0" h="43877" w="43818">
                <a:moveTo>
                  <a:pt x="21909" y="1"/>
                </a:moveTo>
                <a:cubicBezTo>
                  <a:pt x="21909" y="12101"/>
                  <a:pt x="12100" y="21968"/>
                  <a:pt x="0" y="21968"/>
                </a:cubicBezTo>
                <a:cubicBezTo>
                  <a:pt x="12100" y="21968"/>
                  <a:pt x="21909" y="31777"/>
                  <a:pt x="21909" y="43877"/>
                </a:cubicBezTo>
                <a:cubicBezTo>
                  <a:pt x="21909" y="31777"/>
                  <a:pt x="31718" y="21968"/>
                  <a:pt x="43817" y="21968"/>
                </a:cubicBezTo>
                <a:cubicBezTo>
                  <a:pt x="31718" y="21968"/>
                  <a:pt x="21909" y="12101"/>
                  <a:pt x="21909" y="1"/>
                </a:cubicBezTo>
                <a:close/>
              </a:path>
            </a:pathLst>
          </a:custGeom>
          <a:solidFill>
            <a:schemeClr val="accent5"/>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3" name="Google Shape;1473;p22"/>
          <p:cNvSpPr/>
          <p:nvPr/>
        </p:nvSpPr>
        <p:spPr>
          <a:xfrm>
            <a:off x="8635838" y="4733115"/>
            <a:ext cx="94800" cy="94800"/>
          </a:xfrm>
          <a:prstGeom prst="ellipse">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4" name="Google Shape;1474;p22"/>
          <p:cNvSpPr/>
          <p:nvPr/>
        </p:nvSpPr>
        <p:spPr>
          <a:xfrm>
            <a:off x="8635849" y="4684975"/>
            <a:ext cx="646535" cy="647405"/>
          </a:xfrm>
          <a:custGeom>
            <a:rect b="b" l="l" r="r" t="t"/>
            <a:pathLst>
              <a:path extrusionOk="0" h="43877" w="43818">
                <a:moveTo>
                  <a:pt x="21909" y="1"/>
                </a:moveTo>
                <a:cubicBezTo>
                  <a:pt x="21909" y="12101"/>
                  <a:pt x="12100" y="21968"/>
                  <a:pt x="0" y="21968"/>
                </a:cubicBezTo>
                <a:cubicBezTo>
                  <a:pt x="12100" y="21968"/>
                  <a:pt x="21909" y="31777"/>
                  <a:pt x="21909" y="43877"/>
                </a:cubicBezTo>
                <a:cubicBezTo>
                  <a:pt x="21909" y="31777"/>
                  <a:pt x="31718" y="21968"/>
                  <a:pt x="43817" y="21968"/>
                </a:cubicBezTo>
                <a:cubicBezTo>
                  <a:pt x="31718" y="21968"/>
                  <a:pt x="21909" y="12101"/>
                  <a:pt x="21909" y="1"/>
                </a:cubicBezTo>
                <a:close/>
              </a:path>
            </a:pathLst>
          </a:custGeom>
          <a:solidFill>
            <a:schemeClr val="accent6"/>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
  <p:cSld name="TITLE_AND_BODY_2">
    <p:spTree>
      <p:nvGrpSpPr>
        <p:cNvPr id="1475" name="Shape 1475"/>
        <p:cNvGrpSpPr/>
        <p:nvPr/>
      </p:nvGrpSpPr>
      <p:grpSpPr>
        <a:xfrm>
          <a:off x="0" y="0"/>
          <a:ext cx="0" cy="0"/>
          <a:chOff x="0" y="0"/>
          <a:chExt cx="0" cy="0"/>
        </a:xfrm>
      </p:grpSpPr>
      <p:grpSp>
        <p:nvGrpSpPr>
          <p:cNvPr id="1476" name="Google Shape;1476;p23"/>
          <p:cNvGrpSpPr/>
          <p:nvPr/>
        </p:nvGrpSpPr>
        <p:grpSpPr>
          <a:xfrm>
            <a:off x="-100" y="-2100"/>
            <a:ext cx="9144129" cy="5149800"/>
            <a:chOff x="-100" y="-2100"/>
            <a:chExt cx="9144129" cy="5149800"/>
          </a:xfrm>
        </p:grpSpPr>
        <p:cxnSp>
          <p:nvCxnSpPr>
            <p:cNvPr id="1477" name="Google Shape;1477;p23"/>
            <p:cNvCxnSpPr/>
            <p:nvPr/>
          </p:nvCxnSpPr>
          <p:spPr>
            <a:xfrm>
              <a:off x="352950"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1478" name="Google Shape;1478;p23"/>
            <p:cNvCxnSpPr/>
            <p:nvPr/>
          </p:nvCxnSpPr>
          <p:spPr>
            <a:xfrm>
              <a:off x="609193"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1479" name="Google Shape;1479;p23"/>
            <p:cNvCxnSpPr/>
            <p:nvPr/>
          </p:nvCxnSpPr>
          <p:spPr>
            <a:xfrm>
              <a:off x="865437" y="-210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1480" name="Google Shape;1480;p23"/>
            <p:cNvCxnSpPr/>
            <p:nvPr/>
          </p:nvCxnSpPr>
          <p:spPr>
            <a:xfrm>
              <a:off x="1121680"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1481" name="Google Shape;1481;p23"/>
            <p:cNvCxnSpPr/>
            <p:nvPr/>
          </p:nvCxnSpPr>
          <p:spPr>
            <a:xfrm>
              <a:off x="1377924"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1482" name="Google Shape;1482;p23"/>
            <p:cNvCxnSpPr/>
            <p:nvPr/>
          </p:nvCxnSpPr>
          <p:spPr>
            <a:xfrm>
              <a:off x="1634167"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1483" name="Google Shape;1483;p23"/>
            <p:cNvCxnSpPr/>
            <p:nvPr/>
          </p:nvCxnSpPr>
          <p:spPr>
            <a:xfrm>
              <a:off x="1890410"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1484" name="Google Shape;1484;p23"/>
            <p:cNvCxnSpPr/>
            <p:nvPr/>
          </p:nvCxnSpPr>
          <p:spPr>
            <a:xfrm>
              <a:off x="2146654"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1485" name="Google Shape;1485;p23"/>
            <p:cNvCxnSpPr/>
            <p:nvPr/>
          </p:nvCxnSpPr>
          <p:spPr>
            <a:xfrm>
              <a:off x="2402897" y="-210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1486" name="Google Shape;1486;p23"/>
            <p:cNvCxnSpPr/>
            <p:nvPr/>
          </p:nvCxnSpPr>
          <p:spPr>
            <a:xfrm>
              <a:off x="2659140"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1487" name="Google Shape;1487;p23"/>
            <p:cNvCxnSpPr/>
            <p:nvPr/>
          </p:nvCxnSpPr>
          <p:spPr>
            <a:xfrm>
              <a:off x="2915384"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1488" name="Google Shape;1488;p23"/>
            <p:cNvCxnSpPr/>
            <p:nvPr/>
          </p:nvCxnSpPr>
          <p:spPr>
            <a:xfrm>
              <a:off x="3171627"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1489" name="Google Shape;1489;p23"/>
            <p:cNvCxnSpPr/>
            <p:nvPr/>
          </p:nvCxnSpPr>
          <p:spPr>
            <a:xfrm>
              <a:off x="3427871"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1490" name="Google Shape;1490;p23"/>
            <p:cNvCxnSpPr/>
            <p:nvPr/>
          </p:nvCxnSpPr>
          <p:spPr>
            <a:xfrm>
              <a:off x="3684114"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1491" name="Google Shape;1491;p23"/>
            <p:cNvCxnSpPr/>
            <p:nvPr/>
          </p:nvCxnSpPr>
          <p:spPr>
            <a:xfrm>
              <a:off x="3940357"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1492" name="Google Shape;1492;p23"/>
            <p:cNvCxnSpPr/>
            <p:nvPr/>
          </p:nvCxnSpPr>
          <p:spPr>
            <a:xfrm>
              <a:off x="4196601"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1493" name="Google Shape;1493;p23"/>
            <p:cNvCxnSpPr/>
            <p:nvPr/>
          </p:nvCxnSpPr>
          <p:spPr>
            <a:xfrm>
              <a:off x="4452844"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1494" name="Google Shape;1494;p23"/>
            <p:cNvCxnSpPr/>
            <p:nvPr/>
          </p:nvCxnSpPr>
          <p:spPr>
            <a:xfrm>
              <a:off x="4709088" y="-210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1495" name="Google Shape;1495;p23"/>
            <p:cNvCxnSpPr/>
            <p:nvPr/>
          </p:nvCxnSpPr>
          <p:spPr>
            <a:xfrm>
              <a:off x="4965331"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1496" name="Google Shape;1496;p23"/>
            <p:cNvCxnSpPr/>
            <p:nvPr/>
          </p:nvCxnSpPr>
          <p:spPr>
            <a:xfrm>
              <a:off x="5221574" y="-210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1497" name="Google Shape;1497;p23"/>
            <p:cNvCxnSpPr/>
            <p:nvPr/>
          </p:nvCxnSpPr>
          <p:spPr>
            <a:xfrm>
              <a:off x="5477818" y="-210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1498" name="Google Shape;1498;p23"/>
            <p:cNvCxnSpPr/>
            <p:nvPr/>
          </p:nvCxnSpPr>
          <p:spPr>
            <a:xfrm>
              <a:off x="5734061"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1499" name="Google Shape;1499;p23"/>
            <p:cNvCxnSpPr/>
            <p:nvPr/>
          </p:nvCxnSpPr>
          <p:spPr>
            <a:xfrm>
              <a:off x="5990304"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1500" name="Google Shape;1500;p23"/>
            <p:cNvCxnSpPr/>
            <p:nvPr/>
          </p:nvCxnSpPr>
          <p:spPr>
            <a:xfrm>
              <a:off x="6246548"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1501" name="Google Shape;1501;p23"/>
            <p:cNvCxnSpPr/>
            <p:nvPr/>
          </p:nvCxnSpPr>
          <p:spPr>
            <a:xfrm>
              <a:off x="6502791"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1502" name="Google Shape;1502;p23"/>
            <p:cNvCxnSpPr/>
            <p:nvPr/>
          </p:nvCxnSpPr>
          <p:spPr>
            <a:xfrm>
              <a:off x="6759035" y="-210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1503" name="Google Shape;1503;p23"/>
            <p:cNvCxnSpPr/>
            <p:nvPr/>
          </p:nvCxnSpPr>
          <p:spPr>
            <a:xfrm>
              <a:off x="7015278"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1504" name="Google Shape;1504;p23"/>
            <p:cNvCxnSpPr/>
            <p:nvPr/>
          </p:nvCxnSpPr>
          <p:spPr>
            <a:xfrm>
              <a:off x="7271521"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1505" name="Google Shape;1505;p23"/>
            <p:cNvCxnSpPr/>
            <p:nvPr/>
          </p:nvCxnSpPr>
          <p:spPr>
            <a:xfrm>
              <a:off x="7527765"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1506" name="Google Shape;1506;p23"/>
            <p:cNvCxnSpPr/>
            <p:nvPr/>
          </p:nvCxnSpPr>
          <p:spPr>
            <a:xfrm>
              <a:off x="7784008" y="-210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1507" name="Google Shape;1507;p23"/>
            <p:cNvCxnSpPr/>
            <p:nvPr/>
          </p:nvCxnSpPr>
          <p:spPr>
            <a:xfrm>
              <a:off x="8040251"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1508" name="Google Shape;1508;p23"/>
            <p:cNvCxnSpPr/>
            <p:nvPr/>
          </p:nvCxnSpPr>
          <p:spPr>
            <a:xfrm>
              <a:off x="8296495"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1509" name="Google Shape;1509;p23"/>
            <p:cNvCxnSpPr/>
            <p:nvPr/>
          </p:nvCxnSpPr>
          <p:spPr>
            <a:xfrm>
              <a:off x="8552738" y="-210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1510" name="Google Shape;1510;p23"/>
            <p:cNvCxnSpPr/>
            <p:nvPr/>
          </p:nvCxnSpPr>
          <p:spPr>
            <a:xfrm>
              <a:off x="8808982" y="-210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1511" name="Google Shape;1511;p23"/>
            <p:cNvCxnSpPr/>
            <p:nvPr/>
          </p:nvCxnSpPr>
          <p:spPr>
            <a:xfrm>
              <a:off x="9065225"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1512" name="Google Shape;1512;p23"/>
            <p:cNvCxnSpPr/>
            <p:nvPr/>
          </p:nvCxnSpPr>
          <p:spPr>
            <a:xfrm>
              <a:off x="96700"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1513" name="Google Shape;1513;p23"/>
            <p:cNvCxnSpPr/>
            <p:nvPr/>
          </p:nvCxnSpPr>
          <p:spPr>
            <a:xfrm rot="10800000">
              <a:off x="4573829" y="41812"/>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1514" name="Google Shape;1514;p23"/>
            <p:cNvCxnSpPr/>
            <p:nvPr/>
          </p:nvCxnSpPr>
          <p:spPr>
            <a:xfrm rot="10800000">
              <a:off x="4573829" y="-218345"/>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1515" name="Google Shape;1515;p23"/>
            <p:cNvCxnSpPr/>
            <p:nvPr/>
          </p:nvCxnSpPr>
          <p:spPr>
            <a:xfrm rot="10800000">
              <a:off x="4570100" y="-478501"/>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1516" name="Google Shape;1516;p23"/>
            <p:cNvCxnSpPr/>
            <p:nvPr/>
          </p:nvCxnSpPr>
          <p:spPr>
            <a:xfrm rot="10800000">
              <a:off x="4573829" y="-738658"/>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1517" name="Google Shape;1517;p23"/>
            <p:cNvCxnSpPr/>
            <p:nvPr/>
          </p:nvCxnSpPr>
          <p:spPr>
            <a:xfrm rot="10800000">
              <a:off x="4573829" y="-998815"/>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1518" name="Google Shape;1518;p23"/>
            <p:cNvCxnSpPr/>
            <p:nvPr/>
          </p:nvCxnSpPr>
          <p:spPr>
            <a:xfrm rot="10800000">
              <a:off x="4573829" y="-1258971"/>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1519" name="Google Shape;1519;p23"/>
            <p:cNvCxnSpPr/>
            <p:nvPr/>
          </p:nvCxnSpPr>
          <p:spPr>
            <a:xfrm rot="10800000">
              <a:off x="4573829" y="-1519128"/>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1520" name="Google Shape;1520;p23"/>
            <p:cNvCxnSpPr/>
            <p:nvPr/>
          </p:nvCxnSpPr>
          <p:spPr>
            <a:xfrm rot="10800000">
              <a:off x="4573829" y="-1779284"/>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1521" name="Google Shape;1521;p23"/>
            <p:cNvCxnSpPr/>
            <p:nvPr/>
          </p:nvCxnSpPr>
          <p:spPr>
            <a:xfrm rot="10800000">
              <a:off x="4570100" y="-2039441"/>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1522" name="Google Shape;1522;p23"/>
            <p:cNvCxnSpPr/>
            <p:nvPr/>
          </p:nvCxnSpPr>
          <p:spPr>
            <a:xfrm rot="10800000">
              <a:off x="4573829" y="-2299597"/>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1523" name="Google Shape;1523;p23"/>
            <p:cNvCxnSpPr/>
            <p:nvPr/>
          </p:nvCxnSpPr>
          <p:spPr>
            <a:xfrm rot="10800000">
              <a:off x="4573829" y="-2559754"/>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1524" name="Google Shape;1524;p23"/>
            <p:cNvCxnSpPr/>
            <p:nvPr/>
          </p:nvCxnSpPr>
          <p:spPr>
            <a:xfrm rot="10800000">
              <a:off x="4573829" y="-2819911"/>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1525" name="Google Shape;1525;p23"/>
            <p:cNvCxnSpPr/>
            <p:nvPr/>
          </p:nvCxnSpPr>
          <p:spPr>
            <a:xfrm rot="10800000">
              <a:off x="4573829" y="-3080067"/>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1526" name="Google Shape;1526;p23"/>
            <p:cNvCxnSpPr/>
            <p:nvPr/>
          </p:nvCxnSpPr>
          <p:spPr>
            <a:xfrm rot="10800000">
              <a:off x="4573829" y="-3340224"/>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1527" name="Google Shape;1527;p23"/>
            <p:cNvCxnSpPr/>
            <p:nvPr/>
          </p:nvCxnSpPr>
          <p:spPr>
            <a:xfrm rot="10800000">
              <a:off x="4573829" y="-3600380"/>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1528" name="Google Shape;1528;p23"/>
            <p:cNvCxnSpPr/>
            <p:nvPr/>
          </p:nvCxnSpPr>
          <p:spPr>
            <a:xfrm rot="10800000">
              <a:off x="4573829" y="-3860537"/>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1529" name="Google Shape;1529;p23"/>
            <p:cNvCxnSpPr/>
            <p:nvPr/>
          </p:nvCxnSpPr>
          <p:spPr>
            <a:xfrm rot="10800000">
              <a:off x="4573829" y="-4120693"/>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1530" name="Google Shape;1530;p23"/>
            <p:cNvCxnSpPr/>
            <p:nvPr/>
          </p:nvCxnSpPr>
          <p:spPr>
            <a:xfrm rot="10800000">
              <a:off x="4570100" y="-4380850"/>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1531" name="Google Shape;1531;p23"/>
            <p:cNvCxnSpPr/>
            <p:nvPr/>
          </p:nvCxnSpPr>
          <p:spPr>
            <a:xfrm rot="10800000">
              <a:off x="4573829" y="301975"/>
              <a:ext cx="0" cy="9140400"/>
            </a:xfrm>
            <a:prstGeom prst="straightConnector1">
              <a:avLst/>
            </a:prstGeom>
            <a:noFill/>
            <a:ln cap="flat" cmpd="sng" w="9525">
              <a:solidFill>
                <a:schemeClr val="dk1"/>
              </a:solidFill>
              <a:prstDash val="solid"/>
              <a:round/>
              <a:headEnd len="med" w="med" type="none"/>
              <a:tailEnd len="med" w="med" type="none"/>
            </a:ln>
          </p:spPr>
        </p:cxnSp>
      </p:grpSp>
      <p:grpSp>
        <p:nvGrpSpPr>
          <p:cNvPr id="1532" name="Google Shape;1532;p23"/>
          <p:cNvGrpSpPr/>
          <p:nvPr/>
        </p:nvGrpSpPr>
        <p:grpSpPr>
          <a:xfrm>
            <a:off x="701025" y="539400"/>
            <a:ext cx="7731300" cy="4064700"/>
            <a:chOff x="701025" y="539400"/>
            <a:chExt cx="7731300" cy="4064700"/>
          </a:xfrm>
        </p:grpSpPr>
        <p:sp>
          <p:nvSpPr>
            <p:cNvPr id="1533" name="Google Shape;1533;p23"/>
            <p:cNvSpPr/>
            <p:nvPr/>
          </p:nvSpPr>
          <p:spPr>
            <a:xfrm>
              <a:off x="711950" y="539400"/>
              <a:ext cx="7719000" cy="4064700"/>
            </a:xfrm>
            <a:prstGeom prst="roundRect">
              <a:avLst>
                <a:gd fmla="val 6735" name="adj"/>
              </a:avLst>
            </a:prstGeom>
            <a:solidFill>
              <a:srgbClr val="FFFFFF"/>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534" name="Google Shape;1534;p23"/>
            <p:cNvCxnSpPr/>
            <p:nvPr/>
          </p:nvCxnSpPr>
          <p:spPr>
            <a:xfrm rot="10800000">
              <a:off x="701025" y="1072675"/>
              <a:ext cx="7731300" cy="0"/>
            </a:xfrm>
            <a:prstGeom prst="straightConnector1">
              <a:avLst/>
            </a:prstGeom>
            <a:noFill/>
            <a:ln cap="flat" cmpd="sng" w="9525">
              <a:solidFill>
                <a:srgbClr val="595959"/>
              </a:solidFill>
              <a:prstDash val="solid"/>
              <a:round/>
              <a:headEnd len="med" w="med" type="none"/>
              <a:tailEnd len="med" w="med" type="none"/>
            </a:ln>
          </p:spPr>
        </p:cxnSp>
        <p:grpSp>
          <p:nvGrpSpPr>
            <p:cNvPr id="1535" name="Google Shape;1535;p23"/>
            <p:cNvGrpSpPr/>
            <p:nvPr/>
          </p:nvGrpSpPr>
          <p:grpSpPr>
            <a:xfrm>
              <a:off x="941925" y="763050"/>
              <a:ext cx="716485" cy="147300"/>
              <a:chOff x="7468650" y="676950"/>
              <a:chExt cx="716485" cy="147300"/>
            </a:xfrm>
          </p:grpSpPr>
          <p:sp>
            <p:nvSpPr>
              <p:cNvPr id="1536" name="Google Shape;1536;p23"/>
              <p:cNvSpPr/>
              <p:nvPr/>
            </p:nvSpPr>
            <p:spPr>
              <a:xfrm>
                <a:off x="7468650" y="676950"/>
                <a:ext cx="147300" cy="147300"/>
              </a:xfrm>
              <a:prstGeom prst="ellipse">
                <a:avLst/>
              </a:prstGeom>
              <a:solidFill>
                <a:srgbClr val="74C3B3"/>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7" name="Google Shape;1537;p23"/>
              <p:cNvSpPr/>
              <p:nvPr/>
            </p:nvSpPr>
            <p:spPr>
              <a:xfrm>
                <a:off x="7753243" y="676950"/>
                <a:ext cx="147300" cy="147300"/>
              </a:xfrm>
              <a:prstGeom prst="ellipse">
                <a:avLst/>
              </a:prstGeom>
              <a:solidFill>
                <a:srgbClr val="F6C4A2"/>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8" name="Google Shape;1538;p23"/>
              <p:cNvSpPr/>
              <p:nvPr/>
            </p:nvSpPr>
            <p:spPr>
              <a:xfrm>
                <a:off x="8037835" y="676950"/>
                <a:ext cx="147300" cy="147300"/>
              </a:xfrm>
              <a:prstGeom prst="ellipse">
                <a:avLst/>
              </a:prstGeom>
              <a:solidFill>
                <a:srgbClr val="E1B8EC"/>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1539" name="Google Shape;1539;p23"/>
          <p:cNvSpPr/>
          <p:nvPr/>
        </p:nvSpPr>
        <p:spPr>
          <a:xfrm>
            <a:off x="1191254" y="-516225"/>
            <a:ext cx="911400" cy="911400"/>
          </a:xfrm>
          <a:prstGeom prst="ellipse">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0" name="Google Shape;1540;p23"/>
          <p:cNvSpPr/>
          <p:nvPr/>
        </p:nvSpPr>
        <p:spPr>
          <a:xfrm>
            <a:off x="8655550" y="32611"/>
            <a:ext cx="613233" cy="614059"/>
          </a:xfrm>
          <a:custGeom>
            <a:rect b="b" l="l" r="r" t="t"/>
            <a:pathLst>
              <a:path extrusionOk="0" h="43877" w="43818">
                <a:moveTo>
                  <a:pt x="21909" y="1"/>
                </a:moveTo>
                <a:cubicBezTo>
                  <a:pt x="21909" y="12101"/>
                  <a:pt x="12100" y="21968"/>
                  <a:pt x="0" y="21968"/>
                </a:cubicBezTo>
                <a:cubicBezTo>
                  <a:pt x="12100" y="21968"/>
                  <a:pt x="21909" y="31777"/>
                  <a:pt x="21909" y="43877"/>
                </a:cubicBezTo>
                <a:cubicBezTo>
                  <a:pt x="21909" y="31777"/>
                  <a:pt x="31718" y="21968"/>
                  <a:pt x="43817" y="21968"/>
                </a:cubicBezTo>
                <a:cubicBezTo>
                  <a:pt x="31718" y="21968"/>
                  <a:pt x="21909" y="12101"/>
                  <a:pt x="21909" y="1"/>
                </a:cubicBezTo>
                <a:close/>
              </a:path>
            </a:pathLst>
          </a:custGeom>
          <a:solidFill>
            <a:schemeClr val="accent5"/>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1" name="Google Shape;1541;p23"/>
          <p:cNvSpPr/>
          <p:nvPr/>
        </p:nvSpPr>
        <p:spPr>
          <a:xfrm>
            <a:off x="8662222" y="528000"/>
            <a:ext cx="91500" cy="91500"/>
          </a:xfrm>
          <a:prstGeom prst="ellipse">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2" name="Google Shape;1542;p23"/>
          <p:cNvSpPr/>
          <p:nvPr/>
        </p:nvSpPr>
        <p:spPr>
          <a:xfrm rot="-5400000">
            <a:off x="8218037" y="4680011"/>
            <a:ext cx="1362383" cy="224196"/>
          </a:xfrm>
          <a:custGeom>
            <a:rect b="b" l="l" r="r" t="t"/>
            <a:pathLst>
              <a:path extrusionOk="0" h="20559" w="124932">
                <a:moveTo>
                  <a:pt x="28957" y="1"/>
                </a:moveTo>
                <a:lnTo>
                  <a:pt x="15565" y="11748"/>
                </a:lnTo>
                <a:lnTo>
                  <a:pt x="4346" y="1939"/>
                </a:lnTo>
                <a:lnTo>
                  <a:pt x="0" y="6873"/>
                </a:lnTo>
                <a:lnTo>
                  <a:pt x="15565" y="20558"/>
                </a:lnTo>
                <a:lnTo>
                  <a:pt x="28957" y="8811"/>
                </a:lnTo>
                <a:lnTo>
                  <a:pt x="42349" y="20558"/>
                </a:lnTo>
                <a:lnTo>
                  <a:pt x="55740" y="8811"/>
                </a:lnTo>
                <a:lnTo>
                  <a:pt x="69132" y="20558"/>
                </a:lnTo>
                <a:lnTo>
                  <a:pt x="82524" y="8811"/>
                </a:lnTo>
                <a:lnTo>
                  <a:pt x="95916" y="20558"/>
                </a:lnTo>
                <a:lnTo>
                  <a:pt x="109307" y="8811"/>
                </a:lnTo>
                <a:lnTo>
                  <a:pt x="120585" y="18620"/>
                </a:lnTo>
                <a:lnTo>
                  <a:pt x="124931" y="13686"/>
                </a:lnTo>
                <a:lnTo>
                  <a:pt x="109307" y="1"/>
                </a:lnTo>
                <a:lnTo>
                  <a:pt x="95916" y="11748"/>
                </a:lnTo>
                <a:lnTo>
                  <a:pt x="82524" y="1"/>
                </a:lnTo>
                <a:lnTo>
                  <a:pt x="69132" y="11748"/>
                </a:lnTo>
                <a:lnTo>
                  <a:pt x="55740" y="1"/>
                </a:lnTo>
                <a:lnTo>
                  <a:pt x="42349" y="11748"/>
                </a:lnTo>
                <a:lnTo>
                  <a:pt x="28957" y="1"/>
                </a:lnTo>
                <a:close/>
              </a:path>
            </a:pathLst>
          </a:custGeom>
          <a:solidFill>
            <a:schemeClr val="l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3" name="Google Shape;1543;p23"/>
          <p:cNvSpPr/>
          <p:nvPr/>
        </p:nvSpPr>
        <p:spPr>
          <a:xfrm>
            <a:off x="253700" y="646671"/>
            <a:ext cx="224100" cy="224100"/>
          </a:xfrm>
          <a:prstGeom prst="ellipse">
            <a:avLst/>
          </a:prstGeom>
          <a:solidFill>
            <a:schemeClr val="accent4"/>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4" name="Google Shape;1544;p23"/>
          <p:cNvSpPr/>
          <p:nvPr/>
        </p:nvSpPr>
        <p:spPr>
          <a:xfrm>
            <a:off x="8279825" y="4584213"/>
            <a:ext cx="415800" cy="415800"/>
          </a:xfrm>
          <a:prstGeom prst="star4">
            <a:avLst>
              <a:gd fmla="val 19794" name="adj"/>
            </a:avLst>
          </a:prstGeom>
          <a:solidFill>
            <a:schemeClr val="accen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5" name="Google Shape;1545;p23"/>
          <p:cNvSpPr/>
          <p:nvPr/>
        </p:nvSpPr>
        <p:spPr>
          <a:xfrm>
            <a:off x="-91925" y="-130720"/>
            <a:ext cx="525900" cy="525900"/>
          </a:xfrm>
          <a:prstGeom prst="ellipse">
            <a:avLst/>
          </a:prstGeom>
          <a:solidFill>
            <a:schemeClr val="l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6" name="Google Shape;1546;p23"/>
          <p:cNvSpPr/>
          <p:nvPr/>
        </p:nvSpPr>
        <p:spPr>
          <a:xfrm>
            <a:off x="8556025" y="817222"/>
            <a:ext cx="415833" cy="416393"/>
          </a:xfrm>
          <a:custGeom>
            <a:rect b="b" l="l" r="r" t="t"/>
            <a:pathLst>
              <a:path extrusionOk="0" h="43877" w="43818">
                <a:moveTo>
                  <a:pt x="21909" y="1"/>
                </a:moveTo>
                <a:cubicBezTo>
                  <a:pt x="21909" y="12101"/>
                  <a:pt x="12100" y="21968"/>
                  <a:pt x="0" y="21968"/>
                </a:cubicBezTo>
                <a:cubicBezTo>
                  <a:pt x="12100" y="21968"/>
                  <a:pt x="21909" y="31777"/>
                  <a:pt x="21909" y="43877"/>
                </a:cubicBezTo>
                <a:cubicBezTo>
                  <a:pt x="21909" y="31777"/>
                  <a:pt x="31718" y="21968"/>
                  <a:pt x="43817" y="21968"/>
                </a:cubicBezTo>
                <a:cubicBezTo>
                  <a:pt x="31718" y="21968"/>
                  <a:pt x="21909" y="12101"/>
                  <a:pt x="21909" y="1"/>
                </a:cubicBezTo>
                <a:close/>
              </a:path>
            </a:pathLst>
          </a:custGeom>
          <a:solidFill>
            <a:schemeClr val="l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7" name="Google Shape;1547;p23"/>
          <p:cNvSpPr/>
          <p:nvPr/>
        </p:nvSpPr>
        <p:spPr>
          <a:xfrm>
            <a:off x="123626" y="1054215"/>
            <a:ext cx="94800" cy="94800"/>
          </a:xfrm>
          <a:prstGeom prst="ellipse">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8" name="Google Shape;1548;p23"/>
          <p:cNvSpPr txBox="1"/>
          <p:nvPr>
            <p:ph type="title"/>
          </p:nvPr>
        </p:nvSpPr>
        <p:spPr>
          <a:xfrm>
            <a:off x="1844825" y="539400"/>
            <a:ext cx="6321600" cy="525900"/>
          </a:xfrm>
          <a:prstGeom prst="rect">
            <a:avLst/>
          </a:prstGeom>
        </p:spPr>
        <p:txBody>
          <a:bodyPr anchorCtr="0" anchor="ctr" bIns="91425" lIns="91425" spcFirstLastPara="1" rIns="91425" wrap="square" tIns="91425">
            <a:noAutofit/>
          </a:bodyPr>
          <a:lstStyle>
            <a:lvl1pPr lvl="0" rtl="0">
              <a:spcBef>
                <a:spcPts val="0"/>
              </a:spcBef>
              <a:spcAft>
                <a:spcPts val="0"/>
              </a:spcAft>
              <a:buSzPts val="2800"/>
              <a:buNone/>
              <a:defRPr sz="302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549" name="Google Shape;1549;p23"/>
          <p:cNvSpPr txBox="1"/>
          <p:nvPr>
            <p:ph idx="1" type="subTitle"/>
          </p:nvPr>
        </p:nvSpPr>
        <p:spPr>
          <a:xfrm>
            <a:off x="987825" y="3038535"/>
            <a:ext cx="2912700" cy="1096200"/>
          </a:xfrm>
          <a:prstGeom prst="rect">
            <a:avLst/>
          </a:prstGeom>
        </p:spPr>
        <p:txBody>
          <a:bodyPr anchorCtr="0" anchor="ctr" bIns="91425" lIns="91425" spcFirstLastPara="1" rIns="91425" wrap="square" tIns="91425">
            <a:normAutofit/>
          </a:bodyPr>
          <a:lstStyle>
            <a:lvl1pPr lvl="0" rtl="0">
              <a:lnSpc>
                <a:spcPct val="100000"/>
              </a:lnSpc>
              <a:spcBef>
                <a:spcPts val="0"/>
              </a:spcBef>
              <a:spcAft>
                <a:spcPts val="0"/>
              </a:spcAft>
              <a:buSzPts val="1400"/>
              <a:buNone/>
              <a:defRPr sz="1600"/>
            </a:lvl1pPr>
            <a:lvl2pPr lvl="1" rtl="0" algn="ctr">
              <a:lnSpc>
                <a:spcPct val="100000"/>
              </a:lnSpc>
              <a:spcBef>
                <a:spcPts val="120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1">
  <p:cSld name="TITLE_AND_BODY_4">
    <p:spTree>
      <p:nvGrpSpPr>
        <p:cNvPr id="1550" name="Shape 1550"/>
        <p:cNvGrpSpPr/>
        <p:nvPr/>
      </p:nvGrpSpPr>
      <p:grpSpPr>
        <a:xfrm>
          <a:off x="0" y="0"/>
          <a:ext cx="0" cy="0"/>
          <a:chOff x="0" y="0"/>
          <a:chExt cx="0" cy="0"/>
        </a:xfrm>
      </p:grpSpPr>
      <p:grpSp>
        <p:nvGrpSpPr>
          <p:cNvPr id="1551" name="Google Shape;1551;p24"/>
          <p:cNvGrpSpPr/>
          <p:nvPr/>
        </p:nvGrpSpPr>
        <p:grpSpPr>
          <a:xfrm>
            <a:off x="-100" y="-2100"/>
            <a:ext cx="9144129" cy="5149800"/>
            <a:chOff x="-100" y="-2100"/>
            <a:chExt cx="9144129" cy="5149800"/>
          </a:xfrm>
        </p:grpSpPr>
        <p:cxnSp>
          <p:nvCxnSpPr>
            <p:cNvPr id="1552" name="Google Shape;1552;p24"/>
            <p:cNvCxnSpPr/>
            <p:nvPr/>
          </p:nvCxnSpPr>
          <p:spPr>
            <a:xfrm>
              <a:off x="352950"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1553" name="Google Shape;1553;p24"/>
            <p:cNvCxnSpPr/>
            <p:nvPr/>
          </p:nvCxnSpPr>
          <p:spPr>
            <a:xfrm>
              <a:off x="609193"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1554" name="Google Shape;1554;p24"/>
            <p:cNvCxnSpPr/>
            <p:nvPr/>
          </p:nvCxnSpPr>
          <p:spPr>
            <a:xfrm>
              <a:off x="865437" y="-210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1555" name="Google Shape;1555;p24"/>
            <p:cNvCxnSpPr/>
            <p:nvPr/>
          </p:nvCxnSpPr>
          <p:spPr>
            <a:xfrm>
              <a:off x="1121680"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1556" name="Google Shape;1556;p24"/>
            <p:cNvCxnSpPr/>
            <p:nvPr/>
          </p:nvCxnSpPr>
          <p:spPr>
            <a:xfrm>
              <a:off x="1377924"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1557" name="Google Shape;1557;p24"/>
            <p:cNvCxnSpPr/>
            <p:nvPr/>
          </p:nvCxnSpPr>
          <p:spPr>
            <a:xfrm>
              <a:off x="1634167"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1558" name="Google Shape;1558;p24"/>
            <p:cNvCxnSpPr/>
            <p:nvPr/>
          </p:nvCxnSpPr>
          <p:spPr>
            <a:xfrm>
              <a:off x="1890410"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1559" name="Google Shape;1559;p24"/>
            <p:cNvCxnSpPr/>
            <p:nvPr/>
          </p:nvCxnSpPr>
          <p:spPr>
            <a:xfrm>
              <a:off x="2146654"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1560" name="Google Shape;1560;p24"/>
            <p:cNvCxnSpPr/>
            <p:nvPr/>
          </p:nvCxnSpPr>
          <p:spPr>
            <a:xfrm>
              <a:off x="2402897" y="-210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1561" name="Google Shape;1561;p24"/>
            <p:cNvCxnSpPr/>
            <p:nvPr/>
          </p:nvCxnSpPr>
          <p:spPr>
            <a:xfrm>
              <a:off x="2659140"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1562" name="Google Shape;1562;p24"/>
            <p:cNvCxnSpPr/>
            <p:nvPr/>
          </p:nvCxnSpPr>
          <p:spPr>
            <a:xfrm>
              <a:off x="2915384"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1563" name="Google Shape;1563;p24"/>
            <p:cNvCxnSpPr/>
            <p:nvPr/>
          </p:nvCxnSpPr>
          <p:spPr>
            <a:xfrm>
              <a:off x="3171627"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1564" name="Google Shape;1564;p24"/>
            <p:cNvCxnSpPr/>
            <p:nvPr/>
          </p:nvCxnSpPr>
          <p:spPr>
            <a:xfrm>
              <a:off x="3427871"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1565" name="Google Shape;1565;p24"/>
            <p:cNvCxnSpPr/>
            <p:nvPr/>
          </p:nvCxnSpPr>
          <p:spPr>
            <a:xfrm>
              <a:off x="3684114"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1566" name="Google Shape;1566;p24"/>
            <p:cNvCxnSpPr/>
            <p:nvPr/>
          </p:nvCxnSpPr>
          <p:spPr>
            <a:xfrm>
              <a:off x="3940357"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1567" name="Google Shape;1567;p24"/>
            <p:cNvCxnSpPr/>
            <p:nvPr/>
          </p:nvCxnSpPr>
          <p:spPr>
            <a:xfrm>
              <a:off x="4196601"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1568" name="Google Shape;1568;p24"/>
            <p:cNvCxnSpPr/>
            <p:nvPr/>
          </p:nvCxnSpPr>
          <p:spPr>
            <a:xfrm>
              <a:off x="4452844"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1569" name="Google Shape;1569;p24"/>
            <p:cNvCxnSpPr/>
            <p:nvPr/>
          </p:nvCxnSpPr>
          <p:spPr>
            <a:xfrm>
              <a:off x="4709088" y="-210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1570" name="Google Shape;1570;p24"/>
            <p:cNvCxnSpPr/>
            <p:nvPr/>
          </p:nvCxnSpPr>
          <p:spPr>
            <a:xfrm>
              <a:off x="4965331"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1571" name="Google Shape;1571;p24"/>
            <p:cNvCxnSpPr/>
            <p:nvPr/>
          </p:nvCxnSpPr>
          <p:spPr>
            <a:xfrm>
              <a:off x="5221574" y="-210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1572" name="Google Shape;1572;p24"/>
            <p:cNvCxnSpPr/>
            <p:nvPr/>
          </p:nvCxnSpPr>
          <p:spPr>
            <a:xfrm>
              <a:off x="5477818" y="-210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1573" name="Google Shape;1573;p24"/>
            <p:cNvCxnSpPr/>
            <p:nvPr/>
          </p:nvCxnSpPr>
          <p:spPr>
            <a:xfrm>
              <a:off x="5734061"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1574" name="Google Shape;1574;p24"/>
            <p:cNvCxnSpPr/>
            <p:nvPr/>
          </p:nvCxnSpPr>
          <p:spPr>
            <a:xfrm>
              <a:off x="5990304"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1575" name="Google Shape;1575;p24"/>
            <p:cNvCxnSpPr/>
            <p:nvPr/>
          </p:nvCxnSpPr>
          <p:spPr>
            <a:xfrm>
              <a:off x="6246548"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1576" name="Google Shape;1576;p24"/>
            <p:cNvCxnSpPr/>
            <p:nvPr/>
          </p:nvCxnSpPr>
          <p:spPr>
            <a:xfrm>
              <a:off x="6502791"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1577" name="Google Shape;1577;p24"/>
            <p:cNvCxnSpPr/>
            <p:nvPr/>
          </p:nvCxnSpPr>
          <p:spPr>
            <a:xfrm>
              <a:off x="6759035" y="-210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1578" name="Google Shape;1578;p24"/>
            <p:cNvCxnSpPr/>
            <p:nvPr/>
          </p:nvCxnSpPr>
          <p:spPr>
            <a:xfrm>
              <a:off x="7015278"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1579" name="Google Shape;1579;p24"/>
            <p:cNvCxnSpPr/>
            <p:nvPr/>
          </p:nvCxnSpPr>
          <p:spPr>
            <a:xfrm>
              <a:off x="7271521"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1580" name="Google Shape;1580;p24"/>
            <p:cNvCxnSpPr/>
            <p:nvPr/>
          </p:nvCxnSpPr>
          <p:spPr>
            <a:xfrm>
              <a:off x="7527765"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1581" name="Google Shape;1581;p24"/>
            <p:cNvCxnSpPr/>
            <p:nvPr/>
          </p:nvCxnSpPr>
          <p:spPr>
            <a:xfrm>
              <a:off x="7784008" y="-210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1582" name="Google Shape;1582;p24"/>
            <p:cNvCxnSpPr/>
            <p:nvPr/>
          </p:nvCxnSpPr>
          <p:spPr>
            <a:xfrm>
              <a:off x="8040251"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1583" name="Google Shape;1583;p24"/>
            <p:cNvCxnSpPr/>
            <p:nvPr/>
          </p:nvCxnSpPr>
          <p:spPr>
            <a:xfrm>
              <a:off x="8296495"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1584" name="Google Shape;1584;p24"/>
            <p:cNvCxnSpPr/>
            <p:nvPr/>
          </p:nvCxnSpPr>
          <p:spPr>
            <a:xfrm>
              <a:off x="8552738" y="-210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1585" name="Google Shape;1585;p24"/>
            <p:cNvCxnSpPr/>
            <p:nvPr/>
          </p:nvCxnSpPr>
          <p:spPr>
            <a:xfrm>
              <a:off x="8808982" y="-210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1586" name="Google Shape;1586;p24"/>
            <p:cNvCxnSpPr/>
            <p:nvPr/>
          </p:nvCxnSpPr>
          <p:spPr>
            <a:xfrm>
              <a:off x="9065225"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1587" name="Google Shape;1587;p24"/>
            <p:cNvCxnSpPr/>
            <p:nvPr/>
          </p:nvCxnSpPr>
          <p:spPr>
            <a:xfrm>
              <a:off x="96700"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1588" name="Google Shape;1588;p24"/>
            <p:cNvCxnSpPr/>
            <p:nvPr/>
          </p:nvCxnSpPr>
          <p:spPr>
            <a:xfrm rot="10800000">
              <a:off x="4573829" y="41812"/>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1589" name="Google Shape;1589;p24"/>
            <p:cNvCxnSpPr/>
            <p:nvPr/>
          </p:nvCxnSpPr>
          <p:spPr>
            <a:xfrm rot="10800000">
              <a:off x="4573829" y="-218345"/>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1590" name="Google Shape;1590;p24"/>
            <p:cNvCxnSpPr/>
            <p:nvPr/>
          </p:nvCxnSpPr>
          <p:spPr>
            <a:xfrm rot="10800000">
              <a:off x="4570100" y="-478501"/>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1591" name="Google Shape;1591;p24"/>
            <p:cNvCxnSpPr/>
            <p:nvPr/>
          </p:nvCxnSpPr>
          <p:spPr>
            <a:xfrm rot="10800000">
              <a:off x="4573829" y="-738658"/>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1592" name="Google Shape;1592;p24"/>
            <p:cNvCxnSpPr/>
            <p:nvPr/>
          </p:nvCxnSpPr>
          <p:spPr>
            <a:xfrm rot="10800000">
              <a:off x="4573829" y="-998815"/>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1593" name="Google Shape;1593;p24"/>
            <p:cNvCxnSpPr/>
            <p:nvPr/>
          </p:nvCxnSpPr>
          <p:spPr>
            <a:xfrm rot="10800000">
              <a:off x="4573829" y="-1258971"/>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1594" name="Google Shape;1594;p24"/>
            <p:cNvCxnSpPr/>
            <p:nvPr/>
          </p:nvCxnSpPr>
          <p:spPr>
            <a:xfrm rot="10800000">
              <a:off x="4573829" y="-1519128"/>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1595" name="Google Shape;1595;p24"/>
            <p:cNvCxnSpPr/>
            <p:nvPr/>
          </p:nvCxnSpPr>
          <p:spPr>
            <a:xfrm rot="10800000">
              <a:off x="4573829" y="-1779284"/>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1596" name="Google Shape;1596;p24"/>
            <p:cNvCxnSpPr/>
            <p:nvPr/>
          </p:nvCxnSpPr>
          <p:spPr>
            <a:xfrm rot="10800000">
              <a:off x="4570100" y="-2039441"/>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1597" name="Google Shape;1597;p24"/>
            <p:cNvCxnSpPr/>
            <p:nvPr/>
          </p:nvCxnSpPr>
          <p:spPr>
            <a:xfrm rot="10800000">
              <a:off x="4573829" y="-2299597"/>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1598" name="Google Shape;1598;p24"/>
            <p:cNvCxnSpPr/>
            <p:nvPr/>
          </p:nvCxnSpPr>
          <p:spPr>
            <a:xfrm rot="10800000">
              <a:off x="4573829" y="-2559754"/>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1599" name="Google Shape;1599;p24"/>
            <p:cNvCxnSpPr/>
            <p:nvPr/>
          </p:nvCxnSpPr>
          <p:spPr>
            <a:xfrm rot="10800000">
              <a:off x="4573829" y="-2819911"/>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1600" name="Google Shape;1600;p24"/>
            <p:cNvCxnSpPr/>
            <p:nvPr/>
          </p:nvCxnSpPr>
          <p:spPr>
            <a:xfrm rot="10800000">
              <a:off x="4573829" y="-3080067"/>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1601" name="Google Shape;1601;p24"/>
            <p:cNvCxnSpPr/>
            <p:nvPr/>
          </p:nvCxnSpPr>
          <p:spPr>
            <a:xfrm rot="10800000">
              <a:off x="4573829" y="-3340224"/>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1602" name="Google Shape;1602;p24"/>
            <p:cNvCxnSpPr/>
            <p:nvPr/>
          </p:nvCxnSpPr>
          <p:spPr>
            <a:xfrm rot="10800000">
              <a:off x="4573829" y="-3600380"/>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1603" name="Google Shape;1603;p24"/>
            <p:cNvCxnSpPr/>
            <p:nvPr/>
          </p:nvCxnSpPr>
          <p:spPr>
            <a:xfrm rot="10800000">
              <a:off x="4573829" y="-3860537"/>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1604" name="Google Shape;1604;p24"/>
            <p:cNvCxnSpPr/>
            <p:nvPr/>
          </p:nvCxnSpPr>
          <p:spPr>
            <a:xfrm rot="10800000">
              <a:off x="4573829" y="-4120693"/>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1605" name="Google Shape;1605;p24"/>
            <p:cNvCxnSpPr/>
            <p:nvPr/>
          </p:nvCxnSpPr>
          <p:spPr>
            <a:xfrm rot="10800000">
              <a:off x="4570100" y="-4380850"/>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1606" name="Google Shape;1606;p24"/>
            <p:cNvCxnSpPr/>
            <p:nvPr/>
          </p:nvCxnSpPr>
          <p:spPr>
            <a:xfrm rot="10800000">
              <a:off x="4573829" y="301975"/>
              <a:ext cx="0" cy="9140400"/>
            </a:xfrm>
            <a:prstGeom prst="straightConnector1">
              <a:avLst/>
            </a:prstGeom>
            <a:noFill/>
            <a:ln cap="flat" cmpd="sng" w="9525">
              <a:solidFill>
                <a:schemeClr val="dk1"/>
              </a:solidFill>
              <a:prstDash val="solid"/>
              <a:round/>
              <a:headEnd len="med" w="med" type="none"/>
              <a:tailEnd len="med" w="med" type="none"/>
            </a:ln>
          </p:spPr>
        </p:cxnSp>
      </p:grpSp>
      <p:grpSp>
        <p:nvGrpSpPr>
          <p:cNvPr id="1607" name="Google Shape;1607;p24"/>
          <p:cNvGrpSpPr/>
          <p:nvPr/>
        </p:nvGrpSpPr>
        <p:grpSpPr>
          <a:xfrm>
            <a:off x="701025" y="539400"/>
            <a:ext cx="7731300" cy="4064700"/>
            <a:chOff x="701025" y="539400"/>
            <a:chExt cx="7731300" cy="4064700"/>
          </a:xfrm>
        </p:grpSpPr>
        <p:sp>
          <p:nvSpPr>
            <p:cNvPr id="1608" name="Google Shape;1608;p24"/>
            <p:cNvSpPr/>
            <p:nvPr/>
          </p:nvSpPr>
          <p:spPr>
            <a:xfrm>
              <a:off x="711950" y="539400"/>
              <a:ext cx="7719000" cy="4064700"/>
            </a:xfrm>
            <a:prstGeom prst="roundRect">
              <a:avLst>
                <a:gd fmla="val 6735" name="adj"/>
              </a:avLst>
            </a:prstGeom>
            <a:solidFill>
              <a:srgbClr val="FFFFFF"/>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609" name="Google Shape;1609;p24"/>
            <p:cNvCxnSpPr/>
            <p:nvPr/>
          </p:nvCxnSpPr>
          <p:spPr>
            <a:xfrm rot="10800000">
              <a:off x="701025" y="1072675"/>
              <a:ext cx="7731300" cy="0"/>
            </a:xfrm>
            <a:prstGeom prst="straightConnector1">
              <a:avLst/>
            </a:prstGeom>
            <a:noFill/>
            <a:ln cap="flat" cmpd="sng" w="9525">
              <a:solidFill>
                <a:srgbClr val="595959"/>
              </a:solidFill>
              <a:prstDash val="solid"/>
              <a:round/>
              <a:headEnd len="med" w="med" type="none"/>
              <a:tailEnd len="med" w="med" type="none"/>
            </a:ln>
          </p:spPr>
        </p:cxnSp>
        <p:grpSp>
          <p:nvGrpSpPr>
            <p:cNvPr id="1610" name="Google Shape;1610;p24"/>
            <p:cNvGrpSpPr/>
            <p:nvPr/>
          </p:nvGrpSpPr>
          <p:grpSpPr>
            <a:xfrm>
              <a:off x="941925" y="763050"/>
              <a:ext cx="716485" cy="147300"/>
              <a:chOff x="7468650" y="676950"/>
              <a:chExt cx="716485" cy="147300"/>
            </a:xfrm>
          </p:grpSpPr>
          <p:sp>
            <p:nvSpPr>
              <p:cNvPr id="1611" name="Google Shape;1611;p24"/>
              <p:cNvSpPr/>
              <p:nvPr/>
            </p:nvSpPr>
            <p:spPr>
              <a:xfrm>
                <a:off x="7468650" y="676950"/>
                <a:ext cx="147300" cy="147300"/>
              </a:xfrm>
              <a:prstGeom prst="ellipse">
                <a:avLst/>
              </a:prstGeom>
              <a:solidFill>
                <a:srgbClr val="74C3B3"/>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2" name="Google Shape;1612;p24"/>
              <p:cNvSpPr/>
              <p:nvPr/>
            </p:nvSpPr>
            <p:spPr>
              <a:xfrm>
                <a:off x="7753243" y="676950"/>
                <a:ext cx="147300" cy="147300"/>
              </a:xfrm>
              <a:prstGeom prst="ellipse">
                <a:avLst/>
              </a:prstGeom>
              <a:solidFill>
                <a:srgbClr val="F6C4A2"/>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3" name="Google Shape;1613;p24"/>
              <p:cNvSpPr/>
              <p:nvPr/>
            </p:nvSpPr>
            <p:spPr>
              <a:xfrm>
                <a:off x="8037835" y="676950"/>
                <a:ext cx="147300" cy="147300"/>
              </a:xfrm>
              <a:prstGeom prst="ellipse">
                <a:avLst/>
              </a:prstGeom>
              <a:solidFill>
                <a:srgbClr val="E1B8EC"/>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1614" name="Google Shape;1614;p24"/>
          <p:cNvSpPr/>
          <p:nvPr/>
        </p:nvSpPr>
        <p:spPr>
          <a:xfrm>
            <a:off x="6971954" y="-516225"/>
            <a:ext cx="911400" cy="911400"/>
          </a:xfrm>
          <a:prstGeom prst="ellipse">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5" name="Google Shape;1615;p24"/>
          <p:cNvSpPr/>
          <p:nvPr/>
        </p:nvSpPr>
        <p:spPr>
          <a:xfrm>
            <a:off x="8430903" y="4391438"/>
            <a:ext cx="677974" cy="678887"/>
          </a:xfrm>
          <a:custGeom>
            <a:rect b="b" l="l" r="r" t="t"/>
            <a:pathLst>
              <a:path extrusionOk="0" h="43877" w="43818">
                <a:moveTo>
                  <a:pt x="21909" y="1"/>
                </a:moveTo>
                <a:cubicBezTo>
                  <a:pt x="21909" y="12101"/>
                  <a:pt x="12100" y="21968"/>
                  <a:pt x="0" y="21968"/>
                </a:cubicBezTo>
                <a:cubicBezTo>
                  <a:pt x="12100" y="21968"/>
                  <a:pt x="21909" y="31777"/>
                  <a:pt x="21909" y="43877"/>
                </a:cubicBezTo>
                <a:cubicBezTo>
                  <a:pt x="21909" y="31777"/>
                  <a:pt x="31718" y="21968"/>
                  <a:pt x="43817" y="21968"/>
                </a:cubicBezTo>
                <a:cubicBezTo>
                  <a:pt x="31718" y="21968"/>
                  <a:pt x="21909" y="12101"/>
                  <a:pt x="21909" y="1"/>
                </a:cubicBezTo>
                <a:close/>
              </a:path>
            </a:pathLst>
          </a:custGeom>
          <a:solidFill>
            <a:schemeClr val="l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6" name="Google Shape;1616;p24"/>
          <p:cNvSpPr/>
          <p:nvPr/>
        </p:nvSpPr>
        <p:spPr>
          <a:xfrm>
            <a:off x="8430897" y="4926400"/>
            <a:ext cx="91500" cy="91500"/>
          </a:xfrm>
          <a:prstGeom prst="ellipse">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7" name="Google Shape;1617;p24"/>
          <p:cNvSpPr/>
          <p:nvPr/>
        </p:nvSpPr>
        <p:spPr>
          <a:xfrm>
            <a:off x="-296597" y="3960150"/>
            <a:ext cx="801900" cy="801900"/>
          </a:xfrm>
          <a:prstGeom prst="ellipse">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8" name="Google Shape;1618;p24"/>
          <p:cNvSpPr/>
          <p:nvPr/>
        </p:nvSpPr>
        <p:spPr>
          <a:xfrm>
            <a:off x="-124875" y="633775"/>
            <a:ext cx="350400" cy="350400"/>
          </a:xfrm>
          <a:prstGeom prst="ellipse">
            <a:avLst/>
          </a:prstGeom>
          <a:solidFill>
            <a:schemeClr val="accent5"/>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9" name="Google Shape;1619;p24"/>
          <p:cNvSpPr/>
          <p:nvPr/>
        </p:nvSpPr>
        <p:spPr>
          <a:xfrm>
            <a:off x="8166422" y="4754875"/>
            <a:ext cx="91500" cy="91500"/>
          </a:xfrm>
          <a:prstGeom prst="ellipse">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0" name="Google Shape;1620;p24"/>
          <p:cNvSpPr/>
          <p:nvPr/>
        </p:nvSpPr>
        <p:spPr>
          <a:xfrm>
            <a:off x="8131262" y="106211"/>
            <a:ext cx="1362383" cy="224196"/>
          </a:xfrm>
          <a:custGeom>
            <a:rect b="b" l="l" r="r" t="t"/>
            <a:pathLst>
              <a:path extrusionOk="0" h="20559" w="124932">
                <a:moveTo>
                  <a:pt x="28957" y="1"/>
                </a:moveTo>
                <a:lnTo>
                  <a:pt x="15565" y="11748"/>
                </a:lnTo>
                <a:lnTo>
                  <a:pt x="4346" y="1939"/>
                </a:lnTo>
                <a:lnTo>
                  <a:pt x="0" y="6873"/>
                </a:lnTo>
                <a:lnTo>
                  <a:pt x="15565" y="20558"/>
                </a:lnTo>
                <a:lnTo>
                  <a:pt x="28957" y="8811"/>
                </a:lnTo>
                <a:lnTo>
                  <a:pt x="42349" y="20558"/>
                </a:lnTo>
                <a:lnTo>
                  <a:pt x="55740" y="8811"/>
                </a:lnTo>
                <a:lnTo>
                  <a:pt x="69132" y="20558"/>
                </a:lnTo>
                <a:lnTo>
                  <a:pt x="82524" y="8811"/>
                </a:lnTo>
                <a:lnTo>
                  <a:pt x="95916" y="20558"/>
                </a:lnTo>
                <a:lnTo>
                  <a:pt x="109307" y="8811"/>
                </a:lnTo>
                <a:lnTo>
                  <a:pt x="120585" y="18620"/>
                </a:lnTo>
                <a:lnTo>
                  <a:pt x="124931" y="13686"/>
                </a:lnTo>
                <a:lnTo>
                  <a:pt x="109307" y="1"/>
                </a:lnTo>
                <a:lnTo>
                  <a:pt x="95916" y="11748"/>
                </a:lnTo>
                <a:lnTo>
                  <a:pt x="82524" y="1"/>
                </a:lnTo>
                <a:lnTo>
                  <a:pt x="69132" y="11748"/>
                </a:lnTo>
                <a:lnTo>
                  <a:pt x="55740" y="1"/>
                </a:lnTo>
                <a:lnTo>
                  <a:pt x="42349" y="11748"/>
                </a:lnTo>
                <a:lnTo>
                  <a:pt x="28957" y="1"/>
                </a:lnTo>
                <a:close/>
              </a:path>
            </a:pathLst>
          </a:custGeom>
          <a:solidFill>
            <a:schemeClr val="accen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1" name="Google Shape;1621;p24"/>
          <p:cNvSpPr/>
          <p:nvPr/>
        </p:nvSpPr>
        <p:spPr>
          <a:xfrm>
            <a:off x="343000" y="4665538"/>
            <a:ext cx="613200" cy="613200"/>
          </a:xfrm>
          <a:prstGeom prst="star4">
            <a:avLst>
              <a:gd fmla="val 19794" name="adj"/>
            </a:avLst>
          </a:prstGeom>
          <a:solidFill>
            <a:schemeClr val="accent4"/>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2" name="Google Shape;1622;p24"/>
          <p:cNvSpPr/>
          <p:nvPr/>
        </p:nvSpPr>
        <p:spPr>
          <a:xfrm>
            <a:off x="388000" y="-82575"/>
            <a:ext cx="415800" cy="415800"/>
          </a:xfrm>
          <a:prstGeom prst="star4">
            <a:avLst>
              <a:gd fmla="val 19794" name="adj"/>
            </a:avLst>
          </a:prstGeom>
          <a:solidFill>
            <a:schemeClr val="accent4"/>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3" name="Google Shape;1623;p24"/>
          <p:cNvSpPr/>
          <p:nvPr/>
        </p:nvSpPr>
        <p:spPr>
          <a:xfrm>
            <a:off x="225522" y="333225"/>
            <a:ext cx="91500" cy="91500"/>
          </a:xfrm>
          <a:prstGeom prst="ellipse">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4" name="Google Shape;1624;p24"/>
          <p:cNvSpPr/>
          <p:nvPr/>
        </p:nvSpPr>
        <p:spPr>
          <a:xfrm>
            <a:off x="2323425" y="4762046"/>
            <a:ext cx="224100" cy="224100"/>
          </a:xfrm>
          <a:prstGeom prst="ellipse">
            <a:avLst/>
          </a:prstGeom>
          <a:solidFill>
            <a:schemeClr val="accent6"/>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5" name="Google Shape;1625;p24"/>
          <p:cNvSpPr txBox="1"/>
          <p:nvPr>
            <p:ph type="title"/>
          </p:nvPr>
        </p:nvSpPr>
        <p:spPr>
          <a:xfrm>
            <a:off x="1844825" y="539400"/>
            <a:ext cx="6321600" cy="525900"/>
          </a:xfrm>
          <a:prstGeom prst="rect">
            <a:avLst/>
          </a:prstGeom>
        </p:spPr>
        <p:txBody>
          <a:bodyPr anchorCtr="0" anchor="ctr" bIns="91425" lIns="91425" spcFirstLastPara="1" rIns="91425" wrap="square" tIns="91425">
            <a:noAutofit/>
          </a:bodyPr>
          <a:lstStyle>
            <a:lvl1pPr lvl="0" rtl="0">
              <a:spcBef>
                <a:spcPts val="0"/>
              </a:spcBef>
              <a:spcAft>
                <a:spcPts val="0"/>
              </a:spcAft>
              <a:buSzPts val="2800"/>
              <a:buNone/>
              <a:defRPr sz="302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626" name="Google Shape;1626;p24"/>
          <p:cNvSpPr txBox="1"/>
          <p:nvPr>
            <p:ph idx="1" type="subTitle"/>
          </p:nvPr>
        </p:nvSpPr>
        <p:spPr>
          <a:xfrm>
            <a:off x="4471813" y="3027725"/>
            <a:ext cx="3517200" cy="1096200"/>
          </a:xfrm>
          <a:prstGeom prst="rect">
            <a:avLst/>
          </a:prstGeom>
          <a:ln>
            <a:noFill/>
          </a:ln>
        </p:spPr>
        <p:txBody>
          <a:bodyPr anchorCtr="0" anchor="t" bIns="91425" lIns="91425" spcFirstLastPara="1" rIns="91425" wrap="square" tIns="91425">
            <a:noAutofit/>
          </a:bodyPr>
          <a:lstStyle>
            <a:lvl1pPr lvl="0" rtl="0" algn="r">
              <a:lnSpc>
                <a:spcPct val="100000"/>
              </a:lnSpc>
              <a:spcBef>
                <a:spcPts val="0"/>
              </a:spcBef>
              <a:spcAft>
                <a:spcPts val="0"/>
              </a:spcAft>
              <a:buClr>
                <a:srgbClr val="000000"/>
              </a:buClr>
              <a:buSzPts val="1400"/>
              <a:buNone/>
              <a:defRPr sz="1600"/>
            </a:lvl1pPr>
            <a:lvl2pPr lvl="1" rtl="0" algn="ctr">
              <a:lnSpc>
                <a:spcPct val="100000"/>
              </a:lnSpc>
              <a:spcBef>
                <a:spcPts val="0"/>
              </a:spcBef>
              <a:spcAft>
                <a:spcPts val="0"/>
              </a:spcAft>
              <a:buClr>
                <a:srgbClr val="000000"/>
              </a:buClr>
              <a:buSzPts val="1400"/>
              <a:buNone/>
              <a:defRPr>
                <a:solidFill>
                  <a:srgbClr val="000000"/>
                </a:solidFill>
              </a:defRPr>
            </a:lvl2pPr>
            <a:lvl3pPr lvl="2" rtl="0" algn="ctr">
              <a:lnSpc>
                <a:spcPct val="100000"/>
              </a:lnSpc>
              <a:spcBef>
                <a:spcPts val="0"/>
              </a:spcBef>
              <a:spcAft>
                <a:spcPts val="0"/>
              </a:spcAft>
              <a:buClr>
                <a:srgbClr val="000000"/>
              </a:buClr>
              <a:buSzPts val="1400"/>
              <a:buNone/>
              <a:defRPr>
                <a:solidFill>
                  <a:srgbClr val="000000"/>
                </a:solidFill>
              </a:defRPr>
            </a:lvl3pPr>
            <a:lvl4pPr lvl="3" rtl="0" algn="ctr">
              <a:lnSpc>
                <a:spcPct val="100000"/>
              </a:lnSpc>
              <a:spcBef>
                <a:spcPts val="0"/>
              </a:spcBef>
              <a:spcAft>
                <a:spcPts val="0"/>
              </a:spcAft>
              <a:buClr>
                <a:srgbClr val="000000"/>
              </a:buClr>
              <a:buSzPts val="1400"/>
              <a:buNone/>
              <a:defRPr>
                <a:solidFill>
                  <a:srgbClr val="000000"/>
                </a:solidFill>
              </a:defRPr>
            </a:lvl4pPr>
            <a:lvl5pPr lvl="4" rtl="0" algn="ctr">
              <a:lnSpc>
                <a:spcPct val="100000"/>
              </a:lnSpc>
              <a:spcBef>
                <a:spcPts val="0"/>
              </a:spcBef>
              <a:spcAft>
                <a:spcPts val="0"/>
              </a:spcAft>
              <a:buClr>
                <a:srgbClr val="000000"/>
              </a:buClr>
              <a:buSzPts val="1400"/>
              <a:buNone/>
              <a:defRPr>
                <a:solidFill>
                  <a:srgbClr val="000000"/>
                </a:solidFill>
              </a:defRPr>
            </a:lvl5pPr>
            <a:lvl6pPr lvl="5" rtl="0" algn="ctr">
              <a:lnSpc>
                <a:spcPct val="100000"/>
              </a:lnSpc>
              <a:spcBef>
                <a:spcPts val="0"/>
              </a:spcBef>
              <a:spcAft>
                <a:spcPts val="0"/>
              </a:spcAft>
              <a:buClr>
                <a:srgbClr val="000000"/>
              </a:buClr>
              <a:buSzPts val="1400"/>
              <a:buNone/>
              <a:defRPr>
                <a:solidFill>
                  <a:srgbClr val="000000"/>
                </a:solidFill>
              </a:defRPr>
            </a:lvl6pPr>
            <a:lvl7pPr lvl="6" rtl="0" algn="ctr">
              <a:lnSpc>
                <a:spcPct val="100000"/>
              </a:lnSpc>
              <a:spcBef>
                <a:spcPts val="0"/>
              </a:spcBef>
              <a:spcAft>
                <a:spcPts val="0"/>
              </a:spcAft>
              <a:buClr>
                <a:srgbClr val="000000"/>
              </a:buClr>
              <a:buSzPts val="1400"/>
              <a:buNone/>
              <a:defRPr>
                <a:solidFill>
                  <a:srgbClr val="000000"/>
                </a:solidFill>
              </a:defRPr>
            </a:lvl7pPr>
            <a:lvl8pPr lvl="7" rtl="0" algn="ctr">
              <a:lnSpc>
                <a:spcPct val="100000"/>
              </a:lnSpc>
              <a:spcBef>
                <a:spcPts val="0"/>
              </a:spcBef>
              <a:spcAft>
                <a:spcPts val="0"/>
              </a:spcAft>
              <a:buClr>
                <a:srgbClr val="000000"/>
              </a:buClr>
              <a:buSzPts val="1400"/>
              <a:buNone/>
              <a:defRPr>
                <a:solidFill>
                  <a:srgbClr val="000000"/>
                </a:solidFill>
              </a:defRPr>
            </a:lvl8pPr>
            <a:lvl9pPr lvl="8" rtl="0" algn="ctr">
              <a:lnSpc>
                <a:spcPct val="100000"/>
              </a:lnSpc>
              <a:spcBef>
                <a:spcPts val="0"/>
              </a:spcBef>
              <a:spcAft>
                <a:spcPts val="0"/>
              </a:spcAft>
              <a:buClr>
                <a:srgbClr val="000000"/>
              </a:buClr>
              <a:buSzPts val="1400"/>
              <a:buNone/>
              <a:defRPr>
                <a:solidFill>
                  <a:srgbClr val="000000"/>
                </a:solidFill>
              </a:defRPr>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2">
  <p:cSld name="TITLE_AND_BODY_4_1">
    <p:spTree>
      <p:nvGrpSpPr>
        <p:cNvPr id="1627" name="Shape 1627"/>
        <p:cNvGrpSpPr/>
        <p:nvPr/>
      </p:nvGrpSpPr>
      <p:grpSpPr>
        <a:xfrm>
          <a:off x="0" y="0"/>
          <a:ext cx="0" cy="0"/>
          <a:chOff x="0" y="0"/>
          <a:chExt cx="0" cy="0"/>
        </a:xfrm>
      </p:grpSpPr>
      <p:grpSp>
        <p:nvGrpSpPr>
          <p:cNvPr id="1628" name="Google Shape;1628;p25"/>
          <p:cNvGrpSpPr/>
          <p:nvPr/>
        </p:nvGrpSpPr>
        <p:grpSpPr>
          <a:xfrm>
            <a:off x="-100" y="-2100"/>
            <a:ext cx="9144129" cy="5149800"/>
            <a:chOff x="-100" y="-2100"/>
            <a:chExt cx="9144129" cy="5149800"/>
          </a:xfrm>
        </p:grpSpPr>
        <p:cxnSp>
          <p:nvCxnSpPr>
            <p:cNvPr id="1629" name="Google Shape;1629;p25"/>
            <p:cNvCxnSpPr/>
            <p:nvPr/>
          </p:nvCxnSpPr>
          <p:spPr>
            <a:xfrm>
              <a:off x="352950"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1630" name="Google Shape;1630;p25"/>
            <p:cNvCxnSpPr/>
            <p:nvPr/>
          </p:nvCxnSpPr>
          <p:spPr>
            <a:xfrm>
              <a:off x="609193"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1631" name="Google Shape;1631;p25"/>
            <p:cNvCxnSpPr/>
            <p:nvPr/>
          </p:nvCxnSpPr>
          <p:spPr>
            <a:xfrm>
              <a:off x="865437" y="-210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1632" name="Google Shape;1632;p25"/>
            <p:cNvCxnSpPr/>
            <p:nvPr/>
          </p:nvCxnSpPr>
          <p:spPr>
            <a:xfrm>
              <a:off x="1121680"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1633" name="Google Shape;1633;p25"/>
            <p:cNvCxnSpPr/>
            <p:nvPr/>
          </p:nvCxnSpPr>
          <p:spPr>
            <a:xfrm>
              <a:off x="1377924"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1634" name="Google Shape;1634;p25"/>
            <p:cNvCxnSpPr/>
            <p:nvPr/>
          </p:nvCxnSpPr>
          <p:spPr>
            <a:xfrm>
              <a:off x="1634167"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1635" name="Google Shape;1635;p25"/>
            <p:cNvCxnSpPr/>
            <p:nvPr/>
          </p:nvCxnSpPr>
          <p:spPr>
            <a:xfrm>
              <a:off x="1890410"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1636" name="Google Shape;1636;p25"/>
            <p:cNvCxnSpPr/>
            <p:nvPr/>
          </p:nvCxnSpPr>
          <p:spPr>
            <a:xfrm>
              <a:off x="2146654"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1637" name="Google Shape;1637;p25"/>
            <p:cNvCxnSpPr/>
            <p:nvPr/>
          </p:nvCxnSpPr>
          <p:spPr>
            <a:xfrm>
              <a:off x="2402897" y="-210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1638" name="Google Shape;1638;p25"/>
            <p:cNvCxnSpPr/>
            <p:nvPr/>
          </p:nvCxnSpPr>
          <p:spPr>
            <a:xfrm>
              <a:off x="2659140"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1639" name="Google Shape;1639;p25"/>
            <p:cNvCxnSpPr/>
            <p:nvPr/>
          </p:nvCxnSpPr>
          <p:spPr>
            <a:xfrm>
              <a:off x="2915384"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1640" name="Google Shape;1640;p25"/>
            <p:cNvCxnSpPr/>
            <p:nvPr/>
          </p:nvCxnSpPr>
          <p:spPr>
            <a:xfrm>
              <a:off x="3171627"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1641" name="Google Shape;1641;p25"/>
            <p:cNvCxnSpPr/>
            <p:nvPr/>
          </p:nvCxnSpPr>
          <p:spPr>
            <a:xfrm>
              <a:off x="3427871"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1642" name="Google Shape;1642;p25"/>
            <p:cNvCxnSpPr/>
            <p:nvPr/>
          </p:nvCxnSpPr>
          <p:spPr>
            <a:xfrm>
              <a:off x="3684114"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1643" name="Google Shape;1643;p25"/>
            <p:cNvCxnSpPr/>
            <p:nvPr/>
          </p:nvCxnSpPr>
          <p:spPr>
            <a:xfrm>
              <a:off x="3940357"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1644" name="Google Shape;1644;p25"/>
            <p:cNvCxnSpPr/>
            <p:nvPr/>
          </p:nvCxnSpPr>
          <p:spPr>
            <a:xfrm>
              <a:off x="4196601"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1645" name="Google Shape;1645;p25"/>
            <p:cNvCxnSpPr/>
            <p:nvPr/>
          </p:nvCxnSpPr>
          <p:spPr>
            <a:xfrm>
              <a:off x="4452844"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1646" name="Google Shape;1646;p25"/>
            <p:cNvCxnSpPr/>
            <p:nvPr/>
          </p:nvCxnSpPr>
          <p:spPr>
            <a:xfrm>
              <a:off x="4709088" y="-210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1647" name="Google Shape;1647;p25"/>
            <p:cNvCxnSpPr/>
            <p:nvPr/>
          </p:nvCxnSpPr>
          <p:spPr>
            <a:xfrm>
              <a:off x="4965331"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1648" name="Google Shape;1648;p25"/>
            <p:cNvCxnSpPr/>
            <p:nvPr/>
          </p:nvCxnSpPr>
          <p:spPr>
            <a:xfrm>
              <a:off x="5221574" y="-210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1649" name="Google Shape;1649;p25"/>
            <p:cNvCxnSpPr/>
            <p:nvPr/>
          </p:nvCxnSpPr>
          <p:spPr>
            <a:xfrm>
              <a:off x="5477818" y="-210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1650" name="Google Shape;1650;p25"/>
            <p:cNvCxnSpPr/>
            <p:nvPr/>
          </p:nvCxnSpPr>
          <p:spPr>
            <a:xfrm>
              <a:off x="5734061"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1651" name="Google Shape;1651;p25"/>
            <p:cNvCxnSpPr/>
            <p:nvPr/>
          </p:nvCxnSpPr>
          <p:spPr>
            <a:xfrm>
              <a:off x="5990304"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1652" name="Google Shape;1652;p25"/>
            <p:cNvCxnSpPr/>
            <p:nvPr/>
          </p:nvCxnSpPr>
          <p:spPr>
            <a:xfrm>
              <a:off x="6246548"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1653" name="Google Shape;1653;p25"/>
            <p:cNvCxnSpPr/>
            <p:nvPr/>
          </p:nvCxnSpPr>
          <p:spPr>
            <a:xfrm>
              <a:off x="6502791"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1654" name="Google Shape;1654;p25"/>
            <p:cNvCxnSpPr/>
            <p:nvPr/>
          </p:nvCxnSpPr>
          <p:spPr>
            <a:xfrm>
              <a:off x="6759035" y="-210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1655" name="Google Shape;1655;p25"/>
            <p:cNvCxnSpPr/>
            <p:nvPr/>
          </p:nvCxnSpPr>
          <p:spPr>
            <a:xfrm>
              <a:off x="7015278"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1656" name="Google Shape;1656;p25"/>
            <p:cNvCxnSpPr/>
            <p:nvPr/>
          </p:nvCxnSpPr>
          <p:spPr>
            <a:xfrm>
              <a:off x="7271521"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1657" name="Google Shape;1657;p25"/>
            <p:cNvCxnSpPr/>
            <p:nvPr/>
          </p:nvCxnSpPr>
          <p:spPr>
            <a:xfrm>
              <a:off x="7527765"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1658" name="Google Shape;1658;p25"/>
            <p:cNvCxnSpPr/>
            <p:nvPr/>
          </p:nvCxnSpPr>
          <p:spPr>
            <a:xfrm>
              <a:off x="7784008" y="-210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1659" name="Google Shape;1659;p25"/>
            <p:cNvCxnSpPr/>
            <p:nvPr/>
          </p:nvCxnSpPr>
          <p:spPr>
            <a:xfrm>
              <a:off x="8040251"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1660" name="Google Shape;1660;p25"/>
            <p:cNvCxnSpPr/>
            <p:nvPr/>
          </p:nvCxnSpPr>
          <p:spPr>
            <a:xfrm>
              <a:off x="8296495"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1661" name="Google Shape;1661;p25"/>
            <p:cNvCxnSpPr/>
            <p:nvPr/>
          </p:nvCxnSpPr>
          <p:spPr>
            <a:xfrm>
              <a:off x="8552738" y="-210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1662" name="Google Shape;1662;p25"/>
            <p:cNvCxnSpPr/>
            <p:nvPr/>
          </p:nvCxnSpPr>
          <p:spPr>
            <a:xfrm>
              <a:off x="8808982" y="-210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1663" name="Google Shape;1663;p25"/>
            <p:cNvCxnSpPr/>
            <p:nvPr/>
          </p:nvCxnSpPr>
          <p:spPr>
            <a:xfrm>
              <a:off x="9065225"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1664" name="Google Shape;1664;p25"/>
            <p:cNvCxnSpPr/>
            <p:nvPr/>
          </p:nvCxnSpPr>
          <p:spPr>
            <a:xfrm>
              <a:off x="96700"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1665" name="Google Shape;1665;p25"/>
            <p:cNvCxnSpPr/>
            <p:nvPr/>
          </p:nvCxnSpPr>
          <p:spPr>
            <a:xfrm rot="10800000">
              <a:off x="4573829" y="41812"/>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1666" name="Google Shape;1666;p25"/>
            <p:cNvCxnSpPr/>
            <p:nvPr/>
          </p:nvCxnSpPr>
          <p:spPr>
            <a:xfrm rot="10800000">
              <a:off x="4573829" y="-218345"/>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1667" name="Google Shape;1667;p25"/>
            <p:cNvCxnSpPr/>
            <p:nvPr/>
          </p:nvCxnSpPr>
          <p:spPr>
            <a:xfrm rot="10800000">
              <a:off x="4570100" y="-478501"/>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1668" name="Google Shape;1668;p25"/>
            <p:cNvCxnSpPr/>
            <p:nvPr/>
          </p:nvCxnSpPr>
          <p:spPr>
            <a:xfrm rot="10800000">
              <a:off x="4573829" y="-738658"/>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1669" name="Google Shape;1669;p25"/>
            <p:cNvCxnSpPr/>
            <p:nvPr/>
          </p:nvCxnSpPr>
          <p:spPr>
            <a:xfrm rot="10800000">
              <a:off x="4573829" y="-998815"/>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1670" name="Google Shape;1670;p25"/>
            <p:cNvCxnSpPr/>
            <p:nvPr/>
          </p:nvCxnSpPr>
          <p:spPr>
            <a:xfrm rot="10800000">
              <a:off x="4573829" y="-1258971"/>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1671" name="Google Shape;1671;p25"/>
            <p:cNvCxnSpPr/>
            <p:nvPr/>
          </p:nvCxnSpPr>
          <p:spPr>
            <a:xfrm rot="10800000">
              <a:off x="4573829" y="-1519128"/>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1672" name="Google Shape;1672;p25"/>
            <p:cNvCxnSpPr/>
            <p:nvPr/>
          </p:nvCxnSpPr>
          <p:spPr>
            <a:xfrm rot="10800000">
              <a:off x="4573829" y="-1779284"/>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1673" name="Google Shape;1673;p25"/>
            <p:cNvCxnSpPr/>
            <p:nvPr/>
          </p:nvCxnSpPr>
          <p:spPr>
            <a:xfrm rot="10800000">
              <a:off x="4570100" y="-2039441"/>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1674" name="Google Shape;1674;p25"/>
            <p:cNvCxnSpPr/>
            <p:nvPr/>
          </p:nvCxnSpPr>
          <p:spPr>
            <a:xfrm rot="10800000">
              <a:off x="4573829" y="-2299597"/>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1675" name="Google Shape;1675;p25"/>
            <p:cNvCxnSpPr/>
            <p:nvPr/>
          </p:nvCxnSpPr>
          <p:spPr>
            <a:xfrm rot="10800000">
              <a:off x="4573829" y="-2559754"/>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1676" name="Google Shape;1676;p25"/>
            <p:cNvCxnSpPr/>
            <p:nvPr/>
          </p:nvCxnSpPr>
          <p:spPr>
            <a:xfrm rot="10800000">
              <a:off x="4573829" y="-2819911"/>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1677" name="Google Shape;1677;p25"/>
            <p:cNvCxnSpPr/>
            <p:nvPr/>
          </p:nvCxnSpPr>
          <p:spPr>
            <a:xfrm rot="10800000">
              <a:off x="4573829" y="-3080067"/>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1678" name="Google Shape;1678;p25"/>
            <p:cNvCxnSpPr/>
            <p:nvPr/>
          </p:nvCxnSpPr>
          <p:spPr>
            <a:xfrm rot="10800000">
              <a:off x="4573829" y="-3340224"/>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1679" name="Google Shape;1679;p25"/>
            <p:cNvCxnSpPr/>
            <p:nvPr/>
          </p:nvCxnSpPr>
          <p:spPr>
            <a:xfrm rot="10800000">
              <a:off x="4573829" y="-3600380"/>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1680" name="Google Shape;1680;p25"/>
            <p:cNvCxnSpPr/>
            <p:nvPr/>
          </p:nvCxnSpPr>
          <p:spPr>
            <a:xfrm rot="10800000">
              <a:off x="4573829" y="-3860537"/>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1681" name="Google Shape;1681;p25"/>
            <p:cNvCxnSpPr/>
            <p:nvPr/>
          </p:nvCxnSpPr>
          <p:spPr>
            <a:xfrm rot="10800000">
              <a:off x="4573829" y="-4120693"/>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1682" name="Google Shape;1682;p25"/>
            <p:cNvCxnSpPr/>
            <p:nvPr/>
          </p:nvCxnSpPr>
          <p:spPr>
            <a:xfrm rot="10800000">
              <a:off x="4570100" y="-4380850"/>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1683" name="Google Shape;1683;p25"/>
            <p:cNvCxnSpPr/>
            <p:nvPr/>
          </p:nvCxnSpPr>
          <p:spPr>
            <a:xfrm rot="10800000">
              <a:off x="4573829" y="301975"/>
              <a:ext cx="0" cy="9140400"/>
            </a:xfrm>
            <a:prstGeom prst="straightConnector1">
              <a:avLst/>
            </a:prstGeom>
            <a:noFill/>
            <a:ln cap="flat" cmpd="sng" w="9525">
              <a:solidFill>
                <a:schemeClr val="dk1"/>
              </a:solidFill>
              <a:prstDash val="solid"/>
              <a:round/>
              <a:headEnd len="med" w="med" type="none"/>
              <a:tailEnd len="med" w="med" type="none"/>
            </a:ln>
          </p:spPr>
        </p:cxnSp>
      </p:grpSp>
      <p:grpSp>
        <p:nvGrpSpPr>
          <p:cNvPr id="1684" name="Google Shape;1684;p25"/>
          <p:cNvGrpSpPr/>
          <p:nvPr/>
        </p:nvGrpSpPr>
        <p:grpSpPr>
          <a:xfrm>
            <a:off x="701025" y="539400"/>
            <a:ext cx="7731300" cy="4064700"/>
            <a:chOff x="701025" y="539400"/>
            <a:chExt cx="7731300" cy="4064700"/>
          </a:xfrm>
        </p:grpSpPr>
        <p:sp>
          <p:nvSpPr>
            <p:cNvPr id="1685" name="Google Shape;1685;p25"/>
            <p:cNvSpPr/>
            <p:nvPr/>
          </p:nvSpPr>
          <p:spPr>
            <a:xfrm>
              <a:off x="711950" y="539400"/>
              <a:ext cx="7719000" cy="4064700"/>
            </a:xfrm>
            <a:prstGeom prst="roundRect">
              <a:avLst>
                <a:gd fmla="val 6735" name="adj"/>
              </a:avLst>
            </a:prstGeom>
            <a:solidFill>
              <a:srgbClr val="FFFFFF"/>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686" name="Google Shape;1686;p25"/>
            <p:cNvCxnSpPr/>
            <p:nvPr/>
          </p:nvCxnSpPr>
          <p:spPr>
            <a:xfrm rot="10800000">
              <a:off x="701025" y="1072675"/>
              <a:ext cx="7731300" cy="0"/>
            </a:xfrm>
            <a:prstGeom prst="straightConnector1">
              <a:avLst/>
            </a:prstGeom>
            <a:noFill/>
            <a:ln cap="flat" cmpd="sng" w="9525">
              <a:solidFill>
                <a:srgbClr val="595959"/>
              </a:solidFill>
              <a:prstDash val="solid"/>
              <a:round/>
              <a:headEnd len="med" w="med" type="none"/>
              <a:tailEnd len="med" w="med" type="none"/>
            </a:ln>
          </p:spPr>
        </p:cxnSp>
        <p:grpSp>
          <p:nvGrpSpPr>
            <p:cNvPr id="1687" name="Google Shape;1687;p25"/>
            <p:cNvGrpSpPr/>
            <p:nvPr/>
          </p:nvGrpSpPr>
          <p:grpSpPr>
            <a:xfrm>
              <a:off x="941925" y="763050"/>
              <a:ext cx="716485" cy="147300"/>
              <a:chOff x="7468650" y="676950"/>
              <a:chExt cx="716485" cy="147300"/>
            </a:xfrm>
          </p:grpSpPr>
          <p:sp>
            <p:nvSpPr>
              <p:cNvPr id="1688" name="Google Shape;1688;p25"/>
              <p:cNvSpPr/>
              <p:nvPr/>
            </p:nvSpPr>
            <p:spPr>
              <a:xfrm>
                <a:off x="7468650" y="676950"/>
                <a:ext cx="147300" cy="147300"/>
              </a:xfrm>
              <a:prstGeom prst="ellipse">
                <a:avLst/>
              </a:prstGeom>
              <a:solidFill>
                <a:srgbClr val="74C3B3"/>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9" name="Google Shape;1689;p25"/>
              <p:cNvSpPr/>
              <p:nvPr/>
            </p:nvSpPr>
            <p:spPr>
              <a:xfrm>
                <a:off x="7753243" y="676950"/>
                <a:ext cx="147300" cy="147300"/>
              </a:xfrm>
              <a:prstGeom prst="ellipse">
                <a:avLst/>
              </a:prstGeom>
              <a:solidFill>
                <a:srgbClr val="F6C4A2"/>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0" name="Google Shape;1690;p25"/>
              <p:cNvSpPr/>
              <p:nvPr/>
            </p:nvSpPr>
            <p:spPr>
              <a:xfrm>
                <a:off x="8037835" y="676950"/>
                <a:ext cx="147300" cy="147300"/>
              </a:xfrm>
              <a:prstGeom prst="ellipse">
                <a:avLst/>
              </a:prstGeom>
              <a:solidFill>
                <a:srgbClr val="E1B8EC"/>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1691" name="Google Shape;1691;p25"/>
          <p:cNvSpPr txBox="1"/>
          <p:nvPr>
            <p:ph idx="1" type="body"/>
          </p:nvPr>
        </p:nvSpPr>
        <p:spPr>
          <a:xfrm>
            <a:off x="969150" y="1287000"/>
            <a:ext cx="4696200" cy="1237200"/>
          </a:xfrm>
          <a:prstGeom prst="rect">
            <a:avLst/>
          </a:prstGeom>
        </p:spPr>
        <p:txBody>
          <a:bodyPr anchorCtr="0" anchor="t" bIns="91425" lIns="91425" spcFirstLastPara="1" rIns="91425" wrap="square" tIns="91425">
            <a:normAutofit/>
          </a:bodyPr>
          <a:lstStyle>
            <a:lvl1pPr indent="-292100" lvl="0" marL="457200" rtl="0">
              <a:lnSpc>
                <a:spcPct val="100000"/>
              </a:lnSpc>
              <a:spcBef>
                <a:spcPts val="0"/>
              </a:spcBef>
              <a:spcAft>
                <a:spcPts val="0"/>
              </a:spcAft>
              <a:buClr>
                <a:srgbClr val="999999"/>
              </a:buClr>
              <a:buSzPts val="1000"/>
              <a:buFont typeface="Anaheim"/>
              <a:buChar char="●"/>
              <a:defRPr/>
            </a:lvl1pPr>
            <a:lvl2pPr indent="-279400" lvl="1" marL="914400" rtl="0">
              <a:spcBef>
                <a:spcPts val="0"/>
              </a:spcBef>
              <a:spcAft>
                <a:spcPts val="0"/>
              </a:spcAft>
              <a:buClr>
                <a:srgbClr val="999999"/>
              </a:buClr>
              <a:buSzPts val="800"/>
              <a:buFont typeface="Open Sans"/>
              <a:buChar char="○"/>
              <a:defRPr/>
            </a:lvl2pPr>
            <a:lvl3pPr indent="-279400" lvl="2" marL="1371600" rtl="0">
              <a:spcBef>
                <a:spcPts val="0"/>
              </a:spcBef>
              <a:spcAft>
                <a:spcPts val="0"/>
              </a:spcAft>
              <a:buClr>
                <a:srgbClr val="999999"/>
              </a:buClr>
              <a:buSzPts val="800"/>
              <a:buFont typeface="Open Sans"/>
              <a:buChar char="■"/>
              <a:defRPr/>
            </a:lvl3pPr>
            <a:lvl4pPr indent="-279400" lvl="3" marL="1828800" rtl="0">
              <a:spcBef>
                <a:spcPts val="0"/>
              </a:spcBef>
              <a:spcAft>
                <a:spcPts val="0"/>
              </a:spcAft>
              <a:buClr>
                <a:srgbClr val="999999"/>
              </a:buClr>
              <a:buSzPts val="800"/>
              <a:buFont typeface="Open Sans"/>
              <a:buChar char="●"/>
              <a:defRPr/>
            </a:lvl4pPr>
            <a:lvl5pPr indent="-304800" lvl="4" marL="2286000" rtl="0">
              <a:spcBef>
                <a:spcPts val="0"/>
              </a:spcBef>
              <a:spcAft>
                <a:spcPts val="0"/>
              </a:spcAft>
              <a:buClr>
                <a:srgbClr val="999999"/>
              </a:buClr>
              <a:buSzPts val="1200"/>
              <a:buFont typeface="Open Sans"/>
              <a:buChar char="○"/>
              <a:defRPr/>
            </a:lvl5pPr>
            <a:lvl6pPr indent="-304800" lvl="5" marL="2743200" rtl="0">
              <a:spcBef>
                <a:spcPts val="0"/>
              </a:spcBef>
              <a:spcAft>
                <a:spcPts val="0"/>
              </a:spcAft>
              <a:buClr>
                <a:srgbClr val="999999"/>
              </a:buClr>
              <a:buSzPts val="1200"/>
              <a:buFont typeface="Open Sans"/>
              <a:buChar char="■"/>
              <a:defRPr/>
            </a:lvl6pPr>
            <a:lvl7pPr indent="-273050" lvl="6" marL="3200400" rtl="0">
              <a:spcBef>
                <a:spcPts val="0"/>
              </a:spcBef>
              <a:spcAft>
                <a:spcPts val="0"/>
              </a:spcAft>
              <a:buClr>
                <a:srgbClr val="999999"/>
              </a:buClr>
              <a:buSzPts val="700"/>
              <a:buFont typeface="Open Sans"/>
              <a:buChar char="●"/>
              <a:defRPr/>
            </a:lvl7pPr>
            <a:lvl8pPr indent="-273050" lvl="7" marL="3657600" rtl="0">
              <a:spcBef>
                <a:spcPts val="0"/>
              </a:spcBef>
              <a:spcAft>
                <a:spcPts val="0"/>
              </a:spcAft>
              <a:buClr>
                <a:srgbClr val="999999"/>
              </a:buClr>
              <a:buSzPts val="700"/>
              <a:buFont typeface="Open Sans"/>
              <a:buChar char="○"/>
              <a:defRPr/>
            </a:lvl8pPr>
            <a:lvl9pPr indent="-266700" lvl="8" marL="4114800" rtl="0">
              <a:spcBef>
                <a:spcPts val="0"/>
              </a:spcBef>
              <a:spcAft>
                <a:spcPts val="0"/>
              </a:spcAft>
              <a:buClr>
                <a:srgbClr val="999999"/>
              </a:buClr>
              <a:buSzPts val="600"/>
              <a:buFont typeface="Open Sans"/>
              <a:buChar char="■"/>
              <a:defRPr/>
            </a:lvl9pPr>
          </a:lstStyle>
          <a:p/>
        </p:txBody>
      </p:sp>
      <p:sp>
        <p:nvSpPr>
          <p:cNvPr id="1692" name="Google Shape;1692;p25"/>
          <p:cNvSpPr/>
          <p:nvPr/>
        </p:nvSpPr>
        <p:spPr>
          <a:xfrm>
            <a:off x="7092429" y="-516225"/>
            <a:ext cx="911400" cy="911400"/>
          </a:xfrm>
          <a:prstGeom prst="ellipse">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3" name="Google Shape;1693;p25"/>
          <p:cNvSpPr/>
          <p:nvPr/>
        </p:nvSpPr>
        <p:spPr>
          <a:xfrm>
            <a:off x="8430903" y="4391438"/>
            <a:ext cx="677974" cy="678887"/>
          </a:xfrm>
          <a:custGeom>
            <a:rect b="b" l="l" r="r" t="t"/>
            <a:pathLst>
              <a:path extrusionOk="0" h="43877" w="43818">
                <a:moveTo>
                  <a:pt x="21909" y="1"/>
                </a:moveTo>
                <a:cubicBezTo>
                  <a:pt x="21909" y="12101"/>
                  <a:pt x="12100" y="21968"/>
                  <a:pt x="0" y="21968"/>
                </a:cubicBezTo>
                <a:cubicBezTo>
                  <a:pt x="12100" y="21968"/>
                  <a:pt x="21909" y="31777"/>
                  <a:pt x="21909" y="43877"/>
                </a:cubicBezTo>
                <a:cubicBezTo>
                  <a:pt x="21909" y="31777"/>
                  <a:pt x="31718" y="21968"/>
                  <a:pt x="43817" y="21968"/>
                </a:cubicBezTo>
                <a:cubicBezTo>
                  <a:pt x="31718" y="21968"/>
                  <a:pt x="21909" y="12101"/>
                  <a:pt x="21909" y="1"/>
                </a:cubicBezTo>
                <a:close/>
              </a:path>
            </a:pathLst>
          </a:custGeom>
          <a:solidFill>
            <a:schemeClr val="accent4"/>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4" name="Google Shape;1694;p25"/>
          <p:cNvSpPr/>
          <p:nvPr/>
        </p:nvSpPr>
        <p:spPr>
          <a:xfrm>
            <a:off x="1322753" y="4754875"/>
            <a:ext cx="801900" cy="801900"/>
          </a:xfrm>
          <a:prstGeom prst="ellipse">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5" name="Google Shape;1695;p25"/>
          <p:cNvSpPr/>
          <p:nvPr/>
        </p:nvSpPr>
        <p:spPr>
          <a:xfrm>
            <a:off x="537900" y="-108675"/>
            <a:ext cx="350400" cy="350400"/>
          </a:xfrm>
          <a:prstGeom prst="ellipse">
            <a:avLst/>
          </a:prstGeom>
          <a:solidFill>
            <a:schemeClr val="accent6"/>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6" name="Google Shape;1696;p25"/>
          <p:cNvSpPr/>
          <p:nvPr/>
        </p:nvSpPr>
        <p:spPr>
          <a:xfrm>
            <a:off x="8166422" y="4754875"/>
            <a:ext cx="91500" cy="91500"/>
          </a:xfrm>
          <a:prstGeom prst="ellipse">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7" name="Google Shape;1697;p25"/>
          <p:cNvSpPr/>
          <p:nvPr/>
        </p:nvSpPr>
        <p:spPr>
          <a:xfrm>
            <a:off x="8131262" y="106211"/>
            <a:ext cx="1362383" cy="224196"/>
          </a:xfrm>
          <a:custGeom>
            <a:rect b="b" l="l" r="r" t="t"/>
            <a:pathLst>
              <a:path extrusionOk="0" h="20559" w="124932">
                <a:moveTo>
                  <a:pt x="28957" y="1"/>
                </a:moveTo>
                <a:lnTo>
                  <a:pt x="15565" y="11748"/>
                </a:lnTo>
                <a:lnTo>
                  <a:pt x="4346" y="1939"/>
                </a:lnTo>
                <a:lnTo>
                  <a:pt x="0" y="6873"/>
                </a:lnTo>
                <a:lnTo>
                  <a:pt x="15565" y="20558"/>
                </a:lnTo>
                <a:lnTo>
                  <a:pt x="28957" y="8811"/>
                </a:lnTo>
                <a:lnTo>
                  <a:pt x="42349" y="20558"/>
                </a:lnTo>
                <a:lnTo>
                  <a:pt x="55740" y="8811"/>
                </a:lnTo>
                <a:lnTo>
                  <a:pt x="69132" y="20558"/>
                </a:lnTo>
                <a:lnTo>
                  <a:pt x="82524" y="8811"/>
                </a:lnTo>
                <a:lnTo>
                  <a:pt x="95916" y="20558"/>
                </a:lnTo>
                <a:lnTo>
                  <a:pt x="109307" y="8811"/>
                </a:lnTo>
                <a:lnTo>
                  <a:pt x="120585" y="18620"/>
                </a:lnTo>
                <a:lnTo>
                  <a:pt x="124931" y="13686"/>
                </a:lnTo>
                <a:lnTo>
                  <a:pt x="109307" y="1"/>
                </a:lnTo>
                <a:lnTo>
                  <a:pt x="95916" y="11748"/>
                </a:lnTo>
                <a:lnTo>
                  <a:pt x="82524" y="1"/>
                </a:lnTo>
                <a:lnTo>
                  <a:pt x="69132" y="11748"/>
                </a:lnTo>
                <a:lnTo>
                  <a:pt x="55740" y="1"/>
                </a:lnTo>
                <a:lnTo>
                  <a:pt x="42349" y="11748"/>
                </a:lnTo>
                <a:lnTo>
                  <a:pt x="28957" y="1"/>
                </a:lnTo>
                <a:close/>
              </a:path>
            </a:pathLst>
          </a:custGeom>
          <a:solidFill>
            <a:schemeClr val="accen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8" name="Google Shape;1698;p25"/>
          <p:cNvSpPr/>
          <p:nvPr/>
        </p:nvSpPr>
        <p:spPr>
          <a:xfrm>
            <a:off x="179925" y="539400"/>
            <a:ext cx="415800" cy="415800"/>
          </a:xfrm>
          <a:prstGeom prst="star4">
            <a:avLst>
              <a:gd fmla="val 19794" name="adj"/>
            </a:avLst>
          </a:prstGeom>
          <a:solidFill>
            <a:schemeClr val="accen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9" name="Google Shape;1699;p25"/>
          <p:cNvSpPr/>
          <p:nvPr/>
        </p:nvSpPr>
        <p:spPr>
          <a:xfrm>
            <a:off x="225522" y="333225"/>
            <a:ext cx="91500" cy="91500"/>
          </a:xfrm>
          <a:prstGeom prst="ellipse">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0" name="Google Shape;1700;p25"/>
          <p:cNvSpPr/>
          <p:nvPr/>
        </p:nvSpPr>
        <p:spPr>
          <a:xfrm>
            <a:off x="149325" y="4325871"/>
            <a:ext cx="224100" cy="224100"/>
          </a:xfrm>
          <a:prstGeom prst="ellipse">
            <a:avLst/>
          </a:prstGeom>
          <a:solidFill>
            <a:schemeClr val="accent6"/>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1" name="Google Shape;1701;p25"/>
          <p:cNvSpPr/>
          <p:nvPr/>
        </p:nvSpPr>
        <p:spPr>
          <a:xfrm>
            <a:off x="8700650" y="3773375"/>
            <a:ext cx="524100" cy="524100"/>
          </a:xfrm>
          <a:prstGeom prst="star4">
            <a:avLst>
              <a:gd fmla="val 19794" name="adj"/>
            </a:avLst>
          </a:prstGeom>
          <a:solidFill>
            <a:schemeClr val="accent6"/>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2" name="Google Shape;1702;p25"/>
          <p:cNvSpPr/>
          <p:nvPr/>
        </p:nvSpPr>
        <p:spPr>
          <a:xfrm>
            <a:off x="6927947" y="241725"/>
            <a:ext cx="91500" cy="91500"/>
          </a:xfrm>
          <a:prstGeom prst="ellipse">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3" name="Google Shape;1703;p25"/>
          <p:cNvSpPr/>
          <p:nvPr/>
        </p:nvSpPr>
        <p:spPr>
          <a:xfrm>
            <a:off x="225525" y="4730576"/>
            <a:ext cx="601731" cy="602541"/>
          </a:xfrm>
          <a:custGeom>
            <a:rect b="b" l="l" r="r" t="t"/>
            <a:pathLst>
              <a:path extrusionOk="0" h="43877" w="43818">
                <a:moveTo>
                  <a:pt x="21909" y="1"/>
                </a:moveTo>
                <a:cubicBezTo>
                  <a:pt x="21909" y="12101"/>
                  <a:pt x="12100" y="21968"/>
                  <a:pt x="0" y="21968"/>
                </a:cubicBezTo>
                <a:cubicBezTo>
                  <a:pt x="12100" y="21968"/>
                  <a:pt x="21909" y="31777"/>
                  <a:pt x="21909" y="43877"/>
                </a:cubicBezTo>
                <a:cubicBezTo>
                  <a:pt x="21909" y="31777"/>
                  <a:pt x="31718" y="21968"/>
                  <a:pt x="43817" y="21968"/>
                </a:cubicBezTo>
                <a:cubicBezTo>
                  <a:pt x="31718" y="21968"/>
                  <a:pt x="21909" y="12101"/>
                  <a:pt x="21909" y="1"/>
                </a:cubicBezTo>
                <a:close/>
              </a:path>
            </a:pathLst>
          </a:custGeom>
          <a:solidFill>
            <a:schemeClr val="accen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4" name="Google Shape;1704;p25"/>
          <p:cNvSpPr txBox="1"/>
          <p:nvPr>
            <p:ph type="title"/>
          </p:nvPr>
        </p:nvSpPr>
        <p:spPr>
          <a:xfrm>
            <a:off x="1844825" y="539400"/>
            <a:ext cx="6321600" cy="525900"/>
          </a:xfrm>
          <a:prstGeom prst="rect">
            <a:avLst/>
          </a:prstGeom>
        </p:spPr>
        <p:txBody>
          <a:bodyPr anchorCtr="0" anchor="ctr" bIns="91425" lIns="91425" spcFirstLastPara="1" rIns="91425" wrap="square" tIns="91425">
            <a:noAutofit/>
          </a:bodyPr>
          <a:lstStyle>
            <a:lvl1pPr lvl="0" rtl="0">
              <a:spcBef>
                <a:spcPts val="0"/>
              </a:spcBef>
              <a:spcAft>
                <a:spcPts val="0"/>
              </a:spcAft>
              <a:buSzPts val="2800"/>
              <a:buNone/>
              <a:defRPr sz="302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3">
  <p:cSld name="TITLE_AND_BODY_4_1_1">
    <p:spTree>
      <p:nvGrpSpPr>
        <p:cNvPr id="1705" name="Shape 1705"/>
        <p:cNvGrpSpPr/>
        <p:nvPr/>
      </p:nvGrpSpPr>
      <p:grpSpPr>
        <a:xfrm>
          <a:off x="0" y="0"/>
          <a:ext cx="0" cy="0"/>
          <a:chOff x="0" y="0"/>
          <a:chExt cx="0" cy="0"/>
        </a:xfrm>
      </p:grpSpPr>
      <p:grpSp>
        <p:nvGrpSpPr>
          <p:cNvPr id="1706" name="Google Shape;1706;p26"/>
          <p:cNvGrpSpPr/>
          <p:nvPr/>
        </p:nvGrpSpPr>
        <p:grpSpPr>
          <a:xfrm>
            <a:off x="-100" y="-2100"/>
            <a:ext cx="9144129" cy="5149800"/>
            <a:chOff x="-100" y="-2100"/>
            <a:chExt cx="9144129" cy="5149800"/>
          </a:xfrm>
        </p:grpSpPr>
        <p:cxnSp>
          <p:nvCxnSpPr>
            <p:cNvPr id="1707" name="Google Shape;1707;p26"/>
            <p:cNvCxnSpPr/>
            <p:nvPr/>
          </p:nvCxnSpPr>
          <p:spPr>
            <a:xfrm>
              <a:off x="352950"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1708" name="Google Shape;1708;p26"/>
            <p:cNvCxnSpPr/>
            <p:nvPr/>
          </p:nvCxnSpPr>
          <p:spPr>
            <a:xfrm>
              <a:off x="609193"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1709" name="Google Shape;1709;p26"/>
            <p:cNvCxnSpPr/>
            <p:nvPr/>
          </p:nvCxnSpPr>
          <p:spPr>
            <a:xfrm>
              <a:off x="865437" y="-210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1710" name="Google Shape;1710;p26"/>
            <p:cNvCxnSpPr/>
            <p:nvPr/>
          </p:nvCxnSpPr>
          <p:spPr>
            <a:xfrm>
              <a:off x="1121680"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1711" name="Google Shape;1711;p26"/>
            <p:cNvCxnSpPr/>
            <p:nvPr/>
          </p:nvCxnSpPr>
          <p:spPr>
            <a:xfrm>
              <a:off x="1377924"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1712" name="Google Shape;1712;p26"/>
            <p:cNvCxnSpPr/>
            <p:nvPr/>
          </p:nvCxnSpPr>
          <p:spPr>
            <a:xfrm>
              <a:off x="1634167"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1713" name="Google Shape;1713;p26"/>
            <p:cNvCxnSpPr/>
            <p:nvPr/>
          </p:nvCxnSpPr>
          <p:spPr>
            <a:xfrm>
              <a:off x="1890410"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1714" name="Google Shape;1714;p26"/>
            <p:cNvCxnSpPr/>
            <p:nvPr/>
          </p:nvCxnSpPr>
          <p:spPr>
            <a:xfrm>
              <a:off x="2146654"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1715" name="Google Shape;1715;p26"/>
            <p:cNvCxnSpPr/>
            <p:nvPr/>
          </p:nvCxnSpPr>
          <p:spPr>
            <a:xfrm>
              <a:off x="2402897" y="-210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1716" name="Google Shape;1716;p26"/>
            <p:cNvCxnSpPr/>
            <p:nvPr/>
          </p:nvCxnSpPr>
          <p:spPr>
            <a:xfrm>
              <a:off x="2659140"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1717" name="Google Shape;1717;p26"/>
            <p:cNvCxnSpPr/>
            <p:nvPr/>
          </p:nvCxnSpPr>
          <p:spPr>
            <a:xfrm>
              <a:off x="2915384"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1718" name="Google Shape;1718;p26"/>
            <p:cNvCxnSpPr/>
            <p:nvPr/>
          </p:nvCxnSpPr>
          <p:spPr>
            <a:xfrm>
              <a:off x="3171627"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1719" name="Google Shape;1719;p26"/>
            <p:cNvCxnSpPr/>
            <p:nvPr/>
          </p:nvCxnSpPr>
          <p:spPr>
            <a:xfrm>
              <a:off x="3427871"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1720" name="Google Shape;1720;p26"/>
            <p:cNvCxnSpPr/>
            <p:nvPr/>
          </p:nvCxnSpPr>
          <p:spPr>
            <a:xfrm>
              <a:off x="3684114"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1721" name="Google Shape;1721;p26"/>
            <p:cNvCxnSpPr/>
            <p:nvPr/>
          </p:nvCxnSpPr>
          <p:spPr>
            <a:xfrm>
              <a:off x="3940357"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1722" name="Google Shape;1722;p26"/>
            <p:cNvCxnSpPr/>
            <p:nvPr/>
          </p:nvCxnSpPr>
          <p:spPr>
            <a:xfrm>
              <a:off x="4196601"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1723" name="Google Shape;1723;p26"/>
            <p:cNvCxnSpPr/>
            <p:nvPr/>
          </p:nvCxnSpPr>
          <p:spPr>
            <a:xfrm>
              <a:off x="4452844"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1724" name="Google Shape;1724;p26"/>
            <p:cNvCxnSpPr/>
            <p:nvPr/>
          </p:nvCxnSpPr>
          <p:spPr>
            <a:xfrm>
              <a:off x="4709088" y="-210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1725" name="Google Shape;1725;p26"/>
            <p:cNvCxnSpPr/>
            <p:nvPr/>
          </p:nvCxnSpPr>
          <p:spPr>
            <a:xfrm>
              <a:off x="4965331"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1726" name="Google Shape;1726;p26"/>
            <p:cNvCxnSpPr/>
            <p:nvPr/>
          </p:nvCxnSpPr>
          <p:spPr>
            <a:xfrm>
              <a:off x="5221574" y="-210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1727" name="Google Shape;1727;p26"/>
            <p:cNvCxnSpPr/>
            <p:nvPr/>
          </p:nvCxnSpPr>
          <p:spPr>
            <a:xfrm>
              <a:off x="5477818" y="-210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1728" name="Google Shape;1728;p26"/>
            <p:cNvCxnSpPr/>
            <p:nvPr/>
          </p:nvCxnSpPr>
          <p:spPr>
            <a:xfrm>
              <a:off x="5734061"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1729" name="Google Shape;1729;p26"/>
            <p:cNvCxnSpPr/>
            <p:nvPr/>
          </p:nvCxnSpPr>
          <p:spPr>
            <a:xfrm>
              <a:off x="5990304"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1730" name="Google Shape;1730;p26"/>
            <p:cNvCxnSpPr/>
            <p:nvPr/>
          </p:nvCxnSpPr>
          <p:spPr>
            <a:xfrm>
              <a:off x="6246548"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1731" name="Google Shape;1731;p26"/>
            <p:cNvCxnSpPr/>
            <p:nvPr/>
          </p:nvCxnSpPr>
          <p:spPr>
            <a:xfrm>
              <a:off x="6502791"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1732" name="Google Shape;1732;p26"/>
            <p:cNvCxnSpPr/>
            <p:nvPr/>
          </p:nvCxnSpPr>
          <p:spPr>
            <a:xfrm>
              <a:off x="6759035" y="-210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1733" name="Google Shape;1733;p26"/>
            <p:cNvCxnSpPr/>
            <p:nvPr/>
          </p:nvCxnSpPr>
          <p:spPr>
            <a:xfrm>
              <a:off x="7015278"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1734" name="Google Shape;1734;p26"/>
            <p:cNvCxnSpPr/>
            <p:nvPr/>
          </p:nvCxnSpPr>
          <p:spPr>
            <a:xfrm>
              <a:off x="7271521"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1735" name="Google Shape;1735;p26"/>
            <p:cNvCxnSpPr/>
            <p:nvPr/>
          </p:nvCxnSpPr>
          <p:spPr>
            <a:xfrm>
              <a:off x="7527765"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1736" name="Google Shape;1736;p26"/>
            <p:cNvCxnSpPr/>
            <p:nvPr/>
          </p:nvCxnSpPr>
          <p:spPr>
            <a:xfrm>
              <a:off x="7784008" y="-210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1737" name="Google Shape;1737;p26"/>
            <p:cNvCxnSpPr/>
            <p:nvPr/>
          </p:nvCxnSpPr>
          <p:spPr>
            <a:xfrm>
              <a:off x="8040251"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1738" name="Google Shape;1738;p26"/>
            <p:cNvCxnSpPr/>
            <p:nvPr/>
          </p:nvCxnSpPr>
          <p:spPr>
            <a:xfrm>
              <a:off x="8296495"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1739" name="Google Shape;1739;p26"/>
            <p:cNvCxnSpPr/>
            <p:nvPr/>
          </p:nvCxnSpPr>
          <p:spPr>
            <a:xfrm>
              <a:off x="8552738" y="-210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1740" name="Google Shape;1740;p26"/>
            <p:cNvCxnSpPr/>
            <p:nvPr/>
          </p:nvCxnSpPr>
          <p:spPr>
            <a:xfrm>
              <a:off x="8808982" y="-210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1741" name="Google Shape;1741;p26"/>
            <p:cNvCxnSpPr/>
            <p:nvPr/>
          </p:nvCxnSpPr>
          <p:spPr>
            <a:xfrm>
              <a:off x="9065225"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1742" name="Google Shape;1742;p26"/>
            <p:cNvCxnSpPr/>
            <p:nvPr/>
          </p:nvCxnSpPr>
          <p:spPr>
            <a:xfrm>
              <a:off x="96700"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1743" name="Google Shape;1743;p26"/>
            <p:cNvCxnSpPr/>
            <p:nvPr/>
          </p:nvCxnSpPr>
          <p:spPr>
            <a:xfrm rot="10800000">
              <a:off x="4573829" y="41812"/>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1744" name="Google Shape;1744;p26"/>
            <p:cNvCxnSpPr/>
            <p:nvPr/>
          </p:nvCxnSpPr>
          <p:spPr>
            <a:xfrm rot="10800000">
              <a:off x="4573829" y="-218345"/>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1745" name="Google Shape;1745;p26"/>
            <p:cNvCxnSpPr/>
            <p:nvPr/>
          </p:nvCxnSpPr>
          <p:spPr>
            <a:xfrm rot="10800000">
              <a:off x="4570100" y="-478501"/>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1746" name="Google Shape;1746;p26"/>
            <p:cNvCxnSpPr/>
            <p:nvPr/>
          </p:nvCxnSpPr>
          <p:spPr>
            <a:xfrm rot="10800000">
              <a:off x="4573829" y="-738658"/>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1747" name="Google Shape;1747;p26"/>
            <p:cNvCxnSpPr/>
            <p:nvPr/>
          </p:nvCxnSpPr>
          <p:spPr>
            <a:xfrm rot="10800000">
              <a:off x="4573829" y="-998815"/>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1748" name="Google Shape;1748;p26"/>
            <p:cNvCxnSpPr/>
            <p:nvPr/>
          </p:nvCxnSpPr>
          <p:spPr>
            <a:xfrm rot="10800000">
              <a:off x="4573829" y="-1258971"/>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1749" name="Google Shape;1749;p26"/>
            <p:cNvCxnSpPr/>
            <p:nvPr/>
          </p:nvCxnSpPr>
          <p:spPr>
            <a:xfrm rot="10800000">
              <a:off x="4573829" y="-1519128"/>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1750" name="Google Shape;1750;p26"/>
            <p:cNvCxnSpPr/>
            <p:nvPr/>
          </p:nvCxnSpPr>
          <p:spPr>
            <a:xfrm rot="10800000">
              <a:off x="4573829" y="-1779284"/>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1751" name="Google Shape;1751;p26"/>
            <p:cNvCxnSpPr/>
            <p:nvPr/>
          </p:nvCxnSpPr>
          <p:spPr>
            <a:xfrm rot="10800000">
              <a:off x="4570100" y="-2039441"/>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1752" name="Google Shape;1752;p26"/>
            <p:cNvCxnSpPr/>
            <p:nvPr/>
          </p:nvCxnSpPr>
          <p:spPr>
            <a:xfrm rot="10800000">
              <a:off x="4573829" y="-2299597"/>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1753" name="Google Shape;1753;p26"/>
            <p:cNvCxnSpPr/>
            <p:nvPr/>
          </p:nvCxnSpPr>
          <p:spPr>
            <a:xfrm rot="10800000">
              <a:off x="4573829" y="-2559754"/>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1754" name="Google Shape;1754;p26"/>
            <p:cNvCxnSpPr/>
            <p:nvPr/>
          </p:nvCxnSpPr>
          <p:spPr>
            <a:xfrm rot="10800000">
              <a:off x="4573829" y="-2819911"/>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1755" name="Google Shape;1755;p26"/>
            <p:cNvCxnSpPr/>
            <p:nvPr/>
          </p:nvCxnSpPr>
          <p:spPr>
            <a:xfrm rot="10800000">
              <a:off x="4573829" y="-3080067"/>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1756" name="Google Shape;1756;p26"/>
            <p:cNvCxnSpPr/>
            <p:nvPr/>
          </p:nvCxnSpPr>
          <p:spPr>
            <a:xfrm rot="10800000">
              <a:off x="4573829" y="-3340224"/>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1757" name="Google Shape;1757;p26"/>
            <p:cNvCxnSpPr/>
            <p:nvPr/>
          </p:nvCxnSpPr>
          <p:spPr>
            <a:xfrm rot="10800000">
              <a:off x="4573829" y="-3600380"/>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1758" name="Google Shape;1758;p26"/>
            <p:cNvCxnSpPr/>
            <p:nvPr/>
          </p:nvCxnSpPr>
          <p:spPr>
            <a:xfrm rot="10800000">
              <a:off x="4573829" y="-3860537"/>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1759" name="Google Shape;1759;p26"/>
            <p:cNvCxnSpPr/>
            <p:nvPr/>
          </p:nvCxnSpPr>
          <p:spPr>
            <a:xfrm rot="10800000">
              <a:off x="4573829" y="-4120693"/>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1760" name="Google Shape;1760;p26"/>
            <p:cNvCxnSpPr/>
            <p:nvPr/>
          </p:nvCxnSpPr>
          <p:spPr>
            <a:xfrm rot="10800000">
              <a:off x="4570100" y="-4380850"/>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1761" name="Google Shape;1761;p26"/>
            <p:cNvCxnSpPr/>
            <p:nvPr/>
          </p:nvCxnSpPr>
          <p:spPr>
            <a:xfrm rot="10800000">
              <a:off x="4573829" y="301975"/>
              <a:ext cx="0" cy="9140400"/>
            </a:xfrm>
            <a:prstGeom prst="straightConnector1">
              <a:avLst/>
            </a:prstGeom>
            <a:noFill/>
            <a:ln cap="flat" cmpd="sng" w="9525">
              <a:solidFill>
                <a:schemeClr val="dk1"/>
              </a:solidFill>
              <a:prstDash val="solid"/>
              <a:round/>
              <a:headEnd len="med" w="med" type="none"/>
              <a:tailEnd len="med" w="med" type="none"/>
            </a:ln>
          </p:spPr>
        </p:cxnSp>
      </p:grpSp>
      <p:grpSp>
        <p:nvGrpSpPr>
          <p:cNvPr id="1762" name="Google Shape;1762;p26"/>
          <p:cNvGrpSpPr/>
          <p:nvPr/>
        </p:nvGrpSpPr>
        <p:grpSpPr>
          <a:xfrm>
            <a:off x="701025" y="539400"/>
            <a:ext cx="7731300" cy="4064700"/>
            <a:chOff x="701025" y="539400"/>
            <a:chExt cx="7731300" cy="4064700"/>
          </a:xfrm>
        </p:grpSpPr>
        <p:sp>
          <p:nvSpPr>
            <p:cNvPr id="1763" name="Google Shape;1763;p26"/>
            <p:cNvSpPr/>
            <p:nvPr/>
          </p:nvSpPr>
          <p:spPr>
            <a:xfrm>
              <a:off x="711950" y="539400"/>
              <a:ext cx="7719000" cy="4064700"/>
            </a:xfrm>
            <a:prstGeom prst="roundRect">
              <a:avLst>
                <a:gd fmla="val 6735" name="adj"/>
              </a:avLst>
            </a:prstGeom>
            <a:solidFill>
              <a:srgbClr val="FFFFFF"/>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764" name="Google Shape;1764;p26"/>
            <p:cNvCxnSpPr/>
            <p:nvPr/>
          </p:nvCxnSpPr>
          <p:spPr>
            <a:xfrm rot="10800000">
              <a:off x="701025" y="1072675"/>
              <a:ext cx="7731300" cy="0"/>
            </a:xfrm>
            <a:prstGeom prst="straightConnector1">
              <a:avLst/>
            </a:prstGeom>
            <a:noFill/>
            <a:ln cap="flat" cmpd="sng" w="9525">
              <a:solidFill>
                <a:srgbClr val="595959"/>
              </a:solidFill>
              <a:prstDash val="solid"/>
              <a:round/>
              <a:headEnd len="med" w="med" type="none"/>
              <a:tailEnd len="med" w="med" type="none"/>
            </a:ln>
          </p:spPr>
        </p:cxnSp>
        <p:grpSp>
          <p:nvGrpSpPr>
            <p:cNvPr id="1765" name="Google Shape;1765;p26"/>
            <p:cNvGrpSpPr/>
            <p:nvPr/>
          </p:nvGrpSpPr>
          <p:grpSpPr>
            <a:xfrm>
              <a:off x="941925" y="763050"/>
              <a:ext cx="716485" cy="147300"/>
              <a:chOff x="7468650" y="676950"/>
              <a:chExt cx="716485" cy="147300"/>
            </a:xfrm>
          </p:grpSpPr>
          <p:sp>
            <p:nvSpPr>
              <p:cNvPr id="1766" name="Google Shape;1766;p26"/>
              <p:cNvSpPr/>
              <p:nvPr/>
            </p:nvSpPr>
            <p:spPr>
              <a:xfrm>
                <a:off x="7468650" y="676950"/>
                <a:ext cx="147300" cy="147300"/>
              </a:xfrm>
              <a:prstGeom prst="ellipse">
                <a:avLst/>
              </a:prstGeom>
              <a:solidFill>
                <a:srgbClr val="74C3B3"/>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7" name="Google Shape;1767;p26"/>
              <p:cNvSpPr/>
              <p:nvPr/>
            </p:nvSpPr>
            <p:spPr>
              <a:xfrm>
                <a:off x="7753243" y="676950"/>
                <a:ext cx="147300" cy="147300"/>
              </a:xfrm>
              <a:prstGeom prst="ellipse">
                <a:avLst/>
              </a:prstGeom>
              <a:solidFill>
                <a:srgbClr val="F6C4A2"/>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8" name="Google Shape;1768;p26"/>
              <p:cNvSpPr/>
              <p:nvPr/>
            </p:nvSpPr>
            <p:spPr>
              <a:xfrm>
                <a:off x="8037835" y="676950"/>
                <a:ext cx="147300" cy="147300"/>
              </a:xfrm>
              <a:prstGeom prst="ellipse">
                <a:avLst/>
              </a:prstGeom>
              <a:solidFill>
                <a:srgbClr val="E1B8EC"/>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1769" name="Google Shape;1769;p26"/>
          <p:cNvSpPr txBox="1"/>
          <p:nvPr>
            <p:ph idx="1" type="body"/>
          </p:nvPr>
        </p:nvSpPr>
        <p:spPr>
          <a:xfrm>
            <a:off x="969000" y="1299550"/>
            <a:ext cx="5037300" cy="3047100"/>
          </a:xfrm>
          <a:prstGeom prst="rect">
            <a:avLst/>
          </a:prstGeom>
        </p:spPr>
        <p:txBody>
          <a:bodyPr anchorCtr="0" anchor="t" bIns="91425" lIns="91425" spcFirstLastPara="1" rIns="91425" wrap="square" tIns="91425">
            <a:normAutofit/>
          </a:bodyPr>
          <a:lstStyle>
            <a:lvl1pPr indent="-292100" lvl="0" marL="457200" rtl="0">
              <a:lnSpc>
                <a:spcPct val="100000"/>
              </a:lnSpc>
              <a:spcBef>
                <a:spcPts val="0"/>
              </a:spcBef>
              <a:spcAft>
                <a:spcPts val="0"/>
              </a:spcAft>
              <a:buClr>
                <a:srgbClr val="999999"/>
              </a:buClr>
              <a:buSzPts val="1000"/>
              <a:buFont typeface="Anaheim"/>
              <a:buChar char="●"/>
              <a:defRPr/>
            </a:lvl1pPr>
            <a:lvl2pPr indent="-279400" lvl="1" marL="914400" rtl="0">
              <a:spcBef>
                <a:spcPts val="0"/>
              </a:spcBef>
              <a:spcAft>
                <a:spcPts val="0"/>
              </a:spcAft>
              <a:buClr>
                <a:srgbClr val="999999"/>
              </a:buClr>
              <a:buSzPts val="800"/>
              <a:buFont typeface="Open Sans"/>
              <a:buChar char="○"/>
              <a:defRPr/>
            </a:lvl2pPr>
            <a:lvl3pPr indent="-279400" lvl="2" marL="1371600" rtl="0">
              <a:spcBef>
                <a:spcPts val="0"/>
              </a:spcBef>
              <a:spcAft>
                <a:spcPts val="0"/>
              </a:spcAft>
              <a:buClr>
                <a:srgbClr val="999999"/>
              </a:buClr>
              <a:buSzPts val="800"/>
              <a:buFont typeface="Open Sans"/>
              <a:buChar char="■"/>
              <a:defRPr/>
            </a:lvl3pPr>
            <a:lvl4pPr indent="-279400" lvl="3" marL="1828800" rtl="0">
              <a:spcBef>
                <a:spcPts val="0"/>
              </a:spcBef>
              <a:spcAft>
                <a:spcPts val="0"/>
              </a:spcAft>
              <a:buClr>
                <a:srgbClr val="999999"/>
              </a:buClr>
              <a:buSzPts val="800"/>
              <a:buFont typeface="Open Sans"/>
              <a:buChar char="●"/>
              <a:defRPr/>
            </a:lvl4pPr>
            <a:lvl5pPr indent="-304800" lvl="4" marL="2286000" rtl="0">
              <a:spcBef>
                <a:spcPts val="0"/>
              </a:spcBef>
              <a:spcAft>
                <a:spcPts val="0"/>
              </a:spcAft>
              <a:buClr>
                <a:srgbClr val="999999"/>
              </a:buClr>
              <a:buSzPts val="1200"/>
              <a:buFont typeface="Open Sans"/>
              <a:buChar char="○"/>
              <a:defRPr/>
            </a:lvl5pPr>
            <a:lvl6pPr indent="-304800" lvl="5" marL="2743200" rtl="0">
              <a:spcBef>
                <a:spcPts val="0"/>
              </a:spcBef>
              <a:spcAft>
                <a:spcPts val="0"/>
              </a:spcAft>
              <a:buClr>
                <a:srgbClr val="999999"/>
              </a:buClr>
              <a:buSzPts val="1200"/>
              <a:buFont typeface="Open Sans"/>
              <a:buChar char="■"/>
              <a:defRPr/>
            </a:lvl6pPr>
            <a:lvl7pPr indent="-273050" lvl="6" marL="3200400" rtl="0">
              <a:spcBef>
                <a:spcPts val="0"/>
              </a:spcBef>
              <a:spcAft>
                <a:spcPts val="0"/>
              </a:spcAft>
              <a:buClr>
                <a:srgbClr val="999999"/>
              </a:buClr>
              <a:buSzPts val="700"/>
              <a:buFont typeface="Open Sans"/>
              <a:buChar char="●"/>
              <a:defRPr/>
            </a:lvl7pPr>
            <a:lvl8pPr indent="-273050" lvl="7" marL="3657600" rtl="0">
              <a:spcBef>
                <a:spcPts val="0"/>
              </a:spcBef>
              <a:spcAft>
                <a:spcPts val="0"/>
              </a:spcAft>
              <a:buClr>
                <a:srgbClr val="999999"/>
              </a:buClr>
              <a:buSzPts val="700"/>
              <a:buFont typeface="Open Sans"/>
              <a:buChar char="○"/>
              <a:defRPr/>
            </a:lvl8pPr>
            <a:lvl9pPr indent="-266700" lvl="8" marL="4114800" rtl="0">
              <a:spcBef>
                <a:spcPts val="0"/>
              </a:spcBef>
              <a:spcAft>
                <a:spcPts val="0"/>
              </a:spcAft>
              <a:buClr>
                <a:srgbClr val="999999"/>
              </a:buClr>
              <a:buSzPts val="600"/>
              <a:buFont typeface="Open Sans"/>
              <a:buChar char="■"/>
              <a:defRPr/>
            </a:lvl9pPr>
          </a:lstStyle>
          <a:p/>
        </p:txBody>
      </p:sp>
      <p:grpSp>
        <p:nvGrpSpPr>
          <p:cNvPr id="1770" name="Google Shape;1770;p26"/>
          <p:cNvGrpSpPr/>
          <p:nvPr/>
        </p:nvGrpSpPr>
        <p:grpSpPr>
          <a:xfrm>
            <a:off x="701025" y="763050"/>
            <a:ext cx="7731300" cy="309625"/>
            <a:chOff x="701025" y="763050"/>
            <a:chExt cx="7731300" cy="309625"/>
          </a:xfrm>
        </p:grpSpPr>
        <p:cxnSp>
          <p:nvCxnSpPr>
            <p:cNvPr id="1771" name="Google Shape;1771;p26"/>
            <p:cNvCxnSpPr/>
            <p:nvPr/>
          </p:nvCxnSpPr>
          <p:spPr>
            <a:xfrm rot="10800000">
              <a:off x="701025" y="1072675"/>
              <a:ext cx="7731300" cy="0"/>
            </a:xfrm>
            <a:prstGeom prst="straightConnector1">
              <a:avLst/>
            </a:prstGeom>
            <a:noFill/>
            <a:ln cap="flat" cmpd="sng" w="9525">
              <a:solidFill>
                <a:srgbClr val="595959"/>
              </a:solidFill>
              <a:prstDash val="solid"/>
              <a:round/>
              <a:headEnd len="med" w="med" type="none"/>
              <a:tailEnd len="med" w="med" type="none"/>
            </a:ln>
          </p:spPr>
        </p:cxnSp>
        <p:grpSp>
          <p:nvGrpSpPr>
            <p:cNvPr id="1772" name="Google Shape;1772;p26"/>
            <p:cNvGrpSpPr/>
            <p:nvPr/>
          </p:nvGrpSpPr>
          <p:grpSpPr>
            <a:xfrm>
              <a:off x="941925" y="763050"/>
              <a:ext cx="716485" cy="147300"/>
              <a:chOff x="7468650" y="676950"/>
              <a:chExt cx="716485" cy="147300"/>
            </a:xfrm>
          </p:grpSpPr>
          <p:sp>
            <p:nvSpPr>
              <p:cNvPr id="1773" name="Google Shape;1773;p26"/>
              <p:cNvSpPr/>
              <p:nvPr/>
            </p:nvSpPr>
            <p:spPr>
              <a:xfrm>
                <a:off x="7468650" y="676950"/>
                <a:ext cx="147300" cy="147300"/>
              </a:xfrm>
              <a:prstGeom prst="ellipse">
                <a:avLst/>
              </a:prstGeom>
              <a:solidFill>
                <a:srgbClr val="74C3B3"/>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4" name="Google Shape;1774;p26"/>
              <p:cNvSpPr/>
              <p:nvPr/>
            </p:nvSpPr>
            <p:spPr>
              <a:xfrm>
                <a:off x="7753243" y="676950"/>
                <a:ext cx="147300" cy="147300"/>
              </a:xfrm>
              <a:prstGeom prst="ellipse">
                <a:avLst/>
              </a:prstGeom>
              <a:solidFill>
                <a:srgbClr val="F6C4A2"/>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5" name="Google Shape;1775;p26"/>
              <p:cNvSpPr/>
              <p:nvPr/>
            </p:nvSpPr>
            <p:spPr>
              <a:xfrm>
                <a:off x="8037835" y="676950"/>
                <a:ext cx="147300" cy="147300"/>
              </a:xfrm>
              <a:prstGeom prst="ellipse">
                <a:avLst/>
              </a:prstGeom>
              <a:solidFill>
                <a:srgbClr val="E1B8EC"/>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1776" name="Google Shape;1776;p26"/>
          <p:cNvSpPr/>
          <p:nvPr/>
        </p:nvSpPr>
        <p:spPr>
          <a:xfrm>
            <a:off x="7911752" y="-231675"/>
            <a:ext cx="564900" cy="564900"/>
          </a:xfrm>
          <a:prstGeom prst="ellipse">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7" name="Google Shape;1777;p26"/>
          <p:cNvSpPr/>
          <p:nvPr/>
        </p:nvSpPr>
        <p:spPr>
          <a:xfrm>
            <a:off x="6927947" y="241725"/>
            <a:ext cx="91500" cy="91500"/>
          </a:xfrm>
          <a:prstGeom prst="ellipse">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8" name="Google Shape;1778;p26"/>
          <p:cNvSpPr/>
          <p:nvPr/>
        </p:nvSpPr>
        <p:spPr>
          <a:xfrm>
            <a:off x="8385147" y="4967563"/>
            <a:ext cx="91500" cy="91500"/>
          </a:xfrm>
          <a:prstGeom prst="ellipse">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9" name="Google Shape;1779;p26"/>
          <p:cNvSpPr/>
          <p:nvPr/>
        </p:nvSpPr>
        <p:spPr>
          <a:xfrm>
            <a:off x="155825" y="4483625"/>
            <a:ext cx="492600" cy="492600"/>
          </a:xfrm>
          <a:prstGeom prst="star4">
            <a:avLst>
              <a:gd fmla="val 19794" name="adj"/>
            </a:avLst>
          </a:prstGeom>
          <a:solidFill>
            <a:schemeClr val="accent6"/>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0" name="Google Shape;1780;p26"/>
          <p:cNvSpPr/>
          <p:nvPr/>
        </p:nvSpPr>
        <p:spPr>
          <a:xfrm>
            <a:off x="-403263" y="167873"/>
            <a:ext cx="1362383" cy="224196"/>
          </a:xfrm>
          <a:custGeom>
            <a:rect b="b" l="l" r="r" t="t"/>
            <a:pathLst>
              <a:path extrusionOk="0" h="20559" w="124932">
                <a:moveTo>
                  <a:pt x="28957" y="1"/>
                </a:moveTo>
                <a:lnTo>
                  <a:pt x="15565" y="11748"/>
                </a:lnTo>
                <a:lnTo>
                  <a:pt x="4346" y="1939"/>
                </a:lnTo>
                <a:lnTo>
                  <a:pt x="0" y="6873"/>
                </a:lnTo>
                <a:lnTo>
                  <a:pt x="15565" y="20558"/>
                </a:lnTo>
                <a:lnTo>
                  <a:pt x="28957" y="8811"/>
                </a:lnTo>
                <a:lnTo>
                  <a:pt x="42349" y="20558"/>
                </a:lnTo>
                <a:lnTo>
                  <a:pt x="55740" y="8811"/>
                </a:lnTo>
                <a:lnTo>
                  <a:pt x="69132" y="20558"/>
                </a:lnTo>
                <a:lnTo>
                  <a:pt x="82524" y="8811"/>
                </a:lnTo>
                <a:lnTo>
                  <a:pt x="95916" y="20558"/>
                </a:lnTo>
                <a:lnTo>
                  <a:pt x="109307" y="8811"/>
                </a:lnTo>
                <a:lnTo>
                  <a:pt x="120585" y="18620"/>
                </a:lnTo>
                <a:lnTo>
                  <a:pt x="124931" y="13686"/>
                </a:lnTo>
                <a:lnTo>
                  <a:pt x="109307" y="1"/>
                </a:lnTo>
                <a:lnTo>
                  <a:pt x="95916" y="11748"/>
                </a:lnTo>
                <a:lnTo>
                  <a:pt x="82524" y="1"/>
                </a:lnTo>
                <a:lnTo>
                  <a:pt x="69132" y="11748"/>
                </a:lnTo>
                <a:lnTo>
                  <a:pt x="55740" y="1"/>
                </a:lnTo>
                <a:lnTo>
                  <a:pt x="42349" y="11748"/>
                </a:lnTo>
                <a:lnTo>
                  <a:pt x="28957" y="1"/>
                </a:lnTo>
                <a:close/>
              </a:path>
            </a:pathLst>
          </a:custGeom>
          <a:solidFill>
            <a:schemeClr val="accen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1" name="Google Shape;1781;p26"/>
          <p:cNvSpPr/>
          <p:nvPr/>
        </p:nvSpPr>
        <p:spPr>
          <a:xfrm>
            <a:off x="232172" y="553213"/>
            <a:ext cx="91500" cy="91500"/>
          </a:xfrm>
          <a:prstGeom prst="ellipse">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2" name="Google Shape;1782;p26"/>
          <p:cNvSpPr/>
          <p:nvPr/>
        </p:nvSpPr>
        <p:spPr>
          <a:xfrm>
            <a:off x="667347" y="4982863"/>
            <a:ext cx="91500" cy="91500"/>
          </a:xfrm>
          <a:prstGeom prst="ellipse">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3" name="Google Shape;1783;p26"/>
          <p:cNvSpPr/>
          <p:nvPr/>
        </p:nvSpPr>
        <p:spPr>
          <a:xfrm flipH="1">
            <a:off x="8604578" y="4390475"/>
            <a:ext cx="677974" cy="678887"/>
          </a:xfrm>
          <a:custGeom>
            <a:rect b="b" l="l" r="r" t="t"/>
            <a:pathLst>
              <a:path extrusionOk="0" h="43877" w="43818">
                <a:moveTo>
                  <a:pt x="21909" y="1"/>
                </a:moveTo>
                <a:cubicBezTo>
                  <a:pt x="21909" y="12101"/>
                  <a:pt x="12100" y="21968"/>
                  <a:pt x="0" y="21968"/>
                </a:cubicBezTo>
                <a:cubicBezTo>
                  <a:pt x="12100" y="21968"/>
                  <a:pt x="21909" y="31777"/>
                  <a:pt x="21909" y="43877"/>
                </a:cubicBezTo>
                <a:cubicBezTo>
                  <a:pt x="21909" y="31777"/>
                  <a:pt x="31718" y="21968"/>
                  <a:pt x="43817" y="21968"/>
                </a:cubicBezTo>
                <a:cubicBezTo>
                  <a:pt x="31718" y="21968"/>
                  <a:pt x="21909" y="12101"/>
                  <a:pt x="21909" y="1"/>
                </a:cubicBezTo>
                <a:close/>
              </a:path>
            </a:pathLst>
          </a:custGeom>
          <a:solidFill>
            <a:schemeClr val="accent5"/>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4" name="Google Shape;1784;p26"/>
          <p:cNvSpPr/>
          <p:nvPr/>
        </p:nvSpPr>
        <p:spPr>
          <a:xfrm flipH="1">
            <a:off x="407757" y="804088"/>
            <a:ext cx="91500" cy="91500"/>
          </a:xfrm>
          <a:prstGeom prst="ellipse">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5" name="Google Shape;1785;p26"/>
          <p:cNvSpPr/>
          <p:nvPr/>
        </p:nvSpPr>
        <p:spPr>
          <a:xfrm>
            <a:off x="8696078" y="677062"/>
            <a:ext cx="801900" cy="801900"/>
          </a:xfrm>
          <a:prstGeom prst="ellipse">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6" name="Google Shape;1786;p26"/>
          <p:cNvSpPr/>
          <p:nvPr/>
        </p:nvSpPr>
        <p:spPr>
          <a:xfrm>
            <a:off x="8696075" y="125738"/>
            <a:ext cx="330600" cy="330600"/>
          </a:xfrm>
          <a:prstGeom prst="ellipse">
            <a:avLst/>
          </a:prstGeom>
          <a:solidFill>
            <a:schemeClr val="l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7" name="Google Shape;1787;p26"/>
          <p:cNvSpPr txBox="1"/>
          <p:nvPr>
            <p:ph type="title"/>
          </p:nvPr>
        </p:nvSpPr>
        <p:spPr>
          <a:xfrm>
            <a:off x="1844825" y="539400"/>
            <a:ext cx="6321600" cy="525900"/>
          </a:xfrm>
          <a:prstGeom prst="rect">
            <a:avLst/>
          </a:prstGeom>
        </p:spPr>
        <p:txBody>
          <a:bodyPr anchorCtr="0" anchor="ctr" bIns="91425" lIns="91425" spcFirstLastPara="1" rIns="91425" wrap="square" tIns="91425">
            <a:noAutofit/>
          </a:bodyPr>
          <a:lstStyle>
            <a:lvl1pPr lvl="0" rtl="0">
              <a:spcBef>
                <a:spcPts val="0"/>
              </a:spcBef>
              <a:spcAft>
                <a:spcPts val="0"/>
              </a:spcAft>
              <a:buSzPts val="2800"/>
              <a:buNone/>
              <a:defRPr sz="302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and text">
  <p:cSld name="TITLE_AND_BODY_3">
    <p:spTree>
      <p:nvGrpSpPr>
        <p:cNvPr id="1788" name="Shape 1788"/>
        <p:cNvGrpSpPr/>
        <p:nvPr/>
      </p:nvGrpSpPr>
      <p:grpSpPr>
        <a:xfrm>
          <a:off x="0" y="0"/>
          <a:ext cx="0" cy="0"/>
          <a:chOff x="0" y="0"/>
          <a:chExt cx="0" cy="0"/>
        </a:xfrm>
      </p:grpSpPr>
      <p:grpSp>
        <p:nvGrpSpPr>
          <p:cNvPr id="1789" name="Google Shape;1789;p27"/>
          <p:cNvGrpSpPr/>
          <p:nvPr/>
        </p:nvGrpSpPr>
        <p:grpSpPr>
          <a:xfrm>
            <a:off x="-100" y="-2100"/>
            <a:ext cx="9144129" cy="5149800"/>
            <a:chOff x="-100" y="-2100"/>
            <a:chExt cx="9144129" cy="5149800"/>
          </a:xfrm>
        </p:grpSpPr>
        <p:cxnSp>
          <p:nvCxnSpPr>
            <p:cNvPr id="1790" name="Google Shape;1790;p27"/>
            <p:cNvCxnSpPr/>
            <p:nvPr/>
          </p:nvCxnSpPr>
          <p:spPr>
            <a:xfrm>
              <a:off x="352950"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1791" name="Google Shape;1791;p27"/>
            <p:cNvCxnSpPr/>
            <p:nvPr/>
          </p:nvCxnSpPr>
          <p:spPr>
            <a:xfrm>
              <a:off x="609193"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1792" name="Google Shape;1792;p27"/>
            <p:cNvCxnSpPr/>
            <p:nvPr/>
          </p:nvCxnSpPr>
          <p:spPr>
            <a:xfrm>
              <a:off x="865437" y="-210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1793" name="Google Shape;1793;p27"/>
            <p:cNvCxnSpPr/>
            <p:nvPr/>
          </p:nvCxnSpPr>
          <p:spPr>
            <a:xfrm>
              <a:off x="1121680"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1794" name="Google Shape;1794;p27"/>
            <p:cNvCxnSpPr/>
            <p:nvPr/>
          </p:nvCxnSpPr>
          <p:spPr>
            <a:xfrm>
              <a:off x="1377924"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1795" name="Google Shape;1795;p27"/>
            <p:cNvCxnSpPr/>
            <p:nvPr/>
          </p:nvCxnSpPr>
          <p:spPr>
            <a:xfrm>
              <a:off x="1634167"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1796" name="Google Shape;1796;p27"/>
            <p:cNvCxnSpPr/>
            <p:nvPr/>
          </p:nvCxnSpPr>
          <p:spPr>
            <a:xfrm>
              <a:off x="1890410"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1797" name="Google Shape;1797;p27"/>
            <p:cNvCxnSpPr/>
            <p:nvPr/>
          </p:nvCxnSpPr>
          <p:spPr>
            <a:xfrm>
              <a:off x="2146654"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1798" name="Google Shape;1798;p27"/>
            <p:cNvCxnSpPr/>
            <p:nvPr/>
          </p:nvCxnSpPr>
          <p:spPr>
            <a:xfrm>
              <a:off x="2402897" y="-210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1799" name="Google Shape;1799;p27"/>
            <p:cNvCxnSpPr/>
            <p:nvPr/>
          </p:nvCxnSpPr>
          <p:spPr>
            <a:xfrm>
              <a:off x="2659140"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1800" name="Google Shape;1800;p27"/>
            <p:cNvCxnSpPr/>
            <p:nvPr/>
          </p:nvCxnSpPr>
          <p:spPr>
            <a:xfrm>
              <a:off x="2915384"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1801" name="Google Shape;1801;p27"/>
            <p:cNvCxnSpPr/>
            <p:nvPr/>
          </p:nvCxnSpPr>
          <p:spPr>
            <a:xfrm>
              <a:off x="3171627"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1802" name="Google Shape;1802;p27"/>
            <p:cNvCxnSpPr/>
            <p:nvPr/>
          </p:nvCxnSpPr>
          <p:spPr>
            <a:xfrm>
              <a:off x="3427871"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1803" name="Google Shape;1803;p27"/>
            <p:cNvCxnSpPr/>
            <p:nvPr/>
          </p:nvCxnSpPr>
          <p:spPr>
            <a:xfrm>
              <a:off x="3684114"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1804" name="Google Shape;1804;p27"/>
            <p:cNvCxnSpPr/>
            <p:nvPr/>
          </p:nvCxnSpPr>
          <p:spPr>
            <a:xfrm>
              <a:off x="3940357"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1805" name="Google Shape;1805;p27"/>
            <p:cNvCxnSpPr/>
            <p:nvPr/>
          </p:nvCxnSpPr>
          <p:spPr>
            <a:xfrm>
              <a:off x="4196601"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1806" name="Google Shape;1806;p27"/>
            <p:cNvCxnSpPr/>
            <p:nvPr/>
          </p:nvCxnSpPr>
          <p:spPr>
            <a:xfrm>
              <a:off x="4452844"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1807" name="Google Shape;1807;p27"/>
            <p:cNvCxnSpPr/>
            <p:nvPr/>
          </p:nvCxnSpPr>
          <p:spPr>
            <a:xfrm>
              <a:off x="4709088" y="-210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1808" name="Google Shape;1808;p27"/>
            <p:cNvCxnSpPr/>
            <p:nvPr/>
          </p:nvCxnSpPr>
          <p:spPr>
            <a:xfrm>
              <a:off x="4965331"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1809" name="Google Shape;1809;p27"/>
            <p:cNvCxnSpPr/>
            <p:nvPr/>
          </p:nvCxnSpPr>
          <p:spPr>
            <a:xfrm>
              <a:off x="5221574" y="-210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1810" name="Google Shape;1810;p27"/>
            <p:cNvCxnSpPr/>
            <p:nvPr/>
          </p:nvCxnSpPr>
          <p:spPr>
            <a:xfrm>
              <a:off x="5477818" y="-210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1811" name="Google Shape;1811;p27"/>
            <p:cNvCxnSpPr/>
            <p:nvPr/>
          </p:nvCxnSpPr>
          <p:spPr>
            <a:xfrm>
              <a:off x="5734061"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1812" name="Google Shape;1812;p27"/>
            <p:cNvCxnSpPr/>
            <p:nvPr/>
          </p:nvCxnSpPr>
          <p:spPr>
            <a:xfrm>
              <a:off x="5990304"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1813" name="Google Shape;1813;p27"/>
            <p:cNvCxnSpPr/>
            <p:nvPr/>
          </p:nvCxnSpPr>
          <p:spPr>
            <a:xfrm>
              <a:off x="6246548"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1814" name="Google Shape;1814;p27"/>
            <p:cNvCxnSpPr/>
            <p:nvPr/>
          </p:nvCxnSpPr>
          <p:spPr>
            <a:xfrm>
              <a:off x="6502791"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1815" name="Google Shape;1815;p27"/>
            <p:cNvCxnSpPr/>
            <p:nvPr/>
          </p:nvCxnSpPr>
          <p:spPr>
            <a:xfrm>
              <a:off x="6759035" y="-210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1816" name="Google Shape;1816;p27"/>
            <p:cNvCxnSpPr/>
            <p:nvPr/>
          </p:nvCxnSpPr>
          <p:spPr>
            <a:xfrm>
              <a:off x="7015278"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1817" name="Google Shape;1817;p27"/>
            <p:cNvCxnSpPr/>
            <p:nvPr/>
          </p:nvCxnSpPr>
          <p:spPr>
            <a:xfrm>
              <a:off x="7271521"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1818" name="Google Shape;1818;p27"/>
            <p:cNvCxnSpPr/>
            <p:nvPr/>
          </p:nvCxnSpPr>
          <p:spPr>
            <a:xfrm>
              <a:off x="7527765"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1819" name="Google Shape;1819;p27"/>
            <p:cNvCxnSpPr/>
            <p:nvPr/>
          </p:nvCxnSpPr>
          <p:spPr>
            <a:xfrm>
              <a:off x="7784008" y="-210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1820" name="Google Shape;1820;p27"/>
            <p:cNvCxnSpPr/>
            <p:nvPr/>
          </p:nvCxnSpPr>
          <p:spPr>
            <a:xfrm>
              <a:off x="8040251"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1821" name="Google Shape;1821;p27"/>
            <p:cNvCxnSpPr/>
            <p:nvPr/>
          </p:nvCxnSpPr>
          <p:spPr>
            <a:xfrm>
              <a:off x="8296495"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1822" name="Google Shape;1822;p27"/>
            <p:cNvCxnSpPr/>
            <p:nvPr/>
          </p:nvCxnSpPr>
          <p:spPr>
            <a:xfrm>
              <a:off x="8552738" y="-210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1823" name="Google Shape;1823;p27"/>
            <p:cNvCxnSpPr/>
            <p:nvPr/>
          </p:nvCxnSpPr>
          <p:spPr>
            <a:xfrm>
              <a:off x="8808982" y="-210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1824" name="Google Shape;1824;p27"/>
            <p:cNvCxnSpPr/>
            <p:nvPr/>
          </p:nvCxnSpPr>
          <p:spPr>
            <a:xfrm>
              <a:off x="9065225"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1825" name="Google Shape;1825;p27"/>
            <p:cNvCxnSpPr/>
            <p:nvPr/>
          </p:nvCxnSpPr>
          <p:spPr>
            <a:xfrm>
              <a:off x="96700"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1826" name="Google Shape;1826;p27"/>
            <p:cNvCxnSpPr/>
            <p:nvPr/>
          </p:nvCxnSpPr>
          <p:spPr>
            <a:xfrm rot="10800000">
              <a:off x="4573829" y="41812"/>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1827" name="Google Shape;1827;p27"/>
            <p:cNvCxnSpPr/>
            <p:nvPr/>
          </p:nvCxnSpPr>
          <p:spPr>
            <a:xfrm rot="10800000">
              <a:off x="4573829" y="-218345"/>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1828" name="Google Shape;1828;p27"/>
            <p:cNvCxnSpPr/>
            <p:nvPr/>
          </p:nvCxnSpPr>
          <p:spPr>
            <a:xfrm rot="10800000">
              <a:off x="4570100" y="-478501"/>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1829" name="Google Shape;1829;p27"/>
            <p:cNvCxnSpPr/>
            <p:nvPr/>
          </p:nvCxnSpPr>
          <p:spPr>
            <a:xfrm rot="10800000">
              <a:off x="4573829" y="-738658"/>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1830" name="Google Shape;1830;p27"/>
            <p:cNvCxnSpPr/>
            <p:nvPr/>
          </p:nvCxnSpPr>
          <p:spPr>
            <a:xfrm rot="10800000">
              <a:off x="4573829" y="-998815"/>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1831" name="Google Shape;1831;p27"/>
            <p:cNvCxnSpPr/>
            <p:nvPr/>
          </p:nvCxnSpPr>
          <p:spPr>
            <a:xfrm rot="10800000">
              <a:off x="4573829" y="-1258971"/>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1832" name="Google Shape;1832;p27"/>
            <p:cNvCxnSpPr/>
            <p:nvPr/>
          </p:nvCxnSpPr>
          <p:spPr>
            <a:xfrm rot="10800000">
              <a:off x="4573829" y="-1519128"/>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1833" name="Google Shape;1833;p27"/>
            <p:cNvCxnSpPr/>
            <p:nvPr/>
          </p:nvCxnSpPr>
          <p:spPr>
            <a:xfrm rot="10800000">
              <a:off x="4573829" y="-1779284"/>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1834" name="Google Shape;1834;p27"/>
            <p:cNvCxnSpPr/>
            <p:nvPr/>
          </p:nvCxnSpPr>
          <p:spPr>
            <a:xfrm rot="10800000">
              <a:off x="4570100" y="-2039441"/>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1835" name="Google Shape;1835;p27"/>
            <p:cNvCxnSpPr/>
            <p:nvPr/>
          </p:nvCxnSpPr>
          <p:spPr>
            <a:xfrm rot="10800000">
              <a:off x="4573829" y="-2299597"/>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1836" name="Google Shape;1836;p27"/>
            <p:cNvCxnSpPr/>
            <p:nvPr/>
          </p:nvCxnSpPr>
          <p:spPr>
            <a:xfrm rot="10800000">
              <a:off x="4573829" y="-2559754"/>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1837" name="Google Shape;1837;p27"/>
            <p:cNvCxnSpPr/>
            <p:nvPr/>
          </p:nvCxnSpPr>
          <p:spPr>
            <a:xfrm rot="10800000">
              <a:off x="4573829" y="-2819911"/>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1838" name="Google Shape;1838;p27"/>
            <p:cNvCxnSpPr/>
            <p:nvPr/>
          </p:nvCxnSpPr>
          <p:spPr>
            <a:xfrm rot="10800000">
              <a:off x="4573829" y="-3080067"/>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1839" name="Google Shape;1839;p27"/>
            <p:cNvCxnSpPr/>
            <p:nvPr/>
          </p:nvCxnSpPr>
          <p:spPr>
            <a:xfrm rot="10800000">
              <a:off x="4573829" y="-3340224"/>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1840" name="Google Shape;1840;p27"/>
            <p:cNvCxnSpPr/>
            <p:nvPr/>
          </p:nvCxnSpPr>
          <p:spPr>
            <a:xfrm rot="10800000">
              <a:off x="4573829" y="-3600380"/>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1841" name="Google Shape;1841;p27"/>
            <p:cNvCxnSpPr/>
            <p:nvPr/>
          </p:nvCxnSpPr>
          <p:spPr>
            <a:xfrm rot="10800000">
              <a:off x="4573829" y="-3860537"/>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1842" name="Google Shape;1842;p27"/>
            <p:cNvCxnSpPr/>
            <p:nvPr/>
          </p:nvCxnSpPr>
          <p:spPr>
            <a:xfrm rot="10800000">
              <a:off x="4573829" y="-4120693"/>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1843" name="Google Shape;1843;p27"/>
            <p:cNvCxnSpPr/>
            <p:nvPr/>
          </p:nvCxnSpPr>
          <p:spPr>
            <a:xfrm rot="10800000">
              <a:off x="4570100" y="-4380850"/>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1844" name="Google Shape;1844;p27"/>
            <p:cNvCxnSpPr/>
            <p:nvPr/>
          </p:nvCxnSpPr>
          <p:spPr>
            <a:xfrm rot="10800000">
              <a:off x="4573829" y="301975"/>
              <a:ext cx="0" cy="9140400"/>
            </a:xfrm>
            <a:prstGeom prst="straightConnector1">
              <a:avLst/>
            </a:prstGeom>
            <a:noFill/>
            <a:ln cap="flat" cmpd="sng" w="9525">
              <a:solidFill>
                <a:schemeClr val="dk1"/>
              </a:solidFill>
              <a:prstDash val="solid"/>
              <a:round/>
              <a:headEnd len="med" w="med" type="none"/>
              <a:tailEnd len="med" w="med" type="none"/>
            </a:ln>
          </p:spPr>
        </p:cxnSp>
      </p:grpSp>
      <p:grpSp>
        <p:nvGrpSpPr>
          <p:cNvPr id="1845" name="Google Shape;1845;p27"/>
          <p:cNvGrpSpPr/>
          <p:nvPr/>
        </p:nvGrpSpPr>
        <p:grpSpPr>
          <a:xfrm>
            <a:off x="701025" y="539400"/>
            <a:ext cx="7731300" cy="4064700"/>
            <a:chOff x="701025" y="539400"/>
            <a:chExt cx="7731300" cy="4064700"/>
          </a:xfrm>
        </p:grpSpPr>
        <p:sp>
          <p:nvSpPr>
            <p:cNvPr id="1846" name="Google Shape;1846;p27"/>
            <p:cNvSpPr/>
            <p:nvPr/>
          </p:nvSpPr>
          <p:spPr>
            <a:xfrm>
              <a:off x="711950" y="539400"/>
              <a:ext cx="7719000" cy="4064700"/>
            </a:xfrm>
            <a:prstGeom prst="roundRect">
              <a:avLst>
                <a:gd fmla="val 6735" name="adj"/>
              </a:avLst>
            </a:prstGeom>
            <a:solidFill>
              <a:srgbClr val="FFFFFF"/>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847" name="Google Shape;1847;p27"/>
            <p:cNvCxnSpPr/>
            <p:nvPr/>
          </p:nvCxnSpPr>
          <p:spPr>
            <a:xfrm rot="10800000">
              <a:off x="701025" y="1072675"/>
              <a:ext cx="7731300" cy="0"/>
            </a:xfrm>
            <a:prstGeom prst="straightConnector1">
              <a:avLst/>
            </a:prstGeom>
            <a:noFill/>
            <a:ln cap="flat" cmpd="sng" w="9525">
              <a:solidFill>
                <a:srgbClr val="595959"/>
              </a:solidFill>
              <a:prstDash val="solid"/>
              <a:round/>
              <a:headEnd len="med" w="med" type="none"/>
              <a:tailEnd len="med" w="med" type="none"/>
            </a:ln>
          </p:spPr>
        </p:cxnSp>
        <p:grpSp>
          <p:nvGrpSpPr>
            <p:cNvPr id="1848" name="Google Shape;1848;p27"/>
            <p:cNvGrpSpPr/>
            <p:nvPr/>
          </p:nvGrpSpPr>
          <p:grpSpPr>
            <a:xfrm>
              <a:off x="941925" y="763050"/>
              <a:ext cx="716485" cy="147300"/>
              <a:chOff x="7468650" y="676950"/>
              <a:chExt cx="716485" cy="147300"/>
            </a:xfrm>
          </p:grpSpPr>
          <p:sp>
            <p:nvSpPr>
              <p:cNvPr id="1849" name="Google Shape;1849;p27"/>
              <p:cNvSpPr/>
              <p:nvPr/>
            </p:nvSpPr>
            <p:spPr>
              <a:xfrm>
                <a:off x="7468650" y="676950"/>
                <a:ext cx="147300" cy="147300"/>
              </a:xfrm>
              <a:prstGeom prst="ellipse">
                <a:avLst/>
              </a:prstGeom>
              <a:solidFill>
                <a:srgbClr val="74C3B3"/>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0" name="Google Shape;1850;p27"/>
              <p:cNvSpPr/>
              <p:nvPr/>
            </p:nvSpPr>
            <p:spPr>
              <a:xfrm>
                <a:off x="7753243" y="676950"/>
                <a:ext cx="147300" cy="147300"/>
              </a:xfrm>
              <a:prstGeom prst="ellipse">
                <a:avLst/>
              </a:prstGeom>
              <a:solidFill>
                <a:srgbClr val="F6C4A2"/>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1" name="Google Shape;1851;p27"/>
              <p:cNvSpPr/>
              <p:nvPr/>
            </p:nvSpPr>
            <p:spPr>
              <a:xfrm>
                <a:off x="8037835" y="676950"/>
                <a:ext cx="147300" cy="147300"/>
              </a:xfrm>
              <a:prstGeom prst="ellipse">
                <a:avLst/>
              </a:prstGeom>
              <a:solidFill>
                <a:srgbClr val="E1B8EC"/>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1852" name="Google Shape;1852;p27"/>
          <p:cNvSpPr/>
          <p:nvPr/>
        </p:nvSpPr>
        <p:spPr>
          <a:xfrm>
            <a:off x="7519504" y="-516225"/>
            <a:ext cx="911400" cy="911400"/>
          </a:xfrm>
          <a:prstGeom prst="ellipse">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3" name="Google Shape;1853;p27"/>
          <p:cNvSpPr/>
          <p:nvPr/>
        </p:nvSpPr>
        <p:spPr>
          <a:xfrm>
            <a:off x="8430903" y="4391438"/>
            <a:ext cx="677974" cy="678887"/>
          </a:xfrm>
          <a:custGeom>
            <a:rect b="b" l="l" r="r" t="t"/>
            <a:pathLst>
              <a:path extrusionOk="0" h="43877" w="43818">
                <a:moveTo>
                  <a:pt x="21909" y="1"/>
                </a:moveTo>
                <a:cubicBezTo>
                  <a:pt x="21909" y="12101"/>
                  <a:pt x="12100" y="21968"/>
                  <a:pt x="0" y="21968"/>
                </a:cubicBezTo>
                <a:cubicBezTo>
                  <a:pt x="12100" y="21968"/>
                  <a:pt x="21909" y="31777"/>
                  <a:pt x="21909" y="43877"/>
                </a:cubicBezTo>
                <a:cubicBezTo>
                  <a:pt x="21909" y="31777"/>
                  <a:pt x="31718" y="21968"/>
                  <a:pt x="43817" y="21968"/>
                </a:cubicBezTo>
                <a:cubicBezTo>
                  <a:pt x="31718" y="21968"/>
                  <a:pt x="21909" y="12101"/>
                  <a:pt x="21909" y="1"/>
                </a:cubicBezTo>
                <a:close/>
              </a:path>
            </a:pathLst>
          </a:custGeom>
          <a:solidFill>
            <a:schemeClr val="accent3"/>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4" name="Google Shape;1854;p27"/>
          <p:cNvSpPr/>
          <p:nvPr/>
        </p:nvSpPr>
        <p:spPr>
          <a:xfrm>
            <a:off x="1094153" y="4754875"/>
            <a:ext cx="801900" cy="801900"/>
          </a:xfrm>
          <a:prstGeom prst="ellipse">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5" name="Google Shape;1855;p27"/>
          <p:cNvSpPr/>
          <p:nvPr/>
        </p:nvSpPr>
        <p:spPr>
          <a:xfrm>
            <a:off x="1167325" y="-235725"/>
            <a:ext cx="350400" cy="350400"/>
          </a:xfrm>
          <a:prstGeom prst="ellipse">
            <a:avLst/>
          </a:prstGeom>
          <a:solidFill>
            <a:schemeClr val="accent5"/>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6" name="Google Shape;1856;p27"/>
          <p:cNvSpPr/>
          <p:nvPr/>
        </p:nvSpPr>
        <p:spPr>
          <a:xfrm>
            <a:off x="8166422" y="4754875"/>
            <a:ext cx="91500" cy="91500"/>
          </a:xfrm>
          <a:prstGeom prst="ellipse">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7" name="Google Shape;1857;p27"/>
          <p:cNvSpPr/>
          <p:nvPr/>
        </p:nvSpPr>
        <p:spPr>
          <a:xfrm rot="-5400000">
            <a:off x="8131262" y="106211"/>
            <a:ext cx="1362383" cy="224196"/>
          </a:xfrm>
          <a:custGeom>
            <a:rect b="b" l="l" r="r" t="t"/>
            <a:pathLst>
              <a:path extrusionOk="0" h="20559" w="124932">
                <a:moveTo>
                  <a:pt x="28957" y="1"/>
                </a:moveTo>
                <a:lnTo>
                  <a:pt x="15565" y="11748"/>
                </a:lnTo>
                <a:lnTo>
                  <a:pt x="4346" y="1939"/>
                </a:lnTo>
                <a:lnTo>
                  <a:pt x="0" y="6873"/>
                </a:lnTo>
                <a:lnTo>
                  <a:pt x="15565" y="20558"/>
                </a:lnTo>
                <a:lnTo>
                  <a:pt x="28957" y="8811"/>
                </a:lnTo>
                <a:lnTo>
                  <a:pt x="42349" y="20558"/>
                </a:lnTo>
                <a:lnTo>
                  <a:pt x="55740" y="8811"/>
                </a:lnTo>
                <a:lnTo>
                  <a:pt x="69132" y="20558"/>
                </a:lnTo>
                <a:lnTo>
                  <a:pt x="82524" y="8811"/>
                </a:lnTo>
                <a:lnTo>
                  <a:pt x="95916" y="20558"/>
                </a:lnTo>
                <a:lnTo>
                  <a:pt x="109307" y="8811"/>
                </a:lnTo>
                <a:lnTo>
                  <a:pt x="120585" y="18620"/>
                </a:lnTo>
                <a:lnTo>
                  <a:pt x="124931" y="13686"/>
                </a:lnTo>
                <a:lnTo>
                  <a:pt x="109307" y="1"/>
                </a:lnTo>
                <a:lnTo>
                  <a:pt x="95916" y="11748"/>
                </a:lnTo>
                <a:lnTo>
                  <a:pt x="82524" y="1"/>
                </a:lnTo>
                <a:lnTo>
                  <a:pt x="69132" y="11748"/>
                </a:lnTo>
                <a:lnTo>
                  <a:pt x="55740" y="1"/>
                </a:lnTo>
                <a:lnTo>
                  <a:pt x="42349" y="11748"/>
                </a:lnTo>
                <a:lnTo>
                  <a:pt x="28957" y="1"/>
                </a:lnTo>
                <a:close/>
              </a:path>
            </a:pathLst>
          </a:custGeom>
          <a:solidFill>
            <a:schemeClr val="accent6"/>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8" name="Google Shape;1858;p27"/>
          <p:cNvSpPr/>
          <p:nvPr/>
        </p:nvSpPr>
        <p:spPr>
          <a:xfrm>
            <a:off x="343000" y="4665538"/>
            <a:ext cx="613200" cy="613200"/>
          </a:xfrm>
          <a:prstGeom prst="star4">
            <a:avLst>
              <a:gd fmla="val 19794" name="adj"/>
            </a:avLst>
          </a:prstGeom>
          <a:solidFill>
            <a:schemeClr val="l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9" name="Google Shape;1859;p27"/>
          <p:cNvSpPr/>
          <p:nvPr/>
        </p:nvSpPr>
        <p:spPr>
          <a:xfrm>
            <a:off x="388000" y="-82575"/>
            <a:ext cx="415800" cy="415800"/>
          </a:xfrm>
          <a:prstGeom prst="star4">
            <a:avLst>
              <a:gd fmla="val 19794" name="adj"/>
            </a:avLst>
          </a:prstGeom>
          <a:solidFill>
            <a:schemeClr val="accent4"/>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0" name="Google Shape;1860;p27"/>
          <p:cNvSpPr/>
          <p:nvPr/>
        </p:nvSpPr>
        <p:spPr>
          <a:xfrm>
            <a:off x="225522" y="333225"/>
            <a:ext cx="91500" cy="91500"/>
          </a:xfrm>
          <a:prstGeom prst="ellipse">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1" name="Google Shape;1861;p27"/>
          <p:cNvSpPr/>
          <p:nvPr/>
        </p:nvSpPr>
        <p:spPr>
          <a:xfrm>
            <a:off x="225525" y="4478271"/>
            <a:ext cx="224100" cy="224100"/>
          </a:xfrm>
          <a:prstGeom prst="ellipse">
            <a:avLst/>
          </a:prstGeom>
          <a:solidFill>
            <a:schemeClr val="accent6"/>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2" name="Google Shape;1862;p27"/>
          <p:cNvSpPr txBox="1"/>
          <p:nvPr>
            <p:ph hasCustomPrompt="1" type="title"/>
          </p:nvPr>
        </p:nvSpPr>
        <p:spPr>
          <a:xfrm>
            <a:off x="2032000" y="1233021"/>
            <a:ext cx="4875000" cy="524100"/>
          </a:xfrm>
          <a:prstGeom prst="rect">
            <a:avLst/>
          </a:prstGeom>
        </p:spPr>
        <p:txBody>
          <a:bodyPr anchorCtr="0" anchor="ctr" bIns="91425" lIns="91425" spcFirstLastPara="1" rIns="91425" wrap="square" tIns="91425">
            <a:normAutofit/>
          </a:bodyPr>
          <a:lstStyle>
            <a:lvl1pPr lvl="0" rtl="0" algn="ctr">
              <a:spcBef>
                <a:spcPts val="0"/>
              </a:spcBef>
              <a:spcAft>
                <a:spcPts val="0"/>
              </a:spcAft>
              <a:buSzPts val="6200"/>
              <a:buNone/>
              <a:defRPr sz="5000"/>
            </a:lvl1pPr>
            <a:lvl2pPr lvl="1" rtl="0" algn="ctr">
              <a:spcBef>
                <a:spcPts val="0"/>
              </a:spcBef>
              <a:spcAft>
                <a:spcPts val="0"/>
              </a:spcAft>
              <a:buSzPts val="6200"/>
              <a:buNone/>
              <a:defRPr sz="6200"/>
            </a:lvl2pPr>
            <a:lvl3pPr lvl="2" rtl="0" algn="ctr">
              <a:spcBef>
                <a:spcPts val="0"/>
              </a:spcBef>
              <a:spcAft>
                <a:spcPts val="0"/>
              </a:spcAft>
              <a:buSzPts val="6200"/>
              <a:buNone/>
              <a:defRPr sz="6200"/>
            </a:lvl3pPr>
            <a:lvl4pPr lvl="3" rtl="0" algn="ctr">
              <a:spcBef>
                <a:spcPts val="0"/>
              </a:spcBef>
              <a:spcAft>
                <a:spcPts val="0"/>
              </a:spcAft>
              <a:buSzPts val="6200"/>
              <a:buNone/>
              <a:defRPr sz="6200"/>
            </a:lvl4pPr>
            <a:lvl5pPr lvl="4" rtl="0" algn="ctr">
              <a:spcBef>
                <a:spcPts val="0"/>
              </a:spcBef>
              <a:spcAft>
                <a:spcPts val="0"/>
              </a:spcAft>
              <a:buSzPts val="6200"/>
              <a:buNone/>
              <a:defRPr sz="6200"/>
            </a:lvl5pPr>
            <a:lvl6pPr lvl="5" rtl="0" algn="ctr">
              <a:spcBef>
                <a:spcPts val="0"/>
              </a:spcBef>
              <a:spcAft>
                <a:spcPts val="0"/>
              </a:spcAft>
              <a:buSzPts val="6200"/>
              <a:buNone/>
              <a:defRPr sz="6200"/>
            </a:lvl6pPr>
            <a:lvl7pPr lvl="6" rtl="0" algn="ctr">
              <a:spcBef>
                <a:spcPts val="0"/>
              </a:spcBef>
              <a:spcAft>
                <a:spcPts val="0"/>
              </a:spcAft>
              <a:buSzPts val="6200"/>
              <a:buNone/>
              <a:defRPr sz="6200"/>
            </a:lvl7pPr>
            <a:lvl8pPr lvl="7" rtl="0" algn="ctr">
              <a:spcBef>
                <a:spcPts val="0"/>
              </a:spcBef>
              <a:spcAft>
                <a:spcPts val="0"/>
              </a:spcAft>
              <a:buSzPts val="6200"/>
              <a:buNone/>
              <a:defRPr sz="6200"/>
            </a:lvl8pPr>
            <a:lvl9pPr lvl="8" rtl="0" algn="ctr">
              <a:spcBef>
                <a:spcPts val="0"/>
              </a:spcBef>
              <a:spcAft>
                <a:spcPts val="0"/>
              </a:spcAft>
              <a:buSzPts val="6200"/>
              <a:buNone/>
              <a:defRPr sz="6200"/>
            </a:lvl9pPr>
          </a:lstStyle>
          <a:p>
            <a:r>
              <a:t>xx%</a:t>
            </a:r>
          </a:p>
        </p:txBody>
      </p:sp>
      <p:sp>
        <p:nvSpPr>
          <p:cNvPr id="1863" name="Google Shape;1863;p27"/>
          <p:cNvSpPr txBox="1"/>
          <p:nvPr>
            <p:ph idx="1" type="subTitle"/>
          </p:nvPr>
        </p:nvSpPr>
        <p:spPr>
          <a:xfrm>
            <a:off x="1378350" y="1757250"/>
            <a:ext cx="6387300" cy="300900"/>
          </a:xfrm>
          <a:prstGeom prst="rect">
            <a:avLst/>
          </a:prstGeom>
        </p:spPr>
        <p:txBody>
          <a:bodyPr anchorCtr="0" anchor="t" bIns="91425" lIns="91425" spcFirstLastPara="1" rIns="91425" wrap="square" tIns="91425">
            <a:normAutofit/>
          </a:bodyPr>
          <a:lstStyle>
            <a:lvl1pPr lvl="0" rtl="0" algn="ctr">
              <a:lnSpc>
                <a:spcPct val="100000"/>
              </a:lnSpc>
              <a:spcBef>
                <a:spcPts val="0"/>
              </a:spcBef>
              <a:spcAft>
                <a:spcPts val="0"/>
              </a:spcAft>
              <a:buSzPts val="1400"/>
              <a:buNone/>
              <a:defRPr sz="16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864" name="Google Shape;1864;p27"/>
          <p:cNvSpPr txBox="1"/>
          <p:nvPr>
            <p:ph hasCustomPrompt="1" idx="2" type="title"/>
          </p:nvPr>
        </p:nvSpPr>
        <p:spPr>
          <a:xfrm>
            <a:off x="2032000" y="2384373"/>
            <a:ext cx="4875000" cy="524100"/>
          </a:xfrm>
          <a:prstGeom prst="rect">
            <a:avLst/>
          </a:prstGeom>
        </p:spPr>
        <p:txBody>
          <a:bodyPr anchorCtr="0" anchor="ctr" bIns="91425" lIns="91425" spcFirstLastPara="1" rIns="91425" wrap="square" tIns="91425">
            <a:normAutofit/>
          </a:bodyPr>
          <a:lstStyle>
            <a:lvl1pPr lvl="0" rtl="0" algn="ctr">
              <a:spcBef>
                <a:spcPts val="0"/>
              </a:spcBef>
              <a:spcAft>
                <a:spcPts val="0"/>
              </a:spcAft>
              <a:buSzPts val="6200"/>
              <a:buNone/>
              <a:defRPr sz="5000"/>
            </a:lvl1pPr>
            <a:lvl2pPr lvl="1" rtl="0" algn="ctr">
              <a:spcBef>
                <a:spcPts val="0"/>
              </a:spcBef>
              <a:spcAft>
                <a:spcPts val="0"/>
              </a:spcAft>
              <a:buSzPts val="6200"/>
              <a:buNone/>
              <a:defRPr sz="6200"/>
            </a:lvl2pPr>
            <a:lvl3pPr lvl="2" rtl="0" algn="ctr">
              <a:spcBef>
                <a:spcPts val="0"/>
              </a:spcBef>
              <a:spcAft>
                <a:spcPts val="0"/>
              </a:spcAft>
              <a:buSzPts val="6200"/>
              <a:buNone/>
              <a:defRPr sz="6200"/>
            </a:lvl3pPr>
            <a:lvl4pPr lvl="3" rtl="0" algn="ctr">
              <a:spcBef>
                <a:spcPts val="0"/>
              </a:spcBef>
              <a:spcAft>
                <a:spcPts val="0"/>
              </a:spcAft>
              <a:buSzPts val="6200"/>
              <a:buNone/>
              <a:defRPr sz="6200"/>
            </a:lvl4pPr>
            <a:lvl5pPr lvl="4" rtl="0" algn="ctr">
              <a:spcBef>
                <a:spcPts val="0"/>
              </a:spcBef>
              <a:spcAft>
                <a:spcPts val="0"/>
              </a:spcAft>
              <a:buSzPts val="6200"/>
              <a:buNone/>
              <a:defRPr sz="6200"/>
            </a:lvl5pPr>
            <a:lvl6pPr lvl="5" rtl="0" algn="ctr">
              <a:spcBef>
                <a:spcPts val="0"/>
              </a:spcBef>
              <a:spcAft>
                <a:spcPts val="0"/>
              </a:spcAft>
              <a:buSzPts val="6200"/>
              <a:buNone/>
              <a:defRPr sz="6200"/>
            </a:lvl6pPr>
            <a:lvl7pPr lvl="6" rtl="0" algn="ctr">
              <a:spcBef>
                <a:spcPts val="0"/>
              </a:spcBef>
              <a:spcAft>
                <a:spcPts val="0"/>
              </a:spcAft>
              <a:buSzPts val="6200"/>
              <a:buNone/>
              <a:defRPr sz="6200"/>
            </a:lvl7pPr>
            <a:lvl8pPr lvl="7" rtl="0" algn="ctr">
              <a:spcBef>
                <a:spcPts val="0"/>
              </a:spcBef>
              <a:spcAft>
                <a:spcPts val="0"/>
              </a:spcAft>
              <a:buSzPts val="6200"/>
              <a:buNone/>
              <a:defRPr sz="6200"/>
            </a:lvl8pPr>
            <a:lvl9pPr lvl="8" rtl="0" algn="ctr">
              <a:spcBef>
                <a:spcPts val="0"/>
              </a:spcBef>
              <a:spcAft>
                <a:spcPts val="0"/>
              </a:spcAft>
              <a:buSzPts val="6200"/>
              <a:buNone/>
              <a:defRPr sz="6200"/>
            </a:lvl9pPr>
          </a:lstStyle>
          <a:p>
            <a:r>
              <a:t>xx%</a:t>
            </a:r>
          </a:p>
        </p:txBody>
      </p:sp>
      <p:sp>
        <p:nvSpPr>
          <p:cNvPr id="1865" name="Google Shape;1865;p27"/>
          <p:cNvSpPr txBox="1"/>
          <p:nvPr>
            <p:ph idx="3" type="subTitle"/>
          </p:nvPr>
        </p:nvSpPr>
        <p:spPr>
          <a:xfrm>
            <a:off x="1378350" y="2908576"/>
            <a:ext cx="6387300" cy="300900"/>
          </a:xfrm>
          <a:prstGeom prst="rect">
            <a:avLst/>
          </a:prstGeom>
        </p:spPr>
        <p:txBody>
          <a:bodyPr anchorCtr="0" anchor="t" bIns="91425" lIns="91425" spcFirstLastPara="1" rIns="91425" wrap="square" tIns="91425">
            <a:normAutofit/>
          </a:bodyPr>
          <a:lstStyle>
            <a:lvl1pPr lvl="0" rtl="0" algn="ctr">
              <a:lnSpc>
                <a:spcPct val="100000"/>
              </a:lnSpc>
              <a:spcBef>
                <a:spcPts val="0"/>
              </a:spcBef>
              <a:spcAft>
                <a:spcPts val="0"/>
              </a:spcAft>
              <a:buSzPts val="1400"/>
              <a:buNone/>
              <a:defRPr sz="16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866" name="Google Shape;1866;p27"/>
          <p:cNvSpPr txBox="1"/>
          <p:nvPr>
            <p:ph hasCustomPrompt="1" idx="4" type="title"/>
          </p:nvPr>
        </p:nvSpPr>
        <p:spPr>
          <a:xfrm>
            <a:off x="2032000" y="3535624"/>
            <a:ext cx="4875000" cy="524100"/>
          </a:xfrm>
          <a:prstGeom prst="rect">
            <a:avLst/>
          </a:prstGeom>
        </p:spPr>
        <p:txBody>
          <a:bodyPr anchorCtr="0" anchor="ctr" bIns="91425" lIns="91425" spcFirstLastPara="1" rIns="91425" wrap="square" tIns="91425">
            <a:normAutofit/>
          </a:bodyPr>
          <a:lstStyle>
            <a:lvl1pPr lvl="0" rtl="0" algn="ctr">
              <a:spcBef>
                <a:spcPts val="0"/>
              </a:spcBef>
              <a:spcAft>
                <a:spcPts val="0"/>
              </a:spcAft>
              <a:buSzPts val="6200"/>
              <a:buNone/>
              <a:defRPr sz="5000"/>
            </a:lvl1pPr>
            <a:lvl2pPr lvl="1" rtl="0" algn="ctr">
              <a:spcBef>
                <a:spcPts val="0"/>
              </a:spcBef>
              <a:spcAft>
                <a:spcPts val="0"/>
              </a:spcAft>
              <a:buSzPts val="6200"/>
              <a:buNone/>
              <a:defRPr sz="6200"/>
            </a:lvl2pPr>
            <a:lvl3pPr lvl="2" rtl="0" algn="ctr">
              <a:spcBef>
                <a:spcPts val="0"/>
              </a:spcBef>
              <a:spcAft>
                <a:spcPts val="0"/>
              </a:spcAft>
              <a:buSzPts val="6200"/>
              <a:buNone/>
              <a:defRPr sz="6200"/>
            </a:lvl3pPr>
            <a:lvl4pPr lvl="3" rtl="0" algn="ctr">
              <a:spcBef>
                <a:spcPts val="0"/>
              </a:spcBef>
              <a:spcAft>
                <a:spcPts val="0"/>
              </a:spcAft>
              <a:buSzPts val="6200"/>
              <a:buNone/>
              <a:defRPr sz="6200"/>
            </a:lvl4pPr>
            <a:lvl5pPr lvl="4" rtl="0" algn="ctr">
              <a:spcBef>
                <a:spcPts val="0"/>
              </a:spcBef>
              <a:spcAft>
                <a:spcPts val="0"/>
              </a:spcAft>
              <a:buSzPts val="6200"/>
              <a:buNone/>
              <a:defRPr sz="6200"/>
            </a:lvl5pPr>
            <a:lvl6pPr lvl="5" rtl="0" algn="ctr">
              <a:spcBef>
                <a:spcPts val="0"/>
              </a:spcBef>
              <a:spcAft>
                <a:spcPts val="0"/>
              </a:spcAft>
              <a:buSzPts val="6200"/>
              <a:buNone/>
              <a:defRPr sz="6200"/>
            </a:lvl6pPr>
            <a:lvl7pPr lvl="6" rtl="0" algn="ctr">
              <a:spcBef>
                <a:spcPts val="0"/>
              </a:spcBef>
              <a:spcAft>
                <a:spcPts val="0"/>
              </a:spcAft>
              <a:buSzPts val="6200"/>
              <a:buNone/>
              <a:defRPr sz="6200"/>
            </a:lvl7pPr>
            <a:lvl8pPr lvl="7" rtl="0" algn="ctr">
              <a:spcBef>
                <a:spcPts val="0"/>
              </a:spcBef>
              <a:spcAft>
                <a:spcPts val="0"/>
              </a:spcAft>
              <a:buSzPts val="6200"/>
              <a:buNone/>
              <a:defRPr sz="6200"/>
            </a:lvl8pPr>
            <a:lvl9pPr lvl="8" rtl="0" algn="ctr">
              <a:spcBef>
                <a:spcPts val="0"/>
              </a:spcBef>
              <a:spcAft>
                <a:spcPts val="0"/>
              </a:spcAft>
              <a:buSzPts val="6200"/>
              <a:buNone/>
              <a:defRPr sz="6200"/>
            </a:lvl9pPr>
          </a:lstStyle>
          <a:p>
            <a:r>
              <a:t>xx%</a:t>
            </a:r>
          </a:p>
        </p:txBody>
      </p:sp>
      <p:sp>
        <p:nvSpPr>
          <p:cNvPr id="1867" name="Google Shape;1867;p27"/>
          <p:cNvSpPr txBox="1"/>
          <p:nvPr>
            <p:ph idx="5" type="subTitle"/>
          </p:nvPr>
        </p:nvSpPr>
        <p:spPr>
          <a:xfrm>
            <a:off x="1378350" y="4059925"/>
            <a:ext cx="6387300" cy="300900"/>
          </a:xfrm>
          <a:prstGeom prst="rect">
            <a:avLst/>
          </a:prstGeom>
        </p:spPr>
        <p:txBody>
          <a:bodyPr anchorCtr="0" anchor="t" bIns="91425" lIns="91425" spcFirstLastPara="1" rIns="91425" wrap="square" tIns="91425">
            <a:normAutofit/>
          </a:bodyPr>
          <a:lstStyle>
            <a:lvl1pPr lvl="0" rtl="0" algn="ctr">
              <a:lnSpc>
                <a:spcPct val="100000"/>
              </a:lnSpc>
              <a:spcBef>
                <a:spcPts val="0"/>
              </a:spcBef>
              <a:spcAft>
                <a:spcPts val="0"/>
              </a:spcAft>
              <a:buSzPts val="1400"/>
              <a:buNone/>
              <a:defRPr sz="16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868" name="Google Shape;1868;p27"/>
          <p:cNvSpPr/>
          <p:nvPr/>
        </p:nvSpPr>
        <p:spPr>
          <a:xfrm>
            <a:off x="8744450" y="2952050"/>
            <a:ext cx="524100" cy="524100"/>
          </a:xfrm>
          <a:prstGeom prst="star4">
            <a:avLst>
              <a:gd fmla="val 19794" name="adj"/>
            </a:avLst>
          </a:prstGeom>
          <a:solidFill>
            <a:schemeClr val="accent5"/>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9" name="Google Shape;1869;p27"/>
          <p:cNvSpPr/>
          <p:nvPr/>
        </p:nvSpPr>
        <p:spPr>
          <a:xfrm>
            <a:off x="7355022" y="241725"/>
            <a:ext cx="91500" cy="91500"/>
          </a:xfrm>
          <a:prstGeom prst="ellipse">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0" name="Google Shape;1870;p27"/>
          <p:cNvSpPr txBox="1"/>
          <p:nvPr>
            <p:ph idx="6" type="title"/>
          </p:nvPr>
        </p:nvSpPr>
        <p:spPr>
          <a:xfrm>
            <a:off x="1844825" y="539400"/>
            <a:ext cx="6321600" cy="525900"/>
          </a:xfrm>
          <a:prstGeom prst="rect">
            <a:avLst/>
          </a:prstGeom>
        </p:spPr>
        <p:txBody>
          <a:bodyPr anchorCtr="0" anchor="ctr" bIns="91425" lIns="91425" spcFirstLastPara="1" rIns="91425" wrap="square" tIns="91425">
            <a:noAutofit/>
          </a:bodyPr>
          <a:lstStyle>
            <a:lvl1pPr lvl="0" rtl="0">
              <a:spcBef>
                <a:spcPts val="0"/>
              </a:spcBef>
              <a:spcAft>
                <a:spcPts val="0"/>
              </a:spcAft>
              <a:buSzPts val="2800"/>
              <a:buNone/>
              <a:defRPr sz="302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1">
  <p:cSld name="TITLE_ONLY_1">
    <p:spTree>
      <p:nvGrpSpPr>
        <p:cNvPr id="1871" name="Shape 1871"/>
        <p:cNvGrpSpPr/>
        <p:nvPr/>
      </p:nvGrpSpPr>
      <p:grpSpPr>
        <a:xfrm>
          <a:off x="0" y="0"/>
          <a:ext cx="0" cy="0"/>
          <a:chOff x="0" y="0"/>
          <a:chExt cx="0" cy="0"/>
        </a:xfrm>
      </p:grpSpPr>
      <p:grpSp>
        <p:nvGrpSpPr>
          <p:cNvPr id="1872" name="Google Shape;1872;p28"/>
          <p:cNvGrpSpPr/>
          <p:nvPr/>
        </p:nvGrpSpPr>
        <p:grpSpPr>
          <a:xfrm>
            <a:off x="-100" y="-2100"/>
            <a:ext cx="9144129" cy="5149800"/>
            <a:chOff x="-100" y="-2100"/>
            <a:chExt cx="9144129" cy="5149800"/>
          </a:xfrm>
        </p:grpSpPr>
        <p:cxnSp>
          <p:nvCxnSpPr>
            <p:cNvPr id="1873" name="Google Shape;1873;p28"/>
            <p:cNvCxnSpPr/>
            <p:nvPr/>
          </p:nvCxnSpPr>
          <p:spPr>
            <a:xfrm>
              <a:off x="352950"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1874" name="Google Shape;1874;p28"/>
            <p:cNvCxnSpPr/>
            <p:nvPr/>
          </p:nvCxnSpPr>
          <p:spPr>
            <a:xfrm>
              <a:off x="609193"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1875" name="Google Shape;1875;p28"/>
            <p:cNvCxnSpPr/>
            <p:nvPr/>
          </p:nvCxnSpPr>
          <p:spPr>
            <a:xfrm>
              <a:off x="865437" y="-210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1876" name="Google Shape;1876;p28"/>
            <p:cNvCxnSpPr/>
            <p:nvPr/>
          </p:nvCxnSpPr>
          <p:spPr>
            <a:xfrm>
              <a:off x="1121680"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1877" name="Google Shape;1877;p28"/>
            <p:cNvCxnSpPr/>
            <p:nvPr/>
          </p:nvCxnSpPr>
          <p:spPr>
            <a:xfrm>
              <a:off x="1377924"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1878" name="Google Shape;1878;p28"/>
            <p:cNvCxnSpPr/>
            <p:nvPr/>
          </p:nvCxnSpPr>
          <p:spPr>
            <a:xfrm>
              <a:off x="1634167"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1879" name="Google Shape;1879;p28"/>
            <p:cNvCxnSpPr/>
            <p:nvPr/>
          </p:nvCxnSpPr>
          <p:spPr>
            <a:xfrm>
              <a:off x="1890410"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1880" name="Google Shape;1880;p28"/>
            <p:cNvCxnSpPr/>
            <p:nvPr/>
          </p:nvCxnSpPr>
          <p:spPr>
            <a:xfrm>
              <a:off x="2146654"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1881" name="Google Shape;1881;p28"/>
            <p:cNvCxnSpPr/>
            <p:nvPr/>
          </p:nvCxnSpPr>
          <p:spPr>
            <a:xfrm>
              <a:off x="2402897" y="-210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1882" name="Google Shape;1882;p28"/>
            <p:cNvCxnSpPr/>
            <p:nvPr/>
          </p:nvCxnSpPr>
          <p:spPr>
            <a:xfrm>
              <a:off x="2659140"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1883" name="Google Shape;1883;p28"/>
            <p:cNvCxnSpPr/>
            <p:nvPr/>
          </p:nvCxnSpPr>
          <p:spPr>
            <a:xfrm>
              <a:off x="2915384"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1884" name="Google Shape;1884;p28"/>
            <p:cNvCxnSpPr/>
            <p:nvPr/>
          </p:nvCxnSpPr>
          <p:spPr>
            <a:xfrm>
              <a:off x="3171627"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1885" name="Google Shape;1885;p28"/>
            <p:cNvCxnSpPr/>
            <p:nvPr/>
          </p:nvCxnSpPr>
          <p:spPr>
            <a:xfrm>
              <a:off x="3427871"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1886" name="Google Shape;1886;p28"/>
            <p:cNvCxnSpPr/>
            <p:nvPr/>
          </p:nvCxnSpPr>
          <p:spPr>
            <a:xfrm>
              <a:off x="3684114"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1887" name="Google Shape;1887;p28"/>
            <p:cNvCxnSpPr/>
            <p:nvPr/>
          </p:nvCxnSpPr>
          <p:spPr>
            <a:xfrm>
              <a:off x="3940357"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1888" name="Google Shape;1888;p28"/>
            <p:cNvCxnSpPr/>
            <p:nvPr/>
          </p:nvCxnSpPr>
          <p:spPr>
            <a:xfrm>
              <a:off x="4196601"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1889" name="Google Shape;1889;p28"/>
            <p:cNvCxnSpPr/>
            <p:nvPr/>
          </p:nvCxnSpPr>
          <p:spPr>
            <a:xfrm>
              <a:off x="4452844"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1890" name="Google Shape;1890;p28"/>
            <p:cNvCxnSpPr/>
            <p:nvPr/>
          </p:nvCxnSpPr>
          <p:spPr>
            <a:xfrm>
              <a:off x="4709088" y="-210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1891" name="Google Shape;1891;p28"/>
            <p:cNvCxnSpPr/>
            <p:nvPr/>
          </p:nvCxnSpPr>
          <p:spPr>
            <a:xfrm>
              <a:off x="4965331"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1892" name="Google Shape;1892;p28"/>
            <p:cNvCxnSpPr/>
            <p:nvPr/>
          </p:nvCxnSpPr>
          <p:spPr>
            <a:xfrm>
              <a:off x="5221574" y="-210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1893" name="Google Shape;1893;p28"/>
            <p:cNvCxnSpPr/>
            <p:nvPr/>
          </p:nvCxnSpPr>
          <p:spPr>
            <a:xfrm>
              <a:off x="5477818" y="-210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1894" name="Google Shape;1894;p28"/>
            <p:cNvCxnSpPr/>
            <p:nvPr/>
          </p:nvCxnSpPr>
          <p:spPr>
            <a:xfrm>
              <a:off x="5734061"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1895" name="Google Shape;1895;p28"/>
            <p:cNvCxnSpPr/>
            <p:nvPr/>
          </p:nvCxnSpPr>
          <p:spPr>
            <a:xfrm>
              <a:off x="5990304"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1896" name="Google Shape;1896;p28"/>
            <p:cNvCxnSpPr/>
            <p:nvPr/>
          </p:nvCxnSpPr>
          <p:spPr>
            <a:xfrm>
              <a:off x="6246548"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1897" name="Google Shape;1897;p28"/>
            <p:cNvCxnSpPr/>
            <p:nvPr/>
          </p:nvCxnSpPr>
          <p:spPr>
            <a:xfrm>
              <a:off x="6502791"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1898" name="Google Shape;1898;p28"/>
            <p:cNvCxnSpPr/>
            <p:nvPr/>
          </p:nvCxnSpPr>
          <p:spPr>
            <a:xfrm>
              <a:off x="6759035" y="-210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1899" name="Google Shape;1899;p28"/>
            <p:cNvCxnSpPr/>
            <p:nvPr/>
          </p:nvCxnSpPr>
          <p:spPr>
            <a:xfrm>
              <a:off x="7015278"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1900" name="Google Shape;1900;p28"/>
            <p:cNvCxnSpPr/>
            <p:nvPr/>
          </p:nvCxnSpPr>
          <p:spPr>
            <a:xfrm>
              <a:off x="7271521"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1901" name="Google Shape;1901;p28"/>
            <p:cNvCxnSpPr/>
            <p:nvPr/>
          </p:nvCxnSpPr>
          <p:spPr>
            <a:xfrm>
              <a:off x="7527765"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1902" name="Google Shape;1902;p28"/>
            <p:cNvCxnSpPr/>
            <p:nvPr/>
          </p:nvCxnSpPr>
          <p:spPr>
            <a:xfrm>
              <a:off x="7784008" y="-210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1903" name="Google Shape;1903;p28"/>
            <p:cNvCxnSpPr/>
            <p:nvPr/>
          </p:nvCxnSpPr>
          <p:spPr>
            <a:xfrm>
              <a:off x="8040251"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1904" name="Google Shape;1904;p28"/>
            <p:cNvCxnSpPr/>
            <p:nvPr/>
          </p:nvCxnSpPr>
          <p:spPr>
            <a:xfrm>
              <a:off x="8296495"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1905" name="Google Shape;1905;p28"/>
            <p:cNvCxnSpPr/>
            <p:nvPr/>
          </p:nvCxnSpPr>
          <p:spPr>
            <a:xfrm>
              <a:off x="8552738" y="-210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1906" name="Google Shape;1906;p28"/>
            <p:cNvCxnSpPr/>
            <p:nvPr/>
          </p:nvCxnSpPr>
          <p:spPr>
            <a:xfrm>
              <a:off x="8808982" y="-210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1907" name="Google Shape;1907;p28"/>
            <p:cNvCxnSpPr/>
            <p:nvPr/>
          </p:nvCxnSpPr>
          <p:spPr>
            <a:xfrm>
              <a:off x="9065225"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1908" name="Google Shape;1908;p28"/>
            <p:cNvCxnSpPr/>
            <p:nvPr/>
          </p:nvCxnSpPr>
          <p:spPr>
            <a:xfrm>
              <a:off x="96700"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1909" name="Google Shape;1909;p28"/>
            <p:cNvCxnSpPr/>
            <p:nvPr/>
          </p:nvCxnSpPr>
          <p:spPr>
            <a:xfrm rot="10800000">
              <a:off x="4573829" y="41812"/>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1910" name="Google Shape;1910;p28"/>
            <p:cNvCxnSpPr/>
            <p:nvPr/>
          </p:nvCxnSpPr>
          <p:spPr>
            <a:xfrm rot="10800000">
              <a:off x="4573829" y="-218345"/>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1911" name="Google Shape;1911;p28"/>
            <p:cNvCxnSpPr/>
            <p:nvPr/>
          </p:nvCxnSpPr>
          <p:spPr>
            <a:xfrm rot="10800000">
              <a:off x="4570100" y="-478501"/>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1912" name="Google Shape;1912;p28"/>
            <p:cNvCxnSpPr/>
            <p:nvPr/>
          </p:nvCxnSpPr>
          <p:spPr>
            <a:xfrm rot="10800000">
              <a:off x="4573829" y="-738658"/>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1913" name="Google Shape;1913;p28"/>
            <p:cNvCxnSpPr/>
            <p:nvPr/>
          </p:nvCxnSpPr>
          <p:spPr>
            <a:xfrm rot="10800000">
              <a:off x="4573829" y="-998815"/>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1914" name="Google Shape;1914;p28"/>
            <p:cNvCxnSpPr/>
            <p:nvPr/>
          </p:nvCxnSpPr>
          <p:spPr>
            <a:xfrm rot="10800000">
              <a:off x="4573829" y="-1258971"/>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1915" name="Google Shape;1915;p28"/>
            <p:cNvCxnSpPr/>
            <p:nvPr/>
          </p:nvCxnSpPr>
          <p:spPr>
            <a:xfrm rot="10800000">
              <a:off x="4573829" y="-1519128"/>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1916" name="Google Shape;1916;p28"/>
            <p:cNvCxnSpPr/>
            <p:nvPr/>
          </p:nvCxnSpPr>
          <p:spPr>
            <a:xfrm rot="10800000">
              <a:off x="4573829" y="-1779284"/>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1917" name="Google Shape;1917;p28"/>
            <p:cNvCxnSpPr/>
            <p:nvPr/>
          </p:nvCxnSpPr>
          <p:spPr>
            <a:xfrm rot="10800000">
              <a:off x="4570100" y="-2039441"/>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1918" name="Google Shape;1918;p28"/>
            <p:cNvCxnSpPr/>
            <p:nvPr/>
          </p:nvCxnSpPr>
          <p:spPr>
            <a:xfrm rot="10800000">
              <a:off x="4573829" y="-2299597"/>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1919" name="Google Shape;1919;p28"/>
            <p:cNvCxnSpPr/>
            <p:nvPr/>
          </p:nvCxnSpPr>
          <p:spPr>
            <a:xfrm rot="10800000">
              <a:off x="4573829" y="-2559754"/>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1920" name="Google Shape;1920;p28"/>
            <p:cNvCxnSpPr/>
            <p:nvPr/>
          </p:nvCxnSpPr>
          <p:spPr>
            <a:xfrm rot="10800000">
              <a:off x="4573829" y="-2819911"/>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1921" name="Google Shape;1921;p28"/>
            <p:cNvCxnSpPr/>
            <p:nvPr/>
          </p:nvCxnSpPr>
          <p:spPr>
            <a:xfrm rot="10800000">
              <a:off x="4573829" y="-3080067"/>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1922" name="Google Shape;1922;p28"/>
            <p:cNvCxnSpPr/>
            <p:nvPr/>
          </p:nvCxnSpPr>
          <p:spPr>
            <a:xfrm rot="10800000">
              <a:off x="4573829" y="-3340224"/>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1923" name="Google Shape;1923;p28"/>
            <p:cNvCxnSpPr/>
            <p:nvPr/>
          </p:nvCxnSpPr>
          <p:spPr>
            <a:xfrm rot="10800000">
              <a:off x="4573829" y="-3600380"/>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1924" name="Google Shape;1924;p28"/>
            <p:cNvCxnSpPr/>
            <p:nvPr/>
          </p:nvCxnSpPr>
          <p:spPr>
            <a:xfrm rot="10800000">
              <a:off x="4573829" y="-3860537"/>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1925" name="Google Shape;1925;p28"/>
            <p:cNvCxnSpPr/>
            <p:nvPr/>
          </p:nvCxnSpPr>
          <p:spPr>
            <a:xfrm rot="10800000">
              <a:off x="4573829" y="-4120693"/>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1926" name="Google Shape;1926;p28"/>
            <p:cNvCxnSpPr/>
            <p:nvPr/>
          </p:nvCxnSpPr>
          <p:spPr>
            <a:xfrm rot="10800000">
              <a:off x="4570100" y="-4380850"/>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1927" name="Google Shape;1927;p28"/>
            <p:cNvCxnSpPr/>
            <p:nvPr/>
          </p:nvCxnSpPr>
          <p:spPr>
            <a:xfrm rot="10800000">
              <a:off x="4573829" y="301975"/>
              <a:ext cx="0" cy="9140400"/>
            </a:xfrm>
            <a:prstGeom prst="straightConnector1">
              <a:avLst/>
            </a:prstGeom>
            <a:noFill/>
            <a:ln cap="flat" cmpd="sng" w="9525">
              <a:solidFill>
                <a:schemeClr val="dk1"/>
              </a:solidFill>
              <a:prstDash val="solid"/>
              <a:round/>
              <a:headEnd len="med" w="med" type="none"/>
              <a:tailEnd len="med" w="med" type="none"/>
            </a:ln>
          </p:spPr>
        </p:cxnSp>
      </p:grpSp>
      <p:grpSp>
        <p:nvGrpSpPr>
          <p:cNvPr id="1928" name="Google Shape;1928;p28"/>
          <p:cNvGrpSpPr/>
          <p:nvPr/>
        </p:nvGrpSpPr>
        <p:grpSpPr>
          <a:xfrm>
            <a:off x="701025" y="539400"/>
            <a:ext cx="7731300" cy="4064700"/>
            <a:chOff x="701025" y="539400"/>
            <a:chExt cx="7731300" cy="4064700"/>
          </a:xfrm>
        </p:grpSpPr>
        <p:sp>
          <p:nvSpPr>
            <p:cNvPr id="1929" name="Google Shape;1929;p28"/>
            <p:cNvSpPr/>
            <p:nvPr/>
          </p:nvSpPr>
          <p:spPr>
            <a:xfrm>
              <a:off x="711950" y="539400"/>
              <a:ext cx="7719000" cy="4064700"/>
            </a:xfrm>
            <a:prstGeom prst="roundRect">
              <a:avLst>
                <a:gd fmla="val 6735" name="adj"/>
              </a:avLst>
            </a:prstGeom>
            <a:solidFill>
              <a:srgbClr val="FFFFFF"/>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930" name="Google Shape;1930;p28"/>
            <p:cNvCxnSpPr/>
            <p:nvPr/>
          </p:nvCxnSpPr>
          <p:spPr>
            <a:xfrm rot="10800000">
              <a:off x="701025" y="1072675"/>
              <a:ext cx="7731300" cy="0"/>
            </a:xfrm>
            <a:prstGeom prst="straightConnector1">
              <a:avLst/>
            </a:prstGeom>
            <a:noFill/>
            <a:ln cap="flat" cmpd="sng" w="9525">
              <a:solidFill>
                <a:srgbClr val="595959"/>
              </a:solidFill>
              <a:prstDash val="solid"/>
              <a:round/>
              <a:headEnd len="med" w="med" type="none"/>
              <a:tailEnd len="med" w="med" type="none"/>
            </a:ln>
          </p:spPr>
        </p:cxnSp>
        <p:grpSp>
          <p:nvGrpSpPr>
            <p:cNvPr id="1931" name="Google Shape;1931;p28"/>
            <p:cNvGrpSpPr/>
            <p:nvPr/>
          </p:nvGrpSpPr>
          <p:grpSpPr>
            <a:xfrm>
              <a:off x="941925" y="763050"/>
              <a:ext cx="716485" cy="147300"/>
              <a:chOff x="7468650" y="676950"/>
              <a:chExt cx="716485" cy="147300"/>
            </a:xfrm>
          </p:grpSpPr>
          <p:sp>
            <p:nvSpPr>
              <p:cNvPr id="1932" name="Google Shape;1932;p28"/>
              <p:cNvSpPr/>
              <p:nvPr/>
            </p:nvSpPr>
            <p:spPr>
              <a:xfrm>
                <a:off x="7468650" y="676950"/>
                <a:ext cx="147300" cy="147300"/>
              </a:xfrm>
              <a:prstGeom prst="ellipse">
                <a:avLst/>
              </a:prstGeom>
              <a:solidFill>
                <a:srgbClr val="74C3B3"/>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3" name="Google Shape;1933;p28"/>
              <p:cNvSpPr/>
              <p:nvPr/>
            </p:nvSpPr>
            <p:spPr>
              <a:xfrm>
                <a:off x="7753243" y="676950"/>
                <a:ext cx="147300" cy="147300"/>
              </a:xfrm>
              <a:prstGeom prst="ellipse">
                <a:avLst/>
              </a:prstGeom>
              <a:solidFill>
                <a:srgbClr val="F6C4A2"/>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4" name="Google Shape;1934;p28"/>
              <p:cNvSpPr/>
              <p:nvPr/>
            </p:nvSpPr>
            <p:spPr>
              <a:xfrm>
                <a:off x="8037835" y="676950"/>
                <a:ext cx="147300" cy="147300"/>
              </a:xfrm>
              <a:prstGeom prst="ellipse">
                <a:avLst/>
              </a:prstGeom>
              <a:solidFill>
                <a:srgbClr val="E1B8EC"/>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1935" name="Google Shape;1935;p28"/>
          <p:cNvSpPr/>
          <p:nvPr/>
        </p:nvSpPr>
        <p:spPr>
          <a:xfrm rot="-5400000">
            <a:off x="-122697" y="4942054"/>
            <a:ext cx="1240575" cy="204151"/>
          </a:xfrm>
          <a:custGeom>
            <a:rect b="b" l="l" r="r" t="t"/>
            <a:pathLst>
              <a:path extrusionOk="0" h="20559" w="124932">
                <a:moveTo>
                  <a:pt x="28957" y="1"/>
                </a:moveTo>
                <a:lnTo>
                  <a:pt x="15565" y="11748"/>
                </a:lnTo>
                <a:lnTo>
                  <a:pt x="4346" y="1939"/>
                </a:lnTo>
                <a:lnTo>
                  <a:pt x="0" y="6873"/>
                </a:lnTo>
                <a:lnTo>
                  <a:pt x="15565" y="20558"/>
                </a:lnTo>
                <a:lnTo>
                  <a:pt x="28957" y="8811"/>
                </a:lnTo>
                <a:lnTo>
                  <a:pt x="42349" y="20558"/>
                </a:lnTo>
                <a:lnTo>
                  <a:pt x="55740" y="8811"/>
                </a:lnTo>
                <a:lnTo>
                  <a:pt x="69132" y="20558"/>
                </a:lnTo>
                <a:lnTo>
                  <a:pt x="82524" y="8811"/>
                </a:lnTo>
                <a:lnTo>
                  <a:pt x="95916" y="20558"/>
                </a:lnTo>
                <a:lnTo>
                  <a:pt x="109307" y="8811"/>
                </a:lnTo>
                <a:lnTo>
                  <a:pt x="120585" y="18620"/>
                </a:lnTo>
                <a:lnTo>
                  <a:pt x="124931" y="13686"/>
                </a:lnTo>
                <a:lnTo>
                  <a:pt x="109307" y="1"/>
                </a:lnTo>
                <a:lnTo>
                  <a:pt x="95916" y="11748"/>
                </a:lnTo>
                <a:lnTo>
                  <a:pt x="82524" y="1"/>
                </a:lnTo>
                <a:lnTo>
                  <a:pt x="69132" y="11748"/>
                </a:lnTo>
                <a:lnTo>
                  <a:pt x="55740" y="1"/>
                </a:lnTo>
                <a:lnTo>
                  <a:pt x="42349" y="11748"/>
                </a:lnTo>
                <a:lnTo>
                  <a:pt x="28957" y="1"/>
                </a:lnTo>
                <a:close/>
              </a:path>
            </a:pathLst>
          </a:custGeom>
          <a:solidFill>
            <a:schemeClr val="accen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6" name="Google Shape;1936;p28"/>
          <p:cNvSpPr/>
          <p:nvPr/>
        </p:nvSpPr>
        <p:spPr>
          <a:xfrm>
            <a:off x="7959828" y="4789175"/>
            <a:ext cx="801900" cy="801900"/>
          </a:xfrm>
          <a:prstGeom prst="ellipse">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7" name="Google Shape;1937;p28"/>
          <p:cNvSpPr/>
          <p:nvPr/>
        </p:nvSpPr>
        <p:spPr>
          <a:xfrm>
            <a:off x="8091900" y="-323675"/>
            <a:ext cx="678000" cy="678000"/>
          </a:xfrm>
          <a:prstGeom prst="ellipse">
            <a:avLst/>
          </a:prstGeom>
          <a:solidFill>
            <a:schemeClr val="accen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8" name="Google Shape;1938;p28"/>
          <p:cNvSpPr/>
          <p:nvPr/>
        </p:nvSpPr>
        <p:spPr>
          <a:xfrm>
            <a:off x="973947" y="220213"/>
            <a:ext cx="91500" cy="91500"/>
          </a:xfrm>
          <a:prstGeom prst="ellipse">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9" name="Google Shape;1939;p28"/>
          <p:cNvSpPr/>
          <p:nvPr/>
        </p:nvSpPr>
        <p:spPr>
          <a:xfrm>
            <a:off x="8575200" y="410225"/>
            <a:ext cx="492600" cy="492600"/>
          </a:xfrm>
          <a:prstGeom prst="star4">
            <a:avLst>
              <a:gd fmla="val 19794" name="adj"/>
            </a:avLst>
          </a:prstGeom>
          <a:solidFill>
            <a:schemeClr val="accent5"/>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0" name="Google Shape;1940;p28"/>
          <p:cNvSpPr/>
          <p:nvPr/>
        </p:nvSpPr>
        <p:spPr>
          <a:xfrm>
            <a:off x="7868322" y="220213"/>
            <a:ext cx="91500" cy="91500"/>
          </a:xfrm>
          <a:prstGeom prst="ellipse">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1" name="Google Shape;1941;p28"/>
          <p:cNvSpPr/>
          <p:nvPr/>
        </p:nvSpPr>
        <p:spPr>
          <a:xfrm>
            <a:off x="-119835" y="-73475"/>
            <a:ext cx="677974" cy="678887"/>
          </a:xfrm>
          <a:custGeom>
            <a:rect b="b" l="l" r="r" t="t"/>
            <a:pathLst>
              <a:path extrusionOk="0" h="43877" w="43818">
                <a:moveTo>
                  <a:pt x="21909" y="1"/>
                </a:moveTo>
                <a:cubicBezTo>
                  <a:pt x="21909" y="12101"/>
                  <a:pt x="12100" y="21968"/>
                  <a:pt x="0" y="21968"/>
                </a:cubicBezTo>
                <a:cubicBezTo>
                  <a:pt x="12100" y="21968"/>
                  <a:pt x="21909" y="31777"/>
                  <a:pt x="21909" y="43877"/>
                </a:cubicBezTo>
                <a:cubicBezTo>
                  <a:pt x="21909" y="31777"/>
                  <a:pt x="31718" y="21968"/>
                  <a:pt x="43817" y="21968"/>
                </a:cubicBezTo>
                <a:cubicBezTo>
                  <a:pt x="31718" y="21968"/>
                  <a:pt x="21909" y="12101"/>
                  <a:pt x="21909" y="1"/>
                </a:cubicBezTo>
                <a:close/>
              </a:path>
            </a:pathLst>
          </a:custGeom>
          <a:solidFill>
            <a:schemeClr val="accent3"/>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2" name="Google Shape;1942;p28"/>
          <p:cNvSpPr/>
          <p:nvPr/>
        </p:nvSpPr>
        <p:spPr>
          <a:xfrm>
            <a:off x="423872" y="508063"/>
            <a:ext cx="91500" cy="91500"/>
          </a:xfrm>
          <a:prstGeom prst="ellipse">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3" name="Google Shape;1943;p28"/>
          <p:cNvSpPr/>
          <p:nvPr/>
        </p:nvSpPr>
        <p:spPr>
          <a:xfrm rot="-5400000">
            <a:off x="-411162" y="5230337"/>
            <a:ext cx="1240575" cy="204151"/>
          </a:xfrm>
          <a:custGeom>
            <a:rect b="b" l="l" r="r" t="t"/>
            <a:pathLst>
              <a:path extrusionOk="0" h="20559" w="124932">
                <a:moveTo>
                  <a:pt x="28957" y="1"/>
                </a:moveTo>
                <a:lnTo>
                  <a:pt x="15565" y="11748"/>
                </a:lnTo>
                <a:lnTo>
                  <a:pt x="4346" y="1939"/>
                </a:lnTo>
                <a:lnTo>
                  <a:pt x="0" y="6873"/>
                </a:lnTo>
                <a:lnTo>
                  <a:pt x="15565" y="20558"/>
                </a:lnTo>
                <a:lnTo>
                  <a:pt x="28957" y="8811"/>
                </a:lnTo>
                <a:lnTo>
                  <a:pt x="42349" y="20558"/>
                </a:lnTo>
                <a:lnTo>
                  <a:pt x="55740" y="8811"/>
                </a:lnTo>
                <a:lnTo>
                  <a:pt x="69132" y="20558"/>
                </a:lnTo>
                <a:lnTo>
                  <a:pt x="82524" y="8811"/>
                </a:lnTo>
                <a:lnTo>
                  <a:pt x="95916" y="20558"/>
                </a:lnTo>
                <a:lnTo>
                  <a:pt x="109307" y="8811"/>
                </a:lnTo>
                <a:lnTo>
                  <a:pt x="120585" y="18620"/>
                </a:lnTo>
                <a:lnTo>
                  <a:pt x="124931" y="13686"/>
                </a:lnTo>
                <a:lnTo>
                  <a:pt x="109307" y="1"/>
                </a:lnTo>
                <a:lnTo>
                  <a:pt x="95916" y="11748"/>
                </a:lnTo>
                <a:lnTo>
                  <a:pt x="82524" y="1"/>
                </a:lnTo>
                <a:lnTo>
                  <a:pt x="69132" y="11748"/>
                </a:lnTo>
                <a:lnTo>
                  <a:pt x="55740" y="1"/>
                </a:lnTo>
                <a:lnTo>
                  <a:pt x="42349" y="11748"/>
                </a:lnTo>
                <a:lnTo>
                  <a:pt x="28957" y="1"/>
                </a:lnTo>
                <a:close/>
              </a:path>
            </a:pathLst>
          </a:custGeom>
          <a:solidFill>
            <a:schemeClr val="l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4" name="Google Shape;1944;p28"/>
          <p:cNvSpPr/>
          <p:nvPr/>
        </p:nvSpPr>
        <p:spPr>
          <a:xfrm>
            <a:off x="8655475" y="4376850"/>
            <a:ext cx="412200" cy="412200"/>
          </a:xfrm>
          <a:prstGeom prst="star4">
            <a:avLst>
              <a:gd fmla="val 19794" name="adj"/>
            </a:avLst>
          </a:prstGeom>
          <a:solidFill>
            <a:schemeClr val="accent6"/>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5" name="Google Shape;1945;p28"/>
          <p:cNvSpPr txBox="1"/>
          <p:nvPr>
            <p:ph type="title"/>
          </p:nvPr>
        </p:nvSpPr>
        <p:spPr>
          <a:xfrm>
            <a:off x="1844825" y="539400"/>
            <a:ext cx="6321600" cy="525900"/>
          </a:xfrm>
          <a:prstGeom prst="rect">
            <a:avLst/>
          </a:prstGeom>
        </p:spPr>
        <p:txBody>
          <a:bodyPr anchorCtr="0" anchor="ctr" bIns="91425" lIns="91425" spcFirstLastPara="1" rIns="91425" wrap="square" tIns="91425">
            <a:noAutofit/>
          </a:bodyPr>
          <a:lstStyle>
            <a:lvl1pPr lvl="0" rtl="0">
              <a:spcBef>
                <a:spcPts val="0"/>
              </a:spcBef>
              <a:spcAft>
                <a:spcPts val="0"/>
              </a:spcAft>
              <a:buSzPts val="2800"/>
              <a:buNone/>
              <a:defRPr sz="302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2">
  <p:cSld name="TITLE_ONLY_1_1">
    <p:spTree>
      <p:nvGrpSpPr>
        <p:cNvPr id="1946" name="Shape 1946"/>
        <p:cNvGrpSpPr/>
        <p:nvPr/>
      </p:nvGrpSpPr>
      <p:grpSpPr>
        <a:xfrm>
          <a:off x="0" y="0"/>
          <a:ext cx="0" cy="0"/>
          <a:chOff x="0" y="0"/>
          <a:chExt cx="0" cy="0"/>
        </a:xfrm>
      </p:grpSpPr>
      <p:grpSp>
        <p:nvGrpSpPr>
          <p:cNvPr id="1947" name="Google Shape;1947;p29"/>
          <p:cNvGrpSpPr/>
          <p:nvPr/>
        </p:nvGrpSpPr>
        <p:grpSpPr>
          <a:xfrm>
            <a:off x="-100" y="-2100"/>
            <a:ext cx="9144129" cy="5149800"/>
            <a:chOff x="-100" y="-2100"/>
            <a:chExt cx="9144129" cy="5149800"/>
          </a:xfrm>
        </p:grpSpPr>
        <p:cxnSp>
          <p:nvCxnSpPr>
            <p:cNvPr id="1948" name="Google Shape;1948;p29"/>
            <p:cNvCxnSpPr/>
            <p:nvPr/>
          </p:nvCxnSpPr>
          <p:spPr>
            <a:xfrm>
              <a:off x="352950"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1949" name="Google Shape;1949;p29"/>
            <p:cNvCxnSpPr/>
            <p:nvPr/>
          </p:nvCxnSpPr>
          <p:spPr>
            <a:xfrm>
              <a:off x="609193"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1950" name="Google Shape;1950;p29"/>
            <p:cNvCxnSpPr/>
            <p:nvPr/>
          </p:nvCxnSpPr>
          <p:spPr>
            <a:xfrm>
              <a:off x="865437" y="-210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1951" name="Google Shape;1951;p29"/>
            <p:cNvCxnSpPr/>
            <p:nvPr/>
          </p:nvCxnSpPr>
          <p:spPr>
            <a:xfrm>
              <a:off x="1121680"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1952" name="Google Shape;1952;p29"/>
            <p:cNvCxnSpPr/>
            <p:nvPr/>
          </p:nvCxnSpPr>
          <p:spPr>
            <a:xfrm>
              <a:off x="1377924"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1953" name="Google Shape;1953;p29"/>
            <p:cNvCxnSpPr/>
            <p:nvPr/>
          </p:nvCxnSpPr>
          <p:spPr>
            <a:xfrm>
              <a:off x="1634167"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1954" name="Google Shape;1954;p29"/>
            <p:cNvCxnSpPr/>
            <p:nvPr/>
          </p:nvCxnSpPr>
          <p:spPr>
            <a:xfrm>
              <a:off x="1890410"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1955" name="Google Shape;1955;p29"/>
            <p:cNvCxnSpPr/>
            <p:nvPr/>
          </p:nvCxnSpPr>
          <p:spPr>
            <a:xfrm>
              <a:off x="2146654"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1956" name="Google Shape;1956;p29"/>
            <p:cNvCxnSpPr/>
            <p:nvPr/>
          </p:nvCxnSpPr>
          <p:spPr>
            <a:xfrm>
              <a:off x="2402897" y="-210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1957" name="Google Shape;1957;p29"/>
            <p:cNvCxnSpPr/>
            <p:nvPr/>
          </p:nvCxnSpPr>
          <p:spPr>
            <a:xfrm>
              <a:off x="2659140"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1958" name="Google Shape;1958;p29"/>
            <p:cNvCxnSpPr/>
            <p:nvPr/>
          </p:nvCxnSpPr>
          <p:spPr>
            <a:xfrm>
              <a:off x="2915384"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1959" name="Google Shape;1959;p29"/>
            <p:cNvCxnSpPr/>
            <p:nvPr/>
          </p:nvCxnSpPr>
          <p:spPr>
            <a:xfrm>
              <a:off x="3171627"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1960" name="Google Shape;1960;p29"/>
            <p:cNvCxnSpPr/>
            <p:nvPr/>
          </p:nvCxnSpPr>
          <p:spPr>
            <a:xfrm>
              <a:off x="3427871"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1961" name="Google Shape;1961;p29"/>
            <p:cNvCxnSpPr/>
            <p:nvPr/>
          </p:nvCxnSpPr>
          <p:spPr>
            <a:xfrm>
              <a:off x="3684114"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1962" name="Google Shape;1962;p29"/>
            <p:cNvCxnSpPr/>
            <p:nvPr/>
          </p:nvCxnSpPr>
          <p:spPr>
            <a:xfrm>
              <a:off x="3940357"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1963" name="Google Shape;1963;p29"/>
            <p:cNvCxnSpPr/>
            <p:nvPr/>
          </p:nvCxnSpPr>
          <p:spPr>
            <a:xfrm>
              <a:off x="4196601"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1964" name="Google Shape;1964;p29"/>
            <p:cNvCxnSpPr/>
            <p:nvPr/>
          </p:nvCxnSpPr>
          <p:spPr>
            <a:xfrm>
              <a:off x="4452844"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1965" name="Google Shape;1965;p29"/>
            <p:cNvCxnSpPr/>
            <p:nvPr/>
          </p:nvCxnSpPr>
          <p:spPr>
            <a:xfrm>
              <a:off x="4709088" y="-210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1966" name="Google Shape;1966;p29"/>
            <p:cNvCxnSpPr/>
            <p:nvPr/>
          </p:nvCxnSpPr>
          <p:spPr>
            <a:xfrm>
              <a:off x="4965331"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1967" name="Google Shape;1967;p29"/>
            <p:cNvCxnSpPr/>
            <p:nvPr/>
          </p:nvCxnSpPr>
          <p:spPr>
            <a:xfrm>
              <a:off x="5221574" y="-210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1968" name="Google Shape;1968;p29"/>
            <p:cNvCxnSpPr/>
            <p:nvPr/>
          </p:nvCxnSpPr>
          <p:spPr>
            <a:xfrm>
              <a:off x="5477818" y="-210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1969" name="Google Shape;1969;p29"/>
            <p:cNvCxnSpPr/>
            <p:nvPr/>
          </p:nvCxnSpPr>
          <p:spPr>
            <a:xfrm>
              <a:off x="5734061"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1970" name="Google Shape;1970;p29"/>
            <p:cNvCxnSpPr/>
            <p:nvPr/>
          </p:nvCxnSpPr>
          <p:spPr>
            <a:xfrm>
              <a:off x="5990304"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1971" name="Google Shape;1971;p29"/>
            <p:cNvCxnSpPr/>
            <p:nvPr/>
          </p:nvCxnSpPr>
          <p:spPr>
            <a:xfrm>
              <a:off x="6246548"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1972" name="Google Shape;1972;p29"/>
            <p:cNvCxnSpPr/>
            <p:nvPr/>
          </p:nvCxnSpPr>
          <p:spPr>
            <a:xfrm>
              <a:off x="6502791"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1973" name="Google Shape;1973;p29"/>
            <p:cNvCxnSpPr/>
            <p:nvPr/>
          </p:nvCxnSpPr>
          <p:spPr>
            <a:xfrm>
              <a:off x="6759035" y="-210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1974" name="Google Shape;1974;p29"/>
            <p:cNvCxnSpPr/>
            <p:nvPr/>
          </p:nvCxnSpPr>
          <p:spPr>
            <a:xfrm>
              <a:off x="7015278"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1975" name="Google Shape;1975;p29"/>
            <p:cNvCxnSpPr/>
            <p:nvPr/>
          </p:nvCxnSpPr>
          <p:spPr>
            <a:xfrm>
              <a:off x="7271521"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1976" name="Google Shape;1976;p29"/>
            <p:cNvCxnSpPr/>
            <p:nvPr/>
          </p:nvCxnSpPr>
          <p:spPr>
            <a:xfrm>
              <a:off x="7527765"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1977" name="Google Shape;1977;p29"/>
            <p:cNvCxnSpPr/>
            <p:nvPr/>
          </p:nvCxnSpPr>
          <p:spPr>
            <a:xfrm>
              <a:off x="7784008" y="-210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1978" name="Google Shape;1978;p29"/>
            <p:cNvCxnSpPr/>
            <p:nvPr/>
          </p:nvCxnSpPr>
          <p:spPr>
            <a:xfrm>
              <a:off x="8040251"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1979" name="Google Shape;1979;p29"/>
            <p:cNvCxnSpPr/>
            <p:nvPr/>
          </p:nvCxnSpPr>
          <p:spPr>
            <a:xfrm>
              <a:off x="8296495"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1980" name="Google Shape;1980;p29"/>
            <p:cNvCxnSpPr/>
            <p:nvPr/>
          </p:nvCxnSpPr>
          <p:spPr>
            <a:xfrm>
              <a:off x="8552738" y="-210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1981" name="Google Shape;1981;p29"/>
            <p:cNvCxnSpPr/>
            <p:nvPr/>
          </p:nvCxnSpPr>
          <p:spPr>
            <a:xfrm>
              <a:off x="8808982" y="-210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1982" name="Google Shape;1982;p29"/>
            <p:cNvCxnSpPr/>
            <p:nvPr/>
          </p:nvCxnSpPr>
          <p:spPr>
            <a:xfrm>
              <a:off x="9065225"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1983" name="Google Shape;1983;p29"/>
            <p:cNvCxnSpPr/>
            <p:nvPr/>
          </p:nvCxnSpPr>
          <p:spPr>
            <a:xfrm>
              <a:off x="96700"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1984" name="Google Shape;1984;p29"/>
            <p:cNvCxnSpPr/>
            <p:nvPr/>
          </p:nvCxnSpPr>
          <p:spPr>
            <a:xfrm rot="10800000">
              <a:off x="4573829" y="41812"/>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1985" name="Google Shape;1985;p29"/>
            <p:cNvCxnSpPr/>
            <p:nvPr/>
          </p:nvCxnSpPr>
          <p:spPr>
            <a:xfrm rot="10800000">
              <a:off x="4573829" y="-218345"/>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1986" name="Google Shape;1986;p29"/>
            <p:cNvCxnSpPr/>
            <p:nvPr/>
          </p:nvCxnSpPr>
          <p:spPr>
            <a:xfrm rot="10800000">
              <a:off x="4570100" y="-478501"/>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1987" name="Google Shape;1987;p29"/>
            <p:cNvCxnSpPr/>
            <p:nvPr/>
          </p:nvCxnSpPr>
          <p:spPr>
            <a:xfrm rot="10800000">
              <a:off x="4573829" y="-738658"/>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1988" name="Google Shape;1988;p29"/>
            <p:cNvCxnSpPr/>
            <p:nvPr/>
          </p:nvCxnSpPr>
          <p:spPr>
            <a:xfrm rot="10800000">
              <a:off x="4573829" y="-998815"/>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1989" name="Google Shape;1989;p29"/>
            <p:cNvCxnSpPr/>
            <p:nvPr/>
          </p:nvCxnSpPr>
          <p:spPr>
            <a:xfrm rot="10800000">
              <a:off x="4573829" y="-1258971"/>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1990" name="Google Shape;1990;p29"/>
            <p:cNvCxnSpPr/>
            <p:nvPr/>
          </p:nvCxnSpPr>
          <p:spPr>
            <a:xfrm rot="10800000">
              <a:off x="4573829" y="-1519128"/>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1991" name="Google Shape;1991;p29"/>
            <p:cNvCxnSpPr/>
            <p:nvPr/>
          </p:nvCxnSpPr>
          <p:spPr>
            <a:xfrm rot="10800000">
              <a:off x="4573829" y="-1779284"/>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1992" name="Google Shape;1992;p29"/>
            <p:cNvCxnSpPr/>
            <p:nvPr/>
          </p:nvCxnSpPr>
          <p:spPr>
            <a:xfrm rot="10800000">
              <a:off x="4570100" y="-2039441"/>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1993" name="Google Shape;1993;p29"/>
            <p:cNvCxnSpPr/>
            <p:nvPr/>
          </p:nvCxnSpPr>
          <p:spPr>
            <a:xfrm rot="10800000">
              <a:off x="4573829" y="-2299597"/>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1994" name="Google Shape;1994;p29"/>
            <p:cNvCxnSpPr/>
            <p:nvPr/>
          </p:nvCxnSpPr>
          <p:spPr>
            <a:xfrm rot="10800000">
              <a:off x="4573829" y="-2559754"/>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1995" name="Google Shape;1995;p29"/>
            <p:cNvCxnSpPr/>
            <p:nvPr/>
          </p:nvCxnSpPr>
          <p:spPr>
            <a:xfrm rot="10800000">
              <a:off x="4573829" y="-2819911"/>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1996" name="Google Shape;1996;p29"/>
            <p:cNvCxnSpPr/>
            <p:nvPr/>
          </p:nvCxnSpPr>
          <p:spPr>
            <a:xfrm rot="10800000">
              <a:off x="4573829" y="-3080067"/>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1997" name="Google Shape;1997;p29"/>
            <p:cNvCxnSpPr/>
            <p:nvPr/>
          </p:nvCxnSpPr>
          <p:spPr>
            <a:xfrm rot="10800000">
              <a:off x="4573829" y="-3340224"/>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1998" name="Google Shape;1998;p29"/>
            <p:cNvCxnSpPr/>
            <p:nvPr/>
          </p:nvCxnSpPr>
          <p:spPr>
            <a:xfrm rot="10800000">
              <a:off x="4573829" y="-3600380"/>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1999" name="Google Shape;1999;p29"/>
            <p:cNvCxnSpPr/>
            <p:nvPr/>
          </p:nvCxnSpPr>
          <p:spPr>
            <a:xfrm rot="10800000">
              <a:off x="4573829" y="-3860537"/>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2000" name="Google Shape;2000;p29"/>
            <p:cNvCxnSpPr/>
            <p:nvPr/>
          </p:nvCxnSpPr>
          <p:spPr>
            <a:xfrm rot="10800000">
              <a:off x="4573829" y="-4120693"/>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2001" name="Google Shape;2001;p29"/>
            <p:cNvCxnSpPr/>
            <p:nvPr/>
          </p:nvCxnSpPr>
          <p:spPr>
            <a:xfrm rot="10800000">
              <a:off x="4570100" y="-4380850"/>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2002" name="Google Shape;2002;p29"/>
            <p:cNvCxnSpPr/>
            <p:nvPr/>
          </p:nvCxnSpPr>
          <p:spPr>
            <a:xfrm rot="10800000">
              <a:off x="4573829" y="301975"/>
              <a:ext cx="0" cy="9140400"/>
            </a:xfrm>
            <a:prstGeom prst="straightConnector1">
              <a:avLst/>
            </a:prstGeom>
            <a:noFill/>
            <a:ln cap="flat" cmpd="sng" w="9525">
              <a:solidFill>
                <a:schemeClr val="dk1"/>
              </a:solidFill>
              <a:prstDash val="solid"/>
              <a:round/>
              <a:headEnd len="med" w="med" type="none"/>
              <a:tailEnd len="med" w="med" type="none"/>
            </a:ln>
          </p:spPr>
        </p:cxnSp>
      </p:grpSp>
      <p:grpSp>
        <p:nvGrpSpPr>
          <p:cNvPr id="2003" name="Google Shape;2003;p29"/>
          <p:cNvGrpSpPr/>
          <p:nvPr/>
        </p:nvGrpSpPr>
        <p:grpSpPr>
          <a:xfrm>
            <a:off x="701025" y="539400"/>
            <a:ext cx="7731300" cy="4064700"/>
            <a:chOff x="701025" y="539400"/>
            <a:chExt cx="7731300" cy="4064700"/>
          </a:xfrm>
        </p:grpSpPr>
        <p:sp>
          <p:nvSpPr>
            <p:cNvPr id="2004" name="Google Shape;2004;p29"/>
            <p:cNvSpPr/>
            <p:nvPr/>
          </p:nvSpPr>
          <p:spPr>
            <a:xfrm>
              <a:off x="711950" y="539400"/>
              <a:ext cx="7719000" cy="4064700"/>
            </a:xfrm>
            <a:prstGeom prst="roundRect">
              <a:avLst>
                <a:gd fmla="val 6735" name="adj"/>
              </a:avLst>
            </a:prstGeom>
            <a:solidFill>
              <a:srgbClr val="FFFFFF"/>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2005" name="Google Shape;2005;p29"/>
            <p:cNvCxnSpPr/>
            <p:nvPr/>
          </p:nvCxnSpPr>
          <p:spPr>
            <a:xfrm rot="10800000">
              <a:off x="701025" y="1072675"/>
              <a:ext cx="7731300" cy="0"/>
            </a:xfrm>
            <a:prstGeom prst="straightConnector1">
              <a:avLst/>
            </a:prstGeom>
            <a:noFill/>
            <a:ln cap="flat" cmpd="sng" w="9525">
              <a:solidFill>
                <a:srgbClr val="595959"/>
              </a:solidFill>
              <a:prstDash val="solid"/>
              <a:round/>
              <a:headEnd len="med" w="med" type="none"/>
              <a:tailEnd len="med" w="med" type="none"/>
            </a:ln>
          </p:spPr>
        </p:cxnSp>
        <p:grpSp>
          <p:nvGrpSpPr>
            <p:cNvPr id="2006" name="Google Shape;2006;p29"/>
            <p:cNvGrpSpPr/>
            <p:nvPr/>
          </p:nvGrpSpPr>
          <p:grpSpPr>
            <a:xfrm>
              <a:off x="941925" y="763050"/>
              <a:ext cx="716485" cy="147300"/>
              <a:chOff x="7468650" y="676950"/>
              <a:chExt cx="716485" cy="147300"/>
            </a:xfrm>
          </p:grpSpPr>
          <p:sp>
            <p:nvSpPr>
              <p:cNvPr id="2007" name="Google Shape;2007;p29"/>
              <p:cNvSpPr/>
              <p:nvPr/>
            </p:nvSpPr>
            <p:spPr>
              <a:xfrm>
                <a:off x="7468650" y="676950"/>
                <a:ext cx="147300" cy="147300"/>
              </a:xfrm>
              <a:prstGeom prst="ellipse">
                <a:avLst/>
              </a:prstGeom>
              <a:solidFill>
                <a:srgbClr val="74C3B3"/>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8" name="Google Shape;2008;p29"/>
              <p:cNvSpPr/>
              <p:nvPr/>
            </p:nvSpPr>
            <p:spPr>
              <a:xfrm>
                <a:off x="7753243" y="676950"/>
                <a:ext cx="147300" cy="147300"/>
              </a:xfrm>
              <a:prstGeom prst="ellipse">
                <a:avLst/>
              </a:prstGeom>
              <a:solidFill>
                <a:srgbClr val="F6C4A2"/>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9" name="Google Shape;2009;p29"/>
              <p:cNvSpPr/>
              <p:nvPr/>
            </p:nvSpPr>
            <p:spPr>
              <a:xfrm>
                <a:off x="8037835" y="676950"/>
                <a:ext cx="147300" cy="147300"/>
              </a:xfrm>
              <a:prstGeom prst="ellipse">
                <a:avLst/>
              </a:prstGeom>
              <a:solidFill>
                <a:srgbClr val="E1B8EC"/>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2010" name="Google Shape;2010;p29"/>
          <p:cNvSpPr/>
          <p:nvPr/>
        </p:nvSpPr>
        <p:spPr>
          <a:xfrm rot="-5400000">
            <a:off x="8258453" y="4942054"/>
            <a:ext cx="1240575" cy="204151"/>
          </a:xfrm>
          <a:custGeom>
            <a:rect b="b" l="l" r="r" t="t"/>
            <a:pathLst>
              <a:path extrusionOk="0" h="20559" w="124932">
                <a:moveTo>
                  <a:pt x="28957" y="1"/>
                </a:moveTo>
                <a:lnTo>
                  <a:pt x="15565" y="11748"/>
                </a:lnTo>
                <a:lnTo>
                  <a:pt x="4346" y="1939"/>
                </a:lnTo>
                <a:lnTo>
                  <a:pt x="0" y="6873"/>
                </a:lnTo>
                <a:lnTo>
                  <a:pt x="15565" y="20558"/>
                </a:lnTo>
                <a:lnTo>
                  <a:pt x="28957" y="8811"/>
                </a:lnTo>
                <a:lnTo>
                  <a:pt x="42349" y="20558"/>
                </a:lnTo>
                <a:lnTo>
                  <a:pt x="55740" y="8811"/>
                </a:lnTo>
                <a:lnTo>
                  <a:pt x="69132" y="20558"/>
                </a:lnTo>
                <a:lnTo>
                  <a:pt x="82524" y="8811"/>
                </a:lnTo>
                <a:lnTo>
                  <a:pt x="95916" y="20558"/>
                </a:lnTo>
                <a:lnTo>
                  <a:pt x="109307" y="8811"/>
                </a:lnTo>
                <a:lnTo>
                  <a:pt x="120585" y="18620"/>
                </a:lnTo>
                <a:lnTo>
                  <a:pt x="124931" y="13686"/>
                </a:lnTo>
                <a:lnTo>
                  <a:pt x="109307" y="1"/>
                </a:lnTo>
                <a:lnTo>
                  <a:pt x="95916" y="11748"/>
                </a:lnTo>
                <a:lnTo>
                  <a:pt x="82524" y="1"/>
                </a:lnTo>
                <a:lnTo>
                  <a:pt x="69132" y="11748"/>
                </a:lnTo>
                <a:lnTo>
                  <a:pt x="55740" y="1"/>
                </a:lnTo>
                <a:lnTo>
                  <a:pt x="42349" y="11748"/>
                </a:lnTo>
                <a:lnTo>
                  <a:pt x="28957" y="1"/>
                </a:lnTo>
                <a:close/>
              </a:path>
            </a:pathLst>
          </a:custGeom>
          <a:solidFill>
            <a:schemeClr val="accent5"/>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1" name="Google Shape;2011;p29"/>
          <p:cNvSpPr/>
          <p:nvPr/>
        </p:nvSpPr>
        <p:spPr>
          <a:xfrm>
            <a:off x="-364397" y="-284575"/>
            <a:ext cx="801900" cy="801900"/>
          </a:xfrm>
          <a:prstGeom prst="ellipse">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2" name="Google Shape;2012;p29"/>
          <p:cNvSpPr/>
          <p:nvPr/>
        </p:nvSpPr>
        <p:spPr>
          <a:xfrm>
            <a:off x="8580325" y="46800"/>
            <a:ext cx="492600" cy="492600"/>
          </a:xfrm>
          <a:prstGeom prst="star4">
            <a:avLst>
              <a:gd fmla="val 19794" name="adj"/>
            </a:avLst>
          </a:prstGeom>
          <a:solidFill>
            <a:schemeClr val="l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3" name="Google Shape;2013;p29"/>
          <p:cNvSpPr/>
          <p:nvPr/>
        </p:nvSpPr>
        <p:spPr>
          <a:xfrm>
            <a:off x="8580322" y="493638"/>
            <a:ext cx="91500" cy="91500"/>
          </a:xfrm>
          <a:prstGeom prst="ellipse">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4" name="Google Shape;2014;p29"/>
          <p:cNvSpPr/>
          <p:nvPr/>
        </p:nvSpPr>
        <p:spPr>
          <a:xfrm rot="-5400000">
            <a:off x="7969988" y="5230337"/>
            <a:ext cx="1240575" cy="204151"/>
          </a:xfrm>
          <a:custGeom>
            <a:rect b="b" l="l" r="r" t="t"/>
            <a:pathLst>
              <a:path extrusionOk="0" h="20559" w="124932">
                <a:moveTo>
                  <a:pt x="28957" y="1"/>
                </a:moveTo>
                <a:lnTo>
                  <a:pt x="15565" y="11748"/>
                </a:lnTo>
                <a:lnTo>
                  <a:pt x="4346" y="1939"/>
                </a:lnTo>
                <a:lnTo>
                  <a:pt x="0" y="6873"/>
                </a:lnTo>
                <a:lnTo>
                  <a:pt x="15565" y="20558"/>
                </a:lnTo>
                <a:lnTo>
                  <a:pt x="28957" y="8811"/>
                </a:lnTo>
                <a:lnTo>
                  <a:pt x="42349" y="20558"/>
                </a:lnTo>
                <a:lnTo>
                  <a:pt x="55740" y="8811"/>
                </a:lnTo>
                <a:lnTo>
                  <a:pt x="69132" y="20558"/>
                </a:lnTo>
                <a:lnTo>
                  <a:pt x="82524" y="8811"/>
                </a:lnTo>
                <a:lnTo>
                  <a:pt x="95916" y="20558"/>
                </a:lnTo>
                <a:lnTo>
                  <a:pt x="109307" y="8811"/>
                </a:lnTo>
                <a:lnTo>
                  <a:pt x="120585" y="18620"/>
                </a:lnTo>
                <a:lnTo>
                  <a:pt x="124931" y="13686"/>
                </a:lnTo>
                <a:lnTo>
                  <a:pt x="109307" y="1"/>
                </a:lnTo>
                <a:lnTo>
                  <a:pt x="95916" y="11748"/>
                </a:lnTo>
                <a:lnTo>
                  <a:pt x="82524" y="1"/>
                </a:lnTo>
                <a:lnTo>
                  <a:pt x="69132" y="11748"/>
                </a:lnTo>
                <a:lnTo>
                  <a:pt x="55740" y="1"/>
                </a:lnTo>
                <a:lnTo>
                  <a:pt x="42349" y="11748"/>
                </a:lnTo>
                <a:lnTo>
                  <a:pt x="28957" y="1"/>
                </a:lnTo>
                <a:close/>
              </a:path>
            </a:pathLst>
          </a:custGeom>
          <a:solidFill>
            <a:schemeClr val="l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5" name="Google Shape;2015;p29"/>
          <p:cNvSpPr txBox="1"/>
          <p:nvPr>
            <p:ph type="title"/>
          </p:nvPr>
        </p:nvSpPr>
        <p:spPr>
          <a:xfrm>
            <a:off x="1844825" y="539400"/>
            <a:ext cx="6321600" cy="525900"/>
          </a:xfrm>
          <a:prstGeom prst="rect">
            <a:avLst/>
          </a:prstGeom>
        </p:spPr>
        <p:txBody>
          <a:bodyPr anchorCtr="0" anchor="ctr" bIns="91425" lIns="91425" spcFirstLastPara="1" rIns="91425" wrap="square" tIns="91425">
            <a:noAutofit/>
          </a:bodyPr>
          <a:lstStyle>
            <a:lvl1pPr lvl="0" rtl="0">
              <a:spcBef>
                <a:spcPts val="0"/>
              </a:spcBef>
              <a:spcAft>
                <a:spcPts val="0"/>
              </a:spcAft>
              <a:buSzPts val="2800"/>
              <a:buNone/>
              <a:defRPr sz="302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016" name="Google Shape;2016;p29"/>
          <p:cNvSpPr/>
          <p:nvPr/>
        </p:nvSpPr>
        <p:spPr>
          <a:xfrm>
            <a:off x="-348525" y="3958300"/>
            <a:ext cx="630000" cy="630000"/>
          </a:xfrm>
          <a:prstGeom prst="ellipse">
            <a:avLst/>
          </a:prstGeom>
          <a:solidFill>
            <a:schemeClr val="accent6"/>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7" name="Google Shape;2017;p29"/>
          <p:cNvSpPr/>
          <p:nvPr/>
        </p:nvSpPr>
        <p:spPr>
          <a:xfrm>
            <a:off x="8878125" y="557250"/>
            <a:ext cx="490200" cy="490200"/>
          </a:xfrm>
          <a:prstGeom prst="ellipse">
            <a:avLst/>
          </a:prstGeom>
          <a:solidFill>
            <a:schemeClr val="accent4"/>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8" name="Google Shape;2018;p29"/>
          <p:cNvSpPr/>
          <p:nvPr/>
        </p:nvSpPr>
        <p:spPr>
          <a:xfrm>
            <a:off x="387222" y="494500"/>
            <a:ext cx="91500" cy="91500"/>
          </a:xfrm>
          <a:prstGeom prst="ellipse">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9" name="Google Shape;2019;p29"/>
          <p:cNvSpPr/>
          <p:nvPr/>
        </p:nvSpPr>
        <p:spPr>
          <a:xfrm>
            <a:off x="185975" y="4594025"/>
            <a:ext cx="415800" cy="415800"/>
          </a:xfrm>
          <a:prstGeom prst="star4">
            <a:avLst>
              <a:gd fmla="val 19794" name="adj"/>
            </a:avLst>
          </a:prstGeom>
          <a:solidFill>
            <a:schemeClr val="accent4"/>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3">
  <p:cSld name="TITLE_ONLY_1_1_1">
    <p:spTree>
      <p:nvGrpSpPr>
        <p:cNvPr id="2020" name="Shape 2020"/>
        <p:cNvGrpSpPr/>
        <p:nvPr/>
      </p:nvGrpSpPr>
      <p:grpSpPr>
        <a:xfrm>
          <a:off x="0" y="0"/>
          <a:ext cx="0" cy="0"/>
          <a:chOff x="0" y="0"/>
          <a:chExt cx="0" cy="0"/>
        </a:xfrm>
      </p:grpSpPr>
      <p:grpSp>
        <p:nvGrpSpPr>
          <p:cNvPr id="2021" name="Google Shape;2021;p30"/>
          <p:cNvGrpSpPr/>
          <p:nvPr/>
        </p:nvGrpSpPr>
        <p:grpSpPr>
          <a:xfrm>
            <a:off x="-100" y="-2100"/>
            <a:ext cx="9144129" cy="5149800"/>
            <a:chOff x="-100" y="-2100"/>
            <a:chExt cx="9144129" cy="5149800"/>
          </a:xfrm>
        </p:grpSpPr>
        <p:cxnSp>
          <p:nvCxnSpPr>
            <p:cNvPr id="2022" name="Google Shape;2022;p30"/>
            <p:cNvCxnSpPr/>
            <p:nvPr/>
          </p:nvCxnSpPr>
          <p:spPr>
            <a:xfrm>
              <a:off x="352950"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2023" name="Google Shape;2023;p30"/>
            <p:cNvCxnSpPr/>
            <p:nvPr/>
          </p:nvCxnSpPr>
          <p:spPr>
            <a:xfrm>
              <a:off x="609193"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2024" name="Google Shape;2024;p30"/>
            <p:cNvCxnSpPr/>
            <p:nvPr/>
          </p:nvCxnSpPr>
          <p:spPr>
            <a:xfrm>
              <a:off x="865437" y="-210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2025" name="Google Shape;2025;p30"/>
            <p:cNvCxnSpPr/>
            <p:nvPr/>
          </p:nvCxnSpPr>
          <p:spPr>
            <a:xfrm>
              <a:off x="1121680"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2026" name="Google Shape;2026;p30"/>
            <p:cNvCxnSpPr/>
            <p:nvPr/>
          </p:nvCxnSpPr>
          <p:spPr>
            <a:xfrm>
              <a:off x="1377924"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2027" name="Google Shape;2027;p30"/>
            <p:cNvCxnSpPr/>
            <p:nvPr/>
          </p:nvCxnSpPr>
          <p:spPr>
            <a:xfrm>
              <a:off x="1634167"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2028" name="Google Shape;2028;p30"/>
            <p:cNvCxnSpPr/>
            <p:nvPr/>
          </p:nvCxnSpPr>
          <p:spPr>
            <a:xfrm>
              <a:off x="1890410"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2029" name="Google Shape;2029;p30"/>
            <p:cNvCxnSpPr/>
            <p:nvPr/>
          </p:nvCxnSpPr>
          <p:spPr>
            <a:xfrm>
              <a:off x="2146654"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2030" name="Google Shape;2030;p30"/>
            <p:cNvCxnSpPr/>
            <p:nvPr/>
          </p:nvCxnSpPr>
          <p:spPr>
            <a:xfrm>
              <a:off x="2402897" y="-210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2031" name="Google Shape;2031;p30"/>
            <p:cNvCxnSpPr/>
            <p:nvPr/>
          </p:nvCxnSpPr>
          <p:spPr>
            <a:xfrm>
              <a:off x="2659140"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2032" name="Google Shape;2032;p30"/>
            <p:cNvCxnSpPr/>
            <p:nvPr/>
          </p:nvCxnSpPr>
          <p:spPr>
            <a:xfrm>
              <a:off x="2915384"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2033" name="Google Shape;2033;p30"/>
            <p:cNvCxnSpPr/>
            <p:nvPr/>
          </p:nvCxnSpPr>
          <p:spPr>
            <a:xfrm>
              <a:off x="3171627"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2034" name="Google Shape;2034;p30"/>
            <p:cNvCxnSpPr/>
            <p:nvPr/>
          </p:nvCxnSpPr>
          <p:spPr>
            <a:xfrm>
              <a:off x="3427871"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2035" name="Google Shape;2035;p30"/>
            <p:cNvCxnSpPr/>
            <p:nvPr/>
          </p:nvCxnSpPr>
          <p:spPr>
            <a:xfrm>
              <a:off x="3684114"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2036" name="Google Shape;2036;p30"/>
            <p:cNvCxnSpPr/>
            <p:nvPr/>
          </p:nvCxnSpPr>
          <p:spPr>
            <a:xfrm>
              <a:off x="3940357"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2037" name="Google Shape;2037;p30"/>
            <p:cNvCxnSpPr/>
            <p:nvPr/>
          </p:nvCxnSpPr>
          <p:spPr>
            <a:xfrm>
              <a:off x="4196601"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2038" name="Google Shape;2038;p30"/>
            <p:cNvCxnSpPr/>
            <p:nvPr/>
          </p:nvCxnSpPr>
          <p:spPr>
            <a:xfrm>
              <a:off x="4452844"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2039" name="Google Shape;2039;p30"/>
            <p:cNvCxnSpPr/>
            <p:nvPr/>
          </p:nvCxnSpPr>
          <p:spPr>
            <a:xfrm>
              <a:off x="4709088" y="-210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2040" name="Google Shape;2040;p30"/>
            <p:cNvCxnSpPr/>
            <p:nvPr/>
          </p:nvCxnSpPr>
          <p:spPr>
            <a:xfrm>
              <a:off x="4965331"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2041" name="Google Shape;2041;p30"/>
            <p:cNvCxnSpPr/>
            <p:nvPr/>
          </p:nvCxnSpPr>
          <p:spPr>
            <a:xfrm>
              <a:off x="5221574" y="-210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2042" name="Google Shape;2042;p30"/>
            <p:cNvCxnSpPr/>
            <p:nvPr/>
          </p:nvCxnSpPr>
          <p:spPr>
            <a:xfrm>
              <a:off x="5477818" y="-210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2043" name="Google Shape;2043;p30"/>
            <p:cNvCxnSpPr/>
            <p:nvPr/>
          </p:nvCxnSpPr>
          <p:spPr>
            <a:xfrm>
              <a:off x="5734061"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2044" name="Google Shape;2044;p30"/>
            <p:cNvCxnSpPr/>
            <p:nvPr/>
          </p:nvCxnSpPr>
          <p:spPr>
            <a:xfrm>
              <a:off x="5990304"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2045" name="Google Shape;2045;p30"/>
            <p:cNvCxnSpPr/>
            <p:nvPr/>
          </p:nvCxnSpPr>
          <p:spPr>
            <a:xfrm>
              <a:off x="6246548"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2046" name="Google Shape;2046;p30"/>
            <p:cNvCxnSpPr/>
            <p:nvPr/>
          </p:nvCxnSpPr>
          <p:spPr>
            <a:xfrm>
              <a:off x="6502791"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2047" name="Google Shape;2047;p30"/>
            <p:cNvCxnSpPr/>
            <p:nvPr/>
          </p:nvCxnSpPr>
          <p:spPr>
            <a:xfrm>
              <a:off x="6759035" y="-210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2048" name="Google Shape;2048;p30"/>
            <p:cNvCxnSpPr/>
            <p:nvPr/>
          </p:nvCxnSpPr>
          <p:spPr>
            <a:xfrm>
              <a:off x="7015278"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2049" name="Google Shape;2049;p30"/>
            <p:cNvCxnSpPr/>
            <p:nvPr/>
          </p:nvCxnSpPr>
          <p:spPr>
            <a:xfrm>
              <a:off x="7271521"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2050" name="Google Shape;2050;p30"/>
            <p:cNvCxnSpPr/>
            <p:nvPr/>
          </p:nvCxnSpPr>
          <p:spPr>
            <a:xfrm>
              <a:off x="7527765"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2051" name="Google Shape;2051;p30"/>
            <p:cNvCxnSpPr/>
            <p:nvPr/>
          </p:nvCxnSpPr>
          <p:spPr>
            <a:xfrm>
              <a:off x="7784008" y="-210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2052" name="Google Shape;2052;p30"/>
            <p:cNvCxnSpPr/>
            <p:nvPr/>
          </p:nvCxnSpPr>
          <p:spPr>
            <a:xfrm>
              <a:off x="8040251"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2053" name="Google Shape;2053;p30"/>
            <p:cNvCxnSpPr/>
            <p:nvPr/>
          </p:nvCxnSpPr>
          <p:spPr>
            <a:xfrm>
              <a:off x="8296495"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2054" name="Google Shape;2054;p30"/>
            <p:cNvCxnSpPr/>
            <p:nvPr/>
          </p:nvCxnSpPr>
          <p:spPr>
            <a:xfrm>
              <a:off x="8552738" y="-210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2055" name="Google Shape;2055;p30"/>
            <p:cNvCxnSpPr/>
            <p:nvPr/>
          </p:nvCxnSpPr>
          <p:spPr>
            <a:xfrm>
              <a:off x="8808982" y="-210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2056" name="Google Shape;2056;p30"/>
            <p:cNvCxnSpPr/>
            <p:nvPr/>
          </p:nvCxnSpPr>
          <p:spPr>
            <a:xfrm>
              <a:off x="9065225"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2057" name="Google Shape;2057;p30"/>
            <p:cNvCxnSpPr/>
            <p:nvPr/>
          </p:nvCxnSpPr>
          <p:spPr>
            <a:xfrm>
              <a:off x="96700"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2058" name="Google Shape;2058;p30"/>
            <p:cNvCxnSpPr/>
            <p:nvPr/>
          </p:nvCxnSpPr>
          <p:spPr>
            <a:xfrm rot="10800000">
              <a:off x="4573829" y="41812"/>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2059" name="Google Shape;2059;p30"/>
            <p:cNvCxnSpPr/>
            <p:nvPr/>
          </p:nvCxnSpPr>
          <p:spPr>
            <a:xfrm rot="10800000">
              <a:off x="4573829" y="-218345"/>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2060" name="Google Shape;2060;p30"/>
            <p:cNvCxnSpPr/>
            <p:nvPr/>
          </p:nvCxnSpPr>
          <p:spPr>
            <a:xfrm rot="10800000">
              <a:off x="4570100" y="-478501"/>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2061" name="Google Shape;2061;p30"/>
            <p:cNvCxnSpPr/>
            <p:nvPr/>
          </p:nvCxnSpPr>
          <p:spPr>
            <a:xfrm rot="10800000">
              <a:off x="4573829" y="-738658"/>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2062" name="Google Shape;2062;p30"/>
            <p:cNvCxnSpPr/>
            <p:nvPr/>
          </p:nvCxnSpPr>
          <p:spPr>
            <a:xfrm rot="10800000">
              <a:off x="4573829" y="-998815"/>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2063" name="Google Shape;2063;p30"/>
            <p:cNvCxnSpPr/>
            <p:nvPr/>
          </p:nvCxnSpPr>
          <p:spPr>
            <a:xfrm rot="10800000">
              <a:off x="4573829" y="-1258971"/>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2064" name="Google Shape;2064;p30"/>
            <p:cNvCxnSpPr/>
            <p:nvPr/>
          </p:nvCxnSpPr>
          <p:spPr>
            <a:xfrm rot="10800000">
              <a:off x="4573829" y="-1519128"/>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2065" name="Google Shape;2065;p30"/>
            <p:cNvCxnSpPr/>
            <p:nvPr/>
          </p:nvCxnSpPr>
          <p:spPr>
            <a:xfrm rot="10800000">
              <a:off x="4573829" y="-1779284"/>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2066" name="Google Shape;2066;p30"/>
            <p:cNvCxnSpPr/>
            <p:nvPr/>
          </p:nvCxnSpPr>
          <p:spPr>
            <a:xfrm rot="10800000">
              <a:off x="4570100" y="-2039441"/>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2067" name="Google Shape;2067;p30"/>
            <p:cNvCxnSpPr/>
            <p:nvPr/>
          </p:nvCxnSpPr>
          <p:spPr>
            <a:xfrm rot="10800000">
              <a:off x="4573829" y="-2299597"/>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2068" name="Google Shape;2068;p30"/>
            <p:cNvCxnSpPr/>
            <p:nvPr/>
          </p:nvCxnSpPr>
          <p:spPr>
            <a:xfrm rot="10800000">
              <a:off x="4573829" y="-2559754"/>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2069" name="Google Shape;2069;p30"/>
            <p:cNvCxnSpPr/>
            <p:nvPr/>
          </p:nvCxnSpPr>
          <p:spPr>
            <a:xfrm rot="10800000">
              <a:off x="4573829" y="-2819911"/>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2070" name="Google Shape;2070;p30"/>
            <p:cNvCxnSpPr/>
            <p:nvPr/>
          </p:nvCxnSpPr>
          <p:spPr>
            <a:xfrm rot="10800000">
              <a:off x="4573829" y="-3080067"/>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2071" name="Google Shape;2071;p30"/>
            <p:cNvCxnSpPr/>
            <p:nvPr/>
          </p:nvCxnSpPr>
          <p:spPr>
            <a:xfrm rot="10800000">
              <a:off x="4573829" y="-3340224"/>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2072" name="Google Shape;2072;p30"/>
            <p:cNvCxnSpPr/>
            <p:nvPr/>
          </p:nvCxnSpPr>
          <p:spPr>
            <a:xfrm rot="10800000">
              <a:off x="4573829" y="-3600380"/>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2073" name="Google Shape;2073;p30"/>
            <p:cNvCxnSpPr/>
            <p:nvPr/>
          </p:nvCxnSpPr>
          <p:spPr>
            <a:xfrm rot="10800000">
              <a:off x="4573829" y="-3860537"/>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2074" name="Google Shape;2074;p30"/>
            <p:cNvCxnSpPr/>
            <p:nvPr/>
          </p:nvCxnSpPr>
          <p:spPr>
            <a:xfrm rot="10800000">
              <a:off x="4573829" y="-4120693"/>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2075" name="Google Shape;2075;p30"/>
            <p:cNvCxnSpPr/>
            <p:nvPr/>
          </p:nvCxnSpPr>
          <p:spPr>
            <a:xfrm rot="10800000">
              <a:off x="4570100" y="-4380850"/>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2076" name="Google Shape;2076;p30"/>
            <p:cNvCxnSpPr/>
            <p:nvPr/>
          </p:nvCxnSpPr>
          <p:spPr>
            <a:xfrm rot="10800000">
              <a:off x="4573829" y="301975"/>
              <a:ext cx="0" cy="9140400"/>
            </a:xfrm>
            <a:prstGeom prst="straightConnector1">
              <a:avLst/>
            </a:prstGeom>
            <a:noFill/>
            <a:ln cap="flat" cmpd="sng" w="9525">
              <a:solidFill>
                <a:schemeClr val="dk1"/>
              </a:solidFill>
              <a:prstDash val="solid"/>
              <a:round/>
              <a:headEnd len="med" w="med" type="none"/>
              <a:tailEnd len="med" w="med" type="none"/>
            </a:ln>
          </p:spPr>
        </p:cxnSp>
      </p:grpSp>
      <p:grpSp>
        <p:nvGrpSpPr>
          <p:cNvPr id="2077" name="Google Shape;2077;p30"/>
          <p:cNvGrpSpPr/>
          <p:nvPr/>
        </p:nvGrpSpPr>
        <p:grpSpPr>
          <a:xfrm>
            <a:off x="701025" y="539400"/>
            <a:ext cx="7731300" cy="4064700"/>
            <a:chOff x="701025" y="539400"/>
            <a:chExt cx="7731300" cy="4064700"/>
          </a:xfrm>
        </p:grpSpPr>
        <p:sp>
          <p:nvSpPr>
            <p:cNvPr id="2078" name="Google Shape;2078;p30"/>
            <p:cNvSpPr/>
            <p:nvPr/>
          </p:nvSpPr>
          <p:spPr>
            <a:xfrm>
              <a:off x="711950" y="539400"/>
              <a:ext cx="7719000" cy="4064700"/>
            </a:xfrm>
            <a:prstGeom prst="roundRect">
              <a:avLst>
                <a:gd fmla="val 6735" name="adj"/>
              </a:avLst>
            </a:prstGeom>
            <a:solidFill>
              <a:srgbClr val="FFFFFF"/>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2079" name="Google Shape;2079;p30"/>
            <p:cNvCxnSpPr/>
            <p:nvPr/>
          </p:nvCxnSpPr>
          <p:spPr>
            <a:xfrm rot="10800000">
              <a:off x="701025" y="1072675"/>
              <a:ext cx="7731300" cy="0"/>
            </a:xfrm>
            <a:prstGeom prst="straightConnector1">
              <a:avLst/>
            </a:prstGeom>
            <a:noFill/>
            <a:ln cap="flat" cmpd="sng" w="9525">
              <a:solidFill>
                <a:srgbClr val="595959"/>
              </a:solidFill>
              <a:prstDash val="solid"/>
              <a:round/>
              <a:headEnd len="med" w="med" type="none"/>
              <a:tailEnd len="med" w="med" type="none"/>
            </a:ln>
          </p:spPr>
        </p:cxnSp>
        <p:grpSp>
          <p:nvGrpSpPr>
            <p:cNvPr id="2080" name="Google Shape;2080;p30"/>
            <p:cNvGrpSpPr/>
            <p:nvPr/>
          </p:nvGrpSpPr>
          <p:grpSpPr>
            <a:xfrm>
              <a:off x="941925" y="763050"/>
              <a:ext cx="716485" cy="147300"/>
              <a:chOff x="7468650" y="676950"/>
              <a:chExt cx="716485" cy="147300"/>
            </a:xfrm>
          </p:grpSpPr>
          <p:sp>
            <p:nvSpPr>
              <p:cNvPr id="2081" name="Google Shape;2081;p30"/>
              <p:cNvSpPr/>
              <p:nvPr/>
            </p:nvSpPr>
            <p:spPr>
              <a:xfrm>
                <a:off x="7468650" y="676950"/>
                <a:ext cx="147300" cy="147300"/>
              </a:xfrm>
              <a:prstGeom prst="ellipse">
                <a:avLst/>
              </a:prstGeom>
              <a:solidFill>
                <a:srgbClr val="74C3B3"/>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2" name="Google Shape;2082;p30"/>
              <p:cNvSpPr/>
              <p:nvPr/>
            </p:nvSpPr>
            <p:spPr>
              <a:xfrm>
                <a:off x="7753243" y="676950"/>
                <a:ext cx="147300" cy="147300"/>
              </a:xfrm>
              <a:prstGeom prst="ellipse">
                <a:avLst/>
              </a:prstGeom>
              <a:solidFill>
                <a:srgbClr val="F6C4A2"/>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3" name="Google Shape;2083;p30"/>
              <p:cNvSpPr/>
              <p:nvPr/>
            </p:nvSpPr>
            <p:spPr>
              <a:xfrm>
                <a:off x="8037835" y="676950"/>
                <a:ext cx="147300" cy="147300"/>
              </a:xfrm>
              <a:prstGeom prst="ellipse">
                <a:avLst/>
              </a:prstGeom>
              <a:solidFill>
                <a:srgbClr val="E1B8EC"/>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2084" name="Google Shape;2084;p30"/>
          <p:cNvSpPr/>
          <p:nvPr/>
        </p:nvSpPr>
        <p:spPr>
          <a:xfrm>
            <a:off x="7869822" y="4982863"/>
            <a:ext cx="91500" cy="91500"/>
          </a:xfrm>
          <a:prstGeom prst="ellipse">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5" name="Google Shape;2085;p30"/>
          <p:cNvSpPr/>
          <p:nvPr/>
        </p:nvSpPr>
        <p:spPr>
          <a:xfrm>
            <a:off x="8622053" y="-222450"/>
            <a:ext cx="801900" cy="801900"/>
          </a:xfrm>
          <a:prstGeom prst="ellipse">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6" name="Google Shape;2086;p30"/>
          <p:cNvSpPr/>
          <p:nvPr/>
        </p:nvSpPr>
        <p:spPr>
          <a:xfrm>
            <a:off x="8790225" y="1075800"/>
            <a:ext cx="678000" cy="678000"/>
          </a:xfrm>
          <a:prstGeom prst="ellipse">
            <a:avLst/>
          </a:prstGeom>
          <a:solidFill>
            <a:schemeClr val="accent5"/>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7" name="Google Shape;2087;p30"/>
          <p:cNvSpPr/>
          <p:nvPr/>
        </p:nvSpPr>
        <p:spPr>
          <a:xfrm>
            <a:off x="6448975" y="-138275"/>
            <a:ext cx="492600" cy="492600"/>
          </a:xfrm>
          <a:prstGeom prst="star4">
            <a:avLst>
              <a:gd fmla="val 19794" name="adj"/>
            </a:avLst>
          </a:prstGeom>
          <a:solidFill>
            <a:schemeClr val="accent3"/>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8" name="Google Shape;2088;p30"/>
          <p:cNvSpPr/>
          <p:nvPr/>
        </p:nvSpPr>
        <p:spPr>
          <a:xfrm rot="-5400000">
            <a:off x="198425" y="-438964"/>
            <a:ext cx="1362383" cy="224196"/>
          </a:xfrm>
          <a:custGeom>
            <a:rect b="b" l="l" r="r" t="t"/>
            <a:pathLst>
              <a:path extrusionOk="0" h="20559" w="124932">
                <a:moveTo>
                  <a:pt x="28957" y="1"/>
                </a:moveTo>
                <a:lnTo>
                  <a:pt x="15565" y="11748"/>
                </a:lnTo>
                <a:lnTo>
                  <a:pt x="4346" y="1939"/>
                </a:lnTo>
                <a:lnTo>
                  <a:pt x="0" y="6873"/>
                </a:lnTo>
                <a:lnTo>
                  <a:pt x="15565" y="20558"/>
                </a:lnTo>
                <a:lnTo>
                  <a:pt x="28957" y="8811"/>
                </a:lnTo>
                <a:lnTo>
                  <a:pt x="42349" y="20558"/>
                </a:lnTo>
                <a:lnTo>
                  <a:pt x="55740" y="8811"/>
                </a:lnTo>
                <a:lnTo>
                  <a:pt x="69132" y="20558"/>
                </a:lnTo>
                <a:lnTo>
                  <a:pt x="82524" y="8811"/>
                </a:lnTo>
                <a:lnTo>
                  <a:pt x="95916" y="20558"/>
                </a:lnTo>
                <a:lnTo>
                  <a:pt x="109307" y="8811"/>
                </a:lnTo>
                <a:lnTo>
                  <a:pt x="120585" y="18620"/>
                </a:lnTo>
                <a:lnTo>
                  <a:pt x="124931" y="13686"/>
                </a:lnTo>
                <a:lnTo>
                  <a:pt x="109307" y="1"/>
                </a:lnTo>
                <a:lnTo>
                  <a:pt x="95916" y="11748"/>
                </a:lnTo>
                <a:lnTo>
                  <a:pt x="82524" y="1"/>
                </a:lnTo>
                <a:lnTo>
                  <a:pt x="69132" y="11748"/>
                </a:lnTo>
                <a:lnTo>
                  <a:pt x="55740" y="1"/>
                </a:lnTo>
                <a:lnTo>
                  <a:pt x="42349" y="11748"/>
                </a:lnTo>
                <a:lnTo>
                  <a:pt x="28957" y="1"/>
                </a:lnTo>
                <a:close/>
              </a:path>
            </a:pathLst>
          </a:custGeom>
          <a:solidFill>
            <a:schemeClr val="accen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9" name="Google Shape;2089;p30"/>
          <p:cNvSpPr/>
          <p:nvPr/>
        </p:nvSpPr>
        <p:spPr>
          <a:xfrm>
            <a:off x="78675" y="-67800"/>
            <a:ext cx="492600" cy="492600"/>
          </a:xfrm>
          <a:prstGeom prst="star4">
            <a:avLst>
              <a:gd fmla="val 19794" name="adj"/>
            </a:avLst>
          </a:prstGeom>
          <a:solidFill>
            <a:schemeClr val="accen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0" name="Google Shape;2090;p30"/>
          <p:cNvSpPr/>
          <p:nvPr/>
        </p:nvSpPr>
        <p:spPr>
          <a:xfrm>
            <a:off x="8387922" y="220213"/>
            <a:ext cx="91500" cy="91500"/>
          </a:xfrm>
          <a:prstGeom prst="ellipse">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1" name="Google Shape;2091;p30"/>
          <p:cNvSpPr/>
          <p:nvPr/>
        </p:nvSpPr>
        <p:spPr>
          <a:xfrm>
            <a:off x="174972" y="544188"/>
            <a:ext cx="91500" cy="91500"/>
          </a:xfrm>
          <a:prstGeom prst="ellipse">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2" name="Google Shape;2092;p30"/>
          <p:cNvSpPr/>
          <p:nvPr/>
        </p:nvSpPr>
        <p:spPr>
          <a:xfrm>
            <a:off x="8622053" y="4086988"/>
            <a:ext cx="677974" cy="678887"/>
          </a:xfrm>
          <a:custGeom>
            <a:rect b="b" l="l" r="r" t="t"/>
            <a:pathLst>
              <a:path extrusionOk="0" h="43877" w="43818">
                <a:moveTo>
                  <a:pt x="21909" y="1"/>
                </a:moveTo>
                <a:cubicBezTo>
                  <a:pt x="21909" y="12101"/>
                  <a:pt x="12100" y="21968"/>
                  <a:pt x="0" y="21968"/>
                </a:cubicBezTo>
                <a:cubicBezTo>
                  <a:pt x="12100" y="21968"/>
                  <a:pt x="21909" y="31777"/>
                  <a:pt x="21909" y="43877"/>
                </a:cubicBezTo>
                <a:cubicBezTo>
                  <a:pt x="21909" y="31777"/>
                  <a:pt x="31718" y="21968"/>
                  <a:pt x="43817" y="21968"/>
                </a:cubicBezTo>
                <a:cubicBezTo>
                  <a:pt x="31718" y="21968"/>
                  <a:pt x="21909" y="12101"/>
                  <a:pt x="21909" y="1"/>
                </a:cubicBezTo>
                <a:close/>
              </a:path>
            </a:pathLst>
          </a:custGeom>
          <a:solidFill>
            <a:schemeClr val="accent4"/>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3" name="Google Shape;2093;p30"/>
          <p:cNvSpPr/>
          <p:nvPr/>
        </p:nvSpPr>
        <p:spPr>
          <a:xfrm rot="-5400000">
            <a:off x="-217825" y="4754648"/>
            <a:ext cx="1362383" cy="224196"/>
          </a:xfrm>
          <a:custGeom>
            <a:rect b="b" l="l" r="r" t="t"/>
            <a:pathLst>
              <a:path extrusionOk="0" h="20559" w="124932">
                <a:moveTo>
                  <a:pt x="28957" y="1"/>
                </a:moveTo>
                <a:lnTo>
                  <a:pt x="15565" y="11748"/>
                </a:lnTo>
                <a:lnTo>
                  <a:pt x="4346" y="1939"/>
                </a:lnTo>
                <a:lnTo>
                  <a:pt x="0" y="6873"/>
                </a:lnTo>
                <a:lnTo>
                  <a:pt x="15565" y="20558"/>
                </a:lnTo>
                <a:lnTo>
                  <a:pt x="28957" y="8811"/>
                </a:lnTo>
                <a:lnTo>
                  <a:pt x="42349" y="20558"/>
                </a:lnTo>
                <a:lnTo>
                  <a:pt x="55740" y="8811"/>
                </a:lnTo>
                <a:lnTo>
                  <a:pt x="69132" y="20558"/>
                </a:lnTo>
                <a:lnTo>
                  <a:pt x="82524" y="8811"/>
                </a:lnTo>
                <a:lnTo>
                  <a:pt x="95916" y="20558"/>
                </a:lnTo>
                <a:lnTo>
                  <a:pt x="109307" y="8811"/>
                </a:lnTo>
                <a:lnTo>
                  <a:pt x="120585" y="18620"/>
                </a:lnTo>
                <a:lnTo>
                  <a:pt x="124931" y="13686"/>
                </a:lnTo>
                <a:lnTo>
                  <a:pt x="109307" y="1"/>
                </a:lnTo>
                <a:lnTo>
                  <a:pt x="95916" y="11748"/>
                </a:lnTo>
                <a:lnTo>
                  <a:pt x="82524" y="1"/>
                </a:lnTo>
                <a:lnTo>
                  <a:pt x="69132" y="11748"/>
                </a:lnTo>
                <a:lnTo>
                  <a:pt x="55740" y="1"/>
                </a:lnTo>
                <a:lnTo>
                  <a:pt x="42349" y="11748"/>
                </a:lnTo>
                <a:lnTo>
                  <a:pt x="28957" y="1"/>
                </a:lnTo>
                <a:close/>
              </a:path>
            </a:pathLst>
          </a:custGeom>
          <a:solidFill>
            <a:schemeClr val="accent5"/>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4" name="Google Shape;2094;p30"/>
          <p:cNvSpPr/>
          <p:nvPr/>
        </p:nvSpPr>
        <p:spPr>
          <a:xfrm rot="-5400000">
            <a:off x="-494625" y="5052723"/>
            <a:ext cx="1362383" cy="224196"/>
          </a:xfrm>
          <a:custGeom>
            <a:rect b="b" l="l" r="r" t="t"/>
            <a:pathLst>
              <a:path extrusionOk="0" h="20559" w="124932">
                <a:moveTo>
                  <a:pt x="28957" y="1"/>
                </a:moveTo>
                <a:lnTo>
                  <a:pt x="15565" y="11748"/>
                </a:lnTo>
                <a:lnTo>
                  <a:pt x="4346" y="1939"/>
                </a:lnTo>
                <a:lnTo>
                  <a:pt x="0" y="6873"/>
                </a:lnTo>
                <a:lnTo>
                  <a:pt x="15565" y="20558"/>
                </a:lnTo>
                <a:lnTo>
                  <a:pt x="28957" y="8811"/>
                </a:lnTo>
                <a:lnTo>
                  <a:pt x="42349" y="20558"/>
                </a:lnTo>
                <a:lnTo>
                  <a:pt x="55740" y="8811"/>
                </a:lnTo>
                <a:lnTo>
                  <a:pt x="69132" y="20558"/>
                </a:lnTo>
                <a:lnTo>
                  <a:pt x="82524" y="8811"/>
                </a:lnTo>
                <a:lnTo>
                  <a:pt x="95916" y="20558"/>
                </a:lnTo>
                <a:lnTo>
                  <a:pt x="109307" y="8811"/>
                </a:lnTo>
                <a:lnTo>
                  <a:pt x="120585" y="18620"/>
                </a:lnTo>
                <a:lnTo>
                  <a:pt x="124931" y="13686"/>
                </a:lnTo>
                <a:lnTo>
                  <a:pt x="109307" y="1"/>
                </a:lnTo>
                <a:lnTo>
                  <a:pt x="95916" y="11748"/>
                </a:lnTo>
                <a:lnTo>
                  <a:pt x="82524" y="1"/>
                </a:lnTo>
                <a:lnTo>
                  <a:pt x="69132" y="11748"/>
                </a:lnTo>
                <a:lnTo>
                  <a:pt x="55740" y="1"/>
                </a:lnTo>
                <a:lnTo>
                  <a:pt x="42349" y="11748"/>
                </a:lnTo>
                <a:lnTo>
                  <a:pt x="28957" y="1"/>
                </a:lnTo>
                <a:close/>
              </a:path>
            </a:pathLst>
          </a:custGeom>
          <a:solidFill>
            <a:schemeClr val="accen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5" name="Google Shape;2095;p30"/>
          <p:cNvSpPr/>
          <p:nvPr/>
        </p:nvSpPr>
        <p:spPr>
          <a:xfrm>
            <a:off x="8432325" y="4687800"/>
            <a:ext cx="357900" cy="357900"/>
          </a:xfrm>
          <a:prstGeom prst="ellipse">
            <a:avLst/>
          </a:prstGeom>
          <a:solidFill>
            <a:schemeClr val="l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6" name="Google Shape;2096;p30"/>
          <p:cNvSpPr txBox="1"/>
          <p:nvPr>
            <p:ph type="title"/>
          </p:nvPr>
        </p:nvSpPr>
        <p:spPr>
          <a:xfrm>
            <a:off x="1844825" y="539400"/>
            <a:ext cx="6321600" cy="525900"/>
          </a:xfrm>
          <a:prstGeom prst="rect">
            <a:avLst/>
          </a:prstGeom>
        </p:spPr>
        <p:txBody>
          <a:bodyPr anchorCtr="0" anchor="ctr" bIns="91425" lIns="91425" spcFirstLastPara="1" rIns="91425" wrap="square" tIns="91425">
            <a:noAutofit/>
          </a:bodyPr>
          <a:lstStyle>
            <a:lvl1pPr lvl="0" rtl="0">
              <a:spcBef>
                <a:spcPts val="0"/>
              </a:spcBef>
              <a:spcAft>
                <a:spcPts val="0"/>
              </a:spcAft>
              <a:buSzPts val="2800"/>
              <a:buNone/>
              <a:defRPr sz="302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5" name="Shape 165"/>
        <p:cNvGrpSpPr/>
        <p:nvPr/>
      </p:nvGrpSpPr>
      <p:grpSpPr>
        <a:xfrm>
          <a:off x="0" y="0"/>
          <a:ext cx="0" cy="0"/>
          <a:chOff x="0" y="0"/>
          <a:chExt cx="0" cy="0"/>
        </a:xfrm>
      </p:grpSpPr>
      <p:grpSp>
        <p:nvGrpSpPr>
          <p:cNvPr id="166" name="Google Shape;166;p4"/>
          <p:cNvGrpSpPr/>
          <p:nvPr/>
        </p:nvGrpSpPr>
        <p:grpSpPr>
          <a:xfrm>
            <a:off x="-100" y="-2100"/>
            <a:ext cx="9144129" cy="5149800"/>
            <a:chOff x="-100" y="-2100"/>
            <a:chExt cx="9144129" cy="5149800"/>
          </a:xfrm>
        </p:grpSpPr>
        <p:cxnSp>
          <p:nvCxnSpPr>
            <p:cNvPr id="167" name="Google Shape;167;p4"/>
            <p:cNvCxnSpPr/>
            <p:nvPr/>
          </p:nvCxnSpPr>
          <p:spPr>
            <a:xfrm>
              <a:off x="352950"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168" name="Google Shape;168;p4"/>
            <p:cNvCxnSpPr/>
            <p:nvPr/>
          </p:nvCxnSpPr>
          <p:spPr>
            <a:xfrm>
              <a:off x="609193"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169" name="Google Shape;169;p4"/>
            <p:cNvCxnSpPr/>
            <p:nvPr/>
          </p:nvCxnSpPr>
          <p:spPr>
            <a:xfrm>
              <a:off x="865437" y="-210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170" name="Google Shape;170;p4"/>
            <p:cNvCxnSpPr/>
            <p:nvPr/>
          </p:nvCxnSpPr>
          <p:spPr>
            <a:xfrm>
              <a:off x="1121680"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171" name="Google Shape;171;p4"/>
            <p:cNvCxnSpPr/>
            <p:nvPr/>
          </p:nvCxnSpPr>
          <p:spPr>
            <a:xfrm>
              <a:off x="1377924"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172" name="Google Shape;172;p4"/>
            <p:cNvCxnSpPr/>
            <p:nvPr/>
          </p:nvCxnSpPr>
          <p:spPr>
            <a:xfrm>
              <a:off x="1634167"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173" name="Google Shape;173;p4"/>
            <p:cNvCxnSpPr/>
            <p:nvPr/>
          </p:nvCxnSpPr>
          <p:spPr>
            <a:xfrm>
              <a:off x="1890410"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174" name="Google Shape;174;p4"/>
            <p:cNvCxnSpPr/>
            <p:nvPr/>
          </p:nvCxnSpPr>
          <p:spPr>
            <a:xfrm>
              <a:off x="2146654"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175" name="Google Shape;175;p4"/>
            <p:cNvCxnSpPr/>
            <p:nvPr/>
          </p:nvCxnSpPr>
          <p:spPr>
            <a:xfrm>
              <a:off x="2402897" y="-210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176" name="Google Shape;176;p4"/>
            <p:cNvCxnSpPr/>
            <p:nvPr/>
          </p:nvCxnSpPr>
          <p:spPr>
            <a:xfrm>
              <a:off x="2659140"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177" name="Google Shape;177;p4"/>
            <p:cNvCxnSpPr/>
            <p:nvPr/>
          </p:nvCxnSpPr>
          <p:spPr>
            <a:xfrm>
              <a:off x="2915384"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178" name="Google Shape;178;p4"/>
            <p:cNvCxnSpPr/>
            <p:nvPr/>
          </p:nvCxnSpPr>
          <p:spPr>
            <a:xfrm>
              <a:off x="3171627"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179" name="Google Shape;179;p4"/>
            <p:cNvCxnSpPr/>
            <p:nvPr/>
          </p:nvCxnSpPr>
          <p:spPr>
            <a:xfrm>
              <a:off x="3427871"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180" name="Google Shape;180;p4"/>
            <p:cNvCxnSpPr/>
            <p:nvPr/>
          </p:nvCxnSpPr>
          <p:spPr>
            <a:xfrm>
              <a:off x="3684114"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181" name="Google Shape;181;p4"/>
            <p:cNvCxnSpPr/>
            <p:nvPr/>
          </p:nvCxnSpPr>
          <p:spPr>
            <a:xfrm>
              <a:off x="3940357"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182" name="Google Shape;182;p4"/>
            <p:cNvCxnSpPr/>
            <p:nvPr/>
          </p:nvCxnSpPr>
          <p:spPr>
            <a:xfrm>
              <a:off x="4196601"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183" name="Google Shape;183;p4"/>
            <p:cNvCxnSpPr/>
            <p:nvPr/>
          </p:nvCxnSpPr>
          <p:spPr>
            <a:xfrm>
              <a:off x="4452844"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184" name="Google Shape;184;p4"/>
            <p:cNvCxnSpPr/>
            <p:nvPr/>
          </p:nvCxnSpPr>
          <p:spPr>
            <a:xfrm>
              <a:off x="4709088" y="-210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185" name="Google Shape;185;p4"/>
            <p:cNvCxnSpPr/>
            <p:nvPr/>
          </p:nvCxnSpPr>
          <p:spPr>
            <a:xfrm>
              <a:off x="4965331"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186" name="Google Shape;186;p4"/>
            <p:cNvCxnSpPr/>
            <p:nvPr/>
          </p:nvCxnSpPr>
          <p:spPr>
            <a:xfrm>
              <a:off x="5221574" y="-210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187" name="Google Shape;187;p4"/>
            <p:cNvCxnSpPr/>
            <p:nvPr/>
          </p:nvCxnSpPr>
          <p:spPr>
            <a:xfrm>
              <a:off x="5477818" y="-210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188" name="Google Shape;188;p4"/>
            <p:cNvCxnSpPr/>
            <p:nvPr/>
          </p:nvCxnSpPr>
          <p:spPr>
            <a:xfrm>
              <a:off x="5734061"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189" name="Google Shape;189;p4"/>
            <p:cNvCxnSpPr/>
            <p:nvPr/>
          </p:nvCxnSpPr>
          <p:spPr>
            <a:xfrm>
              <a:off x="5990304"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190" name="Google Shape;190;p4"/>
            <p:cNvCxnSpPr/>
            <p:nvPr/>
          </p:nvCxnSpPr>
          <p:spPr>
            <a:xfrm>
              <a:off x="6246548"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191" name="Google Shape;191;p4"/>
            <p:cNvCxnSpPr/>
            <p:nvPr/>
          </p:nvCxnSpPr>
          <p:spPr>
            <a:xfrm>
              <a:off x="6502791"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192" name="Google Shape;192;p4"/>
            <p:cNvCxnSpPr/>
            <p:nvPr/>
          </p:nvCxnSpPr>
          <p:spPr>
            <a:xfrm>
              <a:off x="6759035" y="-210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193" name="Google Shape;193;p4"/>
            <p:cNvCxnSpPr/>
            <p:nvPr/>
          </p:nvCxnSpPr>
          <p:spPr>
            <a:xfrm>
              <a:off x="7015278"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194" name="Google Shape;194;p4"/>
            <p:cNvCxnSpPr/>
            <p:nvPr/>
          </p:nvCxnSpPr>
          <p:spPr>
            <a:xfrm>
              <a:off x="7271521"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195" name="Google Shape;195;p4"/>
            <p:cNvCxnSpPr/>
            <p:nvPr/>
          </p:nvCxnSpPr>
          <p:spPr>
            <a:xfrm>
              <a:off x="7527765"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196" name="Google Shape;196;p4"/>
            <p:cNvCxnSpPr/>
            <p:nvPr/>
          </p:nvCxnSpPr>
          <p:spPr>
            <a:xfrm>
              <a:off x="7784008" y="-210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197" name="Google Shape;197;p4"/>
            <p:cNvCxnSpPr/>
            <p:nvPr/>
          </p:nvCxnSpPr>
          <p:spPr>
            <a:xfrm>
              <a:off x="8040251"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198" name="Google Shape;198;p4"/>
            <p:cNvCxnSpPr/>
            <p:nvPr/>
          </p:nvCxnSpPr>
          <p:spPr>
            <a:xfrm>
              <a:off x="8296495"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199" name="Google Shape;199;p4"/>
            <p:cNvCxnSpPr/>
            <p:nvPr/>
          </p:nvCxnSpPr>
          <p:spPr>
            <a:xfrm>
              <a:off x="8552738" y="-210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200" name="Google Shape;200;p4"/>
            <p:cNvCxnSpPr/>
            <p:nvPr/>
          </p:nvCxnSpPr>
          <p:spPr>
            <a:xfrm>
              <a:off x="8808982" y="-210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201" name="Google Shape;201;p4"/>
            <p:cNvCxnSpPr/>
            <p:nvPr/>
          </p:nvCxnSpPr>
          <p:spPr>
            <a:xfrm>
              <a:off x="9065225"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202" name="Google Shape;202;p4"/>
            <p:cNvCxnSpPr/>
            <p:nvPr/>
          </p:nvCxnSpPr>
          <p:spPr>
            <a:xfrm>
              <a:off x="96700"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203" name="Google Shape;203;p4"/>
            <p:cNvCxnSpPr/>
            <p:nvPr/>
          </p:nvCxnSpPr>
          <p:spPr>
            <a:xfrm rot="10800000">
              <a:off x="4573829" y="41812"/>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204" name="Google Shape;204;p4"/>
            <p:cNvCxnSpPr/>
            <p:nvPr/>
          </p:nvCxnSpPr>
          <p:spPr>
            <a:xfrm rot="10800000">
              <a:off x="4573829" y="-218345"/>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205" name="Google Shape;205;p4"/>
            <p:cNvCxnSpPr/>
            <p:nvPr/>
          </p:nvCxnSpPr>
          <p:spPr>
            <a:xfrm rot="10800000">
              <a:off x="4570100" y="-478501"/>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206" name="Google Shape;206;p4"/>
            <p:cNvCxnSpPr/>
            <p:nvPr/>
          </p:nvCxnSpPr>
          <p:spPr>
            <a:xfrm rot="10800000">
              <a:off x="4573829" y="-738658"/>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207" name="Google Shape;207;p4"/>
            <p:cNvCxnSpPr/>
            <p:nvPr/>
          </p:nvCxnSpPr>
          <p:spPr>
            <a:xfrm rot="10800000">
              <a:off x="4573829" y="-998815"/>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208" name="Google Shape;208;p4"/>
            <p:cNvCxnSpPr/>
            <p:nvPr/>
          </p:nvCxnSpPr>
          <p:spPr>
            <a:xfrm rot="10800000">
              <a:off x="4573829" y="-1258971"/>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209" name="Google Shape;209;p4"/>
            <p:cNvCxnSpPr/>
            <p:nvPr/>
          </p:nvCxnSpPr>
          <p:spPr>
            <a:xfrm rot="10800000">
              <a:off x="4573829" y="-1519128"/>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210" name="Google Shape;210;p4"/>
            <p:cNvCxnSpPr/>
            <p:nvPr/>
          </p:nvCxnSpPr>
          <p:spPr>
            <a:xfrm rot="10800000">
              <a:off x="4573829" y="-1779284"/>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211" name="Google Shape;211;p4"/>
            <p:cNvCxnSpPr/>
            <p:nvPr/>
          </p:nvCxnSpPr>
          <p:spPr>
            <a:xfrm rot="10800000">
              <a:off x="4570100" y="-2039441"/>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212" name="Google Shape;212;p4"/>
            <p:cNvCxnSpPr/>
            <p:nvPr/>
          </p:nvCxnSpPr>
          <p:spPr>
            <a:xfrm rot="10800000">
              <a:off x="4573829" y="-2299597"/>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213" name="Google Shape;213;p4"/>
            <p:cNvCxnSpPr/>
            <p:nvPr/>
          </p:nvCxnSpPr>
          <p:spPr>
            <a:xfrm rot="10800000">
              <a:off x="4573829" y="-2559754"/>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214" name="Google Shape;214;p4"/>
            <p:cNvCxnSpPr/>
            <p:nvPr/>
          </p:nvCxnSpPr>
          <p:spPr>
            <a:xfrm rot="10800000">
              <a:off x="4573829" y="-2819911"/>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215" name="Google Shape;215;p4"/>
            <p:cNvCxnSpPr/>
            <p:nvPr/>
          </p:nvCxnSpPr>
          <p:spPr>
            <a:xfrm rot="10800000">
              <a:off x="4573829" y="-3080067"/>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216" name="Google Shape;216;p4"/>
            <p:cNvCxnSpPr/>
            <p:nvPr/>
          </p:nvCxnSpPr>
          <p:spPr>
            <a:xfrm rot="10800000">
              <a:off x="4573829" y="-3340224"/>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217" name="Google Shape;217;p4"/>
            <p:cNvCxnSpPr/>
            <p:nvPr/>
          </p:nvCxnSpPr>
          <p:spPr>
            <a:xfrm rot="10800000">
              <a:off x="4573829" y="-3600380"/>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218" name="Google Shape;218;p4"/>
            <p:cNvCxnSpPr/>
            <p:nvPr/>
          </p:nvCxnSpPr>
          <p:spPr>
            <a:xfrm rot="10800000">
              <a:off x="4573829" y="-3860537"/>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219" name="Google Shape;219;p4"/>
            <p:cNvCxnSpPr/>
            <p:nvPr/>
          </p:nvCxnSpPr>
          <p:spPr>
            <a:xfrm rot="10800000">
              <a:off x="4573829" y="-4120693"/>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220" name="Google Shape;220;p4"/>
            <p:cNvCxnSpPr/>
            <p:nvPr/>
          </p:nvCxnSpPr>
          <p:spPr>
            <a:xfrm rot="10800000">
              <a:off x="4570100" y="-4380850"/>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221" name="Google Shape;221;p4"/>
            <p:cNvCxnSpPr/>
            <p:nvPr/>
          </p:nvCxnSpPr>
          <p:spPr>
            <a:xfrm rot="10800000">
              <a:off x="4573829" y="301975"/>
              <a:ext cx="0" cy="9140400"/>
            </a:xfrm>
            <a:prstGeom prst="straightConnector1">
              <a:avLst/>
            </a:prstGeom>
            <a:noFill/>
            <a:ln cap="flat" cmpd="sng" w="9525">
              <a:solidFill>
                <a:schemeClr val="dk1"/>
              </a:solidFill>
              <a:prstDash val="solid"/>
              <a:round/>
              <a:headEnd len="med" w="med" type="none"/>
              <a:tailEnd len="med" w="med" type="none"/>
            </a:ln>
          </p:spPr>
        </p:cxnSp>
      </p:grpSp>
      <p:grpSp>
        <p:nvGrpSpPr>
          <p:cNvPr id="222" name="Google Shape;222;p4"/>
          <p:cNvGrpSpPr/>
          <p:nvPr/>
        </p:nvGrpSpPr>
        <p:grpSpPr>
          <a:xfrm>
            <a:off x="701025" y="539400"/>
            <a:ext cx="7731300" cy="4064700"/>
            <a:chOff x="701025" y="539400"/>
            <a:chExt cx="7731300" cy="4064700"/>
          </a:xfrm>
        </p:grpSpPr>
        <p:sp>
          <p:nvSpPr>
            <p:cNvPr id="223" name="Google Shape;223;p4"/>
            <p:cNvSpPr/>
            <p:nvPr/>
          </p:nvSpPr>
          <p:spPr>
            <a:xfrm>
              <a:off x="711950" y="539400"/>
              <a:ext cx="7719000" cy="4064700"/>
            </a:xfrm>
            <a:prstGeom prst="roundRect">
              <a:avLst>
                <a:gd fmla="val 6735" name="adj"/>
              </a:avLst>
            </a:prstGeom>
            <a:solidFill>
              <a:srgbClr val="FFFFFF"/>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224" name="Google Shape;224;p4"/>
            <p:cNvCxnSpPr/>
            <p:nvPr/>
          </p:nvCxnSpPr>
          <p:spPr>
            <a:xfrm rot="10800000">
              <a:off x="701025" y="1072675"/>
              <a:ext cx="7731300" cy="0"/>
            </a:xfrm>
            <a:prstGeom prst="straightConnector1">
              <a:avLst/>
            </a:prstGeom>
            <a:noFill/>
            <a:ln cap="flat" cmpd="sng" w="9525">
              <a:solidFill>
                <a:srgbClr val="595959"/>
              </a:solidFill>
              <a:prstDash val="solid"/>
              <a:round/>
              <a:headEnd len="med" w="med" type="none"/>
              <a:tailEnd len="med" w="med" type="none"/>
            </a:ln>
          </p:spPr>
        </p:cxnSp>
        <p:grpSp>
          <p:nvGrpSpPr>
            <p:cNvPr id="225" name="Google Shape;225;p4"/>
            <p:cNvGrpSpPr/>
            <p:nvPr/>
          </p:nvGrpSpPr>
          <p:grpSpPr>
            <a:xfrm>
              <a:off x="941925" y="763050"/>
              <a:ext cx="716485" cy="147300"/>
              <a:chOff x="7468650" y="676950"/>
              <a:chExt cx="716485" cy="147300"/>
            </a:xfrm>
          </p:grpSpPr>
          <p:sp>
            <p:nvSpPr>
              <p:cNvPr id="226" name="Google Shape;226;p4"/>
              <p:cNvSpPr/>
              <p:nvPr/>
            </p:nvSpPr>
            <p:spPr>
              <a:xfrm>
                <a:off x="7468650" y="676950"/>
                <a:ext cx="147300" cy="147300"/>
              </a:xfrm>
              <a:prstGeom prst="ellipse">
                <a:avLst/>
              </a:prstGeom>
              <a:solidFill>
                <a:srgbClr val="74C3B3"/>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 name="Google Shape;227;p4"/>
              <p:cNvSpPr/>
              <p:nvPr/>
            </p:nvSpPr>
            <p:spPr>
              <a:xfrm>
                <a:off x="7753243" y="676950"/>
                <a:ext cx="147300" cy="147300"/>
              </a:xfrm>
              <a:prstGeom prst="ellipse">
                <a:avLst/>
              </a:prstGeom>
              <a:solidFill>
                <a:srgbClr val="F6C4A2"/>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 name="Google Shape;228;p4"/>
              <p:cNvSpPr/>
              <p:nvPr/>
            </p:nvSpPr>
            <p:spPr>
              <a:xfrm>
                <a:off x="8037835" y="676950"/>
                <a:ext cx="147300" cy="147300"/>
              </a:xfrm>
              <a:prstGeom prst="ellipse">
                <a:avLst/>
              </a:prstGeom>
              <a:solidFill>
                <a:srgbClr val="E1B8EC"/>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229" name="Google Shape;229;p4"/>
          <p:cNvSpPr txBox="1"/>
          <p:nvPr>
            <p:ph type="title"/>
          </p:nvPr>
        </p:nvSpPr>
        <p:spPr>
          <a:xfrm>
            <a:off x="1844825" y="539400"/>
            <a:ext cx="6321600" cy="525900"/>
          </a:xfrm>
          <a:prstGeom prst="rect">
            <a:avLst/>
          </a:prstGeom>
        </p:spPr>
        <p:txBody>
          <a:bodyPr anchorCtr="0" anchor="ctr" bIns="91425" lIns="91425" spcFirstLastPara="1" rIns="91425" wrap="square" tIns="91425">
            <a:noAutofit/>
          </a:bodyPr>
          <a:lstStyle>
            <a:lvl1pPr lvl="0">
              <a:spcBef>
                <a:spcPts val="0"/>
              </a:spcBef>
              <a:spcAft>
                <a:spcPts val="0"/>
              </a:spcAft>
              <a:buSzPts val="2800"/>
              <a:buNone/>
              <a:defRPr sz="3020"/>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30" name="Google Shape;230;p4"/>
          <p:cNvSpPr txBox="1"/>
          <p:nvPr>
            <p:ph idx="1" type="body"/>
          </p:nvPr>
        </p:nvSpPr>
        <p:spPr>
          <a:xfrm>
            <a:off x="969150" y="1740375"/>
            <a:ext cx="3517200" cy="2370300"/>
          </a:xfrm>
          <a:prstGeom prst="rect">
            <a:avLst/>
          </a:prstGeom>
        </p:spPr>
        <p:txBody>
          <a:bodyPr anchorCtr="0" anchor="t" bIns="91425" lIns="91425" spcFirstLastPara="1" rIns="91425" wrap="square" tIns="91425">
            <a:normAutofit/>
          </a:bodyPr>
          <a:lstStyle>
            <a:lvl1pPr indent="-292100" lvl="0" marL="457200">
              <a:lnSpc>
                <a:spcPct val="100000"/>
              </a:lnSpc>
              <a:spcBef>
                <a:spcPts val="0"/>
              </a:spcBef>
              <a:spcAft>
                <a:spcPts val="0"/>
              </a:spcAft>
              <a:buClr>
                <a:srgbClr val="999999"/>
              </a:buClr>
              <a:buSzPts val="1000"/>
              <a:buFont typeface="Anaheim"/>
              <a:buChar char="●"/>
              <a:defRPr/>
            </a:lvl1pPr>
            <a:lvl2pPr indent="-279400" lvl="1" marL="914400">
              <a:spcBef>
                <a:spcPts val="0"/>
              </a:spcBef>
              <a:spcAft>
                <a:spcPts val="0"/>
              </a:spcAft>
              <a:buClr>
                <a:srgbClr val="999999"/>
              </a:buClr>
              <a:buSzPts val="800"/>
              <a:buFont typeface="Open Sans"/>
              <a:buChar char="○"/>
              <a:defRPr/>
            </a:lvl2pPr>
            <a:lvl3pPr indent="-279400" lvl="2" marL="1371600">
              <a:spcBef>
                <a:spcPts val="0"/>
              </a:spcBef>
              <a:spcAft>
                <a:spcPts val="0"/>
              </a:spcAft>
              <a:buClr>
                <a:srgbClr val="999999"/>
              </a:buClr>
              <a:buSzPts val="800"/>
              <a:buFont typeface="Open Sans"/>
              <a:buChar char="■"/>
              <a:defRPr/>
            </a:lvl3pPr>
            <a:lvl4pPr indent="-279400" lvl="3" marL="1828800">
              <a:spcBef>
                <a:spcPts val="0"/>
              </a:spcBef>
              <a:spcAft>
                <a:spcPts val="0"/>
              </a:spcAft>
              <a:buClr>
                <a:srgbClr val="999999"/>
              </a:buClr>
              <a:buSzPts val="800"/>
              <a:buFont typeface="Open Sans"/>
              <a:buChar char="●"/>
              <a:defRPr/>
            </a:lvl4pPr>
            <a:lvl5pPr indent="-304800" lvl="4" marL="2286000">
              <a:spcBef>
                <a:spcPts val="0"/>
              </a:spcBef>
              <a:spcAft>
                <a:spcPts val="0"/>
              </a:spcAft>
              <a:buClr>
                <a:srgbClr val="999999"/>
              </a:buClr>
              <a:buSzPts val="1200"/>
              <a:buFont typeface="Open Sans"/>
              <a:buChar char="○"/>
              <a:defRPr/>
            </a:lvl5pPr>
            <a:lvl6pPr indent="-304800" lvl="5" marL="2743200">
              <a:spcBef>
                <a:spcPts val="0"/>
              </a:spcBef>
              <a:spcAft>
                <a:spcPts val="0"/>
              </a:spcAft>
              <a:buClr>
                <a:srgbClr val="999999"/>
              </a:buClr>
              <a:buSzPts val="1200"/>
              <a:buFont typeface="Open Sans"/>
              <a:buChar char="■"/>
              <a:defRPr/>
            </a:lvl6pPr>
            <a:lvl7pPr indent="-273050" lvl="6" marL="3200400">
              <a:spcBef>
                <a:spcPts val="0"/>
              </a:spcBef>
              <a:spcAft>
                <a:spcPts val="0"/>
              </a:spcAft>
              <a:buClr>
                <a:srgbClr val="999999"/>
              </a:buClr>
              <a:buSzPts val="700"/>
              <a:buFont typeface="Open Sans"/>
              <a:buChar char="●"/>
              <a:defRPr/>
            </a:lvl7pPr>
            <a:lvl8pPr indent="-273050" lvl="7" marL="3657600">
              <a:spcBef>
                <a:spcPts val="0"/>
              </a:spcBef>
              <a:spcAft>
                <a:spcPts val="0"/>
              </a:spcAft>
              <a:buClr>
                <a:srgbClr val="999999"/>
              </a:buClr>
              <a:buSzPts val="700"/>
              <a:buFont typeface="Open Sans"/>
              <a:buChar char="○"/>
              <a:defRPr/>
            </a:lvl8pPr>
            <a:lvl9pPr indent="-266700" lvl="8" marL="4114800">
              <a:spcBef>
                <a:spcPts val="0"/>
              </a:spcBef>
              <a:spcAft>
                <a:spcPts val="0"/>
              </a:spcAft>
              <a:buClr>
                <a:srgbClr val="999999"/>
              </a:buClr>
              <a:buSzPts val="600"/>
              <a:buFont typeface="Open Sans"/>
              <a:buChar char="■"/>
              <a:defRPr/>
            </a:lvl9pPr>
          </a:lstStyle>
          <a:p/>
        </p:txBody>
      </p:sp>
      <p:sp>
        <p:nvSpPr>
          <p:cNvPr id="231" name="Google Shape;231;p4"/>
          <p:cNvSpPr/>
          <p:nvPr/>
        </p:nvSpPr>
        <p:spPr>
          <a:xfrm>
            <a:off x="7519504" y="-516225"/>
            <a:ext cx="911400" cy="911400"/>
          </a:xfrm>
          <a:prstGeom prst="ellipse">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 name="Google Shape;232;p4"/>
          <p:cNvSpPr/>
          <p:nvPr/>
        </p:nvSpPr>
        <p:spPr>
          <a:xfrm>
            <a:off x="8430903" y="4391438"/>
            <a:ext cx="677974" cy="678887"/>
          </a:xfrm>
          <a:custGeom>
            <a:rect b="b" l="l" r="r" t="t"/>
            <a:pathLst>
              <a:path extrusionOk="0" h="43877" w="43818">
                <a:moveTo>
                  <a:pt x="21909" y="1"/>
                </a:moveTo>
                <a:cubicBezTo>
                  <a:pt x="21909" y="12101"/>
                  <a:pt x="12100" y="21968"/>
                  <a:pt x="0" y="21968"/>
                </a:cubicBezTo>
                <a:cubicBezTo>
                  <a:pt x="12100" y="21968"/>
                  <a:pt x="21909" y="31777"/>
                  <a:pt x="21909" y="43877"/>
                </a:cubicBezTo>
                <a:cubicBezTo>
                  <a:pt x="21909" y="31777"/>
                  <a:pt x="31718" y="21968"/>
                  <a:pt x="43817" y="21968"/>
                </a:cubicBezTo>
                <a:cubicBezTo>
                  <a:pt x="31718" y="21968"/>
                  <a:pt x="21909" y="12101"/>
                  <a:pt x="21909" y="1"/>
                </a:cubicBezTo>
                <a:close/>
              </a:path>
            </a:pathLst>
          </a:custGeom>
          <a:solidFill>
            <a:schemeClr val="l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 name="Google Shape;233;p4"/>
          <p:cNvSpPr/>
          <p:nvPr/>
        </p:nvSpPr>
        <p:spPr>
          <a:xfrm>
            <a:off x="8430897" y="4926400"/>
            <a:ext cx="91500" cy="91500"/>
          </a:xfrm>
          <a:prstGeom prst="ellipse">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 name="Google Shape;234;p4"/>
          <p:cNvSpPr/>
          <p:nvPr/>
        </p:nvSpPr>
        <p:spPr>
          <a:xfrm>
            <a:off x="-296597" y="1341675"/>
            <a:ext cx="801900" cy="801900"/>
          </a:xfrm>
          <a:prstGeom prst="ellipse">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 name="Google Shape;235;p4"/>
          <p:cNvSpPr/>
          <p:nvPr/>
        </p:nvSpPr>
        <p:spPr>
          <a:xfrm>
            <a:off x="-124875" y="786175"/>
            <a:ext cx="350400" cy="350400"/>
          </a:xfrm>
          <a:prstGeom prst="ellipse">
            <a:avLst/>
          </a:prstGeom>
          <a:solidFill>
            <a:schemeClr val="accent5"/>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 name="Google Shape;236;p4"/>
          <p:cNvSpPr/>
          <p:nvPr/>
        </p:nvSpPr>
        <p:spPr>
          <a:xfrm>
            <a:off x="8166422" y="4754875"/>
            <a:ext cx="91500" cy="91500"/>
          </a:xfrm>
          <a:prstGeom prst="ellipse">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 name="Google Shape;237;p4"/>
          <p:cNvSpPr/>
          <p:nvPr/>
        </p:nvSpPr>
        <p:spPr>
          <a:xfrm rot="-5400000">
            <a:off x="8131262" y="106211"/>
            <a:ext cx="1362383" cy="224196"/>
          </a:xfrm>
          <a:custGeom>
            <a:rect b="b" l="l" r="r" t="t"/>
            <a:pathLst>
              <a:path extrusionOk="0" h="20559" w="124932">
                <a:moveTo>
                  <a:pt x="28957" y="1"/>
                </a:moveTo>
                <a:lnTo>
                  <a:pt x="15565" y="11748"/>
                </a:lnTo>
                <a:lnTo>
                  <a:pt x="4346" y="1939"/>
                </a:lnTo>
                <a:lnTo>
                  <a:pt x="0" y="6873"/>
                </a:lnTo>
                <a:lnTo>
                  <a:pt x="15565" y="20558"/>
                </a:lnTo>
                <a:lnTo>
                  <a:pt x="28957" y="8811"/>
                </a:lnTo>
                <a:lnTo>
                  <a:pt x="42349" y="20558"/>
                </a:lnTo>
                <a:lnTo>
                  <a:pt x="55740" y="8811"/>
                </a:lnTo>
                <a:lnTo>
                  <a:pt x="69132" y="20558"/>
                </a:lnTo>
                <a:lnTo>
                  <a:pt x="82524" y="8811"/>
                </a:lnTo>
                <a:lnTo>
                  <a:pt x="95916" y="20558"/>
                </a:lnTo>
                <a:lnTo>
                  <a:pt x="109307" y="8811"/>
                </a:lnTo>
                <a:lnTo>
                  <a:pt x="120585" y="18620"/>
                </a:lnTo>
                <a:lnTo>
                  <a:pt x="124931" y="13686"/>
                </a:lnTo>
                <a:lnTo>
                  <a:pt x="109307" y="1"/>
                </a:lnTo>
                <a:lnTo>
                  <a:pt x="95916" y="11748"/>
                </a:lnTo>
                <a:lnTo>
                  <a:pt x="82524" y="1"/>
                </a:lnTo>
                <a:lnTo>
                  <a:pt x="69132" y="11748"/>
                </a:lnTo>
                <a:lnTo>
                  <a:pt x="55740" y="1"/>
                </a:lnTo>
                <a:lnTo>
                  <a:pt x="42349" y="11748"/>
                </a:lnTo>
                <a:lnTo>
                  <a:pt x="28957" y="1"/>
                </a:lnTo>
                <a:close/>
              </a:path>
            </a:pathLst>
          </a:custGeom>
          <a:solidFill>
            <a:schemeClr val="accent5"/>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 name="Google Shape;238;p4"/>
          <p:cNvSpPr/>
          <p:nvPr/>
        </p:nvSpPr>
        <p:spPr>
          <a:xfrm>
            <a:off x="343000" y="4665538"/>
            <a:ext cx="613200" cy="613200"/>
          </a:xfrm>
          <a:prstGeom prst="star4">
            <a:avLst>
              <a:gd fmla="val 19794" name="adj"/>
            </a:avLst>
          </a:prstGeom>
          <a:solidFill>
            <a:schemeClr val="accent4"/>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 name="Google Shape;239;p4"/>
          <p:cNvSpPr/>
          <p:nvPr/>
        </p:nvSpPr>
        <p:spPr>
          <a:xfrm>
            <a:off x="388000" y="-82575"/>
            <a:ext cx="415800" cy="415800"/>
          </a:xfrm>
          <a:prstGeom prst="star4">
            <a:avLst>
              <a:gd fmla="val 19794" name="adj"/>
            </a:avLst>
          </a:prstGeom>
          <a:solidFill>
            <a:schemeClr val="accent4"/>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 name="Google Shape;240;p4"/>
          <p:cNvSpPr/>
          <p:nvPr/>
        </p:nvSpPr>
        <p:spPr>
          <a:xfrm>
            <a:off x="225522" y="333225"/>
            <a:ext cx="91500" cy="91500"/>
          </a:xfrm>
          <a:prstGeom prst="ellipse">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 name="Google Shape;241;p4"/>
          <p:cNvSpPr/>
          <p:nvPr/>
        </p:nvSpPr>
        <p:spPr>
          <a:xfrm>
            <a:off x="2323425" y="4762046"/>
            <a:ext cx="224100" cy="224100"/>
          </a:xfrm>
          <a:prstGeom prst="ellipse">
            <a:avLst/>
          </a:prstGeom>
          <a:solidFill>
            <a:schemeClr val="accent6"/>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4">
  <p:cSld name="TITLE_ONLY_1_1_1_1">
    <p:spTree>
      <p:nvGrpSpPr>
        <p:cNvPr id="2097" name="Shape 2097"/>
        <p:cNvGrpSpPr/>
        <p:nvPr/>
      </p:nvGrpSpPr>
      <p:grpSpPr>
        <a:xfrm>
          <a:off x="0" y="0"/>
          <a:ext cx="0" cy="0"/>
          <a:chOff x="0" y="0"/>
          <a:chExt cx="0" cy="0"/>
        </a:xfrm>
      </p:grpSpPr>
      <p:grpSp>
        <p:nvGrpSpPr>
          <p:cNvPr id="2098" name="Google Shape;2098;p31"/>
          <p:cNvGrpSpPr/>
          <p:nvPr/>
        </p:nvGrpSpPr>
        <p:grpSpPr>
          <a:xfrm>
            <a:off x="-100" y="-2100"/>
            <a:ext cx="9144129" cy="5149800"/>
            <a:chOff x="-100" y="-2100"/>
            <a:chExt cx="9144129" cy="5149800"/>
          </a:xfrm>
        </p:grpSpPr>
        <p:cxnSp>
          <p:nvCxnSpPr>
            <p:cNvPr id="2099" name="Google Shape;2099;p31"/>
            <p:cNvCxnSpPr/>
            <p:nvPr/>
          </p:nvCxnSpPr>
          <p:spPr>
            <a:xfrm>
              <a:off x="352950"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2100" name="Google Shape;2100;p31"/>
            <p:cNvCxnSpPr/>
            <p:nvPr/>
          </p:nvCxnSpPr>
          <p:spPr>
            <a:xfrm>
              <a:off x="609193"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2101" name="Google Shape;2101;p31"/>
            <p:cNvCxnSpPr/>
            <p:nvPr/>
          </p:nvCxnSpPr>
          <p:spPr>
            <a:xfrm>
              <a:off x="865437" y="-210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2102" name="Google Shape;2102;p31"/>
            <p:cNvCxnSpPr/>
            <p:nvPr/>
          </p:nvCxnSpPr>
          <p:spPr>
            <a:xfrm>
              <a:off x="1121680"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2103" name="Google Shape;2103;p31"/>
            <p:cNvCxnSpPr/>
            <p:nvPr/>
          </p:nvCxnSpPr>
          <p:spPr>
            <a:xfrm>
              <a:off x="1377924"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2104" name="Google Shape;2104;p31"/>
            <p:cNvCxnSpPr/>
            <p:nvPr/>
          </p:nvCxnSpPr>
          <p:spPr>
            <a:xfrm>
              <a:off x="1634167"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2105" name="Google Shape;2105;p31"/>
            <p:cNvCxnSpPr/>
            <p:nvPr/>
          </p:nvCxnSpPr>
          <p:spPr>
            <a:xfrm>
              <a:off x="1890410"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2106" name="Google Shape;2106;p31"/>
            <p:cNvCxnSpPr/>
            <p:nvPr/>
          </p:nvCxnSpPr>
          <p:spPr>
            <a:xfrm>
              <a:off x="2146654"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2107" name="Google Shape;2107;p31"/>
            <p:cNvCxnSpPr/>
            <p:nvPr/>
          </p:nvCxnSpPr>
          <p:spPr>
            <a:xfrm>
              <a:off x="2402897" y="-210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2108" name="Google Shape;2108;p31"/>
            <p:cNvCxnSpPr/>
            <p:nvPr/>
          </p:nvCxnSpPr>
          <p:spPr>
            <a:xfrm>
              <a:off x="2659140"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2109" name="Google Shape;2109;p31"/>
            <p:cNvCxnSpPr/>
            <p:nvPr/>
          </p:nvCxnSpPr>
          <p:spPr>
            <a:xfrm>
              <a:off x="2915384"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2110" name="Google Shape;2110;p31"/>
            <p:cNvCxnSpPr/>
            <p:nvPr/>
          </p:nvCxnSpPr>
          <p:spPr>
            <a:xfrm>
              <a:off x="3171627"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2111" name="Google Shape;2111;p31"/>
            <p:cNvCxnSpPr/>
            <p:nvPr/>
          </p:nvCxnSpPr>
          <p:spPr>
            <a:xfrm>
              <a:off x="3427871"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2112" name="Google Shape;2112;p31"/>
            <p:cNvCxnSpPr/>
            <p:nvPr/>
          </p:nvCxnSpPr>
          <p:spPr>
            <a:xfrm>
              <a:off x="3684114"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2113" name="Google Shape;2113;p31"/>
            <p:cNvCxnSpPr/>
            <p:nvPr/>
          </p:nvCxnSpPr>
          <p:spPr>
            <a:xfrm>
              <a:off x="3940357"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2114" name="Google Shape;2114;p31"/>
            <p:cNvCxnSpPr/>
            <p:nvPr/>
          </p:nvCxnSpPr>
          <p:spPr>
            <a:xfrm>
              <a:off x="4196601"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2115" name="Google Shape;2115;p31"/>
            <p:cNvCxnSpPr/>
            <p:nvPr/>
          </p:nvCxnSpPr>
          <p:spPr>
            <a:xfrm>
              <a:off x="4452844"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2116" name="Google Shape;2116;p31"/>
            <p:cNvCxnSpPr/>
            <p:nvPr/>
          </p:nvCxnSpPr>
          <p:spPr>
            <a:xfrm>
              <a:off x="4709088" y="-210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2117" name="Google Shape;2117;p31"/>
            <p:cNvCxnSpPr/>
            <p:nvPr/>
          </p:nvCxnSpPr>
          <p:spPr>
            <a:xfrm>
              <a:off x="4965331"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2118" name="Google Shape;2118;p31"/>
            <p:cNvCxnSpPr/>
            <p:nvPr/>
          </p:nvCxnSpPr>
          <p:spPr>
            <a:xfrm>
              <a:off x="5221574" y="-210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2119" name="Google Shape;2119;p31"/>
            <p:cNvCxnSpPr/>
            <p:nvPr/>
          </p:nvCxnSpPr>
          <p:spPr>
            <a:xfrm>
              <a:off x="5477818" y="-210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2120" name="Google Shape;2120;p31"/>
            <p:cNvCxnSpPr/>
            <p:nvPr/>
          </p:nvCxnSpPr>
          <p:spPr>
            <a:xfrm>
              <a:off x="5734061"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2121" name="Google Shape;2121;p31"/>
            <p:cNvCxnSpPr/>
            <p:nvPr/>
          </p:nvCxnSpPr>
          <p:spPr>
            <a:xfrm>
              <a:off x="5990304"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2122" name="Google Shape;2122;p31"/>
            <p:cNvCxnSpPr/>
            <p:nvPr/>
          </p:nvCxnSpPr>
          <p:spPr>
            <a:xfrm>
              <a:off x="6246548"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2123" name="Google Shape;2123;p31"/>
            <p:cNvCxnSpPr/>
            <p:nvPr/>
          </p:nvCxnSpPr>
          <p:spPr>
            <a:xfrm>
              <a:off x="6502791"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2124" name="Google Shape;2124;p31"/>
            <p:cNvCxnSpPr/>
            <p:nvPr/>
          </p:nvCxnSpPr>
          <p:spPr>
            <a:xfrm>
              <a:off x="6759035" y="-210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2125" name="Google Shape;2125;p31"/>
            <p:cNvCxnSpPr/>
            <p:nvPr/>
          </p:nvCxnSpPr>
          <p:spPr>
            <a:xfrm>
              <a:off x="7015278"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2126" name="Google Shape;2126;p31"/>
            <p:cNvCxnSpPr/>
            <p:nvPr/>
          </p:nvCxnSpPr>
          <p:spPr>
            <a:xfrm>
              <a:off x="7271521"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2127" name="Google Shape;2127;p31"/>
            <p:cNvCxnSpPr/>
            <p:nvPr/>
          </p:nvCxnSpPr>
          <p:spPr>
            <a:xfrm>
              <a:off x="7527765"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2128" name="Google Shape;2128;p31"/>
            <p:cNvCxnSpPr/>
            <p:nvPr/>
          </p:nvCxnSpPr>
          <p:spPr>
            <a:xfrm>
              <a:off x="7784008" y="-210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2129" name="Google Shape;2129;p31"/>
            <p:cNvCxnSpPr/>
            <p:nvPr/>
          </p:nvCxnSpPr>
          <p:spPr>
            <a:xfrm>
              <a:off x="8040251"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2130" name="Google Shape;2130;p31"/>
            <p:cNvCxnSpPr/>
            <p:nvPr/>
          </p:nvCxnSpPr>
          <p:spPr>
            <a:xfrm>
              <a:off x="8296495"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2131" name="Google Shape;2131;p31"/>
            <p:cNvCxnSpPr/>
            <p:nvPr/>
          </p:nvCxnSpPr>
          <p:spPr>
            <a:xfrm>
              <a:off x="8552738" y="-210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2132" name="Google Shape;2132;p31"/>
            <p:cNvCxnSpPr/>
            <p:nvPr/>
          </p:nvCxnSpPr>
          <p:spPr>
            <a:xfrm>
              <a:off x="8808982" y="-210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2133" name="Google Shape;2133;p31"/>
            <p:cNvCxnSpPr/>
            <p:nvPr/>
          </p:nvCxnSpPr>
          <p:spPr>
            <a:xfrm>
              <a:off x="9065225"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2134" name="Google Shape;2134;p31"/>
            <p:cNvCxnSpPr/>
            <p:nvPr/>
          </p:nvCxnSpPr>
          <p:spPr>
            <a:xfrm>
              <a:off x="96700"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2135" name="Google Shape;2135;p31"/>
            <p:cNvCxnSpPr/>
            <p:nvPr/>
          </p:nvCxnSpPr>
          <p:spPr>
            <a:xfrm rot="10800000">
              <a:off x="4573829" y="41812"/>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2136" name="Google Shape;2136;p31"/>
            <p:cNvCxnSpPr/>
            <p:nvPr/>
          </p:nvCxnSpPr>
          <p:spPr>
            <a:xfrm rot="10800000">
              <a:off x="4573829" y="-218345"/>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2137" name="Google Shape;2137;p31"/>
            <p:cNvCxnSpPr/>
            <p:nvPr/>
          </p:nvCxnSpPr>
          <p:spPr>
            <a:xfrm rot="10800000">
              <a:off x="4570100" y="-478501"/>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2138" name="Google Shape;2138;p31"/>
            <p:cNvCxnSpPr/>
            <p:nvPr/>
          </p:nvCxnSpPr>
          <p:spPr>
            <a:xfrm rot="10800000">
              <a:off x="4573829" y="-738658"/>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2139" name="Google Shape;2139;p31"/>
            <p:cNvCxnSpPr/>
            <p:nvPr/>
          </p:nvCxnSpPr>
          <p:spPr>
            <a:xfrm rot="10800000">
              <a:off x="4573829" y="-998815"/>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2140" name="Google Shape;2140;p31"/>
            <p:cNvCxnSpPr/>
            <p:nvPr/>
          </p:nvCxnSpPr>
          <p:spPr>
            <a:xfrm rot="10800000">
              <a:off x="4573829" y="-1258971"/>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2141" name="Google Shape;2141;p31"/>
            <p:cNvCxnSpPr/>
            <p:nvPr/>
          </p:nvCxnSpPr>
          <p:spPr>
            <a:xfrm rot="10800000">
              <a:off x="4573829" y="-1519128"/>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2142" name="Google Shape;2142;p31"/>
            <p:cNvCxnSpPr/>
            <p:nvPr/>
          </p:nvCxnSpPr>
          <p:spPr>
            <a:xfrm rot="10800000">
              <a:off x="4573829" y="-1779284"/>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2143" name="Google Shape;2143;p31"/>
            <p:cNvCxnSpPr/>
            <p:nvPr/>
          </p:nvCxnSpPr>
          <p:spPr>
            <a:xfrm rot="10800000">
              <a:off x="4570100" y="-2039441"/>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2144" name="Google Shape;2144;p31"/>
            <p:cNvCxnSpPr/>
            <p:nvPr/>
          </p:nvCxnSpPr>
          <p:spPr>
            <a:xfrm rot="10800000">
              <a:off x="4573829" y="-2299597"/>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2145" name="Google Shape;2145;p31"/>
            <p:cNvCxnSpPr/>
            <p:nvPr/>
          </p:nvCxnSpPr>
          <p:spPr>
            <a:xfrm rot="10800000">
              <a:off x="4573829" y="-2559754"/>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2146" name="Google Shape;2146;p31"/>
            <p:cNvCxnSpPr/>
            <p:nvPr/>
          </p:nvCxnSpPr>
          <p:spPr>
            <a:xfrm rot="10800000">
              <a:off x="4573829" y="-2819911"/>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2147" name="Google Shape;2147;p31"/>
            <p:cNvCxnSpPr/>
            <p:nvPr/>
          </p:nvCxnSpPr>
          <p:spPr>
            <a:xfrm rot="10800000">
              <a:off x="4573829" y="-3080067"/>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2148" name="Google Shape;2148;p31"/>
            <p:cNvCxnSpPr/>
            <p:nvPr/>
          </p:nvCxnSpPr>
          <p:spPr>
            <a:xfrm rot="10800000">
              <a:off x="4573829" y="-3340224"/>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2149" name="Google Shape;2149;p31"/>
            <p:cNvCxnSpPr/>
            <p:nvPr/>
          </p:nvCxnSpPr>
          <p:spPr>
            <a:xfrm rot="10800000">
              <a:off x="4573829" y="-3600380"/>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2150" name="Google Shape;2150;p31"/>
            <p:cNvCxnSpPr/>
            <p:nvPr/>
          </p:nvCxnSpPr>
          <p:spPr>
            <a:xfrm rot="10800000">
              <a:off x="4573829" y="-3860537"/>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2151" name="Google Shape;2151;p31"/>
            <p:cNvCxnSpPr/>
            <p:nvPr/>
          </p:nvCxnSpPr>
          <p:spPr>
            <a:xfrm rot="10800000">
              <a:off x="4573829" y="-4120693"/>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2152" name="Google Shape;2152;p31"/>
            <p:cNvCxnSpPr/>
            <p:nvPr/>
          </p:nvCxnSpPr>
          <p:spPr>
            <a:xfrm rot="10800000">
              <a:off x="4570100" y="-4380850"/>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2153" name="Google Shape;2153;p31"/>
            <p:cNvCxnSpPr/>
            <p:nvPr/>
          </p:nvCxnSpPr>
          <p:spPr>
            <a:xfrm rot="10800000">
              <a:off x="4573829" y="301975"/>
              <a:ext cx="0" cy="9140400"/>
            </a:xfrm>
            <a:prstGeom prst="straightConnector1">
              <a:avLst/>
            </a:prstGeom>
            <a:noFill/>
            <a:ln cap="flat" cmpd="sng" w="9525">
              <a:solidFill>
                <a:schemeClr val="dk1"/>
              </a:solidFill>
              <a:prstDash val="solid"/>
              <a:round/>
              <a:headEnd len="med" w="med" type="none"/>
              <a:tailEnd len="med" w="med" type="none"/>
            </a:ln>
          </p:spPr>
        </p:cxnSp>
      </p:grpSp>
      <p:grpSp>
        <p:nvGrpSpPr>
          <p:cNvPr id="2154" name="Google Shape;2154;p31"/>
          <p:cNvGrpSpPr/>
          <p:nvPr/>
        </p:nvGrpSpPr>
        <p:grpSpPr>
          <a:xfrm>
            <a:off x="701025" y="539400"/>
            <a:ext cx="7731300" cy="4064700"/>
            <a:chOff x="701025" y="539400"/>
            <a:chExt cx="7731300" cy="4064700"/>
          </a:xfrm>
        </p:grpSpPr>
        <p:sp>
          <p:nvSpPr>
            <p:cNvPr id="2155" name="Google Shape;2155;p31"/>
            <p:cNvSpPr/>
            <p:nvPr/>
          </p:nvSpPr>
          <p:spPr>
            <a:xfrm>
              <a:off x="711950" y="539400"/>
              <a:ext cx="7719000" cy="4064700"/>
            </a:xfrm>
            <a:prstGeom prst="roundRect">
              <a:avLst>
                <a:gd fmla="val 6735" name="adj"/>
              </a:avLst>
            </a:prstGeom>
            <a:solidFill>
              <a:srgbClr val="FFFFFF"/>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2156" name="Google Shape;2156;p31"/>
            <p:cNvCxnSpPr/>
            <p:nvPr/>
          </p:nvCxnSpPr>
          <p:spPr>
            <a:xfrm rot="10800000">
              <a:off x="701025" y="1072675"/>
              <a:ext cx="7731300" cy="0"/>
            </a:xfrm>
            <a:prstGeom prst="straightConnector1">
              <a:avLst/>
            </a:prstGeom>
            <a:noFill/>
            <a:ln cap="flat" cmpd="sng" w="9525">
              <a:solidFill>
                <a:srgbClr val="595959"/>
              </a:solidFill>
              <a:prstDash val="solid"/>
              <a:round/>
              <a:headEnd len="med" w="med" type="none"/>
              <a:tailEnd len="med" w="med" type="none"/>
            </a:ln>
          </p:spPr>
        </p:cxnSp>
        <p:grpSp>
          <p:nvGrpSpPr>
            <p:cNvPr id="2157" name="Google Shape;2157;p31"/>
            <p:cNvGrpSpPr/>
            <p:nvPr/>
          </p:nvGrpSpPr>
          <p:grpSpPr>
            <a:xfrm>
              <a:off x="941925" y="763050"/>
              <a:ext cx="716485" cy="147300"/>
              <a:chOff x="7468650" y="676950"/>
              <a:chExt cx="716485" cy="147300"/>
            </a:xfrm>
          </p:grpSpPr>
          <p:sp>
            <p:nvSpPr>
              <p:cNvPr id="2158" name="Google Shape;2158;p31"/>
              <p:cNvSpPr/>
              <p:nvPr/>
            </p:nvSpPr>
            <p:spPr>
              <a:xfrm>
                <a:off x="7468650" y="676950"/>
                <a:ext cx="147300" cy="147300"/>
              </a:xfrm>
              <a:prstGeom prst="ellipse">
                <a:avLst/>
              </a:prstGeom>
              <a:solidFill>
                <a:srgbClr val="74C3B3"/>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9" name="Google Shape;2159;p31"/>
              <p:cNvSpPr/>
              <p:nvPr/>
            </p:nvSpPr>
            <p:spPr>
              <a:xfrm>
                <a:off x="7753243" y="676950"/>
                <a:ext cx="147300" cy="147300"/>
              </a:xfrm>
              <a:prstGeom prst="ellipse">
                <a:avLst/>
              </a:prstGeom>
              <a:solidFill>
                <a:srgbClr val="F6C4A2"/>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0" name="Google Shape;2160;p31"/>
              <p:cNvSpPr/>
              <p:nvPr/>
            </p:nvSpPr>
            <p:spPr>
              <a:xfrm>
                <a:off x="8037835" y="676950"/>
                <a:ext cx="147300" cy="147300"/>
              </a:xfrm>
              <a:prstGeom prst="ellipse">
                <a:avLst/>
              </a:prstGeom>
              <a:solidFill>
                <a:srgbClr val="E1B8EC"/>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2161" name="Google Shape;2161;p31"/>
          <p:cNvSpPr/>
          <p:nvPr/>
        </p:nvSpPr>
        <p:spPr>
          <a:xfrm>
            <a:off x="7869822" y="4982863"/>
            <a:ext cx="91500" cy="91500"/>
          </a:xfrm>
          <a:prstGeom prst="ellipse">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2" name="Google Shape;2162;p31"/>
          <p:cNvSpPr/>
          <p:nvPr/>
        </p:nvSpPr>
        <p:spPr>
          <a:xfrm>
            <a:off x="-352547" y="755425"/>
            <a:ext cx="801900" cy="801900"/>
          </a:xfrm>
          <a:prstGeom prst="ellipse">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3" name="Google Shape;2163;p31"/>
          <p:cNvSpPr/>
          <p:nvPr/>
        </p:nvSpPr>
        <p:spPr>
          <a:xfrm>
            <a:off x="1281525" y="-366275"/>
            <a:ext cx="678000" cy="678000"/>
          </a:xfrm>
          <a:prstGeom prst="ellipse">
            <a:avLst/>
          </a:prstGeom>
          <a:solidFill>
            <a:schemeClr val="accent5"/>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4" name="Google Shape;2164;p31"/>
          <p:cNvSpPr/>
          <p:nvPr/>
        </p:nvSpPr>
        <p:spPr>
          <a:xfrm>
            <a:off x="1959522" y="220213"/>
            <a:ext cx="91500" cy="91500"/>
          </a:xfrm>
          <a:prstGeom prst="ellipse">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5" name="Google Shape;2165;p31"/>
          <p:cNvSpPr/>
          <p:nvPr/>
        </p:nvSpPr>
        <p:spPr>
          <a:xfrm>
            <a:off x="6448975" y="-138275"/>
            <a:ext cx="492600" cy="492600"/>
          </a:xfrm>
          <a:prstGeom prst="star4">
            <a:avLst>
              <a:gd fmla="val 19794" name="adj"/>
            </a:avLst>
          </a:prstGeom>
          <a:solidFill>
            <a:schemeClr val="accent6"/>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6" name="Google Shape;2166;p31"/>
          <p:cNvSpPr/>
          <p:nvPr/>
        </p:nvSpPr>
        <p:spPr>
          <a:xfrm>
            <a:off x="8604575" y="618111"/>
            <a:ext cx="1362383" cy="224196"/>
          </a:xfrm>
          <a:custGeom>
            <a:rect b="b" l="l" r="r" t="t"/>
            <a:pathLst>
              <a:path extrusionOk="0" h="20559" w="124932">
                <a:moveTo>
                  <a:pt x="28957" y="1"/>
                </a:moveTo>
                <a:lnTo>
                  <a:pt x="15565" y="11748"/>
                </a:lnTo>
                <a:lnTo>
                  <a:pt x="4346" y="1939"/>
                </a:lnTo>
                <a:lnTo>
                  <a:pt x="0" y="6873"/>
                </a:lnTo>
                <a:lnTo>
                  <a:pt x="15565" y="20558"/>
                </a:lnTo>
                <a:lnTo>
                  <a:pt x="28957" y="8811"/>
                </a:lnTo>
                <a:lnTo>
                  <a:pt x="42349" y="20558"/>
                </a:lnTo>
                <a:lnTo>
                  <a:pt x="55740" y="8811"/>
                </a:lnTo>
                <a:lnTo>
                  <a:pt x="69132" y="20558"/>
                </a:lnTo>
                <a:lnTo>
                  <a:pt x="82524" y="8811"/>
                </a:lnTo>
                <a:lnTo>
                  <a:pt x="95916" y="20558"/>
                </a:lnTo>
                <a:lnTo>
                  <a:pt x="109307" y="8811"/>
                </a:lnTo>
                <a:lnTo>
                  <a:pt x="120585" y="18620"/>
                </a:lnTo>
                <a:lnTo>
                  <a:pt x="124931" y="13686"/>
                </a:lnTo>
                <a:lnTo>
                  <a:pt x="109307" y="1"/>
                </a:lnTo>
                <a:lnTo>
                  <a:pt x="95916" y="11748"/>
                </a:lnTo>
                <a:lnTo>
                  <a:pt x="82524" y="1"/>
                </a:lnTo>
                <a:lnTo>
                  <a:pt x="69132" y="11748"/>
                </a:lnTo>
                <a:lnTo>
                  <a:pt x="55740" y="1"/>
                </a:lnTo>
                <a:lnTo>
                  <a:pt x="42349" y="11748"/>
                </a:lnTo>
                <a:lnTo>
                  <a:pt x="28957" y="1"/>
                </a:lnTo>
                <a:close/>
              </a:path>
            </a:pathLst>
          </a:custGeom>
          <a:solidFill>
            <a:schemeClr val="accent5"/>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7" name="Google Shape;2167;p31"/>
          <p:cNvSpPr/>
          <p:nvPr/>
        </p:nvSpPr>
        <p:spPr>
          <a:xfrm>
            <a:off x="8469675" y="-2100"/>
            <a:ext cx="492600" cy="492600"/>
          </a:xfrm>
          <a:prstGeom prst="star4">
            <a:avLst>
              <a:gd fmla="val 19794" name="adj"/>
            </a:avLst>
          </a:prstGeom>
          <a:solidFill>
            <a:schemeClr val="accent4"/>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8" name="Google Shape;2168;p31"/>
          <p:cNvSpPr/>
          <p:nvPr/>
        </p:nvSpPr>
        <p:spPr>
          <a:xfrm>
            <a:off x="8083122" y="220213"/>
            <a:ext cx="91500" cy="91500"/>
          </a:xfrm>
          <a:prstGeom prst="ellipse">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9" name="Google Shape;2169;p31"/>
          <p:cNvSpPr/>
          <p:nvPr/>
        </p:nvSpPr>
        <p:spPr>
          <a:xfrm rot="-5400000">
            <a:off x="8192625" y="4754648"/>
            <a:ext cx="1362383" cy="224196"/>
          </a:xfrm>
          <a:custGeom>
            <a:rect b="b" l="l" r="r" t="t"/>
            <a:pathLst>
              <a:path extrusionOk="0" h="20559" w="124932">
                <a:moveTo>
                  <a:pt x="28957" y="1"/>
                </a:moveTo>
                <a:lnTo>
                  <a:pt x="15565" y="11748"/>
                </a:lnTo>
                <a:lnTo>
                  <a:pt x="4346" y="1939"/>
                </a:lnTo>
                <a:lnTo>
                  <a:pt x="0" y="6873"/>
                </a:lnTo>
                <a:lnTo>
                  <a:pt x="15565" y="20558"/>
                </a:lnTo>
                <a:lnTo>
                  <a:pt x="28957" y="8811"/>
                </a:lnTo>
                <a:lnTo>
                  <a:pt x="42349" y="20558"/>
                </a:lnTo>
                <a:lnTo>
                  <a:pt x="55740" y="8811"/>
                </a:lnTo>
                <a:lnTo>
                  <a:pt x="69132" y="20558"/>
                </a:lnTo>
                <a:lnTo>
                  <a:pt x="82524" y="8811"/>
                </a:lnTo>
                <a:lnTo>
                  <a:pt x="95916" y="20558"/>
                </a:lnTo>
                <a:lnTo>
                  <a:pt x="109307" y="8811"/>
                </a:lnTo>
                <a:lnTo>
                  <a:pt x="120585" y="18620"/>
                </a:lnTo>
                <a:lnTo>
                  <a:pt x="124931" y="13686"/>
                </a:lnTo>
                <a:lnTo>
                  <a:pt x="109307" y="1"/>
                </a:lnTo>
                <a:lnTo>
                  <a:pt x="95916" y="11748"/>
                </a:lnTo>
                <a:lnTo>
                  <a:pt x="82524" y="1"/>
                </a:lnTo>
                <a:lnTo>
                  <a:pt x="69132" y="11748"/>
                </a:lnTo>
                <a:lnTo>
                  <a:pt x="55740" y="1"/>
                </a:lnTo>
                <a:lnTo>
                  <a:pt x="42349" y="11748"/>
                </a:lnTo>
                <a:lnTo>
                  <a:pt x="28957" y="1"/>
                </a:lnTo>
                <a:close/>
              </a:path>
            </a:pathLst>
          </a:custGeom>
          <a:solidFill>
            <a:schemeClr val="accent6"/>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0" name="Google Shape;2170;p31"/>
          <p:cNvSpPr/>
          <p:nvPr/>
        </p:nvSpPr>
        <p:spPr>
          <a:xfrm rot="-5400000">
            <a:off x="7915825" y="5052723"/>
            <a:ext cx="1362383" cy="224196"/>
          </a:xfrm>
          <a:custGeom>
            <a:rect b="b" l="l" r="r" t="t"/>
            <a:pathLst>
              <a:path extrusionOk="0" h="20559" w="124932">
                <a:moveTo>
                  <a:pt x="28957" y="1"/>
                </a:moveTo>
                <a:lnTo>
                  <a:pt x="15565" y="11748"/>
                </a:lnTo>
                <a:lnTo>
                  <a:pt x="4346" y="1939"/>
                </a:lnTo>
                <a:lnTo>
                  <a:pt x="0" y="6873"/>
                </a:lnTo>
                <a:lnTo>
                  <a:pt x="15565" y="20558"/>
                </a:lnTo>
                <a:lnTo>
                  <a:pt x="28957" y="8811"/>
                </a:lnTo>
                <a:lnTo>
                  <a:pt x="42349" y="20558"/>
                </a:lnTo>
                <a:lnTo>
                  <a:pt x="55740" y="8811"/>
                </a:lnTo>
                <a:lnTo>
                  <a:pt x="69132" y="20558"/>
                </a:lnTo>
                <a:lnTo>
                  <a:pt x="82524" y="8811"/>
                </a:lnTo>
                <a:lnTo>
                  <a:pt x="95916" y="20558"/>
                </a:lnTo>
                <a:lnTo>
                  <a:pt x="109307" y="8811"/>
                </a:lnTo>
                <a:lnTo>
                  <a:pt x="120585" y="18620"/>
                </a:lnTo>
                <a:lnTo>
                  <a:pt x="124931" y="13686"/>
                </a:lnTo>
                <a:lnTo>
                  <a:pt x="109307" y="1"/>
                </a:lnTo>
                <a:lnTo>
                  <a:pt x="95916" y="11748"/>
                </a:lnTo>
                <a:lnTo>
                  <a:pt x="82524" y="1"/>
                </a:lnTo>
                <a:lnTo>
                  <a:pt x="69132" y="11748"/>
                </a:lnTo>
                <a:lnTo>
                  <a:pt x="55740" y="1"/>
                </a:lnTo>
                <a:lnTo>
                  <a:pt x="42349" y="11748"/>
                </a:lnTo>
                <a:lnTo>
                  <a:pt x="28957" y="1"/>
                </a:lnTo>
                <a:close/>
              </a:path>
            </a:pathLst>
          </a:custGeom>
          <a:solidFill>
            <a:schemeClr val="accen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1" name="Google Shape;2171;p31"/>
          <p:cNvSpPr/>
          <p:nvPr/>
        </p:nvSpPr>
        <p:spPr>
          <a:xfrm>
            <a:off x="251172" y="1610988"/>
            <a:ext cx="91500" cy="91500"/>
          </a:xfrm>
          <a:prstGeom prst="ellipse">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2" name="Google Shape;2172;p31"/>
          <p:cNvSpPr/>
          <p:nvPr/>
        </p:nvSpPr>
        <p:spPr>
          <a:xfrm>
            <a:off x="479772" y="1839588"/>
            <a:ext cx="91500" cy="91500"/>
          </a:xfrm>
          <a:prstGeom prst="ellipse">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3" name="Google Shape;2173;p31"/>
          <p:cNvSpPr/>
          <p:nvPr/>
        </p:nvSpPr>
        <p:spPr>
          <a:xfrm>
            <a:off x="-106697" y="4185538"/>
            <a:ext cx="677974" cy="678887"/>
          </a:xfrm>
          <a:custGeom>
            <a:rect b="b" l="l" r="r" t="t"/>
            <a:pathLst>
              <a:path extrusionOk="0" h="43877" w="43818">
                <a:moveTo>
                  <a:pt x="21909" y="1"/>
                </a:moveTo>
                <a:cubicBezTo>
                  <a:pt x="21909" y="12101"/>
                  <a:pt x="12100" y="21968"/>
                  <a:pt x="0" y="21968"/>
                </a:cubicBezTo>
                <a:cubicBezTo>
                  <a:pt x="12100" y="21968"/>
                  <a:pt x="21909" y="31777"/>
                  <a:pt x="21909" y="43877"/>
                </a:cubicBezTo>
                <a:cubicBezTo>
                  <a:pt x="21909" y="31777"/>
                  <a:pt x="31718" y="21968"/>
                  <a:pt x="43817" y="21968"/>
                </a:cubicBezTo>
                <a:cubicBezTo>
                  <a:pt x="31718" y="21968"/>
                  <a:pt x="21909" y="12101"/>
                  <a:pt x="21909" y="1"/>
                </a:cubicBezTo>
                <a:close/>
              </a:path>
            </a:pathLst>
          </a:custGeom>
          <a:solidFill>
            <a:schemeClr val="accen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4" name="Google Shape;2174;p31"/>
          <p:cNvSpPr/>
          <p:nvPr/>
        </p:nvSpPr>
        <p:spPr>
          <a:xfrm>
            <a:off x="479772" y="4721038"/>
            <a:ext cx="91500" cy="91500"/>
          </a:xfrm>
          <a:prstGeom prst="ellipse">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5" name="Google Shape;2175;p31"/>
          <p:cNvSpPr txBox="1"/>
          <p:nvPr>
            <p:ph type="title"/>
          </p:nvPr>
        </p:nvSpPr>
        <p:spPr>
          <a:xfrm>
            <a:off x="1844825" y="539400"/>
            <a:ext cx="6321600" cy="525900"/>
          </a:xfrm>
          <a:prstGeom prst="rect">
            <a:avLst/>
          </a:prstGeom>
        </p:spPr>
        <p:txBody>
          <a:bodyPr anchorCtr="0" anchor="ctr" bIns="91425" lIns="91425" spcFirstLastPara="1" rIns="91425" wrap="square" tIns="91425">
            <a:noAutofit/>
          </a:bodyPr>
          <a:lstStyle>
            <a:lvl1pPr lvl="0" rtl="0">
              <a:spcBef>
                <a:spcPts val="0"/>
              </a:spcBef>
              <a:spcAft>
                <a:spcPts val="0"/>
              </a:spcAft>
              <a:buSzPts val="2800"/>
              <a:buNone/>
              <a:defRPr sz="302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5">
  <p:cSld name="TITLE_ONLY_1_1_1_1_1">
    <p:spTree>
      <p:nvGrpSpPr>
        <p:cNvPr id="2176" name="Shape 2176"/>
        <p:cNvGrpSpPr/>
        <p:nvPr/>
      </p:nvGrpSpPr>
      <p:grpSpPr>
        <a:xfrm>
          <a:off x="0" y="0"/>
          <a:ext cx="0" cy="0"/>
          <a:chOff x="0" y="0"/>
          <a:chExt cx="0" cy="0"/>
        </a:xfrm>
      </p:grpSpPr>
      <p:grpSp>
        <p:nvGrpSpPr>
          <p:cNvPr id="2177" name="Google Shape;2177;p32"/>
          <p:cNvGrpSpPr/>
          <p:nvPr/>
        </p:nvGrpSpPr>
        <p:grpSpPr>
          <a:xfrm>
            <a:off x="-100" y="-2100"/>
            <a:ext cx="9144129" cy="5149800"/>
            <a:chOff x="-100" y="-2100"/>
            <a:chExt cx="9144129" cy="5149800"/>
          </a:xfrm>
        </p:grpSpPr>
        <p:cxnSp>
          <p:nvCxnSpPr>
            <p:cNvPr id="2178" name="Google Shape;2178;p32"/>
            <p:cNvCxnSpPr/>
            <p:nvPr/>
          </p:nvCxnSpPr>
          <p:spPr>
            <a:xfrm>
              <a:off x="352950"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2179" name="Google Shape;2179;p32"/>
            <p:cNvCxnSpPr/>
            <p:nvPr/>
          </p:nvCxnSpPr>
          <p:spPr>
            <a:xfrm>
              <a:off x="609193"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2180" name="Google Shape;2180;p32"/>
            <p:cNvCxnSpPr/>
            <p:nvPr/>
          </p:nvCxnSpPr>
          <p:spPr>
            <a:xfrm>
              <a:off x="865437" y="-210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2181" name="Google Shape;2181;p32"/>
            <p:cNvCxnSpPr/>
            <p:nvPr/>
          </p:nvCxnSpPr>
          <p:spPr>
            <a:xfrm>
              <a:off x="1121680"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2182" name="Google Shape;2182;p32"/>
            <p:cNvCxnSpPr/>
            <p:nvPr/>
          </p:nvCxnSpPr>
          <p:spPr>
            <a:xfrm>
              <a:off x="1377924"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2183" name="Google Shape;2183;p32"/>
            <p:cNvCxnSpPr/>
            <p:nvPr/>
          </p:nvCxnSpPr>
          <p:spPr>
            <a:xfrm>
              <a:off x="1634167"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2184" name="Google Shape;2184;p32"/>
            <p:cNvCxnSpPr/>
            <p:nvPr/>
          </p:nvCxnSpPr>
          <p:spPr>
            <a:xfrm>
              <a:off x="1890410"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2185" name="Google Shape;2185;p32"/>
            <p:cNvCxnSpPr/>
            <p:nvPr/>
          </p:nvCxnSpPr>
          <p:spPr>
            <a:xfrm>
              <a:off x="2146654"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2186" name="Google Shape;2186;p32"/>
            <p:cNvCxnSpPr/>
            <p:nvPr/>
          </p:nvCxnSpPr>
          <p:spPr>
            <a:xfrm>
              <a:off x="2402897" y="-210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2187" name="Google Shape;2187;p32"/>
            <p:cNvCxnSpPr/>
            <p:nvPr/>
          </p:nvCxnSpPr>
          <p:spPr>
            <a:xfrm>
              <a:off x="2659140"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2188" name="Google Shape;2188;p32"/>
            <p:cNvCxnSpPr/>
            <p:nvPr/>
          </p:nvCxnSpPr>
          <p:spPr>
            <a:xfrm>
              <a:off x="2915384"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2189" name="Google Shape;2189;p32"/>
            <p:cNvCxnSpPr/>
            <p:nvPr/>
          </p:nvCxnSpPr>
          <p:spPr>
            <a:xfrm>
              <a:off x="3171627"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2190" name="Google Shape;2190;p32"/>
            <p:cNvCxnSpPr/>
            <p:nvPr/>
          </p:nvCxnSpPr>
          <p:spPr>
            <a:xfrm>
              <a:off x="3427871"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2191" name="Google Shape;2191;p32"/>
            <p:cNvCxnSpPr/>
            <p:nvPr/>
          </p:nvCxnSpPr>
          <p:spPr>
            <a:xfrm>
              <a:off x="3684114"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2192" name="Google Shape;2192;p32"/>
            <p:cNvCxnSpPr/>
            <p:nvPr/>
          </p:nvCxnSpPr>
          <p:spPr>
            <a:xfrm>
              <a:off x="3940357"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2193" name="Google Shape;2193;p32"/>
            <p:cNvCxnSpPr/>
            <p:nvPr/>
          </p:nvCxnSpPr>
          <p:spPr>
            <a:xfrm>
              <a:off x="4196601"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2194" name="Google Shape;2194;p32"/>
            <p:cNvCxnSpPr/>
            <p:nvPr/>
          </p:nvCxnSpPr>
          <p:spPr>
            <a:xfrm>
              <a:off x="4452844"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2195" name="Google Shape;2195;p32"/>
            <p:cNvCxnSpPr/>
            <p:nvPr/>
          </p:nvCxnSpPr>
          <p:spPr>
            <a:xfrm>
              <a:off x="4709088" y="-210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2196" name="Google Shape;2196;p32"/>
            <p:cNvCxnSpPr/>
            <p:nvPr/>
          </p:nvCxnSpPr>
          <p:spPr>
            <a:xfrm>
              <a:off x="4965331"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2197" name="Google Shape;2197;p32"/>
            <p:cNvCxnSpPr/>
            <p:nvPr/>
          </p:nvCxnSpPr>
          <p:spPr>
            <a:xfrm>
              <a:off x="5221574" y="-210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2198" name="Google Shape;2198;p32"/>
            <p:cNvCxnSpPr/>
            <p:nvPr/>
          </p:nvCxnSpPr>
          <p:spPr>
            <a:xfrm>
              <a:off x="5477818" y="-210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2199" name="Google Shape;2199;p32"/>
            <p:cNvCxnSpPr/>
            <p:nvPr/>
          </p:nvCxnSpPr>
          <p:spPr>
            <a:xfrm>
              <a:off x="5734061"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2200" name="Google Shape;2200;p32"/>
            <p:cNvCxnSpPr/>
            <p:nvPr/>
          </p:nvCxnSpPr>
          <p:spPr>
            <a:xfrm>
              <a:off x="5990304"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2201" name="Google Shape;2201;p32"/>
            <p:cNvCxnSpPr/>
            <p:nvPr/>
          </p:nvCxnSpPr>
          <p:spPr>
            <a:xfrm>
              <a:off x="6246548"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2202" name="Google Shape;2202;p32"/>
            <p:cNvCxnSpPr/>
            <p:nvPr/>
          </p:nvCxnSpPr>
          <p:spPr>
            <a:xfrm>
              <a:off x="6502791"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2203" name="Google Shape;2203;p32"/>
            <p:cNvCxnSpPr/>
            <p:nvPr/>
          </p:nvCxnSpPr>
          <p:spPr>
            <a:xfrm>
              <a:off x="6759035" y="-210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2204" name="Google Shape;2204;p32"/>
            <p:cNvCxnSpPr/>
            <p:nvPr/>
          </p:nvCxnSpPr>
          <p:spPr>
            <a:xfrm>
              <a:off x="7015278"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2205" name="Google Shape;2205;p32"/>
            <p:cNvCxnSpPr/>
            <p:nvPr/>
          </p:nvCxnSpPr>
          <p:spPr>
            <a:xfrm>
              <a:off x="7271521"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2206" name="Google Shape;2206;p32"/>
            <p:cNvCxnSpPr/>
            <p:nvPr/>
          </p:nvCxnSpPr>
          <p:spPr>
            <a:xfrm>
              <a:off x="7527765"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2207" name="Google Shape;2207;p32"/>
            <p:cNvCxnSpPr/>
            <p:nvPr/>
          </p:nvCxnSpPr>
          <p:spPr>
            <a:xfrm>
              <a:off x="7784008" y="-210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2208" name="Google Shape;2208;p32"/>
            <p:cNvCxnSpPr/>
            <p:nvPr/>
          </p:nvCxnSpPr>
          <p:spPr>
            <a:xfrm>
              <a:off x="8040251"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2209" name="Google Shape;2209;p32"/>
            <p:cNvCxnSpPr/>
            <p:nvPr/>
          </p:nvCxnSpPr>
          <p:spPr>
            <a:xfrm>
              <a:off x="8296495"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2210" name="Google Shape;2210;p32"/>
            <p:cNvCxnSpPr/>
            <p:nvPr/>
          </p:nvCxnSpPr>
          <p:spPr>
            <a:xfrm>
              <a:off x="8552738" y="-210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2211" name="Google Shape;2211;p32"/>
            <p:cNvCxnSpPr/>
            <p:nvPr/>
          </p:nvCxnSpPr>
          <p:spPr>
            <a:xfrm>
              <a:off x="8808982" y="-210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2212" name="Google Shape;2212;p32"/>
            <p:cNvCxnSpPr/>
            <p:nvPr/>
          </p:nvCxnSpPr>
          <p:spPr>
            <a:xfrm>
              <a:off x="9065225"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2213" name="Google Shape;2213;p32"/>
            <p:cNvCxnSpPr/>
            <p:nvPr/>
          </p:nvCxnSpPr>
          <p:spPr>
            <a:xfrm>
              <a:off x="96700"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2214" name="Google Shape;2214;p32"/>
            <p:cNvCxnSpPr/>
            <p:nvPr/>
          </p:nvCxnSpPr>
          <p:spPr>
            <a:xfrm rot="10800000">
              <a:off x="4573829" y="41812"/>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2215" name="Google Shape;2215;p32"/>
            <p:cNvCxnSpPr/>
            <p:nvPr/>
          </p:nvCxnSpPr>
          <p:spPr>
            <a:xfrm rot="10800000">
              <a:off x="4573829" y="-218345"/>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2216" name="Google Shape;2216;p32"/>
            <p:cNvCxnSpPr/>
            <p:nvPr/>
          </p:nvCxnSpPr>
          <p:spPr>
            <a:xfrm rot="10800000">
              <a:off x="4570100" y="-478501"/>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2217" name="Google Shape;2217;p32"/>
            <p:cNvCxnSpPr/>
            <p:nvPr/>
          </p:nvCxnSpPr>
          <p:spPr>
            <a:xfrm rot="10800000">
              <a:off x="4573829" y="-738658"/>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2218" name="Google Shape;2218;p32"/>
            <p:cNvCxnSpPr/>
            <p:nvPr/>
          </p:nvCxnSpPr>
          <p:spPr>
            <a:xfrm rot="10800000">
              <a:off x="4573829" y="-998815"/>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2219" name="Google Shape;2219;p32"/>
            <p:cNvCxnSpPr/>
            <p:nvPr/>
          </p:nvCxnSpPr>
          <p:spPr>
            <a:xfrm rot="10800000">
              <a:off x="4573829" y="-1258971"/>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2220" name="Google Shape;2220;p32"/>
            <p:cNvCxnSpPr/>
            <p:nvPr/>
          </p:nvCxnSpPr>
          <p:spPr>
            <a:xfrm rot="10800000">
              <a:off x="4573829" y="-1519128"/>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2221" name="Google Shape;2221;p32"/>
            <p:cNvCxnSpPr/>
            <p:nvPr/>
          </p:nvCxnSpPr>
          <p:spPr>
            <a:xfrm rot="10800000">
              <a:off x="4573829" y="-1779284"/>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2222" name="Google Shape;2222;p32"/>
            <p:cNvCxnSpPr/>
            <p:nvPr/>
          </p:nvCxnSpPr>
          <p:spPr>
            <a:xfrm rot="10800000">
              <a:off x="4570100" y="-2039441"/>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2223" name="Google Shape;2223;p32"/>
            <p:cNvCxnSpPr/>
            <p:nvPr/>
          </p:nvCxnSpPr>
          <p:spPr>
            <a:xfrm rot="10800000">
              <a:off x="4573829" y="-2299597"/>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2224" name="Google Shape;2224;p32"/>
            <p:cNvCxnSpPr/>
            <p:nvPr/>
          </p:nvCxnSpPr>
          <p:spPr>
            <a:xfrm rot="10800000">
              <a:off x="4573829" y="-2559754"/>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2225" name="Google Shape;2225;p32"/>
            <p:cNvCxnSpPr/>
            <p:nvPr/>
          </p:nvCxnSpPr>
          <p:spPr>
            <a:xfrm rot="10800000">
              <a:off x="4573829" y="-2819911"/>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2226" name="Google Shape;2226;p32"/>
            <p:cNvCxnSpPr/>
            <p:nvPr/>
          </p:nvCxnSpPr>
          <p:spPr>
            <a:xfrm rot="10800000">
              <a:off x="4573829" y="-3080067"/>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2227" name="Google Shape;2227;p32"/>
            <p:cNvCxnSpPr/>
            <p:nvPr/>
          </p:nvCxnSpPr>
          <p:spPr>
            <a:xfrm rot="10800000">
              <a:off x="4573829" y="-3340224"/>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2228" name="Google Shape;2228;p32"/>
            <p:cNvCxnSpPr/>
            <p:nvPr/>
          </p:nvCxnSpPr>
          <p:spPr>
            <a:xfrm rot="10800000">
              <a:off x="4573829" y="-3600380"/>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2229" name="Google Shape;2229;p32"/>
            <p:cNvCxnSpPr/>
            <p:nvPr/>
          </p:nvCxnSpPr>
          <p:spPr>
            <a:xfrm rot="10800000">
              <a:off x="4573829" y="-3860537"/>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2230" name="Google Shape;2230;p32"/>
            <p:cNvCxnSpPr/>
            <p:nvPr/>
          </p:nvCxnSpPr>
          <p:spPr>
            <a:xfrm rot="10800000">
              <a:off x="4573829" y="-4120693"/>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2231" name="Google Shape;2231;p32"/>
            <p:cNvCxnSpPr/>
            <p:nvPr/>
          </p:nvCxnSpPr>
          <p:spPr>
            <a:xfrm rot="10800000">
              <a:off x="4570100" y="-4380850"/>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2232" name="Google Shape;2232;p32"/>
            <p:cNvCxnSpPr/>
            <p:nvPr/>
          </p:nvCxnSpPr>
          <p:spPr>
            <a:xfrm rot="10800000">
              <a:off x="4573829" y="301975"/>
              <a:ext cx="0" cy="9140400"/>
            </a:xfrm>
            <a:prstGeom prst="straightConnector1">
              <a:avLst/>
            </a:prstGeom>
            <a:noFill/>
            <a:ln cap="flat" cmpd="sng" w="9525">
              <a:solidFill>
                <a:schemeClr val="dk1"/>
              </a:solidFill>
              <a:prstDash val="solid"/>
              <a:round/>
              <a:headEnd len="med" w="med" type="none"/>
              <a:tailEnd len="med" w="med" type="none"/>
            </a:ln>
          </p:spPr>
        </p:cxnSp>
      </p:grpSp>
      <p:grpSp>
        <p:nvGrpSpPr>
          <p:cNvPr id="2233" name="Google Shape;2233;p32"/>
          <p:cNvGrpSpPr/>
          <p:nvPr/>
        </p:nvGrpSpPr>
        <p:grpSpPr>
          <a:xfrm>
            <a:off x="701025" y="539400"/>
            <a:ext cx="7731300" cy="4064700"/>
            <a:chOff x="701025" y="539400"/>
            <a:chExt cx="7731300" cy="4064700"/>
          </a:xfrm>
        </p:grpSpPr>
        <p:sp>
          <p:nvSpPr>
            <p:cNvPr id="2234" name="Google Shape;2234;p32"/>
            <p:cNvSpPr/>
            <p:nvPr/>
          </p:nvSpPr>
          <p:spPr>
            <a:xfrm>
              <a:off x="711950" y="539400"/>
              <a:ext cx="7719000" cy="4064700"/>
            </a:xfrm>
            <a:prstGeom prst="roundRect">
              <a:avLst>
                <a:gd fmla="val 6735" name="adj"/>
              </a:avLst>
            </a:prstGeom>
            <a:solidFill>
              <a:srgbClr val="FFFFFF"/>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2235" name="Google Shape;2235;p32"/>
            <p:cNvCxnSpPr/>
            <p:nvPr/>
          </p:nvCxnSpPr>
          <p:spPr>
            <a:xfrm rot="10800000">
              <a:off x="701025" y="1072675"/>
              <a:ext cx="7731300" cy="0"/>
            </a:xfrm>
            <a:prstGeom prst="straightConnector1">
              <a:avLst/>
            </a:prstGeom>
            <a:noFill/>
            <a:ln cap="flat" cmpd="sng" w="9525">
              <a:solidFill>
                <a:srgbClr val="595959"/>
              </a:solidFill>
              <a:prstDash val="solid"/>
              <a:round/>
              <a:headEnd len="med" w="med" type="none"/>
              <a:tailEnd len="med" w="med" type="none"/>
            </a:ln>
          </p:spPr>
        </p:cxnSp>
        <p:grpSp>
          <p:nvGrpSpPr>
            <p:cNvPr id="2236" name="Google Shape;2236;p32"/>
            <p:cNvGrpSpPr/>
            <p:nvPr/>
          </p:nvGrpSpPr>
          <p:grpSpPr>
            <a:xfrm>
              <a:off x="941925" y="763050"/>
              <a:ext cx="716485" cy="147300"/>
              <a:chOff x="7468650" y="676950"/>
              <a:chExt cx="716485" cy="147300"/>
            </a:xfrm>
          </p:grpSpPr>
          <p:sp>
            <p:nvSpPr>
              <p:cNvPr id="2237" name="Google Shape;2237;p32"/>
              <p:cNvSpPr/>
              <p:nvPr/>
            </p:nvSpPr>
            <p:spPr>
              <a:xfrm>
                <a:off x="7468650" y="676950"/>
                <a:ext cx="147300" cy="147300"/>
              </a:xfrm>
              <a:prstGeom prst="ellipse">
                <a:avLst/>
              </a:prstGeom>
              <a:solidFill>
                <a:srgbClr val="74C3B3"/>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8" name="Google Shape;2238;p32"/>
              <p:cNvSpPr/>
              <p:nvPr/>
            </p:nvSpPr>
            <p:spPr>
              <a:xfrm>
                <a:off x="7753243" y="676950"/>
                <a:ext cx="147300" cy="147300"/>
              </a:xfrm>
              <a:prstGeom prst="ellipse">
                <a:avLst/>
              </a:prstGeom>
              <a:solidFill>
                <a:srgbClr val="F6C4A2"/>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9" name="Google Shape;2239;p32"/>
              <p:cNvSpPr/>
              <p:nvPr/>
            </p:nvSpPr>
            <p:spPr>
              <a:xfrm>
                <a:off x="8037835" y="676950"/>
                <a:ext cx="147300" cy="147300"/>
              </a:xfrm>
              <a:prstGeom prst="ellipse">
                <a:avLst/>
              </a:prstGeom>
              <a:solidFill>
                <a:srgbClr val="E1B8EC"/>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2240" name="Google Shape;2240;p32"/>
          <p:cNvSpPr/>
          <p:nvPr/>
        </p:nvSpPr>
        <p:spPr>
          <a:xfrm>
            <a:off x="8385147" y="4967563"/>
            <a:ext cx="91500" cy="91500"/>
          </a:xfrm>
          <a:prstGeom prst="ellipse">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1" name="Google Shape;2241;p32"/>
          <p:cNvSpPr/>
          <p:nvPr/>
        </p:nvSpPr>
        <p:spPr>
          <a:xfrm>
            <a:off x="8696078" y="4174325"/>
            <a:ext cx="801900" cy="801900"/>
          </a:xfrm>
          <a:prstGeom prst="ellipse">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2" name="Google Shape;2242;p32"/>
          <p:cNvSpPr/>
          <p:nvPr/>
        </p:nvSpPr>
        <p:spPr>
          <a:xfrm>
            <a:off x="1175025" y="4810075"/>
            <a:ext cx="678000" cy="678000"/>
          </a:xfrm>
          <a:prstGeom prst="ellipse">
            <a:avLst/>
          </a:prstGeom>
          <a:solidFill>
            <a:schemeClr val="l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3" name="Google Shape;2243;p32"/>
          <p:cNvSpPr/>
          <p:nvPr/>
        </p:nvSpPr>
        <p:spPr>
          <a:xfrm>
            <a:off x="6448975" y="-138275"/>
            <a:ext cx="492600" cy="492600"/>
          </a:xfrm>
          <a:prstGeom prst="star4">
            <a:avLst>
              <a:gd fmla="val 19794" name="adj"/>
            </a:avLst>
          </a:prstGeom>
          <a:solidFill>
            <a:schemeClr val="accen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4" name="Google Shape;2244;p32"/>
          <p:cNvSpPr/>
          <p:nvPr/>
        </p:nvSpPr>
        <p:spPr>
          <a:xfrm>
            <a:off x="8604575" y="1132811"/>
            <a:ext cx="1362383" cy="224196"/>
          </a:xfrm>
          <a:custGeom>
            <a:rect b="b" l="l" r="r" t="t"/>
            <a:pathLst>
              <a:path extrusionOk="0" h="20559" w="124932">
                <a:moveTo>
                  <a:pt x="28957" y="1"/>
                </a:moveTo>
                <a:lnTo>
                  <a:pt x="15565" y="11748"/>
                </a:lnTo>
                <a:lnTo>
                  <a:pt x="4346" y="1939"/>
                </a:lnTo>
                <a:lnTo>
                  <a:pt x="0" y="6873"/>
                </a:lnTo>
                <a:lnTo>
                  <a:pt x="15565" y="20558"/>
                </a:lnTo>
                <a:lnTo>
                  <a:pt x="28957" y="8811"/>
                </a:lnTo>
                <a:lnTo>
                  <a:pt x="42349" y="20558"/>
                </a:lnTo>
                <a:lnTo>
                  <a:pt x="55740" y="8811"/>
                </a:lnTo>
                <a:lnTo>
                  <a:pt x="69132" y="20558"/>
                </a:lnTo>
                <a:lnTo>
                  <a:pt x="82524" y="8811"/>
                </a:lnTo>
                <a:lnTo>
                  <a:pt x="95916" y="20558"/>
                </a:lnTo>
                <a:lnTo>
                  <a:pt x="109307" y="8811"/>
                </a:lnTo>
                <a:lnTo>
                  <a:pt x="120585" y="18620"/>
                </a:lnTo>
                <a:lnTo>
                  <a:pt x="124931" y="13686"/>
                </a:lnTo>
                <a:lnTo>
                  <a:pt x="109307" y="1"/>
                </a:lnTo>
                <a:lnTo>
                  <a:pt x="95916" y="11748"/>
                </a:lnTo>
                <a:lnTo>
                  <a:pt x="82524" y="1"/>
                </a:lnTo>
                <a:lnTo>
                  <a:pt x="69132" y="11748"/>
                </a:lnTo>
                <a:lnTo>
                  <a:pt x="55740" y="1"/>
                </a:lnTo>
                <a:lnTo>
                  <a:pt x="42349" y="11748"/>
                </a:lnTo>
                <a:lnTo>
                  <a:pt x="28957" y="1"/>
                </a:lnTo>
                <a:close/>
              </a:path>
            </a:pathLst>
          </a:custGeom>
          <a:solidFill>
            <a:schemeClr val="accent5"/>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5" name="Google Shape;2245;p32"/>
          <p:cNvSpPr/>
          <p:nvPr/>
        </p:nvSpPr>
        <p:spPr>
          <a:xfrm>
            <a:off x="155825" y="4483625"/>
            <a:ext cx="492600" cy="492600"/>
          </a:xfrm>
          <a:prstGeom prst="star4">
            <a:avLst>
              <a:gd fmla="val 19794" name="adj"/>
            </a:avLst>
          </a:prstGeom>
          <a:solidFill>
            <a:schemeClr val="accent4"/>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6" name="Google Shape;2246;p32"/>
          <p:cNvSpPr/>
          <p:nvPr/>
        </p:nvSpPr>
        <p:spPr>
          <a:xfrm>
            <a:off x="8083122" y="220213"/>
            <a:ext cx="91500" cy="91500"/>
          </a:xfrm>
          <a:prstGeom prst="ellipse">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7" name="Google Shape;2247;p32"/>
          <p:cNvSpPr/>
          <p:nvPr/>
        </p:nvSpPr>
        <p:spPr>
          <a:xfrm>
            <a:off x="-403263" y="167873"/>
            <a:ext cx="1362383" cy="224196"/>
          </a:xfrm>
          <a:custGeom>
            <a:rect b="b" l="l" r="r" t="t"/>
            <a:pathLst>
              <a:path extrusionOk="0" h="20559" w="124932">
                <a:moveTo>
                  <a:pt x="28957" y="1"/>
                </a:moveTo>
                <a:lnTo>
                  <a:pt x="15565" y="11748"/>
                </a:lnTo>
                <a:lnTo>
                  <a:pt x="4346" y="1939"/>
                </a:lnTo>
                <a:lnTo>
                  <a:pt x="0" y="6873"/>
                </a:lnTo>
                <a:lnTo>
                  <a:pt x="15565" y="20558"/>
                </a:lnTo>
                <a:lnTo>
                  <a:pt x="28957" y="8811"/>
                </a:lnTo>
                <a:lnTo>
                  <a:pt x="42349" y="20558"/>
                </a:lnTo>
                <a:lnTo>
                  <a:pt x="55740" y="8811"/>
                </a:lnTo>
                <a:lnTo>
                  <a:pt x="69132" y="20558"/>
                </a:lnTo>
                <a:lnTo>
                  <a:pt x="82524" y="8811"/>
                </a:lnTo>
                <a:lnTo>
                  <a:pt x="95916" y="20558"/>
                </a:lnTo>
                <a:lnTo>
                  <a:pt x="109307" y="8811"/>
                </a:lnTo>
                <a:lnTo>
                  <a:pt x="120585" y="18620"/>
                </a:lnTo>
                <a:lnTo>
                  <a:pt x="124931" y="13686"/>
                </a:lnTo>
                <a:lnTo>
                  <a:pt x="109307" y="1"/>
                </a:lnTo>
                <a:lnTo>
                  <a:pt x="95916" y="11748"/>
                </a:lnTo>
                <a:lnTo>
                  <a:pt x="82524" y="1"/>
                </a:lnTo>
                <a:lnTo>
                  <a:pt x="69132" y="11748"/>
                </a:lnTo>
                <a:lnTo>
                  <a:pt x="55740" y="1"/>
                </a:lnTo>
                <a:lnTo>
                  <a:pt x="42349" y="11748"/>
                </a:lnTo>
                <a:lnTo>
                  <a:pt x="28957" y="1"/>
                </a:lnTo>
                <a:close/>
              </a:path>
            </a:pathLst>
          </a:custGeom>
          <a:solidFill>
            <a:schemeClr val="accent4"/>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8" name="Google Shape;2248;p32"/>
          <p:cNvSpPr/>
          <p:nvPr/>
        </p:nvSpPr>
        <p:spPr>
          <a:xfrm>
            <a:off x="232172" y="553213"/>
            <a:ext cx="91500" cy="91500"/>
          </a:xfrm>
          <a:prstGeom prst="ellipse">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9" name="Google Shape;2249;p32"/>
          <p:cNvSpPr/>
          <p:nvPr/>
        </p:nvSpPr>
        <p:spPr>
          <a:xfrm>
            <a:off x="667347" y="4982863"/>
            <a:ext cx="91500" cy="91500"/>
          </a:xfrm>
          <a:prstGeom prst="ellipse">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0" name="Google Shape;2250;p32"/>
          <p:cNvSpPr/>
          <p:nvPr/>
        </p:nvSpPr>
        <p:spPr>
          <a:xfrm flipH="1">
            <a:off x="8604578" y="17713"/>
            <a:ext cx="677974" cy="678887"/>
          </a:xfrm>
          <a:custGeom>
            <a:rect b="b" l="l" r="r" t="t"/>
            <a:pathLst>
              <a:path extrusionOk="0" h="43877" w="43818">
                <a:moveTo>
                  <a:pt x="21909" y="1"/>
                </a:moveTo>
                <a:cubicBezTo>
                  <a:pt x="21909" y="12101"/>
                  <a:pt x="12100" y="21968"/>
                  <a:pt x="0" y="21968"/>
                </a:cubicBezTo>
                <a:cubicBezTo>
                  <a:pt x="12100" y="21968"/>
                  <a:pt x="21909" y="31777"/>
                  <a:pt x="21909" y="43877"/>
                </a:cubicBezTo>
                <a:cubicBezTo>
                  <a:pt x="21909" y="31777"/>
                  <a:pt x="31718" y="21968"/>
                  <a:pt x="43817" y="21968"/>
                </a:cubicBezTo>
                <a:cubicBezTo>
                  <a:pt x="31718" y="21968"/>
                  <a:pt x="21909" y="12101"/>
                  <a:pt x="21909" y="1"/>
                </a:cubicBezTo>
                <a:close/>
              </a:path>
            </a:pathLst>
          </a:custGeom>
          <a:solidFill>
            <a:schemeClr val="accent6"/>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1" name="Google Shape;2251;p32"/>
          <p:cNvSpPr/>
          <p:nvPr/>
        </p:nvSpPr>
        <p:spPr>
          <a:xfrm flipH="1">
            <a:off x="8604582" y="553213"/>
            <a:ext cx="91500" cy="91500"/>
          </a:xfrm>
          <a:prstGeom prst="ellipse">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2" name="Google Shape;2252;p32"/>
          <p:cNvSpPr/>
          <p:nvPr/>
        </p:nvSpPr>
        <p:spPr>
          <a:xfrm>
            <a:off x="8696075" y="3623000"/>
            <a:ext cx="330600" cy="330600"/>
          </a:xfrm>
          <a:prstGeom prst="ellipse">
            <a:avLst/>
          </a:prstGeom>
          <a:solidFill>
            <a:schemeClr val="accent3"/>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3" name="Google Shape;2253;p32"/>
          <p:cNvSpPr txBox="1"/>
          <p:nvPr>
            <p:ph type="title"/>
          </p:nvPr>
        </p:nvSpPr>
        <p:spPr>
          <a:xfrm>
            <a:off x="1844825" y="539400"/>
            <a:ext cx="6321600" cy="525900"/>
          </a:xfrm>
          <a:prstGeom prst="rect">
            <a:avLst/>
          </a:prstGeom>
        </p:spPr>
        <p:txBody>
          <a:bodyPr anchorCtr="0" anchor="ctr" bIns="91425" lIns="91425" spcFirstLastPara="1" rIns="91425" wrap="square" tIns="91425">
            <a:noAutofit/>
          </a:bodyPr>
          <a:lstStyle>
            <a:lvl1pPr lvl="0" rtl="0">
              <a:spcBef>
                <a:spcPts val="0"/>
              </a:spcBef>
              <a:spcAft>
                <a:spcPts val="0"/>
              </a:spcAft>
              <a:buSzPts val="2800"/>
              <a:buNone/>
              <a:defRPr sz="302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6">
  <p:cSld name="TITLE_ONLY_1_1_1_1_1_1">
    <p:spTree>
      <p:nvGrpSpPr>
        <p:cNvPr id="2254" name="Shape 2254"/>
        <p:cNvGrpSpPr/>
        <p:nvPr/>
      </p:nvGrpSpPr>
      <p:grpSpPr>
        <a:xfrm>
          <a:off x="0" y="0"/>
          <a:ext cx="0" cy="0"/>
          <a:chOff x="0" y="0"/>
          <a:chExt cx="0" cy="0"/>
        </a:xfrm>
      </p:grpSpPr>
      <p:grpSp>
        <p:nvGrpSpPr>
          <p:cNvPr id="2255" name="Google Shape;2255;p33"/>
          <p:cNvGrpSpPr/>
          <p:nvPr/>
        </p:nvGrpSpPr>
        <p:grpSpPr>
          <a:xfrm>
            <a:off x="-100" y="-2100"/>
            <a:ext cx="9144129" cy="5149800"/>
            <a:chOff x="-100" y="-2100"/>
            <a:chExt cx="9144129" cy="5149800"/>
          </a:xfrm>
        </p:grpSpPr>
        <p:cxnSp>
          <p:nvCxnSpPr>
            <p:cNvPr id="2256" name="Google Shape;2256;p33"/>
            <p:cNvCxnSpPr/>
            <p:nvPr/>
          </p:nvCxnSpPr>
          <p:spPr>
            <a:xfrm>
              <a:off x="352950"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2257" name="Google Shape;2257;p33"/>
            <p:cNvCxnSpPr/>
            <p:nvPr/>
          </p:nvCxnSpPr>
          <p:spPr>
            <a:xfrm>
              <a:off x="609193"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2258" name="Google Shape;2258;p33"/>
            <p:cNvCxnSpPr/>
            <p:nvPr/>
          </p:nvCxnSpPr>
          <p:spPr>
            <a:xfrm>
              <a:off x="865437" y="-210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2259" name="Google Shape;2259;p33"/>
            <p:cNvCxnSpPr/>
            <p:nvPr/>
          </p:nvCxnSpPr>
          <p:spPr>
            <a:xfrm>
              <a:off x="1121680"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2260" name="Google Shape;2260;p33"/>
            <p:cNvCxnSpPr/>
            <p:nvPr/>
          </p:nvCxnSpPr>
          <p:spPr>
            <a:xfrm>
              <a:off x="1377924"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2261" name="Google Shape;2261;p33"/>
            <p:cNvCxnSpPr/>
            <p:nvPr/>
          </p:nvCxnSpPr>
          <p:spPr>
            <a:xfrm>
              <a:off x="1634167"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2262" name="Google Shape;2262;p33"/>
            <p:cNvCxnSpPr/>
            <p:nvPr/>
          </p:nvCxnSpPr>
          <p:spPr>
            <a:xfrm>
              <a:off x="1890410"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2263" name="Google Shape;2263;p33"/>
            <p:cNvCxnSpPr/>
            <p:nvPr/>
          </p:nvCxnSpPr>
          <p:spPr>
            <a:xfrm>
              <a:off x="2146654"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2264" name="Google Shape;2264;p33"/>
            <p:cNvCxnSpPr/>
            <p:nvPr/>
          </p:nvCxnSpPr>
          <p:spPr>
            <a:xfrm>
              <a:off x="2402897" y="-210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2265" name="Google Shape;2265;p33"/>
            <p:cNvCxnSpPr/>
            <p:nvPr/>
          </p:nvCxnSpPr>
          <p:spPr>
            <a:xfrm>
              <a:off x="2659140"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2266" name="Google Shape;2266;p33"/>
            <p:cNvCxnSpPr/>
            <p:nvPr/>
          </p:nvCxnSpPr>
          <p:spPr>
            <a:xfrm>
              <a:off x="2915384"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2267" name="Google Shape;2267;p33"/>
            <p:cNvCxnSpPr/>
            <p:nvPr/>
          </p:nvCxnSpPr>
          <p:spPr>
            <a:xfrm>
              <a:off x="3171627"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2268" name="Google Shape;2268;p33"/>
            <p:cNvCxnSpPr/>
            <p:nvPr/>
          </p:nvCxnSpPr>
          <p:spPr>
            <a:xfrm>
              <a:off x="3427871"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2269" name="Google Shape;2269;p33"/>
            <p:cNvCxnSpPr/>
            <p:nvPr/>
          </p:nvCxnSpPr>
          <p:spPr>
            <a:xfrm>
              <a:off x="3684114"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2270" name="Google Shape;2270;p33"/>
            <p:cNvCxnSpPr/>
            <p:nvPr/>
          </p:nvCxnSpPr>
          <p:spPr>
            <a:xfrm>
              <a:off x="3940357"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2271" name="Google Shape;2271;p33"/>
            <p:cNvCxnSpPr/>
            <p:nvPr/>
          </p:nvCxnSpPr>
          <p:spPr>
            <a:xfrm>
              <a:off x="4196601"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2272" name="Google Shape;2272;p33"/>
            <p:cNvCxnSpPr/>
            <p:nvPr/>
          </p:nvCxnSpPr>
          <p:spPr>
            <a:xfrm>
              <a:off x="4452844"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2273" name="Google Shape;2273;p33"/>
            <p:cNvCxnSpPr/>
            <p:nvPr/>
          </p:nvCxnSpPr>
          <p:spPr>
            <a:xfrm>
              <a:off x="4709088" y="-210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2274" name="Google Shape;2274;p33"/>
            <p:cNvCxnSpPr/>
            <p:nvPr/>
          </p:nvCxnSpPr>
          <p:spPr>
            <a:xfrm>
              <a:off x="4965331"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2275" name="Google Shape;2275;p33"/>
            <p:cNvCxnSpPr/>
            <p:nvPr/>
          </p:nvCxnSpPr>
          <p:spPr>
            <a:xfrm>
              <a:off x="5221574" y="-210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2276" name="Google Shape;2276;p33"/>
            <p:cNvCxnSpPr/>
            <p:nvPr/>
          </p:nvCxnSpPr>
          <p:spPr>
            <a:xfrm>
              <a:off x="5477818" y="-210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2277" name="Google Shape;2277;p33"/>
            <p:cNvCxnSpPr/>
            <p:nvPr/>
          </p:nvCxnSpPr>
          <p:spPr>
            <a:xfrm>
              <a:off x="5734061"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2278" name="Google Shape;2278;p33"/>
            <p:cNvCxnSpPr/>
            <p:nvPr/>
          </p:nvCxnSpPr>
          <p:spPr>
            <a:xfrm>
              <a:off x="5990304"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2279" name="Google Shape;2279;p33"/>
            <p:cNvCxnSpPr/>
            <p:nvPr/>
          </p:nvCxnSpPr>
          <p:spPr>
            <a:xfrm>
              <a:off x="6246548"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2280" name="Google Shape;2280;p33"/>
            <p:cNvCxnSpPr/>
            <p:nvPr/>
          </p:nvCxnSpPr>
          <p:spPr>
            <a:xfrm>
              <a:off x="6502791"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2281" name="Google Shape;2281;p33"/>
            <p:cNvCxnSpPr/>
            <p:nvPr/>
          </p:nvCxnSpPr>
          <p:spPr>
            <a:xfrm>
              <a:off x="6759035" y="-210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2282" name="Google Shape;2282;p33"/>
            <p:cNvCxnSpPr/>
            <p:nvPr/>
          </p:nvCxnSpPr>
          <p:spPr>
            <a:xfrm>
              <a:off x="7015278"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2283" name="Google Shape;2283;p33"/>
            <p:cNvCxnSpPr/>
            <p:nvPr/>
          </p:nvCxnSpPr>
          <p:spPr>
            <a:xfrm>
              <a:off x="7271521"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2284" name="Google Shape;2284;p33"/>
            <p:cNvCxnSpPr/>
            <p:nvPr/>
          </p:nvCxnSpPr>
          <p:spPr>
            <a:xfrm>
              <a:off x="7527765"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2285" name="Google Shape;2285;p33"/>
            <p:cNvCxnSpPr/>
            <p:nvPr/>
          </p:nvCxnSpPr>
          <p:spPr>
            <a:xfrm>
              <a:off x="7784008" y="-210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2286" name="Google Shape;2286;p33"/>
            <p:cNvCxnSpPr/>
            <p:nvPr/>
          </p:nvCxnSpPr>
          <p:spPr>
            <a:xfrm>
              <a:off x="8040251"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2287" name="Google Shape;2287;p33"/>
            <p:cNvCxnSpPr/>
            <p:nvPr/>
          </p:nvCxnSpPr>
          <p:spPr>
            <a:xfrm>
              <a:off x="8296495"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2288" name="Google Shape;2288;p33"/>
            <p:cNvCxnSpPr/>
            <p:nvPr/>
          </p:nvCxnSpPr>
          <p:spPr>
            <a:xfrm>
              <a:off x="8552738" y="-210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2289" name="Google Shape;2289;p33"/>
            <p:cNvCxnSpPr/>
            <p:nvPr/>
          </p:nvCxnSpPr>
          <p:spPr>
            <a:xfrm>
              <a:off x="8808982" y="-210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2290" name="Google Shape;2290;p33"/>
            <p:cNvCxnSpPr/>
            <p:nvPr/>
          </p:nvCxnSpPr>
          <p:spPr>
            <a:xfrm>
              <a:off x="9065225"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2291" name="Google Shape;2291;p33"/>
            <p:cNvCxnSpPr/>
            <p:nvPr/>
          </p:nvCxnSpPr>
          <p:spPr>
            <a:xfrm>
              <a:off x="96700"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2292" name="Google Shape;2292;p33"/>
            <p:cNvCxnSpPr/>
            <p:nvPr/>
          </p:nvCxnSpPr>
          <p:spPr>
            <a:xfrm rot="10800000">
              <a:off x="4573829" y="41812"/>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2293" name="Google Shape;2293;p33"/>
            <p:cNvCxnSpPr/>
            <p:nvPr/>
          </p:nvCxnSpPr>
          <p:spPr>
            <a:xfrm rot="10800000">
              <a:off x="4573829" y="-218345"/>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2294" name="Google Shape;2294;p33"/>
            <p:cNvCxnSpPr/>
            <p:nvPr/>
          </p:nvCxnSpPr>
          <p:spPr>
            <a:xfrm rot="10800000">
              <a:off x="4570100" y="-478501"/>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2295" name="Google Shape;2295;p33"/>
            <p:cNvCxnSpPr/>
            <p:nvPr/>
          </p:nvCxnSpPr>
          <p:spPr>
            <a:xfrm rot="10800000">
              <a:off x="4573829" y="-738658"/>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2296" name="Google Shape;2296;p33"/>
            <p:cNvCxnSpPr/>
            <p:nvPr/>
          </p:nvCxnSpPr>
          <p:spPr>
            <a:xfrm rot="10800000">
              <a:off x="4573829" y="-998815"/>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2297" name="Google Shape;2297;p33"/>
            <p:cNvCxnSpPr/>
            <p:nvPr/>
          </p:nvCxnSpPr>
          <p:spPr>
            <a:xfrm rot="10800000">
              <a:off x="4573829" y="-1258971"/>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2298" name="Google Shape;2298;p33"/>
            <p:cNvCxnSpPr/>
            <p:nvPr/>
          </p:nvCxnSpPr>
          <p:spPr>
            <a:xfrm rot="10800000">
              <a:off x="4573829" y="-1519128"/>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2299" name="Google Shape;2299;p33"/>
            <p:cNvCxnSpPr/>
            <p:nvPr/>
          </p:nvCxnSpPr>
          <p:spPr>
            <a:xfrm rot="10800000">
              <a:off x="4573829" y="-1779284"/>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2300" name="Google Shape;2300;p33"/>
            <p:cNvCxnSpPr/>
            <p:nvPr/>
          </p:nvCxnSpPr>
          <p:spPr>
            <a:xfrm rot="10800000">
              <a:off x="4570100" y="-2039441"/>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2301" name="Google Shape;2301;p33"/>
            <p:cNvCxnSpPr/>
            <p:nvPr/>
          </p:nvCxnSpPr>
          <p:spPr>
            <a:xfrm rot="10800000">
              <a:off x="4573829" y="-2299597"/>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2302" name="Google Shape;2302;p33"/>
            <p:cNvCxnSpPr/>
            <p:nvPr/>
          </p:nvCxnSpPr>
          <p:spPr>
            <a:xfrm rot="10800000">
              <a:off x="4573829" y="-2559754"/>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2303" name="Google Shape;2303;p33"/>
            <p:cNvCxnSpPr/>
            <p:nvPr/>
          </p:nvCxnSpPr>
          <p:spPr>
            <a:xfrm rot="10800000">
              <a:off x="4573829" y="-2819911"/>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2304" name="Google Shape;2304;p33"/>
            <p:cNvCxnSpPr/>
            <p:nvPr/>
          </p:nvCxnSpPr>
          <p:spPr>
            <a:xfrm rot="10800000">
              <a:off x="4573829" y="-3080067"/>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2305" name="Google Shape;2305;p33"/>
            <p:cNvCxnSpPr/>
            <p:nvPr/>
          </p:nvCxnSpPr>
          <p:spPr>
            <a:xfrm rot="10800000">
              <a:off x="4573829" y="-3340224"/>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2306" name="Google Shape;2306;p33"/>
            <p:cNvCxnSpPr/>
            <p:nvPr/>
          </p:nvCxnSpPr>
          <p:spPr>
            <a:xfrm rot="10800000">
              <a:off x="4573829" y="-3600380"/>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2307" name="Google Shape;2307;p33"/>
            <p:cNvCxnSpPr/>
            <p:nvPr/>
          </p:nvCxnSpPr>
          <p:spPr>
            <a:xfrm rot="10800000">
              <a:off x="4573829" y="-3860537"/>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2308" name="Google Shape;2308;p33"/>
            <p:cNvCxnSpPr/>
            <p:nvPr/>
          </p:nvCxnSpPr>
          <p:spPr>
            <a:xfrm rot="10800000">
              <a:off x="4573829" y="-4120693"/>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2309" name="Google Shape;2309;p33"/>
            <p:cNvCxnSpPr/>
            <p:nvPr/>
          </p:nvCxnSpPr>
          <p:spPr>
            <a:xfrm rot="10800000">
              <a:off x="4570100" y="-4380850"/>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2310" name="Google Shape;2310;p33"/>
            <p:cNvCxnSpPr/>
            <p:nvPr/>
          </p:nvCxnSpPr>
          <p:spPr>
            <a:xfrm rot="10800000">
              <a:off x="4573829" y="301975"/>
              <a:ext cx="0" cy="9140400"/>
            </a:xfrm>
            <a:prstGeom prst="straightConnector1">
              <a:avLst/>
            </a:prstGeom>
            <a:noFill/>
            <a:ln cap="flat" cmpd="sng" w="9525">
              <a:solidFill>
                <a:schemeClr val="dk1"/>
              </a:solidFill>
              <a:prstDash val="solid"/>
              <a:round/>
              <a:headEnd len="med" w="med" type="none"/>
              <a:tailEnd len="med" w="med" type="none"/>
            </a:ln>
          </p:spPr>
        </p:cxnSp>
      </p:grpSp>
      <p:grpSp>
        <p:nvGrpSpPr>
          <p:cNvPr id="2311" name="Google Shape;2311;p33"/>
          <p:cNvGrpSpPr/>
          <p:nvPr/>
        </p:nvGrpSpPr>
        <p:grpSpPr>
          <a:xfrm>
            <a:off x="701025" y="539400"/>
            <a:ext cx="7731300" cy="4064700"/>
            <a:chOff x="701025" y="539400"/>
            <a:chExt cx="7731300" cy="4064700"/>
          </a:xfrm>
        </p:grpSpPr>
        <p:sp>
          <p:nvSpPr>
            <p:cNvPr id="2312" name="Google Shape;2312;p33"/>
            <p:cNvSpPr/>
            <p:nvPr/>
          </p:nvSpPr>
          <p:spPr>
            <a:xfrm>
              <a:off x="711950" y="539400"/>
              <a:ext cx="7719000" cy="4064700"/>
            </a:xfrm>
            <a:prstGeom prst="roundRect">
              <a:avLst>
                <a:gd fmla="val 6735" name="adj"/>
              </a:avLst>
            </a:prstGeom>
            <a:solidFill>
              <a:srgbClr val="FFFFFF"/>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2313" name="Google Shape;2313;p33"/>
            <p:cNvCxnSpPr/>
            <p:nvPr/>
          </p:nvCxnSpPr>
          <p:spPr>
            <a:xfrm rot="10800000">
              <a:off x="701025" y="1072675"/>
              <a:ext cx="7731300" cy="0"/>
            </a:xfrm>
            <a:prstGeom prst="straightConnector1">
              <a:avLst/>
            </a:prstGeom>
            <a:noFill/>
            <a:ln cap="flat" cmpd="sng" w="9525">
              <a:solidFill>
                <a:srgbClr val="595959"/>
              </a:solidFill>
              <a:prstDash val="solid"/>
              <a:round/>
              <a:headEnd len="med" w="med" type="none"/>
              <a:tailEnd len="med" w="med" type="none"/>
            </a:ln>
          </p:spPr>
        </p:cxnSp>
        <p:grpSp>
          <p:nvGrpSpPr>
            <p:cNvPr id="2314" name="Google Shape;2314;p33"/>
            <p:cNvGrpSpPr/>
            <p:nvPr/>
          </p:nvGrpSpPr>
          <p:grpSpPr>
            <a:xfrm>
              <a:off x="941925" y="763050"/>
              <a:ext cx="716485" cy="147300"/>
              <a:chOff x="7468650" y="676950"/>
              <a:chExt cx="716485" cy="147300"/>
            </a:xfrm>
          </p:grpSpPr>
          <p:sp>
            <p:nvSpPr>
              <p:cNvPr id="2315" name="Google Shape;2315;p33"/>
              <p:cNvSpPr/>
              <p:nvPr/>
            </p:nvSpPr>
            <p:spPr>
              <a:xfrm>
                <a:off x="7468650" y="676950"/>
                <a:ext cx="147300" cy="147300"/>
              </a:xfrm>
              <a:prstGeom prst="ellipse">
                <a:avLst/>
              </a:prstGeom>
              <a:solidFill>
                <a:srgbClr val="74C3B3"/>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6" name="Google Shape;2316;p33"/>
              <p:cNvSpPr/>
              <p:nvPr/>
            </p:nvSpPr>
            <p:spPr>
              <a:xfrm>
                <a:off x="7753243" y="676950"/>
                <a:ext cx="147300" cy="147300"/>
              </a:xfrm>
              <a:prstGeom prst="ellipse">
                <a:avLst/>
              </a:prstGeom>
              <a:solidFill>
                <a:srgbClr val="F6C4A2"/>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7" name="Google Shape;2317;p33"/>
              <p:cNvSpPr/>
              <p:nvPr/>
            </p:nvSpPr>
            <p:spPr>
              <a:xfrm>
                <a:off x="8037835" y="676950"/>
                <a:ext cx="147300" cy="147300"/>
              </a:xfrm>
              <a:prstGeom prst="ellipse">
                <a:avLst/>
              </a:prstGeom>
              <a:solidFill>
                <a:srgbClr val="E1B8EC"/>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2318" name="Google Shape;2318;p33"/>
          <p:cNvSpPr/>
          <p:nvPr/>
        </p:nvSpPr>
        <p:spPr>
          <a:xfrm>
            <a:off x="1261004" y="-516225"/>
            <a:ext cx="911400" cy="911400"/>
          </a:xfrm>
          <a:prstGeom prst="ellipse">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9" name="Google Shape;2319;p33"/>
          <p:cNvSpPr/>
          <p:nvPr/>
        </p:nvSpPr>
        <p:spPr>
          <a:xfrm>
            <a:off x="-348525" y="3958300"/>
            <a:ext cx="630000" cy="630000"/>
          </a:xfrm>
          <a:prstGeom prst="ellipse">
            <a:avLst/>
          </a:prstGeom>
          <a:solidFill>
            <a:schemeClr val="accen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0" name="Google Shape;2320;p33"/>
          <p:cNvSpPr/>
          <p:nvPr/>
        </p:nvSpPr>
        <p:spPr>
          <a:xfrm>
            <a:off x="8131262" y="4762011"/>
            <a:ext cx="1362383" cy="224196"/>
          </a:xfrm>
          <a:custGeom>
            <a:rect b="b" l="l" r="r" t="t"/>
            <a:pathLst>
              <a:path extrusionOk="0" h="20559" w="124932">
                <a:moveTo>
                  <a:pt x="28957" y="1"/>
                </a:moveTo>
                <a:lnTo>
                  <a:pt x="15565" y="11748"/>
                </a:lnTo>
                <a:lnTo>
                  <a:pt x="4346" y="1939"/>
                </a:lnTo>
                <a:lnTo>
                  <a:pt x="0" y="6873"/>
                </a:lnTo>
                <a:lnTo>
                  <a:pt x="15565" y="20558"/>
                </a:lnTo>
                <a:lnTo>
                  <a:pt x="28957" y="8811"/>
                </a:lnTo>
                <a:lnTo>
                  <a:pt x="42349" y="20558"/>
                </a:lnTo>
                <a:lnTo>
                  <a:pt x="55740" y="8811"/>
                </a:lnTo>
                <a:lnTo>
                  <a:pt x="69132" y="20558"/>
                </a:lnTo>
                <a:lnTo>
                  <a:pt x="82524" y="8811"/>
                </a:lnTo>
                <a:lnTo>
                  <a:pt x="95916" y="20558"/>
                </a:lnTo>
                <a:lnTo>
                  <a:pt x="109307" y="8811"/>
                </a:lnTo>
                <a:lnTo>
                  <a:pt x="120585" y="18620"/>
                </a:lnTo>
                <a:lnTo>
                  <a:pt x="124931" y="13686"/>
                </a:lnTo>
                <a:lnTo>
                  <a:pt x="109307" y="1"/>
                </a:lnTo>
                <a:lnTo>
                  <a:pt x="95916" y="11748"/>
                </a:lnTo>
                <a:lnTo>
                  <a:pt x="82524" y="1"/>
                </a:lnTo>
                <a:lnTo>
                  <a:pt x="69132" y="11748"/>
                </a:lnTo>
                <a:lnTo>
                  <a:pt x="55740" y="1"/>
                </a:lnTo>
                <a:lnTo>
                  <a:pt x="42349" y="11748"/>
                </a:lnTo>
                <a:lnTo>
                  <a:pt x="28957" y="1"/>
                </a:lnTo>
                <a:close/>
              </a:path>
            </a:pathLst>
          </a:custGeom>
          <a:solidFill>
            <a:schemeClr val="l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1" name="Google Shape;2321;p33"/>
          <p:cNvSpPr/>
          <p:nvPr/>
        </p:nvSpPr>
        <p:spPr>
          <a:xfrm>
            <a:off x="8550713" y="318975"/>
            <a:ext cx="415800" cy="415800"/>
          </a:xfrm>
          <a:prstGeom prst="star4">
            <a:avLst>
              <a:gd fmla="val 19794" name="adj"/>
            </a:avLst>
          </a:prstGeom>
          <a:solidFill>
            <a:schemeClr val="accent4"/>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2" name="Google Shape;2322;p33"/>
          <p:cNvSpPr/>
          <p:nvPr/>
        </p:nvSpPr>
        <p:spPr>
          <a:xfrm>
            <a:off x="454122" y="561825"/>
            <a:ext cx="91500" cy="91500"/>
          </a:xfrm>
          <a:prstGeom prst="ellipse">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3" name="Google Shape;2323;p33"/>
          <p:cNvSpPr/>
          <p:nvPr/>
        </p:nvSpPr>
        <p:spPr>
          <a:xfrm>
            <a:off x="8822400" y="4250871"/>
            <a:ext cx="224100" cy="224100"/>
          </a:xfrm>
          <a:prstGeom prst="ellipse">
            <a:avLst/>
          </a:prstGeom>
          <a:solidFill>
            <a:schemeClr val="accent6"/>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4" name="Google Shape;2324;p33"/>
          <p:cNvSpPr/>
          <p:nvPr/>
        </p:nvSpPr>
        <p:spPr>
          <a:xfrm>
            <a:off x="8898600" y="-156975"/>
            <a:ext cx="490200" cy="490200"/>
          </a:xfrm>
          <a:prstGeom prst="ellipse">
            <a:avLst/>
          </a:prstGeom>
          <a:solidFill>
            <a:schemeClr val="accen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5" name="Google Shape;2325;p33"/>
          <p:cNvSpPr/>
          <p:nvPr/>
        </p:nvSpPr>
        <p:spPr>
          <a:xfrm>
            <a:off x="8646022" y="4159375"/>
            <a:ext cx="91500" cy="91500"/>
          </a:xfrm>
          <a:prstGeom prst="ellipse">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6" name="Google Shape;2326;p33"/>
          <p:cNvSpPr/>
          <p:nvPr/>
        </p:nvSpPr>
        <p:spPr>
          <a:xfrm>
            <a:off x="-102785" y="-156975"/>
            <a:ext cx="677974" cy="678887"/>
          </a:xfrm>
          <a:custGeom>
            <a:rect b="b" l="l" r="r" t="t"/>
            <a:pathLst>
              <a:path extrusionOk="0" h="43877" w="43818">
                <a:moveTo>
                  <a:pt x="21909" y="1"/>
                </a:moveTo>
                <a:cubicBezTo>
                  <a:pt x="21909" y="12101"/>
                  <a:pt x="12100" y="21968"/>
                  <a:pt x="0" y="21968"/>
                </a:cubicBezTo>
                <a:cubicBezTo>
                  <a:pt x="12100" y="21968"/>
                  <a:pt x="21909" y="31777"/>
                  <a:pt x="21909" y="43877"/>
                </a:cubicBezTo>
                <a:cubicBezTo>
                  <a:pt x="21909" y="31777"/>
                  <a:pt x="31718" y="21968"/>
                  <a:pt x="43817" y="21968"/>
                </a:cubicBezTo>
                <a:cubicBezTo>
                  <a:pt x="31718" y="21968"/>
                  <a:pt x="21909" y="12101"/>
                  <a:pt x="21909" y="1"/>
                </a:cubicBezTo>
                <a:close/>
              </a:path>
            </a:pathLst>
          </a:custGeom>
          <a:solidFill>
            <a:schemeClr val="accent3"/>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7" name="Google Shape;2327;p33"/>
          <p:cNvSpPr/>
          <p:nvPr/>
        </p:nvSpPr>
        <p:spPr>
          <a:xfrm>
            <a:off x="185976" y="4593725"/>
            <a:ext cx="415833" cy="416393"/>
          </a:xfrm>
          <a:custGeom>
            <a:rect b="b" l="l" r="r" t="t"/>
            <a:pathLst>
              <a:path extrusionOk="0" h="43877" w="43818">
                <a:moveTo>
                  <a:pt x="21909" y="1"/>
                </a:moveTo>
                <a:cubicBezTo>
                  <a:pt x="21909" y="12101"/>
                  <a:pt x="12100" y="21968"/>
                  <a:pt x="0" y="21968"/>
                </a:cubicBezTo>
                <a:cubicBezTo>
                  <a:pt x="12100" y="21968"/>
                  <a:pt x="21909" y="31777"/>
                  <a:pt x="21909" y="43877"/>
                </a:cubicBezTo>
                <a:cubicBezTo>
                  <a:pt x="21909" y="31777"/>
                  <a:pt x="31718" y="21968"/>
                  <a:pt x="43817" y="21968"/>
                </a:cubicBezTo>
                <a:cubicBezTo>
                  <a:pt x="31718" y="21968"/>
                  <a:pt x="21909" y="12101"/>
                  <a:pt x="21909" y="1"/>
                </a:cubicBezTo>
                <a:close/>
              </a:path>
            </a:pathLst>
          </a:custGeom>
          <a:solidFill>
            <a:schemeClr val="accent6"/>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8" name="Google Shape;2328;p33"/>
          <p:cNvSpPr/>
          <p:nvPr/>
        </p:nvSpPr>
        <p:spPr>
          <a:xfrm>
            <a:off x="713097" y="4918625"/>
            <a:ext cx="91500" cy="91500"/>
          </a:xfrm>
          <a:prstGeom prst="ellipse">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9" name="Google Shape;2329;p33"/>
          <p:cNvSpPr txBox="1"/>
          <p:nvPr>
            <p:ph type="title"/>
          </p:nvPr>
        </p:nvSpPr>
        <p:spPr>
          <a:xfrm>
            <a:off x="1844825" y="539400"/>
            <a:ext cx="6321600" cy="525900"/>
          </a:xfrm>
          <a:prstGeom prst="rect">
            <a:avLst/>
          </a:prstGeom>
        </p:spPr>
        <p:txBody>
          <a:bodyPr anchorCtr="0" anchor="ctr" bIns="91425" lIns="91425" spcFirstLastPara="1" rIns="91425" wrap="square" tIns="91425">
            <a:noAutofit/>
          </a:bodyPr>
          <a:lstStyle>
            <a:lvl1pPr lvl="0" rtl="0">
              <a:spcBef>
                <a:spcPts val="0"/>
              </a:spcBef>
              <a:spcAft>
                <a:spcPts val="0"/>
              </a:spcAft>
              <a:buSzPts val="2800"/>
              <a:buNone/>
              <a:defRPr sz="302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7">
  <p:cSld name="TITLE_ONLY_1_1_1_1_1_1_1">
    <p:spTree>
      <p:nvGrpSpPr>
        <p:cNvPr id="2330" name="Shape 2330"/>
        <p:cNvGrpSpPr/>
        <p:nvPr/>
      </p:nvGrpSpPr>
      <p:grpSpPr>
        <a:xfrm>
          <a:off x="0" y="0"/>
          <a:ext cx="0" cy="0"/>
          <a:chOff x="0" y="0"/>
          <a:chExt cx="0" cy="0"/>
        </a:xfrm>
      </p:grpSpPr>
      <p:grpSp>
        <p:nvGrpSpPr>
          <p:cNvPr id="2331" name="Google Shape;2331;p34"/>
          <p:cNvGrpSpPr/>
          <p:nvPr/>
        </p:nvGrpSpPr>
        <p:grpSpPr>
          <a:xfrm>
            <a:off x="-100" y="-2100"/>
            <a:ext cx="9144129" cy="5149800"/>
            <a:chOff x="-100" y="-2100"/>
            <a:chExt cx="9144129" cy="5149800"/>
          </a:xfrm>
        </p:grpSpPr>
        <p:cxnSp>
          <p:nvCxnSpPr>
            <p:cNvPr id="2332" name="Google Shape;2332;p34"/>
            <p:cNvCxnSpPr/>
            <p:nvPr/>
          </p:nvCxnSpPr>
          <p:spPr>
            <a:xfrm>
              <a:off x="352950"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2333" name="Google Shape;2333;p34"/>
            <p:cNvCxnSpPr/>
            <p:nvPr/>
          </p:nvCxnSpPr>
          <p:spPr>
            <a:xfrm>
              <a:off x="609193"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2334" name="Google Shape;2334;p34"/>
            <p:cNvCxnSpPr/>
            <p:nvPr/>
          </p:nvCxnSpPr>
          <p:spPr>
            <a:xfrm>
              <a:off x="865437" y="-210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2335" name="Google Shape;2335;p34"/>
            <p:cNvCxnSpPr/>
            <p:nvPr/>
          </p:nvCxnSpPr>
          <p:spPr>
            <a:xfrm>
              <a:off x="1121680"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2336" name="Google Shape;2336;p34"/>
            <p:cNvCxnSpPr/>
            <p:nvPr/>
          </p:nvCxnSpPr>
          <p:spPr>
            <a:xfrm>
              <a:off x="1377924"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2337" name="Google Shape;2337;p34"/>
            <p:cNvCxnSpPr/>
            <p:nvPr/>
          </p:nvCxnSpPr>
          <p:spPr>
            <a:xfrm>
              <a:off x="1634167"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2338" name="Google Shape;2338;p34"/>
            <p:cNvCxnSpPr/>
            <p:nvPr/>
          </p:nvCxnSpPr>
          <p:spPr>
            <a:xfrm>
              <a:off x="1890410"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2339" name="Google Shape;2339;p34"/>
            <p:cNvCxnSpPr/>
            <p:nvPr/>
          </p:nvCxnSpPr>
          <p:spPr>
            <a:xfrm>
              <a:off x="2146654"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2340" name="Google Shape;2340;p34"/>
            <p:cNvCxnSpPr/>
            <p:nvPr/>
          </p:nvCxnSpPr>
          <p:spPr>
            <a:xfrm>
              <a:off x="2402897" y="-210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2341" name="Google Shape;2341;p34"/>
            <p:cNvCxnSpPr/>
            <p:nvPr/>
          </p:nvCxnSpPr>
          <p:spPr>
            <a:xfrm>
              <a:off x="2659140"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2342" name="Google Shape;2342;p34"/>
            <p:cNvCxnSpPr/>
            <p:nvPr/>
          </p:nvCxnSpPr>
          <p:spPr>
            <a:xfrm>
              <a:off x="2915384"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2343" name="Google Shape;2343;p34"/>
            <p:cNvCxnSpPr/>
            <p:nvPr/>
          </p:nvCxnSpPr>
          <p:spPr>
            <a:xfrm>
              <a:off x="3171627"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2344" name="Google Shape;2344;p34"/>
            <p:cNvCxnSpPr/>
            <p:nvPr/>
          </p:nvCxnSpPr>
          <p:spPr>
            <a:xfrm>
              <a:off x="3427871"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2345" name="Google Shape;2345;p34"/>
            <p:cNvCxnSpPr/>
            <p:nvPr/>
          </p:nvCxnSpPr>
          <p:spPr>
            <a:xfrm>
              <a:off x="3684114"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2346" name="Google Shape;2346;p34"/>
            <p:cNvCxnSpPr/>
            <p:nvPr/>
          </p:nvCxnSpPr>
          <p:spPr>
            <a:xfrm>
              <a:off x="3940357"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2347" name="Google Shape;2347;p34"/>
            <p:cNvCxnSpPr/>
            <p:nvPr/>
          </p:nvCxnSpPr>
          <p:spPr>
            <a:xfrm>
              <a:off x="4196601"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2348" name="Google Shape;2348;p34"/>
            <p:cNvCxnSpPr/>
            <p:nvPr/>
          </p:nvCxnSpPr>
          <p:spPr>
            <a:xfrm>
              <a:off x="4452844"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2349" name="Google Shape;2349;p34"/>
            <p:cNvCxnSpPr/>
            <p:nvPr/>
          </p:nvCxnSpPr>
          <p:spPr>
            <a:xfrm>
              <a:off x="4709088" y="-210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2350" name="Google Shape;2350;p34"/>
            <p:cNvCxnSpPr/>
            <p:nvPr/>
          </p:nvCxnSpPr>
          <p:spPr>
            <a:xfrm>
              <a:off x="4965331"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2351" name="Google Shape;2351;p34"/>
            <p:cNvCxnSpPr/>
            <p:nvPr/>
          </p:nvCxnSpPr>
          <p:spPr>
            <a:xfrm>
              <a:off x="5221574" y="-210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2352" name="Google Shape;2352;p34"/>
            <p:cNvCxnSpPr/>
            <p:nvPr/>
          </p:nvCxnSpPr>
          <p:spPr>
            <a:xfrm>
              <a:off x="5477818" y="-210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2353" name="Google Shape;2353;p34"/>
            <p:cNvCxnSpPr/>
            <p:nvPr/>
          </p:nvCxnSpPr>
          <p:spPr>
            <a:xfrm>
              <a:off x="5734061"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2354" name="Google Shape;2354;p34"/>
            <p:cNvCxnSpPr/>
            <p:nvPr/>
          </p:nvCxnSpPr>
          <p:spPr>
            <a:xfrm>
              <a:off x="5990304"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2355" name="Google Shape;2355;p34"/>
            <p:cNvCxnSpPr/>
            <p:nvPr/>
          </p:nvCxnSpPr>
          <p:spPr>
            <a:xfrm>
              <a:off x="6246548"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2356" name="Google Shape;2356;p34"/>
            <p:cNvCxnSpPr/>
            <p:nvPr/>
          </p:nvCxnSpPr>
          <p:spPr>
            <a:xfrm>
              <a:off x="6502791"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2357" name="Google Shape;2357;p34"/>
            <p:cNvCxnSpPr/>
            <p:nvPr/>
          </p:nvCxnSpPr>
          <p:spPr>
            <a:xfrm>
              <a:off x="6759035" y="-210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2358" name="Google Shape;2358;p34"/>
            <p:cNvCxnSpPr/>
            <p:nvPr/>
          </p:nvCxnSpPr>
          <p:spPr>
            <a:xfrm>
              <a:off x="7015278"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2359" name="Google Shape;2359;p34"/>
            <p:cNvCxnSpPr/>
            <p:nvPr/>
          </p:nvCxnSpPr>
          <p:spPr>
            <a:xfrm>
              <a:off x="7271521"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2360" name="Google Shape;2360;p34"/>
            <p:cNvCxnSpPr/>
            <p:nvPr/>
          </p:nvCxnSpPr>
          <p:spPr>
            <a:xfrm>
              <a:off x="7527765"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2361" name="Google Shape;2361;p34"/>
            <p:cNvCxnSpPr/>
            <p:nvPr/>
          </p:nvCxnSpPr>
          <p:spPr>
            <a:xfrm>
              <a:off x="7784008" y="-210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2362" name="Google Shape;2362;p34"/>
            <p:cNvCxnSpPr/>
            <p:nvPr/>
          </p:nvCxnSpPr>
          <p:spPr>
            <a:xfrm>
              <a:off x="8040251"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2363" name="Google Shape;2363;p34"/>
            <p:cNvCxnSpPr/>
            <p:nvPr/>
          </p:nvCxnSpPr>
          <p:spPr>
            <a:xfrm>
              <a:off x="8296495"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2364" name="Google Shape;2364;p34"/>
            <p:cNvCxnSpPr/>
            <p:nvPr/>
          </p:nvCxnSpPr>
          <p:spPr>
            <a:xfrm>
              <a:off x="8552738" y="-210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2365" name="Google Shape;2365;p34"/>
            <p:cNvCxnSpPr/>
            <p:nvPr/>
          </p:nvCxnSpPr>
          <p:spPr>
            <a:xfrm>
              <a:off x="8808982" y="-210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2366" name="Google Shape;2366;p34"/>
            <p:cNvCxnSpPr/>
            <p:nvPr/>
          </p:nvCxnSpPr>
          <p:spPr>
            <a:xfrm>
              <a:off x="9065225"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2367" name="Google Shape;2367;p34"/>
            <p:cNvCxnSpPr/>
            <p:nvPr/>
          </p:nvCxnSpPr>
          <p:spPr>
            <a:xfrm>
              <a:off x="96700"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2368" name="Google Shape;2368;p34"/>
            <p:cNvCxnSpPr/>
            <p:nvPr/>
          </p:nvCxnSpPr>
          <p:spPr>
            <a:xfrm rot="10800000">
              <a:off x="4573829" y="41812"/>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2369" name="Google Shape;2369;p34"/>
            <p:cNvCxnSpPr/>
            <p:nvPr/>
          </p:nvCxnSpPr>
          <p:spPr>
            <a:xfrm rot="10800000">
              <a:off x="4573829" y="-218345"/>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2370" name="Google Shape;2370;p34"/>
            <p:cNvCxnSpPr/>
            <p:nvPr/>
          </p:nvCxnSpPr>
          <p:spPr>
            <a:xfrm rot="10800000">
              <a:off x="4570100" y="-478501"/>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2371" name="Google Shape;2371;p34"/>
            <p:cNvCxnSpPr/>
            <p:nvPr/>
          </p:nvCxnSpPr>
          <p:spPr>
            <a:xfrm rot="10800000">
              <a:off x="4573829" y="-738658"/>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2372" name="Google Shape;2372;p34"/>
            <p:cNvCxnSpPr/>
            <p:nvPr/>
          </p:nvCxnSpPr>
          <p:spPr>
            <a:xfrm rot="10800000">
              <a:off x="4573829" y="-998815"/>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2373" name="Google Shape;2373;p34"/>
            <p:cNvCxnSpPr/>
            <p:nvPr/>
          </p:nvCxnSpPr>
          <p:spPr>
            <a:xfrm rot="10800000">
              <a:off x="4573829" y="-1258971"/>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2374" name="Google Shape;2374;p34"/>
            <p:cNvCxnSpPr/>
            <p:nvPr/>
          </p:nvCxnSpPr>
          <p:spPr>
            <a:xfrm rot="10800000">
              <a:off x="4573829" y="-1519128"/>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2375" name="Google Shape;2375;p34"/>
            <p:cNvCxnSpPr/>
            <p:nvPr/>
          </p:nvCxnSpPr>
          <p:spPr>
            <a:xfrm rot="10800000">
              <a:off x="4573829" y="-1779284"/>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2376" name="Google Shape;2376;p34"/>
            <p:cNvCxnSpPr/>
            <p:nvPr/>
          </p:nvCxnSpPr>
          <p:spPr>
            <a:xfrm rot="10800000">
              <a:off x="4570100" y="-2039441"/>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2377" name="Google Shape;2377;p34"/>
            <p:cNvCxnSpPr/>
            <p:nvPr/>
          </p:nvCxnSpPr>
          <p:spPr>
            <a:xfrm rot="10800000">
              <a:off x="4573829" y="-2299597"/>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2378" name="Google Shape;2378;p34"/>
            <p:cNvCxnSpPr/>
            <p:nvPr/>
          </p:nvCxnSpPr>
          <p:spPr>
            <a:xfrm rot="10800000">
              <a:off x="4573829" y="-2559754"/>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2379" name="Google Shape;2379;p34"/>
            <p:cNvCxnSpPr/>
            <p:nvPr/>
          </p:nvCxnSpPr>
          <p:spPr>
            <a:xfrm rot="10800000">
              <a:off x="4573829" y="-2819911"/>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2380" name="Google Shape;2380;p34"/>
            <p:cNvCxnSpPr/>
            <p:nvPr/>
          </p:nvCxnSpPr>
          <p:spPr>
            <a:xfrm rot="10800000">
              <a:off x="4573829" y="-3080067"/>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2381" name="Google Shape;2381;p34"/>
            <p:cNvCxnSpPr/>
            <p:nvPr/>
          </p:nvCxnSpPr>
          <p:spPr>
            <a:xfrm rot="10800000">
              <a:off x="4573829" y="-3340224"/>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2382" name="Google Shape;2382;p34"/>
            <p:cNvCxnSpPr/>
            <p:nvPr/>
          </p:nvCxnSpPr>
          <p:spPr>
            <a:xfrm rot="10800000">
              <a:off x="4573829" y="-3600380"/>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2383" name="Google Shape;2383;p34"/>
            <p:cNvCxnSpPr/>
            <p:nvPr/>
          </p:nvCxnSpPr>
          <p:spPr>
            <a:xfrm rot="10800000">
              <a:off x="4573829" y="-3860537"/>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2384" name="Google Shape;2384;p34"/>
            <p:cNvCxnSpPr/>
            <p:nvPr/>
          </p:nvCxnSpPr>
          <p:spPr>
            <a:xfrm rot="10800000">
              <a:off x="4573829" y="-4120693"/>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2385" name="Google Shape;2385;p34"/>
            <p:cNvCxnSpPr/>
            <p:nvPr/>
          </p:nvCxnSpPr>
          <p:spPr>
            <a:xfrm rot="10800000">
              <a:off x="4570100" y="-4380850"/>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2386" name="Google Shape;2386;p34"/>
            <p:cNvCxnSpPr/>
            <p:nvPr/>
          </p:nvCxnSpPr>
          <p:spPr>
            <a:xfrm rot="10800000">
              <a:off x="4573829" y="301975"/>
              <a:ext cx="0" cy="9140400"/>
            </a:xfrm>
            <a:prstGeom prst="straightConnector1">
              <a:avLst/>
            </a:prstGeom>
            <a:noFill/>
            <a:ln cap="flat" cmpd="sng" w="9525">
              <a:solidFill>
                <a:schemeClr val="dk1"/>
              </a:solidFill>
              <a:prstDash val="solid"/>
              <a:round/>
              <a:headEnd len="med" w="med" type="none"/>
              <a:tailEnd len="med" w="med" type="none"/>
            </a:ln>
          </p:spPr>
        </p:cxnSp>
      </p:grpSp>
      <p:grpSp>
        <p:nvGrpSpPr>
          <p:cNvPr id="2387" name="Google Shape;2387;p34"/>
          <p:cNvGrpSpPr/>
          <p:nvPr/>
        </p:nvGrpSpPr>
        <p:grpSpPr>
          <a:xfrm>
            <a:off x="701025" y="539400"/>
            <a:ext cx="7731300" cy="4064700"/>
            <a:chOff x="701025" y="539400"/>
            <a:chExt cx="7731300" cy="4064700"/>
          </a:xfrm>
        </p:grpSpPr>
        <p:sp>
          <p:nvSpPr>
            <p:cNvPr id="2388" name="Google Shape;2388;p34"/>
            <p:cNvSpPr/>
            <p:nvPr/>
          </p:nvSpPr>
          <p:spPr>
            <a:xfrm>
              <a:off x="711950" y="539400"/>
              <a:ext cx="7719000" cy="4064700"/>
            </a:xfrm>
            <a:prstGeom prst="roundRect">
              <a:avLst>
                <a:gd fmla="val 6735" name="adj"/>
              </a:avLst>
            </a:prstGeom>
            <a:solidFill>
              <a:srgbClr val="FFFFFF"/>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2389" name="Google Shape;2389;p34"/>
            <p:cNvCxnSpPr/>
            <p:nvPr/>
          </p:nvCxnSpPr>
          <p:spPr>
            <a:xfrm rot="10800000">
              <a:off x="701025" y="1072675"/>
              <a:ext cx="7731300" cy="0"/>
            </a:xfrm>
            <a:prstGeom prst="straightConnector1">
              <a:avLst/>
            </a:prstGeom>
            <a:noFill/>
            <a:ln cap="flat" cmpd="sng" w="9525">
              <a:solidFill>
                <a:srgbClr val="595959"/>
              </a:solidFill>
              <a:prstDash val="solid"/>
              <a:round/>
              <a:headEnd len="med" w="med" type="none"/>
              <a:tailEnd len="med" w="med" type="none"/>
            </a:ln>
          </p:spPr>
        </p:cxnSp>
        <p:grpSp>
          <p:nvGrpSpPr>
            <p:cNvPr id="2390" name="Google Shape;2390;p34"/>
            <p:cNvGrpSpPr/>
            <p:nvPr/>
          </p:nvGrpSpPr>
          <p:grpSpPr>
            <a:xfrm>
              <a:off x="941925" y="763050"/>
              <a:ext cx="716485" cy="147300"/>
              <a:chOff x="7468650" y="676950"/>
              <a:chExt cx="716485" cy="147300"/>
            </a:xfrm>
          </p:grpSpPr>
          <p:sp>
            <p:nvSpPr>
              <p:cNvPr id="2391" name="Google Shape;2391;p34"/>
              <p:cNvSpPr/>
              <p:nvPr/>
            </p:nvSpPr>
            <p:spPr>
              <a:xfrm>
                <a:off x="7468650" y="676950"/>
                <a:ext cx="147300" cy="147300"/>
              </a:xfrm>
              <a:prstGeom prst="ellipse">
                <a:avLst/>
              </a:prstGeom>
              <a:solidFill>
                <a:srgbClr val="74C3B3"/>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2" name="Google Shape;2392;p34"/>
              <p:cNvSpPr/>
              <p:nvPr/>
            </p:nvSpPr>
            <p:spPr>
              <a:xfrm>
                <a:off x="7753243" y="676950"/>
                <a:ext cx="147300" cy="147300"/>
              </a:xfrm>
              <a:prstGeom prst="ellipse">
                <a:avLst/>
              </a:prstGeom>
              <a:solidFill>
                <a:srgbClr val="F6C4A2"/>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3" name="Google Shape;2393;p34"/>
              <p:cNvSpPr/>
              <p:nvPr/>
            </p:nvSpPr>
            <p:spPr>
              <a:xfrm>
                <a:off x="8037835" y="676950"/>
                <a:ext cx="147300" cy="147300"/>
              </a:xfrm>
              <a:prstGeom prst="ellipse">
                <a:avLst/>
              </a:prstGeom>
              <a:solidFill>
                <a:srgbClr val="E1B8EC"/>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2394" name="Google Shape;2394;p34"/>
          <p:cNvSpPr/>
          <p:nvPr/>
        </p:nvSpPr>
        <p:spPr>
          <a:xfrm>
            <a:off x="575204" y="-516225"/>
            <a:ext cx="911400" cy="911400"/>
          </a:xfrm>
          <a:prstGeom prst="ellipse">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5" name="Google Shape;2395;p34"/>
          <p:cNvSpPr/>
          <p:nvPr/>
        </p:nvSpPr>
        <p:spPr>
          <a:xfrm>
            <a:off x="-67710" y="4250875"/>
            <a:ext cx="677974" cy="678887"/>
          </a:xfrm>
          <a:custGeom>
            <a:rect b="b" l="l" r="r" t="t"/>
            <a:pathLst>
              <a:path extrusionOk="0" h="43877" w="43818">
                <a:moveTo>
                  <a:pt x="21909" y="1"/>
                </a:moveTo>
                <a:cubicBezTo>
                  <a:pt x="21909" y="12101"/>
                  <a:pt x="12100" y="21968"/>
                  <a:pt x="0" y="21968"/>
                </a:cubicBezTo>
                <a:cubicBezTo>
                  <a:pt x="12100" y="21968"/>
                  <a:pt x="21909" y="31777"/>
                  <a:pt x="21909" y="43877"/>
                </a:cubicBezTo>
                <a:cubicBezTo>
                  <a:pt x="21909" y="31777"/>
                  <a:pt x="31718" y="21968"/>
                  <a:pt x="43817" y="21968"/>
                </a:cubicBezTo>
                <a:cubicBezTo>
                  <a:pt x="31718" y="21968"/>
                  <a:pt x="21909" y="12101"/>
                  <a:pt x="21909" y="1"/>
                </a:cubicBezTo>
                <a:close/>
              </a:path>
            </a:pathLst>
          </a:custGeom>
          <a:solidFill>
            <a:schemeClr val="accen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6" name="Google Shape;2396;p34"/>
          <p:cNvSpPr/>
          <p:nvPr/>
        </p:nvSpPr>
        <p:spPr>
          <a:xfrm>
            <a:off x="-312975" y="633775"/>
            <a:ext cx="630000" cy="630000"/>
          </a:xfrm>
          <a:prstGeom prst="ellipse">
            <a:avLst/>
          </a:prstGeom>
          <a:solidFill>
            <a:schemeClr val="accent6"/>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7" name="Google Shape;2397;p34"/>
          <p:cNvSpPr/>
          <p:nvPr/>
        </p:nvSpPr>
        <p:spPr>
          <a:xfrm>
            <a:off x="8131262" y="106211"/>
            <a:ext cx="1362383" cy="224196"/>
          </a:xfrm>
          <a:custGeom>
            <a:rect b="b" l="l" r="r" t="t"/>
            <a:pathLst>
              <a:path extrusionOk="0" h="20559" w="124932">
                <a:moveTo>
                  <a:pt x="28957" y="1"/>
                </a:moveTo>
                <a:lnTo>
                  <a:pt x="15565" y="11748"/>
                </a:lnTo>
                <a:lnTo>
                  <a:pt x="4346" y="1939"/>
                </a:lnTo>
                <a:lnTo>
                  <a:pt x="0" y="6873"/>
                </a:lnTo>
                <a:lnTo>
                  <a:pt x="15565" y="20558"/>
                </a:lnTo>
                <a:lnTo>
                  <a:pt x="28957" y="8811"/>
                </a:lnTo>
                <a:lnTo>
                  <a:pt x="42349" y="20558"/>
                </a:lnTo>
                <a:lnTo>
                  <a:pt x="55740" y="8811"/>
                </a:lnTo>
                <a:lnTo>
                  <a:pt x="69132" y="20558"/>
                </a:lnTo>
                <a:lnTo>
                  <a:pt x="82524" y="8811"/>
                </a:lnTo>
                <a:lnTo>
                  <a:pt x="95916" y="20558"/>
                </a:lnTo>
                <a:lnTo>
                  <a:pt x="109307" y="8811"/>
                </a:lnTo>
                <a:lnTo>
                  <a:pt x="120585" y="18620"/>
                </a:lnTo>
                <a:lnTo>
                  <a:pt x="124931" y="13686"/>
                </a:lnTo>
                <a:lnTo>
                  <a:pt x="109307" y="1"/>
                </a:lnTo>
                <a:lnTo>
                  <a:pt x="95916" y="11748"/>
                </a:lnTo>
                <a:lnTo>
                  <a:pt x="82524" y="1"/>
                </a:lnTo>
                <a:lnTo>
                  <a:pt x="69132" y="11748"/>
                </a:lnTo>
                <a:lnTo>
                  <a:pt x="55740" y="1"/>
                </a:lnTo>
                <a:lnTo>
                  <a:pt x="42349" y="11748"/>
                </a:lnTo>
                <a:lnTo>
                  <a:pt x="28957" y="1"/>
                </a:lnTo>
                <a:close/>
              </a:path>
            </a:pathLst>
          </a:custGeom>
          <a:solidFill>
            <a:schemeClr val="accent5"/>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8" name="Google Shape;2398;p34"/>
          <p:cNvSpPr/>
          <p:nvPr/>
        </p:nvSpPr>
        <p:spPr>
          <a:xfrm>
            <a:off x="505200" y="4666197"/>
            <a:ext cx="415800" cy="415800"/>
          </a:xfrm>
          <a:prstGeom prst="star4">
            <a:avLst>
              <a:gd fmla="val 19794" name="adj"/>
            </a:avLst>
          </a:prstGeom>
          <a:solidFill>
            <a:schemeClr val="accent6"/>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9" name="Google Shape;2399;p34"/>
          <p:cNvSpPr/>
          <p:nvPr/>
        </p:nvSpPr>
        <p:spPr>
          <a:xfrm>
            <a:off x="8693063" y="539400"/>
            <a:ext cx="415800" cy="415800"/>
          </a:xfrm>
          <a:prstGeom prst="star4">
            <a:avLst>
              <a:gd fmla="val 19794" name="adj"/>
            </a:avLst>
          </a:prstGeom>
          <a:solidFill>
            <a:schemeClr val="accent4"/>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0" name="Google Shape;2400;p34"/>
          <p:cNvSpPr/>
          <p:nvPr/>
        </p:nvSpPr>
        <p:spPr>
          <a:xfrm>
            <a:off x="225522" y="333225"/>
            <a:ext cx="91500" cy="91500"/>
          </a:xfrm>
          <a:prstGeom prst="ellipse">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1" name="Google Shape;2401;p34"/>
          <p:cNvSpPr/>
          <p:nvPr/>
        </p:nvSpPr>
        <p:spPr>
          <a:xfrm>
            <a:off x="8598300" y="4478271"/>
            <a:ext cx="224100" cy="224100"/>
          </a:xfrm>
          <a:prstGeom prst="ellipse">
            <a:avLst/>
          </a:prstGeom>
          <a:solidFill>
            <a:schemeClr val="accent6"/>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2" name="Google Shape;2402;p34"/>
          <p:cNvSpPr/>
          <p:nvPr/>
        </p:nvSpPr>
        <p:spPr>
          <a:xfrm>
            <a:off x="8758850" y="4789950"/>
            <a:ext cx="490200" cy="490200"/>
          </a:xfrm>
          <a:prstGeom prst="ellipse">
            <a:avLst/>
          </a:prstGeom>
          <a:solidFill>
            <a:schemeClr val="accen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3" name="Google Shape;2403;p34"/>
          <p:cNvSpPr/>
          <p:nvPr/>
        </p:nvSpPr>
        <p:spPr>
          <a:xfrm>
            <a:off x="8339397" y="4929750"/>
            <a:ext cx="91500" cy="91500"/>
          </a:xfrm>
          <a:prstGeom prst="ellipse">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4" name="Google Shape;2404;p34"/>
          <p:cNvSpPr txBox="1"/>
          <p:nvPr>
            <p:ph type="title"/>
          </p:nvPr>
        </p:nvSpPr>
        <p:spPr>
          <a:xfrm>
            <a:off x="1844825" y="539400"/>
            <a:ext cx="6321600" cy="525900"/>
          </a:xfrm>
          <a:prstGeom prst="rect">
            <a:avLst/>
          </a:prstGeom>
        </p:spPr>
        <p:txBody>
          <a:bodyPr anchorCtr="0" anchor="ctr" bIns="91425" lIns="91425" spcFirstLastPara="1" rIns="91425" wrap="square" tIns="91425">
            <a:noAutofit/>
          </a:bodyPr>
          <a:lstStyle>
            <a:lvl1pPr lvl="0" rtl="0">
              <a:spcBef>
                <a:spcPts val="0"/>
              </a:spcBef>
              <a:spcAft>
                <a:spcPts val="0"/>
              </a:spcAft>
              <a:buSzPts val="2800"/>
              <a:buNone/>
              <a:defRPr sz="302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8">
  <p:cSld name="TITLE_ONLY_1_1_1_1_1_1_1_1_1">
    <p:spTree>
      <p:nvGrpSpPr>
        <p:cNvPr id="2405" name="Shape 2405"/>
        <p:cNvGrpSpPr/>
        <p:nvPr/>
      </p:nvGrpSpPr>
      <p:grpSpPr>
        <a:xfrm>
          <a:off x="0" y="0"/>
          <a:ext cx="0" cy="0"/>
          <a:chOff x="0" y="0"/>
          <a:chExt cx="0" cy="0"/>
        </a:xfrm>
      </p:grpSpPr>
      <p:grpSp>
        <p:nvGrpSpPr>
          <p:cNvPr id="2406" name="Google Shape;2406;p35"/>
          <p:cNvGrpSpPr/>
          <p:nvPr/>
        </p:nvGrpSpPr>
        <p:grpSpPr>
          <a:xfrm>
            <a:off x="-100" y="-2100"/>
            <a:ext cx="9144129" cy="5149800"/>
            <a:chOff x="-100" y="-2100"/>
            <a:chExt cx="9144129" cy="5149800"/>
          </a:xfrm>
        </p:grpSpPr>
        <p:cxnSp>
          <p:nvCxnSpPr>
            <p:cNvPr id="2407" name="Google Shape;2407;p35"/>
            <p:cNvCxnSpPr/>
            <p:nvPr/>
          </p:nvCxnSpPr>
          <p:spPr>
            <a:xfrm>
              <a:off x="352950"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2408" name="Google Shape;2408;p35"/>
            <p:cNvCxnSpPr/>
            <p:nvPr/>
          </p:nvCxnSpPr>
          <p:spPr>
            <a:xfrm>
              <a:off x="609193"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2409" name="Google Shape;2409;p35"/>
            <p:cNvCxnSpPr/>
            <p:nvPr/>
          </p:nvCxnSpPr>
          <p:spPr>
            <a:xfrm>
              <a:off x="865437" y="-210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2410" name="Google Shape;2410;p35"/>
            <p:cNvCxnSpPr/>
            <p:nvPr/>
          </p:nvCxnSpPr>
          <p:spPr>
            <a:xfrm>
              <a:off x="1121680"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2411" name="Google Shape;2411;p35"/>
            <p:cNvCxnSpPr/>
            <p:nvPr/>
          </p:nvCxnSpPr>
          <p:spPr>
            <a:xfrm>
              <a:off x="1377924"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2412" name="Google Shape;2412;p35"/>
            <p:cNvCxnSpPr/>
            <p:nvPr/>
          </p:nvCxnSpPr>
          <p:spPr>
            <a:xfrm>
              <a:off x="1634167"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2413" name="Google Shape;2413;p35"/>
            <p:cNvCxnSpPr/>
            <p:nvPr/>
          </p:nvCxnSpPr>
          <p:spPr>
            <a:xfrm>
              <a:off x="1890410"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2414" name="Google Shape;2414;p35"/>
            <p:cNvCxnSpPr/>
            <p:nvPr/>
          </p:nvCxnSpPr>
          <p:spPr>
            <a:xfrm>
              <a:off x="2146654"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2415" name="Google Shape;2415;p35"/>
            <p:cNvCxnSpPr/>
            <p:nvPr/>
          </p:nvCxnSpPr>
          <p:spPr>
            <a:xfrm>
              <a:off x="2402897" y="-210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2416" name="Google Shape;2416;p35"/>
            <p:cNvCxnSpPr/>
            <p:nvPr/>
          </p:nvCxnSpPr>
          <p:spPr>
            <a:xfrm>
              <a:off x="2659140"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2417" name="Google Shape;2417;p35"/>
            <p:cNvCxnSpPr/>
            <p:nvPr/>
          </p:nvCxnSpPr>
          <p:spPr>
            <a:xfrm>
              <a:off x="2915384"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2418" name="Google Shape;2418;p35"/>
            <p:cNvCxnSpPr/>
            <p:nvPr/>
          </p:nvCxnSpPr>
          <p:spPr>
            <a:xfrm>
              <a:off x="3171627"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2419" name="Google Shape;2419;p35"/>
            <p:cNvCxnSpPr/>
            <p:nvPr/>
          </p:nvCxnSpPr>
          <p:spPr>
            <a:xfrm>
              <a:off x="3427871"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2420" name="Google Shape;2420;p35"/>
            <p:cNvCxnSpPr/>
            <p:nvPr/>
          </p:nvCxnSpPr>
          <p:spPr>
            <a:xfrm>
              <a:off x="3684114"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2421" name="Google Shape;2421;p35"/>
            <p:cNvCxnSpPr/>
            <p:nvPr/>
          </p:nvCxnSpPr>
          <p:spPr>
            <a:xfrm>
              <a:off x="3940357"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2422" name="Google Shape;2422;p35"/>
            <p:cNvCxnSpPr/>
            <p:nvPr/>
          </p:nvCxnSpPr>
          <p:spPr>
            <a:xfrm>
              <a:off x="4196601"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2423" name="Google Shape;2423;p35"/>
            <p:cNvCxnSpPr/>
            <p:nvPr/>
          </p:nvCxnSpPr>
          <p:spPr>
            <a:xfrm>
              <a:off x="4452844"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2424" name="Google Shape;2424;p35"/>
            <p:cNvCxnSpPr/>
            <p:nvPr/>
          </p:nvCxnSpPr>
          <p:spPr>
            <a:xfrm>
              <a:off x="4709088" y="-210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2425" name="Google Shape;2425;p35"/>
            <p:cNvCxnSpPr/>
            <p:nvPr/>
          </p:nvCxnSpPr>
          <p:spPr>
            <a:xfrm>
              <a:off x="4965331"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2426" name="Google Shape;2426;p35"/>
            <p:cNvCxnSpPr/>
            <p:nvPr/>
          </p:nvCxnSpPr>
          <p:spPr>
            <a:xfrm>
              <a:off x="5221574" y="-210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2427" name="Google Shape;2427;p35"/>
            <p:cNvCxnSpPr/>
            <p:nvPr/>
          </p:nvCxnSpPr>
          <p:spPr>
            <a:xfrm>
              <a:off x="5477818" y="-210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2428" name="Google Shape;2428;p35"/>
            <p:cNvCxnSpPr/>
            <p:nvPr/>
          </p:nvCxnSpPr>
          <p:spPr>
            <a:xfrm>
              <a:off x="5734061"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2429" name="Google Shape;2429;p35"/>
            <p:cNvCxnSpPr/>
            <p:nvPr/>
          </p:nvCxnSpPr>
          <p:spPr>
            <a:xfrm>
              <a:off x="5990304"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2430" name="Google Shape;2430;p35"/>
            <p:cNvCxnSpPr/>
            <p:nvPr/>
          </p:nvCxnSpPr>
          <p:spPr>
            <a:xfrm>
              <a:off x="6246548"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2431" name="Google Shape;2431;p35"/>
            <p:cNvCxnSpPr/>
            <p:nvPr/>
          </p:nvCxnSpPr>
          <p:spPr>
            <a:xfrm>
              <a:off x="6502791"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2432" name="Google Shape;2432;p35"/>
            <p:cNvCxnSpPr/>
            <p:nvPr/>
          </p:nvCxnSpPr>
          <p:spPr>
            <a:xfrm>
              <a:off x="6759035" y="-210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2433" name="Google Shape;2433;p35"/>
            <p:cNvCxnSpPr/>
            <p:nvPr/>
          </p:nvCxnSpPr>
          <p:spPr>
            <a:xfrm>
              <a:off x="7015278"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2434" name="Google Shape;2434;p35"/>
            <p:cNvCxnSpPr/>
            <p:nvPr/>
          </p:nvCxnSpPr>
          <p:spPr>
            <a:xfrm>
              <a:off x="7271521"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2435" name="Google Shape;2435;p35"/>
            <p:cNvCxnSpPr/>
            <p:nvPr/>
          </p:nvCxnSpPr>
          <p:spPr>
            <a:xfrm>
              <a:off x="7527765"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2436" name="Google Shape;2436;p35"/>
            <p:cNvCxnSpPr/>
            <p:nvPr/>
          </p:nvCxnSpPr>
          <p:spPr>
            <a:xfrm>
              <a:off x="7784008" y="-210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2437" name="Google Shape;2437;p35"/>
            <p:cNvCxnSpPr/>
            <p:nvPr/>
          </p:nvCxnSpPr>
          <p:spPr>
            <a:xfrm>
              <a:off x="8040251"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2438" name="Google Shape;2438;p35"/>
            <p:cNvCxnSpPr/>
            <p:nvPr/>
          </p:nvCxnSpPr>
          <p:spPr>
            <a:xfrm>
              <a:off x="8296495"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2439" name="Google Shape;2439;p35"/>
            <p:cNvCxnSpPr/>
            <p:nvPr/>
          </p:nvCxnSpPr>
          <p:spPr>
            <a:xfrm>
              <a:off x="8552738" y="-210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2440" name="Google Shape;2440;p35"/>
            <p:cNvCxnSpPr/>
            <p:nvPr/>
          </p:nvCxnSpPr>
          <p:spPr>
            <a:xfrm>
              <a:off x="8808982" y="-210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2441" name="Google Shape;2441;p35"/>
            <p:cNvCxnSpPr/>
            <p:nvPr/>
          </p:nvCxnSpPr>
          <p:spPr>
            <a:xfrm>
              <a:off x="9065225"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2442" name="Google Shape;2442;p35"/>
            <p:cNvCxnSpPr/>
            <p:nvPr/>
          </p:nvCxnSpPr>
          <p:spPr>
            <a:xfrm>
              <a:off x="96700"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2443" name="Google Shape;2443;p35"/>
            <p:cNvCxnSpPr/>
            <p:nvPr/>
          </p:nvCxnSpPr>
          <p:spPr>
            <a:xfrm rot="10800000">
              <a:off x="4573829" y="41812"/>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2444" name="Google Shape;2444;p35"/>
            <p:cNvCxnSpPr/>
            <p:nvPr/>
          </p:nvCxnSpPr>
          <p:spPr>
            <a:xfrm rot="10800000">
              <a:off x="4573829" y="-218345"/>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2445" name="Google Shape;2445;p35"/>
            <p:cNvCxnSpPr/>
            <p:nvPr/>
          </p:nvCxnSpPr>
          <p:spPr>
            <a:xfrm rot="10800000">
              <a:off x="4570100" y="-478501"/>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2446" name="Google Shape;2446;p35"/>
            <p:cNvCxnSpPr/>
            <p:nvPr/>
          </p:nvCxnSpPr>
          <p:spPr>
            <a:xfrm rot="10800000">
              <a:off x="4573829" y="-738658"/>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2447" name="Google Shape;2447;p35"/>
            <p:cNvCxnSpPr/>
            <p:nvPr/>
          </p:nvCxnSpPr>
          <p:spPr>
            <a:xfrm rot="10800000">
              <a:off x="4573829" y="-998815"/>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2448" name="Google Shape;2448;p35"/>
            <p:cNvCxnSpPr/>
            <p:nvPr/>
          </p:nvCxnSpPr>
          <p:spPr>
            <a:xfrm rot="10800000">
              <a:off x="4573829" y="-1258971"/>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2449" name="Google Shape;2449;p35"/>
            <p:cNvCxnSpPr/>
            <p:nvPr/>
          </p:nvCxnSpPr>
          <p:spPr>
            <a:xfrm rot="10800000">
              <a:off x="4573829" y="-1519128"/>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2450" name="Google Shape;2450;p35"/>
            <p:cNvCxnSpPr/>
            <p:nvPr/>
          </p:nvCxnSpPr>
          <p:spPr>
            <a:xfrm rot="10800000">
              <a:off x="4573829" y="-1779284"/>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2451" name="Google Shape;2451;p35"/>
            <p:cNvCxnSpPr/>
            <p:nvPr/>
          </p:nvCxnSpPr>
          <p:spPr>
            <a:xfrm rot="10800000">
              <a:off x="4570100" y="-2039441"/>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2452" name="Google Shape;2452;p35"/>
            <p:cNvCxnSpPr/>
            <p:nvPr/>
          </p:nvCxnSpPr>
          <p:spPr>
            <a:xfrm rot="10800000">
              <a:off x="4573829" y="-2299597"/>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2453" name="Google Shape;2453;p35"/>
            <p:cNvCxnSpPr/>
            <p:nvPr/>
          </p:nvCxnSpPr>
          <p:spPr>
            <a:xfrm rot="10800000">
              <a:off x="4573829" y="-2559754"/>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2454" name="Google Shape;2454;p35"/>
            <p:cNvCxnSpPr/>
            <p:nvPr/>
          </p:nvCxnSpPr>
          <p:spPr>
            <a:xfrm rot="10800000">
              <a:off x="4573829" y="-2819911"/>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2455" name="Google Shape;2455;p35"/>
            <p:cNvCxnSpPr/>
            <p:nvPr/>
          </p:nvCxnSpPr>
          <p:spPr>
            <a:xfrm rot="10800000">
              <a:off x="4573829" y="-3080067"/>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2456" name="Google Shape;2456;p35"/>
            <p:cNvCxnSpPr/>
            <p:nvPr/>
          </p:nvCxnSpPr>
          <p:spPr>
            <a:xfrm rot="10800000">
              <a:off x="4573829" y="-3340224"/>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2457" name="Google Shape;2457;p35"/>
            <p:cNvCxnSpPr/>
            <p:nvPr/>
          </p:nvCxnSpPr>
          <p:spPr>
            <a:xfrm rot="10800000">
              <a:off x="4573829" y="-3600380"/>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2458" name="Google Shape;2458;p35"/>
            <p:cNvCxnSpPr/>
            <p:nvPr/>
          </p:nvCxnSpPr>
          <p:spPr>
            <a:xfrm rot="10800000">
              <a:off x="4573829" y="-3860537"/>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2459" name="Google Shape;2459;p35"/>
            <p:cNvCxnSpPr/>
            <p:nvPr/>
          </p:nvCxnSpPr>
          <p:spPr>
            <a:xfrm rot="10800000">
              <a:off x="4573829" y="-4120693"/>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2460" name="Google Shape;2460;p35"/>
            <p:cNvCxnSpPr/>
            <p:nvPr/>
          </p:nvCxnSpPr>
          <p:spPr>
            <a:xfrm rot="10800000">
              <a:off x="4570100" y="-4380850"/>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2461" name="Google Shape;2461;p35"/>
            <p:cNvCxnSpPr/>
            <p:nvPr/>
          </p:nvCxnSpPr>
          <p:spPr>
            <a:xfrm rot="10800000">
              <a:off x="4573829" y="301975"/>
              <a:ext cx="0" cy="9140400"/>
            </a:xfrm>
            <a:prstGeom prst="straightConnector1">
              <a:avLst/>
            </a:prstGeom>
            <a:noFill/>
            <a:ln cap="flat" cmpd="sng" w="9525">
              <a:solidFill>
                <a:schemeClr val="dk1"/>
              </a:solidFill>
              <a:prstDash val="solid"/>
              <a:round/>
              <a:headEnd len="med" w="med" type="none"/>
              <a:tailEnd len="med" w="med" type="none"/>
            </a:ln>
          </p:spPr>
        </p:cxnSp>
      </p:grpSp>
      <p:grpSp>
        <p:nvGrpSpPr>
          <p:cNvPr id="2462" name="Google Shape;2462;p35"/>
          <p:cNvGrpSpPr/>
          <p:nvPr/>
        </p:nvGrpSpPr>
        <p:grpSpPr>
          <a:xfrm>
            <a:off x="701025" y="539400"/>
            <a:ext cx="7731300" cy="4064700"/>
            <a:chOff x="701025" y="539400"/>
            <a:chExt cx="7731300" cy="4064700"/>
          </a:xfrm>
        </p:grpSpPr>
        <p:sp>
          <p:nvSpPr>
            <p:cNvPr id="2463" name="Google Shape;2463;p35"/>
            <p:cNvSpPr/>
            <p:nvPr/>
          </p:nvSpPr>
          <p:spPr>
            <a:xfrm>
              <a:off x="711950" y="539400"/>
              <a:ext cx="7719000" cy="4064700"/>
            </a:xfrm>
            <a:prstGeom prst="roundRect">
              <a:avLst>
                <a:gd fmla="val 6735" name="adj"/>
              </a:avLst>
            </a:prstGeom>
            <a:solidFill>
              <a:srgbClr val="FFFFFF"/>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2464" name="Google Shape;2464;p35"/>
            <p:cNvCxnSpPr/>
            <p:nvPr/>
          </p:nvCxnSpPr>
          <p:spPr>
            <a:xfrm rot="10800000">
              <a:off x="701025" y="1072675"/>
              <a:ext cx="7731300" cy="0"/>
            </a:xfrm>
            <a:prstGeom prst="straightConnector1">
              <a:avLst/>
            </a:prstGeom>
            <a:noFill/>
            <a:ln cap="flat" cmpd="sng" w="9525">
              <a:solidFill>
                <a:srgbClr val="595959"/>
              </a:solidFill>
              <a:prstDash val="solid"/>
              <a:round/>
              <a:headEnd len="med" w="med" type="none"/>
              <a:tailEnd len="med" w="med" type="none"/>
            </a:ln>
          </p:spPr>
        </p:cxnSp>
        <p:grpSp>
          <p:nvGrpSpPr>
            <p:cNvPr id="2465" name="Google Shape;2465;p35"/>
            <p:cNvGrpSpPr/>
            <p:nvPr/>
          </p:nvGrpSpPr>
          <p:grpSpPr>
            <a:xfrm>
              <a:off x="941925" y="763050"/>
              <a:ext cx="716485" cy="147300"/>
              <a:chOff x="7468650" y="676950"/>
              <a:chExt cx="716485" cy="147300"/>
            </a:xfrm>
          </p:grpSpPr>
          <p:sp>
            <p:nvSpPr>
              <p:cNvPr id="2466" name="Google Shape;2466;p35"/>
              <p:cNvSpPr/>
              <p:nvPr/>
            </p:nvSpPr>
            <p:spPr>
              <a:xfrm>
                <a:off x="7468650" y="676950"/>
                <a:ext cx="147300" cy="147300"/>
              </a:xfrm>
              <a:prstGeom prst="ellipse">
                <a:avLst/>
              </a:prstGeom>
              <a:solidFill>
                <a:srgbClr val="74C3B3"/>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7" name="Google Shape;2467;p35"/>
              <p:cNvSpPr/>
              <p:nvPr/>
            </p:nvSpPr>
            <p:spPr>
              <a:xfrm>
                <a:off x="7753243" y="676950"/>
                <a:ext cx="147300" cy="147300"/>
              </a:xfrm>
              <a:prstGeom prst="ellipse">
                <a:avLst/>
              </a:prstGeom>
              <a:solidFill>
                <a:srgbClr val="F6C4A2"/>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8" name="Google Shape;2468;p35"/>
              <p:cNvSpPr/>
              <p:nvPr/>
            </p:nvSpPr>
            <p:spPr>
              <a:xfrm>
                <a:off x="8037835" y="676950"/>
                <a:ext cx="147300" cy="147300"/>
              </a:xfrm>
              <a:prstGeom prst="ellipse">
                <a:avLst/>
              </a:prstGeom>
              <a:solidFill>
                <a:srgbClr val="E1B8EC"/>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2469" name="Google Shape;2469;p35"/>
          <p:cNvSpPr/>
          <p:nvPr/>
        </p:nvSpPr>
        <p:spPr>
          <a:xfrm>
            <a:off x="535047" y="123600"/>
            <a:ext cx="91500" cy="91500"/>
          </a:xfrm>
          <a:prstGeom prst="ellipse">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0" name="Google Shape;2470;p35"/>
          <p:cNvSpPr/>
          <p:nvPr/>
        </p:nvSpPr>
        <p:spPr>
          <a:xfrm rot="-5400000">
            <a:off x="7985743" y="-70513"/>
            <a:ext cx="1362383" cy="224196"/>
          </a:xfrm>
          <a:custGeom>
            <a:rect b="b" l="l" r="r" t="t"/>
            <a:pathLst>
              <a:path extrusionOk="0" h="20559" w="124932">
                <a:moveTo>
                  <a:pt x="28957" y="1"/>
                </a:moveTo>
                <a:lnTo>
                  <a:pt x="15565" y="11748"/>
                </a:lnTo>
                <a:lnTo>
                  <a:pt x="4346" y="1939"/>
                </a:lnTo>
                <a:lnTo>
                  <a:pt x="0" y="6873"/>
                </a:lnTo>
                <a:lnTo>
                  <a:pt x="15565" y="20558"/>
                </a:lnTo>
                <a:lnTo>
                  <a:pt x="28957" y="8811"/>
                </a:lnTo>
                <a:lnTo>
                  <a:pt x="42349" y="20558"/>
                </a:lnTo>
                <a:lnTo>
                  <a:pt x="55740" y="8811"/>
                </a:lnTo>
                <a:lnTo>
                  <a:pt x="69132" y="20558"/>
                </a:lnTo>
                <a:lnTo>
                  <a:pt x="82524" y="8811"/>
                </a:lnTo>
                <a:lnTo>
                  <a:pt x="95916" y="20558"/>
                </a:lnTo>
                <a:lnTo>
                  <a:pt x="109307" y="8811"/>
                </a:lnTo>
                <a:lnTo>
                  <a:pt x="120585" y="18620"/>
                </a:lnTo>
                <a:lnTo>
                  <a:pt x="124931" y="13686"/>
                </a:lnTo>
                <a:lnTo>
                  <a:pt x="109307" y="1"/>
                </a:lnTo>
                <a:lnTo>
                  <a:pt x="95916" y="11748"/>
                </a:lnTo>
                <a:lnTo>
                  <a:pt x="82524" y="1"/>
                </a:lnTo>
                <a:lnTo>
                  <a:pt x="69132" y="11748"/>
                </a:lnTo>
                <a:lnTo>
                  <a:pt x="55740" y="1"/>
                </a:lnTo>
                <a:lnTo>
                  <a:pt x="42349" y="11748"/>
                </a:lnTo>
                <a:lnTo>
                  <a:pt x="28957" y="1"/>
                </a:lnTo>
                <a:close/>
              </a:path>
            </a:pathLst>
          </a:custGeom>
          <a:solidFill>
            <a:schemeClr val="accent6"/>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1" name="Google Shape;2471;p35"/>
          <p:cNvSpPr/>
          <p:nvPr/>
        </p:nvSpPr>
        <p:spPr>
          <a:xfrm rot="-5400000">
            <a:off x="8294101" y="-282107"/>
            <a:ext cx="1362383" cy="224196"/>
          </a:xfrm>
          <a:custGeom>
            <a:rect b="b" l="l" r="r" t="t"/>
            <a:pathLst>
              <a:path extrusionOk="0" h="20559" w="124932">
                <a:moveTo>
                  <a:pt x="28957" y="1"/>
                </a:moveTo>
                <a:lnTo>
                  <a:pt x="15565" y="11748"/>
                </a:lnTo>
                <a:lnTo>
                  <a:pt x="4346" y="1939"/>
                </a:lnTo>
                <a:lnTo>
                  <a:pt x="0" y="6873"/>
                </a:lnTo>
                <a:lnTo>
                  <a:pt x="15565" y="20558"/>
                </a:lnTo>
                <a:lnTo>
                  <a:pt x="28957" y="8811"/>
                </a:lnTo>
                <a:lnTo>
                  <a:pt x="42349" y="20558"/>
                </a:lnTo>
                <a:lnTo>
                  <a:pt x="55740" y="8811"/>
                </a:lnTo>
                <a:lnTo>
                  <a:pt x="69132" y="20558"/>
                </a:lnTo>
                <a:lnTo>
                  <a:pt x="82524" y="8811"/>
                </a:lnTo>
                <a:lnTo>
                  <a:pt x="95916" y="20558"/>
                </a:lnTo>
                <a:lnTo>
                  <a:pt x="109307" y="8811"/>
                </a:lnTo>
                <a:lnTo>
                  <a:pt x="120585" y="18620"/>
                </a:lnTo>
                <a:lnTo>
                  <a:pt x="124931" y="13686"/>
                </a:lnTo>
                <a:lnTo>
                  <a:pt x="109307" y="1"/>
                </a:lnTo>
                <a:lnTo>
                  <a:pt x="95916" y="11748"/>
                </a:lnTo>
                <a:lnTo>
                  <a:pt x="82524" y="1"/>
                </a:lnTo>
                <a:lnTo>
                  <a:pt x="69132" y="11748"/>
                </a:lnTo>
                <a:lnTo>
                  <a:pt x="55740" y="1"/>
                </a:lnTo>
                <a:lnTo>
                  <a:pt x="42349" y="11748"/>
                </a:lnTo>
                <a:lnTo>
                  <a:pt x="28957" y="1"/>
                </a:lnTo>
                <a:close/>
              </a:path>
            </a:pathLst>
          </a:custGeom>
          <a:solidFill>
            <a:schemeClr val="accen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2" name="Google Shape;2472;p35"/>
          <p:cNvSpPr/>
          <p:nvPr/>
        </p:nvSpPr>
        <p:spPr>
          <a:xfrm flipH="1">
            <a:off x="-99415" y="-62875"/>
            <a:ext cx="677974" cy="678887"/>
          </a:xfrm>
          <a:custGeom>
            <a:rect b="b" l="l" r="r" t="t"/>
            <a:pathLst>
              <a:path extrusionOk="0" h="43877" w="43818">
                <a:moveTo>
                  <a:pt x="21909" y="1"/>
                </a:moveTo>
                <a:cubicBezTo>
                  <a:pt x="21909" y="12101"/>
                  <a:pt x="12100" y="21968"/>
                  <a:pt x="0" y="21968"/>
                </a:cubicBezTo>
                <a:cubicBezTo>
                  <a:pt x="12100" y="21968"/>
                  <a:pt x="21909" y="31777"/>
                  <a:pt x="21909" y="43877"/>
                </a:cubicBezTo>
                <a:cubicBezTo>
                  <a:pt x="21909" y="31777"/>
                  <a:pt x="31718" y="21968"/>
                  <a:pt x="43817" y="21968"/>
                </a:cubicBezTo>
                <a:cubicBezTo>
                  <a:pt x="31718" y="21968"/>
                  <a:pt x="21909" y="12101"/>
                  <a:pt x="21909" y="1"/>
                </a:cubicBezTo>
                <a:close/>
              </a:path>
            </a:pathLst>
          </a:custGeom>
          <a:solidFill>
            <a:schemeClr val="accent4"/>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3" name="Google Shape;2473;p35"/>
          <p:cNvSpPr/>
          <p:nvPr/>
        </p:nvSpPr>
        <p:spPr>
          <a:xfrm flipH="1">
            <a:off x="410864" y="700688"/>
            <a:ext cx="91500" cy="91500"/>
          </a:xfrm>
          <a:prstGeom prst="ellipse">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4" name="Google Shape;2474;p35"/>
          <p:cNvSpPr/>
          <p:nvPr/>
        </p:nvSpPr>
        <p:spPr>
          <a:xfrm>
            <a:off x="8695353" y="4189375"/>
            <a:ext cx="801900" cy="801900"/>
          </a:xfrm>
          <a:prstGeom prst="ellipse">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5" name="Google Shape;2475;p35"/>
          <p:cNvSpPr/>
          <p:nvPr/>
        </p:nvSpPr>
        <p:spPr>
          <a:xfrm rot="-5400000">
            <a:off x="-443350" y="4868761"/>
            <a:ext cx="1362383" cy="224196"/>
          </a:xfrm>
          <a:custGeom>
            <a:rect b="b" l="l" r="r" t="t"/>
            <a:pathLst>
              <a:path extrusionOk="0" h="20559" w="124932">
                <a:moveTo>
                  <a:pt x="28957" y="1"/>
                </a:moveTo>
                <a:lnTo>
                  <a:pt x="15565" y="11748"/>
                </a:lnTo>
                <a:lnTo>
                  <a:pt x="4346" y="1939"/>
                </a:lnTo>
                <a:lnTo>
                  <a:pt x="0" y="6873"/>
                </a:lnTo>
                <a:lnTo>
                  <a:pt x="15565" y="20558"/>
                </a:lnTo>
                <a:lnTo>
                  <a:pt x="28957" y="8811"/>
                </a:lnTo>
                <a:lnTo>
                  <a:pt x="42349" y="20558"/>
                </a:lnTo>
                <a:lnTo>
                  <a:pt x="55740" y="8811"/>
                </a:lnTo>
                <a:lnTo>
                  <a:pt x="69132" y="20558"/>
                </a:lnTo>
                <a:lnTo>
                  <a:pt x="82524" y="8811"/>
                </a:lnTo>
                <a:lnTo>
                  <a:pt x="95916" y="20558"/>
                </a:lnTo>
                <a:lnTo>
                  <a:pt x="109307" y="8811"/>
                </a:lnTo>
                <a:lnTo>
                  <a:pt x="120585" y="18620"/>
                </a:lnTo>
                <a:lnTo>
                  <a:pt x="124931" y="13686"/>
                </a:lnTo>
                <a:lnTo>
                  <a:pt x="109307" y="1"/>
                </a:lnTo>
                <a:lnTo>
                  <a:pt x="95916" y="11748"/>
                </a:lnTo>
                <a:lnTo>
                  <a:pt x="82524" y="1"/>
                </a:lnTo>
                <a:lnTo>
                  <a:pt x="69132" y="11748"/>
                </a:lnTo>
                <a:lnTo>
                  <a:pt x="55740" y="1"/>
                </a:lnTo>
                <a:lnTo>
                  <a:pt x="42349" y="11748"/>
                </a:lnTo>
                <a:lnTo>
                  <a:pt x="28957" y="1"/>
                </a:lnTo>
                <a:close/>
              </a:path>
            </a:pathLst>
          </a:custGeom>
          <a:solidFill>
            <a:schemeClr val="accent5"/>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6" name="Google Shape;2476;p35"/>
          <p:cNvSpPr/>
          <p:nvPr/>
        </p:nvSpPr>
        <p:spPr>
          <a:xfrm>
            <a:off x="466172" y="4179838"/>
            <a:ext cx="91500" cy="91500"/>
          </a:xfrm>
          <a:prstGeom prst="ellipse">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7" name="Google Shape;2477;p35"/>
          <p:cNvSpPr/>
          <p:nvPr/>
        </p:nvSpPr>
        <p:spPr>
          <a:xfrm>
            <a:off x="8223000" y="4661800"/>
            <a:ext cx="415800" cy="415800"/>
          </a:xfrm>
          <a:prstGeom prst="star4">
            <a:avLst>
              <a:gd fmla="val 19794" name="adj"/>
            </a:avLst>
          </a:prstGeom>
          <a:solidFill>
            <a:schemeClr val="accent3"/>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8" name="Google Shape;2478;p35"/>
          <p:cNvSpPr/>
          <p:nvPr/>
        </p:nvSpPr>
        <p:spPr>
          <a:xfrm>
            <a:off x="8859447" y="818463"/>
            <a:ext cx="91500" cy="91500"/>
          </a:xfrm>
          <a:prstGeom prst="ellipse">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9" name="Google Shape;2479;p35"/>
          <p:cNvSpPr txBox="1"/>
          <p:nvPr>
            <p:ph type="title"/>
          </p:nvPr>
        </p:nvSpPr>
        <p:spPr>
          <a:xfrm>
            <a:off x="1844825" y="539400"/>
            <a:ext cx="6321600" cy="525900"/>
          </a:xfrm>
          <a:prstGeom prst="rect">
            <a:avLst/>
          </a:prstGeom>
        </p:spPr>
        <p:txBody>
          <a:bodyPr anchorCtr="0" anchor="ctr" bIns="91425" lIns="91425" spcFirstLastPara="1" rIns="91425" wrap="square" tIns="91425">
            <a:noAutofit/>
          </a:bodyPr>
          <a:lstStyle>
            <a:lvl1pPr lvl="0" rtl="0">
              <a:spcBef>
                <a:spcPts val="0"/>
              </a:spcBef>
              <a:spcAft>
                <a:spcPts val="0"/>
              </a:spcAft>
              <a:buSzPts val="2800"/>
              <a:buNone/>
              <a:defRPr sz="302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9">
  <p:cSld name="TITLE_ONLY_1_1_1_1_1_1_1_1_1_1">
    <p:spTree>
      <p:nvGrpSpPr>
        <p:cNvPr id="2480" name="Shape 2480"/>
        <p:cNvGrpSpPr/>
        <p:nvPr/>
      </p:nvGrpSpPr>
      <p:grpSpPr>
        <a:xfrm>
          <a:off x="0" y="0"/>
          <a:ext cx="0" cy="0"/>
          <a:chOff x="0" y="0"/>
          <a:chExt cx="0" cy="0"/>
        </a:xfrm>
      </p:grpSpPr>
      <p:grpSp>
        <p:nvGrpSpPr>
          <p:cNvPr id="2481" name="Google Shape;2481;p36"/>
          <p:cNvGrpSpPr/>
          <p:nvPr/>
        </p:nvGrpSpPr>
        <p:grpSpPr>
          <a:xfrm>
            <a:off x="-100" y="-2100"/>
            <a:ext cx="9144129" cy="5149800"/>
            <a:chOff x="-100" y="-2100"/>
            <a:chExt cx="9144129" cy="5149800"/>
          </a:xfrm>
        </p:grpSpPr>
        <p:cxnSp>
          <p:nvCxnSpPr>
            <p:cNvPr id="2482" name="Google Shape;2482;p36"/>
            <p:cNvCxnSpPr/>
            <p:nvPr/>
          </p:nvCxnSpPr>
          <p:spPr>
            <a:xfrm>
              <a:off x="352950"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2483" name="Google Shape;2483;p36"/>
            <p:cNvCxnSpPr/>
            <p:nvPr/>
          </p:nvCxnSpPr>
          <p:spPr>
            <a:xfrm>
              <a:off x="609193"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2484" name="Google Shape;2484;p36"/>
            <p:cNvCxnSpPr/>
            <p:nvPr/>
          </p:nvCxnSpPr>
          <p:spPr>
            <a:xfrm>
              <a:off x="865437" y="-210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2485" name="Google Shape;2485;p36"/>
            <p:cNvCxnSpPr/>
            <p:nvPr/>
          </p:nvCxnSpPr>
          <p:spPr>
            <a:xfrm>
              <a:off x="1121680"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2486" name="Google Shape;2486;p36"/>
            <p:cNvCxnSpPr/>
            <p:nvPr/>
          </p:nvCxnSpPr>
          <p:spPr>
            <a:xfrm>
              <a:off x="1377924"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2487" name="Google Shape;2487;p36"/>
            <p:cNvCxnSpPr/>
            <p:nvPr/>
          </p:nvCxnSpPr>
          <p:spPr>
            <a:xfrm>
              <a:off x="1634167"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2488" name="Google Shape;2488;p36"/>
            <p:cNvCxnSpPr/>
            <p:nvPr/>
          </p:nvCxnSpPr>
          <p:spPr>
            <a:xfrm>
              <a:off x="1890410"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2489" name="Google Shape;2489;p36"/>
            <p:cNvCxnSpPr/>
            <p:nvPr/>
          </p:nvCxnSpPr>
          <p:spPr>
            <a:xfrm>
              <a:off x="2146654"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2490" name="Google Shape;2490;p36"/>
            <p:cNvCxnSpPr/>
            <p:nvPr/>
          </p:nvCxnSpPr>
          <p:spPr>
            <a:xfrm>
              <a:off x="2402897" y="-210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2491" name="Google Shape;2491;p36"/>
            <p:cNvCxnSpPr/>
            <p:nvPr/>
          </p:nvCxnSpPr>
          <p:spPr>
            <a:xfrm>
              <a:off x="2659140"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2492" name="Google Shape;2492;p36"/>
            <p:cNvCxnSpPr/>
            <p:nvPr/>
          </p:nvCxnSpPr>
          <p:spPr>
            <a:xfrm>
              <a:off x="2915384"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2493" name="Google Shape;2493;p36"/>
            <p:cNvCxnSpPr/>
            <p:nvPr/>
          </p:nvCxnSpPr>
          <p:spPr>
            <a:xfrm>
              <a:off x="3171627"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2494" name="Google Shape;2494;p36"/>
            <p:cNvCxnSpPr/>
            <p:nvPr/>
          </p:nvCxnSpPr>
          <p:spPr>
            <a:xfrm>
              <a:off x="3427871"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2495" name="Google Shape;2495;p36"/>
            <p:cNvCxnSpPr/>
            <p:nvPr/>
          </p:nvCxnSpPr>
          <p:spPr>
            <a:xfrm>
              <a:off x="3684114"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2496" name="Google Shape;2496;p36"/>
            <p:cNvCxnSpPr/>
            <p:nvPr/>
          </p:nvCxnSpPr>
          <p:spPr>
            <a:xfrm>
              <a:off x="3940357"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2497" name="Google Shape;2497;p36"/>
            <p:cNvCxnSpPr/>
            <p:nvPr/>
          </p:nvCxnSpPr>
          <p:spPr>
            <a:xfrm>
              <a:off x="4196601"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2498" name="Google Shape;2498;p36"/>
            <p:cNvCxnSpPr/>
            <p:nvPr/>
          </p:nvCxnSpPr>
          <p:spPr>
            <a:xfrm>
              <a:off x="4452844"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2499" name="Google Shape;2499;p36"/>
            <p:cNvCxnSpPr/>
            <p:nvPr/>
          </p:nvCxnSpPr>
          <p:spPr>
            <a:xfrm>
              <a:off x="4709088" y="-210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2500" name="Google Shape;2500;p36"/>
            <p:cNvCxnSpPr/>
            <p:nvPr/>
          </p:nvCxnSpPr>
          <p:spPr>
            <a:xfrm>
              <a:off x="4965331"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2501" name="Google Shape;2501;p36"/>
            <p:cNvCxnSpPr/>
            <p:nvPr/>
          </p:nvCxnSpPr>
          <p:spPr>
            <a:xfrm>
              <a:off x="5221574" y="-210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2502" name="Google Shape;2502;p36"/>
            <p:cNvCxnSpPr/>
            <p:nvPr/>
          </p:nvCxnSpPr>
          <p:spPr>
            <a:xfrm>
              <a:off x="5477818" y="-210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2503" name="Google Shape;2503;p36"/>
            <p:cNvCxnSpPr/>
            <p:nvPr/>
          </p:nvCxnSpPr>
          <p:spPr>
            <a:xfrm>
              <a:off x="5734061"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2504" name="Google Shape;2504;p36"/>
            <p:cNvCxnSpPr/>
            <p:nvPr/>
          </p:nvCxnSpPr>
          <p:spPr>
            <a:xfrm>
              <a:off x="5990304"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2505" name="Google Shape;2505;p36"/>
            <p:cNvCxnSpPr/>
            <p:nvPr/>
          </p:nvCxnSpPr>
          <p:spPr>
            <a:xfrm>
              <a:off x="6246548"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2506" name="Google Shape;2506;p36"/>
            <p:cNvCxnSpPr/>
            <p:nvPr/>
          </p:nvCxnSpPr>
          <p:spPr>
            <a:xfrm>
              <a:off x="6502791"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2507" name="Google Shape;2507;p36"/>
            <p:cNvCxnSpPr/>
            <p:nvPr/>
          </p:nvCxnSpPr>
          <p:spPr>
            <a:xfrm>
              <a:off x="6759035" y="-210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2508" name="Google Shape;2508;p36"/>
            <p:cNvCxnSpPr/>
            <p:nvPr/>
          </p:nvCxnSpPr>
          <p:spPr>
            <a:xfrm>
              <a:off x="7015278"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2509" name="Google Shape;2509;p36"/>
            <p:cNvCxnSpPr/>
            <p:nvPr/>
          </p:nvCxnSpPr>
          <p:spPr>
            <a:xfrm>
              <a:off x="7271521"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2510" name="Google Shape;2510;p36"/>
            <p:cNvCxnSpPr/>
            <p:nvPr/>
          </p:nvCxnSpPr>
          <p:spPr>
            <a:xfrm>
              <a:off x="7527765"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2511" name="Google Shape;2511;p36"/>
            <p:cNvCxnSpPr/>
            <p:nvPr/>
          </p:nvCxnSpPr>
          <p:spPr>
            <a:xfrm>
              <a:off x="7784008" y="-210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2512" name="Google Shape;2512;p36"/>
            <p:cNvCxnSpPr/>
            <p:nvPr/>
          </p:nvCxnSpPr>
          <p:spPr>
            <a:xfrm>
              <a:off x="8040251"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2513" name="Google Shape;2513;p36"/>
            <p:cNvCxnSpPr/>
            <p:nvPr/>
          </p:nvCxnSpPr>
          <p:spPr>
            <a:xfrm>
              <a:off x="8296495"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2514" name="Google Shape;2514;p36"/>
            <p:cNvCxnSpPr/>
            <p:nvPr/>
          </p:nvCxnSpPr>
          <p:spPr>
            <a:xfrm>
              <a:off x="8552738" y="-210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2515" name="Google Shape;2515;p36"/>
            <p:cNvCxnSpPr/>
            <p:nvPr/>
          </p:nvCxnSpPr>
          <p:spPr>
            <a:xfrm>
              <a:off x="8808982" y="-210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2516" name="Google Shape;2516;p36"/>
            <p:cNvCxnSpPr/>
            <p:nvPr/>
          </p:nvCxnSpPr>
          <p:spPr>
            <a:xfrm>
              <a:off x="9065225"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2517" name="Google Shape;2517;p36"/>
            <p:cNvCxnSpPr/>
            <p:nvPr/>
          </p:nvCxnSpPr>
          <p:spPr>
            <a:xfrm>
              <a:off x="96700"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2518" name="Google Shape;2518;p36"/>
            <p:cNvCxnSpPr/>
            <p:nvPr/>
          </p:nvCxnSpPr>
          <p:spPr>
            <a:xfrm rot="10800000">
              <a:off x="4573829" y="41812"/>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2519" name="Google Shape;2519;p36"/>
            <p:cNvCxnSpPr/>
            <p:nvPr/>
          </p:nvCxnSpPr>
          <p:spPr>
            <a:xfrm rot="10800000">
              <a:off x="4573829" y="-218345"/>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2520" name="Google Shape;2520;p36"/>
            <p:cNvCxnSpPr/>
            <p:nvPr/>
          </p:nvCxnSpPr>
          <p:spPr>
            <a:xfrm rot="10800000">
              <a:off x="4570100" y="-478501"/>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2521" name="Google Shape;2521;p36"/>
            <p:cNvCxnSpPr/>
            <p:nvPr/>
          </p:nvCxnSpPr>
          <p:spPr>
            <a:xfrm rot="10800000">
              <a:off x="4573829" y="-738658"/>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2522" name="Google Shape;2522;p36"/>
            <p:cNvCxnSpPr/>
            <p:nvPr/>
          </p:nvCxnSpPr>
          <p:spPr>
            <a:xfrm rot="10800000">
              <a:off x="4573829" y="-998815"/>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2523" name="Google Shape;2523;p36"/>
            <p:cNvCxnSpPr/>
            <p:nvPr/>
          </p:nvCxnSpPr>
          <p:spPr>
            <a:xfrm rot="10800000">
              <a:off x="4573829" y="-1258971"/>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2524" name="Google Shape;2524;p36"/>
            <p:cNvCxnSpPr/>
            <p:nvPr/>
          </p:nvCxnSpPr>
          <p:spPr>
            <a:xfrm rot="10800000">
              <a:off x="4573829" y="-1519128"/>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2525" name="Google Shape;2525;p36"/>
            <p:cNvCxnSpPr/>
            <p:nvPr/>
          </p:nvCxnSpPr>
          <p:spPr>
            <a:xfrm rot="10800000">
              <a:off x="4573829" y="-1779284"/>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2526" name="Google Shape;2526;p36"/>
            <p:cNvCxnSpPr/>
            <p:nvPr/>
          </p:nvCxnSpPr>
          <p:spPr>
            <a:xfrm rot="10800000">
              <a:off x="4570100" y="-2039441"/>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2527" name="Google Shape;2527;p36"/>
            <p:cNvCxnSpPr/>
            <p:nvPr/>
          </p:nvCxnSpPr>
          <p:spPr>
            <a:xfrm rot="10800000">
              <a:off x="4573829" y="-2299597"/>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2528" name="Google Shape;2528;p36"/>
            <p:cNvCxnSpPr/>
            <p:nvPr/>
          </p:nvCxnSpPr>
          <p:spPr>
            <a:xfrm rot="10800000">
              <a:off x="4573829" y="-2559754"/>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2529" name="Google Shape;2529;p36"/>
            <p:cNvCxnSpPr/>
            <p:nvPr/>
          </p:nvCxnSpPr>
          <p:spPr>
            <a:xfrm rot="10800000">
              <a:off x="4573829" y="-2819911"/>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2530" name="Google Shape;2530;p36"/>
            <p:cNvCxnSpPr/>
            <p:nvPr/>
          </p:nvCxnSpPr>
          <p:spPr>
            <a:xfrm rot="10800000">
              <a:off x="4573829" y="-3080067"/>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2531" name="Google Shape;2531;p36"/>
            <p:cNvCxnSpPr/>
            <p:nvPr/>
          </p:nvCxnSpPr>
          <p:spPr>
            <a:xfrm rot="10800000">
              <a:off x="4573829" y="-3340224"/>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2532" name="Google Shape;2532;p36"/>
            <p:cNvCxnSpPr/>
            <p:nvPr/>
          </p:nvCxnSpPr>
          <p:spPr>
            <a:xfrm rot="10800000">
              <a:off x="4573829" y="-3600380"/>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2533" name="Google Shape;2533;p36"/>
            <p:cNvCxnSpPr/>
            <p:nvPr/>
          </p:nvCxnSpPr>
          <p:spPr>
            <a:xfrm rot="10800000">
              <a:off x="4573829" y="-3860537"/>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2534" name="Google Shape;2534;p36"/>
            <p:cNvCxnSpPr/>
            <p:nvPr/>
          </p:nvCxnSpPr>
          <p:spPr>
            <a:xfrm rot="10800000">
              <a:off x="4573829" y="-4120693"/>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2535" name="Google Shape;2535;p36"/>
            <p:cNvCxnSpPr/>
            <p:nvPr/>
          </p:nvCxnSpPr>
          <p:spPr>
            <a:xfrm rot="10800000">
              <a:off x="4570100" y="-4380850"/>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2536" name="Google Shape;2536;p36"/>
            <p:cNvCxnSpPr/>
            <p:nvPr/>
          </p:nvCxnSpPr>
          <p:spPr>
            <a:xfrm rot="10800000">
              <a:off x="4573829" y="301975"/>
              <a:ext cx="0" cy="9140400"/>
            </a:xfrm>
            <a:prstGeom prst="straightConnector1">
              <a:avLst/>
            </a:prstGeom>
            <a:noFill/>
            <a:ln cap="flat" cmpd="sng" w="9525">
              <a:solidFill>
                <a:schemeClr val="dk1"/>
              </a:solidFill>
              <a:prstDash val="solid"/>
              <a:round/>
              <a:headEnd len="med" w="med" type="none"/>
              <a:tailEnd len="med" w="med" type="none"/>
            </a:ln>
          </p:spPr>
        </p:cxnSp>
      </p:grpSp>
      <p:grpSp>
        <p:nvGrpSpPr>
          <p:cNvPr id="2537" name="Google Shape;2537;p36"/>
          <p:cNvGrpSpPr/>
          <p:nvPr/>
        </p:nvGrpSpPr>
        <p:grpSpPr>
          <a:xfrm>
            <a:off x="701025" y="539400"/>
            <a:ext cx="7731300" cy="4064700"/>
            <a:chOff x="701025" y="539400"/>
            <a:chExt cx="7731300" cy="4064700"/>
          </a:xfrm>
        </p:grpSpPr>
        <p:sp>
          <p:nvSpPr>
            <p:cNvPr id="2538" name="Google Shape;2538;p36"/>
            <p:cNvSpPr/>
            <p:nvPr/>
          </p:nvSpPr>
          <p:spPr>
            <a:xfrm>
              <a:off x="711950" y="539400"/>
              <a:ext cx="7719000" cy="4064700"/>
            </a:xfrm>
            <a:prstGeom prst="roundRect">
              <a:avLst>
                <a:gd fmla="val 6735" name="adj"/>
              </a:avLst>
            </a:prstGeom>
            <a:solidFill>
              <a:srgbClr val="FFFFFF"/>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2539" name="Google Shape;2539;p36"/>
            <p:cNvCxnSpPr/>
            <p:nvPr/>
          </p:nvCxnSpPr>
          <p:spPr>
            <a:xfrm rot="10800000">
              <a:off x="701025" y="1072675"/>
              <a:ext cx="7731300" cy="0"/>
            </a:xfrm>
            <a:prstGeom prst="straightConnector1">
              <a:avLst/>
            </a:prstGeom>
            <a:noFill/>
            <a:ln cap="flat" cmpd="sng" w="9525">
              <a:solidFill>
                <a:srgbClr val="595959"/>
              </a:solidFill>
              <a:prstDash val="solid"/>
              <a:round/>
              <a:headEnd len="med" w="med" type="none"/>
              <a:tailEnd len="med" w="med" type="none"/>
            </a:ln>
          </p:spPr>
        </p:cxnSp>
        <p:grpSp>
          <p:nvGrpSpPr>
            <p:cNvPr id="2540" name="Google Shape;2540;p36"/>
            <p:cNvGrpSpPr/>
            <p:nvPr/>
          </p:nvGrpSpPr>
          <p:grpSpPr>
            <a:xfrm>
              <a:off x="941925" y="763050"/>
              <a:ext cx="716485" cy="147300"/>
              <a:chOff x="7468650" y="676950"/>
              <a:chExt cx="716485" cy="147300"/>
            </a:xfrm>
          </p:grpSpPr>
          <p:sp>
            <p:nvSpPr>
              <p:cNvPr id="2541" name="Google Shape;2541;p36"/>
              <p:cNvSpPr/>
              <p:nvPr/>
            </p:nvSpPr>
            <p:spPr>
              <a:xfrm>
                <a:off x="7468650" y="676950"/>
                <a:ext cx="147300" cy="147300"/>
              </a:xfrm>
              <a:prstGeom prst="ellipse">
                <a:avLst/>
              </a:prstGeom>
              <a:solidFill>
                <a:srgbClr val="74C3B3"/>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2" name="Google Shape;2542;p36"/>
              <p:cNvSpPr/>
              <p:nvPr/>
            </p:nvSpPr>
            <p:spPr>
              <a:xfrm>
                <a:off x="7753243" y="676950"/>
                <a:ext cx="147300" cy="147300"/>
              </a:xfrm>
              <a:prstGeom prst="ellipse">
                <a:avLst/>
              </a:prstGeom>
              <a:solidFill>
                <a:srgbClr val="F6C4A2"/>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3" name="Google Shape;2543;p36"/>
              <p:cNvSpPr/>
              <p:nvPr/>
            </p:nvSpPr>
            <p:spPr>
              <a:xfrm>
                <a:off x="8037835" y="676950"/>
                <a:ext cx="147300" cy="147300"/>
              </a:xfrm>
              <a:prstGeom prst="ellipse">
                <a:avLst/>
              </a:prstGeom>
              <a:solidFill>
                <a:srgbClr val="E1B8EC"/>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2544" name="Google Shape;2544;p36"/>
          <p:cNvSpPr/>
          <p:nvPr/>
        </p:nvSpPr>
        <p:spPr>
          <a:xfrm>
            <a:off x="535047" y="123600"/>
            <a:ext cx="91500" cy="91500"/>
          </a:xfrm>
          <a:prstGeom prst="ellipse">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5" name="Google Shape;2545;p36"/>
          <p:cNvSpPr/>
          <p:nvPr/>
        </p:nvSpPr>
        <p:spPr>
          <a:xfrm>
            <a:off x="8695353" y="123600"/>
            <a:ext cx="801900" cy="801900"/>
          </a:xfrm>
          <a:prstGeom prst="ellipse">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6" name="Google Shape;2546;p36"/>
          <p:cNvSpPr/>
          <p:nvPr/>
        </p:nvSpPr>
        <p:spPr>
          <a:xfrm rot="-5400000">
            <a:off x="-443350" y="4868761"/>
            <a:ext cx="1362383" cy="224196"/>
          </a:xfrm>
          <a:custGeom>
            <a:rect b="b" l="l" r="r" t="t"/>
            <a:pathLst>
              <a:path extrusionOk="0" h="20559" w="124932">
                <a:moveTo>
                  <a:pt x="28957" y="1"/>
                </a:moveTo>
                <a:lnTo>
                  <a:pt x="15565" y="11748"/>
                </a:lnTo>
                <a:lnTo>
                  <a:pt x="4346" y="1939"/>
                </a:lnTo>
                <a:lnTo>
                  <a:pt x="0" y="6873"/>
                </a:lnTo>
                <a:lnTo>
                  <a:pt x="15565" y="20558"/>
                </a:lnTo>
                <a:lnTo>
                  <a:pt x="28957" y="8811"/>
                </a:lnTo>
                <a:lnTo>
                  <a:pt x="42349" y="20558"/>
                </a:lnTo>
                <a:lnTo>
                  <a:pt x="55740" y="8811"/>
                </a:lnTo>
                <a:lnTo>
                  <a:pt x="69132" y="20558"/>
                </a:lnTo>
                <a:lnTo>
                  <a:pt x="82524" y="8811"/>
                </a:lnTo>
                <a:lnTo>
                  <a:pt x="95916" y="20558"/>
                </a:lnTo>
                <a:lnTo>
                  <a:pt x="109307" y="8811"/>
                </a:lnTo>
                <a:lnTo>
                  <a:pt x="120585" y="18620"/>
                </a:lnTo>
                <a:lnTo>
                  <a:pt x="124931" y="13686"/>
                </a:lnTo>
                <a:lnTo>
                  <a:pt x="109307" y="1"/>
                </a:lnTo>
                <a:lnTo>
                  <a:pt x="95916" y="11748"/>
                </a:lnTo>
                <a:lnTo>
                  <a:pt x="82524" y="1"/>
                </a:lnTo>
                <a:lnTo>
                  <a:pt x="69132" y="11748"/>
                </a:lnTo>
                <a:lnTo>
                  <a:pt x="55740" y="1"/>
                </a:lnTo>
                <a:lnTo>
                  <a:pt x="42349" y="11748"/>
                </a:lnTo>
                <a:lnTo>
                  <a:pt x="28957" y="1"/>
                </a:lnTo>
                <a:close/>
              </a:path>
            </a:pathLst>
          </a:custGeom>
          <a:solidFill>
            <a:schemeClr val="accent6"/>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7" name="Google Shape;2547;p36"/>
          <p:cNvSpPr/>
          <p:nvPr/>
        </p:nvSpPr>
        <p:spPr>
          <a:xfrm>
            <a:off x="466172" y="4179838"/>
            <a:ext cx="91500" cy="91500"/>
          </a:xfrm>
          <a:prstGeom prst="ellipse">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8" name="Google Shape;2548;p36"/>
          <p:cNvSpPr txBox="1"/>
          <p:nvPr>
            <p:ph type="title"/>
          </p:nvPr>
        </p:nvSpPr>
        <p:spPr>
          <a:xfrm>
            <a:off x="1844825" y="539400"/>
            <a:ext cx="6321600" cy="525900"/>
          </a:xfrm>
          <a:prstGeom prst="rect">
            <a:avLst/>
          </a:prstGeom>
        </p:spPr>
        <p:txBody>
          <a:bodyPr anchorCtr="0" anchor="ctr" bIns="91425" lIns="91425" spcFirstLastPara="1" rIns="91425" wrap="square" tIns="91425">
            <a:noAutofit/>
          </a:bodyPr>
          <a:lstStyle>
            <a:lvl1pPr lvl="0" rtl="0">
              <a:spcBef>
                <a:spcPts val="0"/>
              </a:spcBef>
              <a:spcAft>
                <a:spcPts val="0"/>
              </a:spcAft>
              <a:buSzPts val="2800"/>
              <a:buNone/>
              <a:defRPr sz="302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549" name="Google Shape;2549;p36"/>
          <p:cNvSpPr/>
          <p:nvPr/>
        </p:nvSpPr>
        <p:spPr>
          <a:xfrm>
            <a:off x="8853472" y="1015925"/>
            <a:ext cx="91500" cy="91500"/>
          </a:xfrm>
          <a:prstGeom prst="ellipse">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0" name="Google Shape;2550;p36"/>
          <p:cNvSpPr/>
          <p:nvPr/>
        </p:nvSpPr>
        <p:spPr>
          <a:xfrm>
            <a:off x="8598537" y="4379911"/>
            <a:ext cx="1362383" cy="224196"/>
          </a:xfrm>
          <a:custGeom>
            <a:rect b="b" l="l" r="r" t="t"/>
            <a:pathLst>
              <a:path extrusionOk="0" h="20559" w="124932">
                <a:moveTo>
                  <a:pt x="28957" y="1"/>
                </a:moveTo>
                <a:lnTo>
                  <a:pt x="15565" y="11748"/>
                </a:lnTo>
                <a:lnTo>
                  <a:pt x="4346" y="1939"/>
                </a:lnTo>
                <a:lnTo>
                  <a:pt x="0" y="6873"/>
                </a:lnTo>
                <a:lnTo>
                  <a:pt x="15565" y="20558"/>
                </a:lnTo>
                <a:lnTo>
                  <a:pt x="28957" y="8811"/>
                </a:lnTo>
                <a:lnTo>
                  <a:pt x="42349" y="20558"/>
                </a:lnTo>
                <a:lnTo>
                  <a:pt x="55740" y="8811"/>
                </a:lnTo>
                <a:lnTo>
                  <a:pt x="69132" y="20558"/>
                </a:lnTo>
                <a:lnTo>
                  <a:pt x="82524" y="8811"/>
                </a:lnTo>
                <a:lnTo>
                  <a:pt x="95916" y="20558"/>
                </a:lnTo>
                <a:lnTo>
                  <a:pt x="109307" y="8811"/>
                </a:lnTo>
                <a:lnTo>
                  <a:pt x="120585" y="18620"/>
                </a:lnTo>
                <a:lnTo>
                  <a:pt x="124931" y="13686"/>
                </a:lnTo>
                <a:lnTo>
                  <a:pt x="109307" y="1"/>
                </a:lnTo>
                <a:lnTo>
                  <a:pt x="95916" y="11748"/>
                </a:lnTo>
                <a:lnTo>
                  <a:pt x="82524" y="1"/>
                </a:lnTo>
                <a:lnTo>
                  <a:pt x="69132" y="11748"/>
                </a:lnTo>
                <a:lnTo>
                  <a:pt x="55740" y="1"/>
                </a:lnTo>
                <a:lnTo>
                  <a:pt x="42349" y="11748"/>
                </a:lnTo>
                <a:lnTo>
                  <a:pt x="28957" y="1"/>
                </a:lnTo>
                <a:close/>
              </a:path>
            </a:pathLst>
          </a:custGeom>
          <a:solidFill>
            <a:schemeClr val="l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1" name="Google Shape;2551;p36"/>
          <p:cNvSpPr/>
          <p:nvPr/>
        </p:nvSpPr>
        <p:spPr>
          <a:xfrm>
            <a:off x="-91925" y="-130720"/>
            <a:ext cx="525900" cy="525900"/>
          </a:xfrm>
          <a:prstGeom prst="ellipse">
            <a:avLst/>
          </a:prstGeom>
          <a:solidFill>
            <a:schemeClr val="accent5"/>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2" name="Google Shape;2552;p36"/>
          <p:cNvSpPr/>
          <p:nvPr/>
        </p:nvSpPr>
        <p:spPr>
          <a:xfrm>
            <a:off x="123626" y="1054215"/>
            <a:ext cx="94800" cy="94800"/>
          </a:xfrm>
          <a:prstGeom prst="ellipse">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3" name="Google Shape;2553;p36"/>
          <p:cNvSpPr/>
          <p:nvPr/>
        </p:nvSpPr>
        <p:spPr>
          <a:xfrm>
            <a:off x="253700" y="646671"/>
            <a:ext cx="224100" cy="224100"/>
          </a:xfrm>
          <a:prstGeom prst="ellipse">
            <a:avLst/>
          </a:prstGeom>
          <a:solidFill>
            <a:schemeClr val="accent4"/>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4" name="Google Shape;2554;p36"/>
          <p:cNvSpPr/>
          <p:nvPr/>
        </p:nvSpPr>
        <p:spPr>
          <a:xfrm>
            <a:off x="8374150" y="4637938"/>
            <a:ext cx="415800" cy="415800"/>
          </a:xfrm>
          <a:prstGeom prst="star4">
            <a:avLst>
              <a:gd fmla="val 19794" name="adj"/>
            </a:avLst>
          </a:prstGeom>
          <a:solidFill>
            <a:schemeClr val="accent4"/>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10">
  <p:cSld name="TITLE_ONLY_1_1_1_1_1_1_1_1_1_1_1">
    <p:spTree>
      <p:nvGrpSpPr>
        <p:cNvPr id="2555" name="Shape 2555"/>
        <p:cNvGrpSpPr/>
        <p:nvPr/>
      </p:nvGrpSpPr>
      <p:grpSpPr>
        <a:xfrm>
          <a:off x="0" y="0"/>
          <a:ext cx="0" cy="0"/>
          <a:chOff x="0" y="0"/>
          <a:chExt cx="0" cy="0"/>
        </a:xfrm>
      </p:grpSpPr>
      <p:grpSp>
        <p:nvGrpSpPr>
          <p:cNvPr id="2556" name="Google Shape;2556;p37"/>
          <p:cNvGrpSpPr/>
          <p:nvPr/>
        </p:nvGrpSpPr>
        <p:grpSpPr>
          <a:xfrm>
            <a:off x="-100" y="-2100"/>
            <a:ext cx="9144129" cy="5149800"/>
            <a:chOff x="-100" y="-2100"/>
            <a:chExt cx="9144129" cy="5149800"/>
          </a:xfrm>
        </p:grpSpPr>
        <p:cxnSp>
          <p:nvCxnSpPr>
            <p:cNvPr id="2557" name="Google Shape;2557;p37"/>
            <p:cNvCxnSpPr/>
            <p:nvPr/>
          </p:nvCxnSpPr>
          <p:spPr>
            <a:xfrm>
              <a:off x="352950"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2558" name="Google Shape;2558;p37"/>
            <p:cNvCxnSpPr/>
            <p:nvPr/>
          </p:nvCxnSpPr>
          <p:spPr>
            <a:xfrm>
              <a:off x="609193"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2559" name="Google Shape;2559;p37"/>
            <p:cNvCxnSpPr/>
            <p:nvPr/>
          </p:nvCxnSpPr>
          <p:spPr>
            <a:xfrm>
              <a:off x="865437" y="-210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2560" name="Google Shape;2560;p37"/>
            <p:cNvCxnSpPr/>
            <p:nvPr/>
          </p:nvCxnSpPr>
          <p:spPr>
            <a:xfrm>
              <a:off x="1121680"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2561" name="Google Shape;2561;p37"/>
            <p:cNvCxnSpPr/>
            <p:nvPr/>
          </p:nvCxnSpPr>
          <p:spPr>
            <a:xfrm>
              <a:off x="1377924"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2562" name="Google Shape;2562;p37"/>
            <p:cNvCxnSpPr/>
            <p:nvPr/>
          </p:nvCxnSpPr>
          <p:spPr>
            <a:xfrm>
              <a:off x="1634167"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2563" name="Google Shape;2563;p37"/>
            <p:cNvCxnSpPr/>
            <p:nvPr/>
          </p:nvCxnSpPr>
          <p:spPr>
            <a:xfrm>
              <a:off x="1890410"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2564" name="Google Shape;2564;p37"/>
            <p:cNvCxnSpPr/>
            <p:nvPr/>
          </p:nvCxnSpPr>
          <p:spPr>
            <a:xfrm>
              <a:off x="2146654"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2565" name="Google Shape;2565;p37"/>
            <p:cNvCxnSpPr/>
            <p:nvPr/>
          </p:nvCxnSpPr>
          <p:spPr>
            <a:xfrm>
              <a:off x="2402897" y="-210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2566" name="Google Shape;2566;p37"/>
            <p:cNvCxnSpPr/>
            <p:nvPr/>
          </p:nvCxnSpPr>
          <p:spPr>
            <a:xfrm>
              <a:off x="2659140"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2567" name="Google Shape;2567;p37"/>
            <p:cNvCxnSpPr/>
            <p:nvPr/>
          </p:nvCxnSpPr>
          <p:spPr>
            <a:xfrm>
              <a:off x="2915384"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2568" name="Google Shape;2568;p37"/>
            <p:cNvCxnSpPr/>
            <p:nvPr/>
          </p:nvCxnSpPr>
          <p:spPr>
            <a:xfrm>
              <a:off x="3171627"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2569" name="Google Shape;2569;p37"/>
            <p:cNvCxnSpPr/>
            <p:nvPr/>
          </p:nvCxnSpPr>
          <p:spPr>
            <a:xfrm>
              <a:off x="3427871"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2570" name="Google Shape;2570;p37"/>
            <p:cNvCxnSpPr/>
            <p:nvPr/>
          </p:nvCxnSpPr>
          <p:spPr>
            <a:xfrm>
              <a:off x="3684114"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2571" name="Google Shape;2571;p37"/>
            <p:cNvCxnSpPr/>
            <p:nvPr/>
          </p:nvCxnSpPr>
          <p:spPr>
            <a:xfrm>
              <a:off x="3940357"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2572" name="Google Shape;2572;p37"/>
            <p:cNvCxnSpPr/>
            <p:nvPr/>
          </p:nvCxnSpPr>
          <p:spPr>
            <a:xfrm>
              <a:off x="4196601"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2573" name="Google Shape;2573;p37"/>
            <p:cNvCxnSpPr/>
            <p:nvPr/>
          </p:nvCxnSpPr>
          <p:spPr>
            <a:xfrm>
              <a:off x="4452844"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2574" name="Google Shape;2574;p37"/>
            <p:cNvCxnSpPr/>
            <p:nvPr/>
          </p:nvCxnSpPr>
          <p:spPr>
            <a:xfrm>
              <a:off x="4709088" y="-210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2575" name="Google Shape;2575;p37"/>
            <p:cNvCxnSpPr/>
            <p:nvPr/>
          </p:nvCxnSpPr>
          <p:spPr>
            <a:xfrm>
              <a:off x="4965331"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2576" name="Google Shape;2576;p37"/>
            <p:cNvCxnSpPr/>
            <p:nvPr/>
          </p:nvCxnSpPr>
          <p:spPr>
            <a:xfrm>
              <a:off x="5221574" y="-210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2577" name="Google Shape;2577;p37"/>
            <p:cNvCxnSpPr/>
            <p:nvPr/>
          </p:nvCxnSpPr>
          <p:spPr>
            <a:xfrm>
              <a:off x="5477818" y="-210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2578" name="Google Shape;2578;p37"/>
            <p:cNvCxnSpPr/>
            <p:nvPr/>
          </p:nvCxnSpPr>
          <p:spPr>
            <a:xfrm>
              <a:off x="5734061"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2579" name="Google Shape;2579;p37"/>
            <p:cNvCxnSpPr/>
            <p:nvPr/>
          </p:nvCxnSpPr>
          <p:spPr>
            <a:xfrm>
              <a:off x="5990304"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2580" name="Google Shape;2580;p37"/>
            <p:cNvCxnSpPr/>
            <p:nvPr/>
          </p:nvCxnSpPr>
          <p:spPr>
            <a:xfrm>
              <a:off x="6246548"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2581" name="Google Shape;2581;p37"/>
            <p:cNvCxnSpPr/>
            <p:nvPr/>
          </p:nvCxnSpPr>
          <p:spPr>
            <a:xfrm>
              <a:off x="6502791"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2582" name="Google Shape;2582;p37"/>
            <p:cNvCxnSpPr/>
            <p:nvPr/>
          </p:nvCxnSpPr>
          <p:spPr>
            <a:xfrm>
              <a:off x="6759035" y="-210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2583" name="Google Shape;2583;p37"/>
            <p:cNvCxnSpPr/>
            <p:nvPr/>
          </p:nvCxnSpPr>
          <p:spPr>
            <a:xfrm>
              <a:off x="7015278"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2584" name="Google Shape;2584;p37"/>
            <p:cNvCxnSpPr/>
            <p:nvPr/>
          </p:nvCxnSpPr>
          <p:spPr>
            <a:xfrm>
              <a:off x="7271521"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2585" name="Google Shape;2585;p37"/>
            <p:cNvCxnSpPr/>
            <p:nvPr/>
          </p:nvCxnSpPr>
          <p:spPr>
            <a:xfrm>
              <a:off x="7527765"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2586" name="Google Shape;2586;p37"/>
            <p:cNvCxnSpPr/>
            <p:nvPr/>
          </p:nvCxnSpPr>
          <p:spPr>
            <a:xfrm>
              <a:off x="7784008" y="-210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2587" name="Google Shape;2587;p37"/>
            <p:cNvCxnSpPr/>
            <p:nvPr/>
          </p:nvCxnSpPr>
          <p:spPr>
            <a:xfrm>
              <a:off x="8040251"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2588" name="Google Shape;2588;p37"/>
            <p:cNvCxnSpPr/>
            <p:nvPr/>
          </p:nvCxnSpPr>
          <p:spPr>
            <a:xfrm>
              <a:off x="8296495"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2589" name="Google Shape;2589;p37"/>
            <p:cNvCxnSpPr/>
            <p:nvPr/>
          </p:nvCxnSpPr>
          <p:spPr>
            <a:xfrm>
              <a:off x="8552738" y="-210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2590" name="Google Shape;2590;p37"/>
            <p:cNvCxnSpPr/>
            <p:nvPr/>
          </p:nvCxnSpPr>
          <p:spPr>
            <a:xfrm>
              <a:off x="8808982" y="-210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2591" name="Google Shape;2591;p37"/>
            <p:cNvCxnSpPr/>
            <p:nvPr/>
          </p:nvCxnSpPr>
          <p:spPr>
            <a:xfrm>
              <a:off x="9065225"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2592" name="Google Shape;2592;p37"/>
            <p:cNvCxnSpPr/>
            <p:nvPr/>
          </p:nvCxnSpPr>
          <p:spPr>
            <a:xfrm>
              <a:off x="96700"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2593" name="Google Shape;2593;p37"/>
            <p:cNvCxnSpPr/>
            <p:nvPr/>
          </p:nvCxnSpPr>
          <p:spPr>
            <a:xfrm rot="10800000">
              <a:off x="4573829" y="41812"/>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2594" name="Google Shape;2594;p37"/>
            <p:cNvCxnSpPr/>
            <p:nvPr/>
          </p:nvCxnSpPr>
          <p:spPr>
            <a:xfrm rot="10800000">
              <a:off x="4573829" y="-218345"/>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2595" name="Google Shape;2595;p37"/>
            <p:cNvCxnSpPr/>
            <p:nvPr/>
          </p:nvCxnSpPr>
          <p:spPr>
            <a:xfrm rot="10800000">
              <a:off x="4570100" y="-478501"/>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2596" name="Google Shape;2596;p37"/>
            <p:cNvCxnSpPr/>
            <p:nvPr/>
          </p:nvCxnSpPr>
          <p:spPr>
            <a:xfrm rot="10800000">
              <a:off x="4573829" y="-738658"/>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2597" name="Google Shape;2597;p37"/>
            <p:cNvCxnSpPr/>
            <p:nvPr/>
          </p:nvCxnSpPr>
          <p:spPr>
            <a:xfrm rot="10800000">
              <a:off x="4573829" y="-998815"/>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2598" name="Google Shape;2598;p37"/>
            <p:cNvCxnSpPr/>
            <p:nvPr/>
          </p:nvCxnSpPr>
          <p:spPr>
            <a:xfrm rot="10800000">
              <a:off x="4573829" y="-1258971"/>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2599" name="Google Shape;2599;p37"/>
            <p:cNvCxnSpPr/>
            <p:nvPr/>
          </p:nvCxnSpPr>
          <p:spPr>
            <a:xfrm rot="10800000">
              <a:off x="4573829" y="-1519128"/>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2600" name="Google Shape;2600;p37"/>
            <p:cNvCxnSpPr/>
            <p:nvPr/>
          </p:nvCxnSpPr>
          <p:spPr>
            <a:xfrm rot="10800000">
              <a:off x="4573829" y="-1779284"/>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2601" name="Google Shape;2601;p37"/>
            <p:cNvCxnSpPr/>
            <p:nvPr/>
          </p:nvCxnSpPr>
          <p:spPr>
            <a:xfrm rot="10800000">
              <a:off x="4570100" y="-2039441"/>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2602" name="Google Shape;2602;p37"/>
            <p:cNvCxnSpPr/>
            <p:nvPr/>
          </p:nvCxnSpPr>
          <p:spPr>
            <a:xfrm rot="10800000">
              <a:off x="4573829" y="-2299597"/>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2603" name="Google Shape;2603;p37"/>
            <p:cNvCxnSpPr/>
            <p:nvPr/>
          </p:nvCxnSpPr>
          <p:spPr>
            <a:xfrm rot="10800000">
              <a:off x="4573829" y="-2559754"/>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2604" name="Google Shape;2604;p37"/>
            <p:cNvCxnSpPr/>
            <p:nvPr/>
          </p:nvCxnSpPr>
          <p:spPr>
            <a:xfrm rot="10800000">
              <a:off x="4573829" y="-2819911"/>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2605" name="Google Shape;2605;p37"/>
            <p:cNvCxnSpPr/>
            <p:nvPr/>
          </p:nvCxnSpPr>
          <p:spPr>
            <a:xfrm rot="10800000">
              <a:off x="4573829" y="-3080067"/>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2606" name="Google Shape;2606;p37"/>
            <p:cNvCxnSpPr/>
            <p:nvPr/>
          </p:nvCxnSpPr>
          <p:spPr>
            <a:xfrm rot="10800000">
              <a:off x="4573829" y="-3340224"/>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2607" name="Google Shape;2607;p37"/>
            <p:cNvCxnSpPr/>
            <p:nvPr/>
          </p:nvCxnSpPr>
          <p:spPr>
            <a:xfrm rot="10800000">
              <a:off x="4573829" y="-3600380"/>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2608" name="Google Shape;2608;p37"/>
            <p:cNvCxnSpPr/>
            <p:nvPr/>
          </p:nvCxnSpPr>
          <p:spPr>
            <a:xfrm rot="10800000">
              <a:off x="4573829" y="-3860537"/>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2609" name="Google Shape;2609;p37"/>
            <p:cNvCxnSpPr/>
            <p:nvPr/>
          </p:nvCxnSpPr>
          <p:spPr>
            <a:xfrm rot="10800000">
              <a:off x="4573829" y="-4120693"/>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2610" name="Google Shape;2610;p37"/>
            <p:cNvCxnSpPr/>
            <p:nvPr/>
          </p:nvCxnSpPr>
          <p:spPr>
            <a:xfrm rot="10800000">
              <a:off x="4570100" y="-4380850"/>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2611" name="Google Shape;2611;p37"/>
            <p:cNvCxnSpPr/>
            <p:nvPr/>
          </p:nvCxnSpPr>
          <p:spPr>
            <a:xfrm rot="10800000">
              <a:off x="4573829" y="301975"/>
              <a:ext cx="0" cy="9140400"/>
            </a:xfrm>
            <a:prstGeom prst="straightConnector1">
              <a:avLst/>
            </a:prstGeom>
            <a:noFill/>
            <a:ln cap="flat" cmpd="sng" w="9525">
              <a:solidFill>
                <a:schemeClr val="dk1"/>
              </a:solidFill>
              <a:prstDash val="solid"/>
              <a:round/>
              <a:headEnd len="med" w="med" type="none"/>
              <a:tailEnd len="med" w="med" type="none"/>
            </a:ln>
          </p:spPr>
        </p:cxnSp>
      </p:grpSp>
      <p:grpSp>
        <p:nvGrpSpPr>
          <p:cNvPr id="2612" name="Google Shape;2612;p37"/>
          <p:cNvGrpSpPr/>
          <p:nvPr/>
        </p:nvGrpSpPr>
        <p:grpSpPr>
          <a:xfrm>
            <a:off x="701025" y="539400"/>
            <a:ext cx="7731300" cy="4064700"/>
            <a:chOff x="701025" y="539400"/>
            <a:chExt cx="7731300" cy="4064700"/>
          </a:xfrm>
        </p:grpSpPr>
        <p:sp>
          <p:nvSpPr>
            <p:cNvPr id="2613" name="Google Shape;2613;p37"/>
            <p:cNvSpPr/>
            <p:nvPr/>
          </p:nvSpPr>
          <p:spPr>
            <a:xfrm>
              <a:off x="711950" y="539400"/>
              <a:ext cx="7719000" cy="4064700"/>
            </a:xfrm>
            <a:prstGeom prst="roundRect">
              <a:avLst>
                <a:gd fmla="val 6735" name="adj"/>
              </a:avLst>
            </a:prstGeom>
            <a:solidFill>
              <a:srgbClr val="FFFFFF"/>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2614" name="Google Shape;2614;p37"/>
            <p:cNvCxnSpPr/>
            <p:nvPr/>
          </p:nvCxnSpPr>
          <p:spPr>
            <a:xfrm rot="10800000">
              <a:off x="701025" y="1072675"/>
              <a:ext cx="7731300" cy="0"/>
            </a:xfrm>
            <a:prstGeom prst="straightConnector1">
              <a:avLst/>
            </a:prstGeom>
            <a:noFill/>
            <a:ln cap="flat" cmpd="sng" w="9525">
              <a:solidFill>
                <a:srgbClr val="595959"/>
              </a:solidFill>
              <a:prstDash val="solid"/>
              <a:round/>
              <a:headEnd len="med" w="med" type="none"/>
              <a:tailEnd len="med" w="med" type="none"/>
            </a:ln>
          </p:spPr>
        </p:cxnSp>
        <p:grpSp>
          <p:nvGrpSpPr>
            <p:cNvPr id="2615" name="Google Shape;2615;p37"/>
            <p:cNvGrpSpPr/>
            <p:nvPr/>
          </p:nvGrpSpPr>
          <p:grpSpPr>
            <a:xfrm>
              <a:off x="941925" y="763050"/>
              <a:ext cx="716485" cy="147300"/>
              <a:chOff x="7468650" y="676950"/>
              <a:chExt cx="716485" cy="147300"/>
            </a:xfrm>
          </p:grpSpPr>
          <p:sp>
            <p:nvSpPr>
              <p:cNvPr id="2616" name="Google Shape;2616;p37"/>
              <p:cNvSpPr/>
              <p:nvPr/>
            </p:nvSpPr>
            <p:spPr>
              <a:xfrm>
                <a:off x="7468650" y="676950"/>
                <a:ext cx="147300" cy="147300"/>
              </a:xfrm>
              <a:prstGeom prst="ellipse">
                <a:avLst/>
              </a:prstGeom>
              <a:solidFill>
                <a:srgbClr val="74C3B3"/>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7" name="Google Shape;2617;p37"/>
              <p:cNvSpPr/>
              <p:nvPr/>
            </p:nvSpPr>
            <p:spPr>
              <a:xfrm>
                <a:off x="7753243" y="676950"/>
                <a:ext cx="147300" cy="147300"/>
              </a:xfrm>
              <a:prstGeom prst="ellipse">
                <a:avLst/>
              </a:prstGeom>
              <a:solidFill>
                <a:srgbClr val="F6C4A2"/>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8" name="Google Shape;2618;p37"/>
              <p:cNvSpPr/>
              <p:nvPr/>
            </p:nvSpPr>
            <p:spPr>
              <a:xfrm>
                <a:off x="8037835" y="676950"/>
                <a:ext cx="147300" cy="147300"/>
              </a:xfrm>
              <a:prstGeom prst="ellipse">
                <a:avLst/>
              </a:prstGeom>
              <a:solidFill>
                <a:srgbClr val="E1B8EC"/>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2619" name="Google Shape;2619;p37"/>
          <p:cNvSpPr/>
          <p:nvPr/>
        </p:nvSpPr>
        <p:spPr>
          <a:xfrm rot="-5400000">
            <a:off x="-367150" y="4868761"/>
            <a:ext cx="1362383" cy="224196"/>
          </a:xfrm>
          <a:custGeom>
            <a:rect b="b" l="l" r="r" t="t"/>
            <a:pathLst>
              <a:path extrusionOk="0" h="20559" w="124932">
                <a:moveTo>
                  <a:pt x="28957" y="1"/>
                </a:moveTo>
                <a:lnTo>
                  <a:pt x="15565" y="11748"/>
                </a:lnTo>
                <a:lnTo>
                  <a:pt x="4346" y="1939"/>
                </a:lnTo>
                <a:lnTo>
                  <a:pt x="0" y="6873"/>
                </a:lnTo>
                <a:lnTo>
                  <a:pt x="15565" y="20558"/>
                </a:lnTo>
                <a:lnTo>
                  <a:pt x="28957" y="8811"/>
                </a:lnTo>
                <a:lnTo>
                  <a:pt x="42349" y="20558"/>
                </a:lnTo>
                <a:lnTo>
                  <a:pt x="55740" y="8811"/>
                </a:lnTo>
                <a:lnTo>
                  <a:pt x="69132" y="20558"/>
                </a:lnTo>
                <a:lnTo>
                  <a:pt x="82524" y="8811"/>
                </a:lnTo>
                <a:lnTo>
                  <a:pt x="95916" y="20558"/>
                </a:lnTo>
                <a:lnTo>
                  <a:pt x="109307" y="8811"/>
                </a:lnTo>
                <a:lnTo>
                  <a:pt x="120585" y="18620"/>
                </a:lnTo>
                <a:lnTo>
                  <a:pt x="124931" y="13686"/>
                </a:lnTo>
                <a:lnTo>
                  <a:pt x="109307" y="1"/>
                </a:lnTo>
                <a:lnTo>
                  <a:pt x="95916" y="11748"/>
                </a:lnTo>
                <a:lnTo>
                  <a:pt x="82524" y="1"/>
                </a:lnTo>
                <a:lnTo>
                  <a:pt x="69132" y="11748"/>
                </a:lnTo>
                <a:lnTo>
                  <a:pt x="55740" y="1"/>
                </a:lnTo>
                <a:lnTo>
                  <a:pt x="42349" y="11748"/>
                </a:lnTo>
                <a:lnTo>
                  <a:pt x="28957" y="1"/>
                </a:lnTo>
                <a:close/>
              </a:path>
            </a:pathLst>
          </a:custGeom>
          <a:solidFill>
            <a:schemeClr val="l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0" name="Google Shape;2620;p37"/>
          <p:cNvSpPr/>
          <p:nvPr/>
        </p:nvSpPr>
        <p:spPr>
          <a:xfrm>
            <a:off x="466172" y="4179838"/>
            <a:ext cx="91500" cy="91500"/>
          </a:xfrm>
          <a:prstGeom prst="ellipse">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1" name="Google Shape;2621;p37"/>
          <p:cNvSpPr txBox="1"/>
          <p:nvPr>
            <p:ph type="title"/>
          </p:nvPr>
        </p:nvSpPr>
        <p:spPr>
          <a:xfrm>
            <a:off x="1844825" y="539400"/>
            <a:ext cx="6321600" cy="525900"/>
          </a:xfrm>
          <a:prstGeom prst="rect">
            <a:avLst/>
          </a:prstGeom>
        </p:spPr>
        <p:txBody>
          <a:bodyPr anchorCtr="0" anchor="ctr" bIns="91425" lIns="91425" spcFirstLastPara="1" rIns="91425" wrap="square" tIns="91425">
            <a:noAutofit/>
          </a:bodyPr>
          <a:lstStyle>
            <a:lvl1pPr lvl="0" rtl="0">
              <a:spcBef>
                <a:spcPts val="0"/>
              </a:spcBef>
              <a:spcAft>
                <a:spcPts val="0"/>
              </a:spcAft>
              <a:buSzPts val="2800"/>
              <a:buNone/>
              <a:defRPr sz="302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622" name="Google Shape;2622;p37"/>
          <p:cNvSpPr/>
          <p:nvPr/>
        </p:nvSpPr>
        <p:spPr>
          <a:xfrm>
            <a:off x="8598537" y="167511"/>
            <a:ext cx="1362383" cy="224196"/>
          </a:xfrm>
          <a:custGeom>
            <a:rect b="b" l="l" r="r" t="t"/>
            <a:pathLst>
              <a:path extrusionOk="0" h="20559" w="124932">
                <a:moveTo>
                  <a:pt x="28957" y="1"/>
                </a:moveTo>
                <a:lnTo>
                  <a:pt x="15565" y="11748"/>
                </a:lnTo>
                <a:lnTo>
                  <a:pt x="4346" y="1939"/>
                </a:lnTo>
                <a:lnTo>
                  <a:pt x="0" y="6873"/>
                </a:lnTo>
                <a:lnTo>
                  <a:pt x="15565" y="20558"/>
                </a:lnTo>
                <a:lnTo>
                  <a:pt x="28957" y="8811"/>
                </a:lnTo>
                <a:lnTo>
                  <a:pt x="42349" y="20558"/>
                </a:lnTo>
                <a:lnTo>
                  <a:pt x="55740" y="8811"/>
                </a:lnTo>
                <a:lnTo>
                  <a:pt x="69132" y="20558"/>
                </a:lnTo>
                <a:lnTo>
                  <a:pt x="82524" y="8811"/>
                </a:lnTo>
                <a:lnTo>
                  <a:pt x="95916" y="20558"/>
                </a:lnTo>
                <a:lnTo>
                  <a:pt x="109307" y="8811"/>
                </a:lnTo>
                <a:lnTo>
                  <a:pt x="120585" y="18620"/>
                </a:lnTo>
                <a:lnTo>
                  <a:pt x="124931" y="13686"/>
                </a:lnTo>
                <a:lnTo>
                  <a:pt x="109307" y="1"/>
                </a:lnTo>
                <a:lnTo>
                  <a:pt x="95916" y="11748"/>
                </a:lnTo>
                <a:lnTo>
                  <a:pt x="82524" y="1"/>
                </a:lnTo>
                <a:lnTo>
                  <a:pt x="69132" y="11748"/>
                </a:lnTo>
                <a:lnTo>
                  <a:pt x="55740" y="1"/>
                </a:lnTo>
                <a:lnTo>
                  <a:pt x="42349" y="11748"/>
                </a:lnTo>
                <a:lnTo>
                  <a:pt x="28957" y="1"/>
                </a:lnTo>
                <a:close/>
              </a:path>
            </a:pathLst>
          </a:custGeom>
          <a:solidFill>
            <a:schemeClr val="accent4"/>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3" name="Google Shape;2623;p37"/>
          <p:cNvSpPr/>
          <p:nvPr/>
        </p:nvSpPr>
        <p:spPr>
          <a:xfrm>
            <a:off x="349950" y="233063"/>
            <a:ext cx="415800" cy="415800"/>
          </a:xfrm>
          <a:prstGeom prst="star4">
            <a:avLst>
              <a:gd fmla="val 19794" name="adj"/>
            </a:avLst>
          </a:prstGeom>
          <a:solidFill>
            <a:schemeClr val="accent6"/>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4" name="Google Shape;2624;p37"/>
          <p:cNvSpPr/>
          <p:nvPr/>
        </p:nvSpPr>
        <p:spPr>
          <a:xfrm>
            <a:off x="228922" y="3960488"/>
            <a:ext cx="91500" cy="91500"/>
          </a:xfrm>
          <a:prstGeom prst="ellipse">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5" name="Google Shape;2625;p37"/>
          <p:cNvSpPr/>
          <p:nvPr/>
        </p:nvSpPr>
        <p:spPr>
          <a:xfrm>
            <a:off x="8790225" y="4299675"/>
            <a:ext cx="678000" cy="678000"/>
          </a:xfrm>
          <a:prstGeom prst="ellipse">
            <a:avLst/>
          </a:prstGeom>
          <a:solidFill>
            <a:schemeClr val="accen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6" name="Google Shape;2626;p37"/>
          <p:cNvSpPr/>
          <p:nvPr/>
        </p:nvSpPr>
        <p:spPr>
          <a:xfrm>
            <a:off x="8409972" y="300188"/>
            <a:ext cx="91500" cy="91500"/>
          </a:xfrm>
          <a:prstGeom prst="ellipse">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7" name="Google Shape;2627;p37"/>
          <p:cNvSpPr/>
          <p:nvPr/>
        </p:nvSpPr>
        <p:spPr>
          <a:xfrm>
            <a:off x="-98" y="-83571"/>
            <a:ext cx="437304" cy="437892"/>
          </a:xfrm>
          <a:custGeom>
            <a:rect b="b" l="l" r="r" t="t"/>
            <a:pathLst>
              <a:path extrusionOk="0" h="43877" w="43818">
                <a:moveTo>
                  <a:pt x="21909" y="1"/>
                </a:moveTo>
                <a:cubicBezTo>
                  <a:pt x="21909" y="12101"/>
                  <a:pt x="12100" y="21968"/>
                  <a:pt x="0" y="21968"/>
                </a:cubicBezTo>
                <a:cubicBezTo>
                  <a:pt x="12100" y="21968"/>
                  <a:pt x="21909" y="31777"/>
                  <a:pt x="21909" y="43877"/>
                </a:cubicBezTo>
                <a:cubicBezTo>
                  <a:pt x="21909" y="31777"/>
                  <a:pt x="31718" y="21968"/>
                  <a:pt x="43817" y="21968"/>
                </a:cubicBezTo>
                <a:cubicBezTo>
                  <a:pt x="31718" y="21968"/>
                  <a:pt x="21909" y="12101"/>
                  <a:pt x="21909" y="1"/>
                </a:cubicBezTo>
                <a:close/>
              </a:path>
            </a:pathLst>
          </a:custGeom>
          <a:solidFill>
            <a:schemeClr val="accent3"/>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8" name="Google Shape;2628;p37"/>
          <p:cNvSpPr/>
          <p:nvPr/>
        </p:nvSpPr>
        <p:spPr>
          <a:xfrm>
            <a:off x="195272" y="584263"/>
            <a:ext cx="91500" cy="91500"/>
          </a:xfrm>
          <a:prstGeom prst="ellipse">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9" name="Google Shape;2629;p37"/>
          <p:cNvSpPr/>
          <p:nvPr/>
        </p:nvSpPr>
        <p:spPr>
          <a:xfrm>
            <a:off x="8343100" y="4911075"/>
            <a:ext cx="415800" cy="415800"/>
          </a:xfrm>
          <a:prstGeom prst="ellipse">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s">
  <p:cSld name="SECTION_HEADER_1">
    <p:bg>
      <p:bgPr>
        <a:solidFill>
          <a:schemeClr val="accent6"/>
        </a:solidFill>
      </p:bgPr>
    </p:bg>
    <p:spTree>
      <p:nvGrpSpPr>
        <p:cNvPr id="2630" name="Shape 2630"/>
        <p:cNvGrpSpPr/>
        <p:nvPr/>
      </p:nvGrpSpPr>
      <p:grpSpPr>
        <a:xfrm>
          <a:off x="0" y="0"/>
          <a:ext cx="0" cy="0"/>
          <a:chOff x="0" y="0"/>
          <a:chExt cx="0" cy="0"/>
        </a:xfrm>
      </p:grpSpPr>
      <p:grpSp>
        <p:nvGrpSpPr>
          <p:cNvPr id="2631" name="Google Shape;2631;p38"/>
          <p:cNvGrpSpPr/>
          <p:nvPr/>
        </p:nvGrpSpPr>
        <p:grpSpPr>
          <a:xfrm>
            <a:off x="-100" y="-2100"/>
            <a:ext cx="9144129" cy="5149800"/>
            <a:chOff x="-100" y="-2100"/>
            <a:chExt cx="9144129" cy="5149800"/>
          </a:xfrm>
        </p:grpSpPr>
        <p:cxnSp>
          <p:nvCxnSpPr>
            <p:cNvPr id="2632" name="Google Shape;2632;p38"/>
            <p:cNvCxnSpPr/>
            <p:nvPr/>
          </p:nvCxnSpPr>
          <p:spPr>
            <a:xfrm>
              <a:off x="352950"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2633" name="Google Shape;2633;p38"/>
            <p:cNvCxnSpPr/>
            <p:nvPr/>
          </p:nvCxnSpPr>
          <p:spPr>
            <a:xfrm>
              <a:off x="609193"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2634" name="Google Shape;2634;p38"/>
            <p:cNvCxnSpPr/>
            <p:nvPr/>
          </p:nvCxnSpPr>
          <p:spPr>
            <a:xfrm>
              <a:off x="865437" y="-210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2635" name="Google Shape;2635;p38"/>
            <p:cNvCxnSpPr/>
            <p:nvPr/>
          </p:nvCxnSpPr>
          <p:spPr>
            <a:xfrm>
              <a:off x="1121680"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2636" name="Google Shape;2636;p38"/>
            <p:cNvCxnSpPr/>
            <p:nvPr/>
          </p:nvCxnSpPr>
          <p:spPr>
            <a:xfrm>
              <a:off x="1377924"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2637" name="Google Shape;2637;p38"/>
            <p:cNvCxnSpPr/>
            <p:nvPr/>
          </p:nvCxnSpPr>
          <p:spPr>
            <a:xfrm>
              <a:off x="1634167"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2638" name="Google Shape;2638;p38"/>
            <p:cNvCxnSpPr/>
            <p:nvPr/>
          </p:nvCxnSpPr>
          <p:spPr>
            <a:xfrm>
              <a:off x="1890410"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2639" name="Google Shape;2639;p38"/>
            <p:cNvCxnSpPr/>
            <p:nvPr/>
          </p:nvCxnSpPr>
          <p:spPr>
            <a:xfrm>
              <a:off x="2146654"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2640" name="Google Shape;2640;p38"/>
            <p:cNvCxnSpPr/>
            <p:nvPr/>
          </p:nvCxnSpPr>
          <p:spPr>
            <a:xfrm>
              <a:off x="2402897" y="-210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2641" name="Google Shape;2641;p38"/>
            <p:cNvCxnSpPr/>
            <p:nvPr/>
          </p:nvCxnSpPr>
          <p:spPr>
            <a:xfrm>
              <a:off x="2659140"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2642" name="Google Shape;2642;p38"/>
            <p:cNvCxnSpPr/>
            <p:nvPr/>
          </p:nvCxnSpPr>
          <p:spPr>
            <a:xfrm>
              <a:off x="2915384"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2643" name="Google Shape;2643;p38"/>
            <p:cNvCxnSpPr/>
            <p:nvPr/>
          </p:nvCxnSpPr>
          <p:spPr>
            <a:xfrm>
              <a:off x="3171627"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2644" name="Google Shape;2644;p38"/>
            <p:cNvCxnSpPr/>
            <p:nvPr/>
          </p:nvCxnSpPr>
          <p:spPr>
            <a:xfrm>
              <a:off x="3427871"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2645" name="Google Shape;2645;p38"/>
            <p:cNvCxnSpPr/>
            <p:nvPr/>
          </p:nvCxnSpPr>
          <p:spPr>
            <a:xfrm>
              <a:off x="3684114"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2646" name="Google Shape;2646;p38"/>
            <p:cNvCxnSpPr/>
            <p:nvPr/>
          </p:nvCxnSpPr>
          <p:spPr>
            <a:xfrm>
              <a:off x="3940357"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2647" name="Google Shape;2647;p38"/>
            <p:cNvCxnSpPr/>
            <p:nvPr/>
          </p:nvCxnSpPr>
          <p:spPr>
            <a:xfrm>
              <a:off x="4196601"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2648" name="Google Shape;2648;p38"/>
            <p:cNvCxnSpPr/>
            <p:nvPr/>
          </p:nvCxnSpPr>
          <p:spPr>
            <a:xfrm>
              <a:off x="4452844"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2649" name="Google Shape;2649;p38"/>
            <p:cNvCxnSpPr/>
            <p:nvPr/>
          </p:nvCxnSpPr>
          <p:spPr>
            <a:xfrm>
              <a:off x="4709088" y="-210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2650" name="Google Shape;2650;p38"/>
            <p:cNvCxnSpPr/>
            <p:nvPr/>
          </p:nvCxnSpPr>
          <p:spPr>
            <a:xfrm>
              <a:off x="4965331"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2651" name="Google Shape;2651;p38"/>
            <p:cNvCxnSpPr/>
            <p:nvPr/>
          </p:nvCxnSpPr>
          <p:spPr>
            <a:xfrm>
              <a:off x="5221574" y="-210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2652" name="Google Shape;2652;p38"/>
            <p:cNvCxnSpPr/>
            <p:nvPr/>
          </p:nvCxnSpPr>
          <p:spPr>
            <a:xfrm>
              <a:off x="5477818" y="-210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2653" name="Google Shape;2653;p38"/>
            <p:cNvCxnSpPr/>
            <p:nvPr/>
          </p:nvCxnSpPr>
          <p:spPr>
            <a:xfrm>
              <a:off x="5734061"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2654" name="Google Shape;2654;p38"/>
            <p:cNvCxnSpPr/>
            <p:nvPr/>
          </p:nvCxnSpPr>
          <p:spPr>
            <a:xfrm>
              <a:off x="5990304"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2655" name="Google Shape;2655;p38"/>
            <p:cNvCxnSpPr/>
            <p:nvPr/>
          </p:nvCxnSpPr>
          <p:spPr>
            <a:xfrm>
              <a:off x="6246548"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2656" name="Google Shape;2656;p38"/>
            <p:cNvCxnSpPr/>
            <p:nvPr/>
          </p:nvCxnSpPr>
          <p:spPr>
            <a:xfrm>
              <a:off x="6502791"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2657" name="Google Shape;2657;p38"/>
            <p:cNvCxnSpPr/>
            <p:nvPr/>
          </p:nvCxnSpPr>
          <p:spPr>
            <a:xfrm>
              <a:off x="6759035" y="-210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2658" name="Google Shape;2658;p38"/>
            <p:cNvCxnSpPr/>
            <p:nvPr/>
          </p:nvCxnSpPr>
          <p:spPr>
            <a:xfrm>
              <a:off x="7015278"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2659" name="Google Shape;2659;p38"/>
            <p:cNvCxnSpPr/>
            <p:nvPr/>
          </p:nvCxnSpPr>
          <p:spPr>
            <a:xfrm>
              <a:off x="7271521"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2660" name="Google Shape;2660;p38"/>
            <p:cNvCxnSpPr/>
            <p:nvPr/>
          </p:nvCxnSpPr>
          <p:spPr>
            <a:xfrm>
              <a:off x="7527765"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2661" name="Google Shape;2661;p38"/>
            <p:cNvCxnSpPr/>
            <p:nvPr/>
          </p:nvCxnSpPr>
          <p:spPr>
            <a:xfrm>
              <a:off x="7784008" y="-210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2662" name="Google Shape;2662;p38"/>
            <p:cNvCxnSpPr/>
            <p:nvPr/>
          </p:nvCxnSpPr>
          <p:spPr>
            <a:xfrm>
              <a:off x="8040251"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2663" name="Google Shape;2663;p38"/>
            <p:cNvCxnSpPr/>
            <p:nvPr/>
          </p:nvCxnSpPr>
          <p:spPr>
            <a:xfrm>
              <a:off x="8296495"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2664" name="Google Shape;2664;p38"/>
            <p:cNvCxnSpPr/>
            <p:nvPr/>
          </p:nvCxnSpPr>
          <p:spPr>
            <a:xfrm>
              <a:off x="8552738" y="-210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2665" name="Google Shape;2665;p38"/>
            <p:cNvCxnSpPr/>
            <p:nvPr/>
          </p:nvCxnSpPr>
          <p:spPr>
            <a:xfrm>
              <a:off x="8808982" y="-210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2666" name="Google Shape;2666;p38"/>
            <p:cNvCxnSpPr/>
            <p:nvPr/>
          </p:nvCxnSpPr>
          <p:spPr>
            <a:xfrm>
              <a:off x="9065225"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2667" name="Google Shape;2667;p38"/>
            <p:cNvCxnSpPr/>
            <p:nvPr/>
          </p:nvCxnSpPr>
          <p:spPr>
            <a:xfrm>
              <a:off x="96700"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2668" name="Google Shape;2668;p38"/>
            <p:cNvCxnSpPr/>
            <p:nvPr/>
          </p:nvCxnSpPr>
          <p:spPr>
            <a:xfrm rot="10800000">
              <a:off x="4573829" y="41812"/>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2669" name="Google Shape;2669;p38"/>
            <p:cNvCxnSpPr/>
            <p:nvPr/>
          </p:nvCxnSpPr>
          <p:spPr>
            <a:xfrm rot="10800000">
              <a:off x="4573829" y="-218345"/>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2670" name="Google Shape;2670;p38"/>
            <p:cNvCxnSpPr/>
            <p:nvPr/>
          </p:nvCxnSpPr>
          <p:spPr>
            <a:xfrm rot="10800000">
              <a:off x="4570100" y="-478501"/>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2671" name="Google Shape;2671;p38"/>
            <p:cNvCxnSpPr/>
            <p:nvPr/>
          </p:nvCxnSpPr>
          <p:spPr>
            <a:xfrm rot="10800000">
              <a:off x="4573829" y="-738658"/>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2672" name="Google Shape;2672;p38"/>
            <p:cNvCxnSpPr/>
            <p:nvPr/>
          </p:nvCxnSpPr>
          <p:spPr>
            <a:xfrm rot="10800000">
              <a:off x="4573829" y="-998815"/>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2673" name="Google Shape;2673;p38"/>
            <p:cNvCxnSpPr/>
            <p:nvPr/>
          </p:nvCxnSpPr>
          <p:spPr>
            <a:xfrm rot="10800000">
              <a:off x="4573829" y="-1258971"/>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2674" name="Google Shape;2674;p38"/>
            <p:cNvCxnSpPr/>
            <p:nvPr/>
          </p:nvCxnSpPr>
          <p:spPr>
            <a:xfrm rot="10800000">
              <a:off x="4573829" y="-1519128"/>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2675" name="Google Shape;2675;p38"/>
            <p:cNvCxnSpPr/>
            <p:nvPr/>
          </p:nvCxnSpPr>
          <p:spPr>
            <a:xfrm rot="10800000">
              <a:off x="4573829" y="-1779284"/>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2676" name="Google Shape;2676;p38"/>
            <p:cNvCxnSpPr/>
            <p:nvPr/>
          </p:nvCxnSpPr>
          <p:spPr>
            <a:xfrm rot="10800000">
              <a:off x="4570100" y="-2039441"/>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2677" name="Google Shape;2677;p38"/>
            <p:cNvCxnSpPr/>
            <p:nvPr/>
          </p:nvCxnSpPr>
          <p:spPr>
            <a:xfrm rot="10800000">
              <a:off x="4573829" y="-2299597"/>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2678" name="Google Shape;2678;p38"/>
            <p:cNvCxnSpPr/>
            <p:nvPr/>
          </p:nvCxnSpPr>
          <p:spPr>
            <a:xfrm rot="10800000">
              <a:off x="4573829" y="-2559754"/>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2679" name="Google Shape;2679;p38"/>
            <p:cNvCxnSpPr/>
            <p:nvPr/>
          </p:nvCxnSpPr>
          <p:spPr>
            <a:xfrm rot="10800000">
              <a:off x="4573829" y="-2819911"/>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2680" name="Google Shape;2680;p38"/>
            <p:cNvCxnSpPr/>
            <p:nvPr/>
          </p:nvCxnSpPr>
          <p:spPr>
            <a:xfrm rot="10800000">
              <a:off x="4573829" y="-3080067"/>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2681" name="Google Shape;2681;p38"/>
            <p:cNvCxnSpPr/>
            <p:nvPr/>
          </p:nvCxnSpPr>
          <p:spPr>
            <a:xfrm rot="10800000">
              <a:off x="4573829" y="-3340224"/>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2682" name="Google Shape;2682;p38"/>
            <p:cNvCxnSpPr/>
            <p:nvPr/>
          </p:nvCxnSpPr>
          <p:spPr>
            <a:xfrm rot="10800000">
              <a:off x="4573829" y="-3600380"/>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2683" name="Google Shape;2683;p38"/>
            <p:cNvCxnSpPr/>
            <p:nvPr/>
          </p:nvCxnSpPr>
          <p:spPr>
            <a:xfrm rot="10800000">
              <a:off x="4573829" y="-3860537"/>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2684" name="Google Shape;2684;p38"/>
            <p:cNvCxnSpPr/>
            <p:nvPr/>
          </p:nvCxnSpPr>
          <p:spPr>
            <a:xfrm rot="10800000">
              <a:off x="4573829" y="-4120693"/>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2685" name="Google Shape;2685;p38"/>
            <p:cNvCxnSpPr/>
            <p:nvPr/>
          </p:nvCxnSpPr>
          <p:spPr>
            <a:xfrm rot="10800000">
              <a:off x="4570100" y="-4380850"/>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2686" name="Google Shape;2686;p38"/>
            <p:cNvCxnSpPr/>
            <p:nvPr/>
          </p:nvCxnSpPr>
          <p:spPr>
            <a:xfrm rot="10800000">
              <a:off x="4573829" y="301975"/>
              <a:ext cx="0" cy="9140400"/>
            </a:xfrm>
            <a:prstGeom prst="straightConnector1">
              <a:avLst/>
            </a:prstGeom>
            <a:noFill/>
            <a:ln cap="flat" cmpd="sng" w="9525">
              <a:solidFill>
                <a:schemeClr val="dk1"/>
              </a:solidFill>
              <a:prstDash val="solid"/>
              <a:round/>
              <a:headEnd len="med" w="med" type="none"/>
              <a:tailEnd len="med" w="med" type="none"/>
            </a:ln>
          </p:spPr>
        </p:cxnSp>
      </p:grpSp>
      <p:grpSp>
        <p:nvGrpSpPr>
          <p:cNvPr id="2687" name="Google Shape;2687;p38"/>
          <p:cNvGrpSpPr/>
          <p:nvPr/>
        </p:nvGrpSpPr>
        <p:grpSpPr>
          <a:xfrm>
            <a:off x="3320075" y="3655455"/>
            <a:ext cx="5101500" cy="934800"/>
            <a:chOff x="3320075" y="3655455"/>
            <a:chExt cx="5101500" cy="934800"/>
          </a:xfrm>
        </p:grpSpPr>
        <p:sp>
          <p:nvSpPr>
            <p:cNvPr id="2688" name="Google Shape;2688;p38"/>
            <p:cNvSpPr/>
            <p:nvPr/>
          </p:nvSpPr>
          <p:spPr>
            <a:xfrm>
              <a:off x="3323913" y="3655455"/>
              <a:ext cx="5093700" cy="934800"/>
            </a:xfrm>
            <a:prstGeom prst="roundRect">
              <a:avLst>
                <a:gd fmla="val 16758" name="adj"/>
              </a:avLst>
            </a:prstGeom>
            <a:solidFill>
              <a:srgbClr val="FFFFFF"/>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2689" name="Google Shape;2689;p38"/>
            <p:cNvCxnSpPr/>
            <p:nvPr/>
          </p:nvCxnSpPr>
          <p:spPr>
            <a:xfrm rot="10800000">
              <a:off x="3320075" y="3877808"/>
              <a:ext cx="5101500" cy="0"/>
            </a:xfrm>
            <a:prstGeom prst="straightConnector1">
              <a:avLst/>
            </a:prstGeom>
            <a:noFill/>
            <a:ln cap="flat" cmpd="sng" w="9525">
              <a:solidFill>
                <a:srgbClr val="595959"/>
              </a:solidFill>
              <a:prstDash val="solid"/>
              <a:round/>
              <a:headEnd len="med" w="med" type="none"/>
              <a:tailEnd len="med" w="med" type="none"/>
            </a:ln>
          </p:spPr>
        </p:cxnSp>
        <p:grpSp>
          <p:nvGrpSpPr>
            <p:cNvPr id="2690" name="Google Shape;2690;p38"/>
            <p:cNvGrpSpPr/>
            <p:nvPr/>
          </p:nvGrpSpPr>
          <p:grpSpPr>
            <a:xfrm>
              <a:off x="3434468" y="3748525"/>
              <a:ext cx="341549" cy="68819"/>
              <a:chOff x="7468650" y="676950"/>
              <a:chExt cx="716485" cy="147300"/>
            </a:xfrm>
          </p:grpSpPr>
          <p:sp>
            <p:nvSpPr>
              <p:cNvPr id="2691" name="Google Shape;2691;p38"/>
              <p:cNvSpPr/>
              <p:nvPr/>
            </p:nvSpPr>
            <p:spPr>
              <a:xfrm>
                <a:off x="7468650" y="676950"/>
                <a:ext cx="147300" cy="147300"/>
              </a:xfrm>
              <a:prstGeom prst="ellipse">
                <a:avLst/>
              </a:prstGeom>
              <a:solidFill>
                <a:srgbClr val="74C3B3"/>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2" name="Google Shape;2692;p38"/>
              <p:cNvSpPr/>
              <p:nvPr/>
            </p:nvSpPr>
            <p:spPr>
              <a:xfrm>
                <a:off x="7753243" y="676950"/>
                <a:ext cx="147300" cy="147300"/>
              </a:xfrm>
              <a:prstGeom prst="ellipse">
                <a:avLst/>
              </a:prstGeom>
              <a:solidFill>
                <a:srgbClr val="F6C4A2"/>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3" name="Google Shape;2693;p38"/>
              <p:cNvSpPr/>
              <p:nvPr/>
            </p:nvSpPr>
            <p:spPr>
              <a:xfrm>
                <a:off x="8037835" y="676950"/>
                <a:ext cx="147300" cy="147300"/>
              </a:xfrm>
              <a:prstGeom prst="ellipse">
                <a:avLst/>
              </a:prstGeom>
              <a:solidFill>
                <a:srgbClr val="E1B8EC"/>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2694" name="Google Shape;2694;p38"/>
          <p:cNvSpPr txBox="1"/>
          <p:nvPr>
            <p:ph type="title"/>
          </p:nvPr>
        </p:nvSpPr>
        <p:spPr>
          <a:xfrm>
            <a:off x="1345275" y="846925"/>
            <a:ext cx="3837300" cy="865800"/>
          </a:xfrm>
          <a:prstGeom prst="rect">
            <a:avLst/>
          </a:prstGeom>
        </p:spPr>
        <p:txBody>
          <a:bodyPr anchorCtr="0" anchor="ctr" bIns="91425" lIns="91425" spcFirstLastPara="1" rIns="91425" wrap="square" tIns="91425">
            <a:normAutofit/>
          </a:bodyPr>
          <a:lstStyle>
            <a:lvl1pPr lvl="0" rtl="0">
              <a:spcBef>
                <a:spcPts val="0"/>
              </a:spcBef>
              <a:spcAft>
                <a:spcPts val="0"/>
              </a:spcAft>
              <a:buSzPts val="3600"/>
              <a:buNone/>
              <a:defRPr sz="75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2695" name="Google Shape;2695;p38"/>
          <p:cNvSpPr txBox="1"/>
          <p:nvPr>
            <p:ph idx="1" type="subTitle"/>
          </p:nvPr>
        </p:nvSpPr>
        <p:spPr>
          <a:xfrm>
            <a:off x="1345263" y="1794775"/>
            <a:ext cx="2142900" cy="1138200"/>
          </a:xfrm>
          <a:prstGeom prst="rect">
            <a:avLst/>
          </a:prstGeom>
        </p:spPr>
        <p:txBody>
          <a:bodyPr anchorCtr="0" anchor="t" bIns="91425" lIns="91425" spcFirstLastPara="1" rIns="91425" wrap="square" tIns="91425">
            <a:normAutofit/>
          </a:bodyPr>
          <a:lstStyle>
            <a:lvl1pPr lvl="0" rtl="0">
              <a:lnSpc>
                <a:spcPct val="100000"/>
              </a:lnSpc>
              <a:spcBef>
                <a:spcPts val="0"/>
              </a:spcBef>
              <a:spcAft>
                <a:spcPts val="0"/>
              </a:spcAft>
              <a:buSzPts val="2800"/>
              <a:buNone/>
              <a:defRPr/>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2696" name="Google Shape;2696;p38"/>
          <p:cNvSpPr txBox="1"/>
          <p:nvPr/>
        </p:nvSpPr>
        <p:spPr>
          <a:xfrm>
            <a:off x="3539975" y="3952475"/>
            <a:ext cx="4661700" cy="554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rgbClr val="434343"/>
                </a:solidFill>
                <a:latin typeface="Titillium Web"/>
                <a:ea typeface="Titillium Web"/>
                <a:cs typeface="Titillium Web"/>
                <a:sym typeface="Titillium Web"/>
              </a:rPr>
              <a:t>CRÉDITOS: Esta plantilla de presentación fue creada por </a:t>
            </a:r>
            <a:r>
              <a:rPr b="1" lang="en" sz="1200">
                <a:solidFill>
                  <a:srgbClr val="434343"/>
                </a:solidFill>
                <a:uFill>
                  <a:noFill/>
                </a:uFill>
                <a:latin typeface="Titillium Web"/>
                <a:ea typeface="Titillium Web"/>
                <a:cs typeface="Titillium Web"/>
                <a:sym typeface="Titillium Web"/>
                <a:hlinkClick r:id="rId2">
                  <a:extLst>
                    <a:ext uri="{A12FA001-AC4F-418D-AE19-62706E023703}">
                      <ahyp:hlinkClr val="tx"/>
                    </a:ext>
                  </a:extLst>
                </a:hlinkClick>
              </a:rPr>
              <a:t>Slidesgo</a:t>
            </a:r>
            <a:r>
              <a:rPr lang="en" sz="1200">
                <a:solidFill>
                  <a:srgbClr val="434343"/>
                </a:solidFill>
                <a:latin typeface="Titillium Web"/>
                <a:ea typeface="Titillium Web"/>
                <a:cs typeface="Titillium Web"/>
                <a:sym typeface="Titillium Web"/>
              </a:rPr>
              <a:t>, que incluye iconos de </a:t>
            </a:r>
            <a:r>
              <a:rPr b="1" lang="en" sz="1200">
                <a:solidFill>
                  <a:srgbClr val="434343"/>
                </a:solidFill>
                <a:uFill>
                  <a:noFill/>
                </a:uFill>
                <a:latin typeface="Titillium Web"/>
                <a:ea typeface="Titillium Web"/>
                <a:cs typeface="Titillium Web"/>
                <a:sym typeface="Titillium Web"/>
                <a:hlinkClick r:id="rId3">
                  <a:extLst>
                    <a:ext uri="{A12FA001-AC4F-418D-AE19-62706E023703}">
                      <ahyp:hlinkClr val="tx"/>
                    </a:ext>
                  </a:extLst>
                </a:hlinkClick>
              </a:rPr>
              <a:t>Flaticon</a:t>
            </a:r>
            <a:r>
              <a:rPr b="1" lang="en" sz="1200">
                <a:solidFill>
                  <a:srgbClr val="434343"/>
                </a:solidFill>
                <a:latin typeface="Titillium Web"/>
                <a:ea typeface="Titillium Web"/>
                <a:cs typeface="Titillium Web"/>
                <a:sym typeface="Titillium Web"/>
              </a:rPr>
              <a:t> </a:t>
            </a:r>
            <a:r>
              <a:rPr lang="en" sz="1200">
                <a:solidFill>
                  <a:srgbClr val="434343"/>
                </a:solidFill>
                <a:latin typeface="Titillium Web"/>
                <a:ea typeface="Titillium Web"/>
                <a:cs typeface="Titillium Web"/>
                <a:sym typeface="Titillium Web"/>
              </a:rPr>
              <a:t>e infografías e imágenes de </a:t>
            </a:r>
            <a:r>
              <a:rPr b="1" lang="en" sz="1200">
                <a:solidFill>
                  <a:srgbClr val="434343"/>
                </a:solidFill>
                <a:uFill>
                  <a:noFill/>
                </a:uFill>
                <a:latin typeface="Titillium Web"/>
                <a:ea typeface="Titillium Web"/>
                <a:cs typeface="Titillium Web"/>
                <a:sym typeface="Titillium Web"/>
                <a:hlinkClick r:id="rId4">
                  <a:extLst>
                    <a:ext uri="{A12FA001-AC4F-418D-AE19-62706E023703}">
                      <ahyp:hlinkClr val="tx"/>
                    </a:ext>
                  </a:extLst>
                </a:hlinkClick>
              </a:rPr>
              <a:t>Freepik</a:t>
            </a:r>
            <a:endParaRPr sz="1200">
              <a:latin typeface="Titillium Web"/>
              <a:ea typeface="Titillium Web"/>
              <a:cs typeface="Titillium Web"/>
              <a:sym typeface="Titillium Web"/>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p:cSld name="CUSTOM_8">
    <p:spTree>
      <p:nvGrpSpPr>
        <p:cNvPr id="2697" name="Shape 2697"/>
        <p:cNvGrpSpPr/>
        <p:nvPr/>
      </p:nvGrpSpPr>
      <p:grpSpPr>
        <a:xfrm>
          <a:off x="0" y="0"/>
          <a:ext cx="0" cy="0"/>
          <a:chOff x="0" y="0"/>
          <a:chExt cx="0" cy="0"/>
        </a:xfrm>
      </p:grpSpPr>
      <p:grpSp>
        <p:nvGrpSpPr>
          <p:cNvPr id="2698" name="Google Shape;2698;p39"/>
          <p:cNvGrpSpPr/>
          <p:nvPr/>
        </p:nvGrpSpPr>
        <p:grpSpPr>
          <a:xfrm>
            <a:off x="-100" y="-2100"/>
            <a:ext cx="9144129" cy="5149800"/>
            <a:chOff x="-100" y="-2100"/>
            <a:chExt cx="9144129" cy="5149800"/>
          </a:xfrm>
        </p:grpSpPr>
        <p:cxnSp>
          <p:nvCxnSpPr>
            <p:cNvPr id="2699" name="Google Shape;2699;p39"/>
            <p:cNvCxnSpPr/>
            <p:nvPr/>
          </p:nvCxnSpPr>
          <p:spPr>
            <a:xfrm>
              <a:off x="352950"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2700" name="Google Shape;2700;p39"/>
            <p:cNvCxnSpPr/>
            <p:nvPr/>
          </p:nvCxnSpPr>
          <p:spPr>
            <a:xfrm>
              <a:off x="609193"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2701" name="Google Shape;2701;p39"/>
            <p:cNvCxnSpPr/>
            <p:nvPr/>
          </p:nvCxnSpPr>
          <p:spPr>
            <a:xfrm>
              <a:off x="865437" y="-210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2702" name="Google Shape;2702;p39"/>
            <p:cNvCxnSpPr/>
            <p:nvPr/>
          </p:nvCxnSpPr>
          <p:spPr>
            <a:xfrm>
              <a:off x="1121680"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2703" name="Google Shape;2703;p39"/>
            <p:cNvCxnSpPr/>
            <p:nvPr/>
          </p:nvCxnSpPr>
          <p:spPr>
            <a:xfrm>
              <a:off x="1377924"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2704" name="Google Shape;2704;p39"/>
            <p:cNvCxnSpPr/>
            <p:nvPr/>
          </p:nvCxnSpPr>
          <p:spPr>
            <a:xfrm>
              <a:off x="1634167"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2705" name="Google Shape;2705;p39"/>
            <p:cNvCxnSpPr/>
            <p:nvPr/>
          </p:nvCxnSpPr>
          <p:spPr>
            <a:xfrm>
              <a:off x="1890410"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2706" name="Google Shape;2706;p39"/>
            <p:cNvCxnSpPr/>
            <p:nvPr/>
          </p:nvCxnSpPr>
          <p:spPr>
            <a:xfrm>
              <a:off x="2146654"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2707" name="Google Shape;2707;p39"/>
            <p:cNvCxnSpPr/>
            <p:nvPr/>
          </p:nvCxnSpPr>
          <p:spPr>
            <a:xfrm>
              <a:off x="2402897" y="-210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2708" name="Google Shape;2708;p39"/>
            <p:cNvCxnSpPr/>
            <p:nvPr/>
          </p:nvCxnSpPr>
          <p:spPr>
            <a:xfrm>
              <a:off x="2659140"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2709" name="Google Shape;2709;p39"/>
            <p:cNvCxnSpPr/>
            <p:nvPr/>
          </p:nvCxnSpPr>
          <p:spPr>
            <a:xfrm>
              <a:off x="2915384"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2710" name="Google Shape;2710;p39"/>
            <p:cNvCxnSpPr/>
            <p:nvPr/>
          </p:nvCxnSpPr>
          <p:spPr>
            <a:xfrm>
              <a:off x="3171627"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2711" name="Google Shape;2711;p39"/>
            <p:cNvCxnSpPr/>
            <p:nvPr/>
          </p:nvCxnSpPr>
          <p:spPr>
            <a:xfrm>
              <a:off x="3427871"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2712" name="Google Shape;2712;p39"/>
            <p:cNvCxnSpPr/>
            <p:nvPr/>
          </p:nvCxnSpPr>
          <p:spPr>
            <a:xfrm>
              <a:off x="3684114"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2713" name="Google Shape;2713;p39"/>
            <p:cNvCxnSpPr/>
            <p:nvPr/>
          </p:nvCxnSpPr>
          <p:spPr>
            <a:xfrm>
              <a:off x="3940357"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2714" name="Google Shape;2714;p39"/>
            <p:cNvCxnSpPr/>
            <p:nvPr/>
          </p:nvCxnSpPr>
          <p:spPr>
            <a:xfrm>
              <a:off x="4196601"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2715" name="Google Shape;2715;p39"/>
            <p:cNvCxnSpPr/>
            <p:nvPr/>
          </p:nvCxnSpPr>
          <p:spPr>
            <a:xfrm>
              <a:off x="4452844"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2716" name="Google Shape;2716;p39"/>
            <p:cNvCxnSpPr/>
            <p:nvPr/>
          </p:nvCxnSpPr>
          <p:spPr>
            <a:xfrm>
              <a:off x="4709088" y="-210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2717" name="Google Shape;2717;p39"/>
            <p:cNvCxnSpPr/>
            <p:nvPr/>
          </p:nvCxnSpPr>
          <p:spPr>
            <a:xfrm>
              <a:off x="4965331"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2718" name="Google Shape;2718;p39"/>
            <p:cNvCxnSpPr/>
            <p:nvPr/>
          </p:nvCxnSpPr>
          <p:spPr>
            <a:xfrm>
              <a:off x="5221574" y="-210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2719" name="Google Shape;2719;p39"/>
            <p:cNvCxnSpPr/>
            <p:nvPr/>
          </p:nvCxnSpPr>
          <p:spPr>
            <a:xfrm>
              <a:off x="5477818" y="-210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2720" name="Google Shape;2720;p39"/>
            <p:cNvCxnSpPr/>
            <p:nvPr/>
          </p:nvCxnSpPr>
          <p:spPr>
            <a:xfrm>
              <a:off x="5734061"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2721" name="Google Shape;2721;p39"/>
            <p:cNvCxnSpPr/>
            <p:nvPr/>
          </p:nvCxnSpPr>
          <p:spPr>
            <a:xfrm>
              <a:off x="5990304"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2722" name="Google Shape;2722;p39"/>
            <p:cNvCxnSpPr/>
            <p:nvPr/>
          </p:nvCxnSpPr>
          <p:spPr>
            <a:xfrm>
              <a:off x="6246548"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2723" name="Google Shape;2723;p39"/>
            <p:cNvCxnSpPr/>
            <p:nvPr/>
          </p:nvCxnSpPr>
          <p:spPr>
            <a:xfrm>
              <a:off x="6502791"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2724" name="Google Shape;2724;p39"/>
            <p:cNvCxnSpPr/>
            <p:nvPr/>
          </p:nvCxnSpPr>
          <p:spPr>
            <a:xfrm>
              <a:off x="6759035" y="-210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2725" name="Google Shape;2725;p39"/>
            <p:cNvCxnSpPr/>
            <p:nvPr/>
          </p:nvCxnSpPr>
          <p:spPr>
            <a:xfrm>
              <a:off x="7015278"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2726" name="Google Shape;2726;p39"/>
            <p:cNvCxnSpPr/>
            <p:nvPr/>
          </p:nvCxnSpPr>
          <p:spPr>
            <a:xfrm>
              <a:off x="7271521"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2727" name="Google Shape;2727;p39"/>
            <p:cNvCxnSpPr/>
            <p:nvPr/>
          </p:nvCxnSpPr>
          <p:spPr>
            <a:xfrm>
              <a:off x="7527765"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2728" name="Google Shape;2728;p39"/>
            <p:cNvCxnSpPr/>
            <p:nvPr/>
          </p:nvCxnSpPr>
          <p:spPr>
            <a:xfrm>
              <a:off x="7784008" y="-210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2729" name="Google Shape;2729;p39"/>
            <p:cNvCxnSpPr/>
            <p:nvPr/>
          </p:nvCxnSpPr>
          <p:spPr>
            <a:xfrm>
              <a:off x="8040251"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2730" name="Google Shape;2730;p39"/>
            <p:cNvCxnSpPr/>
            <p:nvPr/>
          </p:nvCxnSpPr>
          <p:spPr>
            <a:xfrm>
              <a:off x="8296495"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2731" name="Google Shape;2731;p39"/>
            <p:cNvCxnSpPr/>
            <p:nvPr/>
          </p:nvCxnSpPr>
          <p:spPr>
            <a:xfrm>
              <a:off x="8552738" y="-210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2732" name="Google Shape;2732;p39"/>
            <p:cNvCxnSpPr/>
            <p:nvPr/>
          </p:nvCxnSpPr>
          <p:spPr>
            <a:xfrm>
              <a:off x="8808982" y="-210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2733" name="Google Shape;2733;p39"/>
            <p:cNvCxnSpPr/>
            <p:nvPr/>
          </p:nvCxnSpPr>
          <p:spPr>
            <a:xfrm>
              <a:off x="9065225"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2734" name="Google Shape;2734;p39"/>
            <p:cNvCxnSpPr/>
            <p:nvPr/>
          </p:nvCxnSpPr>
          <p:spPr>
            <a:xfrm>
              <a:off x="96700"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2735" name="Google Shape;2735;p39"/>
            <p:cNvCxnSpPr/>
            <p:nvPr/>
          </p:nvCxnSpPr>
          <p:spPr>
            <a:xfrm rot="10800000">
              <a:off x="4573829" y="41812"/>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2736" name="Google Shape;2736;p39"/>
            <p:cNvCxnSpPr/>
            <p:nvPr/>
          </p:nvCxnSpPr>
          <p:spPr>
            <a:xfrm rot="10800000">
              <a:off x="4573829" y="-218345"/>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2737" name="Google Shape;2737;p39"/>
            <p:cNvCxnSpPr/>
            <p:nvPr/>
          </p:nvCxnSpPr>
          <p:spPr>
            <a:xfrm rot="10800000">
              <a:off x="4570100" y="-478501"/>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2738" name="Google Shape;2738;p39"/>
            <p:cNvCxnSpPr/>
            <p:nvPr/>
          </p:nvCxnSpPr>
          <p:spPr>
            <a:xfrm rot="10800000">
              <a:off x="4573829" y="-738658"/>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2739" name="Google Shape;2739;p39"/>
            <p:cNvCxnSpPr/>
            <p:nvPr/>
          </p:nvCxnSpPr>
          <p:spPr>
            <a:xfrm rot="10800000">
              <a:off x="4573829" y="-998815"/>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2740" name="Google Shape;2740;p39"/>
            <p:cNvCxnSpPr/>
            <p:nvPr/>
          </p:nvCxnSpPr>
          <p:spPr>
            <a:xfrm rot="10800000">
              <a:off x="4573829" y="-1258971"/>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2741" name="Google Shape;2741;p39"/>
            <p:cNvCxnSpPr/>
            <p:nvPr/>
          </p:nvCxnSpPr>
          <p:spPr>
            <a:xfrm rot="10800000">
              <a:off x="4573829" y="-1519128"/>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2742" name="Google Shape;2742;p39"/>
            <p:cNvCxnSpPr/>
            <p:nvPr/>
          </p:nvCxnSpPr>
          <p:spPr>
            <a:xfrm rot="10800000">
              <a:off x="4573829" y="-1779284"/>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2743" name="Google Shape;2743;p39"/>
            <p:cNvCxnSpPr/>
            <p:nvPr/>
          </p:nvCxnSpPr>
          <p:spPr>
            <a:xfrm rot="10800000">
              <a:off x="4570100" y="-2039441"/>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2744" name="Google Shape;2744;p39"/>
            <p:cNvCxnSpPr/>
            <p:nvPr/>
          </p:nvCxnSpPr>
          <p:spPr>
            <a:xfrm rot="10800000">
              <a:off x="4573829" y="-2299597"/>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2745" name="Google Shape;2745;p39"/>
            <p:cNvCxnSpPr/>
            <p:nvPr/>
          </p:nvCxnSpPr>
          <p:spPr>
            <a:xfrm rot="10800000">
              <a:off x="4573829" y="-2559754"/>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2746" name="Google Shape;2746;p39"/>
            <p:cNvCxnSpPr/>
            <p:nvPr/>
          </p:nvCxnSpPr>
          <p:spPr>
            <a:xfrm rot="10800000">
              <a:off x="4573829" y="-2819911"/>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2747" name="Google Shape;2747;p39"/>
            <p:cNvCxnSpPr/>
            <p:nvPr/>
          </p:nvCxnSpPr>
          <p:spPr>
            <a:xfrm rot="10800000">
              <a:off x="4573829" y="-3080067"/>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2748" name="Google Shape;2748;p39"/>
            <p:cNvCxnSpPr/>
            <p:nvPr/>
          </p:nvCxnSpPr>
          <p:spPr>
            <a:xfrm rot="10800000">
              <a:off x="4573829" y="-3340224"/>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2749" name="Google Shape;2749;p39"/>
            <p:cNvCxnSpPr/>
            <p:nvPr/>
          </p:nvCxnSpPr>
          <p:spPr>
            <a:xfrm rot="10800000">
              <a:off x="4573829" y="-3600380"/>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2750" name="Google Shape;2750;p39"/>
            <p:cNvCxnSpPr/>
            <p:nvPr/>
          </p:nvCxnSpPr>
          <p:spPr>
            <a:xfrm rot="10800000">
              <a:off x="4573829" y="-3860537"/>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2751" name="Google Shape;2751;p39"/>
            <p:cNvCxnSpPr/>
            <p:nvPr/>
          </p:nvCxnSpPr>
          <p:spPr>
            <a:xfrm rot="10800000">
              <a:off x="4573829" y="-4120693"/>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2752" name="Google Shape;2752;p39"/>
            <p:cNvCxnSpPr/>
            <p:nvPr/>
          </p:nvCxnSpPr>
          <p:spPr>
            <a:xfrm rot="10800000">
              <a:off x="4570100" y="-4380850"/>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2753" name="Google Shape;2753;p39"/>
            <p:cNvCxnSpPr/>
            <p:nvPr/>
          </p:nvCxnSpPr>
          <p:spPr>
            <a:xfrm rot="10800000">
              <a:off x="4573829" y="301975"/>
              <a:ext cx="0" cy="9140400"/>
            </a:xfrm>
            <a:prstGeom prst="straightConnector1">
              <a:avLst/>
            </a:prstGeom>
            <a:noFill/>
            <a:ln cap="flat" cmpd="sng" w="9525">
              <a:solidFill>
                <a:schemeClr val="dk1"/>
              </a:solidFill>
              <a:prstDash val="solid"/>
              <a:round/>
              <a:headEnd len="med" w="med" type="none"/>
              <a:tailEnd len="med" w="med" type="none"/>
            </a:ln>
          </p:spPr>
        </p:cxnSp>
      </p:grpSp>
      <p:sp>
        <p:nvSpPr>
          <p:cNvPr id="2754" name="Google Shape;2754;p39"/>
          <p:cNvSpPr/>
          <p:nvPr/>
        </p:nvSpPr>
        <p:spPr>
          <a:xfrm>
            <a:off x="1696222" y="90625"/>
            <a:ext cx="91500" cy="91500"/>
          </a:xfrm>
          <a:prstGeom prst="ellipse">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5" name="Google Shape;2755;p39"/>
          <p:cNvSpPr/>
          <p:nvPr/>
        </p:nvSpPr>
        <p:spPr>
          <a:xfrm>
            <a:off x="247650" y="-546800"/>
            <a:ext cx="1317600" cy="1317600"/>
          </a:xfrm>
          <a:prstGeom prst="ellipse">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6" name="Google Shape;2756;p39"/>
          <p:cNvSpPr/>
          <p:nvPr/>
        </p:nvSpPr>
        <p:spPr>
          <a:xfrm>
            <a:off x="307042" y="1413161"/>
            <a:ext cx="574454" cy="575227"/>
          </a:xfrm>
          <a:custGeom>
            <a:rect b="b" l="l" r="r" t="t"/>
            <a:pathLst>
              <a:path extrusionOk="0" h="43877" w="43818">
                <a:moveTo>
                  <a:pt x="21909" y="1"/>
                </a:moveTo>
                <a:cubicBezTo>
                  <a:pt x="21909" y="12101"/>
                  <a:pt x="12100" y="21968"/>
                  <a:pt x="0" y="21968"/>
                </a:cubicBezTo>
                <a:cubicBezTo>
                  <a:pt x="12100" y="21968"/>
                  <a:pt x="21909" y="31777"/>
                  <a:pt x="21909" y="43877"/>
                </a:cubicBezTo>
                <a:cubicBezTo>
                  <a:pt x="21909" y="31777"/>
                  <a:pt x="31718" y="21968"/>
                  <a:pt x="43817" y="21968"/>
                </a:cubicBezTo>
                <a:cubicBezTo>
                  <a:pt x="31718" y="21968"/>
                  <a:pt x="21909" y="12101"/>
                  <a:pt x="21909" y="1"/>
                </a:cubicBezTo>
                <a:close/>
              </a:path>
            </a:pathLst>
          </a:custGeom>
          <a:solidFill>
            <a:schemeClr val="accent6"/>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7" name="Google Shape;2757;p39"/>
          <p:cNvSpPr/>
          <p:nvPr/>
        </p:nvSpPr>
        <p:spPr>
          <a:xfrm>
            <a:off x="-565067" y="1025178"/>
            <a:ext cx="1659097" cy="273024"/>
          </a:xfrm>
          <a:custGeom>
            <a:rect b="b" l="l" r="r" t="t"/>
            <a:pathLst>
              <a:path extrusionOk="0" h="20559" w="124932">
                <a:moveTo>
                  <a:pt x="28957" y="1"/>
                </a:moveTo>
                <a:lnTo>
                  <a:pt x="15565" y="11748"/>
                </a:lnTo>
                <a:lnTo>
                  <a:pt x="4346" y="1939"/>
                </a:lnTo>
                <a:lnTo>
                  <a:pt x="0" y="6873"/>
                </a:lnTo>
                <a:lnTo>
                  <a:pt x="15565" y="20558"/>
                </a:lnTo>
                <a:lnTo>
                  <a:pt x="28957" y="8811"/>
                </a:lnTo>
                <a:lnTo>
                  <a:pt x="42349" y="20558"/>
                </a:lnTo>
                <a:lnTo>
                  <a:pt x="55740" y="8811"/>
                </a:lnTo>
                <a:lnTo>
                  <a:pt x="69132" y="20558"/>
                </a:lnTo>
                <a:lnTo>
                  <a:pt x="82524" y="8811"/>
                </a:lnTo>
                <a:lnTo>
                  <a:pt x="95916" y="20558"/>
                </a:lnTo>
                <a:lnTo>
                  <a:pt x="109307" y="8811"/>
                </a:lnTo>
                <a:lnTo>
                  <a:pt x="120585" y="18620"/>
                </a:lnTo>
                <a:lnTo>
                  <a:pt x="124931" y="13686"/>
                </a:lnTo>
                <a:lnTo>
                  <a:pt x="109307" y="1"/>
                </a:lnTo>
                <a:lnTo>
                  <a:pt x="95916" y="11748"/>
                </a:lnTo>
                <a:lnTo>
                  <a:pt x="82524" y="1"/>
                </a:lnTo>
                <a:lnTo>
                  <a:pt x="69132" y="11748"/>
                </a:lnTo>
                <a:lnTo>
                  <a:pt x="55740" y="1"/>
                </a:lnTo>
                <a:lnTo>
                  <a:pt x="42349" y="11748"/>
                </a:lnTo>
                <a:lnTo>
                  <a:pt x="28957" y="1"/>
                </a:lnTo>
                <a:close/>
              </a:path>
            </a:pathLst>
          </a:custGeom>
          <a:solidFill>
            <a:schemeClr val="l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8" name="Google Shape;2758;p39"/>
          <p:cNvSpPr/>
          <p:nvPr/>
        </p:nvSpPr>
        <p:spPr>
          <a:xfrm flipH="1" rot="-5400000">
            <a:off x="7348991" y="5227486"/>
            <a:ext cx="2103230" cy="346059"/>
          </a:xfrm>
          <a:custGeom>
            <a:rect b="b" l="l" r="r" t="t"/>
            <a:pathLst>
              <a:path extrusionOk="0" h="20559" w="124932">
                <a:moveTo>
                  <a:pt x="28957" y="1"/>
                </a:moveTo>
                <a:lnTo>
                  <a:pt x="15565" y="11748"/>
                </a:lnTo>
                <a:lnTo>
                  <a:pt x="4346" y="1939"/>
                </a:lnTo>
                <a:lnTo>
                  <a:pt x="0" y="6873"/>
                </a:lnTo>
                <a:lnTo>
                  <a:pt x="15565" y="20558"/>
                </a:lnTo>
                <a:lnTo>
                  <a:pt x="28957" y="8811"/>
                </a:lnTo>
                <a:lnTo>
                  <a:pt x="42349" y="20558"/>
                </a:lnTo>
                <a:lnTo>
                  <a:pt x="55740" y="8811"/>
                </a:lnTo>
                <a:lnTo>
                  <a:pt x="69132" y="20558"/>
                </a:lnTo>
                <a:lnTo>
                  <a:pt x="82524" y="8811"/>
                </a:lnTo>
                <a:lnTo>
                  <a:pt x="95916" y="20558"/>
                </a:lnTo>
                <a:lnTo>
                  <a:pt x="109307" y="8811"/>
                </a:lnTo>
                <a:lnTo>
                  <a:pt x="120585" y="18620"/>
                </a:lnTo>
                <a:lnTo>
                  <a:pt x="124931" y="13686"/>
                </a:lnTo>
                <a:lnTo>
                  <a:pt x="109307" y="1"/>
                </a:lnTo>
                <a:lnTo>
                  <a:pt x="95916" y="11748"/>
                </a:lnTo>
                <a:lnTo>
                  <a:pt x="82524" y="1"/>
                </a:lnTo>
                <a:lnTo>
                  <a:pt x="69132" y="11748"/>
                </a:lnTo>
                <a:lnTo>
                  <a:pt x="55740" y="1"/>
                </a:lnTo>
                <a:lnTo>
                  <a:pt x="42349" y="11748"/>
                </a:lnTo>
                <a:lnTo>
                  <a:pt x="28957" y="1"/>
                </a:lnTo>
                <a:close/>
              </a:path>
            </a:pathLst>
          </a:custGeom>
          <a:solidFill>
            <a:schemeClr val="accent3"/>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9" name="Google Shape;2759;p39"/>
          <p:cNvSpPr/>
          <p:nvPr/>
        </p:nvSpPr>
        <p:spPr>
          <a:xfrm flipH="1" rot="-5400000">
            <a:off x="7695040" y="4809335"/>
            <a:ext cx="2103230" cy="346059"/>
          </a:xfrm>
          <a:custGeom>
            <a:rect b="b" l="l" r="r" t="t"/>
            <a:pathLst>
              <a:path extrusionOk="0" h="20559" w="124932">
                <a:moveTo>
                  <a:pt x="28957" y="1"/>
                </a:moveTo>
                <a:lnTo>
                  <a:pt x="15565" y="11748"/>
                </a:lnTo>
                <a:lnTo>
                  <a:pt x="4346" y="1939"/>
                </a:lnTo>
                <a:lnTo>
                  <a:pt x="0" y="6873"/>
                </a:lnTo>
                <a:lnTo>
                  <a:pt x="15565" y="20558"/>
                </a:lnTo>
                <a:lnTo>
                  <a:pt x="28957" y="8811"/>
                </a:lnTo>
                <a:lnTo>
                  <a:pt x="42349" y="20558"/>
                </a:lnTo>
                <a:lnTo>
                  <a:pt x="55740" y="8811"/>
                </a:lnTo>
                <a:lnTo>
                  <a:pt x="69132" y="20558"/>
                </a:lnTo>
                <a:lnTo>
                  <a:pt x="82524" y="8811"/>
                </a:lnTo>
                <a:lnTo>
                  <a:pt x="95916" y="20558"/>
                </a:lnTo>
                <a:lnTo>
                  <a:pt x="109307" y="8811"/>
                </a:lnTo>
                <a:lnTo>
                  <a:pt x="120585" y="18620"/>
                </a:lnTo>
                <a:lnTo>
                  <a:pt x="124931" y="13686"/>
                </a:lnTo>
                <a:lnTo>
                  <a:pt x="109307" y="1"/>
                </a:lnTo>
                <a:lnTo>
                  <a:pt x="95916" y="11748"/>
                </a:lnTo>
                <a:lnTo>
                  <a:pt x="82524" y="1"/>
                </a:lnTo>
                <a:lnTo>
                  <a:pt x="69132" y="11748"/>
                </a:lnTo>
                <a:lnTo>
                  <a:pt x="55740" y="1"/>
                </a:lnTo>
                <a:lnTo>
                  <a:pt x="42349" y="11748"/>
                </a:lnTo>
                <a:lnTo>
                  <a:pt x="28957" y="1"/>
                </a:lnTo>
                <a:close/>
              </a:path>
            </a:pathLst>
          </a:custGeom>
          <a:solidFill>
            <a:schemeClr val="accent6"/>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0" name="Google Shape;2760;p39"/>
          <p:cNvSpPr/>
          <p:nvPr/>
        </p:nvSpPr>
        <p:spPr>
          <a:xfrm rot="10800000">
            <a:off x="8718250" y="770802"/>
            <a:ext cx="781800" cy="781800"/>
          </a:xfrm>
          <a:prstGeom prst="ellipse">
            <a:avLst/>
          </a:prstGeom>
          <a:solidFill>
            <a:schemeClr val="accen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1" name="Google Shape;2761;p39"/>
          <p:cNvSpPr/>
          <p:nvPr/>
        </p:nvSpPr>
        <p:spPr>
          <a:xfrm rot="10800000">
            <a:off x="8718240" y="517027"/>
            <a:ext cx="122400" cy="122400"/>
          </a:xfrm>
          <a:prstGeom prst="ellipse">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2" name="Google Shape;2762;p39"/>
          <p:cNvSpPr/>
          <p:nvPr/>
        </p:nvSpPr>
        <p:spPr>
          <a:xfrm rot="10800000">
            <a:off x="512300" y="4656300"/>
            <a:ext cx="1003200" cy="1003200"/>
          </a:xfrm>
          <a:prstGeom prst="ellipse">
            <a:avLst/>
          </a:prstGeom>
          <a:solidFill>
            <a:schemeClr val="accent4"/>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3" name="Google Shape;2763;p39"/>
          <p:cNvSpPr/>
          <p:nvPr/>
        </p:nvSpPr>
        <p:spPr>
          <a:xfrm rot="-9201064">
            <a:off x="8094878" y="4967320"/>
            <a:ext cx="91634" cy="91634"/>
          </a:xfrm>
          <a:prstGeom prst="ellipse">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4" name="Google Shape;2764;p39"/>
          <p:cNvSpPr/>
          <p:nvPr/>
        </p:nvSpPr>
        <p:spPr>
          <a:xfrm>
            <a:off x="7420924" y="4462719"/>
            <a:ext cx="488242" cy="488899"/>
          </a:xfrm>
          <a:custGeom>
            <a:rect b="b" l="l" r="r" t="t"/>
            <a:pathLst>
              <a:path extrusionOk="0" h="43877" w="43818">
                <a:moveTo>
                  <a:pt x="21909" y="1"/>
                </a:moveTo>
                <a:cubicBezTo>
                  <a:pt x="21909" y="12101"/>
                  <a:pt x="12100" y="21968"/>
                  <a:pt x="0" y="21968"/>
                </a:cubicBezTo>
                <a:cubicBezTo>
                  <a:pt x="12100" y="21968"/>
                  <a:pt x="21909" y="31777"/>
                  <a:pt x="21909" y="43877"/>
                </a:cubicBezTo>
                <a:cubicBezTo>
                  <a:pt x="21909" y="31777"/>
                  <a:pt x="31718" y="21968"/>
                  <a:pt x="43817" y="21968"/>
                </a:cubicBezTo>
                <a:cubicBezTo>
                  <a:pt x="31718" y="21968"/>
                  <a:pt x="21909" y="12101"/>
                  <a:pt x="21909" y="1"/>
                </a:cubicBezTo>
                <a:close/>
              </a:path>
            </a:pathLst>
          </a:custGeom>
          <a:solidFill>
            <a:schemeClr val="accen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5" name="Google Shape;2765;p39"/>
          <p:cNvSpPr/>
          <p:nvPr/>
        </p:nvSpPr>
        <p:spPr>
          <a:xfrm>
            <a:off x="8280799" y="53077"/>
            <a:ext cx="488242" cy="488899"/>
          </a:xfrm>
          <a:custGeom>
            <a:rect b="b" l="l" r="r" t="t"/>
            <a:pathLst>
              <a:path extrusionOk="0" h="43877" w="43818">
                <a:moveTo>
                  <a:pt x="21909" y="1"/>
                </a:moveTo>
                <a:cubicBezTo>
                  <a:pt x="21909" y="12101"/>
                  <a:pt x="12100" y="21968"/>
                  <a:pt x="0" y="21968"/>
                </a:cubicBezTo>
                <a:cubicBezTo>
                  <a:pt x="12100" y="21968"/>
                  <a:pt x="21909" y="31777"/>
                  <a:pt x="21909" y="43877"/>
                </a:cubicBezTo>
                <a:cubicBezTo>
                  <a:pt x="21909" y="31777"/>
                  <a:pt x="31718" y="21968"/>
                  <a:pt x="43817" y="21968"/>
                </a:cubicBezTo>
                <a:cubicBezTo>
                  <a:pt x="31718" y="21968"/>
                  <a:pt x="21909" y="12101"/>
                  <a:pt x="21909" y="1"/>
                </a:cubicBezTo>
                <a:close/>
              </a:path>
            </a:pathLst>
          </a:custGeom>
          <a:solidFill>
            <a:schemeClr val="accent5"/>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6" name="Google Shape;2766;p39"/>
          <p:cNvSpPr/>
          <p:nvPr/>
        </p:nvSpPr>
        <p:spPr>
          <a:xfrm>
            <a:off x="7909179" y="138150"/>
            <a:ext cx="245400" cy="245400"/>
          </a:xfrm>
          <a:prstGeom prst="ellipse">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767" name="Google Shape;2767;p39"/>
          <p:cNvGrpSpPr/>
          <p:nvPr/>
        </p:nvGrpSpPr>
        <p:grpSpPr>
          <a:xfrm>
            <a:off x="711950" y="539400"/>
            <a:ext cx="7719000" cy="4064700"/>
            <a:chOff x="711950" y="539400"/>
            <a:chExt cx="7719000" cy="4064700"/>
          </a:xfrm>
        </p:grpSpPr>
        <p:sp>
          <p:nvSpPr>
            <p:cNvPr id="2768" name="Google Shape;2768;p39"/>
            <p:cNvSpPr/>
            <p:nvPr/>
          </p:nvSpPr>
          <p:spPr>
            <a:xfrm>
              <a:off x="711950" y="539400"/>
              <a:ext cx="7719000" cy="4064700"/>
            </a:xfrm>
            <a:prstGeom prst="roundRect">
              <a:avLst>
                <a:gd fmla="val 6735" name="adj"/>
              </a:avLst>
            </a:prstGeom>
            <a:solidFill>
              <a:srgbClr val="FFFFFF"/>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769" name="Google Shape;2769;p39"/>
            <p:cNvGrpSpPr/>
            <p:nvPr/>
          </p:nvGrpSpPr>
          <p:grpSpPr>
            <a:xfrm>
              <a:off x="7463125" y="763050"/>
              <a:ext cx="716485" cy="147300"/>
              <a:chOff x="13989850" y="676950"/>
              <a:chExt cx="716485" cy="147300"/>
            </a:xfrm>
          </p:grpSpPr>
          <p:sp>
            <p:nvSpPr>
              <p:cNvPr id="2770" name="Google Shape;2770;p39"/>
              <p:cNvSpPr/>
              <p:nvPr/>
            </p:nvSpPr>
            <p:spPr>
              <a:xfrm>
                <a:off x="13989850" y="676950"/>
                <a:ext cx="147300" cy="147300"/>
              </a:xfrm>
              <a:prstGeom prst="ellipse">
                <a:avLst/>
              </a:prstGeom>
              <a:solidFill>
                <a:srgbClr val="74C3B3"/>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1" name="Google Shape;2771;p39"/>
              <p:cNvSpPr/>
              <p:nvPr/>
            </p:nvSpPr>
            <p:spPr>
              <a:xfrm>
                <a:off x="14274443" y="676950"/>
                <a:ext cx="147300" cy="147300"/>
              </a:xfrm>
              <a:prstGeom prst="ellipse">
                <a:avLst/>
              </a:prstGeom>
              <a:solidFill>
                <a:srgbClr val="F6C4A2"/>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2" name="Google Shape;2772;p39"/>
              <p:cNvSpPr/>
              <p:nvPr/>
            </p:nvSpPr>
            <p:spPr>
              <a:xfrm>
                <a:off x="14559035" y="676950"/>
                <a:ext cx="147300" cy="147300"/>
              </a:xfrm>
              <a:prstGeom prst="ellipse">
                <a:avLst/>
              </a:prstGeom>
              <a:solidFill>
                <a:srgbClr val="E1B8EC"/>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1">
  <p:cSld name="CUSTOM_8_1">
    <p:spTree>
      <p:nvGrpSpPr>
        <p:cNvPr id="2773" name="Shape 2773"/>
        <p:cNvGrpSpPr/>
        <p:nvPr/>
      </p:nvGrpSpPr>
      <p:grpSpPr>
        <a:xfrm>
          <a:off x="0" y="0"/>
          <a:ext cx="0" cy="0"/>
          <a:chOff x="0" y="0"/>
          <a:chExt cx="0" cy="0"/>
        </a:xfrm>
      </p:grpSpPr>
      <p:grpSp>
        <p:nvGrpSpPr>
          <p:cNvPr id="2774" name="Google Shape;2774;p40"/>
          <p:cNvGrpSpPr/>
          <p:nvPr/>
        </p:nvGrpSpPr>
        <p:grpSpPr>
          <a:xfrm>
            <a:off x="-100" y="-2100"/>
            <a:ext cx="9144129" cy="5149800"/>
            <a:chOff x="-100" y="-2100"/>
            <a:chExt cx="9144129" cy="5149800"/>
          </a:xfrm>
        </p:grpSpPr>
        <p:cxnSp>
          <p:nvCxnSpPr>
            <p:cNvPr id="2775" name="Google Shape;2775;p40"/>
            <p:cNvCxnSpPr/>
            <p:nvPr/>
          </p:nvCxnSpPr>
          <p:spPr>
            <a:xfrm>
              <a:off x="352950"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2776" name="Google Shape;2776;p40"/>
            <p:cNvCxnSpPr/>
            <p:nvPr/>
          </p:nvCxnSpPr>
          <p:spPr>
            <a:xfrm>
              <a:off x="609193"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2777" name="Google Shape;2777;p40"/>
            <p:cNvCxnSpPr/>
            <p:nvPr/>
          </p:nvCxnSpPr>
          <p:spPr>
            <a:xfrm>
              <a:off x="865437" y="-210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2778" name="Google Shape;2778;p40"/>
            <p:cNvCxnSpPr/>
            <p:nvPr/>
          </p:nvCxnSpPr>
          <p:spPr>
            <a:xfrm>
              <a:off x="1121680"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2779" name="Google Shape;2779;p40"/>
            <p:cNvCxnSpPr/>
            <p:nvPr/>
          </p:nvCxnSpPr>
          <p:spPr>
            <a:xfrm>
              <a:off x="1377924"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2780" name="Google Shape;2780;p40"/>
            <p:cNvCxnSpPr/>
            <p:nvPr/>
          </p:nvCxnSpPr>
          <p:spPr>
            <a:xfrm>
              <a:off x="1634167"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2781" name="Google Shape;2781;p40"/>
            <p:cNvCxnSpPr/>
            <p:nvPr/>
          </p:nvCxnSpPr>
          <p:spPr>
            <a:xfrm>
              <a:off x="1890410"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2782" name="Google Shape;2782;p40"/>
            <p:cNvCxnSpPr/>
            <p:nvPr/>
          </p:nvCxnSpPr>
          <p:spPr>
            <a:xfrm>
              <a:off x="2146654"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2783" name="Google Shape;2783;p40"/>
            <p:cNvCxnSpPr/>
            <p:nvPr/>
          </p:nvCxnSpPr>
          <p:spPr>
            <a:xfrm>
              <a:off x="2402897" y="-210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2784" name="Google Shape;2784;p40"/>
            <p:cNvCxnSpPr/>
            <p:nvPr/>
          </p:nvCxnSpPr>
          <p:spPr>
            <a:xfrm>
              <a:off x="2659140"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2785" name="Google Shape;2785;p40"/>
            <p:cNvCxnSpPr/>
            <p:nvPr/>
          </p:nvCxnSpPr>
          <p:spPr>
            <a:xfrm>
              <a:off x="2915384"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2786" name="Google Shape;2786;p40"/>
            <p:cNvCxnSpPr/>
            <p:nvPr/>
          </p:nvCxnSpPr>
          <p:spPr>
            <a:xfrm>
              <a:off x="3171627"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2787" name="Google Shape;2787;p40"/>
            <p:cNvCxnSpPr/>
            <p:nvPr/>
          </p:nvCxnSpPr>
          <p:spPr>
            <a:xfrm>
              <a:off x="3427871"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2788" name="Google Shape;2788;p40"/>
            <p:cNvCxnSpPr/>
            <p:nvPr/>
          </p:nvCxnSpPr>
          <p:spPr>
            <a:xfrm>
              <a:off x="3684114"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2789" name="Google Shape;2789;p40"/>
            <p:cNvCxnSpPr/>
            <p:nvPr/>
          </p:nvCxnSpPr>
          <p:spPr>
            <a:xfrm>
              <a:off x="3940357"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2790" name="Google Shape;2790;p40"/>
            <p:cNvCxnSpPr/>
            <p:nvPr/>
          </p:nvCxnSpPr>
          <p:spPr>
            <a:xfrm>
              <a:off x="4196601"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2791" name="Google Shape;2791;p40"/>
            <p:cNvCxnSpPr/>
            <p:nvPr/>
          </p:nvCxnSpPr>
          <p:spPr>
            <a:xfrm>
              <a:off x="4452844"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2792" name="Google Shape;2792;p40"/>
            <p:cNvCxnSpPr/>
            <p:nvPr/>
          </p:nvCxnSpPr>
          <p:spPr>
            <a:xfrm>
              <a:off x="4709088" y="-210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2793" name="Google Shape;2793;p40"/>
            <p:cNvCxnSpPr/>
            <p:nvPr/>
          </p:nvCxnSpPr>
          <p:spPr>
            <a:xfrm>
              <a:off x="4965331"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2794" name="Google Shape;2794;p40"/>
            <p:cNvCxnSpPr/>
            <p:nvPr/>
          </p:nvCxnSpPr>
          <p:spPr>
            <a:xfrm>
              <a:off x="5221574" y="-210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2795" name="Google Shape;2795;p40"/>
            <p:cNvCxnSpPr/>
            <p:nvPr/>
          </p:nvCxnSpPr>
          <p:spPr>
            <a:xfrm>
              <a:off x="5477818" y="-210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2796" name="Google Shape;2796;p40"/>
            <p:cNvCxnSpPr/>
            <p:nvPr/>
          </p:nvCxnSpPr>
          <p:spPr>
            <a:xfrm>
              <a:off x="5734061"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2797" name="Google Shape;2797;p40"/>
            <p:cNvCxnSpPr/>
            <p:nvPr/>
          </p:nvCxnSpPr>
          <p:spPr>
            <a:xfrm>
              <a:off x="5990304"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2798" name="Google Shape;2798;p40"/>
            <p:cNvCxnSpPr/>
            <p:nvPr/>
          </p:nvCxnSpPr>
          <p:spPr>
            <a:xfrm>
              <a:off x="6246548"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2799" name="Google Shape;2799;p40"/>
            <p:cNvCxnSpPr/>
            <p:nvPr/>
          </p:nvCxnSpPr>
          <p:spPr>
            <a:xfrm>
              <a:off x="6502791"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2800" name="Google Shape;2800;p40"/>
            <p:cNvCxnSpPr/>
            <p:nvPr/>
          </p:nvCxnSpPr>
          <p:spPr>
            <a:xfrm>
              <a:off x="6759035" y="-210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2801" name="Google Shape;2801;p40"/>
            <p:cNvCxnSpPr/>
            <p:nvPr/>
          </p:nvCxnSpPr>
          <p:spPr>
            <a:xfrm>
              <a:off x="7015278"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2802" name="Google Shape;2802;p40"/>
            <p:cNvCxnSpPr/>
            <p:nvPr/>
          </p:nvCxnSpPr>
          <p:spPr>
            <a:xfrm>
              <a:off x="7271521"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2803" name="Google Shape;2803;p40"/>
            <p:cNvCxnSpPr/>
            <p:nvPr/>
          </p:nvCxnSpPr>
          <p:spPr>
            <a:xfrm>
              <a:off x="7527765"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2804" name="Google Shape;2804;p40"/>
            <p:cNvCxnSpPr/>
            <p:nvPr/>
          </p:nvCxnSpPr>
          <p:spPr>
            <a:xfrm>
              <a:off x="7784008" y="-210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2805" name="Google Shape;2805;p40"/>
            <p:cNvCxnSpPr/>
            <p:nvPr/>
          </p:nvCxnSpPr>
          <p:spPr>
            <a:xfrm>
              <a:off x="8040251"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2806" name="Google Shape;2806;p40"/>
            <p:cNvCxnSpPr/>
            <p:nvPr/>
          </p:nvCxnSpPr>
          <p:spPr>
            <a:xfrm>
              <a:off x="8296495"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2807" name="Google Shape;2807;p40"/>
            <p:cNvCxnSpPr/>
            <p:nvPr/>
          </p:nvCxnSpPr>
          <p:spPr>
            <a:xfrm>
              <a:off x="8552738" y="-210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2808" name="Google Shape;2808;p40"/>
            <p:cNvCxnSpPr/>
            <p:nvPr/>
          </p:nvCxnSpPr>
          <p:spPr>
            <a:xfrm>
              <a:off x="8808982" y="-210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2809" name="Google Shape;2809;p40"/>
            <p:cNvCxnSpPr/>
            <p:nvPr/>
          </p:nvCxnSpPr>
          <p:spPr>
            <a:xfrm>
              <a:off x="9065225"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2810" name="Google Shape;2810;p40"/>
            <p:cNvCxnSpPr/>
            <p:nvPr/>
          </p:nvCxnSpPr>
          <p:spPr>
            <a:xfrm>
              <a:off x="96700"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2811" name="Google Shape;2811;p40"/>
            <p:cNvCxnSpPr/>
            <p:nvPr/>
          </p:nvCxnSpPr>
          <p:spPr>
            <a:xfrm rot="10800000">
              <a:off x="4573829" y="41812"/>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2812" name="Google Shape;2812;p40"/>
            <p:cNvCxnSpPr/>
            <p:nvPr/>
          </p:nvCxnSpPr>
          <p:spPr>
            <a:xfrm rot="10800000">
              <a:off x="4573829" y="-218345"/>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2813" name="Google Shape;2813;p40"/>
            <p:cNvCxnSpPr/>
            <p:nvPr/>
          </p:nvCxnSpPr>
          <p:spPr>
            <a:xfrm rot="10800000">
              <a:off x="4570100" y="-478501"/>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2814" name="Google Shape;2814;p40"/>
            <p:cNvCxnSpPr/>
            <p:nvPr/>
          </p:nvCxnSpPr>
          <p:spPr>
            <a:xfrm rot="10800000">
              <a:off x="4573829" y="-738658"/>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2815" name="Google Shape;2815;p40"/>
            <p:cNvCxnSpPr/>
            <p:nvPr/>
          </p:nvCxnSpPr>
          <p:spPr>
            <a:xfrm rot="10800000">
              <a:off x="4573829" y="-998815"/>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2816" name="Google Shape;2816;p40"/>
            <p:cNvCxnSpPr/>
            <p:nvPr/>
          </p:nvCxnSpPr>
          <p:spPr>
            <a:xfrm rot="10800000">
              <a:off x="4573829" y="-1258971"/>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2817" name="Google Shape;2817;p40"/>
            <p:cNvCxnSpPr/>
            <p:nvPr/>
          </p:nvCxnSpPr>
          <p:spPr>
            <a:xfrm rot="10800000">
              <a:off x="4573829" y="-1519128"/>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2818" name="Google Shape;2818;p40"/>
            <p:cNvCxnSpPr/>
            <p:nvPr/>
          </p:nvCxnSpPr>
          <p:spPr>
            <a:xfrm rot="10800000">
              <a:off x="4573829" y="-1779284"/>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2819" name="Google Shape;2819;p40"/>
            <p:cNvCxnSpPr/>
            <p:nvPr/>
          </p:nvCxnSpPr>
          <p:spPr>
            <a:xfrm rot="10800000">
              <a:off x="4570100" y="-2039441"/>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2820" name="Google Shape;2820;p40"/>
            <p:cNvCxnSpPr/>
            <p:nvPr/>
          </p:nvCxnSpPr>
          <p:spPr>
            <a:xfrm rot="10800000">
              <a:off x="4573829" y="-2299597"/>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2821" name="Google Shape;2821;p40"/>
            <p:cNvCxnSpPr/>
            <p:nvPr/>
          </p:nvCxnSpPr>
          <p:spPr>
            <a:xfrm rot="10800000">
              <a:off x="4573829" y="-2559754"/>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2822" name="Google Shape;2822;p40"/>
            <p:cNvCxnSpPr/>
            <p:nvPr/>
          </p:nvCxnSpPr>
          <p:spPr>
            <a:xfrm rot="10800000">
              <a:off x="4573829" y="-2819911"/>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2823" name="Google Shape;2823;p40"/>
            <p:cNvCxnSpPr/>
            <p:nvPr/>
          </p:nvCxnSpPr>
          <p:spPr>
            <a:xfrm rot="10800000">
              <a:off x="4573829" y="-3080067"/>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2824" name="Google Shape;2824;p40"/>
            <p:cNvCxnSpPr/>
            <p:nvPr/>
          </p:nvCxnSpPr>
          <p:spPr>
            <a:xfrm rot="10800000">
              <a:off x="4573829" y="-3340224"/>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2825" name="Google Shape;2825;p40"/>
            <p:cNvCxnSpPr/>
            <p:nvPr/>
          </p:nvCxnSpPr>
          <p:spPr>
            <a:xfrm rot="10800000">
              <a:off x="4573829" y="-3600380"/>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2826" name="Google Shape;2826;p40"/>
            <p:cNvCxnSpPr/>
            <p:nvPr/>
          </p:nvCxnSpPr>
          <p:spPr>
            <a:xfrm rot="10800000">
              <a:off x="4573829" y="-3860537"/>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2827" name="Google Shape;2827;p40"/>
            <p:cNvCxnSpPr/>
            <p:nvPr/>
          </p:nvCxnSpPr>
          <p:spPr>
            <a:xfrm rot="10800000">
              <a:off x="4573829" y="-4120693"/>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2828" name="Google Shape;2828;p40"/>
            <p:cNvCxnSpPr/>
            <p:nvPr/>
          </p:nvCxnSpPr>
          <p:spPr>
            <a:xfrm rot="10800000">
              <a:off x="4570100" y="-4380850"/>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2829" name="Google Shape;2829;p40"/>
            <p:cNvCxnSpPr/>
            <p:nvPr/>
          </p:nvCxnSpPr>
          <p:spPr>
            <a:xfrm rot="10800000">
              <a:off x="4573829" y="301975"/>
              <a:ext cx="0" cy="9140400"/>
            </a:xfrm>
            <a:prstGeom prst="straightConnector1">
              <a:avLst/>
            </a:prstGeom>
            <a:noFill/>
            <a:ln cap="flat" cmpd="sng" w="9525">
              <a:solidFill>
                <a:schemeClr val="dk1"/>
              </a:solidFill>
              <a:prstDash val="solid"/>
              <a:round/>
              <a:headEnd len="med" w="med" type="none"/>
              <a:tailEnd len="med" w="med" type="none"/>
            </a:ln>
          </p:spPr>
        </p:cxnSp>
      </p:grpSp>
      <p:sp>
        <p:nvSpPr>
          <p:cNvPr id="2830" name="Google Shape;2830;p40"/>
          <p:cNvSpPr/>
          <p:nvPr/>
        </p:nvSpPr>
        <p:spPr>
          <a:xfrm rot="-5400000">
            <a:off x="-426119" y="5054251"/>
            <a:ext cx="1599442" cy="263207"/>
          </a:xfrm>
          <a:custGeom>
            <a:rect b="b" l="l" r="r" t="t"/>
            <a:pathLst>
              <a:path extrusionOk="0" h="20559" w="124932">
                <a:moveTo>
                  <a:pt x="28957" y="1"/>
                </a:moveTo>
                <a:lnTo>
                  <a:pt x="15565" y="11748"/>
                </a:lnTo>
                <a:lnTo>
                  <a:pt x="4346" y="1939"/>
                </a:lnTo>
                <a:lnTo>
                  <a:pt x="0" y="6873"/>
                </a:lnTo>
                <a:lnTo>
                  <a:pt x="15565" y="20558"/>
                </a:lnTo>
                <a:lnTo>
                  <a:pt x="28957" y="8811"/>
                </a:lnTo>
                <a:lnTo>
                  <a:pt x="42349" y="20558"/>
                </a:lnTo>
                <a:lnTo>
                  <a:pt x="55740" y="8811"/>
                </a:lnTo>
                <a:lnTo>
                  <a:pt x="69132" y="20558"/>
                </a:lnTo>
                <a:lnTo>
                  <a:pt x="82524" y="8811"/>
                </a:lnTo>
                <a:lnTo>
                  <a:pt x="95916" y="20558"/>
                </a:lnTo>
                <a:lnTo>
                  <a:pt x="109307" y="8811"/>
                </a:lnTo>
                <a:lnTo>
                  <a:pt x="120585" y="18620"/>
                </a:lnTo>
                <a:lnTo>
                  <a:pt x="124931" y="13686"/>
                </a:lnTo>
                <a:lnTo>
                  <a:pt x="109307" y="1"/>
                </a:lnTo>
                <a:lnTo>
                  <a:pt x="95916" y="11748"/>
                </a:lnTo>
                <a:lnTo>
                  <a:pt x="82524" y="1"/>
                </a:lnTo>
                <a:lnTo>
                  <a:pt x="69132" y="11748"/>
                </a:lnTo>
                <a:lnTo>
                  <a:pt x="55740" y="1"/>
                </a:lnTo>
                <a:lnTo>
                  <a:pt x="42349" y="11748"/>
                </a:lnTo>
                <a:lnTo>
                  <a:pt x="28957" y="1"/>
                </a:lnTo>
                <a:close/>
              </a:path>
            </a:pathLst>
          </a:custGeom>
          <a:solidFill>
            <a:schemeClr val="l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1" name="Google Shape;2831;p40"/>
          <p:cNvSpPr/>
          <p:nvPr/>
        </p:nvSpPr>
        <p:spPr>
          <a:xfrm>
            <a:off x="8430900" y="176800"/>
            <a:ext cx="1000800" cy="1000800"/>
          </a:xfrm>
          <a:prstGeom prst="ellipse">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2" name="Google Shape;2832;p40"/>
          <p:cNvSpPr/>
          <p:nvPr/>
        </p:nvSpPr>
        <p:spPr>
          <a:xfrm>
            <a:off x="-265229" y="111825"/>
            <a:ext cx="703200" cy="703200"/>
          </a:xfrm>
          <a:prstGeom prst="ellipse">
            <a:avLst/>
          </a:prstGeom>
          <a:solidFill>
            <a:schemeClr val="accent3"/>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3" name="Google Shape;2833;p40"/>
          <p:cNvSpPr/>
          <p:nvPr/>
        </p:nvSpPr>
        <p:spPr>
          <a:xfrm>
            <a:off x="8649562" y="1219350"/>
            <a:ext cx="646535" cy="647405"/>
          </a:xfrm>
          <a:custGeom>
            <a:rect b="b" l="l" r="r" t="t"/>
            <a:pathLst>
              <a:path extrusionOk="0" h="43877" w="43818">
                <a:moveTo>
                  <a:pt x="21909" y="1"/>
                </a:moveTo>
                <a:cubicBezTo>
                  <a:pt x="21909" y="12101"/>
                  <a:pt x="12100" y="21968"/>
                  <a:pt x="0" y="21968"/>
                </a:cubicBezTo>
                <a:cubicBezTo>
                  <a:pt x="12100" y="21968"/>
                  <a:pt x="21909" y="31777"/>
                  <a:pt x="21909" y="43877"/>
                </a:cubicBezTo>
                <a:cubicBezTo>
                  <a:pt x="21909" y="31777"/>
                  <a:pt x="31718" y="21968"/>
                  <a:pt x="43817" y="21968"/>
                </a:cubicBezTo>
                <a:cubicBezTo>
                  <a:pt x="31718" y="21968"/>
                  <a:pt x="21909" y="12101"/>
                  <a:pt x="21909" y="1"/>
                </a:cubicBezTo>
                <a:close/>
              </a:path>
            </a:pathLst>
          </a:custGeom>
          <a:solidFill>
            <a:schemeClr val="accent4"/>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4" name="Google Shape;2834;p40"/>
          <p:cNvSpPr/>
          <p:nvPr/>
        </p:nvSpPr>
        <p:spPr>
          <a:xfrm>
            <a:off x="8830613" y="4203040"/>
            <a:ext cx="94800" cy="94800"/>
          </a:xfrm>
          <a:prstGeom prst="ellipse">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5" name="Google Shape;2835;p40"/>
          <p:cNvSpPr/>
          <p:nvPr/>
        </p:nvSpPr>
        <p:spPr>
          <a:xfrm>
            <a:off x="8430899" y="4532275"/>
            <a:ext cx="646535" cy="647405"/>
          </a:xfrm>
          <a:custGeom>
            <a:rect b="b" l="l" r="r" t="t"/>
            <a:pathLst>
              <a:path extrusionOk="0" h="43877" w="43818">
                <a:moveTo>
                  <a:pt x="21909" y="1"/>
                </a:moveTo>
                <a:cubicBezTo>
                  <a:pt x="21909" y="12101"/>
                  <a:pt x="12100" y="21968"/>
                  <a:pt x="0" y="21968"/>
                </a:cubicBezTo>
                <a:cubicBezTo>
                  <a:pt x="12100" y="21968"/>
                  <a:pt x="21909" y="31777"/>
                  <a:pt x="21909" y="43877"/>
                </a:cubicBezTo>
                <a:cubicBezTo>
                  <a:pt x="21909" y="31777"/>
                  <a:pt x="31718" y="21968"/>
                  <a:pt x="43817" y="21968"/>
                </a:cubicBezTo>
                <a:cubicBezTo>
                  <a:pt x="31718" y="21968"/>
                  <a:pt x="21909" y="12101"/>
                  <a:pt x="21909" y="1"/>
                </a:cubicBezTo>
                <a:close/>
              </a:path>
            </a:pathLst>
          </a:custGeom>
          <a:solidFill>
            <a:schemeClr val="accent6"/>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6" name="Google Shape;2836;p40"/>
          <p:cNvSpPr/>
          <p:nvPr/>
        </p:nvSpPr>
        <p:spPr>
          <a:xfrm>
            <a:off x="505200" y="58525"/>
            <a:ext cx="415800" cy="415800"/>
          </a:xfrm>
          <a:prstGeom prst="star4">
            <a:avLst>
              <a:gd fmla="val 19794" name="adj"/>
            </a:avLst>
          </a:prstGeom>
          <a:solidFill>
            <a:schemeClr val="accen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7" name="Google Shape;2837;p40"/>
          <p:cNvSpPr/>
          <p:nvPr/>
        </p:nvSpPr>
        <p:spPr>
          <a:xfrm>
            <a:off x="528822" y="771625"/>
            <a:ext cx="91500" cy="91500"/>
          </a:xfrm>
          <a:prstGeom prst="ellipse">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8" name="Google Shape;2838;p40"/>
          <p:cNvSpPr/>
          <p:nvPr/>
        </p:nvSpPr>
        <p:spPr>
          <a:xfrm>
            <a:off x="8925413" y="3905090"/>
            <a:ext cx="94800" cy="94800"/>
          </a:xfrm>
          <a:prstGeom prst="ellipse">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9" name="Google Shape;2839;p40"/>
          <p:cNvSpPr/>
          <p:nvPr/>
        </p:nvSpPr>
        <p:spPr>
          <a:xfrm>
            <a:off x="507175" y="349172"/>
            <a:ext cx="8129700" cy="4445100"/>
          </a:xfrm>
          <a:prstGeom prst="roundRect">
            <a:avLst>
              <a:gd fmla="val 6735" name="adj"/>
            </a:avLst>
          </a:prstGeom>
          <a:solidFill>
            <a:srgbClr val="FFFFFF"/>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0" name="Google Shape;2840;p40"/>
          <p:cNvSpPr/>
          <p:nvPr/>
        </p:nvSpPr>
        <p:spPr>
          <a:xfrm>
            <a:off x="7676325" y="527625"/>
            <a:ext cx="147300" cy="147300"/>
          </a:xfrm>
          <a:prstGeom prst="ellipse">
            <a:avLst/>
          </a:prstGeom>
          <a:solidFill>
            <a:srgbClr val="74C3B3"/>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1" name="Google Shape;2841;p40"/>
          <p:cNvSpPr/>
          <p:nvPr/>
        </p:nvSpPr>
        <p:spPr>
          <a:xfrm>
            <a:off x="7960918" y="527625"/>
            <a:ext cx="147300" cy="147300"/>
          </a:xfrm>
          <a:prstGeom prst="ellipse">
            <a:avLst/>
          </a:prstGeom>
          <a:solidFill>
            <a:srgbClr val="F6C4A2"/>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2" name="Google Shape;2842;p40"/>
          <p:cNvSpPr/>
          <p:nvPr/>
        </p:nvSpPr>
        <p:spPr>
          <a:xfrm>
            <a:off x="8245510" y="527625"/>
            <a:ext cx="147300" cy="147300"/>
          </a:xfrm>
          <a:prstGeom prst="ellipse">
            <a:avLst/>
          </a:prstGeom>
          <a:solidFill>
            <a:srgbClr val="E1B8EC"/>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42" name="Shape 242"/>
        <p:cNvGrpSpPr/>
        <p:nvPr/>
      </p:nvGrpSpPr>
      <p:grpSpPr>
        <a:xfrm>
          <a:off x="0" y="0"/>
          <a:ext cx="0" cy="0"/>
          <a:chOff x="0" y="0"/>
          <a:chExt cx="0" cy="0"/>
        </a:xfrm>
      </p:grpSpPr>
      <p:grpSp>
        <p:nvGrpSpPr>
          <p:cNvPr id="243" name="Google Shape;243;p5"/>
          <p:cNvGrpSpPr/>
          <p:nvPr/>
        </p:nvGrpSpPr>
        <p:grpSpPr>
          <a:xfrm>
            <a:off x="-100" y="-2100"/>
            <a:ext cx="9144129" cy="5149800"/>
            <a:chOff x="-100" y="-2100"/>
            <a:chExt cx="9144129" cy="5149800"/>
          </a:xfrm>
        </p:grpSpPr>
        <p:cxnSp>
          <p:nvCxnSpPr>
            <p:cNvPr id="244" name="Google Shape;244;p5"/>
            <p:cNvCxnSpPr/>
            <p:nvPr/>
          </p:nvCxnSpPr>
          <p:spPr>
            <a:xfrm>
              <a:off x="352950"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245" name="Google Shape;245;p5"/>
            <p:cNvCxnSpPr/>
            <p:nvPr/>
          </p:nvCxnSpPr>
          <p:spPr>
            <a:xfrm>
              <a:off x="609193"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246" name="Google Shape;246;p5"/>
            <p:cNvCxnSpPr/>
            <p:nvPr/>
          </p:nvCxnSpPr>
          <p:spPr>
            <a:xfrm>
              <a:off x="865437" y="-210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247" name="Google Shape;247;p5"/>
            <p:cNvCxnSpPr/>
            <p:nvPr/>
          </p:nvCxnSpPr>
          <p:spPr>
            <a:xfrm>
              <a:off x="1121680"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248" name="Google Shape;248;p5"/>
            <p:cNvCxnSpPr/>
            <p:nvPr/>
          </p:nvCxnSpPr>
          <p:spPr>
            <a:xfrm>
              <a:off x="1377924"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249" name="Google Shape;249;p5"/>
            <p:cNvCxnSpPr/>
            <p:nvPr/>
          </p:nvCxnSpPr>
          <p:spPr>
            <a:xfrm>
              <a:off x="1634167"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250" name="Google Shape;250;p5"/>
            <p:cNvCxnSpPr/>
            <p:nvPr/>
          </p:nvCxnSpPr>
          <p:spPr>
            <a:xfrm>
              <a:off x="1890410"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251" name="Google Shape;251;p5"/>
            <p:cNvCxnSpPr/>
            <p:nvPr/>
          </p:nvCxnSpPr>
          <p:spPr>
            <a:xfrm>
              <a:off x="2146654"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252" name="Google Shape;252;p5"/>
            <p:cNvCxnSpPr/>
            <p:nvPr/>
          </p:nvCxnSpPr>
          <p:spPr>
            <a:xfrm>
              <a:off x="2402897" y="-210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253" name="Google Shape;253;p5"/>
            <p:cNvCxnSpPr/>
            <p:nvPr/>
          </p:nvCxnSpPr>
          <p:spPr>
            <a:xfrm>
              <a:off x="2659140"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254" name="Google Shape;254;p5"/>
            <p:cNvCxnSpPr/>
            <p:nvPr/>
          </p:nvCxnSpPr>
          <p:spPr>
            <a:xfrm>
              <a:off x="2915384"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255" name="Google Shape;255;p5"/>
            <p:cNvCxnSpPr/>
            <p:nvPr/>
          </p:nvCxnSpPr>
          <p:spPr>
            <a:xfrm>
              <a:off x="3171627"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256" name="Google Shape;256;p5"/>
            <p:cNvCxnSpPr/>
            <p:nvPr/>
          </p:nvCxnSpPr>
          <p:spPr>
            <a:xfrm>
              <a:off x="3427871"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257" name="Google Shape;257;p5"/>
            <p:cNvCxnSpPr/>
            <p:nvPr/>
          </p:nvCxnSpPr>
          <p:spPr>
            <a:xfrm>
              <a:off x="3684114"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258" name="Google Shape;258;p5"/>
            <p:cNvCxnSpPr/>
            <p:nvPr/>
          </p:nvCxnSpPr>
          <p:spPr>
            <a:xfrm>
              <a:off x="3940357"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259" name="Google Shape;259;p5"/>
            <p:cNvCxnSpPr/>
            <p:nvPr/>
          </p:nvCxnSpPr>
          <p:spPr>
            <a:xfrm>
              <a:off x="4196601"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260" name="Google Shape;260;p5"/>
            <p:cNvCxnSpPr/>
            <p:nvPr/>
          </p:nvCxnSpPr>
          <p:spPr>
            <a:xfrm>
              <a:off x="4452844"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261" name="Google Shape;261;p5"/>
            <p:cNvCxnSpPr/>
            <p:nvPr/>
          </p:nvCxnSpPr>
          <p:spPr>
            <a:xfrm>
              <a:off x="4709088" y="-210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262" name="Google Shape;262;p5"/>
            <p:cNvCxnSpPr/>
            <p:nvPr/>
          </p:nvCxnSpPr>
          <p:spPr>
            <a:xfrm>
              <a:off x="4965331"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263" name="Google Shape;263;p5"/>
            <p:cNvCxnSpPr/>
            <p:nvPr/>
          </p:nvCxnSpPr>
          <p:spPr>
            <a:xfrm>
              <a:off x="5221574" y="-210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264" name="Google Shape;264;p5"/>
            <p:cNvCxnSpPr/>
            <p:nvPr/>
          </p:nvCxnSpPr>
          <p:spPr>
            <a:xfrm>
              <a:off x="5477818" y="-210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265" name="Google Shape;265;p5"/>
            <p:cNvCxnSpPr/>
            <p:nvPr/>
          </p:nvCxnSpPr>
          <p:spPr>
            <a:xfrm>
              <a:off x="5734061"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266" name="Google Shape;266;p5"/>
            <p:cNvCxnSpPr/>
            <p:nvPr/>
          </p:nvCxnSpPr>
          <p:spPr>
            <a:xfrm>
              <a:off x="5990304"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267" name="Google Shape;267;p5"/>
            <p:cNvCxnSpPr/>
            <p:nvPr/>
          </p:nvCxnSpPr>
          <p:spPr>
            <a:xfrm>
              <a:off x="6246548"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268" name="Google Shape;268;p5"/>
            <p:cNvCxnSpPr/>
            <p:nvPr/>
          </p:nvCxnSpPr>
          <p:spPr>
            <a:xfrm>
              <a:off x="6502791"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269" name="Google Shape;269;p5"/>
            <p:cNvCxnSpPr/>
            <p:nvPr/>
          </p:nvCxnSpPr>
          <p:spPr>
            <a:xfrm>
              <a:off x="6759035" y="-210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270" name="Google Shape;270;p5"/>
            <p:cNvCxnSpPr/>
            <p:nvPr/>
          </p:nvCxnSpPr>
          <p:spPr>
            <a:xfrm>
              <a:off x="7015278"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271" name="Google Shape;271;p5"/>
            <p:cNvCxnSpPr/>
            <p:nvPr/>
          </p:nvCxnSpPr>
          <p:spPr>
            <a:xfrm>
              <a:off x="7271521"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272" name="Google Shape;272;p5"/>
            <p:cNvCxnSpPr/>
            <p:nvPr/>
          </p:nvCxnSpPr>
          <p:spPr>
            <a:xfrm>
              <a:off x="7527765"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273" name="Google Shape;273;p5"/>
            <p:cNvCxnSpPr/>
            <p:nvPr/>
          </p:nvCxnSpPr>
          <p:spPr>
            <a:xfrm>
              <a:off x="7784008" y="-210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274" name="Google Shape;274;p5"/>
            <p:cNvCxnSpPr/>
            <p:nvPr/>
          </p:nvCxnSpPr>
          <p:spPr>
            <a:xfrm>
              <a:off x="8040251"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275" name="Google Shape;275;p5"/>
            <p:cNvCxnSpPr/>
            <p:nvPr/>
          </p:nvCxnSpPr>
          <p:spPr>
            <a:xfrm>
              <a:off x="8296495"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276" name="Google Shape;276;p5"/>
            <p:cNvCxnSpPr/>
            <p:nvPr/>
          </p:nvCxnSpPr>
          <p:spPr>
            <a:xfrm>
              <a:off x="8552738" y="-210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277" name="Google Shape;277;p5"/>
            <p:cNvCxnSpPr/>
            <p:nvPr/>
          </p:nvCxnSpPr>
          <p:spPr>
            <a:xfrm>
              <a:off x="8808982" y="-210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278" name="Google Shape;278;p5"/>
            <p:cNvCxnSpPr/>
            <p:nvPr/>
          </p:nvCxnSpPr>
          <p:spPr>
            <a:xfrm>
              <a:off x="9065225"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279" name="Google Shape;279;p5"/>
            <p:cNvCxnSpPr/>
            <p:nvPr/>
          </p:nvCxnSpPr>
          <p:spPr>
            <a:xfrm>
              <a:off x="96700"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280" name="Google Shape;280;p5"/>
            <p:cNvCxnSpPr/>
            <p:nvPr/>
          </p:nvCxnSpPr>
          <p:spPr>
            <a:xfrm rot="10800000">
              <a:off x="4573829" y="41812"/>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281" name="Google Shape;281;p5"/>
            <p:cNvCxnSpPr/>
            <p:nvPr/>
          </p:nvCxnSpPr>
          <p:spPr>
            <a:xfrm rot="10800000">
              <a:off x="4573829" y="-218345"/>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282" name="Google Shape;282;p5"/>
            <p:cNvCxnSpPr/>
            <p:nvPr/>
          </p:nvCxnSpPr>
          <p:spPr>
            <a:xfrm rot="10800000">
              <a:off x="4570100" y="-478501"/>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283" name="Google Shape;283;p5"/>
            <p:cNvCxnSpPr/>
            <p:nvPr/>
          </p:nvCxnSpPr>
          <p:spPr>
            <a:xfrm rot="10800000">
              <a:off x="4573829" y="-738658"/>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284" name="Google Shape;284;p5"/>
            <p:cNvCxnSpPr/>
            <p:nvPr/>
          </p:nvCxnSpPr>
          <p:spPr>
            <a:xfrm rot="10800000">
              <a:off x="4573829" y="-998815"/>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285" name="Google Shape;285;p5"/>
            <p:cNvCxnSpPr/>
            <p:nvPr/>
          </p:nvCxnSpPr>
          <p:spPr>
            <a:xfrm rot="10800000">
              <a:off x="4573829" y="-1258971"/>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286" name="Google Shape;286;p5"/>
            <p:cNvCxnSpPr/>
            <p:nvPr/>
          </p:nvCxnSpPr>
          <p:spPr>
            <a:xfrm rot="10800000">
              <a:off x="4573829" y="-1519128"/>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287" name="Google Shape;287;p5"/>
            <p:cNvCxnSpPr/>
            <p:nvPr/>
          </p:nvCxnSpPr>
          <p:spPr>
            <a:xfrm rot="10800000">
              <a:off x="4573829" y="-1779284"/>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288" name="Google Shape;288;p5"/>
            <p:cNvCxnSpPr/>
            <p:nvPr/>
          </p:nvCxnSpPr>
          <p:spPr>
            <a:xfrm rot="10800000">
              <a:off x="4570100" y="-2039441"/>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289" name="Google Shape;289;p5"/>
            <p:cNvCxnSpPr/>
            <p:nvPr/>
          </p:nvCxnSpPr>
          <p:spPr>
            <a:xfrm rot="10800000">
              <a:off x="4573829" y="-2299597"/>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290" name="Google Shape;290;p5"/>
            <p:cNvCxnSpPr/>
            <p:nvPr/>
          </p:nvCxnSpPr>
          <p:spPr>
            <a:xfrm rot="10800000">
              <a:off x="4573829" y="-2559754"/>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291" name="Google Shape;291;p5"/>
            <p:cNvCxnSpPr/>
            <p:nvPr/>
          </p:nvCxnSpPr>
          <p:spPr>
            <a:xfrm rot="10800000">
              <a:off x="4573829" y="-2819911"/>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292" name="Google Shape;292;p5"/>
            <p:cNvCxnSpPr/>
            <p:nvPr/>
          </p:nvCxnSpPr>
          <p:spPr>
            <a:xfrm rot="10800000">
              <a:off x="4573829" y="-3080067"/>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293" name="Google Shape;293;p5"/>
            <p:cNvCxnSpPr/>
            <p:nvPr/>
          </p:nvCxnSpPr>
          <p:spPr>
            <a:xfrm rot="10800000">
              <a:off x="4573829" y="-3340224"/>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294" name="Google Shape;294;p5"/>
            <p:cNvCxnSpPr/>
            <p:nvPr/>
          </p:nvCxnSpPr>
          <p:spPr>
            <a:xfrm rot="10800000">
              <a:off x="4573829" y="-3600380"/>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295" name="Google Shape;295;p5"/>
            <p:cNvCxnSpPr/>
            <p:nvPr/>
          </p:nvCxnSpPr>
          <p:spPr>
            <a:xfrm rot="10800000">
              <a:off x="4573829" y="-3860537"/>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296" name="Google Shape;296;p5"/>
            <p:cNvCxnSpPr/>
            <p:nvPr/>
          </p:nvCxnSpPr>
          <p:spPr>
            <a:xfrm rot="10800000">
              <a:off x="4573829" y="-4120693"/>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297" name="Google Shape;297;p5"/>
            <p:cNvCxnSpPr/>
            <p:nvPr/>
          </p:nvCxnSpPr>
          <p:spPr>
            <a:xfrm rot="10800000">
              <a:off x="4570100" y="-4380850"/>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298" name="Google Shape;298;p5"/>
            <p:cNvCxnSpPr/>
            <p:nvPr/>
          </p:nvCxnSpPr>
          <p:spPr>
            <a:xfrm rot="10800000">
              <a:off x="4573829" y="301975"/>
              <a:ext cx="0" cy="9140400"/>
            </a:xfrm>
            <a:prstGeom prst="straightConnector1">
              <a:avLst/>
            </a:prstGeom>
            <a:noFill/>
            <a:ln cap="flat" cmpd="sng" w="9525">
              <a:solidFill>
                <a:schemeClr val="dk1"/>
              </a:solidFill>
              <a:prstDash val="solid"/>
              <a:round/>
              <a:headEnd len="med" w="med" type="none"/>
              <a:tailEnd len="med" w="med" type="none"/>
            </a:ln>
          </p:spPr>
        </p:cxnSp>
      </p:grpSp>
      <p:grpSp>
        <p:nvGrpSpPr>
          <p:cNvPr id="299" name="Google Shape;299;p5"/>
          <p:cNvGrpSpPr/>
          <p:nvPr/>
        </p:nvGrpSpPr>
        <p:grpSpPr>
          <a:xfrm>
            <a:off x="701025" y="539400"/>
            <a:ext cx="7731300" cy="4064700"/>
            <a:chOff x="701025" y="539400"/>
            <a:chExt cx="7731300" cy="4064700"/>
          </a:xfrm>
        </p:grpSpPr>
        <p:sp>
          <p:nvSpPr>
            <p:cNvPr id="300" name="Google Shape;300;p5"/>
            <p:cNvSpPr/>
            <p:nvPr/>
          </p:nvSpPr>
          <p:spPr>
            <a:xfrm>
              <a:off x="711950" y="539400"/>
              <a:ext cx="7719000" cy="4064700"/>
            </a:xfrm>
            <a:prstGeom prst="roundRect">
              <a:avLst>
                <a:gd fmla="val 6735" name="adj"/>
              </a:avLst>
            </a:prstGeom>
            <a:solidFill>
              <a:srgbClr val="FFFFFF"/>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01" name="Google Shape;301;p5"/>
            <p:cNvCxnSpPr/>
            <p:nvPr/>
          </p:nvCxnSpPr>
          <p:spPr>
            <a:xfrm rot="10800000">
              <a:off x="701025" y="1072675"/>
              <a:ext cx="7731300" cy="0"/>
            </a:xfrm>
            <a:prstGeom prst="straightConnector1">
              <a:avLst/>
            </a:prstGeom>
            <a:noFill/>
            <a:ln cap="flat" cmpd="sng" w="9525">
              <a:solidFill>
                <a:srgbClr val="595959"/>
              </a:solidFill>
              <a:prstDash val="solid"/>
              <a:round/>
              <a:headEnd len="med" w="med" type="none"/>
              <a:tailEnd len="med" w="med" type="none"/>
            </a:ln>
          </p:spPr>
        </p:cxnSp>
        <p:grpSp>
          <p:nvGrpSpPr>
            <p:cNvPr id="302" name="Google Shape;302;p5"/>
            <p:cNvGrpSpPr/>
            <p:nvPr/>
          </p:nvGrpSpPr>
          <p:grpSpPr>
            <a:xfrm>
              <a:off x="941925" y="763050"/>
              <a:ext cx="716485" cy="147300"/>
              <a:chOff x="7468650" y="676950"/>
              <a:chExt cx="716485" cy="147300"/>
            </a:xfrm>
          </p:grpSpPr>
          <p:sp>
            <p:nvSpPr>
              <p:cNvPr id="303" name="Google Shape;303;p5"/>
              <p:cNvSpPr/>
              <p:nvPr/>
            </p:nvSpPr>
            <p:spPr>
              <a:xfrm>
                <a:off x="7468650" y="676950"/>
                <a:ext cx="147300" cy="147300"/>
              </a:xfrm>
              <a:prstGeom prst="ellipse">
                <a:avLst/>
              </a:prstGeom>
              <a:solidFill>
                <a:srgbClr val="74C3B3"/>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 name="Google Shape;304;p5"/>
              <p:cNvSpPr/>
              <p:nvPr/>
            </p:nvSpPr>
            <p:spPr>
              <a:xfrm>
                <a:off x="7753243" y="676950"/>
                <a:ext cx="147300" cy="147300"/>
              </a:xfrm>
              <a:prstGeom prst="ellipse">
                <a:avLst/>
              </a:prstGeom>
              <a:solidFill>
                <a:srgbClr val="F6C4A2"/>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 name="Google Shape;305;p5"/>
              <p:cNvSpPr/>
              <p:nvPr/>
            </p:nvSpPr>
            <p:spPr>
              <a:xfrm>
                <a:off x="8037835" y="676950"/>
                <a:ext cx="147300" cy="147300"/>
              </a:xfrm>
              <a:prstGeom prst="ellipse">
                <a:avLst/>
              </a:prstGeom>
              <a:solidFill>
                <a:srgbClr val="E1B8EC"/>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306" name="Google Shape;306;p5"/>
          <p:cNvSpPr/>
          <p:nvPr/>
        </p:nvSpPr>
        <p:spPr>
          <a:xfrm>
            <a:off x="-588071" y="4698673"/>
            <a:ext cx="1659097" cy="273024"/>
          </a:xfrm>
          <a:custGeom>
            <a:rect b="b" l="l" r="r" t="t"/>
            <a:pathLst>
              <a:path extrusionOk="0" h="20559" w="124932">
                <a:moveTo>
                  <a:pt x="28957" y="1"/>
                </a:moveTo>
                <a:lnTo>
                  <a:pt x="15565" y="11748"/>
                </a:lnTo>
                <a:lnTo>
                  <a:pt x="4346" y="1939"/>
                </a:lnTo>
                <a:lnTo>
                  <a:pt x="0" y="6873"/>
                </a:lnTo>
                <a:lnTo>
                  <a:pt x="15565" y="20558"/>
                </a:lnTo>
                <a:lnTo>
                  <a:pt x="28957" y="8811"/>
                </a:lnTo>
                <a:lnTo>
                  <a:pt x="42349" y="20558"/>
                </a:lnTo>
                <a:lnTo>
                  <a:pt x="55740" y="8811"/>
                </a:lnTo>
                <a:lnTo>
                  <a:pt x="69132" y="20558"/>
                </a:lnTo>
                <a:lnTo>
                  <a:pt x="82524" y="8811"/>
                </a:lnTo>
                <a:lnTo>
                  <a:pt x="95916" y="20558"/>
                </a:lnTo>
                <a:lnTo>
                  <a:pt x="109307" y="8811"/>
                </a:lnTo>
                <a:lnTo>
                  <a:pt x="120585" y="18620"/>
                </a:lnTo>
                <a:lnTo>
                  <a:pt x="124931" y="13686"/>
                </a:lnTo>
                <a:lnTo>
                  <a:pt x="109307" y="1"/>
                </a:lnTo>
                <a:lnTo>
                  <a:pt x="95916" y="11748"/>
                </a:lnTo>
                <a:lnTo>
                  <a:pt x="82524" y="1"/>
                </a:lnTo>
                <a:lnTo>
                  <a:pt x="69132" y="11748"/>
                </a:lnTo>
                <a:lnTo>
                  <a:pt x="55740" y="1"/>
                </a:lnTo>
                <a:lnTo>
                  <a:pt x="42349" y="11748"/>
                </a:lnTo>
                <a:lnTo>
                  <a:pt x="28957" y="1"/>
                </a:lnTo>
                <a:close/>
              </a:path>
            </a:pathLst>
          </a:custGeom>
          <a:solidFill>
            <a:schemeClr val="accent3"/>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 name="Google Shape;307;p5"/>
          <p:cNvSpPr/>
          <p:nvPr/>
        </p:nvSpPr>
        <p:spPr>
          <a:xfrm>
            <a:off x="1161522" y="4895200"/>
            <a:ext cx="183000" cy="183000"/>
          </a:xfrm>
          <a:prstGeom prst="ellipse">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 name="Google Shape;308;p5"/>
          <p:cNvSpPr/>
          <p:nvPr/>
        </p:nvSpPr>
        <p:spPr>
          <a:xfrm>
            <a:off x="8502725" y="207750"/>
            <a:ext cx="613200" cy="613200"/>
          </a:xfrm>
          <a:prstGeom prst="star4">
            <a:avLst>
              <a:gd fmla="val 19794" name="adj"/>
            </a:avLst>
          </a:prstGeom>
          <a:solidFill>
            <a:schemeClr val="accen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 name="Google Shape;309;p5"/>
          <p:cNvSpPr/>
          <p:nvPr/>
        </p:nvSpPr>
        <p:spPr>
          <a:xfrm>
            <a:off x="8899600" y="-116550"/>
            <a:ext cx="415800" cy="415800"/>
          </a:xfrm>
          <a:prstGeom prst="star4">
            <a:avLst>
              <a:gd fmla="val 19794" name="adj"/>
            </a:avLst>
          </a:prstGeom>
          <a:solidFill>
            <a:schemeClr val="accent5"/>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 name="Google Shape;310;p5"/>
          <p:cNvSpPr/>
          <p:nvPr/>
        </p:nvSpPr>
        <p:spPr>
          <a:xfrm>
            <a:off x="-487601" y="69700"/>
            <a:ext cx="1006200" cy="1006200"/>
          </a:xfrm>
          <a:prstGeom prst="ellipse">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 name="Google Shape;311;p5"/>
          <p:cNvSpPr/>
          <p:nvPr/>
        </p:nvSpPr>
        <p:spPr>
          <a:xfrm>
            <a:off x="226425" y="1075900"/>
            <a:ext cx="362400" cy="362400"/>
          </a:xfrm>
          <a:prstGeom prst="star4">
            <a:avLst>
              <a:gd fmla="val 19794" name="adj"/>
            </a:avLst>
          </a:prstGeom>
          <a:solidFill>
            <a:schemeClr val="accent4"/>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 name="Google Shape;312;p5"/>
          <p:cNvSpPr/>
          <p:nvPr/>
        </p:nvSpPr>
        <p:spPr>
          <a:xfrm>
            <a:off x="226422" y="1578900"/>
            <a:ext cx="91500" cy="91500"/>
          </a:xfrm>
          <a:prstGeom prst="ellipse">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 name="Google Shape;313;p5"/>
          <p:cNvSpPr txBox="1"/>
          <p:nvPr>
            <p:ph idx="1" type="subTitle"/>
          </p:nvPr>
        </p:nvSpPr>
        <p:spPr>
          <a:xfrm>
            <a:off x="5303713" y="2372850"/>
            <a:ext cx="1618800" cy="415800"/>
          </a:xfrm>
          <a:prstGeom prst="rect">
            <a:avLst/>
          </a:prstGeom>
          <a:ln>
            <a:noFill/>
          </a:ln>
        </p:spPr>
        <p:txBody>
          <a:bodyPr anchorCtr="0" anchor="ctr" bIns="91425" lIns="91425" spcFirstLastPara="1" rIns="91425" wrap="square" tIns="91425">
            <a:normAutofit/>
          </a:bodyPr>
          <a:lstStyle>
            <a:lvl1pPr lvl="0" rtl="0" algn="ctr">
              <a:lnSpc>
                <a:spcPct val="100000"/>
              </a:lnSpc>
              <a:spcBef>
                <a:spcPts val="0"/>
              </a:spcBef>
              <a:spcAft>
                <a:spcPts val="0"/>
              </a:spcAft>
              <a:buClr>
                <a:schemeClr val="dk1"/>
              </a:buClr>
              <a:buSzPts val="2400"/>
              <a:buFont typeface="Bebas Neue"/>
              <a:buNone/>
              <a:defRPr sz="2000">
                <a:solidFill>
                  <a:schemeClr val="dk1"/>
                </a:solidFill>
                <a:latin typeface="Bebas Neue"/>
                <a:ea typeface="Bebas Neue"/>
                <a:cs typeface="Bebas Neue"/>
                <a:sym typeface="Bebas Neue"/>
              </a:defRPr>
            </a:lvl1pPr>
            <a:lvl2pPr lvl="1"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p:txBody>
      </p:sp>
      <p:sp>
        <p:nvSpPr>
          <p:cNvPr id="314" name="Google Shape;314;p5"/>
          <p:cNvSpPr txBox="1"/>
          <p:nvPr>
            <p:ph idx="2" type="subTitle"/>
          </p:nvPr>
        </p:nvSpPr>
        <p:spPr>
          <a:xfrm>
            <a:off x="2221488" y="2378275"/>
            <a:ext cx="1618800" cy="415800"/>
          </a:xfrm>
          <a:prstGeom prst="rect">
            <a:avLst/>
          </a:prstGeom>
          <a:ln>
            <a:noFill/>
          </a:ln>
        </p:spPr>
        <p:txBody>
          <a:bodyPr anchorCtr="0" anchor="ctr" bIns="91425" lIns="91425" spcFirstLastPara="1" rIns="91425" wrap="square" tIns="91425">
            <a:normAutofit/>
          </a:bodyPr>
          <a:lstStyle>
            <a:lvl1pPr lvl="0" rtl="0" algn="ctr">
              <a:lnSpc>
                <a:spcPct val="100000"/>
              </a:lnSpc>
              <a:spcBef>
                <a:spcPts val="0"/>
              </a:spcBef>
              <a:spcAft>
                <a:spcPts val="0"/>
              </a:spcAft>
              <a:buClr>
                <a:schemeClr val="dk1"/>
              </a:buClr>
              <a:buSzPts val="2400"/>
              <a:buFont typeface="Bebas Neue"/>
              <a:buNone/>
              <a:defRPr sz="2000">
                <a:solidFill>
                  <a:schemeClr val="dk1"/>
                </a:solidFill>
                <a:latin typeface="Bebas Neue"/>
                <a:ea typeface="Bebas Neue"/>
                <a:cs typeface="Bebas Neue"/>
                <a:sym typeface="Bebas Neue"/>
              </a:defRPr>
            </a:lvl1pPr>
            <a:lvl2pPr lvl="1"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p:txBody>
      </p:sp>
      <p:sp>
        <p:nvSpPr>
          <p:cNvPr id="315" name="Google Shape;315;p5"/>
          <p:cNvSpPr txBox="1"/>
          <p:nvPr>
            <p:ph type="title"/>
          </p:nvPr>
        </p:nvSpPr>
        <p:spPr>
          <a:xfrm>
            <a:off x="1844825" y="539400"/>
            <a:ext cx="6321600" cy="525900"/>
          </a:xfrm>
          <a:prstGeom prst="rect">
            <a:avLst/>
          </a:prstGeom>
        </p:spPr>
        <p:txBody>
          <a:bodyPr anchorCtr="0" anchor="ctr" bIns="91425" lIns="91425" spcFirstLastPara="1" rIns="91425" wrap="square" tIns="91425">
            <a:noAutofit/>
          </a:bodyPr>
          <a:lstStyle>
            <a:lvl1pPr lvl="0" rtl="0">
              <a:spcBef>
                <a:spcPts val="0"/>
              </a:spcBef>
              <a:spcAft>
                <a:spcPts val="0"/>
              </a:spcAft>
              <a:buSzPts val="2800"/>
              <a:buNone/>
              <a:defRPr sz="302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316" name="Google Shape;316;p5"/>
          <p:cNvSpPr txBox="1"/>
          <p:nvPr>
            <p:ph idx="3" type="subTitle"/>
          </p:nvPr>
        </p:nvSpPr>
        <p:spPr>
          <a:xfrm>
            <a:off x="2051238" y="2844175"/>
            <a:ext cx="1959300" cy="1054200"/>
          </a:xfrm>
          <a:prstGeom prst="rect">
            <a:avLst/>
          </a:prstGeom>
          <a:ln>
            <a:noFill/>
          </a:ln>
        </p:spPr>
        <p:txBody>
          <a:bodyPr anchorCtr="0" anchor="t" bIns="91425" lIns="91425" spcFirstLastPara="1" rIns="91425" wrap="square" tIns="91425">
            <a:normAutofit/>
          </a:bodyPr>
          <a:lstStyle>
            <a:lvl1pPr lvl="0" rtl="0" algn="ctr">
              <a:lnSpc>
                <a:spcPct val="100000"/>
              </a:lnSpc>
              <a:spcBef>
                <a:spcPts val="0"/>
              </a:spcBef>
              <a:spcAft>
                <a:spcPts val="0"/>
              </a:spcAft>
              <a:buClr>
                <a:srgbClr val="000000"/>
              </a:buClr>
              <a:buSzPts val="1400"/>
              <a:buNone/>
              <a:defRPr/>
            </a:lvl1pPr>
            <a:lvl2pPr lvl="1" rtl="0" algn="ctr">
              <a:lnSpc>
                <a:spcPct val="100000"/>
              </a:lnSpc>
              <a:spcBef>
                <a:spcPts val="0"/>
              </a:spcBef>
              <a:spcAft>
                <a:spcPts val="0"/>
              </a:spcAft>
              <a:buClr>
                <a:srgbClr val="000000"/>
              </a:buClr>
              <a:buSzPts val="1400"/>
              <a:buNone/>
              <a:defRPr>
                <a:solidFill>
                  <a:srgbClr val="000000"/>
                </a:solidFill>
              </a:defRPr>
            </a:lvl2pPr>
            <a:lvl3pPr lvl="2" rtl="0" algn="ctr">
              <a:lnSpc>
                <a:spcPct val="100000"/>
              </a:lnSpc>
              <a:spcBef>
                <a:spcPts val="0"/>
              </a:spcBef>
              <a:spcAft>
                <a:spcPts val="0"/>
              </a:spcAft>
              <a:buClr>
                <a:srgbClr val="000000"/>
              </a:buClr>
              <a:buSzPts val="1400"/>
              <a:buNone/>
              <a:defRPr>
                <a:solidFill>
                  <a:srgbClr val="000000"/>
                </a:solidFill>
              </a:defRPr>
            </a:lvl3pPr>
            <a:lvl4pPr lvl="3" rtl="0" algn="ctr">
              <a:lnSpc>
                <a:spcPct val="100000"/>
              </a:lnSpc>
              <a:spcBef>
                <a:spcPts val="0"/>
              </a:spcBef>
              <a:spcAft>
                <a:spcPts val="0"/>
              </a:spcAft>
              <a:buClr>
                <a:srgbClr val="000000"/>
              </a:buClr>
              <a:buSzPts val="1400"/>
              <a:buNone/>
              <a:defRPr>
                <a:solidFill>
                  <a:srgbClr val="000000"/>
                </a:solidFill>
              </a:defRPr>
            </a:lvl4pPr>
            <a:lvl5pPr lvl="4" rtl="0" algn="ctr">
              <a:lnSpc>
                <a:spcPct val="100000"/>
              </a:lnSpc>
              <a:spcBef>
                <a:spcPts val="0"/>
              </a:spcBef>
              <a:spcAft>
                <a:spcPts val="0"/>
              </a:spcAft>
              <a:buClr>
                <a:srgbClr val="000000"/>
              </a:buClr>
              <a:buSzPts val="1400"/>
              <a:buNone/>
              <a:defRPr>
                <a:solidFill>
                  <a:srgbClr val="000000"/>
                </a:solidFill>
              </a:defRPr>
            </a:lvl5pPr>
            <a:lvl6pPr lvl="5" rtl="0" algn="ctr">
              <a:lnSpc>
                <a:spcPct val="100000"/>
              </a:lnSpc>
              <a:spcBef>
                <a:spcPts val="0"/>
              </a:spcBef>
              <a:spcAft>
                <a:spcPts val="0"/>
              </a:spcAft>
              <a:buClr>
                <a:srgbClr val="000000"/>
              </a:buClr>
              <a:buSzPts val="1400"/>
              <a:buNone/>
              <a:defRPr>
                <a:solidFill>
                  <a:srgbClr val="000000"/>
                </a:solidFill>
              </a:defRPr>
            </a:lvl6pPr>
            <a:lvl7pPr lvl="6" rtl="0" algn="ctr">
              <a:lnSpc>
                <a:spcPct val="100000"/>
              </a:lnSpc>
              <a:spcBef>
                <a:spcPts val="0"/>
              </a:spcBef>
              <a:spcAft>
                <a:spcPts val="0"/>
              </a:spcAft>
              <a:buClr>
                <a:srgbClr val="000000"/>
              </a:buClr>
              <a:buSzPts val="1400"/>
              <a:buNone/>
              <a:defRPr>
                <a:solidFill>
                  <a:srgbClr val="000000"/>
                </a:solidFill>
              </a:defRPr>
            </a:lvl7pPr>
            <a:lvl8pPr lvl="7" rtl="0" algn="ctr">
              <a:lnSpc>
                <a:spcPct val="100000"/>
              </a:lnSpc>
              <a:spcBef>
                <a:spcPts val="0"/>
              </a:spcBef>
              <a:spcAft>
                <a:spcPts val="0"/>
              </a:spcAft>
              <a:buClr>
                <a:srgbClr val="000000"/>
              </a:buClr>
              <a:buSzPts val="1400"/>
              <a:buNone/>
              <a:defRPr>
                <a:solidFill>
                  <a:srgbClr val="000000"/>
                </a:solidFill>
              </a:defRPr>
            </a:lvl8pPr>
            <a:lvl9pPr lvl="8" rtl="0" algn="ctr">
              <a:lnSpc>
                <a:spcPct val="100000"/>
              </a:lnSpc>
              <a:spcBef>
                <a:spcPts val="0"/>
              </a:spcBef>
              <a:spcAft>
                <a:spcPts val="0"/>
              </a:spcAft>
              <a:buClr>
                <a:srgbClr val="000000"/>
              </a:buClr>
              <a:buSzPts val="1400"/>
              <a:buNone/>
              <a:defRPr>
                <a:solidFill>
                  <a:srgbClr val="000000"/>
                </a:solidFill>
              </a:defRPr>
            </a:lvl9pPr>
          </a:lstStyle>
          <a:p/>
        </p:txBody>
      </p:sp>
      <p:sp>
        <p:nvSpPr>
          <p:cNvPr id="317" name="Google Shape;317;p5"/>
          <p:cNvSpPr txBox="1"/>
          <p:nvPr>
            <p:ph idx="4" type="subTitle"/>
          </p:nvPr>
        </p:nvSpPr>
        <p:spPr>
          <a:xfrm>
            <a:off x="5133463" y="2854050"/>
            <a:ext cx="1959300" cy="1054200"/>
          </a:xfrm>
          <a:prstGeom prst="rect">
            <a:avLst/>
          </a:prstGeom>
          <a:ln>
            <a:noFill/>
          </a:ln>
        </p:spPr>
        <p:txBody>
          <a:bodyPr anchorCtr="0" anchor="t" bIns="91425" lIns="91425" spcFirstLastPara="1" rIns="91425" wrap="square" tIns="91425">
            <a:normAutofit/>
          </a:bodyPr>
          <a:lstStyle>
            <a:lvl1pPr lvl="0" rtl="0">
              <a:lnSpc>
                <a:spcPct val="100000"/>
              </a:lnSpc>
              <a:spcBef>
                <a:spcPts val="0"/>
              </a:spcBef>
              <a:spcAft>
                <a:spcPts val="0"/>
              </a:spcAft>
              <a:buClr>
                <a:srgbClr val="000000"/>
              </a:buClr>
              <a:buSzPts val="1400"/>
              <a:buNone/>
              <a:defRPr/>
            </a:lvl1pPr>
            <a:lvl2pPr lvl="1" rtl="0" algn="ctr">
              <a:lnSpc>
                <a:spcPct val="100000"/>
              </a:lnSpc>
              <a:spcBef>
                <a:spcPts val="0"/>
              </a:spcBef>
              <a:spcAft>
                <a:spcPts val="0"/>
              </a:spcAft>
              <a:buClr>
                <a:srgbClr val="000000"/>
              </a:buClr>
              <a:buSzPts val="1400"/>
              <a:buNone/>
              <a:defRPr>
                <a:solidFill>
                  <a:srgbClr val="000000"/>
                </a:solidFill>
              </a:defRPr>
            </a:lvl2pPr>
            <a:lvl3pPr lvl="2" rtl="0" algn="ctr">
              <a:lnSpc>
                <a:spcPct val="100000"/>
              </a:lnSpc>
              <a:spcBef>
                <a:spcPts val="0"/>
              </a:spcBef>
              <a:spcAft>
                <a:spcPts val="0"/>
              </a:spcAft>
              <a:buClr>
                <a:srgbClr val="000000"/>
              </a:buClr>
              <a:buSzPts val="1400"/>
              <a:buNone/>
              <a:defRPr>
                <a:solidFill>
                  <a:srgbClr val="000000"/>
                </a:solidFill>
              </a:defRPr>
            </a:lvl3pPr>
            <a:lvl4pPr lvl="3" rtl="0" algn="ctr">
              <a:lnSpc>
                <a:spcPct val="100000"/>
              </a:lnSpc>
              <a:spcBef>
                <a:spcPts val="0"/>
              </a:spcBef>
              <a:spcAft>
                <a:spcPts val="0"/>
              </a:spcAft>
              <a:buClr>
                <a:srgbClr val="000000"/>
              </a:buClr>
              <a:buSzPts val="1400"/>
              <a:buNone/>
              <a:defRPr>
                <a:solidFill>
                  <a:srgbClr val="000000"/>
                </a:solidFill>
              </a:defRPr>
            </a:lvl4pPr>
            <a:lvl5pPr lvl="4" rtl="0" algn="ctr">
              <a:lnSpc>
                <a:spcPct val="100000"/>
              </a:lnSpc>
              <a:spcBef>
                <a:spcPts val="0"/>
              </a:spcBef>
              <a:spcAft>
                <a:spcPts val="0"/>
              </a:spcAft>
              <a:buClr>
                <a:srgbClr val="000000"/>
              </a:buClr>
              <a:buSzPts val="1400"/>
              <a:buNone/>
              <a:defRPr>
                <a:solidFill>
                  <a:srgbClr val="000000"/>
                </a:solidFill>
              </a:defRPr>
            </a:lvl5pPr>
            <a:lvl6pPr lvl="5" rtl="0" algn="ctr">
              <a:lnSpc>
                <a:spcPct val="100000"/>
              </a:lnSpc>
              <a:spcBef>
                <a:spcPts val="0"/>
              </a:spcBef>
              <a:spcAft>
                <a:spcPts val="0"/>
              </a:spcAft>
              <a:buClr>
                <a:srgbClr val="000000"/>
              </a:buClr>
              <a:buSzPts val="1400"/>
              <a:buNone/>
              <a:defRPr>
                <a:solidFill>
                  <a:srgbClr val="000000"/>
                </a:solidFill>
              </a:defRPr>
            </a:lvl6pPr>
            <a:lvl7pPr lvl="6" rtl="0" algn="ctr">
              <a:lnSpc>
                <a:spcPct val="100000"/>
              </a:lnSpc>
              <a:spcBef>
                <a:spcPts val="0"/>
              </a:spcBef>
              <a:spcAft>
                <a:spcPts val="0"/>
              </a:spcAft>
              <a:buClr>
                <a:srgbClr val="000000"/>
              </a:buClr>
              <a:buSzPts val="1400"/>
              <a:buNone/>
              <a:defRPr>
                <a:solidFill>
                  <a:srgbClr val="000000"/>
                </a:solidFill>
              </a:defRPr>
            </a:lvl7pPr>
            <a:lvl8pPr lvl="7" rtl="0" algn="ctr">
              <a:lnSpc>
                <a:spcPct val="100000"/>
              </a:lnSpc>
              <a:spcBef>
                <a:spcPts val="0"/>
              </a:spcBef>
              <a:spcAft>
                <a:spcPts val="0"/>
              </a:spcAft>
              <a:buClr>
                <a:srgbClr val="000000"/>
              </a:buClr>
              <a:buSzPts val="1400"/>
              <a:buNone/>
              <a:defRPr>
                <a:solidFill>
                  <a:srgbClr val="000000"/>
                </a:solidFill>
              </a:defRPr>
            </a:lvl8pPr>
            <a:lvl9pPr lvl="8" rtl="0" algn="ctr">
              <a:lnSpc>
                <a:spcPct val="100000"/>
              </a:lnSpc>
              <a:spcBef>
                <a:spcPts val="0"/>
              </a:spcBef>
              <a:spcAft>
                <a:spcPts val="0"/>
              </a:spcAft>
              <a:buClr>
                <a:srgbClr val="000000"/>
              </a:buClr>
              <a:buSzPts val="1400"/>
              <a:buNone/>
              <a:defRPr>
                <a:solidFill>
                  <a:srgbClr val="000000"/>
                </a:solidFill>
              </a:defRPr>
            </a:lvl9pPr>
          </a:lstStyle>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1">
  <p:cSld name="TITLE_1">
    <p:spTree>
      <p:nvGrpSpPr>
        <p:cNvPr id="2843" name="Shape 2843"/>
        <p:cNvGrpSpPr/>
        <p:nvPr/>
      </p:nvGrpSpPr>
      <p:grpSpPr>
        <a:xfrm>
          <a:off x="0" y="0"/>
          <a:ext cx="0" cy="0"/>
          <a:chOff x="0" y="0"/>
          <a:chExt cx="0" cy="0"/>
        </a:xfrm>
      </p:grpSpPr>
      <p:sp>
        <p:nvSpPr>
          <p:cNvPr id="2844" name="Google Shape;2844;p41"/>
          <p:cNvSpPr/>
          <p:nvPr/>
        </p:nvSpPr>
        <p:spPr>
          <a:xfrm>
            <a:off x="365700" y="365700"/>
            <a:ext cx="8412600" cy="4412100"/>
          </a:xfrm>
          <a:prstGeom prst="roundRect">
            <a:avLst>
              <a:gd fmla="val 3331" name="adj"/>
            </a:avLst>
          </a:prstGeom>
          <a:solidFill>
            <a:schemeClr val="accent3"/>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5" name="Google Shape;2845;p41"/>
          <p:cNvSpPr txBox="1"/>
          <p:nvPr>
            <p:ph type="ctrTitle"/>
          </p:nvPr>
        </p:nvSpPr>
        <p:spPr>
          <a:xfrm>
            <a:off x="1506647" y="1410524"/>
            <a:ext cx="6111000" cy="1727400"/>
          </a:xfrm>
          <a:prstGeom prst="rect">
            <a:avLst/>
          </a:prstGeom>
        </p:spPr>
        <p:txBody>
          <a:bodyPr anchorCtr="0" anchor="ctr" bIns="91425" lIns="91425" spcFirstLastPara="1" rIns="91425" wrap="square" tIns="91425">
            <a:normAutofit/>
          </a:bodyPr>
          <a:lstStyle>
            <a:lvl1pPr lvl="0" rtl="0" algn="ctr">
              <a:spcBef>
                <a:spcPts val="0"/>
              </a:spcBef>
              <a:spcAft>
                <a:spcPts val="0"/>
              </a:spcAft>
              <a:buSzPts val="5500"/>
              <a:buNone/>
              <a:defRPr sz="5500"/>
            </a:lvl1pPr>
            <a:lvl2pPr lvl="1" rtl="0">
              <a:spcBef>
                <a:spcPts val="0"/>
              </a:spcBef>
              <a:spcAft>
                <a:spcPts val="0"/>
              </a:spcAft>
              <a:buSzPts val="5200"/>
              <a:buNone/>
              <a:defRPr sz="5200"/>
            </a:lvl2pPr>
            <a:lvl3pPr lvl="2" rtl="0">
              <a:spcBef>
                <a:spcPts val="0"/>
              </a:spcBef>
              <a:spcAft>
                <a:spcPts val="0"/>
              </a:spcAft>
              <a:buSzPts val="5200"/>
              <a:buNone/>
              <a:defRPr sz="5200"/>
            </a:lvl3pPr>
            <a:lvl4pPr lvl="3" rtl="0">
              <a:spcBef>
                <a:spcPts val="0"/>
              </a:spcBef>
              <a:spcAft>
                <a:spcPts val="0"/>
              </a:spcAft>
              <a:buSzPts val="5200"/>
              <a:buNone/>
              <a:defRPr sz="5200"/>
            </a:lvl4pPr>
            <a:lvl5pPr lvl="4" rtl="0">
              <a:spcBef>
                <a:spcPts val="0"/>
              </a:spcBef>
              <a:spcAft>
                <a:spcPts val="0"/>
              </a:spcAft>
              <a:buSzPts val="5200"/>
              <a:buNone/>
              <a:defRPr sz="5200"/>
            </a:lvl5pPr>
            <a:lvl6pPr lvl="5" rtl="0">
              <a:spcBef>
                <a:spcPts val="0"/>
              </a:spcBef>
              <a:spcAft>
                <a:spcPts val="0"/>
              </a:spcAft>
              <a:buSzPts val="5200"/>
              <a:buNone/>
              <a:defRPr sz="5200"/>
            </a:lvl6pPr>
            <a:lvl7pPr lvl="6" rtl="0">
              <a:spcBef>
                <a:spcPts val="0"/>
              </a:spcBef>
              <a:spcAft>
                <a:spcPts val="0"/>
              </a:spcAft>
              <a:buSzPts val="5200"/>
              <a:buNone/>
              <a:defRPr sz="5200"/>
            </a:lvl7pPr>
            <a:lvl8pPr lvl="7" rtl="0">
              <a:spcBef>
                <a:spcPts val="0"/>
              </a:spcBef>
              <a:spcAft>
                <a:spcPts val="0"/>
              </a:spcAft>
              <a:buSzPts val="5200"/>
              <a:buNone/>
              <a:defRPr sz="5200"/>
            </a:lvl8pPr>
            <a:lvl9pPr lvl="8" rtl="0">
              <a:spcBef>
                <a:spcPts val="0"/>
              </a:spcBef>
              <a:spcAft>
                <a:spcPts val="0"/>
              </a:spcAft>
              <a:buSzPts val="5200"/>
              <a:buNone/>
              <a:defRPr sz="5200"/>
            </a:lvl9pPr>
          </a:lstStyle>
          <a:p/>
        </p:txBody>
      </p:sp>
      <p:sp>
        <p:nvSpPr>
          <p:cNvPr id="2846" name="Google Shape;2846;p41"/>
          <p:cNvSpPr txBox="1"/>
          <p:nvPr>
            <p:ph idx="1" type="subTitle"/>
          </p:nvPr>
        </p:nvSpPr>
        <p:spPr>
          <a:xfrm>
            <a:off x="1516500" y="3546356"/>
            <a:ext cx="6111000" cy="463500"/>
          </a:xfrm>
          <a:prstGeom prst="rect">
            <a:avLst/>
          </a:prstGeom>
        </p:spPr>
        <p:txBody>
          <a:bodyPr anchorCtr="0" anchor="ctr" bIns="91425" lIns="91425" spcFirstLastPara="1" rIns="91425" wrap="square" tIns="91425">
            <a:normAutofit/>
          </a:bodyPr>
          <a:lstStyle>
            <a:lvl1pPr lvl="0" rtl="0" algn="ctr">
              <a:lnSpc>
                <a:spcPct val="100000"/>
              </a:lnSpc>
              <a:spcBef>
                <a:spcPts val="0"/>
              </a:spcBef>
              <a:spcAft>
                <a:spcPts val="0"/>
              </a:spcAft>
              <a:buSzPts val="1400"/>
              <a:buNone/>
              <a:defRPr sz="1600"/>
            </a:lvl1pPr>
            <a:lvl2pPr lvl="1" rtl="0" algn="ctr">
              <a:lnSpc>
                <a:spcPct val="100000"/>
              </a:lnSpc>
              <a:spcBef>
                <a:spcPts val="0"/>
              </a:spcBef>
              <a:spcAft>
                <a:spcPts val="0"/>
              </a:spcAft>
              <a:buSzPts val="1800"/>
              <a:buNone/>
              <a:defRPr sz="1800"/>
            </a:lvl2pPr>
            <a:lvl3pPr lvl="2" rtl="0" algn="ctr">
              <a:lnSpc>
                <a:spcPct val="100000"/>
              </a:lnSpc>
              <a:spcBef>
                <a:spcPts val="0"/>
              </a:spcBef>
              <a:spcAft>
                <a:spcPts val="0"/>
              </a:spcAft>
              <a:buSzPts val="1800"/>
              <a:buNone/>
              <a:defRPr sz="1800"/>
            </a:lvl3pPr>
            <a:lvl4pPr lvl="3" rtl="0" algn="ctr">
              <a:lnSpc>
                <a:spcPct val="100000"/>
              </a:lnSpc>
              <a:spcBef>
                <a:spcPts val="0"/>
              </a:spcBef>
              <a:spcAft>
                <a:spcPts val="0"/>
              </a:spcAft>
              <a:buSzPts val="1800"/>
              <a:buNone/>
              <a:defRPr sz="1800"/>
            </a:lvl4pPr>
            <a:lvl5pPr lvl="4" rtl="0" algn="ctr">
              <a:lnSpc>
                <a:spcPct val="100000"/>
              </a:lnSpc>
              <a:spcBef>
                <a:spcPts val="0"/>
              </a:spcBef>
              <a:spcAft>
                <a:spcPts val="0"/>
              </a:spcAft>
              <a:buSzPts val="1800"/>
              <a:buNone/>
              <a:defRPr sz="1800"/>
            </a:lvl5pPr>
            <a:lvl6pPr lvl="5" rtl="0" algn="ctr">
              <a:lnSpc>
                <a:spcPct val="100000"/>
              </a:lnSpc>
              <a:spcBef>
                <a:spcPts val="0"/>
              </a:spcBef>
              <a:spcAft>
                <a:spcPts val="0"/>
              </a:spcAft>
              <a:buSzPts val="1800"/>
              <a:buNone/>
              <a:defRPr sz="1800"/>
            </a:lvl6pPr>
            <a:lvl7pPr lvl="6" rtl="0" algn="ctr">
              <a:lnSpc>
                <a:spcPct val="100000"/>
              </a:lnSpc>
              <a:spcBef>
                <a:spcPts val="0"/>
              </a:spcBef>
              <a:spcAft>
                <a:spcPts val="0"/>
              </a:spcAft>
              <a:buSzPts val="1800"/>
              <a:buNone/>
              <a:defRPr sz="1800"/>
            </a:lvl7pPr>
            <a:lvl8pPr lvl="7" rtl="0" algn="ctr">
              <a:lnSpc>
                <a:spcPct val="100000"/>
              </a:lnSpc>
              <a:spcBef>
                <a:spcPts val="0"/>
              </a:spcBef>
              <a:spcAft>
                <a:spcPts val="0"/>
              </a:spcAft>
              <a:buSzPts val="1800"/>
              <a:buNone/>
              <a:defRPr sz="1800"/>
            </a:lvl8pPr>
            <a:lvl9pPr lvl="8" rtl="0" algn="ctr">
              <a:lnSpc>
                <a:spcPct val="100000"/>
              </a:lnSpc>
              <a:spcBef>
                <a:spcPts val="0"/>
              </a:spcBef>
              <a:spcAft>
                <a:spcPts val="0"/>
              </a:spcAft>
              <a:buSzPts val="1800"/>
              <a:buNone/>
              <a:defRPr sz="1800"/>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18" name="Shape 318"/>
        <p:cNvGrpSpPr/>
        <p:nvPr/>
      </p:nvGrpSpPr>
      <p:grpSpPr>
        <a:xfrm>
          <a:off x="0" y="0"/>
          <a:ext cx="0" cy="0"/>
          <a:chOff x="0" y="0"/>
          <a:chExt cx="0" cy="0"/>
        </a:xfrm>
      </p:grpSpPr>
      <p:grpSp>
        <p:nvGrpSpPr>
          <p:cNvPr id="319" name="Google Shape;319;p6"/>
          <p:cNvGrpSpPr/>
          <p:nvPr/>
        </p:nvGrpSpPr>
        <p:grpSpPr>
          <a:xfrm>
            <a:off x="-100" y="-2100"/>
            <a:ext cx="9144129" cy="5149800"/>
            <a:chOff x="-100" y="-2100"/>
            <a:chExt cx="9144129" cy="5149800"/>
          </a:xfrm>
        </p:grpSpPr>
        <p:cxnSp>
          <p:nvCxnSpPr>
            <p:cNvPr id="320" name="Google Shape;320;p6"/>
            <p:cNvCxnSpPr/>
            <p:nvPr/>
          </p:nvCxnSpPr>
          <p:spPr>
            <a:xfrm>
              <a:off x="352950"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321" name="Google Shape;321;p6"/>
            <p:cNvCxnSpPr/>
            <p:nvPr/>
          </p:nvCxnSpPr>
          <p:spPr>
            <a:xfrm>
              <a:off x="609193"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322" name="Google Shape;322;p6"/>
            <p:cNvCxnSpPr/>
            <p:nvPr/>
          </p:nvCxnSpPr>
          <p:spPr>
            <a:xfrm>
              <a:off x="865437" y="-210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323" name="Google Shape;323;p6"/>
            <p:cNvCxnSpPr/>
            <p:nvPr/>
          </p:nvCxnSpPr>
          <p:spPr>
            <a:xfrm>
              <a:off x="1121680"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324" name="Google Shape;324;p6"/>
            <p:cNvCxnSpPr/>
            <p:nvPr/>
          </p:nvCxnSpPr>
          <p:spPr>
            <a:xfrm>
              <a:off x="1377924"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325" name="Google Shape;325;p6"/>
            <p:cNvCxnSpPr/>
            <p:nvPr/>
          </p:nvCxnSpPr>
          <p:spPr>
            <a:xfrm>
              <a:off x="1634167"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326" name="Google Shape;326;p6"/>
            <p:cNvCxnSpPr/>
            <p:nvPr/>
          </p:nvCxnSpPr>
          <p:spPr>
            <a:xfrm>
              <a:off x="1890410"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327" name="Google Shape;327;p6"/>
            <p:cNvCxnSpPr/>
            <p:nvPr/>
          </p:nvCxnSpPr>
          <p:spPr>
            <a:xfrm>
              <a:off x="2146654"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328" name="Google Shape;328;p6"/>
            <p:cNvCxnSpPr/>
            <p:nvPr/>
          </p:nvCxnSpPr>
          <p:spPr>
            <a:xfrm>
              <a:off x="2402897" y="-210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329" name="Google Shape;329;p6"/>
            <p:cNvCxnSpPr/>
            <p:nvPr/>
          </p:nvCxnSpPr>
          <p:spPr>
            <a:xfrm>
              <a:off x="2659140"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330" name="Google Shape;330;p6"/>
            <p:cNvCxnSpPr/>
            <p:nvPr/>
          </p:nvCxnSpPr>
          <p:spPr>
            <a:xfrm>
              <a:off x="2915384"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331" name="Google Shape;331;p6"/>
            <p:cNvCxnSpPr/>
            <p:nvPr/>
          </p:nvCxnSpPr>
          <p:spPr>
            <a:xfrm>
              <a:off x="3171627"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332" name="Google Shape;332;p6"/>
            <p:cNvCxnSpPr/>
            <p:nvPr/>
          </p:nvCxnSpPr>
          <p:spPr>
            <a:xfrm>
              <a:off x="3427871"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333" name="Google Shape;333;p6"/>
            <p:cNvCxnSpPr/>
            <p:nvPr/>
          </p:nvCxnSpPr>
          <p:spPr>
            <a:xfrm>
              <a:off x="3684114"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334" name="Google Shape;334;p6"/>
            <p:cNvCxnSpPr/>
            <p:nvPr/>
          </p:nvCxnSpPr>
          <p:spPr>
            <a:xfrm>
              <a:off x="3940357"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335" name="Google Shape;335;p6"/>
            <p:cNvCxnSpPr/>
            <p:nvPr/>
          </p:nvCxnSpPr>
          <p:spPr>
            <a:xfrm>
              <a:off x="4196601"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336" name="Google Shape;336;p6"/>
            <p:cNvCxnSpPr/>
            <p:nvPr/>
          </p:nvCxnSpPr>
          <p:spPr>
            <a:xfrm>
              <a:off x="4452844"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337" name="Google Shape;337;p6"/>
            <p:cNvCxnSpPr/>
            <p:nvPr/>
          </p:nvCxnSpPr>
          <p:spPr>
            <a:xfrm>
              <a:off x="4709088" y="-210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338" name="Google Shape;338;p6"/>
            <p:cNvCxnSpPr/>
            <p:nvPr/>
          </p:nvCxnSpPr>
          <p:spPr>
            <a:xfrm>
              <a:off x="4965331"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339" name="Google Shape;339;p6"/>
            <p:cNvCxnSpPr/>
            <p:nvPr/>
          </p:nvCxnSpPr>
          <p:spPr>
            <a:xfrm>
              <a:off x="5221574" y="-210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340" name="Google Shape;340;p6"/>
            <p:cNvCxnSpPr/>
            <p:nvPr/>
          </p:nvCxnSpPr>
          <p:spPr>
            <a:xfrm>
              <a:off x="5477818" y="-210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341" name="Google Shape;341;p6"/>
            <p:cNvCxnSpPr/>
            <p:nvPr/>
          </p:nvCxnSpPr>
          <p:spPr>
            <a:xfrm>
              <a:off x="5734061"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342" name="Google Shape;342;p6"/>
            <p:cNvCxnSpPr/>
            <p:nvPr/>
          </p:nvCxnSpPr>
          <p:spPr>
            <a:xfrm>
              <a:off x="5990304"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343" name="Google Shape;343;p6"/>
            <p:cNvCxnSpPr/>
            <p:nvPr/>
          </p:nvCxnSpPr>
          <p:spPr>
            <a:xfrm>
              <a:off x="6246548"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344" name="Google Shape;344;p6"/>
            <p:cNvCxnSpPr/>
            <p:nvPr/>
          </p:nvCxnSpPr>
          <p:spPr>
            <a:xfrm>
              <a:off x="6502791"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345" name="Google Shape;345;p6"/>
            <p:cNvCxnSpPr/>
            <p:nvPr/>
          </p:nvCxnSpPr>
          <p:spPr>
            <a:xfrm>
              <a:off x="6759035" y="-210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346" name="Google Shape;346;p6"/>
            <p:cNvCxnSpPr/>
            <p:nvPr/>
          </p:nvCxnSpPr>
          <p:spPr>
            <a:xfrm>
              <a:off x="7015278"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347" name="Google Shape;347;p6"/>
            <p:cNvCxnSpPr/>
            <p:nvPr/>
          </p:nvCxnSpPr>
          <p:spPr>
            <a:xfrm>
              <a:off x="7271521"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348" name="Google Shape;348;p6"/>
            <p:cNvCxnSpPr/>
            <p:nvPr/>
          </p:nvCxnSpPr>
          <p:spPr>
            <a:xfrm>
              <a:off x="7527765"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349" name="Google Shape;349;p6"/>
            <p:cNvCxnSpPr/>
            <p:nvPr/>
          </p:nvCxnSpPr>
          <p:spPr>
            <a:xfrm>
              <a:off x="7784008" y="-210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350" name="Google Shape;350;p6"/>
            <p:cNvCxnSpPr/>
            <p:nvPr/>
          </p:nvCxnSpPr>
          <p:spPr>
            <a:xfrm>
              <a:off x="8040251"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351" name="Google Shape;351;p6"/>
            <p:cNvCxnSpPr/>
            <p:nvPr/>
          </p:nvCxnSpPr>
          <p:spPr>
            <a:xfrm>
              <a:off x="8296495"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352" name="Google Shape;352;p6"/>
            <p:cNvCxnSpPr/>
            <p:nvPr/>
          </p:nvCxnSpPr>
          <p:spPr>
            <a:xfrm>
              <a:off x="8552738" y="-210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353" name="Google Shape;353;p6"/>
            <p:cNvCxnSpPr/>
            <p:nvPr/>
          </p:nvCxnSpPr>
          <p:spPr>
            <a:xfrm>
              <a:off x="8808982" y="-210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354" name="Google Shape;354;p6"/>
            <p:cNvCxnSpPr/>
            <p:nvPr/>
          </p:nvCxnSpPr>
          <p:spPr>
            <a:xfrm>
              <a:off x="9065225"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355" name="Google Shape;355;p6"/>
            <p:cNvCxnSpPr/>
            <p:nvPr/>
          </p:nvCxnSpPr>
          <p:spPr>
            <a:xfrm>
              <a:off x="96700"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356" name="Google Shape;356;p6"/>
            <p:cNvCxnSpPr/>
            <p:nvPr/>
          </p:nvCxnSpPr>
          <p:spPr>
            <a:xfrm rot="10800000">
              <a:off x="4573829" y="41812"/>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357" name="Google Shape;357;p6"/>
            <p:cNvCxnSpPr/>
            <p:nvPr/>
          </p:nvCxnSpPr>
          <p:spPr>
            <a:xfrm rot="10800000">
              <a:off x="4573829" y="-218345"/>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358" name="Google Shape;358;p6"/>
            <p:cNvCxnSpPr/>
            <p:nvPr/>
          </p:nvCxnSpPr>
          <p:spPr>
            <a:xfrm rot="10800000">
              <a:off x="4570100" y="-478501"/>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359" name="Google Shape;359;p6"/>
            <p:cNvCxnSpPr/>
            <p:nvPr/>
          </p:nvCxnSpPr>
          <p:spPr>
            <a:xfrm rot="10800000">
              <a:off x="4573829" y="-738658"/>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360" name="Google Shape;360;p6"/>
            <p:cNvCxnSpPr/>
            <p:nvPr/>
          </p:nvCxnSpPr>
          <p:spPr>
            <a:xfrm rot="10800000">
              <a:off x="4573829" y="-998815"/>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361" name="Google Shape;361;p6"/>
            <p:cNvCxnSpPr/>
            <p:nvPr/>
          </p:nvCxnSpPr>
          <p:spPr>
            <a:xfrm rot="10800000">
              <a:off x="4573829" y="-1258971"/>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362" name="Google Shape;362;p6"/>
            <p:cNvCxnSpPr/>
            <p:nvPr/>
          </p:nvCxnSpPr>
          <p:spPr>
            <a:xfrm rot="10800000">
              <a:off x="4573829" y="-1519128"/>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363" name="Google Shape;363;p6"/>
            <p:cNvCxnSpPr/>
            <p:nvPr/>
          </p:nvCxnSpPr>
          <p:spPr>
            <a:xfrm rot="10800000">
              <a:off x="4573829" y="-1779284"/>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364" name="Google Shape;364;p6"/>
            <p:cNvCxnSpPr/>
            <p:nvPr/>
          </p:nvCxnSpPr>
          <p:spPr>
            <a:xfrm rot="10800000">
              <a:off x="4570100" y="-2039441"/>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365" name="Google Shape;365;p6"/>
            <p:cNvCxnSpPr/>
            <p:nvPr/>
          </p:nvCxnSpPr>
          <p:spPr>
            <a:xfrm rot="10800000">
              <a:off x="4573829" y="-2299597"/>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366" name="Google Shape;366;p6"/>
            <p:cNvCxnSpPr/>
            <p:nvPr/>
          </p:nvCxnSpPr>
          <p:spPr>
            <a:xfrm rot="10800000">
              <a:off x="4573829" y="-2559754"/>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367" name="Google Shape;367;p6"/>
            <p:cNvCxnSpPr/>
            <p:nvPr/>
          </p:nvCxnSpPr>
          <p:spPr>
            <a:xfrm rot="10800000">
              <a:off x="4573829" y="-2819911"/>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368" name="Google Shape;368;p6"/>
            <p:cNvCxnSpPr/>
            <p:nvPr/>
          </p:nvCxnSpPr>
          <p:spPr>
            <a:xfrm rot="10800000">
              <a:off x="4573829" y="-3080067"/>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369" name="Google Shape;369;p6"/>
            <p:cNvCxnSpPr/>
            <p:nvPr/>
          </p:nvCxnSpPr>
          <p:spPr>
            <a:xfrm rot="10800000">
              <a:off x="4573829" y="-3340224"/>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370" name="Google Shape;370;p6"/>
            <p:cNvCxnSpPr/>
            <p:nvPr/>
          </p:nvCxnSpPr>
          <p:spPr>
            <a:xfrm rot="10800000">
              <a:off x="4573829" y="-3600380"/>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371" name="Google Shape;371;p6"/>
            <p:cNvCxnSpPr/>
            <p:nvPr/>
          </p:nvCxnSpPr>
          <p:spPr>
            <a:xfrm rot="10800000">
              <a:off x="4573829" y="-3860537"/>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372" name="Google Shape;372;p6"/>
            <p:cNvCxnSpPr/>
            <p:nvPr/>
          </p:nvCxnSpPr>
          <p:spPr>
            <a:xfrm rot="10800000">
              <a:off x="4573829" y="-4120693"/>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373" name="Google Shape;373;p6"/>
            <p:cNvCxnSpPr/>
            <p:nvPr/>
          </p:nvCxnSpPr>
          <p:spPr>
            <a:xfrm rot="10800000">
              <a:off x="4570100" y="-4380850"/>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374" name="Google Shape;374;p6"/>
            <p:cNvCxnSpPr/>
            <p:nvPr/>
          </p:nvCxnSpPr>
          <p:spPr>
            <a:xfrm rot="10800000">
              <a:off x="4573829" y="301975"/>
              <a:ext cx="0" cy="9140400"/>
            </a:xfrm>
            <a:prstGeom prst="straightConnector1">
              <a:avLst/>
            </a:prstGeom>
            <a:noFill/>
            <a:ln cap="flat" cmpd="sng" w="9525">
              <a:solidFill>
                <a:schemeClr val="dk1"/>
              </a:solidFill>
              <a:prstDash val="solid"/>
              <a:round/>
              <a:headEnd len="med" w="med" type="none"/>
              <a:tailEnd len="med" w="med" type="none"/>
            </a:ln>
          </p:spPr>
        </p:cxnSp>
      </p:grpSp>
      <p:grpSp>
        <p:nvGrpSpPr>
          <p:cNvPr id="375" name="Google Shape;375;p6"/>
          <p:cNvGrpSpPr/>
          <p:nvPr/>
        </p:nvGrpSpPr>
        <p:grpSpPr>
          <a:xfrm>
            <a:off x="701025" y="539400"/>
            <a:ext cx="7731300" cy="4064700"/>
            <a:chOff x="701025" y="539400"/>
            <a:chExt cx="7731300" cy="4064700"/>
          </a:xfrm>
        </p:grpSpPr>
        <p:sp>
          <p:nvSpPr>
            <p:cNvPr id="376" name="Google Shape;376;p6"/>
            <p:cNvSpPr/>
            <p:nvPr/>
          </p:nvSpPr>
          <p:spPr>
            <a:xfrm>
              <a:off x="711950" y="539400"/>
              <a:ext cx="7719000" cy="4064700"/>
            </a:xfrm>
            <a:prstGeom prst="roundRect">
              <a:avLst>
                <a:gd fmla="val 6735" name="adj"/>
              </a:avLst>
            </a:prstGeom>
            <a:solidFill>
              <a:srgbClr val="FFFFFF"/>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77" name="Google Shape;377;p6"/>
            <p:cNvCxnSpPr/>
            <p:nvPr/>
          </p:nvCxnSpPr>
          <p:spPr>
            <a:xfrm rot="10800000">
              <a:off x="701025" y="1072675"/>
              <a:ext cx="7731300" cy="0"/>
            </a:xfrm>
            <a:prstGeom prst="straightConnector1">
              <a:avLst/>
            </a:prstGeom>
            <a:noFill/>
            <a:ln cap="flat" cmpd="sng" w="9525">
              <a:solidFill>
                <a:srgbClr val="595959"/>
              </a:solidFill>
              <a:prstDash val="solid"/>
              <a:round/>
              <a:headEnd len="med" w="med" type="none"/>
              <a:tailEnd len="med" w="med" type="none"/>
            </a:ln>
          </p:spPr>
        </p:cxnSp>
        <p:grpSp>
          <p:nvGrpSpPr>
            <p:cNvPr id="378" name="Google Shape;378;p6"/>
            <p:cNvGrpSpPr/>
            <p:nvPr/>
          </p:nvGrpSpPr>
          <p:grpSpPr>
            <a:xfrm>
              <a:off x="941925" y="763050"/>
              <a:ext cx="716485" cy="147300"/>
              <a:chOff x="7468650" y="676950"/>
              <a:chExt cx="716485" cy="147300"/>
            </a:xfrm>
          </p:grpSpPr>
          <p:sp>
            <p:nvSpPr>
              <p:cNvPr id="379" name="Google Shape;379;p6"/>
              <p:cNvSpPr/>
              <p:nvPr/>
            </p:nvSpPr>
            <p:spPr>
              <a:xfrm>
                <a:off x="7468650" y="676950"/>
                <a:ext cx="147300" cy="147300"/>
              </a:xfrm>
              <a:prstGeom prst="ellipse">
                <a:avLst/>
              </a:prstGeom>
              <a:solidFill>
                <a:srgbClr val="74C3B3"/>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0" name="Google Shape;380;p6"/>
              <p:cNvSpPr/>
              <p:nvPr/>
            </p:nvSpPr>
            <p:spPr>
              <a:xfrm>
                <a:off x="7753243" y="676950"/>
                <a:ext cx="147300" cy="147300"/>
              </a:xfrm>
              <a:prstGeom prst="ellipse">
                <a:avLst/>
              </a:prstGeom>
              <a:solidFill>
                <a:srgbClr val="F6C4A2"/>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1" name="Google Shape;381;p6"/>
              <p:cNvSpPr/>
              <p:nvPr/>
            </p:nvSpPr>
            <p:spPr>
              <a:xfrm>
                <a:off x="8037835" y="676950"/>
                <a:ext cx="147300" cy="147300"/>
              </a:xfrm>
              <a:prstGeom prst="ellipse">
                <a:avLst/>
              </a:prstGeom>
              <a:solidFill>
                <a:srgbClr val="E1B8EC"/>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382" name="Google Shape;382;p6"/>
          <p:cNvSpPr/>
          <p:nvPr/>
        </p:nvSpPr>
        <p:spPr>
          <a:xfrm rot="-5400000">
            <a:off x="-343950" y="4863786"/>
            <a:ext cx="1362383" cy="224196"/>
          </a:xfrm>
          <a:custGeom>
            <a:rect b="b" l="l" r="r" t="t"/>
            <a:pathLst>
              <a:path extrusionOk="0" h="20559" w="124932">
                <a:moveTo>
                  <a:pt x="28957" y="1"/>
                </a:moveTo>
                <a:lnTo>
                  <a:pt x="15565" y="11748"/>
                </a:lnTo>
                <a:lnTo>
                  <a:pt x="4346" y="1939"/>
                </a:lnTo>
                <a:lnTo>
                  <a:pt x="0" y="6873"/>
                </a:lnTo>
                <a:lnTo>
                  <a:pt x="15565" y="20558"/>
                </a:lnTo>
                <a:lnTo>
                  <a:pt x="28957" y="8811"/>
                </a:lnTo>
                <a:lnTo>
                  <a:pt x="42349" y="20558"/>
                </a:lnTo>
                <a:lnTo>
                  <a:pt x="55740" y="8811"/>
                </a:lnTo>
                <a:lnTo>
                  <a:pt x="69132" y="20558"/>
                </a:lnTo>
                <a:lnTo>
                  <a:pt x="82524" y="8811"/>
                </a:lnTo>
                <a:lnTo>
                  <a:pt x="95916" y="20558"/>
                </a:lnTo>
                <a:lnTo>
                  <a:pt x="109307" y="8811"/>
                </a:lnTo>
                <a:lnTo>
                  <a:pt x="120585" y="18620"/>
                </a:lnTo>
                <a:lnTo>
                  <a:pt x="124931" y="13686"/>
                </a:lnTo>
                <a:lnTo>
                  <a:pt x="109307" y="1"/>
                </a:lnTo>
                <a:lnTo>
                  <a:pt x="95916" y="11748"/>
                </a:lnTo>
                <a:lnTo>
                  <a:pt x="82524" y="1"/>
                </a:lnTo>
                <a:lnTo>
                  <a:pt x="69132" y="11748"/>
                </a:lnTo>
                <a:lnTo>
                  <a:pt x="55740" y="1"/>
                </a:lnTo>
                <a:lnTo>
                  <a:pt x="42349" y="11748"/>
                </a:lnTo>
                <a:lnTo>
                  <a:pt x="28957" y="1"/>
                </a:lnTo>
                <a:close/>
              </a:path>
            </a:pathLst>
          </a:custGeom>
          <a:solidFill>
            <a:schemeClr val="accent6"/>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3" name="Google Shape;383;p6"/>
          <p:cNvSpPr/>
          <p:nvPr/>
        </p:nvSpPr>
        <p:spPr>
          <a:xfrm>
            <a:off x="8670228" y="4185550"/>
            <a:ext cx="677974" cy="678887"/>
          </a:xfrm>
          <a:custGeom>
            <a:rect b="b" l="l" r="r" t="t"/>
            <a:pathLst>
              <a:path extrusionOk="0" h="43877" w="43818">
                <a:moveTo>
                  <a:pt x="21909" y="1"/>
                </a:moveTo>
                <a:cubicBezTo>
                  <a:pt x="21909" y="12101"/>
                  <a:pt x="12100" y="21968"/>
                  <a:pt x="0" y="21968"/>
                </a:cubicBezTo>
                <a:cubicBezTo>
                  <a:pt x="12100" y="21968"/>
                  <a:pt x="21909" y="31777"/>
                  <a:pt x="21909" y="43877"/>
                </a:cubicBezTo>
                <a:cubicBezTo>
                  <a:pt x="21909" y="31777"/>
                  <a:pt x="31718" y="21968"/>
                  <a:pt x="43817" y="21968"/>
                </a:cubicBezTo>
                <a:cubicBezTo>
                  <a:pt x="31718" y="21968"/>
                  <a:pt x="21909" y="12101"/>
                  <a:pt x="21909" y="1"/>
                </a:cubicBezTo>
                <a:close/>
              </a:path>
            </a:pathLst>
          </a:custGeom>
          <a:solidFill>
            <a:schemeClr val="accent3"/>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4" name="Google Shape;384;p6"/>
          <p:cNvSpPr/>
          <p:nvPr/>
        </p:nvSpPr>
        <p:spPr>
          <a:xfrm>
            <a:off x="8670222" y="4720513"/>
            <a:ext cx="91500" cy="91500"/>
          </a:xfrm>
          <a:prstGeom prst="ellipse">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5" name="Google Shape;385;p6"/>
          <p:cNvSpPr/>
          <p:nvPr/>
        </p:nvSpPr>
        <p:spPr>
          <a:xfrm>
            <a:off x="-352547" y="3383650"/>
            <a:ext cx="801900" cy="801900"/>
          </a:xfrm>
          <a:prstGeom prst="ellipse">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6" name="Google Shape;386;p6"/>
          <p:cNvSpPr/>
          <p:nvPr/>
        </p:nvSpPr>
        <p:spPr>
          <a:xfrm>
            <a:off x="1281525" y="-366275"/>
            <a:ext cx="678000" cy="678000"/>
          </a:xfrm>
          <a:prstGeom prst="ellipse">
            <a:avLst/>
          </a:prstGeom>
          <a:solidFill>
            <a:schemeClr val="l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7" name="Google Shape;387;p6"/>
          <p:cNvSpPr/>
          <p:nvPr/>
        </p:nvSpPr>
        <p:spPr>
          <a:xfrm>
            <a:off x="1959522" y="220213"/>
            <a:ext cx="91500" cy="91500"/>
          </a:xfrm>
          <a:prstGeom prst="ellipse">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8" name="Google Shape;388;p6"/>
          <p:cNvSpPr/>
          <p:nvPr/>
        </p:nvSpPr>
        <p:spPr>
          <a:xfrm>
            <a:off x="6448975" y="-138275"/>
            <a:ext cx="492600" cy="492600"/>
          </a:xfrm>
          <a:prstGeom prst="star4">
            <a:avLst>
              <a:gd fmla="val 19794" name="adj"/>
            </a:avLst>
          </a:prstGeom>
          <a:solidFill>
            <a:schemeClr val="accen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9" name="Google Shape;389;p6"/>
          <p:cNvSpPr/>
          <p:nvPr/>
        </p:nvSpPr>
        <p:spPr>
          <a:xfrm>
            <a:off x="8604575" y="618111"/>
            <a:ext cx="1362383" cy="224196"/>
          </a:xfrm>
          <a:custGeom>
            <a:rect b="b" l="l" r="r" t="t"/>
            <a:pathLst>
              <a:path extrusionOk="0" h="20559" w="124932">
                <a:moveTo>
                  <a:pt x="28957" y="1"/>
                </a:moveTo>
                <a:lnTo>
                  <a:pt x="15565" y="11748"/>
                </a:lnTo>
                <a:lnTo>
                  <a:pt x="4346" y="1939"/>
                </a:lnTo>
                <a:lnTo>
                  <a:pt x="0" y="6873"/>
                </a:lnTo>
                <a:lnTo>
                  <a:pt x="15565" y="20558"/>
                </a:lnTo>
                <a:lnTo>
                  <a:pt x="28957" y="8811"/>
                </a:lnTo>
                <a:lnTo>
                  <a:pt x="42349" y="20558"/>
                </a:lnTo>
                <a:lnTo>
                  <a:pt x="55740" y="8811"/>
                </a:lnTo>
                <a:lnTo>
                  <a:pt x="69132" y="20558"/>
                </a:lnTo>
                <a:lnTo>
                  <a:pt x="82524" y="8811"/>
                </a:lnTo>
                <a:lnTo>
                  <a:pt x="95916" y="20558"/>
                </a:lnTo>
                <a:lnTo>
                  <a:pt x="109307" y="8811"/>
                </a:lnTo>
                <a:lnTo>
                  <a:pt x="120585" y="18620"/>
                </a:lnTo>
                <a:lnTo>
                  <a:pt x="124931" y="13686"/>
                </a:lnTo>
                <a:lnTo>
                  <a:pt x="109307" y="1"/>
                </a:lnTo>
                <a:lnTo>
                  <a:pt x="95916" y="11748"/>
                </a:lnTo>
                <a:lnTo>
                  <a:pt x="82524" y="1"/>
                </a:lnTo>
                <a:lnTo>
                  <a:pt x="69132" y="11748"/>
                </a:lnTo>
                <a:lnTo>
                  <a:pt x="55740" y="1"/>
                </a:lnTo>
                <a:lnTo>
                  <a:pt x="42349" y="11748"/>
                </a:lnTo>
                <a:lnTo>
                  <a:pt x="28957" y="1"/>
                </a:lnTo>
                <a:close/>
              </a:path>
            </a:pathLst>
          </a:custGeom>
          <a:solidFill>
            <a:schemeClr val="accent4"/>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0" name="Google Shape;390;p6"/>
          <p:cNvSpPr/>
          <p:nvPr/>
        </p:nvSpPr>
        <p:spPr>
          <a:xfrm>
            <a:off x="304450" y="125500"/>
            <a:ext cx="492600" cy="492600"/>
          </a:xfrm>
          <a:prstGeom prst="star4">
            <a:avLst>
              <a:gd fmla="val 19794" name="adj"/>
            </a:avLst>
          </a:prstGeom>
          <a:solidFill>
            <a:schemeClr val="accen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1" name="Google Shape;391;p6"/>
          <p:cNvSpPr/>
          <p:nvPr/>
        </p:nvSpPr>
        <p:spPr>
          <a:xfrm>
            <a:off x="7078672" y="262813"/>
            <a:ext cx="91500" cy="91500"/>
          </a:xfrm>
          <a:prstGeom prst="ellipse">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2" name="Google Shape;392;p6"/>
          <p:cNvSpPr txBox="1"/>
          <p:nvPr>
            <p:ph type="title"/>
          </p:nvPr>
        </p:nvSpPr>
        <p:spPr>
          <a:xfrm>
            <a:off x="1844825" y="539400"/>
            <a:ext cx="6321600" cy="525900"/>
          </a:xfrm>
          <a:prstGeom prst="rect">
            <a:avLst/>
          </a:prstGeom>
        </p:spPr>
        <p:txBody>
          <a:bodyPr anchorCtr="0" anchor="ctr" bIns="91425" lIns="91425" spcFirstLastPara="1" rIns="91425" wrap="square" tIns="91425">
            <a:noAutofit/>
          </a:bodyPr>
          <a:lstStyle>
            <a:lvl1pPr lvl="0" rtl="0">
              <a:spcBef>
                <a:spcPts val="0"/>
              </a:spcBef>
              <a:spcAft>
                <a:spcPts val="0"/>
              </a:spcAft>
              <a:buSzPts val="2800"/>
              <a:buNone/>
              <a:defRPr sz="302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93" name="Shape 393"/>
        <p:cNvGrpSpPr/>
        <p:nvPr/>
      </p:nvGrpSpPr>
      <p:grpSpPr>
        <a:xfrm>
          <a:off x="0" y="0"/>
          <a:ext cx="0" cy="0"/>
          <a:chOff x="0" y="0"/>
          <a:chExt cx="0" cy="0"/>
        </a:xfrm>
      </p:grpSpPr>
      <p:grpSp>
        <p:nvGrpSpPr>
          <p:cNvPr id="394" name="Google Shape;394;p7"/>
          <p:cNvGrpSpPr/>
          <p:nvPr/>
        </p:nvGrpSpPr>
        <p:grpSpPr>
          <a:xfrm>
            <a:off x="-100" y="-2100"/>
            <a:ext cx="9144129" cy="5149800"/>
            <a:chOff x="-100" y="-2100"/>
            <a:chExt cx="9144129" cy="5149800"/>
          </a:xfrm>
        </p:grpSpPr>
        <p:cxnSp>
          <p:nvCxnSpPr>
            <p:cNvPr id="395" name="Google Shape;395;p7"/>
            <p:cNvCxnSpPr/>
            <p:nvPr/>
          </p:nvCxnSpPr>
          <p:spPr>
            <a:xfrm>
              <a:off x="352950"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396" name="Google Shape;396;p7"/>
            <p:cNvCxnSpPr/>
            <p:nvPr/>
          </p:nvCxnSpPr>
          <p:spPr>
            <a:xfrm>
              <a:off x="609193"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397" name="Google Shape;397;p7"/>
            <p:cNvCxnSpPr/>
            <p:nvPr/>
          </p:nvCxnSpPr>
          <p:spPr>
            <a:xfrm>
              <a:off x="865437" y="-210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398" name="Google Shape;398;p7"/>
            <p:cNvCxnSpPr/>
            <p:nvPr/>
          </p:nvCxnSpPr>
          <p:spPr>
            <a:xfrm>
              <a:off x="1121680"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399" name="Google Shape;399;p7"/>
            <p:cNvCxnSpPr/>
            <p:nvPr/>
          </p:nvCxnSpPr>
          <p:spPr>
            <a:xfrm>
              <a:off x="1377924"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400" name="Google Shape;400;p7"/>
            <p:cNvCxnSpPr/>
            <p:nvPr/>
          </p:nvCxnSpPr>
          <p:spPr>
            <a:xfrm>
              <a:off x="1634167"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401" name="Google Shape;401;p7"/>
            <p:cNvCxnSpPr/>
            <p:nvPr/>
          </p:nvCxnSpPr>
          <p:spPr>
            <a:xfrm>
              <a:off x="1890410"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402" name="Google Shape;402;p7"/>
            <p:cNvCxnSpPr/>
            <p:nvPr/>
          </p:nvCxnSpPr>
          <p:spPr>
            <a:xfrm>
              <a:off x="2146654"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403" name="Google Shape;403;p7"/>
            <p:cNvCxnSpPr/>
            <p:nvPr/>
          </p:nvCxnSpPr>
          <p:spPr>
            <a:xfrm>
              <a:off x="2402897" y="-210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404" name="Google Shape;404;p7"/>
            <p:cNvCxnSpPr/>
            <p:nvPr/>
          </p:nvCxnSpPr>
          <p:spPr>
            <a:xfrm>
              <a:off x="2659140"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405" name="Google Shape;405;p7"/>
            <p:cNvCxnSpPr/>
            <p:nvPr/>
          </p:nvCxnSpPr>
          <p:spPr>
            <a:xfrm>
              <a:off x="2915384"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406" name="Google Shape;406;p7"/>
            <p:cNvCxnSpPr/>
            <p:nvPr/>
          </p:nvCxnSpPr>
          <p:spPr>
            <a:xfrm>
              <a:off x="3171627"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407" name="Google Shape;407;p7"/>
            <p:cNvCxnSpPr/>
            <p:nvPr/>
          </p:nvCxnSpPr>
          <p:spPr>
            <a:xfrm>
              <a:off x="3427871"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408" name="Google Shape;408;p7"/>
            <p:cNvCxnSpPr/>
            <p:nvPr/>
          </p:nvCxnSpPr>
          <p:spPr>
            <a:xfrm>
              <a:off x="3684114"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409" name="Google Shape;409;p7"/>
            <p:cNvCxnSpPr/>
            <p:nvPr/>
          </p:nvCxnSpPr>
          <p:spPr>
            <a:xfrm>
              <a:off x="3940357"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410" name="Google Shape;410;p7"/>
            <p:cNvCxnSpPr/>
            <p:nvPr/>
          </p:nvCxnSpPr>
          <p:spPr>
            <a:xfrm>
              <a:off x="4196601"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411" name="Google Shape;411;p7"/>
            <p:cNvCxnSpPr/>
            <p:nvPr/>
          </p:nvCxnSpPr>
          <p:spPr>
            <a:xfrm>
              <a:off x="4452844"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412" name="Google Shape;412;p7"/>
            <p:cNvCxnSpPr/>
            <p:nvPr/>
          </p:nvCxnSpPr>
          <p:spPr>
            <a:xfrm>
              <a:off x="4709088" y="-210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413" name="Google Shape;413;p7"/>
            <p:cNvCxnSpPr/>
            <p:nvPr/>
          </p:nvCxnSpPr>
          <p:spPr>
            <a:xfrm>
              <a:off x="4965331"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414" name="Google Shape;414;p7"/>
            <p:cNvCxnSpPr/>
            <p:nvPr/>
          </p:nvCxnSpPr>
          <p:spPr>
            <a:xfrm>
              <a:off x="5221574" y="-210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415" name="Google Shape;415;p7"/>
            <p:cNvCxnSpPr/>
            <p:nvPr/>
          </p:nvCxnSpPr>
          <p:spPr>
            <a:xfrm>
              <a:off x="5477818" y="-210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416" name="Google Shape;416;p7"/>
            <p:cNvCxnSpPr/>
            <p:nvPr/>
          </p:nvCxnSpPr>
          <p:spPr>
            <a:xfrm>
              <a:off x="5734061"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417" name="Google Shape;417;p7"/>
            <p:cNvCxnSpPr/>
            <p:nvPr/>
          </p:nvCxnSpPr>
          <p:spPr>
            <a:xfrm>
              <a:off x="5990304"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418" name="Google Shape;418;p7"/>
            <p:cNvCxnSpPr/>
            <p:nvPr/>
          </p:nvCxnSpPr>
          <p:spPr>
            <a:xfrm>
              <a:off x="6246548"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419" name="Google Shape;419;p7"/>
            <p:cNvCxnSpPr/>
            <p:nvPr/>
          </p:nvCxnSpPr>
          <p:spPr>
            <a:xfrm>
              <a:off x="6502791"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420" name="Google Shape;420;p7"/>
            <p:cNvCxnSpPr/>
            <p:nvPr/>
          </p:nvCxnSpPr>
          <p:spPr>
            <a:xfrm>
              <a:off x="6759035" y="-210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421" name="Google Shape;421;p7"/>
            <p:cNvCxnSpPr/>
            <p:nvPr/>
          </p:nvCxnSpPr>
          <p:spPr>
            <a:xfrm>
              <a:off x="7015278"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422" name="Google Shape;422;p7"/>
            <p:cNvCxnSpPr/>
            <p:nvPr/>
          </p:nvCxnSpPr>
          <p:spPr>
            <a:xfrm>
              <a:off x="7271521"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423" name="Google Shape;423;p7"/>
            <p:cNvCxnSpPr/>
            <p:nvPr/>
          </p:nvCxnSpPr>
          <p:spPr>
            <a:xfrm>
              <a:off x="7527765"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424" name="Google Shape;424;p7"/>
            <p:cNvCxnSpPr/>
            <p:nvPr/>
          </p:nvCxnSpPr>
          <p:spPr>
            <a:xfrm>
              <a:off x="7784008" y="-210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425" name="Google Shape;425;p7"/>
            <p:cNvCxnSpPr/>
            <p:nvPr/>
          </p:nvCxnSpPr>
          <p:spPr>
            <a:xfrm>
              <a:off x="8040251"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426" name="Google Shape;426;p7"/>
            <p:cNvCxnSpPr/>
            <p:nvPr/>
          </p:nvCxnSpPr>
          <p:spPr>
            <a:xfrm>
              <a:off x="8296495"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427" name="Google Shape;427;p7"/>
            <p:cNvCxnSpPr/>
            <p:nvPr/>
          </p:nvCxnSpPr>
          <p:spPr>
            <a:xfrm>
              <a:off x="8552738" y="-210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428" name="Google Shape;428;p7"/>
            <p:cNvCxnSpPr/>
            <p:nvPr/>
          </p:nvCxnSpPr>
          <p:spPr>
            <a:xfrm>
              <a:off x="8808982" y="-210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429" name="Google Shape;429;p7"/>
            <p:cNvCxnSpPr/>
            <p:nvPr/>
          </p:nvCxnSpPr>
          <p:spPr>
            <a:xfrm>
              <a:off x="9065225"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430" name="Google Shape;430;p7"/>
            <p:cNvCxnSpPr/>
            <p:nvPr/>
          </p:nvCxnSpPr>
          <p:spPr>
            <a:xfrm>
              <a:off x="96700"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431" name="Google Shape;431;p7"/>
            <p:cNvCxnSpPr/>
            <p:nvPr/>
          </p:nvCxnSpPr>
          <p:spPr>
            <a:xfrm rot="10800000">
              <a:off x="4573829" y="41812"/>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432" name="Google Shape;432;p7"/>
            <p:cNvCxnSpPr/>
            <p:nvPr/>
          </p:nvCxnSpPr>
          <p:spPr>
            <a:xfrm rot="10800000">
              <a:off x="4573829" y="-218345"/>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433" name="Google Shape;433;p7"/>
            <p:cNvCxnSpPr/>
            <p:nvPr/>
          </p:nvCxnSpPr>
          <p:spPr>
            <a:xfrm rot="10800000">
              <a:off x="4570100" y="-478501"/>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434" name="Google Shape;434;p7"/>
            <p:cNvCxnSpPr/>
            <p:nvPr/>
          </p:nvCxnSpPr>
          <p:spPr>
            <a:xfrm rot="10800000">
              <a:off x="4573829" y="-738658"/>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435" name="Google Shape;435;p7"/>
            <p:cNvCxnSpPr/>
            <p:nvPr/>
          </p:nvCxnSpPr>
          <p:spPr>
            <a:xfrm rot="10800000">
              <a:off x="4573829" y="-998815"/>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436" name="Google Shape;436;p7"/>
            <p:cNvCxnSpPr/>
            <p:nvPr/>
          </p:nvCxnSpPr>
          <p:spPr>
            <a:xfrm rot="10800000">
              <a:off x="4573829" y="-1258971"/>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437" name="Google Shape;437;p7"/>
            <p:cNvCxnSpPr/>
            <p:nvPr/>
          </p:nvCxnSpPr>
          <p:spPr>
            <a:xfrm rot="10800000">
              <a:off x="4573829" y="-1519128"/>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438" name="Google Shape;438;p7"/>
            <p:cNvCxnSpPr/>
            <p:nvPr/>
          </p:nvCxnSpPr>
          <p:spPr>
            <a:xfrm rot="10800000">
              <a:off x="4573829" y="-1779284"/>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439" name="Google Shape;439;p7"/>
            <p:cNvCxnSpPr/>
            <p:nvPr/>
          </p:nvCxnSpPr>
          <p:spPr>
            <a:xfrm rot="10800000">
              <a:off x="4570100" y="-2039441"/>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440" name="Google Shape;440;p7"/>
            <p:cNvCxnSpPr/>
            <p:nvPr/>
          </p:nvCxnSpPr>
          <p:spPr>
            <a:xfrm rot="10800000">
              <a:off x="4573829" y="-2299597"/>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441" name="Google Shape;441;p7"/>
            <p:cNvCxnSpPr/>
            <p:nvPr/>
          </p:nvCxnSpPr>
          <p:spPr>
            <a:xfrm rot="10800000">
              <a:off x="4573829" y="-2559754"/>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442" name="Google Shape;442;p7"/>
            <p:cNvCxnSpPr/>
            <p:nvPr/>
          </p:nvCxnSpPr>
          <p:spPr>
            <a:xfrm rot="10800000">
              <a:off x="4573829" y="-2819911"/>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443" name="Google Shape;443;p7"/>
            <p:cNvCxnSpPr/>
            <p:nvPr/>
          </p:nvCxnSpPr>
          <p:spPr>
            <a:xfrm rot="10800000">
              <a:off x="4573829" y="-3080067"/>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444" name="Google Shape;444;p7"/>
            <p:cNvCxnSpPr/>
            <p:nvPr/>
          </p:nvCxnSpPr>
          <p:spPr>
            <a:xfrm rot="10800000">
              <a:off x="4573829" y="-3340224"/>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445" name="Google Shape;445;p7"/>
            <p:cNvCxnSpPr/>
            <p:nvPr/>
          </p:nvCxnSpPr>
          <p:spPr>
            <a:xfrm rot="10800000">
              <a:off x="4573829" y="-3600380"/>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446" name="Google Shape;446;p7"/>
            <p:cNvCxnSpPr/>
            <p:nvPr/>
          </p:nvCxnSpPr>
          <p:spPr>
            <a:xfrm rot="10800000">
              <a:off x="4573829" y="-3860537"/>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447" name="Google Shape;447;p7"/>
            <p:cNvCxnSpPr/>
            <p:nvPr/>
          </p:nvCxnSpPr>
          <p:spPr>
            <a:xfrm rot="10800000">
              <a:off x="4573829" y="-4120693"/>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448" name="Google Shape;448;p7"/>
            <p:cNvCxnSpPr/>
            <p:nvPr/>
          </p:nvCxnSpPr>
          <p:spPr>
            <a:xfrm rot="10800000">
              <a:off x="4570100" y="-4380850"/>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449" name="Google Shape;449;p7"/>
            <p:cNvCxnSpPr/>
            <p:nvPr/>
          </p:nvCxnSpPr>
          <p:spPr>
            <a:xfrm rot="10800000">
              <a:off x="4573829" y="301975"/>
              <a:ext cx="0" cy="9140400"/>
            </a:xfrm>
            <a:prstGeom prst="straightConnector1">
              <a:avLst/>
            </a:prstGeom>
            <a:noFill/>
            <a:ln cap="flat" cmpd="sng" w="9525">
              <a:solidFill>
                <a:schemeClr val="dk1"/>
              </a:solidFill>
              <a:prstDash val="solid"/>
              <a:round/>
              <a:headEnd len="med" w="med" type="none"/>
              <a:tailEnd len="med" w="med" type="none"/>
            </a:ln>
          </p:spPr>
        </p:cxnSp>
      </p:grpSp>
      <p:grpSp>
        <p:nvGrpSpPr>
          <p:cNvPr id="450" name="Google Shape;450;p7"/>
          <p:cNvGrpSpPr/>
          <p:nvPr/>
        </p:nvGrpSpPr>
        <p:grpSpPr>
          <a:xfrm>
            <a:off x="701025" y="539400"/>
            <a:ext cx="7731300" cy="4064700"/>
            <a:chOff x="701025" y="539400"/>
            <a:chExt cx="7731300" cy="4064700"/>
          </a:xfrm>
        </p:grpSpPr>
        <p:sp>
          <p:nvSpPr>
            <p:cNvPr id="451" name="Google Shape;451;p7"/>
            <p:cNvSpPr/>
            <p:nvPr/>
          </p:nvSpPr>
          <p:spPr>
            <a:xfrm>
              <a:off x="711950" y="539400"/>
              <a:ext cx="7719000" cy="4064700"/>
            </a:xfrm>
            <a:prstGeom prst="roundRect">
              <a:avLst>
                <a:gd fmla="val 6735" name="adj"/>
              </a:avLst>
            </a:prstGeom>
            <a:solidFill>
              <a:srgbClr val="FFFFFF"/>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52" name="Google Shape;452;p7"/>
            <p:cNvCxnSpPr/>
            <p:nvPr/>
          </p:nvCxnSpPr>
          <p:spPr>
            <a:xfrm rot="10800000">
              <a:off x="701025" y="1072675"/>
              <a:ext cx="7731300" cy="0"/>
            </a:xfrm>
            <a:prstGeom prst="straightConnector1">
              <a:avLst/>
            </a:prstGeom>
            <a:noFill/>
            <a:ln cap="flat" cmpd="sng" w="9525">
              <a:solidFill>
                <a:srgbClr val="595959"/>
              </a:solidFill>
              <a:prstDash val="solid"/>
              <a:round/>
              <a:headEnd len="med" w="med" type="none"/>
              <a:tailEnd len="med" w="med" type="none"/>
            </a:ln>
          </p:spPr>
        </p:cxnSp>
        <p:grpSp>
          <p:nvGrpSpPr>
            <p:cNvPr id="453" name="Google Shape;453;p7"/>
            <p:cNvGrpSpPr/>
            <p:nvPr/>
          </p:nvGrpSpPr>
          <p:grpSpPr>
            <a:xfrm>
              <a:off x="941925" y="763050"/>
              <a:ext cx="716485" cy="147300"/>
              <a:chOff x="7468650" y="676950"/>
              <a:chExt cx="716485" cy="147300"/>
            </a:xfrm>
          </p:grpSpPr>
          <p:sp>
            <p:nvSpPr>
              <p:cNvPr id="454" name="Google Shape;454;p7"/>
              <p:cNvSpPr/>
              <p:nvPr/>
            </p:nvSpPr>
            <p:spPr>
              <a:xfrm>
                <a:off x="7468650" y="676950"/>
                <a:ext cx="147300" cy="147300"/>
              </a:xfrm>
              <a:prstGeom prst="ellipse">
                <a:avLst/>
              </a:prstGeom>
              <a:solidFill>
                <a:srgbClr val="74C3B3"/>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5" name="Google Shape;455;p7"/>
              <p:cNvSpPr/>
              <p:nvPr/>
            </p:nvSpPr>
            <p:spPr>
              <a:xfrm>
                <a:off x="7753243" y="676950"/>
                <a:ext cx="147300" cy="147300"/>
              </a:xfrm>
              <a:prstGeom prst="ellipse">
                <a:avLst/>
              </a:prstGeom>
              <a:solidFill>
                <a:srgbClr val="F6C4A2"/>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6" name="Google Shape;456;p7"/>
              <p:cNvSpPr/>
              <p:nvPr/>
            </p:nvSpPr>
            <p:spPr>
              <a:xfrm>
                <a:off x="8037835" y="676950"/>
                <a:ext cx="147300" cy="147300"/>
              </a:xfrm>
              <a:prstGeom prst="ellipse">
                <a:avLst/>
              </a:prstGeom>
              <a:solidFill>
                <a:srgbClr val="E1B8EC"/>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457" name="Google Shape;457;p7"/>
          <p:cNvSpPr txBox="1"/>
          <p:nvPr>
            <p:ph idx="1" type="body"/>
          </p:nvPr>
        </p:nvSpPr>
        <p:spPr>
          <a:xfrm>
            <a:off x="952600" y="1196625"/>
            <a:ext cx="7064700" cy="467100"/>
          </a:xfrm>
          <a:prstGeom prst="rect">
            <a:avLst/>
          </a:prstGeom>
        </p:spPr>
        <p:txBody>
          <a:bodyPr anchorCtr="0" anchor="t" bIns="91425" lIns="91425" spcFirstLastPara="1" rIns="91425" wrap="square" tIns="91425">
            <a:normAutofit/>
          </a:bodyPr>
          <a:lstStyle>
            <a:lvl1pPr indent="-304800" lvl="0" marL="457200">
              <a:lnSpc>
                <a:spcPct val="100000"/>
              </a:lnSpc>
              <a:spcBef>
                <a:spcPts val="0"/>
              </a:spcBef>
              <a:spcAft>
                <a:spcPts val="0"/>
              </a:spcAft>
              <a:buSzPts val="1200"/>
              <a:buChar char="●"/>
              <a:defRPr sz="121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458" name="Google Shape;458;p7"/>
          <p:cNvSpPr/>
          <p:nvPr/>
        </p:nvSpPr>
        <p:spPr>
          <a:xfrm rot="-5400000">
            <a:off x="-343950" y="4863786"/>
            <a:ext cx="1362383" cy="224196"/>
          </a:xfrm>
          <a:custGeom>
            <a:rect b="b" l="l" r="r" t="t"/>
            <a:pathLst>
              <a:path extrusionOk="0" h="20559" w="124932">
                <a:moveTo>
                  <a:pt x="28957" y="1"/>
                </a:moveTo>
                <a:lnTo>
                  <a:pt x="15565" y="11748"/>
                </a:lnTo>
                <a:lnTo>
                  <a:pt x="4346" y="1939"/>
                </a:lnTo>
                <a:lnTo>
                  <a:pt x="0" y="6873"/>
                </a:lnTo>
                <a:lnTo>
                  <a:pt x="15565" y="20558"/>
                </a:lnTo>
                <a:lnTo>
                  <a:pt x="28957" y="8811"/>
                </a:lnTo>
                <a:lnTo>
                  <a:pt x="42349" y="20558"/>
                </a:lnTo>
                <a:lnTo>
                  <a:pt x="55740" y="8811"/>
                </a:lnTo>
                <a:lnTo>
                  <a:pt x="69132" y="20558"/>
                </a:lnTo>
                <a:lnTo>
                  <a:pt x="82524" y="8811"/>
                </a:lnTo>
                <a:lnTo>
                  <a:pt x="95916" y="20558"/>
                </a:lnTo>
                <a:lnTo>
                  <a:pt x="109307" y="8811"/>
                </a:lnTo>
                <a:lnTo>
                  <a:pt x="120585" y="18620"/>
                </a:lnTo>
                <a:lnTo>
                  <a:pt x="124931" y="13686"/>
                </a:lnTo>
                <a:lnTo>
                  <a:pt x="109307" y="1"/>
                </a:lnTo>
                <a:lnTo>
                  <a:pt x="95916" y="11748"/>
                </a:lnTo>
                <a:lnTo>
                  <a:pt x="82524" y="1"/>
                </a:lnTo>
                <a:lnTo>
                  <a:pt x="69132" y="11748"/>
                </a:lnTo>
                <a:lnTo>
                  <a:pt x="55740" y="1"/>
                </a:lnTo>
                <a:lnTo>
                  <a:pt x="42349" y="11748"/>
                </a:lnTo>
                <a:lnTo>
                  <a:pt x="28957" y="1"/>
                </a:lnTo>
                <a:close/>
              </a:path>
            </a:pathLst>
          </a:custGeom>
          <a:solidFill>
            <a:schemeClr val="accent6"/>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9" name="Google Shape;459;p7"/>
          <p:cNvSpPr/>
          <p:nvPr/>
        </p:nvSpPr>
        <p:spPr>
          <a:xfrm>
            <a:off x="8670228" y="4185550"/>
            <a:ext cx="677974" cy="678887"/>
          </a:xfrm>
          <a:custGeom>
            <a:rect b="b" l="l" r="r" t="t"/>
            <a:pathLst>
              <a:path extrusionOk="0" h="43877" w="43818">
                <a:moveTo>
                  <a:pt x="21909" y="1"/>
                </a:moveTo>
                <a:cubicBezTo>
                  <a:pt x="21909" y="12101"/>
                  <a:pt x="12100" y="21968"/>
                  <a:pt x="0" y="21968"/>
                </a:cubicBezTo>
                <a:cubicBezTo>
                  <a:pt x="12100" y="21968"/>
                  <a:pt x="21909" y="31777"/>
                  <a:pt x="21909" y="43877"/>
                </a:cubicBezTo>
                <a:cubicBezTo>
                  <a:pt x="21909" y="31777"/>
                  <a:pt x="31718" y="21968"/>
                  <a:pt x="43817" y="21968"/>
                </a:cubicBezTo>
                <a:cubicBezTo>
                  <a:pt x="31718" y="21968"/>
                  <a:pt x="21909" y="12101"/>
                  <a:pt x="21909" y="1"/>
                </a:cubicBezTo>
                <a:close/>
              </a:path>
            </a:pathLst>
          </a:custGeom>
          <a:solidFill>
            <a:schemeClr val="accent3"/>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0" name="Google Shape;460;p7"/>
          <p:cNvSpPr/>
          <p:nvPr/>
        </p:nvSpPr>
        <p:spPr>
          <a:xfrm>
            <a:off x="8670222" y="4720513"/>
            <a:ext cx="91500" cy="91500"/>
          </a:xfrm>
          <a:prstGeom prst="ellipse">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1" name="Google Shape;461;p7"/>
          <p:cNvSpPr/>
          <p:nvPr/>
        </p:nvSpPr>
        <p:spPr>
          <a:xfrm>
            <a:off x="-352547" y="3383650"/>
            <a:ext cx="801900" cy="801900"/>
          </a:xfrm>
          <a:prstGeom prst="ellipse">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2" name="Google Shape;462;p7"/>
          <p:cNvSpPr/>
          <p:nvPr/>
        </p:nvSpPr>
        <p:spPr>
          <a:xfrm>
            <a:off x="1281525" y="-366275"/>
            <a:ext cx="678000" cy="678000"/>
          </a:xfrm>
          <a:prstGeom prst="ellipse">
            <a:avLst/>
          </a:prstGeom>
          <a:solidFill>
            <a:schemeClr val="l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3" name="Google Shape;463;p7"/>
          <p:cNvSpPr/>
          <p:nvPr/>
        </p:nvSpPr>
        <p:spPr>
          <a:xfrm>
            <a:off x="1959522" y="220213"/>
            <a:ext cx="91500" cy="91500"/>
          </a:xfrm>
          <a:prstGeom prst="ellipse">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4" name="Google Shape;464;p7"/>
          <p:cNvSpPr/>
          <p:nvPr/>
        </p:nvSpPr>
        <p:spPr>
          <a:xfrm>
            <a:off x="6448975" y="-138275"/>
            <a:ext cx="492600" cy="492600"/>
          </a:xfrm>
          <a:prstGeom prst="star4">
            <a:avLst>
              <a:gd fmla="val 19794" name="adj"/>
            </a:avLst>
          </a:prstGeom>
          <a:solidFill>
            <a:schemeClr val="accen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5" name="Google Shape;465;p7"/>
          <p:cNvSpPr/>
          <p:nvPr/>
        </p:nvSpPr>
        <p:spPr>
          <a:xfrm>
            <a:off x="8604575" y="618111"/>
            <a:ext cx="1362383" cy="224196"/>
          </a:xfrm>
          <a:custGeom>
            <a:rect b="b" l="l" r="r" t="t"/>
            <a:pathLst>
              <a:path extrusionOk="0" h="20559" w="124932">
                <a:moveTo>
                  <a:pt x="28957" y="1"/>
                </a:moveTo>
                <a:lnTo>
                  <a:pt x="15565" y="11748"/>
                </a:lnTo>
                <a:lnTo>
                  <a:pt x="4346" y="1939"/>
                </a:lnTo>
                <a:lnTo>
                  <a:pt x="0" y="6873"/>
                </a:lnTo>
                <a:lnTo>
                  <a:pt x="15565" y="20558"/>
                </a:lnTo>
                <a:lnTo>
                  <a:pt x="28957" y="8811"/>
                </a:lnTo>
                <a:lnTo>
                  <a:pt x="42349" y="20558"/>
                </a:lnTo>
                <a:lnTo>
                  <a:pt x="55740" y="8811"/>
                </a:lnTo>
                <a:lnTo>
                  <a:pt x="69132" y="20558"/>
                </a:lnTo>
                <a:lnTo>
                  <a:pt x="82524" y="8811"/>
                </a:lnTo>
                <a:lnTo>
                  <a:pt x="95916" y="20558"/>
                </a:lnTo>
                <a:lnTo>
                  <a:pt x="109307" y="8811"/>
                </a:lnTo>
                <a:lnTo>
                  <a:pt x="120585" y="18620"/>
                </a:lnTo>
                <a:lnTo>
                  <a:pt x="124931" y="13686"/>
                </a:lnTo>
                <a:lnTo>
                  <a:pt x="109307" y="1"/>
                </a:lnTo>
                <a:lnTo>
                  <a:pt x="95916" y="11748"/>
                </a:lnTo>
                <a:lnTo>
                  <a:pt x="82524" y="1"/>
                </a:lnTo>
                <a:lnTo>
                  <a:pt x="69132" y="11748"/>
                </a:lnTo>
                <a:lnTo>
                  <a:pt x="55740" y="1"/>
                </a:lnTo>
                <a:lnTo>
                  <a:pt x="42349" y="11748"/>
                </a:lnTo>
                <a:lnTo>
                  <a:pt x="28957" y="1"/>
                </a:lnTo>
                <a:close/>
              </a:path>
            </a:pathLst>
          </a:custGeom>
          <a:solidFill>
            <a:schemeClr val="accent4"/>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6" name="Google Shape;466;p7"/>
          <p:cNvSpPr/>
          <p:nvPr/>
        </p:nvSpPr>
        <p:spPr>
          <a:xfrm>
            <a:off x="304450" y="125500"/>
            <a:ext cx="492600" cy="492600"/>
          </a:xfrm>
          <a:prstGeom prst="star4">
            <a:avLst>
              <a:gd fmla="val 19794" name="adj"/>
            </a:avLst>
          </a:prstGeom>
          <a:solidFill>
            <a:schemeClr val="accen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7" name="Google Shape;467;p7"/>
          <p:cNvSpPr/>
          <p:nvPr/>
        </p:nvSpPr>
        <p:spPr>
          <a:xfrm>
            <a:off x="7078672" y="262813"/>
            <a:ext cx="91500" cy="91500"/>
          </a:xfrm>
          <a:prstGeom prst="ellipse">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8" name="Google Shape;468;p7"/>
          <p:cNvSpPr txBox="1"/>
          <p:nvPr>
            <p:ph type="title"/>
          </p:nvPr>
        </p:nvSpPr>
        <p:spPr>
          <a:xfrm>
            <a:off x="1844825" y="539400"/>
            <a:ext cx="6321600" cy="525900"/>
          </a:xfrm>
          <a:prstGeom prst="rect">
            <a:avLst/>
          </a:prstGeom>
        </p:spPr>
        <p:txBody>
          <a:bodyPr anchorCtr="0" anchor="ctr" bIns="91425" lIns="91425" spcFirstLastPara="1" rIns="91425" wrap="square" tIns="91425">
            <a:noAutofit/>
          </a:bodyPr>
          <a:lstStyle>
            <a:lvl1pPr lvl="0" rtl="0">
              <a:spcBef>
                <a:spcPts val="0"/>
              </a:spcBef>
              <a:spcAft>
                <a:spcPts val="0"/>
              </a:spcAft>
              <a:buSzPts val="2800"/>
              <a:buNone/>
              <a:defRPr sz="302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4"/>
        </a:solidFill>
      </p:bgPr>
    </p:bg>
    <p:spTree>
      <p:nvGrpSpPr>
        <p:cNvPr id="469" name="Shape 469"/>
        <p:cNvGrpSpPr/>
        <p:nvPr/>
      </p:nvGrpSpPr>
      <p:grpSpPr>
        <a:xfrm>
          <a:off x="0" y="0"/>
          <a:ext cx="0" cy="0"/>
          <a:chOff x="0" y="0"/>
          <a:chExt cx="0" cy="0"/>
        </a:xfrm>
      </p:grpSpPr>
      <p:grpSp>
        <p:nvGrpSpPr>
          <p:cNvPr id="470" name="Google Shape;470;p8"/>
          <p:cNvGrpSpPr/>
          <p:nvPr/>
        </p:nvGrpSpPr>
        <p:grpSpPr>
          <a:xfrm>
            <a:off x="-100" y="-2100"/>
            <a:ext cx="9144129" cy="5149800"/>
            <a:chOff x="-100" y="-2100"/>
            <a:chExt cx="9144129" cy="5149800"/>
          </a:xfrm>
        </p:grpSpPr>
        <p:cxnSp>
          <p:nvCxnSpPr>
            <p:cNvPr id="471" name="Google Shape;471;p8"/>
            <p:cNvCxnSpPr/>
            <p:nvPr/>
          </p:nvCxnSpPr>
          <p:spPr>
            <a:xfrm>
              <a:off x="352950"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472" name="Google Shape;472;p8"/>
            <p:cNvCxnSpPr/>
            <p:nvPr/>
          </p:nvCxnSpPr>
          <p:spPr>
            <a:xfrm>
              <a:off x="609193"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473" name="Google Shape;473;p8"/>
            <p:cNvCxnSpPr/>
            <p:nvPr/>
          </p:nvCxnSpPr>
          <p:spPr>
            <a:xfrm>
              <a:off x="865437" y="-210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474" name="Google Shape;474;p8"/>
            <p:cNvCxnSpPr/>
            <p:nvPr/>
          </p:nvCxnSpPr>
          <p:spPr>
            <a:xfrm>
              <a:off x="1121680"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475" name="Google Shape;475;p8"/>
            <p:cNvCxnSpPr/>
            <p:nvPr/>
          </p:nvCxnSpPr>
          <p:spPr>
            <a:xfrm>
              <a:off x="1377924"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476" name="Google Shape;476;p8"/>
            <p:cNvCxnSpPr/>
            <p:nvPr/>
          </p:nvCxnSpPr>
          <p:spPr>
            <a:xfrm>
              <a:off x="1634167"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477" name="Google Shape;477;p8"/>
            <p:cNvCxnSpPr/>
            <p:nvPr/>
          </p:nvCxnSpPr>
          <p:spPr>
            <a:xfrm>
              <a:off x="1890410"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478" name="Google Shape;478;p8"/>
            <p:cNvCxnSpPr/>
            <p:nvPr/>
          </p:nvCxnSpPr>
          <p:spPr>
            <a:xfrm>
              <a:off x="2146654"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479" name="Google Shape;479;p8"/>
            <p:cNvCxnSpPr/>
            <p:nvPr/>
          </p:nvCxnSpPr>
          <p:spPr>
            <a:xfrm>
              <a:off x="2402897" y="-210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480" name="Google Shape;480;p8"/>
            <p:cNvCxnSpPr/>
            <p:nvPr/>
          </p:nvCxnSpPr>
          <p:spPr>
            <a:xfrm>
              <a:off x="2659140"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481" name="Google Shape;481;p8"/>
            <p:cNvCxnSpPr/>
            <p:nvPr/>
          </p:nvCxnSpPr>
          <p:spPr>
            <a:xfrm>
              <a:off x="2915384"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482" name="Google Shape;482;p8"/>
            <p:cNvCxnSpPr/>
            <p:nvPr/>
          </p:nvCxnSpPr>
          <p:spPr>
            <a:xfrm>
              <a:off x="3171627"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483" name="Google Shape;483;p8"/>
            <p:cNvCxnSpPr/>
            <p:nvPr/>
          </p:nvCxnSpPr>
          <p:spPr>
            <a:xfrm>
              <a:off x="3427871"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484" name="Google Shape;484;p8"/>
            <p:cNvCxnSpPr/>
            <p:nvPr/>
          </p:nvCxnSpPr>
          <p:spPr>
            <a:xfrm>
              <a:off x="3684114"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485" name="Google Shape;485;p8"/>
            <p:cNvCxnSpPr/>
            <p:nvPr/>
          </p:nvCxnSpPr>
          <p:spPr>
            <a:xfrm>
              <a:off x="3940357"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486" name="Google Shape;486;p8"/>
            <p:cNvCxnSpPr/>
            <p:nvPr/>
          </p:nvCxnSpPr>
          <p:spPr>
            <a:xfrm>
              <a:off x="4196601"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487" name="Google Shape;487;p8"/>
            <p:cNvCxnSpPr/>
            <p:nvPr/>
          </p:nvCxnSpPr>
          <p:spPr>
            <a:xfrm>
              <a:off x="4452844"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488" name="Google Shape;488;p8"/>
            <p:cNvCxnSpPr/>
            <p:nvPr/>
          </p:nvCxnSpPr>
          <p:spPr>
            <a:xfrm>
              <a:off x="4709088" y="-210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489" name="Google Shape;489;p8"/>
            <p:cNvCxnSpPr/>
            <p:nvPr/>
          </p:nvCxnSpPr>
          <p:spPr>
            <a:xfrm>
              <a:off x="4965331"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490" name="Google Shape;490;p8"/>
            <p:cNvCxnSpPr/>
            <p:nvPr/>
          </p:nvCxnSpPr>
          <p:spPr>
            <a:xfrm>
              <a:off x="5221574" y="-210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491" name="Google Shape;491;p8"/>
            <p:cNvCxnSpPr/>
            <p:nvPr/>
          </p:nvCxnSpPr>
          <p:spPr>
            <a:xfrm>
              <a:off x="5477818" y="-210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492" name="Google Shape;492;p8"/>
            <p:cNvCxnSpPr/>
            <p:nvPr/>
          </p:nvCxnSpPr>
          <p:spPr>
            <a:xfrm>
              <a:off x="5734061"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493" name="Google Shape;493;p8"/>
            <p:cNvCxnSpPr/>
            <p:nvPr/>
          </p:nvCxnSpPr>
          <p:spPr>
            <a:xfrm>
              <a:off x="5990304"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494" name="Google Shape;494;p8"/>
            <p:cNvCxnSpPr/>
            <p:nvPr/>
          </p:nvCxnSpPr>
          <p:spPr>
            <a:xfrm>
              <a:off x="6246548"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495" name="Google Shape;495;p8"/>
            <p:cNvCxnSpPr/>
            <p:nvPr/>
          </p:nvCxnSpPr>
          <p:spPr>
            <a:xfrm>
              <a:off x="6502791"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496" name="Google Shape;496;p8"/>
            <p:cNvCxnSpPr/>
            <p:nvPr/>
          </p:nvCxnSpPr>
          <p:spPr>
            <a:xfrm>
              <a:off x="6759035" y="-210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497" name="Google Shape;497;p8"/>
            <p:cNvCxnSpPr/>
            <p:nvPr/>
          </p:nvCxnSpPr>
          <p:spPr>
            <a:xfrm>
              <a:off x="7015278"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498" name="Google Shape;498;p8"/>
            <p:cNvCxnSpPr/>
            <p:nvPr/>
          </p:nvCxnSpPr>
          <p:spPr>
            <a:xfrm>
              <a:off x="7271521"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499" name="Google Shape;499;p8"/>
            <p:cNvCxnSpPr/>
            <p:nvPr/>
          </p:nvCxnSpPr>
          <p:spPr>
            <a:xfrm>
              <a:off x="7527765"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500" name="Google Shape;500;p8"/>
            <p:cNvCxnSpPr/>
            <p:nvPr/>
          </p:nvCxnSpPr>
          <p:spPr>
            <a:xfrm>
              <a:off x="7784008" y="-210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501" name="Google Shape;501;p8"/>
            <p:cNvCxnSpPr/>
            <p:nvPr/>
          </p:nvCxnSpPr>
          <p:spPr>
            <a:xfrm>
              <a:off x="8040251"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502" name="Google Shape;502;p8"/>
            <p:cNvCxnSpPr/>
            <p:nvPr/>
          </p:nvCxnSpPr>
          <p:spPr>
            <a:xfrm>
              <a:off x="8296495"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503" name="Google Shape;503;p8"/>
            <p:cNvCxnSpPr/>
            <p:nvPr/>
          </p:nvCxnSpPr>
          <p:spPr>
            <a:xfrm>
              <a:off x="8552738" y="-210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504" name="Google Shape;504;p8"/>
            <p:cNvCxnSpPr/>
            <p:nvPr/>
          </p:nvCxnSpPr>
          <p:spPr>
            <a:xfrm>
              <a:off x="8808982" y="-210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505" name="Google Shape;505;p8"/>
            <p:cNvCxnSpPr/>
            <p:nvPr/>
          </p:nvCxnSpPr>
          <p:spPr>
            <a:xfrm>
              <a:off x="9065225"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506" name="Google Shape;506;p8"/>
            <p:cNvCxnSpPr/>
            <p:nvPr/>
          </p:nvCxnSpPr>
          <p:spPr>
            <a:xfrm>
              <a:off x="96700"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507" name="Google Shape;507;p8"/>
            <p:cNvCxnSpPr/>
            <p:nvPr/>
          </p:nvCxnSpPr>
          <p:spPr>
            <a:xfrm rot="10800000">
              <a:off x="4573829" y="41812"/>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508" name="Google Shape;508;p8"/>
            <p:cNvCxnSpPr/>
            <p:nvPr/>
          </p:nvCxnSpPr>
          <p:spPr>
            <a:xfrm rot="10800000">
              <a:off x="4573829" y="-218345"/>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509" name="Google Shape;509;p8"/>
            <p:cNvCxnSpPr/>
            <p:nvPr/>
          </p:nvCxnSpPr>
          <p:spPr>
            <a:xfrm rot="10800000">
              <a:off x="4570100" y="-478501"/>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510" name="Google Shape;510;p8"/>
            <p:cNvCxnSpPr/>
            <p:nvPr/>
          </p:nvCxnSpPr>
          <p:spPr>
            <a:xfrm rot="10800000">
              <a:off x="4573829" y="-738658"/>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511" name="Google Shape;511;p8"/>
            <p:cNvCxnSpPr/>
            <p:nvPr/>
          </p:nvCxnSpPr>
          <p:spPr>
            <a:xfrm rot="10800000">
              <a:off x="4573829" y="-998815"/>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512" name="Google Shape;512;p8"/>
            <p:cNvCxnSpPr/>
            <p:nvPr/>
          </p:nvCxnSpPr>
          <p:spPr>
            <a:xfrm rot="10800000">
              <a:off x="4573829" y="-1258971"/>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513" name="Google Shape;513;p8"/>
            <p:cNvCxnSpPr/>
            <p:nvPr/>
          </p:nvCxnSpPr>
          <p:spPr>
            <a:xfrm rot="10800000">
              <a:off x="4573829" y="-1519128"/>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514" name="Google Shape;514;p8"/>
            <p:cNvCxnSpPr/>
            <p:nvPr/>
          </p:nvCxnSpPr>
          <p:spPr>
            <a:xfrm rot="10800000">
              <a:off x="4573829" y="-1779284"/>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515" name="Google Shape;515;p8"/>
            <p:cNvCxnSpPr/>
            <p:nvPr/>
          </p:nvCxnSpPr>
          <p:spPr>
            <a:xfrm rot="10800000">
              <a:off x="4570100" y="-2039441"/>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516" name="Google Shape;516;p8"/>
            <p:cNvCxnSpPr/>
            <p:nvPr/>
          </p:nvCxnSpPr>
          <p:spPr>
            <a:xfrm rot="10800000">
              <a:off x="4573829" y="-2299597"/>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517" name="Google Shape;517;p8"/>
            <p:cNvCxnSpPr/>
            <p:nvPr/>
          </p:nvCxnSpPr>
          <p:spPr>
            <a:xfrm rot="10800000">
              <a:off x="4573829" y="-2559754"/>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518" name="Google Shape;518;p8"/>
            <p:cNvCxnSpPr/>
            <p:nvPr/>
          </p:nvCxnSpPr>
          <p:spPr>
            <a:xfrm rot="10800000">
              <a:off x="4573829" y="-2819911"/>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519" name="Google Shape;519;p8"/>
            <p:cNvCxnSpPr/>
            <p:nvPr/>
          </p:nvCxnSpPr>
          <p:spPr>
            <a:xfrm rot="10800000">
              <a:off x="4573829" y="-3080067"/>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520" name="Google Shape;520;p8"/>
            <p:cNvCxnSpPr/>
            <p:nvPr/>
          </p:nvCxnSpPr>
          <p:spPr>
            <a:xfrm rot="10800000">
              <a:off x="4573829" y="-3340224"/>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521" name="Google Shape;521;p8"/>
            <p:cNvCxnSpPr/>
            <p:nvPr/>
          </p:nvCxnSpPr>
          <p:spPr>
            <a:xfrm rot="10800000">
              <a:off x="4573829" y="-3600380"/>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522" name="Google Shape;522;p8"/>
            <p:cNvCxnSpPr/>
            <p:nvPr/>
          </p:nvCxnSpPr>
          <p:spPr>
            <a:xfrm rot="10800000">
              <a:off x="4573829" y="-3860537"/>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523" name="Google Shape;523;p8"/>
            <p:cNvCxnSpPr/>
            <p:nvPr/>
          </p:nvCxnSpPr>
          <p:spPr>
            <a:xfrm rot="10800000">
              <a:off x="4573829" y="-4120693"/>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524" name="Google Shape;524;p8"/>
            <p:cNvCxnSpPr/>
            <p:nvPr/>
          </p:nvCxnSpPr>
          <p:spPr>
            <a:xfrm rot="10800000">
              <a:off x="4570100" y="-4380850"/>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525" name="Google Shape;525;p8"/>
            <p:cNvCxnSpPr/>
            <p:nvPr/>
          </p:nvCxnSpPr>
          <p:spPr>
            <a:xfrm rot="10800000">
              <a:off x="4573829" y="301975"/>
              <a:ext cx="0" cy="9140400"/>
            </a:xfrm>
            <a:prstGeom prst="straightConnector1">
              <a:avLst/>
            </a:prstGeom>
            <a:noFill/>
            <a:ln cap="flat" cmpd="sng" w="9525">
              <a:solidFill>
                <a:schemeClr val="dk1"/>
              </a:solidFill>
              <a:prstDash val="solid"/>
              <a:round/>
              <a:headEnd len="med" w="med" type="none"/>
              <a:tailEnd len="med" w="med" type="none"/>
            </a:ln>
          </p:spPr>
        </p:cxnSp>
      </p:grpSp>
      <p:sp>
        <p:nvSpPr>
          <p:cNvPr id="526" name="Google Shape;526;p8"/>
          <p:cNvSpPr txBox="1"/>
          <p:nvPr>
            <p:ph type="title"/>
          </p:nvPr>
        </p:nvSpPr>
        <p:spPr>
          <a:xfrm>
            <a:off x="1885650" y="699300"/>
            <a:ext cx="5372700" cy="30141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4800"/>
              <a:buNone/>
              <a:defRPr sz="100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527" name="Google Shape;527;p8"/>
          <p:cNvSpPr/>
          <p:nvPr/>
        </p:nvSpPr>
        <p:spPr>
          <a:xfrm>
            <a:off x="2519897" y="251775"/>
            <a:ext cx="91500" cy="91500"/>
          </a:xfrm>
          <a:prstGeom prst="ellipse">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8" name="Google Shape;528;p8"/>
          <p:cNvSpPr/>
          <p:nvPr/>
        </p:nvSpPr>
        <p:spPr>
          <a:xfrm rot="10800000">
            <a:off x="8718250" y="2714627"/>
            <a:ext cx="781800" cy="781800"/>
          </a:xfrm>
          <a:prstGeom prst="ellipse">
            <a:avLst/>
          </a:prstGeom>
          <a:solidFill>
            <a:schemeClr val="accen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9" name="Google Shape;529;p8"/>
          <p:cNvSpPr/>
          <p:nvPr/>
        </p:nvSpPr>
        <p:spPr>
          <a:xfrm rot="10800000">
            <a:off x="512300" y="4656300"/>
            <a:ext cx="1003200" cy="1003200"/>
          </a:xfrm>
          <a:prstGeom prst="ellipse">
            <a:avLst/>
          </a:prstGeom>
          <a:solidFill>
            <a:schemeClr val="accent6"/>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0" name="Google Shape;530;p8"/>
          <p:cNvSpPr/>
          <p:nvPr/>
        </p:nvSpPr>
        <p:spPr>
          <a:xfrm rot="-9201064">
            <a:off x="1481778" y="4671995"/>
            <a:ext cx="91634" cy="91634"/>
          </a:xfrm>
          <a:prstGeom prst="ellipse">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1" name="Google Shape;531;p8"/>
          <p:cNvSpPr/>
          <p:nvPr/>
        </p:nvSpPr>
        <p:spPr>
          <a:xfrm>
            <a:off x="238429" y="4257075"/>
            <a:ext cx="245400" cy="245400"/>
          </a:xfrm>
          <a:prstGeom prst="ellipse">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2" name="Google Shape;532;p8"/>
          <p:cNvSpPr/>
          <p:nvPr/>
        </p:nvSpPr>
        <p:spPr>
          <a:xfrm rot="-9201064">
            <a:off x="8656478" y="3606095"/>
            <a:ext cx="91634" cy="91634"/>
          </a:xfrm>
          <a:prstGeom prst="ellipse">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3" name="Google Shape;533;p8"/>
          <p:cNvSpPr/>
          <p:nvPr/>
        </p:nvSpPr>
        <p:spPr>
          <a:xfrm rot="-9201064">
            <a:off x="8885078" y="3910895"/>
            <a:ext cx="91634" cy="91634"/>
          </a:xfrm>
          <a:prstGeom prst="ellipse">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4" name="Google Shape;534;p8"/>
          <p:cNvSpPr/>
          <p:nvPr/>
        </p:nvSpPr>
        <p:spPr>
          <a:xfrm rot="5400000">
            <a:off x="7249057" y="5002730"/>
            <a:ext cx="1885849" cy="310338"/>
          </a:xfrm>
          <a:custGeom>
            <a:rect b="b" l="l" r="r" t="t"/>
            <a:pathLst>
              <a:path extrusionOk="0" h="20559" w="124932">
                <a:moveTo>
                  <a:pt x="28957" y="1"/>
                </a:moveTo>
                <a:lnTo>
                  <a:pt x="15565" y="11748"/>
                </a:lnTo>
                <a:lnTo>
                  <a:pt x="4346" y="1939"/>
                </a:lnTo>
                <a:lnTo>
                  <a:pt x="0" y="6873"/>
                </a:lnTo>
                <a:lnTo>
                  <a:pt x="15565" y="20558"/>
                </a:lnTo>
                <a:lnTo>
                  <a:pt x="28957" y="8811"/>
                </a:lnTo>
                <a:lnTo>
                  <a:pt x="42349" y="20558"/>
                </a:lnTo>
                <a:lnTo>
                  <a:pt x="55740" y="8811"/>
                </a:lnTo>
                <a:lnTo>
                  <a:pt x="69132" y="20558"/>
                </a:lnTo>
                <a:lnTo>
                  <a:pt x="82524" y="8811"/>
                </a:lnTo>
                <a:lnTo>
                  <a:pt x="95916" y="20558"/>
                </a:lnTo>
                <a:lnTo>
                  <a:pt x="109307" y="8811"/>
                </a:lnTo>
                <a:lnTo>
                  <a:pt x="120585" y="18620"/>
                </a:lnTo>
                <a:lnTo>
                  <a:pt x="124931" y="13686"/>
                </a:lnTo>
                <a:lnTo>
                  <a:pt x="109307" y="1"/>
                </a:lnTo>
                <a:lnTo>
                  <a:pt x="95916" y="11748"/>
                </a:lnTo>
                <a:lnTo>
                  <a:pt x="82524" y="1"/>
                </a:lnTo>
                <a:lnTo>
                  <a:pt x="69132" y="11748"/>
                </a:lnTo>
                <a:lnTo>
                  <a:pt x="55740" y="1"/>
                </a:lnTo>
                <a:lnTo>
                  <a:pt x="42349" y="11748"/>
                </a:lnTo>
                <a:lnTo>
                  <a:pt x="28957" y="1"/>
                </a:lnTo>
                <a:close/>
              </a:path>
            </a:pathLst>
          </a:custGeom>
          <a:solidFill>
            <a:schemeClr val="accen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5" name="Google Shape;535;p8"/>
          <p:cNvSpPr/>
          <p:nvPr/>
        </p:nvSpPr>
        <p:spPr>
          <a:xfrm>
            <a:off x="8513516" y="4543825"/>
            <a:ext cx="245400" cy="245400"/>
          </a:xfrm>
          <a:prstGeom prst="ellipse">
            <a:avLst/>
          </a:prstGeom>
          <a:solidFill>
            <a:schemeClr val="accent5"/>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6" name="Google Shape;536;p8"/>
          <p:cNvSpPr/>
          <p:nvPr/>
        </p:nvSpPr>
        <p:spPr>
          <a:xfrm>
            <a:off x="266904" y="360475"/>
            <a:ext cx="245400" cy="245400"/>
          </a:xfrm>
          <a:prstGeom prst="ellipse">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7" name="Google Shape;537;p8"/>
          <p:cNvSpPr/>
          <p:nvPr/>
        </p:nvSpPr>
        <p:spPr>
          <a:xfrm>
            <a:off x="420797" y="776575"/>
            <a:ext cx="91500" cy="91500"/>
          </a:xfrm>
          <a:prstGeom prst="ellipse">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538" name="Shape 538"/>
        <p:cNvGrpSpPr/>
        <p:nvPr/>
      </p:nvGrpSpPr>
      <p:grpSpPr>
        <a:xfrm>
          <a:off x="0" y="0"/>
          <a:ext cx="0" cy="0"/>
          <a:chOff x="0" y="0"/>
          <a:chExt cx="0" cy="0"/>
        </a:xfrm>
      </p:grpSpPr>
      <p:grpSp>
        <p:nvGrpSpPr>
          <p:cNvPr id="539" name="Google Shape;539;p9"/>
          <p:cNvGrpSpPr/>
          <p:nvPr/>
        </p:nvGrpSpPr>
        <p:grpSpPr>
          <a:xfrm>
            <a:off x="-100" y="-2100"/>
            <a:ext cx="9144129" cy="5149800"/>
            <a:chOff x="-100" y="-2100"/>
            <a:chExt cx="9144129" cy="5149800"/>
          </a:xfrm>
        </p:grpSpPr>
        <p:cxnSp>
          <p:nvCxnSpPr>
            <p:cNvPr id="540" name="Google Shape;540;p9"/>
            <p:cNvCxnSpPr/>
            <p:nvPr/>
          </p:nvCxnSpPr>
          <p:spPr>
            <a:xfrm>
              <a:off x="352950"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541" name="Google Shape;541;p9"/>
            <p:cNvCxnSpPr/>
            <p:nvPr/>
          </p:nvCxnSpPr>
          <p:spPr>
            <a:xfrm>
              <a:off x="609193"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542" name="Google Shape;542;p9"/>
            <p:cNvCxnSpPr/>
            <p:nvPr/>
          </p:nvCxnSpPr>
          <p:spPr>
            <a:xfrm>
              <a:off x="865437" y="-210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543" name="Google Shape;543;p9"/>
            <p:cNvCxnSpPr/>
            <p:nvPr/>
          </p:nvCxnSpPr>
          <p:spPr>
            <a:xfrm>
              <a:off x="1121680"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544" name="Google Shape;544;p9"/>
            <p:cNvCxnSpPr/>
            <p:nvPr/>
          </p:nvCxnSpPr>
          <p:spPr>
            <a:xfrm>
              <a:off x="1377924"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545" name="Google Shape;545;p9"/>
            <p:cNvCxnSpPr/>
            <p:nvPr/>
          </p:nvCxnSpPr>
          <p:spPr>
            <a:xfrm>
              <a:off x="1634167"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546" name="Google Shape;546;p9"/>
            <p:cNvCxnSpPr/>
            <p:nvPr/>
          </p:nvCxnSpPr>
          <p:spPr>
            <a:xfrm>
              <a:off x="1890410"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547" name="Google Shape;547;p9"/>
            <p:cNvCxnSpPr/>
            <p:nvPr/>
          </p:nvCxnSpPr>
          <p:spPr>
            <a:xfrm>
              <a:off x="2146654"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548" name="Google Shape;548;p9"/>
            <p:cNvCxnSpPr/>
            <p:nvPr/>
          </p:nvCxnSpPr>
          <p:spPr>
            <a:xfrm>
              <a:off x="2402897" y="-210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549" name="Google Shape;549;p9"/>
            <p:cNvCxnSpPr/>
            <p:nvPr/>
          </p:nvCxnSpPr>
          <p:spPr>
            <a:xfrm>
              <a:off x="2659140"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550" name="Google Shape;550;p9"/>
            <p:cNvCxnSpPr/>
            <p:nvPr/>
          </p:nvCxnSpPr>
          <p:spPr>
            <a:xfrm>
              <a:off x="2915384"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551" name="Google Shape;551;p9"/>
            <p:cNvCxnSpPr/>
            <p:nvPr/>
          </p:nvCxnSpPr>
          <p:spPr>
            <a:xfrm>
              <a:off x="3171627"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552" name="Google Shape;552;p9"/>
            <p:cNvCxnSpPr/>
            <p:nvPr/>
          </p:nvCxnSpPr>
          <p:spPr>
            <a:xfrm>
              <a:off x="3427871"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553" name="Google Shape;553;p9"/>
            <p:cNvCxnSpPr/>
            <p:nvPr/>
          </p:nvCxnSpPr>
          <p:spPr>
            <a:xfrm>
              <a:off x="3684114"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554" name="Google Shape;554;p9"/>
            <p:cNvCxnSpPr/>
            <p:nvPr/>
          </p:nvCxnSpPr>
          <p:spPr>
            <a:xfrm>
              <a:off x="3940357"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555" name="Google Shape;555;p9"/>
            <p:cNvCxnSpPr/>
            <p:nvPr/>
          </p:nvCxnSpPr>
          <p:spPr>
            <a:xfrm>
              <a:off x="4196601"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556" name="Google Shape;556;p9"/>
            <p:cNvCxnSpPr/>
            <p:nvPr/>
          </p:nvCxnSpPr>
          <p:spPr>
            <a:xfrm>
              <a:off x="4452844"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557" name="Google Shape;557;p9"/>
            <p:cNvCxnSpPr/>
            <p:nvPr/>
          </p:nvCxnSpPr>
          <p:spPr>
            <a:xfrm>
              <a:off x="4709088" y="-210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558" name="Google Shape;558;p9"/>
            <p:cNvCxnSpPr/>
            <p:nvPr/>
          </p:nvCxnSpPr>
          <p:spPr>
            <a:xfrm>
              <a:off x="4965331"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559" name="Google Shape;559;p9"/>
            <p:cNvCxnSpPr/>
            <p:nvPr/>
          </p:nvCxnSpPr>
          <p:spPr>
            <a:xfrm>
              <a:off x="5221574" y="-210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560" name="Google Shape;560;p9"/>
            <p:cNvCxnSpPr/>
            <p:nvPr/>
          </p:nvCxnSpPr>
          <p:spPr>
            <a:xfrm>
              <a:off x="5477818" y="-210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561" name="Google Shape;561;p9"/>
            <p:cNvCxnSpPr/>
            <p:nvPr/>
          </p:nvCxnSpPr>
          <p:spPr>
            <a:xfrm>
              <a:off x="5734061"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562" name="Google Shape;562;p9"/>
            <p:cNvCxnSpPr/>
            <p:nvPr/>
          </p:nvCxnSpPr>
          <p:spPr>
            <a:xfrm>
              <a:off x="5990304"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563" name="Google Shape;563;p9"/>
            <p:cNvCxnSpPr/>
            <p:nvPr/>
          </p:nvCxnSpPr>
          <p:spPr>
            <a:xfrm>
              <a:off x="6246548"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564" name="Google Shape;564;p9"/>
            <p:cNvCxnSpPr/>
            <p:nvPr/>
          </p:nvCxnSpPr>
          <p:spPr>
            <a:xfrm>
              <a:off x="6502791"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565" name="Google Shape;565;p9"/>
            <p:cNvCxnSpPr/>
            <p:nvPr/>
          </p:nvCxnSpPr>
          <p:spPr>
            <a:xfrm>
              <a:off x="6759035" y="-210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566" name="Google Shape;566;p9"/>
            <p:cNvCxnSpPr/>
            <p:nvPr/>
          </p:nvCxnSpPr>
          <p:spPr>
            <a:xfrm>
              <a:off x="7015278"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567" name="Google Shape;567;p9"/>
            <p:cNvCxnSpPr/>
            <p:nvPr/>
          </p:nvCxnSpPr>
          <p:spPr>
            <a:xfrm>
              <a:off x="7271521"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568" name="Google Shape;568;p9"/>
            <p:cNvCxnSpPr/>
            <p:nvPr/>
          </p:nvCxnSpPr>
          <p:spPr>
            <a:xfrm>
              <a:off x="7527765"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569" name="Google Shape;569;p9"/>
            <p:cNvCxnSpPr/>
            <p:nvPr/>
          </p:nvCxnSpPr>
          <p:spPr>
            <a:xfrm>
              <a:off x="7784008" y="-210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570" name="Google Shape;570;p9"/>
            <p:cNvCxnSpPr/>
            <p:nvPr/>
          </p:nvCxnSpPr>
          <p:spPr>
            <a:xfrm>
              <a:off x="8040251"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571" name="Google Shape;571;p9"/>
            <p:cNvCxnSpPr/>
            <p:nvPr/>
          </p:nvCxnSpPr>
          <p:spPr>
            <a:xfrm>
              <a:off x="8296495"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572" name="Google Shape;572;p9"/>
            <p:cNvCxnSpPr/>
            <p:nvPr/>
          </p:nvCxnSpPr>
          <p:spPr>
            <a:xfrm>
              <a:off x="8552738" y="-210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573" name="Google Shape;573;p9"/>
            <p:cNvCxnSpPr/>
            <p:nvPr/>
          </p:nvCxnSpPr>
          <p:spPr>
            <a:xfrm>
              <a:off x="8808982" y="-210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574" name="Google Shape;574;p9"/>
            <p:cNvCxnSpPr/>
            <p:nvPr/>
          </p:nvCxnSpPr>
          <p:spPr>
            <a:xfrm>
              <a:off x="9065225"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575" name="Google Shape;575;p9"/>
            <p:cNvCxnSpPr/>
            <p:nvPr/>
          </p:nvCxnSpPr>
          <p:spPr>
            <a:xfrm>
              <a:off x="96700" y="0"/>
              <a:ext cx="0" cy="5147700"/>
            </a:xfrm>
            <a:prstGeom prst="straightConnector1">
              <a:avLst/>
            </a:prstGeom>
            <a:noFill/>
            <a:ln cap="flat" cmpd="sng" w="9525">
              <a:solidFill>
                <a:schemeClr val="dk1"/>
              </a:solidFill>
              <a:prstDash val="solid"/>
              <a:round/>
              <a:headEnd len="med" w="med" type="none"/>
              <a:tailEnd len="med" w="med" type="none"/>
            </a:ln>
          </p:spPr>
        </p:cxnSp>
        <p:cxnSp>
          <p:nvCxnSpPr>
            <p:cNvPr id="576" name="Google Shape;576;p9"/>
            <p:cNvCxnSpPr/>
            <p:nvPr/>
          </p:nvCxnSpPr>
          <p:spPr>
            <a:xfrm rot="10800000">
              <a:off x="4573829" y="41812"/>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577" name="Google Shape;577;p9"/>
            <p:cNvCxnSpPr/>
            <p:nvPr/>
          </p:nvCxnSpPr>
          <p:spPr>
            <a:xfrm rot="10800000">
              <a:off x="4573829" y="-218345"/>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578" name="Google Shape;578;p9"/>
            <p:cNvCxnSpPr/>
            <p:nvPr/>
          </p:nvCxnSpPr>
          <p:spPr>
            <a:xfrm rot="10800000">
              <a:off x="4570100" y="-478501"/>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579" name="Google Shape;579;p9"/>
            <p:cNvCxnSpPr/>
            <p:nvPr/>
          </p:nvCxnSpPr>
          <p:spPr>
            <a:xfrm rot="10800000">
              <a:off x="4573829" y="-738658"/>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580" name="Google Shape;580;p9"/>
            <p:cNvCxnSpPr/>
            <p:nvPr/>
          </p:nvCxnSpPr>
          <p:spPr>
            <a:xfrm rot="10800000">
              <a:off x="4573829" y="-998815"/>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581" name="Google Shape;581;p9"/>
            <p:cNvCxnSpPr/>
            <p:nvPr/>
          </p:nvCxnSpPr>
          <p:spPr>
            <a:xfrm rot="10800000">
              <a:off x="4573829" y="-1258971"/>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582" name="Google Shape;582;p9"/>
            <p:cNvCxnSpPr/>
            <p:nvPr/>
          </p:nvCxnSpPr>
          <p:spPr>
            <a:xfrm rot="10800000">
              <a:off x="4573829" y="-1519128"/>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583" name="Google Shape;583;p9"/>
            <p:cNvCxnSpPr/>
            <p:nvPr/>
          </p:nvCxnSpPr>
          <p:spPr>
            <a:xfrm rot="10800000">
              <a:off x="4573829" y="-1779284"/>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584" name="Google Shape;584;p9"/>
            <p:cNvCxnSpPr/>
            <p:nvPr/>
          </p:nvCxnSpPr>
          <p:spPr>
            <a:xfrm rot="10800000">
              <a:off x="4570100" y="-2039441"/>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585" name="Google Shape;585;p9"/>
            <p:cNvCxnSpPr/>
            <p:nvPr/>
          </p:nvCxnSpPr>
          <p:spPr>
            <a:xfrm rot="10800000">
              <a:off x="4573829" y="-2299597"/>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586" name="Google Shape;586;p9"/>
            <p:cNvCxnSpPr/>
            <p:nvPr/>
          </p:nvCxnSpPr>
          <p:spPr>
            <a:xfrm rot="10800000">
              <a:off x="4573829" y="-2559754"/>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587" name="Google Shape;587;p9"/>
            <p:cNvCxnSpPr/>
            <p:nvPr/>
          </p:nvCxnSpPr>
          <p:spPr>
            <a:xfrm rot="10800000">
              <a:off x="4573829" y="-2819911"/>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588" name="Google Shape;588;p9"/>
            <p:cNvCxnSpPr/>
            <p:nvPr/>
          </p:nvCxnSpPr>
          <p:spPr>
            <a:xfrm rot="10800000">
              <a:off x="4573829" y="-3080067"/>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589" name="Google Shape;589;p9"/>
            <p:cNvCxnSpPr/>
            <p:nvPr/>
          </p:nvCxnSpPr>
          <p:spPr>
            <a:xfrm rot="10800000">
              <a:off x="4573829" y="-3340224"/>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590" name="Google Shape;590;p9"/>
            <p:cNvCxnSpPr/>
            <p:nvPr/>
          </p:nvCxnSpPr>
          <p:spPr>
            <a:xfrm rot="10800000">
              <a:off x="4573829" y="-3600380"/>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591" name="Google Shape;591;p9"/>
            <p:cNvCxnSpPr/>
            <p:nvPr/>
          </p:nvCxnSpPr>
          <p:spPr>
            <a:xfrm rot="10800000">
              <a:off x="4573829" y="-3860537"/>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592" name="Google Shape;592;p9"/>
            <p:cNvCxnSpPr/>
            <p:nvPr/>
          </p:nvCxnSpPr>
          <p:spPr>
            <a:xfrm rot="10800000">
              <a:off x="4573829" y="-4120693"/>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593" name="Google Shape;593;p9"/>
            <p:cNvCxnSpPr/>
            <p:nvPr/>
          </p:nvCxnSpPr>
          <p:spPr>
            <a:xfrm rot="10800000">
              <a:off x="4570100" y="-4380850"/>
              <a:ext cx="0" cy="9140400"/>
            </a:xfrm>
            <a:prstGeom prst="straightConnector1">
              <a:avLst/>
            </a:prstGeom>
            <a:noFill/>
            <a:ln cap="flat" cmpd="sng" w="9525">
              <a:solidFill>
                <a:schemeClr val="dk1"/>
              </a:solidFill>
              <a:prstDash val="solid"/>
              <a:round/>
              <a:headEnd len="med" w="med" type="none"/>
              <a:tailEnd len="med" w="med" type="none"/>
            </a:ln>
          </p:spPr>
        </p:cxnSp>
        <p:cxnSp>
          <p:nvCxnSpPr>
            <p:cNvPr id="594" name="Google Shape;594;p9"/>
            <p:cNvCxnSpPr/>
            <p:nvPr/>
          </p:nvCxnSpPr>
          <p:spPr>
            <a:xfrm rot="10800000">
              <a:off x="4573829" y="301975"/>
              <a:ext cx="0" cy="9140400"/>
            </a:xfrm>
            <a:prstGeom prst="straightConnector1">
              <a:avLst/>
            </a:prstGeom>
            <a:noFill/>
            <a:ln cap="flat" cmpd="sng" w="9525">
              <a:solidFill>
                <a:schemeClr val="dk1"/>
              </a:solidFill>
              <a:prstDash val="solid"/>
              <a:round/>
              <a:headEnd len="med" w="med" type="none"/>
              <a:tailEnd len="med" w="med" type="none"/>
            </a:ln>
          </p:spPr>
        </p:cxnSp>
      </p:grpSp>
      <p:sp>
        <p:nvSpPr>
          <p:cNvPr id="595" name="Google Shape;595;p9"/>
          <p:cNvSpPr txBox="1"/>
          <p:nvPr>
            <p:ph type="title"/>
          </p:nvPr>
        </p:nvSpPr>
        <p:spPr>
          <a:xfrm>
            <a:off x="878625" y="1052975"/>
            <a:ext cx="3343800" cy="10026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596" name="Google Shape;596;p9"/>
          <p:cNvSpPr txBox="1"/>
          <p:nvPr>
            <p:ph idx="1" type="subTitle"/>
          </p:nvPr>
        </p:nvSpPr>
        <p:spPr>
          <a:xfrm>
            <a:off x="3502650" y="2381700"/>
            <a:ext cx="4562100" cy="3813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000">
                <a:latin typeface="Bebas Neue"/>
                <a:ea typeface="Bebas Neue"/>
                <a:cs typeface="Bebas Neue"/>
                <a:sym typeface="Bebas Neue"/>
              </a:defRPr>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597" name="Google Shape;597;p9"/>
          <p:cNvSpPr txBox="1"/>
          <p:nvPr>
            <p:ph idx="2" type="body"/>
          </p:nvPr>
        </p:nvSpPr>
        <p:spPr>
          <a:xfrm>
            <a:off x="2706200" y="2895300"/>
            <a:ext cx="5637900" cy="869400"/>
          </a:xfrm>
          <a:prstGeom prst="rect">
            <a:avLst/>
          </a:prstGeom>
        </p:spPr>
        <p:txBody>
          <a:bodyPr anchorCtr="0" anchor="ctr" bIns="91425" lIns="91425" spcFirstLastPara="1" rIns="91425" wrap="square" tIns="91425">
            <a:normAutofit/>
          </a:bodyPr>
          <a:lstStyle>
            <a:lvl1pPr indent="-317500" lvl="0" marL="457200" algn="ctr">
              <a:lnSpc>
                <a:spcPct val="100000"/>
              </a:lnSpc>
              <a:spcBef>
                <a:spcPts val="0"/>
              </a:spcBef>
              <a:spcAft>
                <a:spcPts val="0"/>
              </a:spcAft>
              <a:buSzPts val="14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598" name="Shape 598"/>
        <p:cNvGrpSpPr/>
        <p:nvPr/>
      </p:nvGrpSpPr>
      <p:grpSpPr>
        <a:xfrm>
          <a:off x="0" y="0"/>
          <a:ext cx="0" cy="0"/>
          <a:chOff x="0" y="0"/>
          <a:chExt cx="0" cy="0"/>
        </a:xfrm>
      </p:grpSpPr>
      <p:sp>
        <p:nvSpPr>
          <p:cNvPr id="599" name="Google Shape;599;p10"/>
          <p:cNvSpPr txBox="1"/>
          <p:nvPr>
            <p:ph idx="1" type="body"/>
          </p:nvPr>
        </p:nvSpPr>
        <p:spPr>
          <a:xfrm>
            <a:off x="927750" y="3910975"/>
            <a:ext cx="5569500" cy="530400"/>
          </a:xfrm>
          <a:prstGeom prst="rect">
            <a:avLst/>
          </a:prstGeom>
        </p:spPr>
        <p:txBody>
          <a:bodyPr anchorCtr="0" anchor="ctr" bIns="91425" lIns="91425" spcFirstLastPara="1" rIns="91425" wrap="square" tIns="91425">
            <a:normAutofit/>
          </a:bodyPr>
          <a:lstStyle>
            <a:lvl1pPr indent="-228600" lvl="0" marL="457200" algn="ctr">
              <a:lnSpc>
                <a:spcPct val="100000"/>
              </a:lnSpc>
              <a:spcBef>
                <a:spcPts val="0"/>
              </a:spcBef>
              <a:spcAft>
                <a:spcPts val="0"/>
              </a:spcAft>
              <a:buSzPts val="1400"/>
              <a:buNone/>
              <a:defRPr sz="3037">
                <a:latin typeface="Bebas Neue"/>
                <a:ea typeface="Bebas Neue"/>
                <a:cs typeface="Bebas Neue"/>
                <a:sym typeface="Bebas Neue"/>
              </a:defRPr>
            </a:lvl1pPr>
          </a:lstStyle>
          <a:p/>
        </p:txBody>
      </p:sp>
    </p:spTree>
  </p:cSld>
  <p:clrMapOvr>
    <a:masterClrMapping/>
  </p:clrMapOvr>
</p:sldLayout>
</file>

<file path=ppt/slideMasters/_rels/slideMaster1.xml.rels><?xml version="1.0" encoding="UTF-8" standalone="yes"?><Relationships xmlns="http://schemas.openxmlformats.org/package/2006/relationships"><Relationship Id="rId40" Type="http://schemas.openxmlformats.org/officeDocument/2006/relationships/slideLayout" Target="../slideLayouts/slideLayout40.xml"/><Relationship Id="rId20" Type="http://schemas.openxmlformats.org/officeDocument/2006/relationships/slideLayout" Target="../slideLayouts/slideLayout20.xml"/><Relationship Id="rId41" Type="http://schemas.openxmlformats.org/officeDocument/2006/relationships/theme" Target="../theme/theme1.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5" Type="http://schemas.openxmlformats.org/officeDocument/2006/relationships/slideLayout" Target="../slideLayouts/slideLayout5.xml"/><Relationship Id="rId6" Type="http://schemas.openxmlformats.org/officeDocument/2006/relationships/slideLayout" Target="../slideLayouts/slideLayout6.xml"/><Relationship Id="rId29" Type="http://schemas.openxmlformats.org/officeDocument/2006/relationships/slideLayout" Target="../slideLayouts/slideLayout29.xml"/><Relationship Id="rId7" Type="http://schemas.openxmlformats.org/officeDocument/2006/relationships/slideLayout" Target="../slideLayouts/slideLayout7.xml"/><Relationship Id="rId8" Type="http://schemas.openxmlformats.org/officeDocument/2006/relationships/slideLayout" Target="../slideLayouts/slideLayout8.xml"/><Relationship Id="rId31" Type="http://schemas.openxmlformats.org/officeDocument/2006/relationships/slideLayout" Target="../slideLayouts/slideLayout31.xml"/><Relationship Id="rId30" Type="http://schemas.openxmlformats.org/officeDocument/2006/relationships/slideLayout" Target="../slideLayouts/slideLayout30.xml"/><Relationship Id="rId11" Type="http://schemas.openxmlformats.org/officeDocument/2006/relationships/slideLayout" Target="../slideLayouts/slideLayout11.xml"/><Relationship Id="rId33" Type="http://schemas.openxmlformats.org/officeDocument/2006/relationships/slideLayout" Target="../slideLayouts/slideLayout33.xml"/><Relationship Id="rId10" Type="http://schemas.openxmlformats.org/officeDocument/2006/relationships/slideLayout" Target="../slideLayouts/slideLayout10.xml"/><Relationship Id="rId32" Type="http://schemas.openxmlformats.org/officeDocument/2006/relationships/slideLayout" Target="../slideLayouts/slideLayout32.xml"/><Relationship Id="rId13" Type="http://schemas.openxmlformats.org/officeDocument/2006/relationships/slideLayout" Target="../slideLayouts/slideLayout13.xml"/><Relationship Id="rId35" Type="http://schemas.openxmlformats.org/officeDocument/2006/relationships/slideLayout" Target="../slideLayouts/slideLayout35.xml"/><Relationship Id="rId12" Type="http://schemas.openxmlformats.org/officeDocument/2006/relationships/slideLayout" Target="../slideLayouts/slideLayout12.xml"/><Relationship Id="rId34" Type="http://schemas.openxmlformats.org/officeDocument/2006/relationships/slideLayout" Target="../slideLayouts/slideLayout34.xml"/><Relationship Id="rId15" Type="http://schemas.openxmlformats.org/officeDocument/2006/relationships/slideLayout" Target="../slideLayouts/slideLayout15.xml"/><Relationship Id="rId37" Type="http://schemas.openxmlformats.org/officeDocument/2006/relationships/slideLayout" Target="../slideLayouts/slideLayout37.xml"/><Relationship Id="rId14" Type="http://schemas.openxmlformats.org/officeDocument/2006/relationships/slideLayout" Target="../slideLayouts/slideLayout14.xml"/><Relationship Id="rId36" Type="http://schemas.openxmlformats.org/officeDocument/2006/relationships/slideLayout" Target="../slideLayouts/slideLayout36.xml"/><Relationship Id="rId17" Type="http://schemas.openxmlformats.org/officeDocument/2006/relationships/slideLayout" Target="../slideLayouts/slideLayout17.xml"/><Relationship Id="rId39" Type="http://schemas.openxmlformats.org/officeDocument/2006/relationships/slideLayout" Target="../slideLayouts/slideLayout39.xml"/><Relationship Id="rId16" Type="http://schemas.openxmlformats.org/officeDocument/2006/relationships/slideLayout" Target="../slideLayouts/slideLayout16.xml"/><Relationship Id="rId38" Type="http://schemas.openxmlformats.org/officeDocument/2006/relationships/slideLayout" Target="../slideLayouts/slideLayout38.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dk2"/>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Font typeface="Bebas Neue"/>
              <a:buNone/>
              <a:defRPr sz="2800">
                <a:solidFill>
                  <a:schemeClr val="dk1"/>
                </a:solidFill>
                <a:latin typeface="Bebas Neue"/>
                <a:ea typeface="Bebas Neue"/>
                <a:cs typeface="Bebas Neue"/>
                <a:sym typeface="Bebas Neue"/>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17500" lvl="0" marL="457200">
              <a:lnSpc>
                <a:spcPct val="115000"/>
              </a:lnSpc>
              <a:spcBef>
                <a:spcPts val="0"/>
              </a:spcBef>
              <a:spcAft>
                <a:spcPts val="0"/>
              </a:spcAft>
              <a:buClr>
                <a:schemeClr val="dk1"/>
              </a:buClr>
              <a:buSzPts val="1400"/>
              <a:buFont typeface="Titillium Web"/>
              <a:buChar char="●"/>
              <a:defRPr>
                <a:solidFill>
                  <a:schemeClr val="dk1"/>
                </a:solidFill>
                <a:latin typeface="Titillium Web"/>
                <a:ea typeface="Titillium Web"/>
                <a:cs typeface="Titillium Web"/>
                <a:sym typeface="Titillium Web"/>
              </a:defRPr>
            </a:lvl1pPr>
            <a:lvl2pPr indent="-317500" lvl="1" marL="914400">
              <a:lnSpc>
                <a:spcPct val="115000"/>
              </a:lnSpc>
              <a:spcBef>
                <a:spcPts val="0"/>
              </a:spcBef>
              <a:spcAft>
                <a:spcPts val="0"/>
              </a:spcAft>
              <a:buClr>
                <a:schemeClr val="dk1"/>
              </a:buClr>
              <a:buSzPts val="1400"/>
              <a:buFont typeface="Titillium Web"/>
              <a:buChar char="○"/>
              <a:defRPr>
                <a:solidFill>
                  <a:schemeClr val="dk1"/>
                </a:solidFill>
                <a:latin typeface="Titillium Web"/>
                <a:ea typeface="Titillium Web"/>
                <a:cs typeface="Titillium Web"/>
                <a:sym typeface="Titillium Web"/>
              </a:defRPr>
            </a:lvl2pPr>
            <a:lvl3pPr indent="-317500" lvl="2" marL="1371600">
              <a:lnSpc>
                <a:spcPct val="115000"/>
              </a:lnSpc>
              <a:spcBef>
                <a:spcPts val="0"/>
              </a:spcBef>
              <a:spcAft>
                <a:spcPts val="0"/>
              </a:spcAft>
              <a:buClr>
                <a:schemeClr val="dk1"/>
              </a:buClr>
              <a:buSzPts val="1400"/>
              <a:buFont typeface="Titillium Web"/>
              <a:buChar char="■"/>
              <a:defRPr>
                <a:solidFill>
                  <a:schemeClr val="dk1"/>
                </a:solidFill>
                <a:latin typeface="Titillium Web"/>
                <a:ea typeface="Titillium Web"/>
                <a:cs typeface="Titillium Web"/>
                <a:sym typeface="Titillium Web"/>
              </a:defRPr>
            </a:lvl3pPr>
            <a:lvl4pPr indent="-317500" lvl="3" marL="1828800">
              <a:lnSpc>
                <a:spcPct val="115000"/>
              </a:lnSpc>
              <a:spcBef>
                <a:spcPts val="0"/>
              </a:spcBef>
              <a:spcAft>
                <a:spcPts val="0"/>
              </a:spcAft>
              <a:buClr>
                <a:schemeClr val="dk1"/>
              </a:buClr>
              <a:buSzPts val="1400"/>
              <a:buFont typeface="Titillium Web"/>
              <a:buChar char="●"/>
              <a:defRPr>
                <a:solidFill>
                  <a:schemeClr val="dk1"/>
                </a:solidFill>
                <a:latin typeface="Titillium Web"/>
                <a:ea typeface="Titillium Web"/>
                <a:cs typeface="Titillium Web"/>
                <a:sym typeface="Titillium Web"/>
              </a:defRPr>
            </a:lvl4pPr>
            <a:lvl5pPr indent="-317500" lvl="4" marL="2286000">
              <a:lnSpc>
                <a:spcPct val="115000"/>
              </a:lnSpc>
              <a:spcBef>
                <a:spcPts val="0"/>
              </a:spcBef>
              <a:spcAft>
                <a:spcPts val="0"/>
              </a:spcAft>
              <a:buClr>
                <a:schemeClr val="dk1"/>
              </a:buClr>
              <a:buSzPts val="1400"/>
              <a:buFont typeface="Titillium Web"/>
              <a:buChar char="○"/>
              <a:defRPr>
                <a:solidFill>
                  <a:schemeClr val="dk1"/>
                </a:solidFill>
                <a:latin typeface="Titillium Web"/>
                <a:ea typeface="Titillium Web"/>
                <a:cs typeface="Titillium Web"/>
                <a:sym typeface="Titillium Web"/>
              </a:defRPr>
            </a:lvl5pPr>
            <a:lvl6pPr indent="-317500" lvl="5" marL="2743200">
              <a:lnSpc>
                <a:spcPct val="115000"/>
              </a:lnSpc>
              <a:spcBef>
                <a:spcPts val="0"/>
              </a:spcBef>
              <a:spcAft>
                <a:spcPts val="0"/>
              </a:spcAft>
              <a:buClr>
                <a:schemeClr val="dk1"/>
              </a:buClr>
              <a:buSzPts val="1400"/>
              <a:buFont typeface="Titillium Web"/>
              <a:buChar char="■"/>
              <a:defRPr>
                <a:solidFill>
                  <a:schemeClr val="dk1"/>
                </a:solidFill>
                <a:latin typeface="Titillium Web"/>
                <a:ea typeface="Titillium Web"/>
                <a:cs typeface="Titillium Web"/>
                <a:sym typeface="Titillium Web"/>
              </a:defRPr>
            </a:lvl6pPr>
            <a:lvl7pPr indent="-317500" lvl="6" marL="3200400">
              <a:lnSpc>
                <a:spcPct val="115000"/>
              </a:lnSpc>
              <a:spcBef>
                <a:spcPts val="0"/>
              </a:spcBef>
              <a:spcAft>
                <a:spcPts val="0"/>
              </a:spcAft>
              <a:buClr>
                <a:schemeClr val="dk1"/>
              </a:buClr>
              <a:buSzPts val="1400"/>
              <a:buFont typeface="Titillium Web"/>
              <a:buChar char="●"/>
              <a:defRPr>
                <a:solidFill>
                  <a:schemeClr val="dk1"/>
                </a:solidFill>
                <a:latin typeface="Titillium Web"/>
                <a:ea typeface="Titillium Web"/>
                <a:cs typeface="Titillium Web"/>
                <a:sym typeface="Titillium Web"/>
              </a:defRPr>
            </a:lvl7pPr>
            <a:lvl8pPr indent="-317500" lvl="7" marL="3657600">
              <a:lnSpc>
                <a:spcPct val="115000"/>
              </a:lnSpc>
              <a:spcBef>
                <a:spcPts val="0"/>
              </a:spcBef>
              <a:spcAft>
                <a:spcPts val="0"/>
              </a:spcAft>
              <a:buClr>
                <a:schemeClr val="dk1"/>
              </a:buClr>
              <a:buSzPts val="1400"/>
              <a:buFont typeface="Titillium Web"/>
              <a:buChar char="○"/>
              <a:defRPr>
                <a:solidFill>
                  <a:schemeClr val="dk1"/>
                </a:solidFill>
                <a:latin typeface="Titillium Web"/>
                <a:ea typeface="Titillium Web"/>
                <a:cs typeface="Titillium Web"/>
                <a:sym typeface="Titillium Web"/>
              </a:defRPr>
            </a:lvl8pPr>
            <a:lvl9pPr indent="-317500" lvl="8" marL="4114800">
              <a:lnSpc>
                <a:spcPct val="115000"/>
              </a:lnSpc>
              <a:spcBef>
                <a:spcPts val="0"/>
              </a:spcBef>
              <a:spcAft>
                <a:spcPts val="0"/>
              </a:spcAft>
              <a:buClr>
                <a:schemeClr val="dk1"/>
              </a:buClr>
              <a:buSzPts val="1400"/>
              <a:buFont typeface="Titillium Web"/>
              <a:buChar char="■"/>
              <a:defRPr>
                <a:solidFill>
                  <a:schemeClr val="dk1"/>
                </a:solidFill>
                <a:latin typeface="Titillium Web"/>
                <a:ea typeface="Titillium Web"/>
                <a:cs typeface="Titillium Web"/>
                <a:sym typeface="Titillium Web"/>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 id="2147483679" r:id="rId32"/>
    <p:sldLayoutId id="2147483680" r:id="rId33"/>
    <p:sldLayoutId id="2147483681" r:id="rId34"/>
    <p:sldLayoutId id="2147483682" r:id="rId35"/>
    <p:sldLayoutId id="2147483683" r:id="rId36"/>
    <p:sldLayoutId id="2147483684" r:id="rId37"/>
    <p:sldLayoutId id="2147483685" r:id="rId38"/>
    <p:sldLayoutId id="2147483686" r:id="rId39"/>
    <p:sldLayoutId id="2147483687" r:id="rId4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arget="../slideLayouts/slideLayout12.xml" Type="http://schemas.openxmlformats.org/officeDocument/2006/relationships/slideLayout"/><Relationship Id="rId2" Target="../notesSlides/notesSlide10.xml" Type="http://schemas.openxmlformats.org/officeDocument/2006/relationships/notesSlide"/><Relationship Id="rId3" Target="../media/image10.jpeg" Type="http://schemas.openxmlformats.org/officeDocument/2006/relationships/image"/><Relationship Id="rId4" Target="../media/image15.jpeg" Type="http://schemas.openxmlformats.org/officeDocument/2006/relationships/image"/><Relationship Id="rId5" Target="../media/image14.jpeg" Type="http://schemas.openxmlformats.org/officeDocument/2006/relationships/image"/></Relationships>
</file>

<file path=ppt/slides/_rels/slide11.xml.rels><?xml version="1.0" encoding="UTF-8" standalone="yes" ?><Relationships xmlns="http://schemas.openxmlformats.org/package/2006/relationships"><Relationship Id="rId1" Target="../slideLayouts/slideLayout12.xml" Type="http://schemas.openxmlformats.org/officeDocument/2006/relationships/slideLayout"/><Relationship Id="rId2" Target="../notesSlides/notesSlide11.xml" Type="http://schemas.openxmlformats.org/officeDocument/2006/relationships/notesSlide"/><Relationship Id="rId3" Target="../media/image10.jpeg" Type="http://schemas.openxmlformats.org/officeDocument/2006/relationships/image"/></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xml"/><Relationship Id="rId3" Type="http://schemas.openxmlformats.org/officeDocument/2006/relationships/image" Target="../media/image7.png"/><Relationship Id="rId4" Type="http://schemas.openxmlformats.org/officeDocument/2006/relationships/image" Target="../media/image5.jpg"/><Relationship Id="rId5" Type="http://schemas.openxmlformats.org/officeDocument/2006/relationships/image" Target="../media/image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3.xml"/><Relationship Id="rId3" Type="http://schemas.openxmlformats.org/officeDocument/2006/relationships/image" Target="../media/image7.png"/></Relationships>
</file>

<file path=ppt/slides/_rels/slide14.xml.rels><?xml version="1.0" encoding="UTF-8" standalone="yes" ?><Relationships xmlns="http://schemas.openxmlformats.org/package/2006/relationships"><Relationship Id="rId1" Target="../slideLayouts/slideLayout12.xml" Type="http://schemas.openxmlformats.org/officeDocument/2006/relationships/slideLayout"/><Relationship Id="rId2" Target="../notesSlides/notesSlide14.xml" Type="http://schemas.openxmlformats.org/officeDocument/2006/relationships/notesSlide"/><Relationship Id="rId3" Target="../media/image17.jpeg" Type="http://schemas.openxmlformats.org/officeDocument/2006/relationships/image"/><Relationship Id="rId4" Target="../media/image12.png" Type="http://schemas.openxmlformats.org/officeDocument/2006/relationships/image"/></Relationships>
</file>

<file path=ppt/slides/_rels/slide15.xml.rels><?xml version="1.0" encoding="UTF-8" standalone="yes" ?><Relationships xmlns="http://schemas.openxmlformats.org/package/2006/relationships"><Relationship Id="rId1" Target="../slideLayouts/slideLayout12.xml" Type="http://schemas.openxmlformats.org/officeDocument/2006/relationships/slideLayout"/><Relationship Id="rId2" Target="../notesSlides/notesSlide15.xml" Type="http://schemas.openxmlformats.org/officeDocument/2006/relationships/notesSlide"/><Relationship Id="rId3" Target="../media/image17.jpeg" Type="http://schemas.openxmlformats.org/officeDocument/2006/relationships/image"/></Relationships>
</file>

<file path=ppt/slides/_rels/slide16.xml.rels><?xml version="1.0" encoding="UTF-8" standalone="yes" ?><Relationships xmlns="http://schemas.openxmlformats.org/package/2006/relationships"><Relationship Id="rId1" Target="../slideLayouts/slideLayout12.xml" Type="http://schemas.openxmlformats.org/officeDocument/2006/relationships/slideLayout"/><Relationship Id="rId2" Target="../notesSlides/notesSlide16.xml" Type="http://schemas.openxmlformats.org/officeDocument/2006/relationships/notesSlide"/><Relationship Id="rId3" Target="../media/image20.jpeg" Type="http://schemas.openxmlformats.org/officeDocument/2006/relationships/image"/><Relationship Id="rId4" Target="../media/image22.jpeg" Type="http://schemas.openxmlformats.org/officeDocument/2006/relationships/image"/></Relationships>
</file>

<file path=ppt/slides/_rels/slide17.xml.rels><?xml version="1.0" encoding="UTF-8" standalone="yes" ?><Relationships xmlns="http://schemas.openxmlformats.org/package/2006/relationships"><Relationship Id="rId1" Target="../slideLayouts/slideLayout12.xml" Type="http://schemas.openxmlformats.org/officeDocument/2006/relationships/slideLayout"/><Relationship Id="rId2" Target="../notesSlides/notesSlide17.xml" Type="http://schemas.openxmlformats.org/officeDocument/2006/relationships/notesSlide"/><Relationship Id="rId3" Target="../media/image20.jpeg" Type="http://schemas.openxmlformats.org/officeDocument/2006/relationships/image"/></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arget="../slideLayouts/slideLayout33.xml" Type="http://schemas.openxmlformats.org/officeDocument/2006/relationships/slideLayout"/><Relationship Id="rId2" Target="../notesSlides/notesSlide2.xml" Type="http://schemas.openxmlformats.org/officeDocument/2006/relationships/notesSlide"/><Relationship Id="rId3" Target="../media/image3.jpeg" Type="http://schemas.openxmlformats.org/officeDocument/2006/relationships/image"/><Relationship Id="rId4" Target="../media/image1.jpeg" Type="http://schemas.openxmlformats.org/officeDocument/2006/relationships/image"/><Relationship Id="rId5" Target="../media/image8.jpeg" Type="http://schemas.openxmlformats.org/officeDocument/2006/relationships/image"/><Relationship Id="rId6" Target="../media/image2.jpeg" Type="http://schemas.openxmlformats.org/officeDocument/2006/relationships/image"/></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6.xml"/><Relationship Id="rId3" Type="http://schemas.openxmlformats.org/officeDocument/2006/relationships/image" Target="../media/image23.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notesSlide" Target="../notesSlides/notesSlide27.xml"/><Relationship Id="rId3" Type="http://schemas.openxmlformats.org/officeDocument/2006/relationships/hyperlink" Target="http://www.youtube.com/watch?v=HNoKxF5Ozn0" TargetMode="External"/><Relationship Id="rId4" Type="http://schemas.openxmlformats.org/officeDocument/2006/relationships/image" Target="../media/image16.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hyperlink" Target="https://drive.google.com/open?id=18QzFiyq3KvpTMyu44_-uI8bvKrL1Dz4w" TargetMode="External"/><Relationship Id="rId4" Type="http://schemas.openxmlformats.org/officeDocument/2006/relationships/hyperlink" Target="https://youtu.be/HNoKxF5Ozn0"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arget="../slideLayouts/slideLayout12.xml" Type="http://schemas.openxmlformats.org/officeDocument/2006/relationships/slideLayout"/><Relationship Id="rId2" Target="../notesSlides/notesSlide6.xml" Type="http://schemas.openxmlformats.org/officeDocument/2006/relationships/notesSlide"/><Relationship Id="rId3" Target="../media/image6.jpeg" Type="http://schemas.openxmlformats.org/officeDocument/2006/relationships/image"/><Relationship Id="rId4" Target="../media/image19.jpeg" Type="http://schemas.openxmlformats.org/officeDocument/2006/relationships/image"/><Relationship Id="rId5" Target="../media/image13.jpeg" Type="http://schemas.openxmlformats.org/officeDocument/2006/relationships/image"/><Relationship Id="rId6" Target="../media/image21.jpeg" Type="http://schemas.openxmlformats.org/officeDocument/2006/relationships/image"/></Relationships>
</file>

<file path=ppt/slides/_rels/slide7.xml.rels><?xml version="1.0" encoding="UTF-8" standalone="yes" ?><Relationships xmlns="http://schemas.openxmlformats.org/package/2006/relationships"><Relationship Id="rId1" Target="../slideLayouts/slideLayout12.xml" Type="http://schemas.openxmlformats.org/officeDocument/2006/relationships/slideLayout"/><Relationship Id="rId2" Target="../notesSlides/notesSlide7.xml" Type="http://schemas.openxmlformats.org/officeDocument/2006/relationships/notesSlide"/><Relationship Id="rId3" Target="../media/image6.jpeg" Type="http://schemas.openxmlformats.org/officeDocument/2006/relationships/image"/></Relationships>
</file>

<file path=ppt/slides/_rels/slide8.xml.rels><?xml version="1.0" encoding="UTF-8" standalone="yes" ?><Relationships xmlns="http://schemas.openxmlformats.org/package/2006/relationships"><Relationship Id="rId1" Target="../slideLayouts/slideLayout12.xml" Type="http://schemas.openxmlformats.org/officeDocument/2006/relationships/slideLayout"/><Relationship Id="rId2" Target="../notesSlides/notesSlide8.xml" Type="http://schemas.openxmlformats.org/officeDocument/2006/relationships/notesSlide"/><Relationship Id="rId3" Target="../media/image4.jpeg" Type="http://schemas.openxmlformats.org/officeDocument/2006/relationships/image"/><Relationship Id="rId4" Target="../media/image11.jpeg" Type="http://schemas.openxmlformats.org/officeDocument/2006/relationships/image"/></Relationships>
</file>

<file path=ppt/slides/_rels/slide9.xml.rels><?xml version="1.0" encoding="UTF-8" standalone="yes" ?><Relationships xmlns="http://schemas.openxmlformats.org/package/2006/relationships"><Relationship Id="rId1" Target="../slideLayouts/slideLayout12.xml" Type="http://schemas.openxmlformats.org/officeDocument/2006/relationships/slideLayout"/><Relationship Id="rId2" Target="../notesSlides/notesSlide9.xml" Type="http://schemas.openxmlformats.org/officeDocument/2006/relationships/notesSlide"/><Relationship Id="rId3" Target="../media/image4.jpeg" Type="http://schemas.openxmlformats.org/officeDocument/2006/relationships/image"/></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2850" name="Shape 2850"/>
        <p:cNvGrpSpPr/>
        <p:nvPr/>
      </p:nvGrpSpPr>
      <p:grpSpPr>
        <a:xfrm>
          <a:off x="0" y="0"/>
          <a:ext cx="0" cy="0"/>
          <a:chOff x="0" y="0"/>
          <a:chExt cx="0" cy="0"/>
        </a:xfrm>
      </p:grpSpPr>
      <p:sp>
        <p:nvSpPr>
          <p:cNvPr id="2851" name="Google Shape;2851;p42"/>
          <p:cNvSpPr txBox="1"/>
          <p:nvPr>
            <p:ph type="ctrTitle"/>
          </p:nvPr>
        </p:nvSpPr>
        <p:spPr>
          <a:xfrm>
            <a:off x="928050" y="1256575"/>
            <a:ext cx="6794400" cy="19806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en"/>
              <a:t>Assignment 4: Concept Video</a:t>
            </a:r>
            <a:endParaRPr/>
          </a:p>
        </p:txBody>
      </p:sp>
      <p:sp>
        <p:nvSpPr>
          <p:cNvPr id="2852" name="Google Shape;2852;p42"/>
          <p:cNvSpPr txBox="1"/>
          <p:nvPr>
            <p:ph idx="1" type="subTitle"/>
          </p:nvPr>
        </p:nvSpPr>
        <p:spPr>
          <a:xfrm>
            <a:off x="1008375" y="2777275"/>
            <a:ext cx="6410700" cy="459900"/>
          </a:xfrm>
          <a:prstGeom prst="rect">
            <a:avLst/>
          </a:prstGeom>
        </p:spPr>
        <p:txBody>
          <a:bodyPr anchorCtr="0" anchor="t" bIns="91425" lIns="91425" spcFirstLastPara="1" rIns="91425" wrap="square" tIns="91425">
            <a:normAutofit lnSpcReduction="10000"/>
          </a:bodyPr>
          <a:lstStyle/>
          <a:p>
            <a:pPr indent="0" lvl="0" marL="0" rtl="0" algn="ctr">
              <a:spcBef>
                <a:spcPts val="0"/>
              </a:spcBef>
              <a:spcAft>
                <a:spcPts val="0"/>
              </a:spcAft>
              <a:buNone/>
            </a:pPr>
            <a:r>
              <a:rPr lang="en"/>
              <a:t>Presented by Time &amp; Space: Team 1</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43" name="Shape 3043"/>
        <p:cNvGrpSpPr/>
        <p:nvPr/>
      </p:nvGrpSpPr>
      <p:grpSpPr>
        <a:xfrm>
          <a:off x="0" y="0"/>
          <a:ext cx="0" cy="0"/>
          <a:chOff x="0" y="0"/>
          <a:chExt cx="0" cy="0"/>
        </a:xfrm>
      </p:grpSpPr>
      <p:sp>
        <p:nvSpPr>
          <p:cNvPr id="3044" name="Google Shape;3044;p51"/>
          <p:cNvSpPr txBox="1"/>
          <p:nvPr>
            <p:ph type="title"/>
          </p:nvPr>
        </p:nvSpPr>
        <p:spPr>
          <a:xfrm>
            <a:off x="1844825" y="539400"/>
            <a:ext cx="6321600" cy="5259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Competitor analysis 3</a:t>
            </a:r>
            <a:endParaRPr/>
          </a:p>
        </p:txBody>
      </p:sp>
      <p:sp>
        <p:nvSpPr>
          <p:cNvPr id="3045" name="Google Shape;3045;p51"/>
          <p:cNvSpPr txBox="1"/>
          <p:nvPr/>
        </p:nvSpPr>
        <p:spPr>
          <a:xfrm>
            <a:off x="915975" y="3011500"/>
            <a:ext cx="24024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Titillium Web"/>
                <a:ea typeface="Titillium Web"/>
                <a:cs typeface="Titillium Web"/>
                <a:sym typeface="Titillium Web"/>
              </a:rPr>
              <a:t>Google Lens</a:t>
            </a:r>
            <a:endParaRPr>
              <a:latin typeface="Titillium Web"/>
              <a:ea typeface="Titillium Web"/>
              <a:cs typeface="Titillium Web"/>
              <a:sym typeface="Titillium Web"/>
            </a:endParaRPr>
          </a:p>
          <a:p>
            <a:pPr indent="0" lvl="0" marL="0" rtl="0" algn="l">
              <a:spcBef>
                <a:spcPts val="0"/>
              </a:spcBef>
              <a:spcAft>
                <a:spcPts val="0"/>
              </a:spcAft>
              <a:buNone/>
            </a:pPr>
            <a:r>
              <a:t/>
            </a:r>
            <a:endParaRPr>
              <a:latin typeface="Titillium Web"/>
              <a:ea typeface="Titillium Web"/>
              <a:cs typeface="Titillium Web"/>
              <a:sym typeface="Titillium Web"/>
            </a:endParaRPr>
          </a:p>
        </p:txBody>
      </p:sp>
      <p:sp>
        <p:nvSpPr>
          <p:cNvPr id="3046" name="Google Shape;3046;p51"/>
          <p:cNvSpPr txBox="1"/>
          <p:nvPr/>
        </p:nvSpPr>
        <p:spPr>
          <a:xfrm>
            <a:off x="915975" y="3374975"/>
            <a:ext cx="2583900" cy="923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latin typeface="Titillium Web"/>
                <a:ea typeface="Titillium Web"/>
                <a:cs typeface="Titillium Web"/>
                <a:sym typeface="Titillium Web"/>
              </a:rPr>
              <a:t>Developed By Google</a:t>
            </a:r>
            <a:endParaRPr sz="1200">
              <a:latin typeface="Titillium Web"/>
              <a:ea typeface="Titillium Web"/>
              <a:cs typeface="Titillium Web"/>
              <a:sym typeface="Titillium Web"/>
            </a:endParaRPr>
          </a:p>
          <a:p>
            <a:pPr indent="0" lvl="0" marL="0" rtl="0" algn="l">
              <a:spcBef>
                <a:spcPts val="0"/>
              </a:spcBef>
              <a:spcAft>
                <a:spcPts val="0"/>
              </a:spcAft>
              <a:buNone/>
            </a:pPr>
            <a:r>
              <a:rPr lang="en" sz="1200">
                <a:latin typeface="Titillium Web"/>
                <a:ea typeface="Titillium Web"/>
                <a:cs typeface="Titillium Web"/>
                <a:sym typeface="Titillium Web"/>
              </a:rPr>
              <a:t>Valuated at 1.3 Trillion USD</a:t>
            </a:r>
            <a:endParaRPr sz="1200">
              <a:latin typeface="Titillium Web"/>
              <a:ea typeface="Titillium Web"/>
              <a:cs typeface="Titillium Web"/>
              <a:sym typeface="Titillium Web"/>
            </a:endParaRPr>
          </a:p>
          <a:p>
            <a:pPr indent="0" lvl="0" marL="0" rtl="0" algn="l">
              <a:spcBef>
                <a:spcPts val="0"/>
              </a:spcBef>
              <a:spcAft>
                <a:spcPts val="0"/>
              </a:spcAft>
              <a:buNone/>
            </a:pPr>
            <a:r>
              <a:t/>
            </a:r>
            <a:endParaRPr sz="1200">
              <a:latin typeface="Titillium Web"/>
              <a:ea typeface="Titillium Web"/>
              <a:cs typeface="Titillium Web"/>
              <a:sym typeface="Titillium Web"/>
            </a:endParaRPr>
          </a:p>
          <a:p>
            <a:pPr indent="0" lvl="0" marL="0" rtl="0" algn="l">
              <a:spcBef>
                <a:spcPts val="0"/>
              </a:spcBef>
              <a:spcAft>
                <a:spcPts val="0"/>
              </a:spcAft>
              <a:buNone/>
            </a:pPr>
            <a:r>
              <a:rPr lang="en" sz="1200">
                <a:latin typeface="Titillium Web"/>
                <a:ea typeface="Titillium Web"/>
                <a:cs typeface="Titillium Web"/>
                <a:sym typeface="Titillium Web"/>
              </a:rPr>
              <a:t>AR placed in physical world context</a:t>
            </a:r>
            <a:endParaRPr sz="1200">
              <a:latin typeface="Titillium Web"/>
              <a:ea typeface="Titillium Web"/>
              <a:cs typeface="Titillium Web"/>
              <a:sym typeface="Titillium Web"/>
            </a:endParaRPr>
          </a:p>
        </p:txBody>
      </p:sp>
      <p:pic>
        <p:nvPicPr>
          <p:cNvPr id="3047" name="Google Shape;3047;p51"/>
          <p:cNvPicPr preferRelativeResize="0"/>
          <p:nvPr/>
        </p:nvPicPr>
        <p:blipFill>
          <a:blip r:embed="rId3">
            <a:alphaModFix/>
          </a:blip>
          <a:stretch>
            <a:fillRect/>
          </a:stretch>
        </p:blipFill>
        <p:spPr>
          <a:xfrm>
            <a:off x="1099975" y="1259525"/>
            <a:ext cx="1865690" cy="1641400"/>
          </a:xfrm>
          <a:prstGeom prst="rect">
            <a:avLst/>
          </a:prstGeom>
          <a:noFill/>
          <a:ln>
            <a:noFill/>
          </a:ln>
        </p:spPr>
      </p:pic>
      <p:pic>
        <p:nvPicPr>
          <p:cNvPr id="3048" name="Google Shape;3048;p51"/>
          <p:cNvPicPr preferRelativeResize="0"/>
          <p:nvPr/>
        </p:nvPicPr>
        <p:blipFill>
          <a:blip r:embed="rId4">
            <a:alphaModFix/>
          </a:blip>
          <a:stretch>
            <a:fillRect/>
          </a:stretch>
        </p:blipFill>
        <p:spPr>
          <a:xfrm>
            <a:off x="6259200" y="1259538"/>
            <a:ext cx="1644175" cy="3022551"/>
          </a:xfrm>
          <a:prstGeom prst="rect">
            <a:avLst/>
          </a:prstGeom>
          <a:noFill/>
          <a:ln>
            <a:noFill/>
          </a:ln>
        </p:spPr>
      </p:pic>
      <p:pic>
        <p:nvPicPr>
          <p:cNvPr id="3049" name="Google Shape;3049;p51"/>
          <p:cNvPicPr preferRelativeResize="0"/>
          <p:nvPr/>
        </p:nvPicPr>
        <p:blipFill>
          <a:blip r:embed="rId5">
            <a:alphaModFix/>
          </a:blip>
          <a:stretch>
            <a:fillRect/>
          </a:stretch>
        </p:blipFill>
        <p:spPr>
          <a:xfrm>
            <a:off x="3707188" y="1327138"/>
            <a:ext cx="2163177" cy="2887326"/>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53" name="Shape 3053"/>
        <p:cNvGrpSpPr/>
        <p:nvPr/>
      </p:nvGrpSpPr>
      <p:grpSpPr>
        <a:xfrm>
          <a:off x="0" y="0"/>
          <a:ext cx="0" cy="0"/>
          <a:chOff x="0" y="0"/>
          <a:chExt cx="0" cy="0"/>
        </a:xfrm>
      </p:grpSpPr>
      <p:sp>
        <p:nvSpPr>
          <p:cNvPr id="3054" name="Google Shape;3054;p52"/>
          <p:cNvSpPr txBox="1"/>
          <p:nvPr>
            <p:ph type="title"/>
          </p:nvPr>
        </p:nvSpPr>
        <p:spPr>
          <a:xfrm>
            <a:off x="1844825" y="539400"/>
            <a:ext cx="6321600" cy="5259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Competitor analysis 3</a:t>
            </a:r>
            <a:endParaRPr/>
          </a:p>
        </p:txBody>
      </p:sp>
      <p:sp>
        <p:nvSpPr>
          <p:cNvPr id="3055" name="Google Shape;3055;p52"/>
          <p:cNvSpPr txBox="1"/>
          <p:nvPr/>
        </p:nvSpPr>
        <p:spPr>
          <a:xfrm>
            <a:off x="915975" y="3011500"/>
            <a:ext cx="24024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Titillium Web"/>
                <a:ea typeface="Titillium Web"/>
                <a:cs typeface="Titillium Web"/>
                <a:sym typeface="Titillium Web"/>
              </a:rPr>
              <a:t>Google Lens</a:t>
            </a:r>
            <a:endParaRPr>
              <a:latin typeface="Titillium Web"/>
              <a:ea typeface="Titillium Web"/>
              <a:cs typeface="Titillium Web"/>
              <a:sym typeface="Titillium Web"/>
            </a:endParaRPr>
          </a:p>
          <a:p>
            <a:pPr indent="0" lvl="0" marL="0" rtl="0" algn="l">
              <a:spcBef>
                <a:spcPts val="0"/>
              </a:spcBef>
              <a:spcAft>
                <a:spcPts val="0"/>
              </a:spcAft>
              <a:buNone/>
            </a:pPr>
            <a:r>
              <a:t/>
            </a:r>
            <a:endParaRPr>
              <a:latin typeface="Titillium Web"/>
              <a:ea typeface="Titillium Web"/>
              <a:cs typeface="Titillium Web"/>
              <a:sym typeface="Titillium Web"/>
            </a:endParaRPr>
          </a:p>
        </p:txBody>
      </p:sp>
      <p:sp>
        <p:nvSpPr>
          <p:cNvPr id="3056" name="Google Shape;3056;p52"/>
          <p:cNvSpPr txBox="1"/>
          <p:nvPr/>
        </p:nvSpPr>
        <p:spPr>
          <a:xfrm>
            <a:off x="915975" y="3374975"/>
            <a:ext cx="2583900" cy="923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latin typeface="Titillium Web"/>
                <a:ea typeface="Titillium Web"/>
                <a:cs typeface="Titillium Web"/>
                <a:sym typeface="Titillium Web"/>
              </a:rPr>
              <a:t>Developed By Google</a:t>
            </a:r>
            <a:endParaRPr sz="1200">
              <a:latin typeface="Titillium Web"/>
              <a:ea typeface="Titillium Web"/>
              <a:cs typeface="Titillium Web"/>
              <a:sym typeface="Titillium Web"/>
            </a:endParaRPr>
          </a:p>
          <a:p>
            <a:pPr indent="0" lvl="0" marL="0" rtl="0" algn="l">
              <a:spcBef>
                <a:spcPts val="0"/>
              </a:spcBef>
              <a:spcAft>
                <a:spcPts val="0"/>
              </a:spcAft>
              <a:buNone/>
            </a:pPr>
            <a:r>
              <a:rPr lang="en" sz="1200">
                <a:latin typeface="Titillium Web"/>
                <a:ea typeface="Titillium Web"/>
                <a:cs typeface="Titillium Web"/>
                <a:sym typeface="Titillium Web"/>
              </a:rPr>
              <a:t>Valuated at 1.3 Trillion USD</a:t>
            </a:r>
            <a:endParaRPr sz="1200">
              <a:latin typeface="Titillium Web"/>
              <a:ea typeface="Titillium Web"/>
              <a:cs typeface="Titillium Web"/>
              <a:sym typeface="Titillium Web"/>
            </a:endParaRPr>
          </a:p>
          <a:p>
            <a:pPr indent="0" lvl="0" marL="0" rtl="0" algn="l">
              <a:spcBef>
                <a:spcPts val="0"/>
              </a:spcBef>
              <a:spcAft>
                <a:spcPts val="0"/>
              </a:spcAft>
              <a:buNone/>
            </a:pPr>
            <a:r>
              <a:t/>
            </a:r>
            <a:endParaRPr sz="1200">
              <a:latin typeface="Titillium Web"/>
              <a:ea typeface="Titillium Web"/>
              <a:cs typeface="Titillium Web"/>
              <a:sym typeface="Titillium Web"/>
            </a:endParaRPr>
          </a:p>
          <a:p>
            <a:pPr indent="0" lvl="0" marL="0" rtl="0" algn="l">
              <a:spcBef>
                <a:spcPts val="0"/>
              </a:spcBef>
              <a:spcAft>
                <a:spcPts val="0"/>
              </a:spcAft>
              <a:buNone/>
            </a:pPr>
            <a:r>
              <a:rPr lang="en" sz="1200">
                <a:latin typeface="Titillium Web"/>
                <a:ea typeface="Titillium Web"/>
                <a:cs typeface="Titillium Web"/>
                <a:sym typeface="Titillium Web"/>
              </a:rPr>
              <a:t>AR placed in physical world context</a:t>
            </a:r>
            <a:endParaRPr sz="1200">
              <a:latin typeface="Titillium Web"/>
              <a:ea typeface="Titillium Web"/>
              <a:cs typeface="Titillium Web"/>
              <a:sym typeface="Titillium Web"/>
            </a:endParaRPr>
          </a:p>
        </p:txBody>
      </p:sp>
      <p:pic>
        <p:nvPicPr>
          <p:cNvPr id="3057" name="Google Shape;3057;p52"/>
          <p:cNvPicPr preferRelativeResize="0"/>
          <p:nvPr/>
        </p:nvPicPr>
        <p:blipFill>
          <a:blip r:embed="rId3">
            <a:alphaModFix/>
          </a:blip>
          <a:stretch>
            <a:fillRect/>
          </a:stretch>
        </p:blipFill>
        <p:spPr>
          <a:xfrm>
            <a:off x="1099975" y="1259525"/>
            <a:ext cx="1865690" cy="1641400"/>
          </a:xfrm>
          <a:prstGeom prst="rect">
            <a:avLst/>
          </a:prstGeom>
          <a:noFill/>
          <a:ln>
            <a:noFill/>
          </a:ln>
        </p:spPr>
      </p:pic>
      <p:grpSp>
        <p:nvGrpSpPr>
          <p:cNvPr id="3058" name="Google Shape;3058;p52"/>
          <p:cNvGrpSpPr/>
          <p:nvPr/>
        </p:nvGrpSpPr>
        <p:grpSpPr>
          <a:xfrm>
            <a:off x="3504681" y="1572330"/>
            <a:ext cx="378685" cy="378685"/>
            <a:chOff x="5930556" y="3153405"/>
            <a:chExt cx="378685" cy="378685"/>
          </a:xfrm>
        </p:grpSpPr>
        <p:sp>
          <p:nvSpPr>
            <p:cNvPr id="3059" name="Google Shape;3059;p52"/>
            <p:cNvSpPr/>
            <p:nvPr/>
          </p:nvSpPr>
          <p:spPr>
            <a:xfrm>
              <a:off x="6090303" y="3271756"/>
              <a:ext cx="58446" cy="58446"/>
            </a:xfrm>
            <a:custGeom>
              <a:rect b="b" l="l" r="r" t="t"/>
              <a:pathLst>
                <a:path extrusionOk="0" h="1882" w="1882">
                  <a:moveTo>
                    <a:pt x="953" y="0"/>
                  </a:moveTo>
                  <a:cubicBezTo>
                    <a:pt x="429" y="0"/>
                    <a:pt x="0" y="429"/>
                    <a:pt x="0" y="929"/>
                  </a:cubicBezTo>
                  <a:cubicBezTo>
                    <a:pt x="0" y="1453"/>
                    <a:pt x="429" y="1882"/>
                    <a:pt x="953" y="1882"/>
                  </a:cubicBezTo>
                  <a:cubicBezTo>
                    <a:pt x="1477" y="1882"/>
                    <a:pt x="1882" y="1453"/>
                    <a:pt x="1882" y="953"/>
                  </a:cubicBezTo>
                  <a:cubicBezTo>
                    <a:pt x="1882" y="858"/>
                    <a:pt x="1882" y="786"/>
                    <a:pt x="1858" y="715"/>
                  </a:cubicBezTo>
                  <a:cubicBezTo>
                    <a:pt x="1837" y="632"/>
                    <a:pt x="1762" y="567"/>
                    <a:pt x="1681" y="567"/>
                  </a:cubicBezTo>
                  <a:cubicBezTo>
                    <a:pt x="1668" y="567"/>
                    <a:pt x="1656" y="569"/>
                    <a:pt x="1643" y="572"/>
                  </a:cubicBezTo>
                  <a:cubicBezTo>
                    <a:pt x="1548" y="596"/>
                    <a:pt x="1501" y="691"/>
                    <a:pt x="1524" y="786"/>
                  </a:cubicBezTo>
                  <a:cubicBezTo>
                    <a:pt x="1524" y="834"/>
                    <a:pt x="1524" y="905"/>
                    <a:pt x="1524" y="953"/>
                  </a:cubicBezTo>
                  <a:cubicBezTo>
                    <a:pt x="1524" y="1262"/>
                    <a:pt x="1262" y="1524"/>
                    <a:pt x="953" y="1524"/>
                  </a:cubicBezTo>
                  <a:cubicBezTo>
                    <a:pt x="619" y="1524"/>
                    <a:pt x="357" y="1262"/>
                    <a:pt x="357" y="953"/>
                  </a:cubicBezTo>
                  <a:cubicBezTo>
                    <a:pt x="357" y="619"/>
                    <a:pt x="619" y="357"/>
                    <a:pt x="953" y="357"/>
                  </a:cubicBezTo>
                  <a:cubicBezTo>
                    <a:pt x="1000" y="357"/>
                    <a:pt x="1048" y="357"/>
                    <a:pt x="1096" y="381"/>
                  </a:cubicBezTo>
                  <a:cubicBezTo>
                    <a:pt x="1108" y="384"/>
                    <a:pt x="1121" y="386"/>
                    <a:pt x="1133" y="386"/>
                  </a:cubicBezTo>
                  <a:cubicBezTo>
                    <a:pt x="1215" y="386"/>
                    <a:pt x="1289" y="321"/>
                    <a:pt x="1310" y="238"/>
                  </a:cubicBezTo>
                  <a:cubicBezTo>
                    <a:pt x="1334" y="143"/>
                    <a:pt x="1286" y="48"/>
                    <a:pt x="1191" y="24"/>
                  </a:cubicBezTo>
                  <a:cubicBezTo>
                    <a:pt x="1119" y="0"/>
                    <a:pt x="1024" y="0"/>
                    <a:pt x="953" y="0"/>
                  </a:cubicBezTo>
                  <a:close/>
                </a:path>
              </a:pathLst>
            </a:custGeom>
            <a:solidFill>
              <a:srgbClr val="5959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595959"/>
                </a:solidFill>
              </a:endParaRPr>
            </a:p>
          </p:txBody>
        </p:sp>
        <p:sp>
          <p:nvSpPr>
            <p:cNvPr id="3060" name="Google Shape;3060;p52"/>
            <p:cNvSpPr/>
            <p:nvPr/>
          </p:nvSpPr>
          <p:spPr>
            <a:xfrm>
              <a:off x="6072539" y="3341443"/>
              <a:ext cx="93972" cy="72327"/>
            </a:xfrm>
            <a:custGeom>
              <a:rect b="b" l="l" r="r" t="t"/>
              <a:pathLst>
                <a:path extrusionOk="0" h="2329" w="3026">
                  <a:moveTo>
                    <a:pt x="1930" y="352"/>
                  </a:moveTo>
                  <a:cubicBezTo>
                    <a:pt x="2001" y="352"/>
                    <a:pt x="2073" y="352"/>
                    <a:pt x="2120" y="400"/>
                  </a:cubicBezTo>
                  <a:lnTo>
                    <a:pt x="2477" y="709"/>
                  </a:lnTo>
                  <a:cubicBezTo>
                    <a:pt x="2620" y="828"/>
                    <a:pt x="2692" y="971"/>
                    <a:pt x="2692" y="1162"/>
                  </a:cubicBezTo>
                  <a:lnTo>
                    <a:pt x="2692" y="1757"/>
                  </a:lnTo>
                  <a:cubicBezTo>
                    <a:pt x="2692" y="1876"/>
                    <a:pt x="2596" y="1948"/>
                    <a:pt x="2477" y="1948"/>
                  </a:cubicBezTo>
                  <a:lnTo>
                    <a:pt x="572" y="1948"/>
                  </a:lnTo>
                  <a:cubicBezTo>
                    <a:pt x="453" y="1948"/>
                    <a:pt x="358" y="1876"/>
                    <a:pt x="358" y="1757"/>
                  </a:cubicBezTo>
                  <a:lnTo>
                    <a:pt x="358" y="1162"/>
                  </a:lnTo>
                  <a:cubicBezTo>
                    <a:pt x="358" y="971"/>
                    <a:pt x="429" y="828"/>
                    <a:pt x="572" y="709"/>
                  </a:cubicBezTo>
                  <a:lnTo>
                    <a:pt x="929" y="400"/>
                  </a:lnTo>
                  <a:cubicBezTo>
                    <a:pt x="977" y="376"/>
                    <a:pt x="1025" y="352"/>
                    <a:pt x="1072" y="352"/>
                  </a:cubicBezTo>
                  <a:lnTo>
                    <a:pt x="1120" y="352"/>
                  </a:lnTo>
                  <a:cubicBezTo>
                    <a:pt x="1251" y="388"/>
                    <a:pt x="1388" y="406"/>
                    <a:pt x="1525" y="406"/>
                  </a:cubicBezTo>
                  <a:cubicBezTo>
                    <a:pt x="1662" y="406"/>
                    <a:pt x="1799" y="388"/>
                    <a:pt x="1930" y="352"/>
                  </a:cubicBezTo>
                  <a:close/>
                  <a:moveTo>
                    <a:pt x="1059" y="0"/>
                  </a:moveTo>
                  <a:cubicBezTo>
                    <a:pt x="929" y="0"/>
                    <a:pt x="797" y="49"/>
                    <a:pt x="691" y="138"/>
                  </a:cubicBezTo>
                  <a:lnTo>
                    <a:pt x="334" y="447"/>
                  </a:lnTo>
                  <a:cubicBezTo>
                    <a:pt x="120" y="614"/>
                    <a:pt x="1" y="876"/>
                    <a:pt x="1" y="1162"/>
                  </a:cubicBezTo>
                  <a:lnTo>
                    <a:pt x="1" y="1757"/>
                  </a:lnTo>
                  <a:cubicBezTo>
                    <a:pt x="1" y="2067"/>
                    <a:pt x="263" y="2329"/>
                    <a:pt x="572" y="2329"/>
                  </a:cubicBezTo>
                  <a:lnTo>
                    <a:pt x="2477" y="2329"/>
                  </a:lnTo>
                  <a:cubicBezTo>
                    <a:pt x="2787" y="2329"/>
                    <a:pt x="3025" y="2067"/>
                    <a:pt x="3025" y="1757"/>
                  </a:cubicBezTo>
                  <a:lnTo>
                    <a:pt x="3025" y="1162"/>
                  </a:lnTo>
                  <a:cubicBezTo>
                    <a:pt x="3025" y="876"/>
                    <a:pt x="2906" y="614"/>
                    <a:pt x="2692" y="447"/>
                  </a:cubicBezTo>
                  <a:lnTo>
                    <a:pt x="2334" y="138"/>
                  </a:lnTo>
                  <a:cubicBezTo>
                    <a:pt x="2228" y="49"/>
                    <a:pt x="2109" y="0"/>
                    <a:pt x="1977" y="0"/>
                  </a:cubicBezTo>
                  <a:cubicBezTo>
                    <a:pt x="1931" y="0"/>
                    <a:pt x="1884" y="6"/>
                    <a:pt x="1834" y="19"/>
                  </a:cubicBezTo>
                  <a:cubicBezTo>
                    <a:pt x="1727" y="42"/>
                    <a:pt x="1620" y="54"/>
                    <a:pt x="1513" y="54"/>
                  </a:cubicBezTo>
                  <a:cubicBezTo>
                    <a:pt x="1406" y="54"/>
                    <a:pt x="1299" y="42"/>
                    <a:pt x="1191" y="19"/>
                  </a:cubicBezTo>
                  <a:cubicBezTo>
                    <a:pt x="1148" y="6"/>
                    <a:pt x="1104" y="0"/>
                    <a:pt x="1059" y="0"/>
                  </a:cubicBezTo>
                  <a:close/>
                </a:path>
              </a:pathLst>
            </a:custGeom>
            <a:solidFill>
              <a:srgbClr val="5959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595959"/>
                </a:solidFill>
              </a:endParaRPr>
            </a:p>
          </p:txBody>
        </p:sp>
        <p:sp>
          <p:nvSpPr>
            <p:cNvPr id="3061" name="Google Shape;3061;p52"/>
            <p:cNvSpPr/>
            <p:nvPr/>
          </p:nvSpPr>
          <p:spPr>
            <a:xfrm>
              <a:off x="6007448" y="3230328"/>
              <a:ext cx="224869" cy="224869"/>
            </a:xfrm>
            <a:custGeom>
              <a:rect b="b" l="l" r="r" t="t"/>
              <a:pathLst>
                <a:path extrusionOk="0" h="7241" w="7241">
                  <a:moveTo>
                    <a:pt x="3621" y="358"/>
                  </a:moveTo>
                  <a:cubicBezTo>
                    <a:pt x="5407" y="358"/>
                    <a:pt x="6883" y="1811"/>
                    <a:pt x="6883" y="3620"/>
                  </a:cubicBezTo>
                  <a:cubicBezTo>
                    <a:pt x="6883" y="5406"/>
                    <a:pt x="5407" y="6883"/>
                    <a:pt x="3621" y="6883"/>
                  </a:cubicBezTo>
                  <a:cubicBezTo>
                    <a:pt x="1811" y="6883"/>
                    <a:pt x="358" y="5406"/>
                    <a:pt x="358" y="3620"/>
                  </a:cubicBezTo>
                  <a:cubicBezTo>
                    <a:pt x="358" y="1811"/>
                    <a:pt x="1811" y="358"/>
                    <a:pt x="3621" y="358"/>
                  </a:cubicBezTo>
                  <a:close/>
                  <a:moveTo>
                    <a:pt x="3621" y="1"/>
                  </a:moveTo>
                  <a:cubicBezTo>
                    <a:pt x="1620" y="1"/>
                    <a:pt x="1" y="1620"/>
                    <a:pt x="1" y="3620"/>
                  </a:cubicBezTo>
                  <a:cubicBezTo>
                    <a:pt x="1" y="5621"/>
                    <a:pt x="1620" y="7240"/>
                    <a:pt x="3621" y="7240"/>
                  </a:cubicBezTo>
                  <a:cubicBezTo>
                    <a:pt x="5621" y="7240"/>
                    <a:pt x="7241" y="5621"/>
                    <a:pt x="7241" y="3620"/>
                  </a:cubicBezTo>
                  <a:cubicBezTo>
                    <a:pt x="7241" y="1620"/>
                    <a:pt x="5621" y="1"/>
                    <a:pt x="3621" y="1"/>
                  </a:cubicBezTo>
                  <a:close/>
                </a:path>
              </a:pathLst>
            </a:custGeom>
            <a:solidFill>
              <a:srgbClr val="5959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595959"/>
                </a:solidFill>
              </a:endParaRPr>
            </a:p>
          </p:txBody>
        </p:sp>
        <p:sp>
          <p:nvSpPr>
            <p:cNvPr id="3062" name="Google Shape;3062;p52"/>
            <p:cNvSpPr/>
            <p:nvPr/>
          </p:nvSpPr>
          <p:spPr>
            <a:xfrm>
              <a:off x="5983070" y="3153405"/>
              <a:ext cx="326171" cy="272197"/>
            </a:xfrm>
            <a:custGeom>
              <a:rect b="b" l="l" r="r" t="t"/>
              <a:pathLst>
                <a:path extrusionOk="0" h="8765" w="10503">
                  <a:moveTo>
                    <a:pt x="4406" y="334"/>
                  </a:moveTo>
                  <a:cubicBezTo>
                    <a:pt x="4715" y="334"/>
                    <a:pt x="4977" y="596"/>
                    <a:pt x="4977" y="930"/>
                  </a:cubicBezTo>
                  <a:cubicBezTo>
                    <a:pt x="4977" y="1263"/>
                    <a:pt x="4715" y="1525"/>
                    <a:pt x="4406" y="1525"/>
                  </a:cubicBezTo>
                  <a:cubicBezTo>
                    <a:pt x="4072" y="1525"/>
                    <a:pt x="3810" y="1263"/>
                    <a:pt x="3810" y="930"/>
                  </a:cubicBezTo>
                  <a:cubicBezTo>
                    <a:pt x="3810" y="620"/>
                    <a:pt x="4072" y="334"/>
                    <a:pt x="4406" y="334"/>
                  </a:cubicBezTo>
                  <a:close/>
                  <a:moveTo>
                    <a:pt x="738" y="2049"/>
                  </a:moveTo>
                  <a:cubicBezTo>
                    <a:pt x="857" y="2049"/>
                    <a:pt x="953" y="2097"/>
                    <a:pt x="1024" y="2168"/>
                  </a:cubicBezTo>
                  <a:cubicBezTo>
                    <a:pt x="1191" y="2311"/>
                    <a:pt x="1191" y="2573"/>
                    <a:pt x="1024" y="2716"/>
                  </a:cubicBezTo>
                  <a:cubicBezTo>
                    <a:pt x="953" y="2787"/>
                    <a:pt x="857" y="2835"/>
                    <a:pt x="738" y="2835"/>
                  </a:cubicBezTo>
                  <a:cubicBezTo>
                    <a:pt x="643" y="2835"/>
                    <a:pt x="548" y="2787"/>
                    <a:pt x="476" y="2716"/>
                  </a:cubicBezTo>
                  <a:cubicBezTo>
                    <a:pt x="405" y="2644"/>
                    <a:pt x="357" y="2549"/>
                    <a:pt x="357" y="2454"/>
                  </a:cubicBezTo>
                  <a:cubicBezTo>
                    <a:pt x="357" y="2335"/>
                    <a:pt x="405" y="2239"/>
                    <a:pt x="476" y="2168"/>
                  </a:cubicBezTo>
                  <a:cubicBezTo>
                    <a:pt x="548" y="2097"/>
                    <a:pt x="643" y="2049"/>
                    <a:pt x="738" y="2049"/>
                  </a:cubicBezTo>
                  <a:close/>
                  <a:moveTo>
                    <a:pt x="8049" y="2049"/>
                  </a:moveTo>
                  <a:cubicBezTo>
                    <a:pt x="8145" y="2049"/>
                    <a:pt x="8264" y="2097"/>
                    <a:pt x="8335" y="2168"/>
                  </a:cubicBezTo>
                  <a:cubicBezTo>
                    <a:pt x="8407" y="2239"/>
                    <a:pt x="8454" y="2335"/>
                    <a:pt x="8454" y="2454"/>
                  </a:cubicBezTo>
                  <a:cubicBezTo>
                    <a:pt x="8454" y="2549"/>
                    <a:pt x="8407" y="2644"/>
                    <a:pt x="8335" y="2716"/>
                  </a:cubicBezTo>
                  <a:cubicBezTo>
                    <a:pt x="8264" y="2811"/>
                    <a:pt x="8168" y="2835"/>
                    <a:pt x="8049" y="2835"/>
                  </a:cubicBezTo>
                  <a:cubicBezTo>
                    <a:pt x="7954" y="2835"/>
                    <a:pt x="7835" y="2787"/>
                    <a:pt x="7764" y="2716"/>
                  </a:cubicBezTo>
                  <a:cubicBezTo>
                    <a:pt x="7621" y="2573"/>
                    <a:pt x="7621" y="2311"/>
                    <a:pt x="7764" y="2168"/>
                  </a:cubicBezTo>
                  <a:cubicBezTo>
                    <a:pt x="7859" y="2097"/>
                    <a:pt x="7954" y="2049"/>
                    <a:pt x="8049" y="2049"/>
                  </a:cubicBezTo>
                  <a:close/>
                  <a:moveTo>
                    <a:pt x="9550" y="5502"/>
                  </a:moveTo>
                  <a:cubicBezTo>
                    <a:pt x="9883" y="5502"/>
                    <a:pt x="10145" y="5764"/>
                    <a:pt x="10145" y="6097"/>
                  </a:cubicBezTo>
                  <a:cubicBezTo>
                    <a:pt x="10145" y="6407"/>
                    <a:pt x="9883" y="6669"/>
                    <a:pt x="9550" y="6669"/>
                  </a:cubicBezTo>
                  <a:cubicBezTo>
                    <a:pt x="9240" y="6669"/>
                    <a:pt x="8978" y="6407"/>
                    <a:pt x="8978" y="6097"/>
                  </a:cubicBezTo>
                  <a:cubicBezTo>
                    <a:pt x="8978" y="5764"/>
                    <a:pt x="9240" y="5502"/>
                    <a:pt x="9550" y="5502"/>
                  </a:cubicBezTo>
                  <a:close/>
                  <a:moveTo>
                    <a:pt x="4406" y="1"/>
                  </a:moveTo>
                  <a:cubicBezTo>
                    <a:pt x="3906" y="1"/>
                    <a:pt x="3501" y="358"/>
                    <a:pt x="3453" y="834"/>
                  </a:cubicBezTo>
                  <a:cubicBezTo>
                    <a:pt x="2643" y="977"/>
                    <a:pt x="1858" y="1335"/>
                    <a:pt x="1191" y="1835"/>
                  </a:cubicBezTo>
                  <a:cubicBezTo>
                    <a:pt x="1052" y="1738"/>
                    <a:pt x="893" y="1690"/>
                    <a:pt x="737" y="1690"/>
                  </a:cubicBezTo>
                  <a:cubicBezTo>
                    <a:pt x="546" y="1690"/>
                    <a:pt x="359" y="1762"/>
                    <a:pt x="214" y="1906"/>
                  </a:cubicBezTo>
                  <a:cubicBezTo>
                    <a:pt x="72" y="2049"/>
                    <a:pt x="0" y="2239"/>
                    <a:pt x="0" y="2454"/>
                  </a:cubicBezTo>
                  <a:cubicBezTo>
                    <a:pt x="0" y="2644"/>
                    <a:pt x="72" y="2835"/>
                    <a:pt x="214" y="2978"/>
                  </a:cubicBezTo>
                  <a:cubicBezTo>
                    <a:pt x="357" y="3121"/>
                    <a:pt x="572" y="3192"/>
                    <a:pt x="762" y="3192"/>
                  </a:cubicBezTo>
                  <a:cubicBezTo>
                    <a:pt x="953" y="3192"/>
                    <a:pt x="1143" y="3121"/>
                    <a:pt x="1286" y="2978"/>
                  </a:cubicBezTo>
                  <a:cubicBezTo>
                    <a:pt x="1524" y="2740"/>
                    <a:pt x="1572" y="2382"/>
                    <a:pt x="1429" y="2097"/>
                  </a:cubicBezTo>
                  <a:cubicBezTo>
                    <a:pt x="2024" y="1644"/>
                    <a:pt x="2739" y="1335"/>
                    <a:pt x="3501" y="1192"/>
                  </a:cubicBezTo>
                  <a:cubicBezTo>
                    <a:pt x="3620" y="1596"/>
                    <a:pt x="3977" y="1882"/>
                    <a:pt x="4406" y="1882"/>
                  </a:cubicBezTo>
                  <a:cubicBezTo>
                    <a:pt x="4834" y="1882"/>
                    <a:pt x="5192" y="1596"/>
                    <a:pt x="5311" y="1192"/>
                  </a:cubicBezTo>
                  <a:cubicBezTo>
                    <a:pt x="6049" y="1335"/>
                    <a:pt x="6763" y="1644"/>
                    <a:pt x="7383" y="2097"/>
                  </a:cubicBezTo>
                  <a:cubicBezTo>
                    <a:pt x="7240" y="2382"/>
                    <a:pt x="7287" y="2740"/>
                    <a:pt x="7525" y="2978"/>
                  </a:cubicBezTo>
                  <a:cubicBezTo>
                    <a:pt x="7668" y="3121"/>
                    <a:pt x="7859" y="3192"/>
                    <a:pt x="8049" y="3192"/>
                  </a:cubicBezTo>
                  <a:cubicBezTo>
                    <a:pt x="8168" y="3192"/>
                    <a:pt x="8288" y="3168"/>
                    <a:pt x="8383" y="3121"/>
                  </a:cubicBezTo>
                  <a:cubicBezTo>
                    <a:pt x="8835" y="3740"/>
                    <a:pt x="9169" y="4430"/>
                    <a:pt x="9288" y="5192"/>
                  </a:cubicBezTo>
                  <a:cubicBezTo>
                    <a:pt x="8907" y="5312"/>
                    <a:pt x="8621" y="5669"/>
                    <a:pt x="8621" y="6097"/>
                  </a:cubicBezTo>
                  <a:cubicBezTo>
                    <a:pt x="8621" y="6526"/>
                    <a:pt x="8907" y="6883"/>
                    <a:pt x="9288" y="7002"/>
                  </a:cubicBezTo>
                  <a:cubicBezTo>
                    <a:pt x="9192" y="7526"/>
                    <a:pt x="9026" y="8026"/>
                    <a:pt x="8764" y="8479"/>
                  </a:cubicBezTo>
                  <a:cubicBezTo>
                    <a:pt x="8716" y="8574"/>
                    <a:pt x="8740" y="8693"/>
                    <a:pt x="8835" y="8741"/>
                  </a:cubicBezTo>
                  <a:cubicBezTo>
                    <a:pt x="8859" y="8741"/>
                    <a:pt x="8883" y="8765"/>
                    <a:pt x="8931" y="8765"/>
                  </a:cubicBezTo>
                  <a:cubicBezTo>
                    <a:pt x="8978" y="8765"/>
                    <a:pt x="9050" y="8717"/>
                    <a:pt x="9073" y="8669"/>
                  </a:cubicBezTo>
                  <a:cubicBezTo>
                    <a:pt x="9359" y="8145"/>
                    <a:pt x="9550" y="7598"/>
                    <a:pt x="9669" y="7026"/>
                  </a:cubicBezTo>
                  <a:cubicBezTo>
                    <a:pt x="10121" y="6979"/>
                    <a:pt x="10502" y="6574"/>
                    <a:pt x="10502" y="6097"/>
                  </a:cubicBezTo>
                  <a:cubicBezTo>
                    <a:pt x="10502" y="5597"/>
                    <a:pt x="10121" y="5192"/>
                    <a:pt x="9669" y="5145"/>
                  </a:cubicBezTo>
                  <a:cubicBezTo>
                    <a:pt x="9502" y="4335"/>
                    <a:pt x="9169" y="3549"/>
                    <a:pt x="8669" y="2882"/>
                  </a:cubicBezTo>
                  <a:cubicBezTo>
                    <a:pt x="8740" y="2763"/>
                    <a:pt x="8811" y="2597"/>
                    <a:pt x="8811" y="2454"/>
                  </a:cubicBezTo>
                  <a:cubicBezTo>
                    <a:pt x="8811" y="2239"/>
                    <a:pt x="8716" y="2049"/>
                    <a:pt x="8573" y="1906"/>
                  </a:cubicBezTo>
                  <a:cubicBezTo>
                    <a:pt x="8429" y="1762"/>
                    <a:pt x="8242" y="1690"/>
                    <a:pt x="8055" y="1690"/>
                  </a:cubicBezTo>
                  <a:cubicBezTo>
                    <a:pt x="7902" y="1690"/>
                    <a:pt x="7749" y="1738"/>
                    <a:pt x="7621" y="1835"/>
                  </a:cubicBezTo>
                  <a:cubicBezTo>
                    <a:pt x="6954" y="1335"/>
                    <a:pt x="6168" y="977"/>
                    <a:pt x="5335" y="834"/>
                  </a:cubicBezTo>
                  <a:cubicBezTo>
                    <a:pt x="5287" y="358"/>
                    <a:pt x="4882" y="1"/>
                    <a:pt x="4406" y="1"/>
                  </a:cubicBezTo>
                  <a:close/>
                </a:path>
              </a:pathLst>
            </a:custGeom>
            <a:solidFill>
              <a:srgbClr val="5959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595959"/>
                </a:solidFill>
              </a:endParaRPr>
            </a:p>
          </p:txBody>
        </p:sp>
        <p:sp>
          <p:nvSpPr>
            <p:cNvPr id="3063" name="Google Shape;3063;p52"/>
            <p:cNvSpPr/>
            <p:nvPr/>
          </p:nvSpPr>
          <p:spPr>
            <a:xfrm>
              <a:off x="5930556" y="3259924"/>
              <a:ext cx="326171" cy="272166"/>
            </a:xfrm>
            <a:custGeom>
              <a:rect b="b" l="l" r="r" t="t"/>
              <a:pathLst>
                <a:path extrusionOk="0" h="8764" w="10503">
                  <a:moveTo>
                    <a:pt x="929" y="2072"/>
                  </a:moveTo>
                  <a:cubicBezTo>
                    <a:pt x="1262" y="2072"/>
                    <a:pt x="1524" y="2334"/>
                    <a:pt x="1524" y="2667"/>
                  </a:cubicBezTo>
                  <a:cubicBezTo>
                    <a:pt x="1524" y="2977"/>
                    <a:pt x="1262" y="3239"/>
                    <a:pt x="929" y="3239"/>
                  </a:cubicBezTo>
                  <a:cubicBezTo>
                    <a:pt x="619" y="3239"/>
                    <a:pt x="357" y="2977"/>
                    <a:pt x="357" y="2667"/>
                  </a:cubicBezTo>
                  <a:cubicBezTo>
                    <a:pt x="357" y="2334"/>
                    <a:pt x="619" y="2072"/>
                    <a:pt x="929" y="2072"/>
                  </a:cubicBezTo>
                  <a:close/>
                  <a:moveTo>
                    <a:pt x="2453" y="5906"/>
                  </a:moveTo>
                  <a:cubicBezTo>
                    <a:pt x="2548" y="5906"/>
                    <a:pt x="2644" y="5954"/>
                    <a:pt x="2715" y="6025"/>
                  </a:cubicBezTo>
                  <a:cubicBezTo>
                    <a:pt x="2882" y="6192"/>
                    <a:pt x="2882" y="6430"/>
                    <a:pt x="2715" y="6597"/>
                  </a:cubicBezTo>
                  <a:cubicBezTo>
                    <a:pt x="2644" y="6668"/>
                    <a:pt x="2548" y="6692"/>
                    <a:pt x="2453" y="6692"/>
                  </a:cubicBezTo>
                  <a:cubicBezTo>
                    <a:pt x="2432" y="6696"/>
                    <a:pt x="2412" y="6698"/>
                    <a:pt x="2392" y="6698"/>
                  </a:cubicBezTo>
                  <a:cubicBezTo>
                    <a:pt x="2301" y="6698"/>
                    <a:pt x="2226" y="6656"/>
                    <a:pt x="2167" y="6597"/>
                  </a:cubicBezTo>
                  <a:cubicBezTo>
                    <a:pt x="2096" y="6525"/>
                    <a:pt x="2048" y="6406"/>
                    <a:pt x="2048" y="6311"/>
                  </a:cubicBezTo>
                  <a:cubicBezTo>
                    <a:pt x="2048" y="6216"/>
                    <a:pt x="2096" y="6097"/>
                    <a:pt x="2167" y="6025"/>
                  </a:cubicBezTo>
                  <a:cubicBezTo>
                    <a:pt x="2239" y="5954"/>
                    <a:pt x="2334" y="5906"/>
                    <a:pt x="2453" y="5906"/>
                  </a:cubicBezTo>
                  <a:close/>
                  <a:moveTo>
                    <a:pt x="9740" y="5906"/>
                  </a:moveTo>
                  <a:cubicBezTo>
                    <a:pt x="9836" y="5906"/>
                    <a:pt x="9955" y="5954"/>
                    <a:pt x="10026" y="6025"/>
                  </a:cubicBezTo>
                  <a:cubicBezTo>
                    <a:pt x="10098" y="6097"/>
                    <a:pt x="10145" y="6216"/>
                    <a:pt x="10145" y="6311"/>
                  </a:cubicBezTo>
                  <a:cubicBezTo>
                    <a:pt x="10145" y="6406"/>
                    <a:pt x="10098" y="6525"/>
                    <a:pt x="10026" y="6597"/>
                  </a:cubicBezTo>
                  <a:cubicBezTo>
                    <a:pt x="9955" y="6668"/>
                    <a:pt x="9836" y="6716"/>
                    <a:pt x="9740" y="6716"/>
                  </a:cubicBezTo>
                  <a:cubicBezTo>
                    <a:pt x="9645" y="6716"/>
                    <a:pt x="9526" y="6668"/>
                    <a:pt x="9455" y="6597"/>
                  </a:cubicBezTo>
                  <a:cubicBezTo>
                    <a:pt x="9312" y="6430"/>
                    <a:pt x="9312" y="6192"/>
                    <a:pt x="9455" y="6025"/>
                  </a:cubicBezTo>
                  <a:cubicBezTo>
                    <a:pt x="9526" y="5954"/>
                    <a:pt x="9621" y="5906"/>
                    <a:pt x="9740" y="5906"/>
                  </a:cubicBezTo>
                  <a:close/>
                  <a:moveTo>
                    <a:pt x="6097" y="7240"/>
                  </a:moveTo>
                  <a:cubicBezTo>
                    <a:pt x="6406" y="7240"/>
                    <a:pt x="6668" y="7502"/>
                    <a:pt x="6668" y="7811"/>
                  </a:cubicBezTo>
                  <a:cubicBezTo>
                    <a:pt x="6668" y="8145"/>
                    <a:pt x="6406" y="8407"/>
                    <a:pt x="6097" y="8407"/>
                  </a:cubicBezTo>
                  <a:cubicBezTo>
                    <a:pt x="5763" y="8407"/>
                    <a:pt x="5501" y="8145"/>
                    <a:pt x="5501" y="7811"/>
                  </a:cubicBezTo>
                  <a:cubicBezTo>
                    <a:pt x="5501" y="7502"/>
                    <a:pt x="5763" y="7240"/>
                    <a:pt x="6097" y="7240"/>
                  </a:cubicBezTo>
                  <a:close/>
                  <a:moveTo>
                    <a:pt x="1568" y="0"/>
                  </a:moveTo>
                  <a:cubicBezTo>
                    <a:pt x="1501" y="0"/>
                    <a:pt x="1437" y="32"/>
                    <a:pt x="1405" y="95"/>
                  </a:cubicBezTo>
                  <a:cubicBezTo>
                    <a:pt x="1143" y="619"/>
                    <a:pt x="929" y="1167"/>
                    <a:pt x="834" y="1739"/>
                  </a:cubicBezTo>
                  <a:cubicBezTo>
                    <a:pt x="357" y="1786"/>
                    <a:pt x="0" y="2167"/>
                    <a:pt x="0" y="2667"/>
                  </a:cubicBezTo>
                  <a:cubicBezTo>
                    <a:pt x="0" y="3144"/>
                    <a:pt x="357" y="3549"/>
                    <a:pt x="834" y="3596"/>
                  </a:cubicBezTo>
                  <a:cubicBezTo>
                    <a:pt x="977" y="4430"/>
                    <a:pt x="1334" y="5216"/>
                    <a:pt x="1834" y="5882"/>
                  </a:cubicBezTo>
                  <a:cubicBezTo>
                    <a:pt x="1739" y="6001"/>
                    <a:pt x="1691" y="6168"/>
                    <a:pt x="1691" y="6311"/>
                  </a:cubicBezTo>
                  <a:cubicBezTo>
                    <a:pt x="1691" y="6525"/>
                    <a:pt x="1763" y="6716"/>
                    <a:pt x="1905" y="6859"/>
                  </a:cubicBezTo>
                  <a:cubicBezTo>
                    <a:pt x="2048" y="7002"/>
                    <a:pt x="2263" y="7073"/>
                    <a:pt x="2453" y="7073"/>
                  </a:cubicBezTo>
                  <a:cubicBezTo>
                    <a:pt x="2596" y="7073"/>
                    <a:pt x="2739" y="7025"/>
                    <a:pt x="2882" y="6930"/>
                  </a:cubicBezTo>
                  <a:cubicBezTo>
                    <a:pt x="3549" y="7430"/>
                    <a:pt x="4334" y="7787"/>
                    <a:pt x="5168" y="7930"/>
                  </a:cubicBezTo>
                  <a:cubicBezTo>
                    <a:pt x="5216" y="8407"/>
                    <a:pt x="5597" y="8764"/>
                    <a:pt x="6097" y="8764"/>
                  </a:cubicBezTo>
                  <a:cubicBezTo>
                    <a:pt x="6573" y="8764"/>
                    <a:pt x="6978" y="8407"/>
                    <a:pt x="7026" y="7930"/>
                  </a:cubicBezTo>
                  <a:cubicBezTo>
                    <a:pt x="7859" y="7787"/>
                    <a:pt x="8645" y="7430"/>
                    <a:pt x="9312" y="6930"/>
                  </a:cubicBezTo>
                  <a:cubicBezTo>
                    <a:pt x="9431" y="7025"/>
                    <a:pt x="9598" y="7073"/>
                    <a:pt x="9740" y="7073"/>
                  </a:cubicBezTo>
                  <a:cubicBezTo>
                    <a:pt x="9931" y="7073"/>
                    <a:pt x="10121" y="7002"/>
                    <a:pt x="10288" y="6859"/>
                  </a:cubicBezTo>
                  <a:cubicBezTo>
                    <a:pt x="10431" y="6716"/>
                    <a:pt x="10502" y="6525"/>
                    <a:pt x="10502" y="6311"/>
                  </a:cubicBezTo>
                  <a:cubicBezTo>
                    <a:pt x="10502" y="6120"/>
                    <a:pt x="10431" y="5930"/>
                    <a:pt x="10288" y="5787"/>
                  </a:cubicBezTo>
                  <a:cubicBezTo>
                    <a:pt x="10133" y="5632"/>
                    <a:pt x="9937" y="5555"/>
                    <a:pt x="9743" y="5555"/>
                  </a:cubicBezTo>
                  <a:cubicBezTo>
                    <a:pt x="9550" y="5555"/>
                    <a:pt x="9359" y="5632"/>
                    <a:pt x="9216" y="5787"/>
                  </a:cubicBezTo>
                  <a:cubicBezTo>
                    <a:pt x="8978" y="6025"/>
                    <a:pt x="8931" y="6382"/>
                    <a:pt x="9074" y="6644"/>
                  </a:cubicBezTo>
                  <a:cubicBezTo>
                    <a:pt x="8454" y="7121"/>
                    <a:pt x="7740" y="7430"/>
                    <a:pt x="7002" y="7573"/>
                  </a:cubicBezTo>
                  <a:cubicBezTo>
                    <a:pt x="6883" y="7168"/>
                    <a:pt x="6525" y="6883"/>
                    <a:pt x="6097" y="6883"/>
                  </a:cubicBezTo>
                  <a:cubicBezTo>
                    <a:pt x="5668" y="6883"/>
                    <a:pt x="5311" y="7168"/>
                    <a:pt x="5192" y="7573"/>
                  </a:cubicBezTo>
                  <a:cubicBezTo>
                    <a:pt x="4430" y="7430"/>
                    <a:pt x="3739" y="7121"/>
                    <a:pt x="3120" y="6644"/>
                  </a:cubicBezTo>
                  <a:cubicBezTo>
                    <a:pt x="3263" y="6382"/>
                    <a:pt x="3215" y="6025"/>
                    <a:pt x="2977" y="5787"/>
                  </a:cubicBezTo>
                  <a:cubicBezTo>
                    <a:pt x="2828" y="5638"/>
                    <a:pt x="2633" y="5564"/>
                    <a:pt x="2438" y="5564"/>
                  </a:cubicBezTo>
                  <a:cubicBezTo>
                    <a:pt x="2320" y="5564"/>
                    <a:pt x="2203" y="5591"/>
                    <a:pt x="2096" y="5644"/>
                  </a:cubicBezTo>
                  <a:cubicBezTo>
                    <a:pt x="1643" y="5025"/>
                    <a:pt x="1334" y="4311"/>
                    <a:pt x="1191" y="3572"/>
                  </a:cubicBezTo>
                  <a:cubicBezTo>
                    <a:pt x="1596" y="3453"/>
                    <a:pt x="1882" y="3096"/>
                    <a:pt x="1882" y="2667"/>
                  </a:cubicBezTo>
                  <a:cubicBezTo>
                    <a:pt x="1882" y="2239"/>
                    <a:pt x="1596" y="1882"/>
                    <a:pt x="1191" y="1762"/>
                  </a:cubicBezTo>
                  <a:cubicBezTo>
                    <a:pt x="1286" y="1239"/>
                    <a:pt x="1477" y="738"/>
                    <a:pt x="1739" y="262"/>
                  </a:cubicBezTo>
                  <a:cubicBezTo>
                    <a:pt x="1786" y="191"/>
                    <a:pt x="1739" y="72"/>
                    <a:pt x="1667" y="24"/>
                  </a:cubicBezTo>
                  <a:cubicBezTo>
                    <a:pt x="1636" y="8"/>
                    <a:pt x="1601" y="0"/>
                    <a:pt x="1568" y="0"/>
                  </a:cubicBezTo>
                  <a:close/>
                </a:path>
              </a:pathLst>
            </a:custGeom>
            <a:solidFill>
              <a:srgbClr val="5959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595959"/>
                </a:solidFill>
              </a:endParaRPr>
            </a:p>
          </p:txBody>
        </p:sp>
      </p:grpSp>
      <p:grpSp>
        <p:nvGrpSpPr>
          <p:cNvPr id="3064" name="Google Shape;3064;p52"/>
          <p:cNvGrpSpPr/>
          <p:nvPr/>
        </p:nvGrpSpPr>
        <p:grpSpPr>
          <a:xfrm>
            <a:off x="3522428" y="3581503"/>
            <a:ext cx="343189" cy="379399"/>
            <a:chOff x="2861390" y="3152691"/>
            <a:chExt cx="343189" cy="379399"/>
          </a:xfrm>
        </p:grpSpPr>
        <p:sp>
          <p:nvSpPr>
            <p:cNvPr id="3065" name="Google Shape;3065;p52"/>
            <p:cNvSpPr/>
            <p:nvPr/>
          </p:nvSpPr>
          <p:spPr>
            <a:xfrm>
              <a:off x="2924246" y="3218465"/>
              <a:ext cx="215242" cy="313624"/>
            </a:xfrm>
            <a:custGeom>
              <a:rect b="b" l="l" r="r" t="t"/>
              <a:pathLst>
                <a:path extrusionOk="0" h="10099" w="6931">
                  <a:moveTo>
                    <a:pt x="4263" y="7813"/>
                  </a:moveTo>
                  <a:lnTo>
                    <a:pt x="4263" y="8218"/>
                  </a:lnTo>
                  <a:lnTo>
                    <a:pt x="2715" y="8218"/>
                  </a:lnTo>
                  <a:lnTo>
                    <a:pt x="2715" y="7813"/>
                  </a:lnTo>
                  <a:close/>
                  <a:moveTo>
                    <a:pt x="4263" y="8575"/>
                  </a:moveTo>
                  <a:lnTo>
                    <a:pt x="4263" y="8765"/>
                  </a:lnTo>
                  <a:cubicBezTo>
                    <a:pt x="4263" y="8884"/>
                    <a:pt x="4192" y="8980"/>
                    <a:pt x="4073" y="8980"/>
                  </a:cubicBezTo>
                  <a:lnTo>
                    <a:pt x="2930" y="8980"/>
                  </a:lnTo>
                  <a:cubicBezTo>
                    <a:pt x="2810" y="8980"/>
                    <a:pt x="2715" y="8884"/>
                    <a:pt x="2715" y="8765"/>
                  </a:cubicBezTo>
                  <a:lnTo>
                    <a:pt x="2715" y="8575"/>
                  </a:lnTo>
                  <a:close/>
                  <a:moveTo>
                    <a:pt x="3692" y="9337"/>
                  </a:moveTo>
                  <a:lnTo>
                    <a:pt x="3692" y="9551"/>
                  </a:lnTo>
                  <a:cubicBezTo>
                    <a:pt x="3692" y="9646"/>
                    <a:pt x="3596" y="9742"/>
                    <a:pt x="3501" y="9742"/>
                  </a:cubicBezTo>
                  <a:cubicBezTo>
                    <a:pt x="3382" y="9742"/>
                    <a:pt x="3287" y="9646"/>
                    <a:pt x="3287" y="9551"/>
                  </a:cubicBezTo>
                  <a:lnTo>
                    <a:pt x="3287" y="9337"/>
                  </a:lnTo>
                  <a:close/>
                  <a:moveTo>
                    <a:pt x="3516" y="0"/>
                  </a:moveTo>
                  <a:cubicBezTo>
                    <a:pt x="3378" y="0"/>
                    <a:pt x="3237" y="9"/>
                    <a:pt x="3096" y="25"/>
                  </a:cubicBezTo>
                  <a:cubicBezTo>
                    <a:pt x="1548" y="192"/>
                    <a:pt x="286" y="1430"/>
                    <a:pt x="96" y="2978"/>
                  </a:cubicBezTo>
                  <a:cubicBezTo>
                    <a:pt x="0" y="3717"/>
                    <a:pt x="143" y="4431"/>
                    <a:pt x="477" y="5050"/>
                  </a:cubicBezTo>
                  <a:cubicBezTo>
                    <a:pt x="810" y="5669"/>
                    <a:pt x="1310" y="6146"/>
                    <a:pt x="1906" y="6479"/>
                  </a:cubicBezTo>
                  <a:cubicBezTo>
                    <a:pt x="2191" y="6622"/>
                    <a:pt x="2358" y="6884"/>
                    <a:pt x="2358" y="7170"/>
                  </a:cubicBezTo>
                  <a:lnTo>
                    <a:pt x="2358" y="8789"/>
                  </a:lnTo>
                  <a:cubicBezTo>
                    <a:pt x="2358" y="9099"/>
                    <a:pt x="2620" y="9337"/>
                    <a:pt x="2930" y="9337"/>
                  </a:cubicBezTo>
                  <a:lnTo>
                    <a:pt x="2930" y="9551"/>
                  </a:lnTo>
                  <a:cubicBezTo>
                    <a:pt x="2930" y="9861"/>
                    <a:pt x="3192" y="10099"/>
                    <a:pt x="3501" y="10099"/>
                  </a:cubicBezTo>
                  <a:cubicBezTo>
                    <a:pt x="3787" y="10099"/>
                    <a:pt x="4049" y="9837"/>
                    <a:pt x="4049" y="9551"/>
                  </a:cubicBezTo>
                  <a:lnTo>
                    <a:pt x="4049" y="9337"/>
                  </a:lnTo>
                  <a:lnTo>
                    <a:pt x="4073" y="9337"/>
                  </a:lnTo>
                  <a:cubicBezTo>
                    <a:pt x="4382" y="9337"/>
                    <a:pt x="4620" y="9075"/>
                    <a:pt x="4620" y="8789"/>
                  </a:cubicBezTo>
                  <a:lnTo>
                    <a:pt x="4620" y="7170"/>
                  </a:lnTo>
                  <a:cubicBezTo>
                    <a:pt x="4620" y="6884"/>
                    <a:pt x="4787" y="6622"/>
                    <a:pt x="5049" y="6479"/>
                  </a:cubicBezTo>
                  <a:cubicBezTo>
                    <a:pt x="5454" y="6265"/>
                    <a:pt x="5811" y="5979"/>
                    <a:pt x="6097" y="5646"/>
                  </a:cubicBezTo>
                  <a:cubicBezTo>
                    <a:pt x="6168" y="5574"/>
                    <a:pt x="6145" y="5455"/>
                    <a:pt x="6073" y="5384"/>
                  </a:cubicBezTo>
                  <a:cubicBezTo>
                    <a:pt x="6041" y="5362"/>
                    <a:pt x="5999" y="5350"/>
                    <a:pt x="5959" y="5350"/>
                  </a:cubicBezTo>
                  <a:cubicBezTo>
                    <a:pt x="5909" y="5350"/>
                    <a:pt x="5861" y="5368"/>
                    <a:pt x="5835" y="5407"/>
                  </a:cubicBezTo>
                  <a:cubicBezTo>
                    <a:pt x="5573" y="5717"/>
                    <a:pt x="5263" y="5979"/>
                    <a:pt x="4882" y="6146"/>
                  </a:cubicBezTo>
                  <a:cubicBezTo>
                    <a:pt x="4501" y="6360"/>
                    <a:pt x="4263" y="6741"/>
                    <a:pt x="4263" y="7170"/>
                  </a:cubicBezTo>
                  <a:lnTo>
                    <a:pt x="4263" y="7455"/>
                  </a:lnTo>
                  <a:lnTo>
                    <a:pt x="2715" y="7455"/>
                  </a:lnTo>
                  <a:lnTo>
                    <a:pt x="2715" y="7170"/>
                  </a:lnTo>
                  <a:cubicBezTo>
                    <a:pt x="2715" y="6741"/>
                    <a:pt x="2453" y="6360"/>
                    <a:pt x="2072" y="6146"/>
                  </a:cubicBezTo>
                  <a:cubicBezTo>
                    <a:pt x="1525" y="5860"/>
                    <a:pt x="1072" y="5431"/>
                    <a:pt x="786" y="4884"/>
                  </a:cubicBezTo>
                  <a:cubicBezTo>
                    <a:pt x="477" y="4312"/>
                    <a:pt x="358" y="3693"/>
                    <a:pt x="429" y="3026"/>
                  </a:cubicBezTo>
                  <a:cubicBezTo>
                    <a:pt x="620" y="1645"/>
                    <a:pt x="1739" y="526"/>
                    <a:pt x="3144" y="383"/>
                  </a:cubicBezTo>
                  <a:cubicBezTo>
                    <a:pt x="3262" y="370"/>
                    <a:pt x="3379" y="364"/>
                    <a:pt x="3496" y="364"/>
                  </a:cubicBezTo>
                  <a:cubicBezTo>
                    <a:pt x="4251" y="364"/>
                    <a:pt x="4968" y="629"/>
                    <a:pt x="5525" y="1145"/>
                  </a:cubicBezTo>
                  <a:cubicBezTo>
                    <a:pt x="6192" y="1716"/>
                    <a:pt x="6549" y="2550"/>
                    <a:pt x="6549" y="3431"/>
                  </a:cubicBezTo>
                  <a:cubicBezTo>
                    <a:pt x="6549" y="3907"/>
                    <a:pt x="6454" y="4360"/>
                    <a:pt x="6240" y="4788"/>
                  </a:cubicBezTo>
                  <a:cubicBezTo>
                    <a:pt x="6192" y="4884"/>
                    <a:pt x="6240" y="4979"/>
                    <a:pt x="6311" y="5026"/>
                  </a:cubicBezTo>
                  <a:cubicBezTo>
                    <a:pt x="6338" y="5040"/>
                    <a:pt x="6366" y="5046"/>
                    <a:pt x="6395" y="5046"/>
                  </a:cubicBezTo>
                  <a:cubicBezTo>
                    <a:pt x="6467" y="5046"/>
                    <a:pt x="6539" y="5006"/>
                    <a:pt x="6573" y="4955"/>
                  </a:cubicBezTo>
                  <a:cubicBezTo>
                    <a:pt x="6811" y="4479"/>
                    <a:pt x="6930" y="3955"/>
                    <a:pt x="6930" y="3431"/>
                  </a:cubicBezTo>
                  <a:cubicBezTo>
                    <a:pt x="6930" y="2454"/>
                    <a:pt x="6502" y="1526"/>
                    <a:pt x="5787" y="859"/>
                  </a:cubicBezTo>
                  <a:cubicBezTo>
                    <a:pt x="5153" y="307"/>
                    <a:pt x="4361" y="0"/>
                    <a:pt x="3516" y="0"/>
                  </a:cubicBezTo>
                  <a:close/>
                </a:path>
              </a:pathLst>
            </a:custGeom>
            <a:solidFill>
              <a:srgbClr val="5959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595959"/>
                </a:solidFill>
              </a:endParaRPr>
            </a:p>
          </p:txBody>
        </p:sp>
        <p:sp>
          <p:nvSpPr>
            <p:cNvPr id="3066" name="Google Shape;3066;p52"/>
            <p:cNvSpPr/>
            <p:nvPr/>
          </p:nvSpPr>
          <p:spPr>
            <a:xfrm>
              <a:off x="2861390" y="3319084"/>
              <a:ext cx="46614" cy="11118"/>
            </a:xfrm>
            <a:custGeom>
              <a:rect b="b" l="l" r="r" t="t"/>
              <a:pathLst>
                <a:path extrusionOk="0" h="358" w="1501">
                  <a:moveTo>
                    <a:pt x="167" y="0"/>
                  </a:moveTo>
                  <a:cubicBezTo>
                    <a:pt x="72" y="0"/>
                    <a:pt x="0" y="96"/>
                    <a:pt x="0" y="191"/>
                  </a:cubicBezTo>
                  <a:cubicBezTo>
                    <a:pt x="0" y="286"/>
                    <a:pt x="72" y="358"/>
                    <a:pt x="167" y="358"/>
                  </a:cubicBezTo>
                  <a:lnTo>
                    <a:pt x="1310" y="358"/>
                  </a:lnTo>
                  <a:cubicBezTo>
                    <a:pt x="1405" y="358"/>
                    <a:pt x="1500" y="286"/>
                    <a:pt x="1500" y="191"/>
                  </a:cubicBezTo>
                  <a:cubicBezTo>
                    <a:pt x="1500" y="96"/>
                    <a:pt x="1405" y="0"/>
                    <a:pt x="1310" y="0"/>
                  </a:cubicBezTo>
                  <a:close/>
                </a:path>
              </a:pathLst>
            </a:custGeom>
            <a:solidFill>
              <a:srgbClr val="5959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595959"/>
                </a:solidFill>
              </a:endParaRPr>
            </a:p>
          </p:txBody>
        </p:sp>
        <p:sp>
          <p:nvSpPr>
            <p:cNvPr id="3067" name="Google Shape;3067;p52"/>
            <p:cNvSpPr/>
            <p:nvPr/>
          </p:nvSpPr>
          <p:spPr>
            <a:xfrm>
              <a:off x="3157935" y="3319084"/>
              <a:ext cx="46645" cy="11118"/>
            </a:xfrm>
            <a:custGeom>
              <a:rect b="b" l="l" r="r" t="t"/>
              <a:pathLst>
                <a:path extrusionOk="0" h="358" w="1502">
                  <a:moveTo>
                    <a:pt x="167" y="0"/>
                  </a:moveTo>
                  <a:cubicBezTo>
                    <a:pt x="72" y="0"/>
                    <a:pt x="1" y="96"/>
                    <a:pt x="1" y="191"/>
                  </a:cubicBezTo>
                  <a:cubicBezTo>
                    <a:pt x="1" y="286"/>
                    <a:pt x="72" y="358"/>
                    <a:pt x="167" y="358"/>
                  </a:cubicBezTo>
                  <a:lnTo>
                    <a:pt x="1311" y="358"/>
                  </a:lnTo>
                  <a:cubicBezTo>
                    <a:pt x="1430" y="358"/>
                    <a:pt x="1501" y="286"/>
                    <a:pt x="1501" y="191"/>
                  </a:cubicBezTo>
                  <a:cubicBezTo>
                    <a:pt x="1501" y="96"/>
                    <a:pt x="1430" y="0"/>
                    <a:pt x="1311" y="0"/>
                  </a:cubicBezTo>
                  <a:close/>
                </a:path>
              </a:pathLst>
            </a:custGeom>
            <a:solidFill>
              <a:srgbClr val="5959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595959"/>
                </a:solidFill>
              </a:endParaRPr>
            </a:p>
          </p:txBody>
        </p:sp>
        <p:sp>
          <p:nvSpPr>
            <p:cNvPr id="3068" name="Google Shape;3068;p52"/>
            <p:cNvSpPr/>
            <p:nvPr/>
          </p:nvSpPr>
          <p:spPr>
            <a:xfrm>
              <a:off x="3027038" y="3152691"/>
              <a:ext cx="11118" cy="47359"/>
            </a:xfrm>
            <a:custGeom>
              <a:rect b="b" l="l" r="r" t="t"/>
              <a:pathLst>
                <a:path extrusionOk="0" h="1525" w="358">
                  <a:moveTo>
                    <a:pt x="191" y="0"/>
                  </a:moveTo>
                  <a:cubicBezTo>
                    <a:pt x="96" y="0"/>
                    <a:pt x="1" y="95"/>
                    <a:pt x="1" y="191"/>
                  </a:cubicBezTo>
                  <a:lnTo>
                    <a:pt x="1" y="1334"/>
                  </a:lnTo>
                  <a:cubicBezTo>
                    <a:pt x="1" y="1429"/>
                    <a:pt x="96" y="1524"/>
                    <a:pt x="191" y="1524"/>
                  </a:cubicBezTo>
                  <a:cubicBezTo>
                    <a:pt x="286" y="1524"/>
                    <a:pt x="358" y="1429"/>
                    <a:pt x="358" y="1334"/>
                  </a:cubicBezTo>
                  <a:lnTo>
                    <a:pt x="358" y="191"/>
                  </a:lnTo>
                  <a:cubicBezTo>
                    <a:pt x="358" y="95"/>
                    <a:pt x="286" y="0"/>
                    <a:pt x="191" y="0"/>
                  </a:cubicBezTo>
                  <a:close/>
                </a:path>
              </a:pathLst>
            </a:custGeom>
            <a:solidFill>
              <a:srgbClr val="5959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595959"/>
                </a:solidFill>
              </a:endParaRPr>
            </a:p>
          </p:txBody>
        </p:sp>
        <p:sp>
          <p:nvSpPr>
            <p:cNvPr id="3069" name="Google Shape;3069;p52"/>
            <p:cNvSpPr/>
            <p:nvPr/>
          </p:nvSpPr>
          <p:spPr>
            <a:xfrm>
              <a:off x="2909463" y="3201851"/>
              <a:ext cx="36987" cy="35900"/>
            </a:xfrm>
            <a:custGeom>
              <a:rect b="b" l="l" r="r" t="t"/>
              <a:pathLst>
                <a:path extrusionOk="0" h="1156" w="1191">
                  <a:moveTo>
                    <a:pt x="179" y="1"/>
                  </a:moveTo>
                  <a:cubicBezTo>
                    <a:pt x="131" y="1"/>
                    <a:pt x="83" y="13"/>
                    <a:pt x="48" y="36"/>
                  </a:cubicBezTo>
                  <a:cubicBezTo>
                    <a:pt x="0" y="108"/>
                    <a:pt x="0" y="227"/>
                    <a:pt x="48" y="298"/>
                  </a:cubicBezTo>
                  <a:lnTo>
                    <a:pt x="881" y="1108"/>
                  </a:lnTo>
                  <a:cubicBezTo>
                    <a:pt x="905" y="1156"/>
                    <a:pt x="953" y="1156"/>
                    <a:pt x="1000" y="1156"/>
                  </a:cubicBezTo>
                  <a:cubicBezTo>
                    <a:pt x="1048" y="1156"/>
                    <a:pt x="1096" y="1156"/>
                    <a:pt x="1119" y="1108"/>
                  </a:cubicBezTo>
                  <a:cubicBezTo>
                    <a:pt x="1191" y="1037"/>
                    <a:pt x="1191" y="941"/>
                    <a:pt x="1119" y="870"/>
                  </a:cubicBezTo>
                  <a:lnTo>
                    <a:pt x="310" y="36"/>
                  </a:lnTo>
                  <a:cubicBezTo>
                    <a:pt x="274" y="13"/>
                    <a:pt x="226" y="1"/>
                    <a:pt x="179" y="1"/>
                  </a:cubicBezTo>
                  <a:close/>
                </a:path>
              </a:pathLst>
            </a:custGeom>
            <a:solidFill>
              <a:srgbClr val="5959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595959"/>
                </a:solidFill>
              </a:endParaRPr>
            </a:p>
          </p:txBody>
        </p:sp>
        <p:sp>
          <p:nvSpPr>
            <p:cNvPr id="3070" name="Google Shape;3070;p52"/>
            <p:cNvSpPr/>
            <p:nvPr/>
          </p:nvSpPr>
          <p:spPr>
            <a:xfrm>
              <a:off x="3118743" y="3411348"/>
              <a:ext cx="37763" cy="36459"/>
            </a:xfrm>
            <a:custGeom>
              <a:rect b="b" l="l" r="r" t="t"/>
              <a:pathLst>
                <a:path extrusionOk="0" h="1174" w="1216">
                  <a:moveTo>
                    <a:pt x="203" y="0"/>
                  </a:moveTo>
                  <a:cubicBezTo>
                    <a:pt x="155" y="0"/>
                    <a:pt x="108" y="18"/>
                    <a:pt x="72" y="54"/>
                  </a:cubicBezTo>
                  <a:cubicBezTo>
                    <a:pt x="1" y="125"/>
                    <a:pt x="1" y="244"/>
                    <a:pt x="72" y="316"/>
                  </a:cubicBezTo>
                  <a:lnTo>
                    <a:pt x="882" y="1125"/>
                  </a:lnTo>
                  <a:cubicBezTo>
                    <a:pt x="929" y="1149"/>
                    <a:pt x="977" y="1173"/>
                    <a:pt x="1025" y="1173"/>
                  </a:cubicBezTo>
                  <a:cubicBezTo>
                    <a:pt x="1048" y="1173"/>
                    <a:pt x="1096" y="1149"/>
                    <a:pt x="1144" y="1125"/>
                  </a:cubicBezTo>
                  <a:cubicBezTo>
                    <a:pt x="1215" y="1054"/>
                    <a:pt x="1215" y="935"/>
                    <a:pt x="1144" y="863"/>
                  </a:cubicBezTo>
                  <a:lnTo>
                    <a:pt x="334" y="54"/>
                  </a:lnTo>
                  <a:cubicBezTo>
                    <a:pt x="298" y="18"/>
                    <a:pt x="251" y="0"/>
                    <a:pt x="203" y="0"/>
                  </a:cubicBezTo>
                  <a:close/>
                </a:path>
              </a:pathLst>
            </a:custGeom>
            <a:solidFill>
              <a:srgbClr val="5959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595959"/>
                </a:solidFill>
              </a:endParaRPr>
            </a:p>
          </p:txBody>
        </p:sp>
        <p:sp>
          <p:nvSpPr>
            <p:cNvPr id="3071" name="Google Shape;3071;p52"/>
            <p:cNvSpPr/>
            <p:nvPr/>
          </p:nvSpPr>
          <p:spPr>
            <a:xfrm>
              <a:off x="3118743" y="3202037"/>
              <a:ext cx="37763" cy="35713"/>
            </a:xfrm>
            <a:custGeom>
              <a:rect b="b" l="l" r="r" t="t"/>
              <a:pathLst>
                <a:path extrusionOk="0" h="1150" w="1216">
                  <a:moveTo>
                    <a:pt x="1013" y="1"/>
                  </a:moveTo>
                  <a:cubicBezTo>
                    <a:pt x="965" y="1"/>
                    <a:pt x="917" y="19"/>
                    <a:pt x="882" y="54"/>
                  </a:cubicBezTo>
                  <a:lnTo>
                    <a:pt x="72" y="864"/>
                  </a:lnTo>
                  <a:cubicBezTo>
                    <a:pt x="1" y="912"/>
                    <a:pt x="1" y="1031"/>
                    <a:pt x="72" y="1102"/>
                  </a:cubicBezTo>
                  <a:cubicBezTo>
                    <a:pt x="120" y="1150"/>
                    <a:pt x="167" y="1150"/>
                    <a:pt x="215" y="1150"/>
                  </a:cubicBezTo>
                  <a:cubicBezTo>
                    <a:pt x="239" y="1150"/>
                    <a:pt x="286" y="1150"/>
                    <a:pt x="334" y="1102"/>
                  </a:cubicBezTo>
                  <a:lnTo>
                    <a:pt x="1144" y="292"/>
                  </a:lnTo>
                  <a:cubicBezTo>
                    <a:pt x="1215" y="221"/>
                    <a:pt x="1215" y="126"/>
                    <a:pt x="1144" y="54"/>
                  </a:cubicBezTo>
                  <a:cubicBezTo>
                    <a:pt x="1108" y="19"/>
                    <a:pt x="1060" y="1"/>
                    <a:pt x="1013" y="1"/>
                  </a:cubicBezTo>
                  <a:close/>
                </a:path>
              </a:pathLst>
            </a:custGeom>
            <a:solidFill>
              <a:srgbClr val="5959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595959"/>
                </a:solidFill>
              </a:endParaRPr>
            </a:p>
          </p:txBody>
        </p:sp>
        <p:sp>
          <p:nvSpPr>
            <p:cNvPr id="3072" name="Google Shape;3072;p52"/>
            <p:cNvSpPr/>
            <p:nvPr/>
          </p:nvSpPr>
          <p:spPr>
            <a:xfrm>
              <a:off x="2909463" y="3411348"/>
              <a:ext cx="36987" cy="36459"/>
            </a:xfrm>
            <a:custGeom>
              <a:rect b="b" l="l" r="r" t="t"/>
              <a:pathLst>
                <a:path extrusionOk="0" h="1174" w="1191">
                  <a:moveTo>
                    <a:pt x="1000" y="0"/>
                  </a:moveTo>
                  <a:cubicBezTo>
                    <a:pt x="959" y="0"/>
                    <a:pt x="917" y="18"/>
                    <a:pt x="881" y="54"/>
                  </a:cubicBezTo>
                  <a:lnTo>
                    <a:pt x="72" y="863"/>
                  </a:lnTo>
                  <a:cubicBezTo>
                    <a:pt x="0" y="935"/>
                    <a:pt x="0" y="1054"/>
                    <a:pt x="72" y="1125"/>
                  </a:cubicBezTo>
                  <a:cubicBezTo>
                    <a:pt x="95" y="1149"/>
                    <a:pt x="143" y="1173"/>
                    <a:pt x="191" y="1173"/>
                  </a:cubicBezTo>
                  <a:cubicBezTo>
                    <a:pt x="238" y="1173"/>
                    <a:pt x="286" y="1149"/>
                    <a:pt x="310" y="1125"/>
                  </a:cubicBezTo>
                  <a:lnTo>
                    <a:pt x="1119" y="316"/>
                  </a:lnTo>
                  <a:cubicBezTo>
                    <a:pt x="1191" y="244"/>
                    <a:pt x="1191" y="125"/>
                    <a:pt x="1119" y="54"/>
                  </a:cubicBezTo>
                  <a:cubicBezTo>
                    <a:pt x="1084" y="18"/>
                    <a:pt x="1042" y="0"/>
                    <a:pt x="1000" y="0"/>
                  </a:cubicBezTo>
                  <a:close/>
                </a:path>
              </a:pathLst>
            </a:custGeom>
            <a:solidFill>
              <a:srgbClr val="5959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595959"/>
                </a:solidFill>
              </a:endParaRPr>
            </a:p>
          </p:txBody>
        </p:sp>
        <p:sp>
          <p:nvSpPr>
            <p:cNvPr id="3073" name="Google Shape;3073;p52"/>
            <p:cNvSpPr/>
            <p:nvPr/>
          </p:nvSpPr>
          <p:spPr>
            <a:xfrm>
              <a:off x="2997473" y="3265824"/>
              <a:ext cx="70277" cy="130214"/>
            </a:xfrm>
            <a:custGeom>
              <a:rect b="b" l="l" r="r" t="t"/>
              <a:pathLst>
                <a:path extrusionOk="0" h="4193" w="2263">
                  <a:moveTo>
                    <a:pt x="953" y="763"/>
                  </a:moveTo>
                  <a:lnTo>
                    <a:pt x="953" y="1834"/>
                  </a:lnTo>
                  <a:cubicBezTo>
                    <a:pt x="500" y="1668"/>
                    <a:pt x="357" y="1501"/>
                    <a:pt x="357" y="1239"/>
                  </a:cubicBezTo>
                  <a:cubicBezTo>
                    <a:pt x="357" y="1001"/>
                    <a:pt x="619" y="810"/>
                    <a:pt x="953" y="763"/>
                  </a:cubicBezTo>
                  <a:close/>
                  <a:moveTo>
                    <a:pt x="1310" y="2335"/>
                  </a:moveTo>
                  <a:cubicBezTo>
                    <a:pt x="1762" y="2525"/>
                    <a:pt x="1905" y="2668"/>
                    <a:pt x="1905" y="2954"/>
                  </a:cubicBezTo>
                  <a:cubicBezTo>
                    <a:pt x="1905" y="3168"/>
                    <a:pt x="1667" y="3382"/>
                    <a:pt x="1310" y="3430"/>
                  </a:cubicBezTo>
                  <a:lnTo>
                    <a:pt x="1310" y="2335"/>
                  </a:lnTo>
                  <a:close/>
                  <a:moveTo>
                    <a:pt x="1143" y="1"/>
                  </a:moveTo>
                  <a:cubicBezTo>
                    <a:pt x="1048" y="1"/>
                    <a:pt x="953" y="72"/>
                    <a:pt x="953" y="167"/>
                  </a:cubicBezTo>
                  <a:lnTo>
                    <a:pt x="953" y="406"/>
                  </a:lnTo>
                  <a:cubicBezTo>
                    <a:pt x="405" y="453"/>
                    <a:pt x="0" y="810"/>
                    <a:pt x="0" y="1239"/>
                  </a:cubicBezTo>
                  <a:cubicBezTo>
                    <a:pt x="0" y="1811"/>
                    <a:pt x="452" y="2049"/>
                    <a:pt x="953" y="2215"/>
                  </a:cubicBezTo>
                  <a:lnTo>
                    <a:pt x="953" y="3430"/>
                  </a:lnTo>
                  <a:cubicBezTo>
                    <a:pt x="619" y="3382"/>
                    <a:pt x="357" y="3168"/>
                    <a:pt x="357" y="2954"/>
                  </a:cubicBezTo>
                  <a:cubicBezTo>
                    <a:pt x="357" y="2858"/>
                    <a:pt x="286" y="2763"/>
                    <a:pt x="191" y="2763"/>
                  </a:cubicBezTo>
                  <a:cubicBezTo>
                    <a:pt x="95" y="2763"/>
                    <a:pt x="0" y="2858"/>
                    <a:pt x="0" y="2954"/>
                  </a:cubicBezTo>
                  <a:cubicBezTo>
                    <a:pt x="0" y="3382"/>
                    <a:pt x="405" y="3716"/>
                    <a:pt x="953" y="3787"/>
                  </a:cubicBezTo>
                  <a:lnTo>
                    <a:pt x="953" y="4002"/>
                  </a:lnTo>
                  <a:cubicBezTo>
                    <a:pt x="953" y="4097"/>
                    <a:pt x="1048" y="4192"/>
                    <a:pt x="1143" y="4192"/>
                  </a:cubicBezTo>
                  <a:cubicBezTo>
                    <a:pt x="1238" y="4192"/>
                    <a:pt x="1310" y="4097"/>
                    <a:pt x="1310" y="4002"/>
                  </a:cubicBezTo>
                  <a:lnTo>
                    <a:pt x="1310" y="3787"/>
                  </a:lnTo>
                  <a:cubicBezTo>
                    <a:pt x="1858" y="3716"/>
                    <a:pt x="2262" y="3382"/>
                    <a:pt x="2262" y="2954"/>
                  </a:cubicBezTo>
                  <a:cubicBezTo>
                    <a:pt x="2262" y="2382"/>
                    <a:pt x="1810" y="2144"/>
                    <a:pt x="1310" y="1953"/>
                  </a:cubicBezTo>
                  <a:lnTo>
                    <a:pt x="1310" y="763"/>
                  </a:lnTo>
                  <a:cubicBezTo>
                    <a:pt x="1643" y="810"/>
                    <a:pt x="1905" y="1001"/>
                    <a:pt x="1905" y="1239"/>
                  </a:cubicBezTo>
                  <a:cubicBezTo>
                    <a:pt x="1905" y="1334"/>
                    <a:pt x="2000" y="1406"/>
                    <a:pt x="2096" y="1406"/>
                  </a:cubicBezTo>
                  <a:cubicBezTo>
                    <a:pt x="2191" y="1406"/>
                    <a:pt x="2262" y="1334"/>
                    <a:pt x="2262" y="1239"/>
                  </a:cubicBezTo>
                  <a:cubicBezTo>
                    <a:pt x="2262" y="810"/>
                    <a:pt x="1858" y="453"/>
                    <a:pt x="1310" y="406"/>
                  </a:cubicBezTo>
                  <a:lnTo>
                    <a:pt x="1310" y="167"/>
                  </a:lnTo>
                  <a:cubicBezTo>
                    <a:pt x="1310" y="72"/>
                    <a:pt x="1238" y="1"/>
                    <a:pt x="1143" y="1"/>
                  </a:cubicBezTo>
                  <a:close/>
                </a:path>
              </a:pathLst>
            </a:custGeom>
            <a:solidFill>
              <a:srgbClr val="5959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595959"/>
                </a:solidFill>
              </a:endParaRPr>
            </a:p>
          </p:txBody>
        </p:sp>
      </p:grpSp>
      <p:grpSp>
        <p:nvGrpSpPr>
          <p:cNvPr id="3074" name="Google Shape;3074;p52"/>
          <p:cNvGrpSpPr/>
          <p:nvPr/>
        </p:nvGrpSpPr>
        <p:grpSpPr>
          <a:xfrm>
            <a:off x="3499886" y="2571755"/>
            <a:ext cx="388281" cy="389026"/>
            <a:chOff x="4053561" y="1987880"/>
            <a:chExt cx="388281" cy="389026"/>
          </a:xfrm>
        </p:grpSpPr>
        <p:sp>
          <p:nvSpPr>
            <p:cNvPr id="3075" name="Google Shape;3075;p52"/>
            <p:cNvSpPr/>
            <p:nvPr/>
          </p:nvSpPr>
          <p:spPr>
            <a:xfrm>
              <a:off x="4053561" y="1987880"/>
              <a:ext cx="388281" cy="389026"/>
            </a:xfrm>
            <a:custGeom>
              <a:rect b="b" l="l" r="r" t="t"/>
              <a:pathLst>
                <a:path extrusionOk="0" h="12527" w="12503">
                  <a:moveTo>
                    <a:pt x="6430" y="1167"/>
                  </a:moveTo>
                  <a:cubicBezTo>
                    <a:pt x="9097" y="1263"/>
                    <a:pt x="11264" y="3406"/>
                    <a:pt x="11360" y="6073"/>
                  </a:cubicBezTo>
                  <a:lnTo>
                    <a:pt x="10931" y="6073"/>
                  </a:lnTo>
                  <a:cubicBezTo>
                    <a:pt x="10836" y="3644"/>
                    <a:pt x="8883" y="1668"/>
                    <a:pt x="6430" y="1572"/>
                  </a:cubicBezTo>
                  <a:lnTo>
                    <a:pt x="6430" y="1167"/>
                  </a:lnTo>
                  <a:close/>
                  <a:moveTo>
                    <a:pt x="1572" y="6454"/>
                  </a:moveTo>
                  <a:cubicBezTo>
                    <a:pt x="1667" y="8883"/>
                    <a:pt x="3620" y="10860"/>
                    <a:pt x="6073" y="10955"/>
                  </a:cubicBezTo>
                  <a:lnTo>
                    <a:pt x="6073" y="11360"/>
                  </a:lnTo>
                  <a:cubicBezTo>
                    <a:pt x="3406" y="11265"/>
                    <a:pt x="1238" y="9121"/>
                    <a:pt x="1143" y="6454"/>
                  </a:cubicBezTo>
                  <a:close/>
                  <a:moveTo>
                    <a:pt x="6073" y="1167"/>
                  </a:moveTo>
                  <a:lnTo>
                    <a:pt x="6073" y="2549"/>
                  </a:lnTo>
                  <a:cubicBezTo>
                    <a:pt x="6073" y="2644"/>
                    <a:pt x="6144" y="2739"/>
                    <a:pt x="6263" y="2739"/>
                  </a:cubicBezTo>
                  <a:cubicBezTo>
                    <a:pt x="6359" y="2739"/>
                    <a:pt x="6430" y="2644"/>
                    <a:pt x="6430" y="2549"/>
                  </a:cubicBezTo>
                  <a:lnTo>
                    <a:pt x="6430" y="1953"/>
                  </a:lnTo>
                  <a:cubicBezTo>
                    <a:pt x="8669" y="2049"/>
                    <a:pt x="10478" y="3858"/>
                    <a:pt x="10574" y="6073"/>
                  </a:cubicBezTo>
                  <a:lnTo>
                    <a:pt x="9978" y="6073"/>
                  </a:lnTo>
                  <a:cubicBezTo>
                    <a:pt x="9883" y="6073"/>
                    <a:pt x="9788" y="6168"/>
                    <a:pt x="9788" y="6264"/>
                  </a:cubicBezTo>
                  <a:cubicBezTo>
                    <a:pt x="9788" y="6359"/>
                    <a:pt x="9883" y="6454"/>
                    <a:pt x="9978" y="6454"/>
                  </a:cubicBezTo>
                  <a:lnTo>
                    <a:pt x="10574" y="6454"/>
                  </a:lnTo>
                  <a:cubicBezTo>
                    <a:pt x="10526" y="7407"/>
                    <a:pt x="10169" y="8336"/>
                    <a:pt x="9550" y="9050"/>
                  </a:cubicBezTo>
                  <a:cubicBezTo>
                    <a:pt x="8907" y="9836"/>
                    <a:pt x="8002" y="10336"/>
                    <a:pt x="7002" y="10526"/>
                  </a:cubicBezTo>
                  <a:cubicBezTo>
                    <a:pt x="6906" y="10550"/>
                    <a:pt x="6835" y="10646"/>
                    <a:pt x="6859" y="10741"/>
                  </a:cubicBezTo>
                  <a:cubicBezTo>
                    <a:pt x="6882" y="10812"/>
                    <a:pt x="6954" y="10884"/>
                    <a:pt x="7049" y="10884"/>
                  </a:cubicBezTo>
                  <a:lnTo>
                    <a:pt x="7073" y="10884"/>
                  </a:lnTo>
                  <a:cubicBezTo>
                    <a:pt x="8145" y="10693"/>
                    <a:pt x="9121" y="10122"/>
                    <a:pt x="9835" y="9288"/>
                  </a:cubicBezTo>
                  <a:cubicBezTo>
                    <a:pt x="10502" y="8502"/>
                    <a:pt x="10907" y="7502"/>
                    <a:pt x="10931" y="6454"/>
                  </a:cubicBezTo>
                  <a:lnTo>
                    <a:pt x="11360" y="6454"/>
                  </a:lnTo>
                  <a:cubicBezTo>
                    <a:pt x="11264" y="9121"/>
                    <a:pt x="9097" y="11265"/>
                    <a:pt x="6430" y="11360"/>
                  </a:cubicBezTo>
                  <a:lnTo>
                    <a:pt x="6430" y="9979"/>
                  </a:lnTo>
                  <a:cubicBezTo>
                    <a:pt x="6430" y="9883"/>
                    <a:pt x="6359" y="9812"/>
                    <a:pt x="6263" y="9812"/>
                  </a:cubicBezTo>
                  <a:cubicBezTo>
                    <a:pt x="6144" y="9812"/>
                    <a:pt x="6073" y="9883"/>
                    <a:pt x="6073" y="9979"/>
                  </a:cubicBezTo>
                  <a:lnTo>
                    <a:pt x="6073" y="10574"/>
                  </a:lnTo>
                  <a:cubicBezTo>
                    <a:pt x="3834" y="10479"/>
                    <a:pt x="2024" y="8693"/>
                    <a:pt x="1929" y="6454"/>
                  </a:cubicBezTo>
                  <a:lnTo>
                    <a:pt x="2524" y="6454"/>
                  </a:lnTo>
                  <a:cubicBezTo>
                    <a:pt x="2644" y="6454"/>
                    <a:pt x="2715" y="6359"/>
                    <a:pt x="2715" y="6264"/>
                  </a:cubicBezTo>
                  <a:cubicBezTo>
                    <a:pt x="2715" y="6168"/>
                    <a:pt x="2644" y="6073"/>
                    <a:pt x="2524" y="6073"/>
                  </a:cubicBezTo>
                  <a:lnTo>
                    <a:pt x="1929" y="6073"/>
                  </a:lnTo>
                  <a:cubicBezTo>
                    <a:pt x="1977" y="5121"/>
                    <a:pt x="2334" y="4192"/>
                    <a:pt x="2953" y="3477"/>
                  </a:cubicBezTo>
                  <a:cubicBezTo>
                    <a:pt x="3620" y="2715"/>
                    <a:pt x="4525" y="2191"/>
                    <a:pt x="5501" y="2001"/>
                  </a:cubicBezTo>
                  <a:cubicBezTo>
                    <a:pt x="5597" y="2001"/>
                    <a:pt x="5668" y="1906"/>
                    <a:pt x="5644" y="1810"/>
                  </a:cubicBezTo>
                  <a:cubicBezTo>
                    <a:pt x="5644" y="1691"/>
                    <a:pt x="5549" y="1644"/>
                    <a:pt x="5430" y="1644"/>
                  </a:cubicBezTo>
                  <a:cubicBezTo>
                    <a:pt x="4358" y="1834"/>
                    <a:pt x="3382" y="2406"/>
                    <a:pt x="2691" y="3239"/>
                  </a:cubicBezTo>
                  <a:cubicBezTo>
                    <a:pt x="2001" y="4025"/>
                    <a:pt x="1619" y="5049"/>
                    <a:pt x="1572" y="6073"/>
                  </a:cubicBezTo>
                  <a:lnTo>
                    <a:pt x="1167" y="6073"/>
                  </a:lnTo>
                  <a:cubicBezTo>
                    <a:pt x="1262" y="3406"/>
                    <a:pt x="3406" y="1263"/>
                    <a:pt x="6073" y="1167"/>
                  </a:cubicBezTo>
                  <a:close/>
                  <a:moveTo>
                    <a:pt x="6239" y="0"/>
                  </a:moveTo>
                  <a:cubicBezTo>
                    <a:pt x="6144" y="0"/>
                    <a:pt x="6073" y="96"/>
                    <a:pt x="6073" y="191"/>
                  </a:cubicBezTo>
                  <a:lnTo>
                    <a:pt x="6073" y="810"/>
                  </a:lnTo>
                  <a:cubicBezTo>
                    <a:pt x="4668" y="834"/>
                    <a:pt x="3382" y="1406"/>
                    <a:pt x="2382" y="2406"/>
                  </a:cubicBezTo>
                  <a:cubicBezTo>
                    <a:pt x="1405" y="3382"/>
                    <a:pt x="834" y="4692"/>
                    <a:pt x="786" y="6073"/>
                  </a:cubicBezTo>
                  <a:lnTo>
                    <a:pt x="191" y="6073"/>
                  </a:lnTo>
                  <a:cubicBezTo>
                    <a:pt x="72" y="6073"/>
                    <a:pt x="0" y="6168"/>
                    <a:pt x="0" y="6264"/>
                  </a:cubicBezTo>
                  <a:cubicBezTo>
                    <a:pt x="0" y="6359"/>
                    <a:pt x="72" y="6454"/>
                    <a:pt x="191" y="6454"/>
                  </a:cubicBezTo>
                  <a:lnTo>
                    <a:pt x="786" y="6454"/>
                  </a:lnTo>
                  <a:cubicBezTo>
                    <a:pt x="834" y="7835"/>
                    <a:pt x="1381" y="9145"/>
                    <a:pt x="2382" y="10122"/>
                  </a:cubicBezTo>
                  <a:cubicBezTo>
                    <a:pt x="3382" y="11122"/>
                    <a:pt x="4668" y="11693"/>
                    <a:pt x="6073" y="11741"/>
                  </a:cubicBezTo>
                  <a:lnTo>
                    <a:pt x="6073" y="12336"/>
                  </a:lnTo>
                  <a:cubicBezTo>
                    <a:pt x="6073" y="12432"/>
                    <a:pt x="6144" y="12527"/>
                    <a:pt x="6239" y="12527"/>
                  </a:cubicBezTo>
                  <a:cubicBezTo>
                    <a:pt x="6359" y="12527"/>
                    <a:pt x="6430" y="12432"/>
                    <a:pt x="6430" y="12336"/>
                  </a:cubicBezTo>
                  <a:lnTo>
                    <a:pt x="6430" y="11741"/>
                  </a:lnTo>
                  <a:cubicBezTo>
                    <a:pt x="7835" y="11693"/>
                    <a:pt x="9121" y="11122"/>
                    <a:pt x="10121" y="10122"/>
                  </a:cubicBezTo>
                  <a:cubicBezTo>
                    <a:pt x="11098" y="9145"/>
                    <a:pt x="11669" y="7835"/>
                    <a:pt x="11717" y="6454"/>
                  </a:cubicBezTo>
                  <a:lnTo>
                    <a:pt x="12312" y="6454"/>
                  </a:lnTo>
                  <a:cubicBezTo>
                    <a:pt x="12431" y="6454"/>
                    <a:pt x="12503" y="6359"/>
                    <a:pt x="12503" y="6264"/>
                  </a:cubicBezTo>
                  <a:cubicBezTo>
                    <a:pt x="12503" y="6168"/>
                    <a:pt x="12431" y="6073"/>
                    <a:pt x="12312" y="6073"/>
                  </a:cubicBezTo>
                  <a:lnTo>
                    <a:pt x="11717" y="6073"/>
                  </a:lnTo>
                  <a:cubicBezTo>
                    <a:pt x="11669" y="4692"/>
                    <a:pt x="11098" y="3382"/>
                    <a:pt x="10121" y="2406"/>
                  </a:cubicBezTo>
                  <a:cubicBezTo>
                    <a:pt x="9121" y="1406"/>
                    <a:pt x="7835" y="834"/>
                    <a:pt x="6430" y="810"/>
                  </a:cubicBezTo>
                  <a:lnTo>
                    <a:pt x="6430" y="191"/>
                  </a:lnTo>
                  <a:cubicBezTo>
                    <a:pt x="6430" y="96"/>
                    <a:pt x="6359" y="0"/>
                    <a:pt x="6239" y="0"/>
                  </a:cubicBezTo>
                  <a:close/>
                </a:path>
              </a:pathLst>
            </a:custGeom>
            <a:solidFill>
              <a:srgbClr val="5959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595959"/>
                </a:solidFill>
              </a:endParaRPr>
            </a:p>
          </p:txBody>
        </p:sp>
        <p:sp>
          <p:nvSpPr>
            <p:cNvPr id="3076" name="Google Shape;3076;p52"/>
            <p:cNvSpPr/>
            <p:nvPr/>
          </p:nvSpPr>
          <p:spPr>
            <a:xfrm>
              <a:off x="4217717" y="2098063"/>
              <a:ext cx="59936" cy="59936"/>
            </a:xfrm>
            <a:custGeom>
              <a:rect b="b" l="l" r="r" t="t"/>
              <a:pathLst>
                <a:path extrusionOk="0" h="1930" w="1930">
                  <a:moveTo>
                    <a:pt x="977" y="1"/>
                  </a:moveTo>
                  <a:cubicBezTo>
                    <a:pt x="430" y="1"/>
                    <a:pt x="1" y="429"/>
                    <a:pt x="1" y="953"/>
                  </a:cubicBezTo>
                  <a:cubicBezTo>
                    <a:pt x="1" y="1477"/>
                    <a:pt x="430" y="1930"/>
                    <a:pt x="977" y="1930"/>
                  </a:cubicBezTo>
                  <a:cubicBezTo>
                    <a:pt x="1501" y="1930"/>
                    <a:pt x="1930" y="1477"/>
                    <a:pt x="1930" y="953"/>
                  </a:cubicBezTo>
                  <a:cubicBezTo>
                    <a:pt x="1930" y="882"/>
                    <a:pt x="1930" y="787"/>
                    <a:pt x="1906" y="715"/>
                  </a:cubicBezTo>
                  <a:cubicBezTo>
                    <a:pt x="1885" y="633"/>
                    <a:pt x="1811" y="568"/>
                    <a:pt x="1729" y="568"/>
                  </a:cubicBezTo>
                  <a:cubicBezTo>
                    <a:pt x="1717" y="568"/>
                    <a:pt x="1704" y="569"/>
                    <a:pt x="1692" y="572"/>
                  </a:cubicBezTo>
                  <a:cubicBezTo>
                    <a:pt x="1573" y="596"/>
                    <a:pt x="1525" y="715"/>
                    <a:pt x="1549" y="811"/>
                  </a:cubicBezTo>
                  <a:cubicBezTo>
                    <a:pt x="1573" y="858"/>
                    <a:pt x="1573" y="906"/>
                    <a:pt x="1573" y="953"/>
                  </a:cubicBezTo>
                  <a:cubicBezTo>
                    <a:pt x="1573" y="1287"/>
                    <a:pt x="1311" y="1549"/>
                    <a:pt x="977" y="1549"/>
                  </a:cubicBezTo>
                  <a:cubicBezTo>
                    <a:pt x="644" y="1549"/>
                    <a:pt x="382" y="1287"/>
                    <a:pt x="382" y="953"/>
                  </a:cubicBezTo>
                  <a:cubicBezTo>
                    <a:pt x="382" y="620"/>
                    <a:pt x="644" y="358"/>
                    <a:pt x="977" y="358"/>
                  </a:cubicBezTo>
                  <a:cubicBezTo>
                    <a:pt x="1025" y="358"/>
                    <a:pt x="1073" y="358"/>
                    <a:pt x="1120" y="382"/>
                  </a:cubicBezTo>
                  <a:cubicBezTo>
                    <a:pt x="1133" y="385"/>
                    <a:pt x="1145" y="386"/>
                    <a:pt x="1158" y="386"/>
                  </a:cubicBezTo>
                  <a:cubicBezTo>
                    <a:pt x="1239" y="386"/>
                    <a:pt x="1314" y="322"/>
                    <a:pt x="1335" y="239"/>
                  </a:cubicBezTo>
                  <a:cubicBezTo>
                    <a:pt x="1358" y="144"/>
                    <a:pt x="1311" y="48"/>
                    <a:pt x="1215" y="25"/>
                  </a:cubicBezTo>
                  <a:cubicBezTo>
                    <a:pt x="1144" y="1"/>
                    <a:pt x="1049" y="1"/>
                    <a:pt x="977" y="1"/>
                  </a:cubicBezTo>
                  <a:close/>
                </a:path>
              </a:pathLst>
            </a:custGeom>
            <a:solidFill>
              <a:srgbClr val="5959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595959"/>
                </a:solidFill>
              </a:endParaRPr>
            </a:p>
          </p:txBody>
        </p:sp>
        <p:sp>
          <p:nvSpPr>
            <p:cNvPr id="3077" name="Google Shape;3077;p52"/>
            <p:cNvSpPr/>
            <p:nvPr/>
          </p:nvSpPr>
          <p:spPr>
            <a:xfrm>
              <a:off x="4199240" y="2168806"/>
              <a:ext cx="96923" cy="91985"/>
            </a:xfrm>
            <a:custGeom>
              <a:rect b="b" l="l" r="r" t="t"/>
              <a:pathLst>
                <a:path extrusionOk="0" h="2962" w="3121">
                  <a:moveTo>
                    <a:pt x="1977" y="366"/>
                  </a:moveTo>
                  <a:cubicBezTo>
                    <a:pt x="2049" y="366"/>
                    <a:pt x="2120" y="366"/>
                    <a:pt x="2168" y="414"/>
                  </a:cubicBezTo>
                  <a:lnTo>
                    <a:pt x="2549" y="723"/>
                  </a:lnTo>
                  <a:cubicBezTo>
                    <a:pt x="2668" y="843"/>
                    <a:pt x="2739" y="1009"/>
                    <a:pt x="2739" y="1200"/>
                  </a:cubicBezTo>
                  <a:lnTo>
                    <a:pt x="2739" y="2390"/>
                  </a:lnTo>
                  <a:cubicBezTo>
                    <a:pt x="2739" y="2510"/>
                    <a:pt x="2644" y="2605"/>
                    <a:pt x="2549" y="2605"/>
                  </a:cubicBezTo>
                  <a:lnTo>
                    <a:pt x="572" y="2605"/>
                  </a:lnTo>
                  <a:cubicBezTo>
                    <a:pt x="477" y="2605"/>
                    <a:pt x="382" y="2510"/>
                    <a:pt x="382" y="2390"/>
                  </a:cubicBezTo>
                  <a:lnTo>
                    <a:pt x="382" y="1200"/>
                  </a:lnTo>
                  <a:cubicBezTo>
                    <a:pt x="382" y="1009"/>
                    <a:pt x="453" y="843"/>
                    <a:pt x="572" y="747"/>
                  </a:cubicBezTo>
                  <a:lnTo>
                    <a:pt x="953" y="414"/>
                  </a:lnTo>
                  <a:cubicBezTo>
                    <a:pt x="1001" y="390"/>
                    <a:pt x="1048" y="366"/>
                    <a:pt x="1096" y="366"/>
                  </a:cubicBezTo>
                  <a:lnTo>
                    <a:pt x="1144" y="366"/>
                  </a:lnTo>
                  <a:cubicBezTo>
                    <a:pt x="1275" y="402"/>
                    <a:pt x="1418" y="420"/>
                    <a:pt x="1560" y="420"/>
                  </a:cubicBezTo>
                  <a:cubicBezTo>
                    <a:pt x="1703" y="420"/>
                    <a:pt x="1846" y="402"/>
                    <a:pt x="1977" y="366"/>
                  </a:cubicBezTo>
                  <a:close/>
                  <a:moveTo>
                    <a:pt x="1111" y="1"/>
                  </a:moveTo>
                  <a:cubicBezTo>
                    <a:pt x="965" y="1"/>
                    <a:pt x="826" y="36"/>
                    <a:pt x="715" y="128"/>
                  </a:cubicBezTo>
                  <a:lnTo>
                    <a:pt x="358" y="461"/>
                  </a:lnTo>
                  <a:cubicBezTo>
                    <a:pt x="143" y="628"/>
                    <a:pt x="1" y="914"/>
                    <a:pt x="1" y="1176"/>
                  </a:cubicBezTo>
                  <a:lnTo>
                    <a:pt x="1" y="2390"/>
                  </a:lnTo>
                  <a:cubicBezTo>
                    <a:pt x="1" y="2700"/>
                    <a:pt x="263" y="2962"/>
                    <a:pt x="596" y="2962"/>
                  </a:cubicBezTo>
                  <a:lnTo>
                    <a:pt x="2549" y="2962"/>
                  </a:lnTo>
                  <a:cubicBezTo>
                    <a:pt x="2858" y="2962"/>
                    <a:pt x="3120" y="2724"/>
                    <a:pt x="3120" y="2390"/>
                  </a:cubicBezTo>
                  <a:lnTo>
                    <a:pt x="3120" y="1200"/>
                  </a:lnTo>
                  <a:cubicBezTo>
                    <a:pt x="3120" y="914"/>
                    <a:pt x="3001" y="628"/>
                    <a:pt x="2787" y="461"/>
                  </a:cubicBezTo>
                  <a:lnTo>
                    <a:pt x="2406" y="152"/>
                  </a:lnTo>
                  <a:cubicBezTo>
                    <a:pt x="2294" y="40"/>
                    <a:pt x="2152" y="1"/>
                    <a:pt x="2016" y="1"/>
                  </a:cubicBezTo>
                  <a:cubicBezTo>
                    <a:pt x="1979" y="1"/>
                    <a:pt x="1942" y="4"/>
                    <a:pt x="1906" y="9"/>
                  </a:cubicBezTo>
                  <a:cubicBezTo>
                    <a:pt x="1787" y="45"/>
                    <a:pt x="1674" y="63"/>
                    <a:pt x="1563" y="63"/>
                  </a:cubicBezTo>
                  <a:cubicBezTo>
                    <a:pt x="1453" y="63"/>
                    <a:pt x="1346" y="45"/>
                    <a:pt x="1239" y="9"/>
                  </a:cubicBezTo>
                  <a:cubicBezTo>
                    <a:pt x="1196" y="4"/>
                    <a:pt x="1153" y="1"/>
                    <a:pt x="1111" y="1"/>
                  </a:cubicBezTo>
                  <a:close/>
                </a:path>
              </a:pathLst>
            </a:custGeom>
            <a:solidFill>
              <a:srgbClr val="5959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595959"/>
                </a:solidFill>
              </a:endParaRPr>
            </a:p>
          </p:txBody>
        </p:sp>
      </p:grpSp>
      <p:sp>
        <p:nvSpPr>
          <p:cNvPr id="3078" name="Google Shape;3078;p52"/>
          <p:cNvSpPr txBox="1"/>
          <p:nvPr/>
        </p:nvSpPr>
        <p:spPr>
          <a:xfrm>
            <a:off x="4031175" y="1438500"/>
            <a:ext cx="4282200" cy="2986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Titillium Web"/>
                <a:ea typeface="Titillium Web"/>
                <a:cs typeface="Titillium Web"/>
                <a:sym typeface="Titillium Web"/>
              </a:rPr>
              <a:t>Viewing physical world with AR object as </a:t>
            </a:r>
            <a:r>
              <a:rPr lang="en">
                <a:latin typeface="Titillium Web"/>
                <a:ea typeface="Titillium Web"/>
                <a:cs typeface="Titillium Web"/>
                <a:sym typeface="Titillium Web"/>
              </a:rPr>
              <a:t>assistant.</a:t>
            </a:r>
            <a:endParaRPr>
              <a:latin typeface="Titillium Web"/>
              <a:ea typeface="Titillium Web"/>
              <a:cs typeface="Titillium Web"/>
              <a:sym typeface="Titillium Web"/>
            </a:endParaRPr>
          </a:p>
          <a:p>
            <a:pPr indent="0" lvl="0" marL="0" rtl="0" algn="l">
              <a:spcBef>
                <a:spcPts val="0"/>
              </a:spcBef>
              <a:spcAft>
                <a:spcPts val="0"/>
              </a:spcAft>
              <a:buNone/>
            </a:pPr>
            <a:r>
              <a:rPr lang="en">
                <a:latin typeface="Titillium Web"/>
                <a:ea typeface="Titillium Web"/>
                <a:cs typeface="Titillium Web"/>
                <a:sym typeface="Titillium Web"/>
              </a:rPr>
              <a:t>Persistent AR object tied to specific physical object.</a:t>
            </a:r>
            <a:endParaRPr>
              <a:latin typeface="Titillium Web"/>
              <a:ea typeface="Titillium Web"/>
              <a:cs typeface="Titillium Web"/>
              <a:sym typeface="Titillium Web"/>
            </a:endParaRPr>
          </a:p>
          <a:p>
            <a:pPr indent="0" lvl="0" marL="0" rtl="0" algn="l">
              <a:spcBef>
                <a:spcPts val="0"/>
              </a:spcBef>
              <a:spcAft>
                <a:spcPts val="0"/>
              </a:spcAft>
              <a:buNone/>
            </a:pPr>
            <a:r>
              <a:rPr lang="en">
                <a:latin typeface="Titillium Web"/>
                <a:ea typeface="Titillium Web"/>
                <a:cs typeface="Titillium Web"/>
                <a:sym typeface="Titillium Web"/>
              </a:rPr>
              <a:t>High quality AR with enabled occlusion.</a:t>
            </a:r>
            <a:endParaRPr>
              <a:latin typeface="Titillium Web"/>
              <a:ea typeface="Titillium Web"/>
              <a:cs typeface="Titillium Web"/>
              <a:sym typeface="Titillium Web"/>
            </a:endParaRPr>
          </a:p>
          <a:p>
            <a:pPr indent="0" lvl="0" marL="0" rtl="0" algn="l">
              <a:spcBef>
                <a:spcPts val="0"/>
              </a:spcBef>
              <a:spcAft>
                <a:spcPts val="0"/>
              </a:spcAft>
              <a:buNone/>
            </a:pPr>
            <a:r>
              <a:t/>
            </a:r>
            <a:endParaRPr>
              <a:latin typeface="Titillium Web"/>
              <a:ea typeface="Titillium Web"/>
              <a:cs typeface="Titillium Web"/>
              <a:sym typeface="Titillium Web"/>
            </a:endParaRPr>
          </a:p>
          <a:p>
            <a:pPr indent="0" lvl="0" marL="0" rtl="0" algn="l">
              <a:spcBef>
                <a:spcPts val="0"/>
              </a:spcBef>
              <a:spcAft>
                <a:spcPts val="0"/>
              </a:spcAft>
              <a:buNone/>
            </a:pPr>
            <a:r>
              <a:t/>
            </a:r>
            <a:endParaRPr>
              <a:latin typeface="Titillium Web"/>
              <a:ea typeface="Titillium Web"/>
              <a:cs typeface="Titillium Web"/>
              <a:sym typeface="Titillium Web"/>
            </a:endParaRPr>
          </a:p>
          <a:p>
            <a:pPr indent="0" lvl="0" marL="0" rtl="0" algn="l">
              <a:spcBef>
                <a:spcPts val="0"/>
              </a:spcBef>
              <a:spcAft>
                <a:spcPts val="0"/>
              </a:spcAft>
              <a:buNone/>
            </a:pPr>
            <a:r>
              <a:rPr lang="en">
                <a:latin typeface="Titillium Web"/>
                <a:ea typeface="Titillium Web"/>
                <a:cs typeface="Titillium Web"/>
                <a:sym typeface="Titillium Web"/>
              </a:rPr>
              <a:t>Mainly used for searching computer vision database.</a:t>
            </a:r>
            <a:endParaRPr>
              <a:latin typeface="Titillium Web"/>
              <a:ea typeface="Titillium Web"/>
              <a:cs typeface="Titillium Web"/>
              <a:sym typeface="Titillium Web"/>
            </a:endParaRPr>
          </a:p>
          <a:p>
            <a:pPr indent="0" lvl="0" marL="0" rtl="0" algn="l">
              <a:spcBef>
                <a:spcPts val="0"/>
              </a:spcBef>
              <a:spcAft>
                <a:spcPts val="0"/>
              </a:spcAft>
              <a:buNone/>
            </a:pPr>
            <a:r>
              <a:rPr lang="en">
                <a:latin typeface="Titillium Web"/>
                <a:ea typeface="Titillium Web"/>
                <a:cs typeface="Titillium Web"/>
                <a:sym typeface="Titillium Web"/>
              </a:rPr>
              <a:t>No emphasis on memories or logging data. </a:t>
            </a:r>
            <a:endParaRPr>
              <a:latin typeface="Titillium Web"/>
              <a:ea typeface="Titillium Web"/>
              <a:cs typeface="Titillium Web"/>
              <a:sym typeface="Titillium Web"/>
            </a:endParaRPr>
          </a:p>
          <a:p>
            <a:pPr indent="0" lvl="0" marL="0" rtl="0" algn="l">
              <a:spcBef>
                <a:spcPts val="0"/>
              </a:spcBef>
              <a:spcAft>
                <a:spcPts val="0"/>
              </a:spcAft>
              <a:buNone/>
            </a:pPr>
            <a:r>
              <a:rPr lang="en">
                <a:latin typeface="Titillium Web"/>
                <a:ea typeface="Titillium Web"/>
                <a:cs typeface="Titillium Web"/>
                <a:sym typeface="Titillium Web"/>
              </a:rPr>
              <a:t>Provides additional information </a:t>
            </a:r>
            <a:r>
              <a:rPr lang="en">
                <a:latin typeface="Titillium Web"/>
                <a:ea typeface="Titillium Web"/>
                <a:cs typeface="Titillium Web"/>
                <a:sym typeface="Titillium Web"/>
              </a:rPr>
              <a:t>overlaid on top of the physical world.</a:t>
            </a:r>
            <a:endParaRPr>
              <a:latin typeface="Titillium Web"/>
              <a:ea typeface="Titillium Web"/>
              <a:cs typeface="Titillium Web"/>
              <a:sym typeface="Titillium Web"/>
            </a:endParaRPr>
          </a:p>
          <a:p>
            <a:pPr indent="0" lvl="0" marL="0" rtl="0" algn="l">
              <a:spcBef>
                <a:spcPts val="0"/>
              </a:spcBef>
              <a:spcAft>
                <a:spcPts val="0"/>
              </a:spcAft>
              <a:buNone/>
            </a:pPr>
            <a:r>
              <a:t/>
            </a:r>
            <a:endParaRPr>
              <a:latin typeface="Titillium Web"/>
              <a:ea typeface="Titillium Web"/>
              <a:cs typeface="Titillium Web"/>
              <a:sym typeface="Titillium Web"/>
            </a:endParaRPr>
          </a:p>
          <a:p>
            <a:pPr indent="0" lvl="0" marL="0" rtl="0" algn="l">
              <a:spcBef>
                <a:spcPts val="0"/>
              </a:spcBef>
              <a:spcAft>
                <a:spcPts val="0"/>
              </a:spcAft>
              <a:buNone/>
            </a:pPr>
            <a:r>
              <a:rPr lang="en">
                <a:latin typeface="Titillium Web"/>
                <a:ea typeface="Titillium Web"/>
                <a:cs typeface="Titillium Web"/>
                <a:sym typeface="Titillium Web"/>
              </a:rPr>
              <a:t>Does not offer AR object placement tool.</a:t>
            </a:r>
            <a:endParaRPr>
              <a:latin typeface="Titillium Web"/>
              <a:ea typeface="Titillium Web"/>
              <a:cs typeface="Titillium Web"/>
              <a:sym typeface="Titillium Web"/>
            </a:endParaRPr>
          </a:p>
          <a:p>
            <a:pPr indent="0" lvl="0" marL="0" rtl="0" algn="l">
              <a:spcBef>
                <a:spcPts val="0"/>
              </a:spcBef>
              <a:spcAft>
                <a:spcPts val="0"/>
              </a:spcAft>
              <a:buNone/>
            </a:pPr>
            <a:r>
              <a:rPr lang="en">
                <a:latin typeface="Titillium Web"/>
                <a:ea typeface="Titillium Web"/>
                <a:cs typeface="Titillium Web"/>
                <a:sym typeface="Titillium Web"/>
              </a:rPr>
              <a:t>User cannot place new object without getting verified.</a:t>
            </a:r>
            <a:endParaRPr>
              <a:latin typeface="Titillium Web"/>
              <a:ea typeface="Titillium Web"/>
              <a:cs typeface="Titillium Web"/>
              <a:sym typeface="Titillium Web"/>
            </a:endParaRPr>
          </a:p>
          <a:p>
            <a:pPr indent="0" lvl="0" marL="0" rtl="0" algn="l">
              <a:spcBef>
                <a:spcPts val="0"/>
              </a:spcBef>
              <a:spcAft>
                <a:spcPts val="0"/>
              </a:spcAft>
              <a:buNone/>
            </a:pPr>
            <a:r>
              <a:rPr lang="en">
                <a:latin typeface="Titillium Web"/>
                <a:ea typeface="Titillium Web"/>
                <a:cs typeface="Titillium Web"/>
                <a:sym typeface="Titillium Web"/>
              </a:rPr>
              <a:t>Limited artistic expression.</a:t>
            </a:r>
            <a:endParaRPr>
              <a:latin typeface="Titillium Web"/>
              <a:ea typeface="Titillium Web"/>
              <a:cs typeface="Titillium Web"/>
              <a:sym typeface="Titillium Web"/>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82" name="Shape 3082"/>
        <p:cNvGrpSpPr/>
        <p:nvPr/>
      </p:nvGrpSpPr>
      <p:grpSpPr>
        <a:xfrm>
          <a:off x="0" y="0"/>
          <a:ext cx="0" cy="0"/>
          <a:chOff x="0" y="0"/>
          <a:chExt cx="0" cy="0"/>
        </a:xfrm>
      </p:grpSpPr>
      <p:sp>
        <p:nvSpPr>
          <p:cNvPr id="3083" name="Google Shape;3083;p53"/>
          <p:cNvSpPr txBox="1"/>
          <p:nvPr>
            <p:ph type="title"/>
          </p:nvPr>
        </p:nvSpPr>
        <p:spPr>
          <a:xfrm>
            <a:off x="1844825" y="539400"/>
            <a:ext cx="6321600" cy="5259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Competitor analysis 4</a:t>
            </a:r>
            <a:endParaRPr/>
          </a:p>
        </p:txBody>
      </p:sp>
      <p:sp>
        <p:nvSpPr>
          <p:cNvPr id="3084" name="Google Shape;3084;p53"/>
          <p:cNvSpPr txBox="1"/>
          <p:nvPr/>
        </p:nvSpPr>
        <p:spPr>
          <a:xfrm>
            <a:off x="915975" y="3011500"/>
            <a:ext cx="24024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Titillium Web"/>
                <a:ea typeface="Titillium Web"/>
                <a:cs typeface="Titillium Web"/>
                <a:sym typeface="Titillium Web"/>
              </a:rPr>
              <a:t>Apple Photos</a:t>
            </a:r>
            <a:endParaRPr>
              <a:latin typeface="Titillium Web"/>
              <a:ea typeface="Titillium Web"/>
              <a:cs typeface="Titillium Web"/>
              <a:sym typeface="Titillium Web"/>
            </a:endParaRPr>
          </a:p>
          <a:p>
            <a:pPr indent="0" lvl="0" marL="0" rtl="0" algn="l">
              <a:spcBef>
                <a:spcPts val="0"/>
              </a:spcBef>
              <a:spcAft>
                <a:spcPts val="0"/>
              </a:spcAft>
              <a:buNone/>
            </a:pPr>
            <a:r>
              <a:t/>
            </a:r>
            <a:endParaRPr>
              <a:latin typeface="Titillium Web"/>
              <a:ea typeface="Titillium Web"/>
              <a:cs typeface="Titillium Web"/>
              <a:sym typeface="Titillium Web"/>
            </a:endParaRPr>
          </a:p>
        </p:txBody>
      </p:sp>
      <p:sp>
        <p:nvSpPr>
          <p:cNvPr id="3085" name="Google Shape;3085;p53"/>
          <p:cNvSpPr txBox="1"/>
          <p:nvPr/>
        </p:nvSpPr>
        <p:spPr>
          <a:xfrm>
            <a:off x="915975" y="3374975"/>
            <a:ext cx="2583900" cy="1108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latin typeface="Titillium Web"/>
                <a:ea typeface="Titillium Web"/>
                <a:cs typeface="Titillium Web"/>
                <a:sym typeface="Titillium Web"/>
              </a:rPr>
              <a:t>Developed By Apple</a:t>
            </a:r>
            <a:endParaRPr sz="1200">
              <a:latin typeface="Titillium Web"/>
              <a:ea typeface="Titillium Web"/>
              <a:cs typeface="Titillium Web"/>
              <a:sym typeface="Titillium Web"/>
            </a:endParaRPr>
          </a:p>
          <a:p>
            <a:pPr indent="0" lvl="0" marL="0" rtl="0" algn="l">
              <a:spcBef>
                <a:spcPts val="0"/>
              </a:spcBef>
              <a:spcAft>
                <a:spcPts val="0"/>
              </a:spcAft>
              <a:buNone/>
            </a:pPr>
            <a:r>
              <a:rPr lang="en" sz="1200">
                <a:latin typeface="Titillium Web"/>
                <a:ea typeface="Titillium Web"/>
                <a:cs typeface="Titillium Web"/>
                <a:sym typeface="Titillium Web"/>
              </a:rPr>
              <a:t>Valuated at 1.3 Trillion USD</a:t>
            </a:r>
            <a:endParaRPr sz="1200">
              <a:latin typeface="Titillium Web"/>
              <a:ea typeface="Titillium Web"/>
              <a:cs typeface="Titillium Web"/>
              <a:sym typeface="Titillium Web"/>
            </a:endParaRPr>
          </a:p>
          <a:p>
            <a:pPr indent="0" lvl="0" marL="0" rtl="0" algn="l">
              <a:spcBef>
                <a:spcPts val="0"/>
              </a:spcBef>
              <a:spcAft>
                <a:spcPts val="0"/>
              </a:spcAft>
              <a:buNone/>
            </a:pPr>
            <a:r>
              <a:t/>
            </a:r>
            <a:endParaRPr sz="1200">
              <a:latin typeface="Titillium Web"/>
              <a:ea typeface="Titillium Web"/>
              <a:cs typeface="Titillium Web"/>
              <a:sym typeface="Titillium Web"/>
            </a:endParaRPr>
          </a:p>
          <a:p>
            <a:pPr indent="0" lvl="0" marL="0" rtl="0" algn="l">
              <a:spcBef>
                <a:spcPts val="0"/>
              </a:spcBef>
              <a:spcAft>
                <a:spcPts val="0"/>
              </a:spcAft>
              <a:buNone/>
            </a:pPr>
            <a:r>
              <a:rPr lang="en" sz="1200">
                <a:latin typeface="Titillium Web"/>
                <a:ea typeface="Titillium Web"/>
                <a:cs typeface="Titillium Web"/>
                <a:sym typeface="Titillium Web"/>
              </a:rPr>
              <a:t>2D Photo/Video Storage with location tags</a:t>
            </a:r>
            <a:endParaRPr sz="1200">
              <a:latin typeface="Titillium Web"/>
              <a:ea typeface="Titillium Web"/>
              <a:cs typeface="Titillium Web"/>
              <a:sym typeface="Titillium Web"/>
            </a:endParaRPr>
          </a:p>
        </p:txBody>
      </p:sp>
      <p:pic>
        <p:nvPicPr>
          <p:cNvPr id="3086" name="Google Shape;3086;p53"/>
          <p:cNvPicPr preferRelativeResize="0"/>
          <p:nvPr/>
        </p:nvPicPr>
        <p:blipFill>
          <a:blip r:embed="rId3">
            <a:alphaModFix/>
          </a:blip>
          <a:stretch>
            <a:fillRect/>
          </a:stretch>
        </p:blipFill>
        <p:spPr>
          <a:xfrm>
            <a:off x="1263525" y="1327150"/>
            <a:ext cx="1707295" cy="1641400"/>
          </a:xfrm>
          <a:prstGeom prst="rect">
            <a:avLst/>
          </a:prstGeom>
          <a:noFill/>
          <a:ln>
            <a:noFill/>
          </a:ln>
        </p:spPr>
      </p:pic>
      <p:pic>
        <p:nvPicPr>
          <p:cNvPr id="3087" name="Google Shape;3087;p53"/>
          <p:cNvPicPr preferRelativeResize="0"/>
          <p:nvPr/>
        </p:nvPicPr>
        <p:blipFill>
          <a:blip r:embed="rId4">
            <a:alphaModFix/>
          </a:blip>
          <a:stretch>
            <a:fillRect/>
          </a:stretch>
        </p:blipFill>
        <p:spPr>
          <a:xfrm>
            <a:off x="4200325" y="1133800"/>
            <a:ext cx="2813092" cy="1834751"/>
          </a:xfrm>
          <a:prstGeom prst="rect">
            <a:avLst/>
          </a:prstGeom>
          <a:noFill/>
          <a:ln>
            <a:noFill/>
          </a:ln>
        </p:spPr>
      </p:pic>
      <p:pic>
        <p:nvPicPr>
          <p:cNvPr id="3088" name="Google Shape;3088;p53"/>
          <p:cNvPicPr preferRelativeResize="0"/>
          <p:nvPr/>
        </p:nvPicPr>
        <p:blipFill>
          <a:blip r:embed="rId5">
            <a:alphaModFix/>
          </a:blip>
          <a:stretch>
            <a:fillRect/>
          </a:stretch>
        </p:blipFill>
        <p:spPr>
          <a:xfrm>
            <a:off x="4238563" y="3037050"/>
            <a:ext cx="2736626" cy="155035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92" name="Shape 3092"/>
        <p:cNvGrpSpPr/>
        <p:nvPr/>
      </p:nvGrpSpPr>
      <p:grpSpPr>
        <a:xfrm>
          <a:off x="0" y="0"/>
          <a:ext cx="0" cy="0"/>
          <a:chOff x="0" y="0"/>
          <a:chExt cx="0" cy="0"/>
        </a:xfrm>
      </p:grpSpPr>
      <p:sp>
        <p:nvSpPr>
          <p:cNvPr id="3093" name="Google Shape;3093;p54"/>
          <p:cNvSpPr txBox="1"/>
          <p:nvPr>
            <p:ph type="title"/>
          </p:nvPr>
        </p:nvSpPr>
        <p:spPr>
          <a:xfrm>
            <a:off x="1844825" y="539400"/>
            <a:ext cx="6321600" cy="5259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Competitor analysis 4</a:t>
            </a:r>
            <a:endParaRPr/>
          </a:p>
        </p:txBody>
      </p:sp>
      <p:sp>
        <p:nvSpPr>
          <p:cNvPr id="3094" name="Google Shape;3094;p54"/>
          <p:cNvSpPr txBox="1"/>
          <p:nvPr/>
        </p:nvSpPr>
        <p:spPr>
          <a:xfrm>
            <a:off x="915975" y="3011500"/>
            <a:ext cx="24024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Titillium Web"/>
                <a:ea typeface="Titillium Web"/>
                <a:cs typeface="Titillium Web"/>
                <a:sym typeface="Titillium Web"/>
              </a:rPr>
              <a:t>Apple Photos</a:t>
            </a:r>
            <a:endParaRPr>
              <a:latin typeface="Titillium Web"/>
              <a:ea typeface="Titillium Web"/>
              <a:cs typeface="Titillium Web"/>
              <a:sym typeface="Titillium Web"/>
            </a:endParaRPr>
          </a:p>
          <a:p>
            <a:pPr indent="0" lvl="0" marL="0" rtl="0" algn="l">
              <a:spcBef>
                <a:spcPts val="0"/>
              </a:spcBef>
              <a:spcAft>
                <a:spcPts val="0"/>
              </a:spcAft>
              <a:buNone/>
            </a:pPr>
            <a:r>
              <a:t/>
            </a:r>
            <a:endParaRPr>
              <a:latin typeface="Titillium Web"/>
              <a:ea typeface="Titillium Web"/>
              <a:cs typeface="Titillium Web"/>
              <a:sym typeface="Titillium Web"/>
            </a:endParaRPr>
          </a:p>
        </p:txBody>
      </p:sp>
      <p:sp>
        <p:nvSpPr>
          <p:cNvPr id="3095" name="Google Shape;3095;p54"/>
          <p:cNvSpPr txBox="1"/>
          <p:nvPr/>
        </p:nvSpPr>
        <p:spPr>
          <a:xfrm>
            <a:off x="915975" y="3374975"/>
            <a:ext cx="2583900" cy="1108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latin typeface="Titillium Web"/>
                <a:ea typeface="Titillium Web"/>
                <a:cs typeface="Titillium Web"/>
                <a:sym typeface="Titillium Web"/>
              </a:rPr>
              <a:t>Developed By Apple</a:t>
            </a:r>
            <a:endParaRPr sz="1200">
              <a:latin typeface="Titillium Web"/>
              <a:ea typeface="Titillium Web"/>
              <a:cs typeface="Titillium Web"/>
              <a:sym typeface="Titillium Web"/>
            </a:endParaRPr>
          </a:p>
          <a:p>
            <a:pPr indent="0" lvl="0" marL="0" rtl="0" algn="l">
              <a:spcBef>
                <a:spcPts val="0"/>
              </a:spcBef>
              <a:spcAft>
                <a:spcPts val="0"/>
              </a:spcAft>
              <a:buNone/>
            </a:pPr>
            <a:r>
              <a:rPr lang="en" sz="1200">
                <a:latin typeface="Titillium Web"/>
                <a:ea typeface="Titillium Web"/>
                <a:cs typeface="Titillium Web"/>
                <a:sym typeface="Titillium Web"/>
              </a:rPr>
              <a:t>Valuated at 1.3 Trillion USD</a:t>
            </a:r>
            <a:endParaRPr sz="1200">
              <a:latin typeface="Titillium Web"/>
              <a:ea typeface="Titillium Web"/>
              <a:cs typeface="Titillium Web"/>
              <a:sym typeface="Titillium Web"/>
            </a:endParaRPr>
          </a:p>
          <a:p>
            <a:pPr indent="0" lvl="0" marL="0" rtl="0" algn="l">
              <a:spcBef>
                <a:spcPts val="0"/>
              </a:spcBef>
              <a:spcAft>
                <a:spcPts val="0"/>
              </a:spcAft>
              <a:buNone/>
            </a:pPr>
            <a:r>
              <a:t/>
            </a:r>
            <a:endParaRPr sz="1200">
              <a:latin typeface="Titillium Web"/>
              <a:ea typeface="Titillium Web"/>
              <a:cs typeface="Titillium Web"/>
              <a:sym typeface="Titillium Web"/>
            </a:endParaRPr>
          </a:p>
          <a:p>
            <a:pPr indent="0" lvl="0" marL="0" rtl="0" algn="l">
              <a:spcBef>
                <a:spcPts val="0"/>
              </a:spcBef>
              <a:spcAft>
                <a:spcPts val="0"/>
              </a:spcAft>
              <a:buNone/>
            </a:pPr>
            <a:r>
              <a:rPr lang="en" sz="1200">
                <a:latin typeface="Titillium Web"/>
                <a:ea typeface="Titillium Web"/>
                <a:cs typeface="Titillium Web"/>
                <a:sym typeface="Titillium Web"/>
              </a:rPr>
              <a:t>2D Photo/Video Storage with location tags</a:t>
            </a:r>
            <a:endParaRPr sz="1200">
              <a:latin typeface="Titillium Web"/>
              <a:ea typeface="Titillium Web"/>
              <a:cs typeface="Titillium Web"/>
              <a:sym typeface="Titillium Web"/>
            </a:endParaRPr>
          </a:p>
        </p:txBody>
      </p:sp>
      <p:pic>
        <p:nvPicPr>
          <p:cNvPr id="3096" name="Google Shape;3096;p54"/>
          <p:cNvPicPr preferRelativeResize="0"/>
          <p:nvPr/>
        </p:nvPicPr>
        <p:blipFill>
          <a:blip r:embed="rId3">
            <a:alphaModFix/>
          </a:blip>
          <a:stretch>
            <a:fillRect/>
          </a:stretch>
        </p:blipFill>
        <p:spPr>
          <a:xfrm>
            <a:off x="1263525" y="1327150"/>
            <a:ext cx="1707295" cy="1641400"/>
          </a:xfrm>
          <a:prstGeom prst="rect">
            <a:avLst/>
          </a:prstGeom>
          <a:noFill/>
          <a:ln>
            <a:noFill/>
          </a:ln>
        </p:spPr>
      </p:pic>
      <p:grpSp>
        <p:nvGrpSpPr>
          <p:cNvPr id="3097" name="Google Shape;3097;p54"/>
          <p:cNvGrpSpPr/>
          <p:nvPr/>
        </p:nvGrpSpPr>
        <p:grpSpPr>
          <a:xfrm>
            <a:off x="3504681" y="1572330"/>
            <a:ext cx="378685" cy="378685"/>
            <a:chOff x="5930556" y="3153405"/>
            <a:chExt cx="378685" cy="378685"/>
          </a:xfrm>
        </p:grpSpPr>
        <p:sp>
          <p:nvSpPr>
            <p:cNvPr id="3098" name="Google Shape;3098;p54"/>
            <p:cNvSpPr/>
            <p:nvPr/>
          </p:nvSpPr>
          <p:spPr>
            <a:xfrm>
              <a:off x="6090303" y="3271756"/>
              <a:ext cx="58446" cy="58446"/>
            </a:xfrm>
            <a:custGeom>
              <a:rect b="b" l="l" r="r" t="t"/>
              <a:pathLst>
                <a:path extrusionOk="0" h="1882" w="1882">
                  <a:moveTo>
                    <a:pt x="953" y="0"/>
                  </a:moveTo>
                  <a:cubicBezTo>
                    <a:pt x="429" y="0"/>
                    <a:pt x="0" y="429"/>
                    <a:pt x="0" y="929"/>
                  </a:cubicBezTo>
                  <a:cubicBezTo>
                    <a:pt x="0" y="1453"/>
                    <a:pt x="429" y="1882"/>
                    <a:pt x="953" y="1882"/>
                  </a:cubicBezTo>
                  <a:cubicBezTo>
                    <a:pt x="1477" y="1882"/>
                    <a:pt x="1882" y="1453"/>
                    <a:pt x="1882" y="953"/>
                  </a:cubicBezTo>
                  <a:cubicBezTo>
                    <a:pt x="1882" y="858"/>
                    <a:pt x="1882" y="786"/>
                    <a:pt x="1858" y="715"/>
                  </a:cubicBezTo>
                  <a:cubicBezTo>
                    <a:pt x="1837" y="632"/>
                    <a:pt x="1762" y="567"/>
                    <a:pt x="1681" y="567"/>
                  </a:cubicBezTo>
                  <a:cubicBezTo>
                    <a:pt x="1668" y="567"/>
                    <a:pt x="1656" y="569"/>
                    <a:pt x="1643" y="572"/>
                  </a:cubicBezTo>
                  <a:cubicBezTo>
                    <a:pt x="1548" y="596"/>
                    <a:pt x="1501" y="691"/>
                    <a:pt x="1524" y="786"/>
                  </a:cubicBezTo>
                  <a:cubicBezTo>
                    <a:pt x="1524" y="834"/>
                    <a:pt x="1524" y="905"/>
                    <a:pt x="1524" y="953"/>
                  </a:cubicBezTo>
                  <a:cubicBezTo>
                    <a:pt x="1524" y="1262"/>
                    <a:pt x="1262" y="1524"/>
                    <a:pt x="953" y="1524"/>
                  </a:cubicBezTo>
                  <a:cubicBezTo>
                    <a:pt x="619" y="1524"/>
                    <a:pt x="357" y="1262"/>
                    <a:pt x="357" y="953"/>
                  </a:cubicBezTo>
                  <a:cubicBezTo>
                    <a:pt x="357" y="619"/>
                    <a:pt x="619" y="357"/>
                    <a:pt x="953" y="357"/>
                  </a:cubicBezTo>
                  <a:cubicBezTo>
                    <a:pt x="1000" y="357"/>
                    <a:pt x="1048" y="357"/>
                    <a:pt x="1096" y="381"/>
                  </a:cubicBezTo>
                  <a:cubicBezTo>
                    <a:pt x="1108" y="384"/>
                    <a:pt x="1121" y="386"/>
                    <a:pt x="1133" y="386"/>
                  </a:cubicBezTo>
                  <a:cubicBezTo>
                    <a:pt x="1215" y="386"/>
                    <a:pt x="1289" y="321"/>
                    <a:pt x="1310" y="238"/>
                  </a:cubicBezTo>
                  <a:cubicBezTo>
                    <a:pt x="1334" y="143"/>
                    <a:pt x="1286" y="48"/>
                    <a:pt x="1191" y="24"/>
                  </a:cubicBezTo>
                  <a:cubicBezTo>
                    <a:pt x="1119" y="0"/>
                    <a:pt x="1024" y="0"/>
                    <a:pt x="953" y="0"/>
                  </a:cubicBezTo>
                  <a:close/>
                </a:path>
              </a:pathLst>
            </a:custGeom>
            <a:solidFill>
              <a:srgbClr val="5959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595959"/>
                </a:solidFill>
              </a:endParaRPr>
            </a:p>
          </p:txBody>
        </p:sp>
        <p:sp>
          <p:nvSpPr>
            <p:cNvPr id="3099" name="Google Shape;3099;p54"/>
            <p:cNvSpPr/>
            <p:nvPr/>
          </p:nvSpPr>
          <p:spPr>
            <a:xfrm>
              <a:off x="6072539" y="3341443"/>
              <a:ext cx="93972" cy="72327"/>
            </a:xfrm>
            <a:custGeom>
              <a:rect b="b" l="l" r="r" t="t"/>
              <a:pathLst>
                <a:path extrusionOk="0" h="2329" w="3026">
                  <a:moveTo>
                    <a:pt x="1930" y="352"/>
                  </a:moveTo>
                  <a:cubicBezTo>
                    <a:pt x="2001" y="352"/>
                    <a:pt x="2073" y="352"/>
                    <a:pt x="2120" y="400"/>
                  </a:cubicBezTo>
                  <a:lnTo>
                    <a:pt x="2477" y="709"/>
                  </a:lnTo>
                  <a:cubicBezTo>
                    <a:pt x="2620" y="828"/>
                    <a:pt x="2692" y="971"/>
                    <a:pt x="2692" y="1162"/>
                  </a:cubicBezTo>
                  <a:lnTo>
                    <a:pt x="2692" y="1757"/>
                  </a:lnTo>
                  <a:cubicBezTo>
                    <a:pt x="2692" y="1876"/>
                    <a:pt x="2596" y="1948"/>
                    <a:pt x="2477" y="1948"/>
                  </a:cubicBezTo>
                  <a:lnTo>
                    <a:pt x="572" y="1948"/>
                  </a:lnTo>
                  <a:cubicBezTo>
                    <a:pt x="453" y="1948"/>
                    <a:pt x="358" y="1876"/>
                    <a:pt x="358" y="1757"/>
                  </a:cubicBezTo>
                  <a:lnTo>
                    <a:pt x="358" y="1162"/>
                  </a:lnTo>
                  <a:cubicBezTo>
                    <a:pt x="358" y="971"/>
                    <a:pt x="429" y="828"/>
                    <a:pt x="572" y="709"/>
                  </a:cubicBezTo>
                  <a:lnTo>
                    <a:pt x="929" y="400"/>
                  </a:lnTo>
                  <a:cubicBezTo>
                    <a:pt x="977" y="376"/>
                    <a:pt x="1025" y="352"/>
                    <a:pt x="1072" y="352"/>
                  </a:cubicBezTo>
                  <a:lnTo>
                    <a:pt x="1120" y="352"/>
                  </a:lnTo>
                  <a:cubicBezTo>
                    <a:pt x="1251" y="388"/>
                    <a:pt x="1388" y="406"/>
                    <a:pt x="1525" y="406"/>
                  </a:cubicBezTo>
                  <a:cubicBezTo>
                    <a:pt x="1662" y="406"/>
                    <a:pt x="1799" y="388"/>
                    <a:pt x="1930" y="352"/>
                  </a:cubicBezTo>
                  <a:close/>
                  <a:moveTo>
                    <a:pt x="1059" y="0"/>
                  </a:moveTo>
                  <a:cubicBezTo>
                    <a:pt x="929" y="0"/>
                    <a:pt x="797" y="49"/>
                    <a:pt x="691" y="138"/>
                  </a:cubicBezTo>
                  <a:lnTo>
                    <a:pt x="334" y="447"/>
                  </a:lnTo>
                  <a:cubicBezTo>
                    <a:pt x="120" y="614"/>
                    <a:pt x="1" y="876"/>
                    <a:pt x="1" y="1162"/>
                  </a:cubicBezTo>
                  <a:lnTo>
                    <a:pt x="1" y="1757"/>
                  </a:lnTo>
                  <a:cubicBezTo>
                    <a:pt x="1" y="2067"/>
                    <a:pt x="263" y="2329"/>
                    <a:pt x="572" y="2329"/>
                  </a:cubicBezTo>
                  <a:lnTo>
                    <a:pt x="2477" y="2329"/>
                  </a:lnTo>
                  <a:cubicBezTo>
                    <a:pt x="2787" y="2329"/>
                    <a:pt x="3025" y="2067"/>
                    <a:pt x="3025" y="1757"/>
                  </a:cubicBezTo>
                  <a:lnTo>
                    <a:pt x="3025" y="1162"/>
                  </a:lnTo>
                  <a:cubicBezTo>
                    <a:pt x="3025" y="876"/>
                    <a:pt x="2906" y="614"/>
                    <a:pt x="2692" y="447"/>
                  </a:cubicBezTo>
                  <a:lnTo>
                    <a:pt x="2334" y="138"/>
                  </a:lnTo>
                  <a:cubicBezTo>
                    <a:pt x="2228" y="49"/>
                    <a:pt x="2109" y="0"/>
                    <a:pt x="1977" y="0"/>
                  </a:cubicBezTo>
                  <a:cubicBezTo>
                    <a:pt x="1931" y="0"/>
                    <a:pt x="1884" y="6"/>
                    <a:pt x="1834" y="19"/>
                  </a:cubicBezTo>
                  <a:cubicBezTo>
                    <a:pt x="1727" y="42"/>
                    <a:pt x="1620" y="54"/>
                    <a:pt x="1513" y="54"/>
                  </a:cubicBezTo>
                  <a:cubicBezTo>
                    <a:pt x="1406" y="54"/>
                    <a:pt x="1299" y="42"/>
                    <a:pt x="1191" y="19"/>
                  </a:cubicBezTo>
                  <a:cubicBezTo>
                    <a:pt x="1148" y="6"/>
                    <a:pt x="1104" y="0"/>
                    <a:pt x="1059" y="0"/>
                  </a:cubicBezTo>
                  <a:close/>
                </a:path>
              </a:pathLst>
            </a:custGeom>
            <a:solidFill>
              <a:srgbClr val="5959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595959"/>
                </a:solidFill>
              </a:endParaRPr>
            </a:p>
          </p:txBody>
        </p:sp>
        <p:sp>
          <p:nvSpPr>
            <p:cNvPr id="3100" name="Google Shape;3100;p54"/>
            <p:cNvSpPr/>
            <p:nvPr/>
          </p:nvSpPr>
          <p:spPr>
            <a:xfrm>
              <a:off x="6007448" y="3230328"/>
              <a:ext cx="224869" cy="224869"/>
            </a:xfrm>
            <a:custGeom>
              <a:rect b="b" l="l" r="r" t="t"/>
              <a:pathLst>
                <a:path extrusionOk="0" h="7241" w="7241">
                  <a:moveTo>
                    <a:pt x="3621" y="358"/>
                  </a:moveTo>
                  <a:cubicBezTo>
                    <a:pt x="5407" y="358"/>
                    <a:pt x="6883" y="1811"/>
                    <a:pt x="6883" y="3620"/>
                  </a:cubicBezTo>
                  <a:cubicBezTo>
                    <a:pt x="6883" y="5406"/>
                    <a:pt x="5407" y="6883"/>
                    <a:pt x="3621" y="6883"/>
                  </a:cubicBezTo>
                  <a:cubicBezTo>
                    <a:pt x="1811" y="6883"/>
                    <a:pt x="358" y="5406"/>
                    <a:pt x="358" y="3620"/>
                  </a:cubicBezTo>
                  <a:cubicBezTo>
                    <a:pt x="358" y="1811"/>
                    <a:pt x="1811" y="358"/>
                    <a:pt x="3621" y="358"/>
                  </a:cubicBezTo>
                  <a:close/>
                  <a:moveTo>
                    <a:pt x="3621" y="1"/>
                  </a:moveTo>
                  <a:cubicBezTo>
                    <a:pt x="1620" y="1"/>
                    <a:pt x="1" y="1620"/>
                    <a:pt x="1" y="3620"/>
                  </a:cubicBezTo>
                  <a:cubicBezTo>
                    <a:pt x="1" y="5621"/>
                    <a:pt x="1620" y="7240"/>
                    <a:pt x="3621" y="7240"/>
                  </a:cubicBezTo>
                  <a:cubicBezTo>
                    <a:pt x="5621" y="7240"/>
                    <a:pt x="7241" y="5621"/>
                    <a:pt x="7241" y="3620"/>
                  </a:cubicBezTo>
                  <a:cubicBezTo>
                    <a:pt x="7241" y="1620"/>
                    <a:pt x="5621" y="1"/>
                    <a:pt x="3621" y="1"/>
                  </a:cubicBezTo>
                  <a:close/>
                </a:path>
              </a:pathLst>
            </a:custGeom>
            <a:solidFill>
              <a:srgbClr val="5959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595959"/>
                </a:solidFill>
              </a:endParaRPr>
            </a:p>
          </p:txBody>
        </p:sp>
        <p:sp>
          <p:nvSpPr>
            <p:cNvPr id="3101" name="Google Shape;3101;p54"/>
            <p:cNvSpPr/>
            <p:nvPr/>
          </p:nvSpPr>
          <p:spPr>
            <a:xfrm>
              <a:off x="5983070" y="3153405"/>
              <a:ext cx="326171" cy="272197"/>
            </a:xfrm>
            <a:custGeom>
              <a:rect b="b" l="l" r="r" t="t"/>
              <a:pathLst>
                <a:path extrusionOk="0" h="8765" w="10503">
                  <a:moveTo>
                    <a:pt x="4406" y="334"/>
                  </a:moveTo>
                  <a:cubicBezTo>
                    <a:pt x="4715" y="334"/>
                    <a:pt x="4977" y="596"/>
                    <a:pt x="4977" y="930"/>
                  </a:cubicBezTo>
                  <a:cubicBezTo>
                    <a:pt x="4977" y="1263"/>
                    <a:pt x="4715" y="1525"/>
                    <a:pt x="4406" y="1525"/>
                  </a:cubicBezTo>
                  <a:cubicBezTo>
                    <a:pt x="4072" y="1525"/>
                    <a:pt x="3810" y="1263"/>
                    <a:pt x="3810" y="930"/>
                  </a:cubicBezTo>
                  <a:cubicBezTo>
                    <a:pt x="3810" y="620"/>
                    <a:pt x="4072" y="334"/>
                    <a:pt x="4406" y="334"/>
                  </a:cubicBezTo>
                  <a:close/>
                  <a:moveTo>
                    <a:pt x="738" y="2049"/>
                  </a:moveTo>
                  <a:cubicBezTo>
                    <a:pt x="857" y="2049"/>
                    <a:pt x="953" y="2097"/>
                    <a:pt x="1024" y="2168"/>
                  </a:cubicBezTo>
                  <a:cubicBezTo>
                    <a:pt x="1191" y="2311"/>
                    <a:pt x="1191" y="2573"/>
                    <a:pt x="1024" y="2716"/>
                  </a:cubicBezTo>
                  <a:cubicBezTo>
                    <a:pt x="953" y="2787"/>
                    <a:pt x="857" y="2835"/>
                    <a:pt x="738" y="2835"/>
                  </a:cubicBezTo>
                  <a:cubicBezTo>
                    <a:pt x="643" y="2835"/>
                    <a:pt x="548" y="2787"/>
                    <a:pt x="476" y="2716"/>
                  </a:cubicBezTo>
                  <a:cubicBezTo>
                    <a:pt x="405" y="2644"/>
                    <a:pt x="357" y="2549"/>
                    <a:pt x="357" y="2454"/>
                  </a:cubicBezTo>
                  <a:cubicBezTo>
                    <a:pt x="357" y="2335"/>
                    <a:pt x="405" y="2239"/>
                    <a:pt x="476" y="2168"/>
                  </a:cubicBezTo>
                  <a:cubicBezTo>
                    <a:pt x="548" y="2097"/>
                    <a:pt x="643" y="2049"/>
                    <a:pt x="738" y="2049"/>
                  </a:cubicBezTo>
                  <a:close/>
                  <a:moveTo>
                    <a:pt x="8049" y="2049"/>
                  </a:moveTo>
                  <a:cubicBezTo>
                    <a:pt x="8145" y="2049"/>
                    <a:pt x="8264" y="2097"/>
                    <a:pt x="8335" y="2168"/>
                  </a:cubicBezTo>
                  <a:cubicBezTo>
                    <a:pt x="8407" y="2239"/>
                    <a:pt x="8454" y="2335"/>
                    <a:pt x="8454" y="2454"/>
                  </a:cubicBezTo>
                  <a:cubicBezTo>
                    <a:pt x="8454" y="2549"/>
                    <a:pt x="8407" y="2644"/>
                    <a:pt x="8335" y="2716"/>
                  </a:cubicBezTo>
                  <a:cubicBezTo>
                    <a:pt x="8264" y="2811"/>
                    <a:pt x="8168" y="2835"/>
                    <a:pt x="8049" y="2835"/>
                  </a:cubicBezTo>
                  <a:cubicBezTo>
                    <a:pt x="7954" y="2835"/>
                    <a:pt x="7835" y="2787"/>
                    <a:pt x="7764" y="2716"/>
                  </a:cubicBezTo>
                  <a:cubicBezTo>
                    <a:pt x="7621" y="2573"/>
                    <a:pt x="7621" y="2311"/>
                    <a:pt x="7764" y="2168"/>
                  </a:cubicBezTo>
                  <a:cubicBezTo>
                    <a:pt x="7859" y="2097"/>
                    <a:pt x="7954" y="2049"/>
                    <a:pt x="8049" y="2049"/>
                  </a:cubicBezTo>
                  <a:close/>
                  <a:moveTo>
                    <a:pt x="9550" y="5502"/>
                  </a:moveTo>
                  <a:cubicBezTo>
                    <a:pt x="9883" y="5502"/>
                    <a:pt x="10145" y="5764"/>
                    <a:pt x="10145" y="6097"/>
                  </a:cubicBezTo>
                  <a:cubicBezTo>
                    <a:pt x="10145" y="6407"/>
                    <a:pt x="9883" y="6669"/>
                    <a:pt x="9550" y="6669"/>
                  </a:cubicBezTo>
                  <a:cubicBezTo>
                    <a:pt x="9240" y="6669"/>
                    <a:pt x="8978" y="6407"/>
                    <a:pt x="8978" y="6097"/>
                  </a:cubicBezTo>
                  <a:cubicBezTo>
                    <a:pt x="8978" y="5764"/>
                    <a:pt x="9240" y="5502"/>
                    <a:pt x="9550" y="5502"/>
                  </a:cubicBezTo>
                  <a:close/>
                  <a:moveTo>
                    <a:pt x="4406" y="1"/>
                  </a:moveTo>
                  <a:cubicBezTo>
                    <a:pt x="3906" y="1"/>
                    <a:pt x="3501" y="358"/>
                    <a:pt x="3453" y="834"/>
                  </a:cubicBezTo>
                  <a:cubicBezTo>
                    <a:pt x="2643" y="977"/>
                    <a:pt x="1858" y="1335"/>
                    <a:pt x="1191" y="1835"/>
                  </a:cubicBezTo>
                  <a:cubicBezTo>
                    <a:pt x="1052" y="1738"/>
                    <a:pt x="893" y="1690"/>
                    <a:pt x="737" y="1690"/>
                  </a:cubicBezTo>
                  <a:cubicBezTo>
                    <a:pt x="546" y="1690"/>
                    <a:pt x="359" y="1762"/>
                    <a:pt x="214" y="1906"/>
                  </a:cubicBezTo>
                  <a:cubicBezTo>
                    <a:pt x="72" y="2049"/>
                    <a:pt x="0" y="2239"/>
                    <a:pt x="0" y="2454"/>
                  </a:cubicBezTo>
                  <a:cubicBezTo>
                    <a:pt x="0" y="2644"/>
                    <a:pt x="72" y="2835"/>
                    <a:pt x="214" y="2978"/>
                  </a:cubicBezTo>
                  <a:cubicBezTo>
                    <a:pt x="357" y="3121"/>
                    <a:pt x="572" y="3192"/>
                    <a:pt x="762" y="3192"/>
                  </a:cubicBezTo>
                  <a:cubicBezTo>
                    <a:pt x="953" y="3192"/>
                    <a:pt x="1143" y="3121"/>
                    <a:pt x="1286" y="2978"/>
                  </a:cubicBezTo>
                  <a:cubicBezTo>
                    <a:pt x="1524" y="2740"/>
                    <a:pt x="1572" y="2382"/>
                    <a:pt x="1429" y="2097"/>
                  </a:cubicBezTo>
                  <a:cubicBezTo>
                    <a:pt x="2024" y="1644"/>
                    <a:pt x="2739" y="1335"/>
                    <a:pt x="3501" y="1192"/>
                  </a:cubicBezTo>
                  <a:cubicBezTo>
                    <a:pt x="3620" y="1596"/>
                    <a:pt x="3977" y="1882"/>
                    <a:pt x="4406" y="1882"/>
                  </a:cubicBezTo>
                  <a:cubicBezTo>
                    <a:pt x="4834" y="1882"/>
                    <a:pt x="5192" y="1596"/>
                    <a:pt x="5311" y="1192"/>
                  </a:cubicBezTo>
                  <a:cubicBezTo>
                    <a:pt x="6049" y="1335"/>
                    <a:pt x="6763" y="1644"/>
                    <a:pt x="7383" y="2097"/>
                  </a:cubicBezTo>
                  <a:cubicBezTo>
                    <a:pt x="7240" y="2382"/>
                    <a:pt x="7287" y="2740"/>
                    <a:pt x="7525" y="2978"/>
                  </a:cubicBezTo>
                  <a:cubicBezTo>
                    <a:pt x="7668" y="3121"/>
                    <a:pt x="7859" y="3192"/>
                    <a:pt x="8049" y="3192"/>
                  </a:cubicBezTo>
                  <a:cubicBezTo>
                    <a:pt x="8168" y="3192"/>
                    <a:pt x="8288" y="3168"/>
                    <a:pt x="8383" y="3121"/>
                  </a:cubicBezTo>
                  <a:cubicBezTo>
                    <a:pt x="8835" y="3740"/>
                    <a:pt x="9169" y="4430"/>
                    <a:pt x="9288" y="5192"/>
                  </a:cubicBezTo>
                  <a:cubicBezTo>
                    <a:pt x="8907" y="5312"/>
                    <a:pt x="8621" y="5669"/>
                    <a:pt x="8621" y="6097"/>
                  </a:cubicBezTo>
                  <a:cubicBezTo>
                    <a:pt x="8621" y="6526"/>
                    <a:pt x="8907" y="6883"/>
                    <a:pt x="9288" y="7002"/>
                  </a:cubicBezTo>
                  <a:cubicBezTo>
                    <a:pt x="9192" y="7526"/>
                    <a:pt x="9026" y="8026"/>
                    <a:pt x="8764" y="8479"/>
                  </a:cubicBezTo>
                  <a:cubicBezTo>
                    <a:pt x="8716" y="8574"/>
                    <a:pt x="8740" y="8693"/>
                    <a:pt x="8835" y="8741"/>
                  </a:cubicBezTo>
                  <a:cubicBezTo>
                    <a:pt x="8859" y="8741"/>
                    <a:pt x="8883" y="8765"/>
                    <a:pt x="8931" y="8765"/>
                  </a:cubicBezTo>
                  <a:cubicBezTo>
                    <a:pt x="8978" y="8765"/>
                    <a:pt x="9050" y="8717"/>
                    <a:pt x="9073" y="8669"/>
                  </a:cubicBezTo>
                  <a:cubicBezTo>
                    <a:pt x="9359" y="8145"/>
                    <a:pt x="9550" y="7598"/>
                    <a:pt x="9669" y="7026"/>
                  </a:cubicBezTo>
                  <a:cubicBezTo>
                    <a:pt x="10121" y="6979"/>
                    <a:pt x="10502" y="6574"/>
                    <a:pt x="10502" y="6097"/>
                  </a:cubicBezTo>
                  <a:cubicBezTo>
                    <a:pt x="10502" y="5597"/>
                    <a:pt x="10121" y="5192"/>
                    <a:pt x="9669" y="5145"/>
                  </a:cubicBezTo>
                  <a:cubicBezTo>
                    <a:pt x="9502" y="4335"/>
                    <a:pt x="9169" y="3549"/>
                    <a:pt x="8669" y="2882"/>
                  </a:cubicBezTo>
                  <a:cubicBezTo>
                    <a:pt x="8740" y="2763"/>
                    <a:pt x="8811" y="2597"/>
                    <a:pt x="8811" y="2454"/>
                  </a:cubicBezTo>
                  <a:cubicBezTo>
                    <a:pt x="8811" y="2239"/>
                    <a:pt x="8716" y="2049"/>
                    <a:pt x="8573" y="1906"/>
                  </a:cubicBezTo>
                  <a:cubicBezTo>
                    <a:pt x="8429" y="1762"/>
                    <a:pt x="8242" y="1690"/>
                    <a:pt x="8055" y="1690"/>
                  </a:cubicBezTo>
                  <a:cubicBezTo>
                    <a:pt x="7902" y="1690"/>
                    <a:pt x="7749" y="1738"/>
                    <a:pt x="7621" y="1835"/>
                  </a:cubicBezTo>
                  <a:cubicBezTo>
                    <a:pt x="6954" y="1335"/>
                    <a:pt x="6168" y="977"/>
                    <a:pt x="5335" y="834"/>
                  </a:cubicBezTo>
                  <a:cubicBezTo>
                    <a:pt x="5287" y="358"/>
                    <a:pt x="4882" y="1"/>
                    <a:pt x="4406" y="1"/>
                  </a:cubicBezTo>
                  <a:close/>
                </a:path>
              </a:pathLst>
            </a:custGeom>
            <a:solidFill>
              <a:srgbClr val="5959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595959"/>
                </a:solidFill>
              </a:endParaRPr>
            </a:p>
          </p:txBody>
        </p:sp>
        <p:sp>
          <p:nvSpPr>
            <p:cNvPr id="3102" name="Google Shape;3102;p54"/>
            <p:cNvSpPr/>
            <p:nvPr/>
          </p:nvSpPr>
          <p:spPr>
            <a:xfrm>
              <a:off x="5930556" y="3259924"/>
              <a:ext cx="326171" cy="272166"/>
            </a:xfrm>
            <a:custGeom>
              <a:rect b="b" l="l" r="r" t="t"/>
              <a:pathLst>
                <a:path extrusionOk="0" h="8764" w="10503">
                  <a:moveTo>
                    <a:pt x="929" y="2072"/>
                  </a:moveTo>
                  <a:cubicBezTo>
                    <a:pt x="1262" y="2072"/>
                    <a:pt x="1524" y="2334"/>
                    <a:pt x="1524" y="2667"/>
                  </a:cubicBezTo>
                  <a:cubicBezTo>
                    <a:pt x="1524" y="2977"/>
                    <a:pt x="1262" y="3239"/>
                    <a:pt x="929" y="3239"/>
                  </a:cubicBezTo>
                  <a:cubicBezTo>
                    <a:pt x="619" y="3239"/>
                    <a:pt x="357" y="2977"/>
                    <a:pt x="357" y="2667"/>
                  </a:cubicBezTo>
                  <a:cubicBezTo>
                    <a:pt x="357" y="2334"/>
                    <a:pt x="619" y="2072"/>
                    <a:pt x="929" y="2072"/>
                  </a:cubicBezTo>
                  <a:close/>
                  <a:moveTo>
                    <a:pt x="2453" y="5906"/>
                  </a:moveTo>
                  <a:cubicBezTo>
                    <a:pt x="2548" y="5906"/>
                    <a:pt x="2644" y="5954"/>
                    <a:pt x="2715" y="6025"/>
                  </a:cubicBezTo>
                  <a:cubicBezTo>
                    <a:pt x="2882" y="6192"/>
                    <a:pt x="2882" y="6430"/>
                    <a:pt x="2715" y="6597"/>
                  </a:cubicBezTo>
                  <a:cubicBezTo>
                    <a:pt x="2644" y="6668"/>
                    <a:pt x="2548" y="6692"/>
                    <a:pt x="2453" y="6692"/>
                  </a:cubicBezTo>
                  <a:cubicBezTo>
                    <a:pt x="2432" y="6696"/>
                    <a:pt x="2412" y="6698"/>
                    <a:pt x="2392" y="6698"/>
                  </a:cubicBezTo>
                  <a:cubicBezTo>
                    <a:pt x="2301" y="6698"/>
                    <a:pt x="2226" y="6656"/>
                    <a:pt x="2167" y="6597"/>
                  </a:cubicBezTo>
                  <a:cubicBezTo>
                    <a:pt x="2096" y="6525"/>
                    <a:pt x="2048" y="6406"/>
                    <a:pt x="2048" y="6311"/>
                  </a:cubicBezTo>
                  <a:cubicBezTo>
                    <a:pt x="2048" y="6216"/>
                    <a:pt x="2096" y="6097"/>
                    <a:pt x="2167" y="6025"/>
                  </a:cubicBezTo>
                  <a:cubicBezTo>
                    <a:pt x="2239" y="5954"/>
                    <a:pt x="2334" y="5906"/>
                    <a:pt x="2453" y="5906"/>
                  </a:cubicBezTo>
                  <a:close/>
                  <a:moveTo>
                    <a:pt x="9740" y="5906"/>
                  </a:moveTo>
                  <a:cubicBezTo>
                    <a:pt x="9836" y="5906"/>
                    <a:pt x="9955" y="5954"/>
                    <a:pt x="10026" y="6025"/>
                  </a:cubicBezTo>
                  <a:cubicBezTo>
                    <a:pt x="10098" y="6097"/>
                    <a:pt x="10145" y="6216"/>
                    <a:pt x="10145" y="6311"/>
                  </a:cubicBezTo>
                  <a:cubicBezTo>
                    <a:pt x="10145" y="6406"/>
                    <a:pt x="10098" y="6525"/>
                    <a:pt x="10026" y="6597"/>
                  </a:cubicBezTo>
                  <a:cubicBezTo>
                    <a:pt x="9955" y="6668"/>
                    <a:pt x="9836" y="6716"/>
                    <a:pt x="9740" y="6716"/>
                  </a:cubicBezTo>
                  <a:cubicBezTo>
                    <a:pt x="9645" y="6716"/>
                    <a:pt x="9526" y="6668"/>
                    <a:pt x="9455" y="6597"/>
                  </a:cubicBezTo>
                  <a:cubicBezTo>
                    <a:pt x="9312" y="6430"/>
                    <a:pt x="9312" y="6192"/>
                    <a:pt x="9455" y="6025"/>
                  </a:cubicBezTo>
                  <a:cubicBezTo>
                    <a:pt x="9526" y="5954"/>
                    <a:pt x="9621" y="5906"/>
                    <a:pt x="9740" y="5906"/>
                  </a:cubicBezTo>
                  <a:close/>
                  <a:moveTo>
                    <a:pt x="6097" y="7240"/>
                  </a:moveTo>
                  <a:cubicBezTo>
                    <a:pt x="6406" y="7240"/>
                    <a:pt x="6668" y="7502"/>
                    <a:pt x="6668" y="7811"/>
                  </a:cubicBezTo>
                  <a:cubicBezTo>
                    <a:pt x="6668" y="8145"/>
                    <a:pt x="6406" y="8407"/>
                    <a:pt x="6097" y="8407"/>
                  </a:cubicBezTo>
                  <a:cubicBezTo>
                    <a:pt x="5763" y="8407"/>
                    <a:pt x="5501" y="8145"/>
                    <a:pt x="5501" y="7811"/>
                  </a:cubicBezTo>
                  <a:cubicBezTo>
                    <a:pt x="5501" y="7502"/>
                    <a:pt x="5763" y="7240"/>
                    <a:pt x="6097" y="7240"/>
                  </a:cubicBezTo>
                  <a:close/>
                  <a:moveTo>
                    <a:pt x="1568" y="0"/>
                  </a:moveTo>
                  <a:cubicBezTo>
                    <a:pt x="1501" y="0"/>
                    <a:pt x="1437" y="32"/>
                    <a:pt x="1405" y="95"/>
                  </a:cubicBezTo>
                  <a:cubicBezTo>
                    <a:pt x="1143" y="619"/>
                    <a:pt x="929" y="1167"/>
                    <a:pt x="834" y="1739"/>
                  </a:cubicBezTo>
                  <a:cubicBezTo>
                    <a:pt x="357" y="1786"/>
                    <a:pt x="0" y="2167"/>
                    <a:pt x="0" y="2667"/>
                  </a:cubicBezTo>
                  <a:cubicBezTo>
                    <a:pt x="0" y="3144"/>
                    <a:pt x="357" y="3549"/>
                    <a:pt x="834" y="3596"/>
                  </a:cubicBezTo>
                  <a:cubicBezTo>
                    <a:pt x="977" y="4430"/>
                    <a:pt x="1334" y="5216"/>
                    <a:pt x="1834" y="5882"/>
                  </a:cubicBezTo>
                  <a:cubicBezTo>
                    <a:pt x="1739" y="6001"/>
                    <a:pt x="1691" y="6168"/>
                    <a:pt x="1691" y="6311"/>
                  </a:cubicBezTo>
                  <a:cubicBezTo>
                    <a:pt x="1691" y="6525"/>
                    <a:pt x="1763" y="6716"/>
                    <a:pt x="1905" y="6859"/>
                  </a:cubicBezTo>
                  <a:cubicBezTo>
                    <a:pt x="2048" y="7002"/>
                    <a:pt x="2263" y="7073"/>
                    <a:pt x="2453" y="7073"/>
                  </a:cubicBezTo>
                  <a:cubicBezTo>
                    <a:pt x="2596" y="7073"/>
                    <a:pt x="2739" y="7025"/>
                    <a:pt x="2882" y="6930"/>
                  </a:cubicBezTo>
                  <a:cubicBezTo>
                    <a:pt x="3549" y="7430"/>
                    <a:pt x="4334" y="7787"/>
                    <a:pt x="5168" y="7930"/>
                  </a:cubicBezTo>
                  <a:cubicBezTo>
                    <a:pt x="5216" y="8407"/>
                    <a:pt x="5597" y="8764"/>
                    <a:pt x="6097" y="8764"/>
                  </a:cubicBezTo>
                  <a:cubicBezTo>
                    <a:pt x="6573" y="8764"/>
                    <a:pt x="6978" y="8407"/>
                    <a:pt x="7026" y="7930"/>
                  </a:cubicBezTo>
                  <a:cubicBezTo>
                    <a:pt x="7859" y="7787"/>
                    <a:pt x="8645" y="7430"/>
                    <a:pt x="9312" y="6930"/>
                  </a:cubicBezTo>
                  <a:cubicBezTo>
                    <a:pt x="9431" y="7025"/>
                    <a:pt x="9598" y="7073"/>
                    <a:pt x="9740" y="7073"/>
                  </a:cubicBezTo>
                  <a:cubicBezTo>
                    <a:pt x="9931" y="7073"/>
                    <a:pt x="10121" y="7002"/>
                    <a:pt x="10288" y="6859"/>
                  </a:cubicBezTo>
                  <a:cubicBezTo>
                    <a:pt x="10431" y="6716"/>
                    <a:pt x="10502" y="6525"/>
                    <a:pt x="10502" y="6311"/>
                  </a:cubicBezTo>
                  <a:cubicBezTo>
                    <a:pt x="10502" y="6120"/>
                    <a:pt x="10431" y="5930"/>
                    <a:pt x="10288" y="5787"/>
                  </a:cubicBezTo>
                  <a:cubicBezTo>
                    <a:pt x="10133" y="5632"/>
                    <a:pt x="9937" y="5555"/>
                    <a:pt x="9743" y="5555"/>
                  </a:cubicBezTo>
                  <a:cubicBezTo>
                    <a:pt x="9550" y="5555"/>
                    <a:pt x="9359" y="5632"/>
                    <a:pt x="9216" y="5787"/>
                  </a:cubicBezTo>
                  <a:cubicBezTo>
                    <a:pt x="8978" y="6025"/>
                    <a:pt x="8931" y="6382"/>
                    <a:pt x="9074" y="6644"/>
                  </a:cubicBezTo>
                  <a:cubicBezTo>
                    <a:pt x="8454" y="7121"/>
                    <a:pt x="7740" y="7430"/>
                    <a:pt x="7002" y="7573"/>
                  </a:cubicBezTo>
                  <a:cubicBezTo>
                    <a:pt x="6883" y="7168"/>
                    <a:pt x="6525" y="6883"/>
                    <a:pt x="6097" y="6883"/>
                  </a:cubicBezTo>
                  <a:cubicBezTo>
                    <a:pt x="5668" y="6883"/>
                    <a:pt x="5311" y="7168"/>
                    <a:pt x="5192" y="7573"/>
                  </a:cubicBezTo>
                  <a:cubicBezTo>
                    <a:pt x="4430" y="7430"/>
                    <a:pt x="3739" y="7121"/>
                    <a:pt x="3120" y="6644"/>
                  </a:cubicBezTo>
                  <a:cubicBezTo>
                    <a:pt x="3263" y="6382"/>
                    <a:pt x="3215" y="6025"/>
                    <a:pt x="2977" y="5787"/>
                  </a:cubicBezTo>
                  <a:cubicBezTo>
                    <a:pt x="2828" y="5638"/>
                    <a:pt x="2633" y="5564"/>
                    <a:pt x="2438" y="5564"/>
                  </a:cubicBezTo>
                  <a:cubicBezTo>
                    <a:pt x="2320" y="5564"/>
                    <a:pt x="2203" y="5591"/>
                    <a:pt x="2096" y="5644"/>
                  </a:cubicBezTo>
                  <a:cubicBezTo>
                    <a:pt x="1643" y="5025"/>
                    <a:pt x="1334" y="4311"/>
                    <a:pt x="1191" y="3572"/>
                  </a:cubicBezTo>
                  <a:cubicBezTo>
                    <a:pt x="1596" y="3453"/>
                    <a:pt x="1882" y="3096"/>
                    <a:pt x="1882" y="2667"/>
                  </a:cubicBezTo>
                  <a:cubicBezTo>
                    <a:pt x="1882" y="2239"/>
                    <a:pt x="1596" y="1882"/>
                    <a:pt x="1191" y="1762"/>
                  </a:cubicBezTo>
                  <a:cubicBezTo>
                    <a:pt x="1286" y="1239"/>
                    <a:pt x="1477" y="738"/>
                    <a:pt x="1739" y="262"/>
                  </a:cubicBezTo>
                  <a:cubicBezTo>
                    <a:pt x="1786" y="191"/>
                    <a:pt x="1739" y="72"/>
                    <a:pt x="1667" y="24"/>
                  </a:cubicBezTo>
                  <a:cubicBezTo>
                    <a:pt x="1636" y="8"/>
                    <a:pt x="1601" y="0"/>
                    <a:pt x="1568" y="0"/>
                  </a:cubicBezTo>
                  <a:close/>
                </a:path>
              </a:pathLst>
            </a:custGeom>
            <a:solidFill>
              <a:srgbClr val="5959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595959"/>
                </a:solidFill>
              </a:endParaRPr>
            </a:p>
          </p:txBody>
        </p:sp>
      </p:grpSp>
      <p:grpSp>
        <p:nvGrpSpPr>
          <p:cNvPr id="3103" name="Google Shape;3103;p54"/>
          <p:cNvGrpSpPr/>
          <p:nvPr/>
        </p:nvGrpSpPr>
        <p:grpSpPr>
          <a:xfrm>
            <a:off x="3522428" y="3581503"/>
            <a:ext cx="343189" cy="379399"/>
            <a:chOff x="2861390" y="3152691"/>
            <a:chExt cx="343189" cy="379399"/>
          </a:xfrm>
        </p:grpSpPr>
        <p:sp>
          <p:nvSpPr>
            <p:cNvPr id="3104" name="Google Shape;3104;p54"/>
            <p:cNvSpPr/>
            <p:nvPr/>
          </p:nvSpPr>
          <p:spPr>
            <a:xfrm>
              <a:off x="2924246" y="3218465"/>
              <a:ext cx="215242" cy="313624"/>
            </a:xfrm>
            <a:custGeom>
              <a:rect b="b" l="l" r="r" t="t"/>
              <a:pathLst>
                <a:path extrusionOk="0" h="10099" w="6931">
                  <a:moveTo>
                    <a:pt x="4263" y="7813"/>
                  </a:moveTo>
                  <a:lnTo>
                    <a:pt x="4263" y="8218"/>
                  </a:lnTo>
                  <a:lnTo>
                    <a:pt x="2715" y="8218"/>
                  </a:lnTo>
                  <a:lnTo>
                    <a:pt x="2715" y="7813"/>
                  </a:lnTo>
                  <a:close/>
                  <a:moveTo>
                    <a:pt x="4263" y="8575"/>
                  </a:moveTo>
                  <a:lnTo>
                    <a:pt x="4263" y="8765"/>
                  </a:lnTo>
                  <a:cubicBezTo>
                    <a:pt x="4263" y="8884"/>
                    <a:pt x="4192" y="8980"/>
                    <a:pt x="4073" y="8980"/>
                  </a:cubicBezTo>
                  <a:lnTo>
                    <a:pt x="2930" y="8980"/>
                  </a:lnTo>
                  <a:cubicBezTo>
                    <a:pt x="2810" y="8980"/>
                    <a:pt x="2715" y="8884"/>
                    <a:pt x="2715" y="8765"/>
                  </a:cubicBezTo>
                  <a:lnTo>
                    <a:pt x="2715" y="8575"/>
                  </a:lnTo>
                  <a:close/>
                  <a:moveTo>
                    <a:pt x="3692" y="9337"/>
                  </a:moveTo>
                  <a:lnTo>
                    <a:pt x="3692" y="9551"/>
                  </a:lnTo>
                  <a:cubicBezTo>
                    <a:pt x="3692" y="9646"/>
                    <a:pt x="3596" y="9742"/>
                    <a:pt x="3501" y="9742"/>
                  </a:cubicBezTo>
                  <a:cubicBezTo>
                    <a:pt x="3382" y="9742"/>
                    <a:pt x="3287" y="9646"/>
                    <a:pt x="3287" y="9551"/>
                  </a:cubicBezTo>
                  <a:lnTo>
                    <a:pt x="3287" y="9337"/>
                  </a:lnTo>
                  <a:close/>
                  <a:moveTo>
                    <a:pt x="3516" y="0"/>
                  </a:moveTo>
                  <a:cubicBezTo>
                    <a:pt x="3378" y="0"/>
                    <a:pt x="3237" y="9"/>
                    <a:pt x="3096" y="25"/>
                  </a:cubicBezTo>
                  <a:cubicBezTo>
                    <a:pt x="1548" y="192"/>
                    <a:pt x="286" y="1430"/>
                    <a:pt x="96" y="2978"/>
                  </a:cubicBezTo>
                  <a:cubicBezTo>
                    <a:pt x="0" y="3717"/>
                    <a:pt x="143" y="4431"/>
                    <a:pt x="477" y="5050"/>
                  </a:cubicBezTo>
                  <a:cubicBezTo>
                    <a:pt x="810" y="5669"/>
                    <a:pt x="1310" y="6146"/>
                    <a:pt x="1906" y="6479"/>
                  </a:cubicBezTo>
                  <a:cubicBezTo>
                    <a:pt x="2191" y="6622"/>
                    <a:pt x="2358" y="6884"/>
                    <a:pt x="2358" y="7170"/>
                  </a:cubicBezTo>
                  <a:lnTo>
                    <a:pt x="2358" y="8789"/>
                  </a:lnTo>
                  <a:cubicBezTo>
                    <a:pt x="2358" y="9099"/>
                    <a:pt x="2620" y="9337"/>
                    <a:pt x="2930" y="9337"/>
                  </a:cubicBezTo>
                  <a:lnTo>
                    <a:pt x="2930" y="9551"/>
                  </a:lnTo>
                  <a:cubicBezTo>
                    <a:pt x="2930" y="9861"/>
                    <a:pt x="3192" y="10099"/>
                    <a:pt x="3501" y="10099"/>
                  </a:cubicBezTo>
                  <a:cubicBezTo>
                    <a:pt x="3787" y="10099"/>
                    <a:pt x="4049" y="9837"/>
                    <a:pt x="4049" y="9551"/>
                  </a:cubicBezTo>
                  <a:lnTo>
                    <a:pt x="4049" y="9337"/>
                  </a:lnTo>
                  <a:lnTo>
                    <a:pt x="4073" y="9337"/>
                  </a:lnTo>
                  <a:cubicBezTo>
                    <a:pt x="4382" y="9337"/>
                    <a:pt x="4620" y="9075"/>
                    <a:pt x="4620" y="8789"/>
                  </a:cubicBezTo>
                  <a:lnTo>
                    <a:pt x="4620" y="7170"/>
                  </a:lnTo>
                  <a:cubicBezTo>
                    <a:pt x="4620" y="6884"/>
                    <a:pt x="4787" y="6622"/>
                    <a:pt x="5049" y="6479"/>
                  </a:cubicBezTo>
                  <a:cubicBezTo>
                    <a:pt x="5454" y="6265"/>
                    <a:pt x="5811" y="5979"/>
                    <a:pt x="6097" y="5646"/>
                  </a:cubicBezTo>
                  <a:cubicBezTo>
                    <a:pt x="6168" y="5574"/>
                    <a:pt x="6145" y="5455"/>
                    <a:pt x="6073" y="5384"/>
                  </a:cubicBezTo>
                  <a:cubicBezTo>
                    <a:pt x="6041" y="5362"/>
                    <a:pt x="5999" y="5350"/>
                    <a:pt x="5959" y="5350"/>
                  </a:cubicBezTo>
                  <a:cubicBezTo>
                    <a:pt x="5909" y="5350"/>
                    <a:pt x="5861" y="5368"/>
                    <a:pt x="5835" y="5407"/>
                  </a:cubicBezTo>
                  <a:cubicBezTo>
                    <a:pt x="5573" y="5717"/>
                    <a:pt x="5263" y="5979"/>
                    <a:pt x="4882" y="6146"/>
                  </a:cubicBezTo>
                  <a:cubicBezTo>
                    <a:pt x="4501" y="6360"/>
                    <a:pt x="4263" y="6741"/>
                    <a:pt x="4263" y="7170"/>
                  </a:cubicBezTo>
                  <a:lnTo>
                    <a:pt x="4263" y="7455"/>
                  </a:lnTo>
                  <a:lnTo>
                    <a:pt x="2715" y="7455"/>
                  </a:lnTo>
                  <a:lnTo>
                    <a:pt x="2715" y="7170"/>
                  </a:lnTo>
                  <a:cubicBezTo>
                    <a:pt x="2715" y="6741"/>
                    <a:pt x="2453" y="6360"/>
                    <a:pt x="2072" y="6146"/>
                  </a:cubicBezTo>
                  <a:cubicBezTo>
                    <a:pt x="1525" y="5860"/>
                    <a:pt x="1072" y="5431"/>
                    <a:pt x="786" y="4884"/>
                  </a:cubicBezTo>
                  <a:cubicBezTo>
                    <a:pt x="477" y="4312"/>
                    <a:pt x="358" y="3693"/>
                    <a:pt x="429" y="3026"/>
                  </a:cubicBezTo>
                  <a:cubicBezTo>
                    <a:pt x="620" y="1645"/>
                    <a:pt x="1739" y="526"/>
                    <a:pt x="3144" y="383"/>
                  </a:cubicBezTo>
                  <a:cubicBezTo>
                    <a:pt x="3262" y="370"/>
                    <a:pt x="3379" y="364"/>
                    <a:pt x="3496" y="364"/>
                  </a:cubicBezTo>
                  <a:cubicBezTo>
                    <a:pt x="4251" y="364"/>
                    <a:pt x="4968" y="629"/>
                    <a:pt x="5525" y="1145"/>
                  </a:cubicBezTo>
                  <a:cubicBezTo>
                    <a:pt x="6192" y="1716"/>
                    <a:pt x="6549" y="2550"/>
                    <a:pt x="6549" y="3431"/>
                  </a:cubicBezTo>
                  <a:cubicBezTo>
                    <a:pt x="6549" y="3907"/>
                    <a:pt x="6454" y="4360"/>
                    <a:pt x="6240" y="4788"/>
                  </a:cubicBezTo>
                  <a:cubicBezTo>
                    <a:pt x="6192" y="4884"/>
                    <a:pt x="6240" y="4979"/>
                    <a:pt x="6311" y="5026"/>
                  </a:cubicBezTo>
                  <a:cubicBezTo>
                    <a:pt x="6338" y="5040"/>
                    <a:pt x="6366" y="5046"/>
                    <a:pt x="6395" y="5046"/>
                  </a:cubicBezTo>
                  <a:cubicBezTo>
                    <a:pt x="6467" y="5046"/>
                    <a:pt x="6539" y="5006"/>
                    <a:pt x="6573" y="4955"/>
                  </a:cubicBezTo>
                  <a:cubicBezTo>
                    <a:pt x="6811" y="4479"/>
                    <a:pt x="6930" y="3955"/>
                    <a:pt x="6930" y="3431"/>
                  </a:cubicBezTo>
                  <a:cubicBezTo>
                    <a:pt x="6930" y="2454"/>
                    <a:pt x="6502" y="1526"/>
                    <a:pt x="5787" y="859"/>
                  </a:cubicBezTo>
                  <a:cubicBezTo>
                    <a:pt x="5153" y="307"/>
                    <a:pt x="4361" y="0"/>
                    <a:pt x="3516" y="0"/>
                  </a:cubicBezTo>
                  <a:close/>
                </a:path>
              </a:pathLst>
            </a:custGeom>
            <a:solidFill>
              <a:srgbClr val="5959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595959"/>
                </a:solidFill>
              </a:endParaRPr>
            </a:p>
          </p:txBody>
        </p:sp>
        <p:sp>
          <p:nvSpPr>
            <p:cNvPr id="3105" name="Google Shape;3105;p54"/>
            <p:cNvSpPr/>
            <p:nvPr/>
          </p:nvSpPr>
          <p:spPr>
            <a:xfrm>
              <a:off x="2861390" y="3319084"/>
              <a:ext cx="46614" cy="11118"/>
            </a:xfrm>
            <a:custGeom>
              <a:rect b="b" l="l" r="r" t="t"/>
              <a:pathLst>
                <a:path extrusionOk="0" h="358" w="1501">
                  <a:moveTo>
                    <a:pt x="167" y="0"/>
                  </a:moveTo>
                  <a:cubicBezTo>
                    <a:pt x="72" y="0"/>
                    <a:pt x="0" y="96"/>
                    <a:pt x="0" y="191"/>
                  </a:cubicBezTo>
                  <a:cubicBezTo>
                    <a:pt x="0" y="286"/>
                    <a:pt x="72" y="358"/>
                    <a:pt x="167" y="358"/>
                  </a:cubicBezTo>
                  <a:lnTo>
                    <a:pt x="1310" y="358"/>
                  </a:lnTo>
                  <a:cubicBezTo>
                    <a:pt x="1405" y="358"/>
                    <a:pt x="1500" y="286"/>
                    <a:pt x="1500" y="191"/>
                  </a:cubicBezTo>
                  <a:cubicBezTo>
                    <a:pt x="1500" y="96"/>
                    <a:pt x="1405" y="0"/>
                    <a:pt x="1310" y="0"/>
                  </a:cubicBezTo>
                  <a:close/>
                </a:path>
              </a:pathLst>
            </a:custGeom>
            <a:solidFill>
              <a:srgbClr val="5959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595959"/>
                </a:solidFill>
              </a:endParaRPr>
            </a:p>
          </p:txBody>
        </p:sp>
        <p:sp>
          <p:nvSpPr>
            <p:cNvPr id="3106" name="Google Shape;3106;p54"/>
            <p:cNvSpPr/>
            <p:nvPr/>
          </p:nvSpPr>
          <p:spPr>
            <a:xfrm>
              <a:off x="3157935" y="3319084"/>
              <a:ext cx="46645" cy="11118"/>
            </a:xfrm>
            <a:custGeom>
              <a:rect b="b" l="l" r="r" t="t"/>
              <a:pathLst>
                <a:path extrusionOk="0" h="358" w="1502">
                  <a:moveTo>
                    <a:pt x="167" y="0"/>
                  </a:moveTo>
                  <a:cubicBezTo>
                    <a:pt x="72" y="0"/>
                    <a:pt x="1" y="96"/>
                    <a:pt x="1" y="191"/>
                  </a:cubicBezTo>
                  <a:cubicBezTo>
                    <a:pt x="1" y="286"/>
                    <a:pt x="72" y="358"/>
                    <a:pt x="167" y="358"/>
                  </a:cubicBezTo>
                  <a:lnTo>
                    <a:pt x="1311" y="358"/>
                  </a:lnTo>
                  <a:cubicBezTo>
                    <a:pt x="1430" y="358"/>
                    <a:pt x="1501" y="286"/>
                    <a:pt x="1501" y="191"/>
                  </a:cubicBezTo>
                  <a:cubicBezTo>
                    <a:pt x="1501" y="96"/>
                    <a:pt x="1430" y="0"/>
                    <a:pt x="1311" y="0"/>
                  </a:cubicBezTo>
                  <a:close/>
                </a:path>
              </a:pathLst>
            </a:custGeom>
            <a:solidFill>
              <a:srgbClr val="5959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595959"/>
                </a:solidFill>
              </a:endParaRPr>
            </a:p>
          </p:txBody>
        </p:sp>
        <p:sp>
          <p:nvSpPr>
            <p:cNvPr id="3107" name="Google Shape;3107;p54"/>
            <p:cNvSpPr/>
            <p:nvPr/>
          </p:nvSpPr>
          <p:spPr>
            <a:xfrm>
              <a:off x="3027038" y="3152691"/>
              <a:ext cx="11118" cy="47359"/>
            </a:xfrm>
            <a:custGeom>
              <a:rect b="b" l="l" r="r" t="t"/>
              <a:pathLst>
                <a:path extrusionOk="0" h="1525" w="358">
                  <a:moveTo>
                    <a:pt x="191" y="0"/>
                  </a:moveTo>
                  <a:cubicBezTo>
                    <a:pt x="96" y="0"/>
                    <a:pt x="1" y="95"/>
                    <a:pt x="1" y="191"/>
                  </a:cubicBezTo>
                  <a:lnTo>
                    <a:pt x="1" y="1334"/>
                  </a:lnTo>
                  <a:cubicBezTo>
                    <a:pt x="1" y="1429"/>
                    <a:pt x="96" y="1524"/>
                    <a:pt x="191" y="1524"/>
                  </a:cubicBezTo>
                  <a:cubicBezTo>
                    <a:pt x="286" y="1524"/>
                    <a:pt x="358" y="1429"/>
                    <a:pt x="358" y="1334"/>
                  </a:cubicBezTo>
                  <a:lnTo>
                    <a:pt x="358" y="191"/>
                  </a:lnTo>
                  <a:cubicBezTo>
                    <a:pt x="358" y="95"/>
                    <a:pt x="286" y="0"/>
                    <a:pt x="191" y="0"/>
                  </a:cubicBezTo>
                  <a:close/>
                </a:path>
              </a:pathLst>
            </a:custGeom>
            <a:solidFill>
              <a:srgbClr val="5959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595959"/>
                </a:solidFill>
              </a:endParaRPr>
            </a:p>
          </p:txBody>
        </p:sp>
        <p:sp>
          <p:nvSpPr>
            <p:cNvPr id="3108" name="Google Shape;3108;p54"/>
            <p:cNvSpPr/>
            <p:nvPr/>
          </p:nvSpPr>
          <p:spPr>
            <a:xfrm>
              <a:off x="2909463" y="3201851"/>
              <a:ext cx="36987" cy="35900"/>
            </a:xfrm>
            <a:custGeom>
              <a:rect b="b" l="l" r="r" t="t"/>
              <a:pathLst>
                <a:path extrusionOk="0" h="1156" w="1191">
                  <a:moveTo>
                    <a:pt x="179" y="1"/>
                  </a:moveTo>
                  <a:cubicBezTo>
                    <a:pt x="131" y="1"/>
                    <a:pt x="83" y="13"/>
                    <a:pt x="48" y="36"/>
                  </a:cubicBezTo>
                  <a:cubicBezTo>
                    <a:pt x="0" y="108"/>
                    <a:pt x="0" y="227"/>
                    <a:pt x="48" y="298"/>
                  </a:cubicBezTo>
                  <a:lnTo>
                    <a:pt x="881" y="1108"/>
                  </a:lnTo>
                  <a:cubicBezTo>
                    <a:pt x="905" y="1156"/>
                    <a:pt x="953" y="1156"/>
                    <a:pt x="1000" y="1156"/>
                  </a:cubicBezTo>
                  <a:cubicBezTo>
                    <a:pt x="1048" y="1156"/>
                    <a:pt x="1096" y="1156"/>
                    <a:pt x="1119" y="1108"/>
                  </a:cubicBezTo>
                  <a:cubicBezTo>
                    <a:pt x="1191" y="1037"/>
                    <a:pt x="1191" y="941"/>
                    <a:pt x="1119" y="870"/>
                  </a:cubicBezTo>
                  <a:lnTo>
                    <a:pt x="310" y="36"/>
                  </a:lnTo>
                  <a:cubicBezTo>
                    <a:pt x="274" y="13"/>
                    <a:pt x="226" y="1"/>
                    <a:pt x="179" y="1"/>
                  </a:cubicBezTo>
                  <a:close/>
                </a:path>
              </a:pathLst>
            </a:custGeom>
            <a:solidFill>
              <a:srgbClr val="5959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595959"/>
                </a:solidFill>
              </a:endParaRPr>
            </a:p>
          </p:txBody>
        </p:sp>
        <p:sp>
          <p:nvSpPr>
            <p:cNvPr id="3109" name="Google Shape;3109;p54"/>
            <p:cNvSpPr/>
            <p:nvPr/>
          </p:nvSpPr>
          <p:spPr>
            <a:xfrm>
              <a:off x="3118743" y="3411348"/>
              <a:ext cx="37763" cy="36459"/>
            </a:xfrm>
            <a:custGeom>
              <a:rect b="b" l="l" r="r" t="t"/>
              <a:pathLst>
                <a:path extrusionOk="0" h="1174" w="1216">
                  <a:moveTo>
                    <a:pt x="203" y="0"/>
                  </a:moveTo>
                  <a:cubicBezTo>
                    <a:pt x="155" y="0"/>
                    <a:pt x="108" y="18"/>
                    <a:pt x="72" y="54"/>
                  </a:cubicBezTo>
                  <a:cubicBezTo>
                    <a:pt x="1" y="125"/>
                    <a:pt x="1" y="244"/>
                    <a:pt x="72" y="316"/>
                  </a:cubicBezTo>
                  <a:lnTo>
                    <a:pt x="882" y="1125"/>
                  </a:lnTo>
                  <a:cubicBezTo>
                    <a:pt x="929" y="1149"/>
                    <a:pt x="977" y="1173"/>
                    <a:pt x="1025" y="1173"/>
                  </a:cubicBezTo>
                  <a:cubicBezTo>
                    <a:pt x="1048" y="1173"/>
                    <a:pt x="1096" y="1149"/>
                    <a:pt x="1144" y="1125"/>
                  </a:cubicBezTo>
                  <a:cubicBezTo>
                    <a:pt x="1215" y="1054"/>
                    <a:pt x="1215" y="935"/>
                    <a:pt x="1144" y="863"/>
                  </a:cubicBezTo>
                  <a:lnTo>
                    <a:pt x="334" y="54"/>
                  </a:lnTo>
                  <a:cubicBezTo>
                    <a:pt x="298" y="18"/>
                    <a:pt x="251" y="0"/>
                    <a:pt x="203" y="0"/>
                  </a:cubicBezTo>
                  <a:close/>
                </a:path>
              </a:pathLst>
            </a:custGeom>
            <a:solidFill>
              <a:srgbClr val="5959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595959"/>
                </a:solidFill>
              </a:endParaRPr>
            </a:p>
          </p:txBody>
        </p:sp>
        <p:sp>
          <p:nvSpPr>
            <p:cNvPr id="3110" name="Google Shape;3110;p54"/>
            <p:cNvSpPr/>
            <p:nvPr/>
          </p:nvSpPr>
          <p:spPr>
            <a:xfrm>
              <a:off x="3118743" y="3202037"/>
              <a:ext cx="37763" cy="35713"/>
            </a:xfrm>
            <a:custGeom>
              <a:rect b="b" l="l" r="r" t="t"/>
              <a:pathLst>
                <a:path extrusionOk="0" h="1150" w="1216">
                  <a:moveTo>
                    <a:pt x="1013" y="1"/>
                  </a:moveTo>
                  <a:cubicBezTo>
                    <a:pt x="965" y="1"/>
                    <a:pt x="917" y="19"/>
                    <a:pt x="882" y="54"/>
                  </a:cubicBezTo>
                  <a:lnTo>
                    <a:pt x="72" y="864"/>
                  </a:lnTo>
                  <a:cubicBezTo>
                    <a:pt x="1" y="912"/>
                    <a:pt x="1" y="1031"/>
                    <a:pt x="72" y="1102"/>
                  </a:cubicBezTo>
                  <a:cubicBezTo>
                    <a:pt x="120" y="1150"/>
                    <a:pt x="167" y="1150"/>
                    <a:pt x="215" y="1150"/>
                  </a:cubicBezTo>
                  <a:cubicBezTo>
                    <a:pt x="239" y="1150"/>
                    <a:pt x="286" y="1150"/>
                    <a:pt x="334" y="1102"/>
                  </a:cubicBezTo>
                  <a:lnTo>
                    <a:pt x="1144" y="292"/>
                  </a:lnTo>
                  <a:cubicBezTo>
                    <a:pt x="1215" y="221"/>
                    <a:pt x="1215" y="126"/>
                    <a:pt x="1144" y="54"/>
                  </a:cubicBezTo>
                  <a:cubicBezTo>
                    <a:pt x="1108" y="19"/>
                    <a:pt x="1060" y="1"/>
                    <a:pt x="1013" y="1"/>
                  </a:cubicBezTo>
                  <a:close/>
                </a:path>
              </a:pathLst>
            </a:custGeom>
            <a:solidFill>
              <a:srgbClr val="5959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595959"/>
                </a:solidFill>
              </a:endParaRPr>
            </a:p>
          </p:txBody>
        </p:sp>
        <p:sp>
          <p:nvSpPr>
            <p:cNvPr id="3111" name="Google Shape;3111;p54"/>
            <p:cNvSpPr/>
            <p:nvPr/>
          </p:nvSpPr>
          <p:spPr>
            <a:xfrm>
              <a:off x="2909463" y="3411348"/>
              <a:ext cx="36987" cy="36459"/>
            </a:xfrm>
            <a:custGeom>
              <a:rect b="b" l="l" r="r" t="t"/>
              <a:pathLst>
                <a:path extrusionOk="0" h="1174" w="1191">
                  <a:moveTo>
                    <a:pt x="1000" y="0"/>
                  </a:moveTo>
                  <a:cubicBezTo>
                    <a:pt x="959" y="0"/>
                    <a:pt x="917" y="18"/>
                    <a:pt x="881" y="54"/>
                  </a:cubicBezTo>
                  <a:lnTo>
                    <a:pt x="72" y="863"/>
                  </a:lnTo>
                  <a:cubicBezTo>
                    <a:pt x="0" y="935"/>
                    <a:pt x="0" y="1054"/>
                    <a:pt x="72" y="1125"/>
                  </a:cubicBezTo>
                  <a:cubicBezTo>
                    <a:pt x="95" y="1149"/>
                    <a:pt x="143" y="1173"/>
                    <a:pt x="191" y="1173"/>
                  </a:cubicBezTo>
                  <a:cubicBezTo>
                    <a:pt x="238" y="1173"/>
                    <a:pt x="286" y="1149"/>
                    <a:pt x="310" y="1125"/>
                  </a:cubicBezTo>
                  <a:lnTo>
                    <a:pt x="1119" y="316"/>
                  </a:lnTo>
                  <a:cubicBezTo>
                    <a:pt x="1191" y="244"/>
                    <a:pt x="1191" y="125"/>
                    <a:pt x="1119" y="54"/>
                  </a:cubicBezTo>
                  <a:cubicBezTo>
                    <a:pt x="1084" y="18"/>
                    <a:pt x="1042" y="0"/>
                    <a:pt x="1000" y="0"/>
                  </a:cubicBezTo>
                  <a:close/>
                </a:path>
              </a:pathLst>
            </a:custGeom>
            <a:solidFill>
              <a:srgbClr val="5959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595959"/>
                </a:solidFill>
              </a:endParaRPr>
            </a:p>
          </p:txBody>
        </p:sp>
        <p:sp>
          <p:nvSpPr>
            <p:cNvPr id="3112" name="Google Shape;3112;p54"/>
            <p:cNvSpPr/>
            <p:nvPr/>
          </p:nvSpPr>
          <p:spPr>
            <a:xfrm>
              <a:off x="2997473" y="3265824"/>
              <a:ext cx="70277" cy="130214"/>
            </a:xfrm>
            <a:custGeom>
              <a:rect b="b" l="l" r="r" t="t"/>
              <a:pathLst>
                <a:path extrusionOk="0" h="4193" w="2263">
                  <a:moveTo>
                    <a:pt x="953" y="763"/>
                  </a:moveTo>
                  <a:lnTo>
                    <a:pt x="953" y="1834"/>
                  </a:lnTo>
                  <a:cubicBezTo>
                    <a:pt x="500" y="1668"/>
                    <a:pt x="357" y="1501"/>
                    <a:pt x="357" y="1239"/>
                  </a:cubicBezTo>
                  <a:cubicBezTo>
                    <a:pt x="357" y="1001"/>
                    <a:pt x="619" y="810"/>
                    <a:pt x="953" y="763"/>
                  </a:cubicBezTo>
                  <a:close/>
                  <a:moveTo>
                    <a:pt x="1310" y="2335"/>
                  </a:moveTo>
                  <a:cubicBezTo>
                    <a:pt x="1762" y="2525"/>
                    <a:pt x="1905" y="2668"/>
                    <a:pt x="1905" y="2954"/>
                  </a:cubicBezTo>
                  <a:cubicBezTo>
                    <a:pt x="1905" y="3168"/>
                    <a:pt x="1667" y="3382"/>
                    <a:pt x="1310" y="3430"/>
                  </a:cubicBezTo>
                  <a:lnTo>
                    <a:pt x="1310" y="2335"/>
                  </a:lnTo>
                  <a:close/>
                  <a:moveTo>
                    <a:pt x="1143" y="1"/>
                  </a:moveTo>
                  <a:cubicBezTo>
                    <a:pt x="1048" y="1"/>
                    <a:pt x="953" y="72"/>
                    <a:pt x="953" y="167"/>
                  </a:cubicBezTo>
                  <a:lnTo>
                    <a:pt x="953" y="406"/>
                  </a:lnTo>
                  <a:cubicBezTo>
                    <a:pt x="405" y="453"/>
                    <a:pt x="0" y="810"/>
                    <a:pt x="0" y="1239"/>
                  </a:cubicBezTo>
                  <a:cubicBezTo>
                    <a:pt x="0" y="1811"/>
                    <a:pt x="452" y="2049"/>
                    <a:pt x="953" y="2215"/>
                  </a:cubicBezTo>
                  <a:lnTo>
                    <a:pt x="953" y="3430"/>
                  </a:lnTo>
                  <a:cubicBezTo>
                    <a:pt x="619" y="3382"/>
                    <a:pt x="357" y="3168"/>
                    <a:pt x="357" y="2954"/>
                  </a:cubicBezTo>
                  <a:cubicBezTo>
                    <a:pt x="357" y="2858"/>
                    <a:pt x="286" y="2763"/>
                    <a:pt x="191" y="2763"/>
                  </a:cubicBezTo>
                  <a:cubicBezTo>
                    <a:pt x="95" y="2763"/>
                    <a:pt x="0" y="2858"/>
                    <a:pt x="0" y="2954"/>
                  </a:cubicBezTo>
                  <a:cubicBezTo>
                    <a:pt x="0" y="3382"/>
                    <a:pt x="405" y="3716"/>
                    <a:pt x="953" y="3787"/>
                  </a:cubicBezTo>
                  <a:lnTo>
                    <a:pt x="953" y="4002"/>
                  </a:lnTo>
                  <a:cubicBezTo>
                    <a:pt x="953" y="4097"/>
                    <a:pt x="1048" y="4192"/>
                    <a:pt x="1143" y="4192"/>
                  </a:cubicBezTo>
                  <a:cubicBezTo>
                    <a:pt x="1238" y="4192"/>
                    <a:pt x="1310" y="4097"/>
                    <a:pt x="1310" y="4002"/>
                  </a:cubicBezTo>
                  <a:lnTo>
                    <a:pt x="1310" y="3787"/>
                  </a:lnTo>
                  <a:cubicBezTo>
                    <a:pt x="1858" y="3716"/>
                    <a:pt x="2262" y="3382"/>
                    <a:pt x="2262" y="2954"/>
                  </a:cubicBezTo>
                  <a:cubicBezTo>
                    <a:pt x="2262" y="2382"/>
                    <a:pt x="1810" y="2144"/>
                    <a:pt x="1310" y="1953"/>
                  </a:cubicBezTo>
                  <a:lnTo>
                    <a:pt x="1310" y="763"/>
                  </a:lnTo>
                  <a:cubicBezTo>
                    <a:pt x="1643" y="810"/>
                    <a:pt x="1905" y="1001"/>
                    <a:pt x="1905" y="1239"/>
                  </a:cubicBezTo>
                  <a:cubicBezTo>
                    <a:pt x="1905" y="1334"/>
                    <a:pt x="2000" y="1406"/>
                    <a:pt x="2096" y="1406"/>
                  </a:cubicBezTo>
                  <a:cubicBezTo>
                    <a:pt x="2191" y="1406"/>
                    <a:pt x="2262" y="1334"/>
                    <a:pt x="2262" y="1239"/>
                  </a:cubicBezTo>
                  <a:cubicBezTo>
                    <a:pt x="2262" y="810"/>
                    <a:pt x="1858" y="453"/>
                    <a:pt x="1310" y="406"/>
                  </a:cubicBezTo>
                  <a:lnTo>
                    <a:pt x="1310" y="167"/>
                  </a:lnTo>
                  <a:cubicBezTo>
                    <a:pt x="1310" y="72"/>
                    <a:pt x="1238" y="1"/>
                    <a:pt x="1143" y="1"/>
                  </a:cubicBezTo>
                  <a:close/>
                </a:path>
              </a:pathLst>
            </a:custGeom>
            <a:solidFill>
              <a:srgbClr val="5959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595959"/>
                </a:solidFill>
              </a:endParaRPr>
            </a:p>
          </p:txBody>
        </p:sp>
      </p:grpSp>
      <p:grpSp>
        <p:nvGrpSpPr>
          <p:cNvPr id="3113" name="Google Shape;3113;p54"/>
          <p:cNvGrpSpPr/>
          <p:nvPr/>
        </p:nvGrpSpPr>
        <p:grpSpPr>
          <a:xfrm>
            <a:off x="3499886" y="2571755"/>
            <a:ext cx="388281" cy="389026"/>
            <a:chOff x="4053561" y="1987880"/>
            <a:chExt cx="388281" cy="389026"/>
          </a:xfrm>
        </p:grpSpPr>
        <p:sp>
          <p:nvSpPr>
            <p:cNvPr id="3114" name="Google Shape;3114;p54"/>
            <p:cNvSpPr/>
            <p:nvPr/>
          </p:nvSpPr>
          <p:spPr>
            <a:xfrm>
              <a:off x="4053561" y="1987880"/>
              <a:ext cx="388281" cy="389026"/>
            </a:xfrm>
            <a:custGeom>
              <a:rect b="b" l="l" r="r" t="t"/>
              <a:pathLst>
                <a:path extrusionOk="0" h="12527" w="12503">
                  <a:moveTo>
                    <a:pt x="6430" y="1167"/>
                  </a:moveTo>
                  <a:cubicBezTo>
                    <a:pt x="9097" y="1263"/>
                    <a:pt x="11264" y="3406"/>
                    <a:pt x="11360" y="6073"/>
                  </a:cubicBezTo>
                  <a:lnTo>
                    <a:pt x="10931" y="6073"/>
                  </a:lnTo>
                  <a:cubicBezTo>
                    <a:pt x="10836" y="3644"/>
                    <a:pt x="8883" y="1668"/>
                    <a:pt x="6430" y="1572"/>
                  </a:cubicBezTo>
                  <a:lnTo>
                    <a:pt x="6430" y="1167"/>
                  </a:lnTo>
                  <a:close/>
                  <a:moveTo>
                    <a:pt x="1572" y="6454"/>
                  </a:moveTo>
                  <a:cubicBezTo>
                    <a:pt x="1667" y="8883"/>
                    <a:pt x="3620" y="10860"/>
                    <a:pt x="6073" y="10955"/>
                  </a:cubicBezTo>
                  <a:lnTo>
                    <a:pt x="6073" y="11360"/>
                  </a:lnTo>
                  <a:cubicBezTo>
                    <a:pt x="3406" y="11265"/>
                    <a:pt x="1238" y="9121"/>
                    <a:pt x="1143" y="6454"/>
                  </a:cubicBezTo>
                  <a:close/>
                  <a:moveTo>
                    <a:pt x="6073" y="1167"/>
                  </a:moveTo>
                  <a:lnTo>
                    <a:pt x="6073" y="2549"/>
                  </a:lnTo>
                  <a:cubicBezTo>
                    <a:pt x="6073" y="2644"/>
                    <a:pt x="6144" y="2739"/>
                    <a:pt x="6263" y="2739"/>
                  </a:cubicBezTo>
                  <a:cubicBezTo>
                    <a:pt x="6359" y="2739"/>
                    <a:pt x="6430" y="2644"/>
                    <a:pt x="6430" y="2549"/>
                  </a:cubicBezTo>
                  <a:lnTo>
                    <a:pt x="6430" y="1953"/>
                  </a:lnTo>
                  <a:cubicBezTo>
                    <a:pt x="8669" y="2049"/>
                    <a:pt x="10478" y="3858"/>
                    <a:pt x="10574" y="6073"/>
                  </a:cubicBezTo>
                  <a:lnTo>
                    <a:pt x="9978" y="6073"/>
                  </a:lnTo>
                  <a:cubicBezTo>
                    <a:pt x="9883" y="6073"/>
                    <a:pt x="9788" y="6168"/>
                    <a:pt x="9788" y="6264"/>
                  </a:cubicBezTo>
                  <a:cubicBezTo>
                    <a:pt x="9788" y="6359"/>
                    <a:pt x="9883" y="6454"/>
                    <a:pt x="9978" y="6454"/>
                  </a:cubicBezTo>
                  <a:lnTo>
                    <a:pt x="10574" y="6454"/>
                  </a:lnTo>
                  <a:cubicBezTo>
                    <a:pt x="10526" y="7407"/>
                    <a:pt x="10169" y="8336"/>
                    <a:pt x="9550" y="9050"/>
                  </a:cubicBezTo>
                  <a:cubicBezTo>
                    <a:pt x="8907" y="9836"/>
                    <a:pt x="8002" y="10336"/>
                    <a:pt x="7002" y="10526"/>
                  </a:cubicBezTo>
                  <a:cubicBezTo>
                    <a:pt x="6906" y="10550"/>
                    <a:pt x="6835" y="10646"/>
                    <a:pt x="6859" y="10741"/>
                  </a:cubicBezTo>
                  <a:cubicBezTo>
                    <a:pt x="6882" y="10812"/>
                    <a:pt x="6954" y="10884"/>
                    <a:pt x="7049" y="10884"/>
                  </a:cubicBezTo>
                  <a:lnTo>
                    <a:pt x="7073" y="10884"/>
                  </a:lnTo>
                  <a:cubicBezTo>
                    <a:pt x="8145" y="10693"/>
                    <a:pt x="9121" y="10122"/>
                    <a:pt x="9835" y="9288"/>
                  </a:cubicBezTo>
                  <a:cubicBezTo>
                    <a:pt x="10502" y="8502"/>
                    <a:pt x="10907" y="7502"/>
                    <a:pt x="10931" y="6454"/>
                  </a:cubicBezTo>
                  <a:lnTo>
                    <a:pt x="11360" y="6454"/>
                  </a:lnTo>
                  <a:cubicBezTo>
                    <a:pt x="11264" y="9121"/>
                    <a:pt x="9097" y="11265"/>
                    <a:pt x="6430" y="11360"/>
                  </a:cubicBezTo>
                  <a:lnTo>
                    <a:pt x="6430" y="9979"/>
                  </a:lnTo>
                  <a:cubicBezTo>
                    <a:pt x="6430" y="9883"/>
                    <a:pt x="6359" y="9812"/>
                    <a:pt x="6263" y="9812"/>
                  </a:cubicBezTo>
                  <a:cubicBezTo>
                    <a:pt x="6144" y="9812"/>
                    <a:pt x="6073" y="9883"/>
                    <a:pt x="6073" y="9979"/>
                  </a:cubicBezTo>
                  <a:lnTo>
                    <a:pt x="6073" y="10574"/>
                  </a:lnTo>
                  <a:cubicBezTo>
                    <a:pt x="3834" y="10479"/>
                    <a:pt x="2024" y="8693"/>
                    <a:pt x="1929" y="6454"/>
                  </a:cubicBezTo>
                  <a:lnTo>
                    <a:pt x="2524" y="6454"/>
                  </a:lnTo>
                  <a:cubicBezTo>
                    <a:pt x="2644" y="6454"/>
                    <a:pt x="2715" y="6359"/>
                    <a:pt x="2715" y="6264"/>
                  </a:cubicBezTo>
                  <a:cubicBezTo>
                    <a:pt x="2715" y="6168"/>
                    <a:pt x="2644" y="6073"/>
                    <a:pt x="2524" y="6073"/>
                  </a:cubicBezTo>
                  <a:lnTo>
                    <a:pt x="1929" y="6073"/>
                  </a:lnTo>
                  <a:cubicBezTo>
                    <a:pt x="1977" y="5121"/>
                    <a:pt x="2334" y="4192"/>
                    <a:pt x="2953" y="3477"/>
                  </a:cubicBezTo>
                  <a:cubicBezTo>
                    <a:pt x="3620" y="2715"/>
                    <a:pt x="4525" y="2191"/>
                    <a:pt x="5501" y="2001"/>
                  </a:cubicBezTo>
                  <a:cubicBezTo>
                    <a:pt x="5597" y="2001"/>
                    <a:pt x="5668" y="1906"/>
                    <a:pt x="5644" y="1810"/>
                  </a:cubicBezTo>
                  <a:cubicBezTo>
                    <a:pt x="5644" y="1691"/>
                    <a:pt x="5549" y="1644"/>
                    <a:pt x="5430" y="1644"/>
                  </a:cubicBezTo>
                  <a:cubicBezTo>
                    <a:pt x="4358" y="1834"/>
                    <a:pt x="3382" y="2406"/>
                    <a:pt x="2691" y="3239"/>
                  </a:cubicBezTo>
                  <a:cubicBezTo>
                    <a:pt x="2001" y="4025"/>
                    <a:pt x="1619" y="5049"/>
                    <a:pt x="1572" y="6073"/>
                  </a:cubicBezTo>
                  <a:lnTo>
                    <a:pt x="1167" y="6073"/>
                  </a:lnTo>
                  <a:cubicBezTo>
                    <a:pt x="1262" y="3406"/>
                    <a:pt x="3406" y="1263"/>
                    <a:pt x="6073" y="1167"/>
                  </a:cubicBezTo>
                  <a:close/>
                  <a:moveTo>
                    <a:pt x="6239" y="0"/>
                  </a:moveTo>
                  <a:cubicBezTo>
                    <a:pt x="6144" y="0"/>
                    <a:pt x="6073" y="96"/>
                    <a:pt x="6073" y="191"/>
                  </a:cubicBezTo>
                  <a:lnTo>
                    <a:pt x="6073" y="810"/>
                  </a:lnTo>
                  <a:cubicBezTo>
                    <a:pt x="4668" y="834"/>
                    <a:pt x="3382" y="1406"/>
                    <a:pt x="2382" y="2406"/>
                  </a:cubicBezTo>
                  <a:cubicBezTo>
                    <a:pt x="1405" y="3382"/>
                    <a:pt x="834" y="4692"/>
                    <a:pt x="786" y="6073"/>
                  </a:cubicBezTo>
                  <a:lnTo>
                    <a:pt x="191" y="6073"/>
                  </a:lnTo>
                  <a:cubicBezTo>
                    <a:pt x="72" y="6073"/>
                    <a:pt x="0" y="6168"/>
                    <a:pt x="0" y="6264"/>
                  </a:cubicBezTo>
                  <a:cubicBezTo>
                    <a:pt x="0" y="6359"/>
                    <a:pt x="72" y="6454"/>
                    <a:pt x="191" y="6454"/>
                  </a:cubicBezTo>
                  <a:lnTo>
                    <a:pt x="786" y="6454"/>
                  </a:lnTo>
                  <a:cubicBezTo>
                    <a:pt x="834" y="7835"/>
                    <a:pt x="1381" y="9145"/>
                    <a:pt x="2382" y="10122"/>
                  </a:cubicBezTo>
                  <a:cubicBezTo>
                    <a:pt x="3382" y="11122"/>
                    <a:pt x="4668" y="11693"/>
                    <a:pt x="6073" y="11741"/>
                  </a:cubicBezTo>
                  <a:lnTo>
                    <a:pt x="6073" y="12336"/>
                  </a:lnTo>
                  <a:cubicBezTo>
                    <a:pt x="6073" y="12432"/>
                    <a:pt x="6144" y="12527"/>
                    <a:pt x="6239" y="12527"/>
                  </a:cubicBezTo>
                  <a:cubicBezTo>
                    <a:pt x="6359" y="12527"/>
                    <a:pt x="6430" y="12432"/>
                    <a:pt x="6430" y="12336"/>
                  </a:cubicBezTo>
                  <a:lnTo>
                    <a:pt x="6430" y="11741"/>
                  </a:lnTo>
                  <a:cubicBezTo>
                    <a:pt x="7835" y="11693"/>
                    <a:pt x="9121" y="11122"/>
                    <a:pt x="10121" y="10122"/>
                  </a:cubicBezTo>
                  <a:cubicBezTo>
                    <a:pt x="11098" y="9145"/>
                    <a:pt x="11669" y="7835"/>
                    <a:pt x="11717" y="6454"/>
                  </a:cubicBezTo>
                  <a:lnTo>
                    <a:pt x="12312" y="6454"/>
                  </a:lnTo>
                  <a:cubicBezTo>
                    <a:pt x="12431" y="6454"/>
                    <a:pt x="12503" y="6359"/>
                    <a:pt x="12503" y="6264"/>
                  </a:cubicBezTo>
                  <a:cubicBezTo>
                    <a:pt x="12503" y="6168"/>
                    <a:pt x="12431" y="6073"/>
                    <a:pt x="12312" y="6073"/>
                  </a:cubicBezTo>
                  <a:lnTo>
                    <a:pt x="11717" y="6073"/>
                  </a:lnTo>
                  <a:cubicBezTo>
                    <a:pt x="11669" y="4692"/>
                    <a:pt x="11098" y="3382"/>
                    <a:pt x="10121" y="2406"/>
                  </a:cubicBezTo>
                  <a:cubicBezTo>
                    <a:pt x="9121" y="1406"/>
                    <a:pt x="7835" y="834"/>
                    <a:pt x="6430" y="810"/>
                  </a:cubicBezTo>
                  <a:lnTo>
                    <a:pt x="6430" y="191"/>
                  </a:lnTo>
                  <a:cubicBezTo>
                    <a:pt x="6430" y="96"/>
                    <a:pt x="6359" y="0"/>
                    <a:pt x="6239" y="0"/>
                  </a:cubicBezTo>
                  <a:close/>
                </a:path>
              </a:pathLst>
            </a:custGeom>
            <a:solidFill>
              <a:srgbClr val="5959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595959"/>
                </a:solidFill>
              </a:endParaRPr>
            </a:p>
          </p:txBody>
        </p:sp>
        <p:sp>
          <p:nvSpPr>
            <p:cNvPr id="3115" name="Google Shape;3115;p54"/>
            <p:cNvSpPr/>
            <p:nvPr/>
          </p:nvSpPr>
          <p:spPr>
            <a:xfrm>
              <a:off x="4217717" y="2098063"/>
              <a:ext cx="59936" cy="59936"/>
            </a:xfrm>
            <a:custGeom>
              <a:rect b="b" l="l" r="r" t="t"/>
              <a:pathLst>
                <a:path extrusionOk="0" h="1930" w="1930">
                  <a:moveTo>
                    <a:pt x="977" y="1"/>
                  </a:moveTo>
                  <a:cubicBezTo>
                    <a:pt x="430" y="1"/>
                    <a:pt x="1" y="429"/>
                    <a:pt x="1" y="953"/>
                  </a:cubicBezTo>
                  <a:cubicBezTo>
                    <a:pt x="1" y="1477"/>
                    <a:pt x="430" y="1930"/>
                    <a:pt x="977" y="1930"/>
                  </a:cubicBezTo>
                  <a:cubicBezTo>
                    <a:pt x="1501" y="1930"/>
                    <a:pt x="1930" y="1477"/>
                    <a:pt x="1930" y="953"/>
                  </a:cubicBezTo>
                  <a:cubicBezTo>
                    <a:pt x="1930" y="882"/>
                    <a:pt x="1930" y="787"/>
                    <a:pt x="1906" y="715"/>
                  </a:cubicBezTo>
                  <a:cubicBezTo>
                    <a:pt x="1885" y="633"/>
                    <a:pt x="1811" y="568"/>
                    <a:pt x="1729" y="568"/>
                  </a:cubicBezTo>
                  <a:cubicBezTo>
                    <a:pt x="1717" y="568"/>
                    <a:pt x="1704" y="569"/>
                    <a:pt x="1692" y="572"/>
                  </a:cubicBezTo>
                  <a:cubicBezTo>
                    <a:pt x="1573" y="596"/>
                    <a:pt x="1525" y="715"/>
                    <a:pt x="1549" y="811"/>
                  </a:cubicBezTo>
                  <a:cubicBezTo>
                    <a:pt x="1573" y="858"/>
                    <a:pt x="1573" y="906"/>
                    <a:pt x="1573" y="953"/>
                  </a:cubicBezTo>
                  <a:cubicBezTo>
                    <a:pt x="1573" y="1287"/>
                    <a:pt x="1311" y="1549"/>
                    <a:pt x="977" y="1549"/>
                  </a:cubicBezTo>
                  <a:cubicBezTo>
                    <a:pt x="644" y="1549"/>
                    <a:pt x="382" y="1287"/>
                    <a:pt x="382" y="953"/>
                  </a:cubicBezTo>
                  <a:cubicBezTo>
                    <a:pt x="382" y="620"/>
                    <a:pt x="644" y="358"/>
                    <a:pt x="977" y="358"/>
                  </a:cubicBezTo>
                  <a:cubicBezTo>
                    <a:pt x="1025" y="358"/>
                    <a:pt x="1073" y="358"/>
                    <a:pt x="1120" y="382"/>
                  </a:cubicBezTo>
                  <a:cubicBezTo>
                    <a:pt x="1133" y="385"/>
                    <a:pt x="1145" y="386"/>
                    <a:pt x="1158" y="386"/>
                  </a:cubicBezTo>
                  <a:cubicBezTo>
                    <a:pt x="1239" y="386"/>
                    <a:pt x="1314" y="322"/>
                    <a:pt x="1335" y="239"/>
                  </a:cubicBezTo>
                  <a:cubicBezTo>
                    <a:pt x="1358" y="144"/>
                    <a:pt x="1311" y="48"/>
                    <a:pt x="1215" y="25"/>
                  </a:cubicBezTo>
                  <a:cubicBezTo>
                    <a:pt x="1144" y="1"/>
                    <a:pt x="1049" y="1"/>
                    <a:pt x="977" y="1"/>
                  </a:cubicBezTo>
                  <a:close/>
                </a:path>
              </a:pathLst>
            </a:custGeom>
            <a:solidFill>
              <a:srgbClr val="5959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595959"/>
                </a:solidFill>
              </a:endParaRPr>
            </a:p>
          </p:txBody>
        </p:sp>
        <p:sp>
          <p:nvSpPr>
            <p:cNvPr id="3116" name="Google Shape;3116;p54"/>
            <p:cNvSpPr/>
            <p:nvPr/>
          </p:nvSpPr>
          <p:spPr>
            <a:xfrm>
              <a:off x="4199240" y="2168806"/>
              <a:ext cx="96923" cy="91985"/>
            </a:xfrm>
            <a:custGeom>
              <a:rect b="b" l="l" r="r" t="t"/>
              <a:pathLst>
                <a:path extrusionOk="0" h="2962" w="3121">
                  <a:moveTo>
                    <a:pt x="1977" y="366"/>
                  </a:moveTo>
                  <a:cubicBezTo>
                    <a:pt x="2049" y="366"/>
                    <a:pt x="2120" y="366"/>
                    <a:pt x="2168" y="414"/>
                  </a:cubicBezTo>
                  <a:lnTo>
                    <a:pt x="2549" y="723"/>
                  </a:lnTo>
                  <a:cubicBezTo>
                    <a:pt x="2668" y="843"/>
                    <a:pt x="2739" y="1009"/>
                    <a:pt x="2739" y="1200"/>
                  </a:cubicBezTo>
                  <a:lnTo>
                    <a:pt x="2739" y="2390"/>
                  </a:lnTo>
                  <a:cubicBezTo>
                    <a:pt x="2739" y="2510"/>
                    <a:pt x="2644" y="2605"/>
                    <a:pt x="2549" y="2605"/>
                  </a:cubicBezTo>
                  <a:lnTo>
                    <a:pt x="572" y="2605"/>
                  </a:lnTo>
                  <a:cubicBezTo>
                    <a:pt x="477" y="2605"/>
                    <a:pt x="382" y="2510"/>
                    <a:pt x="382" y="2390"/>
                  </a:cubicBezTo>
                  <a:lnTo>
                    <a:pt x="382" y="1200"/>
                  </a:lnTo>
                  <a:cubicBezTo>
                    <a:pt x="382" y="1009"/>
                    <a:pt x="453" y="843"/>
                    <a:pt x="572" y="747"/>
                  </a:cubicBezTo>
                  <a:lnTo>
                    <a:pt x="953" y="414"/>
                  </a:lnTo>
                  <a:cubicBezTo>
                    <a:pt x="1001" y="390"/>
                    <a:pt x="1048" y="366"/>
                    <a:pt x="1096" y="366"/>
                  </a:cubicBezTo>
                  <a:lnTo>
                    <a:pt x="1144" y="366"/>
                  </a:lnTo>
                  <a:cubicBezTo>
                    <a:pt x="1275" y="402"/>
                    <a:pt x="1418" y="420"/>
                    <a:pt x="1560" y="420"/>
                  </a:cubicBezTo>
                  <a:cubicBezTo>
                    <a:pt x="1703" y="420"/>
                    <a:pt x="1846" y="402"/>
                    <a:pt x="1977" y="366"/>
                  </a:cubicBezTo>
                  <a:close/>
                  <a:moveTo>
                    <a:pt x="1111" y="1"/>
                  </a:moveTo>
                  <a:cubicBezTo>
                    <a:pt x="965" y="1"/>
                    <a:pt x="826" y="36"/>
                    <a:pt x="715" y="128"/>
                  </a:cubicBezTo>
                  <a:lnTo>
                    <a:pt x="358" y="461"/>
                  </a:lnTo>
                  <a:cubicBezTo>
                    <a:pt x="143" y="628"/>
                    <a:pt x="1" y="914"/>
                    <a:pt x="1" y="1176"/>
                  </a:cubicBezTo>
                  <a:lnTo>
                    <a:pt x="1" y="2390"/>
                  </a:lnTo>
                  <a:cubicBezTo>
                    <a:pt x="1" y="2700"/>
                    <a:pt x="263" y="2962"/>
                    <a:pt x="596" y="2962"/>
                  </a:cubicBezTo>
                  <a:lnTo>
                    <a:pt x="2549" y="2962"/>
                  </a:lnTo>
                  <a:cubicBezTo>
                    <a:pt x="2858" y="2962"/>
                    <a:pt x="3120" y="2724"/>
                    <a:pt x="3120" y="2390"/>
                  </a:cubicBezTo>
                  <a:lnTo>
                    <a:pt x="3120" y="1200"/>
                  </a:lnTo>
                  <a:cubicBezTo>
                    <a:pt x="3120" y="914"/>
                    <a:pt x="3001" y="628"/>
                    <a:pt x="2787" y="461"/>
                  </a:cubicBezTo>
                  <a:lnTo>
                    <a:pt x="2406" y="152"/>
                  </a:lnTo>
                  <a:cubicBezTo>
                    <a:pt x="2294" y="40"/>
                    <a:pt x="2152" y="1"/>
                    <a:pt x="2016" y="1"/>
                  </a:cubicBezTo>
                  <a:cubicBezTo>
                    <a:pt x="1979" y="1"/>
                    <a:pt x="1942" y="4"/>
                    <a:pt x="1906" y="9"/>
                  </a:cubicBezTo>
                  <a:cubicBezTo>
                    <a:pt x="1787" y="45"/>
                    <a:pt x="1674" y="63"/>
                    <a:pt x="1563" y="63"/>
                  </a:cubicBezTo>
                  <a:cubicBezTo>
                    <a:pt x="1453" y="63"/>
                    <a:pt x="1346" y="45"/>
                    <a:pt x="1239" y="9"/>
                  </a:cubicBezTo>
                  <a:cubicBezTo>
                    <a:pt x="1196" y="4"/>
                    <a:pt x="1153" y="1"/>
                    <a:pt x="1111" y="1"/>
                  </a:cubicBezTo>
                  <a:close/>
                </a:path>
              </a:pathLst>
            </a:custGeom>
            <a:solidFill>
              <a:srgbClr val="5959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595959"/>
                </a:solidFill>
              </a:endParaRPr>
            </a:p>
          </p:txBody>
        </p:sp>
      </p:grpSp>
      <p:sp>
        <p:nvSpPr>
          <p:cNvPr id="3117" name="Google Shape;3117;p54"/>
          <p:cNvSpPr txBox="1"/>
          <p:nvPr/>
        </p:nvSpPr>
        <p:spPr>
          <a:xfrm>
            <a:off x="4031175" y="1438500"/>
            <a:ext cx="4014300" cy="2986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Titillium Web"/>
                <a:ea typeface="Titillium Web"/>
                <a:cs typeface="Titillium Web"/>
                <a:sym typeface="Titillium Web"/>
              </a:rPr>
              <a:t>Storing 2D photos and videos.</a:t>
            </a:r>
            <a:endParaRPr>
              <a:latin typeface="Titillium Web"/>
              <a:ea typeface="Titillium Web"/>
              <a:cs typeface="Titillium Web"/>
              <a:sym typeface="Titillium Web"/>
            </a:endParaRPr>
          </a:p>
          <a:p>
            <a:pPr indent="0" lvl="0" marL="0" rtl="0" algn="l">
              <a:spcBef>
                <a:spcPts val="0"/>
              </a:spcBef>
              <a:spcAft>
                <a:spcPts val="0"/>
              </a:spcAft>
              <a:buNone/>
            </a:pPr>
            <a:r>
              <a:rPr lang="en">
                <a:latin typeface="Titillium Web"/>
                <a:ea typeface="Titillium Web"/>
                <a:cs typeface="Titillium Web"/>
                <a:sym typeface="Titillium Web"/>
              </a:rPr>
              <a:t>Categorize photos via location tags.</a:t>
            </a:r>
            <a:endParaRPr>
              <a:latin typeface="Titillium Web"/>
              <a:ea typeface="Titillium Web"/>
              <a:cs typeface="Titillium Web"/>
              <a:sym typeface="Titillium Web"/>
            </a:endParaRPr>
          </a:p>
          <a:p>
            <a:pPr indent="0" lvl="0" marL="0" rtl="0" algn="l">
              <a:spcBef>
                <a:spcPts val="0"/>
              </a:spcBef>
              <a:spcAft>
                <a:spcPts val="0"/>
              </a:spcAft>
              <a:buNone/>
            </a:pPr>
            <a:r>
              <a:rPr lang="en">
                <a:latin typeface="Titillium Web"/>
                <a:ea typeface="Titillium Web"/>
                <a:cs typeface="Titillium Web"/>
                <a:sym typeface="Titillium Web"/>
              </a:rPr>
              <a:t>Can easily create albums and share with </a:t>
            </a:r>
            <a:r>
              <a:rPr lang="en">
                <a:latin typeface="Titillium Web"/>
                <a:ea typeface="Titillium Web"/>
                <a:cs typeface="Titillium Web"/>
                <a:sym typeface="Titillium Web"/>
              </a:rPr>
              <a:t>friends</a:t>
            </a:r>
            <a:r>
              <a:rPr lang="en">
                <a:latin typeface="Titillium Web"/>
                <a:ea typeface="Titillium Web"/>
                <a:cs typeface="Titillium Web"/>
                <a:sym typeface="Titillium Web"/>
              </a:rPr>
              <a:t>.</a:t>
            </a:r>
            <a:endParaRPr>
              <a:latin typeface="Titillium Web"/>
              <a:ea typeface="Titillium Web"/>
              <a:cs typeface="Titillium Web"/>
              <a:sym typeface="Titillium Web"/>
            </a:endParaRPr>
          </a:p>
          <a:p>
            <a:pPr indent="0" lvl="0" marL="0" rtl="0" algn="l">
              <a:spcBef>
                <a:spcPts val="0"/>
              </a:spcBef>
              <a:spcAft>
                <a:spcPts val="0"/>
              </a:spcAft>
              <a:buNone/>
            </a:pPr>
            <a:r>
              <a:t/>
            </a:r>
            <a:endParaRPr>
              <a:latin typeface="Titillium Web"/>
              <a:ea typeface="Titillium Web"/>
              <a:cs typeface="Titillium Web"/>
              <a:sym typeface="Titillium Web"/>
            </a:endParaRPr>
          </a:p>
          <a:p>
            <a:pPr indent="0" lvl="0" marL="0" rtl="0" algn="l">
              <a:spcBef>
                <a:spcPts val="0"/>
              </a:spcBef>
              <a:spcAft>
                <a:spcPts val="0"/>
              </a:spcAft>
              <a:buNone/>
            </a:pPr>
            <a:r>
              <a:t/>
            </a:r>
            <a:endParaRPr>
              <a:latin typeface="Titillium Web"/>
              <a:ea typeface="Titillium Web"/>
              <a:cs typeface="Titillium Web"/>
              <a:sym typeface="Titillium Web"/>
            </a:endParaRPr>
          </a:p>
          <a:p>
            <a:pPr indent="0" lvl="0" marL="0" rtl="0" algn="l">
              <a:spcBef>
                <a:spcPts val="0"/>
              </a:spcBef>
              <a:spcAft>
                <a:spcPts val="0"/>
              </a:spcAft>
              <a:buNone/>
            </a:pPr>
            <a:r>
              <a:rPr lang="en">
                <a:latin typeface="Titillium Web"/>
                <a:ea typeface="Titillium Web"/>
                <a:cs typeface="Titillium Web"/>
                <a:sym typeface="Titillium Web"/>
              </a:rPr>
              <a:t>Built-in product to primary hardware. </a:t>
            </a:r>
            <a:endParaRPr>
              <a:latin typeface="Titillium Web"/>
              <a:ea typeface="Titillium Web"/>
              <a:cs typeface="Titillium Web"/>
              <a:sym typeface="Titillium Web"/>
            </a:endParaRPr>
          </a:p>
          <a:p>
            <a:pPr indent="0" lvl="0" marL="0" rtl="0" algn="l">
              <a:spcBef>
                <a:spcPts val="0"/>
              </a:spcBef>
              <a:spcAft>
                <a:spcPts val="0"/>
              </a:spcAft>
              <a:buNone/>
            </a:pPr>
            <a:r>
              <a:rPr lang="en">
                <a:latin typeface="Titillium Web"/>
                <a:ea typeface="Titillium Web"/>
                <a:cs typeface="Titillium Web"/>
                <a:sym typeface="Titillium Web"/>
              </a:rPr>
              <a:t>Huge user base and overlapping target audience.</a:t>
            </a:r>
            <a:endParaRPr>
              <a:latin typeface="Titillium Web"/>
              <a:ea typeface="Titillium Web"/>
              <a:cs typeface="Titillium Web"/>
              <a:sym typeface="Titillium Web"/>
            </a:endParaRPr>
          </a:p>
          <a:p>
            <a:pPr indent="0" lvl="0" marL="0" rtl="0" algn="l">
              <a:spcBef>
                <a:spcPts val="0"/>
              </a:spcBef>
              <a:spcAft>
                <a:spcPts val="0"/>
              </a:spcAft>
              <a:buNone/>
            </a:pPr>
            <a:r>
              <a:rPr lang="en">
                <a:latin typeface="Titillium Web"/>
                <a:ea typeface="Titillium Web"/>
                <a:cs typeface="Titillium Web"/>
                <a:sym typeface="Titillium Web"/>
              </a:rPr>
              <a:t>Easy-to-use and accessible.</a:t>
            </a:r>
            <a:endParaRPr>
              <a:latin typeface="Titillium Web"/>
              <a:ea typeface="Titillium Web"/>
              <a:cs typeface="Titillium Web"/>
              <a:sym typeface="Titillium Web"/>
            </a:endParaRPr>
          </a:p>
          <a:p>
            <a:pPr indent="0" lvl="0" marL="0" rtl="0" algn="l">
              <a:spcBef>
                <a:spcPts val="0"/>
              </a:spcBef>
              <a:spcAft>
                <a:spcPts val="0"/>
              </a:spcAft>
              <a:buNone/>
            </a:pPr>
            <a:r>
              <a:t/>
            </a:r>
            <a:endParaRPr>
              <a:latin typeface="Titillium Web"/>
              <a:ea typeface="Titillium Web"/>
              <a:cs typeface="Titillium Web"/>
              <a:sym typeface="Titillium Web"/>
            </a:endParaRPr>
          </a:p>
          <a:p>
            <a:pPr indent="0" lvl="0" marL="0" rtl="0" algn="l">
              <a:spcBef>
                <a:spcPts val="0"/>
              </a:spcBef>
              <a:spcAft>
                <a:spcPts val="0"/>
              </a:spcAft>
              <a:buNone/>
            </a:pPr>
            <a:r>
              <a:t/>
            </a:r>
            <a:endParaRPr>
              <a:latin typeface="Titillium Web"/>
              <a:ea typeface="Titillium Web"/>
              <a:cs typeface="Titillium Web"/>
              <a:sym typeface="Titillium Web"/>
            </a:endParaRPr>
          </a:p>
          <a:p>
            <a:pPr indent="0" lvl="0" marL="0" rtl="0" algn="l">
              <a:spcBef>
                <a:spcPts val="0"/>
              </a:spcBef>
              <a:spcAft>
                <a:spcPts val="0"/>
              </a:spcAft>
              <a:buNone/>
            </a:pPr>
            <a:r>
              <a:rPr lang="en">
                <a:latin typeface="Titillium Web"/>
                <a:ea typeface="Titillium Web"/>
                <a:cs typeface="Titillium Web"/>
                <a:sym typeface="Titillium Web"/>
              </a:rPr>
              <a:t>No social interaction feature included. </a:t>
            </a:r>
            <a:endParaRPr>
              <a:latin typeface="Titillium Web"/>
              <a:ea typeface="Titillium Web"/>
              <a:cs typeface="Titillium Web"/>
              <a:sym typeface="Titillium Web"/>
            </a:endParaRPr>
          </a:p>
          <a:p>
            <a:pPr indent="0" lvl="0" marL="0" rtl="0" algn="l">
              <a:spcBef>
                <a:spcPts val="0"/>
              </a:spcBef>
              <a:spcAft>
                <a:spcPts val="0"/>
              </a:spcAft>
              <a:buNone/>
            </a:pPr>
            <a:r>
              <a:rPr lang="en">
                <a:latin typeface="Titillium Web"/>
                <a:ea typeface="Titillium Web"/>
                <a:cs typeface="Titillium Web"/>
                <a:sym typeface="Titillium Web"/>
              </a:rPr>
              <a:t>No AR memory included.</a:t>
            </a:r>
            <a:endParaRPr>
              <a:latin typeface="Titillium Web"/>
              <a:ea typeface="Titillium Web"/>
              <a:cs typeface="Titillium Web"/>
              <a:sym typeface="Titillium Web"/>
            </a:endParaRPr>
          </a:p>
          <a:p>
            <a:pPr indent="0" lvl="0" marL="0" rtl="0" algn="l">
              <a:spcBef>
                <a:spcPts val="0"/>
              </a:spcBef>
              <a:spcAft>
                <a:spcPts val="0"/>
              </a:spcAft>
              <a:buNone/>
            </a:pPr>
            <a:r>
              <a:rPr lang="en">
                <a:latin typeface="Titillium Web"/>
                <a:ea typeface="Titillium Web"/>
                <a:cs typeface="Titillium Web"/>
                <a:sym typeface="Titillium Web"/>
              </a:rPr>
              <a:t>No gamification included.</a:t>
            </a:r>
            <a:endParaRPr>
              <a:latin typeface="Titillium Web"/>
              <a:ea typeface="Titillium Web"/>
              <a:cs typeface="Titillium Web"/>
              <a:sym typeface="Titillium Web"/>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21" name="Shape 3121"/>
        <p:cNvGrpSpPr/>
        <p:nvPr/>
      </p:nvGrpSpPr>
      <p:grpSpPr>
        <a:xfrm>
          <a:off x="0" y="0"/>
          <a:ext cx="0" cy="0"/>
          <a:chOff x="0" y="0"/>
          <a:chExt cx="0" cy="0"/>
        </a:xfrm>
      </p:grpSpPr>
      <p:sp>
        <p:nvSpPr>
          <p:cNvPr id="3122" name="Google Shape;3122;p55"/>
          <p:cNvSpPr txBox="1"/>
          <p:nvPr>
            <p:ph type="title"/>
          </p:nvPr>
        </p:nvSpPr>
        <p:spPr>
          <a:xfrm>
            <a:off x="1844825" y="539400"/>
            <a:ext cx="6321600" cy="5259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Competitor analysis 5</a:t>
            </a:r>
            <a:endParaRPr/>
          </a:p>
        </p:txBody>
      </p:sp>
      <p:sp>
        <p:nvSpPr>
          <p:cNvPr id="3123" name="Google Shape;3123;p55"/>
          <p:cNvSpPr txBox="1"/>
          <p:nvPr/>
        </p:nvSpPr>
        <p:spPr>
          <a:xfrm>
            <a:off x="915975" y="3011500"/>
            <a:ext cx="24024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Titillium Web"/>
                <a:ea typeface="Titillium Web"/>
                <a:cs typeface="Titillium Web"/>
                <a:sym typeface="Titillium Web"/>
              </a:rPr>
              <a:t>Giphy World</a:t>
            </a:r>
            <a:endParaRPr>
              <a:latin typeface="Titillium Web"/>
              <a:ea typeface="Titillium Web"/>
              <a:cs typeface="Titillium Web"/>
              <a:sym typeface="Titillium Web"/>
            </a:endParaRPr>
          </a:p>
          <a:p>
            <a:pPr indent="0" lvl="0" marL="0" rtl="0" algn="l">
              <a:spcBef>
                <a:spcPts val="0"/>
              </a:spcBef>
              <a:spcAft>
                <a:spcPts val="0"/>
              </a:spcAft>
              <a:buNone/>
            </a:pPr>
            <a:r>
              <a:t/>
            </a:r>
            <a:endParaRPr>
              <a:latin typeface="Titillium Web"/>
              <a:ea typeface="Titillium Web"/>
              <a:cs typeface="Titillium Web"/>
              <a:sym typeface="Titillium Web"/>
            </a:endParaRPr>
          </a:p>
        </p:txBody>
      </p:sp>
      <p:sp>
        <p:nvSpPr>
          <p:cNvPr id="3124" name="Google Shape;3124;p55"/>
          <p:cNvSpPr txBox="1"/>
          <p:nvPr/>
        </p:nvSpPr>
        <p:spPr>
          <a:xfrm>
            <a:off x="869075" y="3366625"/>
            <a:ext cx="2814000" cy="831300"/>
          </a:xfrm>
          <a:prstGeom prst="rect">
            <a:avLst/>
          </a:prstGeom>
          <a:noFill/>
          <a:ln>
            <a:noFill/>
          </a:ln>
        </p:spPr>
        <p:txBody>
          <a:bodyPr anchorCtr="0" anchor="t" bIns="91425" lIns="91425" spcFirstLastPara="1" rIns="91425" wrap="square" tIns="91425">
            <a:spAutoFit/>
          </a:bodyPr>
          <a:lstStyle/>
          <a:p>
            <a:pPr indent="0" lvl="0" marL="0" rtl="0" algn="l">
              <a:lnSpc>
                <a:spcPct val="70000"/>
              </a:lnSpc>
              <a:spcBef>
                <a:spcPts val="0"/>
              </a:spcBef>
              <a:spcAft>
                <a:spcPts val="0"/>
              </a:spcAft>
              <a:buNone/>
            </a:pPr>
            <a:r>
              <a:rPr lang="en" sz="1200">
                <a:latin typeface="Titillium Web"/>
                <a:ea typeface="Titillium Web"/>
                <a:cs typeface="Titillium Web"/>
                <a:sym typeface="Titillium Web"/>
              </a:rPr>
              <a:t>Developed By Giphy: Acquired By Meta</a:t>
            </a:r>
            <a:endParaRPr sz="1200">
              <a:latin typeface="Titillium Web"/>
              <a:ea typeface="Titillium Web"/>
              <a:cs typeface="Titillium Web"/>
              <a:sym typeface="Titillium Web"/>
            </a:endParaRPr>
          </a:p>
          <a:p>
            <a:pPr indent="0" lvl="0" marL="0" rtl="0" algn="l">
              <a:lnSpc>
                <a:spcPct val="70000"/>
              </a:lnSpc>
              <a:spcBef>
                <a:spcPts val="0"/>
              </a:spcBef>
              <a:spcAft>
                <a:spcPts val="0"/>
              </a:spcAft>
              <a:buNone/>
            </a:pPr>
            <a:r>
              <a:t/>
            </a:r>
            <a:endParaRPr sz="1200">
              <a:latin typeface="Titillium Web"/>
              <a:ea typeface="Titillium Web"/>
              <a:cs typeface="Titillium Web"/>
              <a:sym typeface="Titillium Web"/>
            </a:endParaRPr>
          </a:p>
          <a:p>
            <a:pPr indent="0" lvl="0" marL="0" rtl="0" algn="l">
              <a:lnSpc>
                <a:spcPct val="70000"/>
              </a:lnSpc>
              <a:spcBef>
                <a:spcPts val="0"/>
              </a:spcBef>
              <a:spcAft>
                <a:spcPts val="0"/>
              </a:spcAft>
              <a:buNone/>
            </a:pPr>
            <a:r>
              <a:rPr lang="en" sz="1200">
                <a:latin typeface="Titillium Web"/>
                <a:ea typeface="Titillium Web"/>
                <a:cs typeface="Titillium Web"/>
                <a:sym typeface="Titillium Web"/>
              </a:rPr>
              <a:t>Valuated at 900 Million USD</a:t>
            </a:r>
            <a:endParaRPr sz="1200">
              <a:latin typeface="Titillium Web"/>
              <a:ea typeface="Titillium Web"/>
              <a:cs typeface="Titillium Web"/>
              <a:sym typeface="Titillium Web"/>
            </a:endParaRPr>
          </a:p>
          <a:p>
            <a:pPr indent="0" lvl="0" marL="0" rtl="0" algn="l">
              <a:lnSpc>
                <a:spcPct val="70000"/>
              </a:lnSpc>
              <a:spcBef>
                <a:spcPts val="0"/>
              </a:spcBef>
              <a:spcAft>
                <a:spcPts val="0"/>
              </a:spcAft>
              <a:buNone/>
            </a:pPr>
            <a:r>
              <a:t/>
            </a:r>
            <a:endParaRPr sz="1200">
              <a:latin typeface="Titillium Web"/>
              <a:ea typeface="Titillium Web"/>
              <a:cs typeface="Titillium Web"/>
              <a:sym typeface="Titillium Web"/>
            </a:endParaRPr>
          </a:p>
          <a:p>
            <a:pPr indent="0" lvl="0" marL="0" rtl="0" algn="l">
              <a:lnSpc>
                <a:spcPct val="70000"/>
              </a:lnSpc>
              <a:spcBef>
                <a:spcPts val="0"/>
              </a:spcBef>
              <a:spcAft>
                <a:spcPts val="0"/>
              </a:spcAft>
              <a:buNone/>
            </a:pPr>
            <a:r>
              <a:rPr lang="en" sz="1200">
                <a:latin typeface="Titillium Web"/>
                <a:ea typeface="Titillium Web"/>
                <a:cs typeface="Titillium Web"/>
                <a:sym typeface="Titillium Web"/>
              </a:rPr>
              <a:t>AR object manipulation tool</a:t>
            </a:r>
            <a:endParaRPr sz="1200">
              <a:latin typeface="Titillium Web"/>
              <a:ea typeface="Titillium Web"/>
              <a:cs typeface="Titillium Web"/>
              <a:sym typeface="Titillium Web"/>
            </a:endParaRPr>
          </a:p>
        </p:txBody>
      </p:sp>
      <p:pic>
        <p:nvPicPr>
          <p:cNvPr id="3125" name="Google Shape;3125;p55"/>
          <p:cNvPicPr preferRelativeResize="0"/>
          <p:nvPr/>
        </p:nvPicPr>
        <p:blipFill>
          <a:blip r:embed="rId3">
            <a:alphaModFix/>
          </a:blip>
          <a:stretch>
            <a:fillRect/>
          </a:stretch>
        </p:blipFill>
        <p:spPr>
          <a:xfrm>
            <a:off x="999625" y="1277425"/>
            <a:ext cx="1950753" cy="1641399"/>
          </a:xfrm>
          <a:prstGeom prst="rect">
            <a:avLst/>
          </a:prstGeom>
          <a:noFill/>
          <a:ln>
            <a:noFill/>
          </a:ln>
        </p:spPr>
      </p:pic>
      <p:pic>
        <p:nvPicPr>
          <p:cNvPr id="3126" name="Google Shape;3126;p55"/>
          <p:cNvPicPr preferRelativeResize="0"/>
          <p:nvPr/>
        </p:nvPicPr>
        <p:blipFill>
          <a:blip r:embed="rId4">
            <a:alphaModFix/>
          </a:blip>
          <a:stretch>
            <a:fillRect/>
          </a:stretch>
        </p:blipFill>
        <p:spPr>
          <a:xfrm>
            <a:off x="3524175" y="1543875"/>
            <a:ext cx="4642248" cy="2409531"/>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30" name="Shape 3130"/>
        <p:cNvGrpSpPr/>
        <p:nvPr/>
      </p:nvGrpSpPr>
      <p:grpSpPr>
        <a:xfrm>
          <a:off x="0" y="0"/>
          <a:ext cx="0" cy="0"/>
          <a:chOff x="0" y="0"/>
          <a:chExt cx="0" cy="0"/>
        </a:xfrm>
      </p:grpSpPr>
      <p:sp>
        <p:nvSpPr>
          <p:cNvPr id="3131" name="Google Shape;3131;p56"/>
          <p:cNvSpPr txBox="1"/>
          <p:nvPr>
            <p:ph type="title"/>
          </p:nvPr>
        </p:nvSpPr>
        <p:spPr>
          <a:xfrm>
            <a:off x="1844825" y="539400"/>
            <a:ext cx="6321600" cy="5259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Competitor analysis 5</a:t>
            </a:r>
            <a:endParaRPr/>
          </a:p>
        </p:txBody>
      </p:sp>
      <p:sp>
        <p:nvSpPr>
          <p:cNvPr id="3132" name="Google Shape;3132;p56"/>
          <p:cNvSpPr txBox="1"/>
          <p:nvPr/>
        </p:nvSpPr>
        <p:spPr>
          <a:xfrm>
            <a:off x="915975" y="3011500"/>
            <a:ext cx="24024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Titillium Web"/>
                <a:ea typeface="Titillium Web"/>
                <a:cs typeface="Titillium Web"/>
                <a:sym typeface="Titillium Web"/>
              </a:rPr>
              <a:t>Giphy World</a:t>
            </a:r>
            <a:endParaRPr>
              <a:latin typeface="Titillium Web"/>
              <a:ea typeface="Titillium Web"/>
              <a:cs typeface="Titillium Web"/>
              <a:sym typeface="Titillium Web"/>
            </a:endParaRPr>
          </a:p>
          <a:p>
            <a:pPr indent="0" lvl="0" marL="0" rtl="0" algn="l">
              <a:spcBef>
                <a:spcPts val="0"/>
              </a:spcBef>
              <a:spcAft>
                <a:spcPts val="0"/>
              </a:spcAft>
              <a:buNone/>
            </a:pPr>
            <a:r>
              <a:t/>
            </a:r>
            <a:endParaRPr>
              <a:latin typeface="Titillium Web"/>
              <a:ea typeface="Titillium Web"/>
              <a:cs typeface="Titillium Web"/>
              <a:sym typeface="Titillium Web"/>
            </a:endParaRPr>
          </a:p>
        </p:txBody>
      </p:sp>
      <p:sp>
        <p:nvSpPr>
          <p:cNvPr id="3133" name="Google Shape;3133;p56"/>
          <p:cNvSpPr txBox="1"/>
          <p:nvPr/>
        </p:nvSpPr>
        <p:spPr>
          <a:xfrm>
            <a:off x="869075" y="3366625"/>
            <a:ext cx="2814000" cy="831300"/>
          </a:xfrm>
          <a:prstGeom prst="rect">
            <a:avLst/>
          </a:prstGeom>
          <a:noFill/>
          <a:ln>
            <a:noFill/>
          </a:ln>
        </p:spPr>
        <p:txBody>
          <a:bodyPr anchorCtr="0" anchor="t" bIns="91425" lIns="91425" spcFirstLastPara="1" rIns="91425" wrap="square" tIns="91425">
            <a:spAutoFit/>
          </a:bodyPr>
          <a:lstStyle/>
          <a:p>
            <a:pPr indent="0" lvl="0" marL="0" rtl="0" algn="l">
              <a:lnSpc>
                <a:spcPct val="70000"/>
              </a:lnSpc>
              <a:spcBef>
                <a:spcPts val="0"/>
              </a:spcBef>
              <a:spcAft>
                <a:spcPts val="0"/>
              </a:spcAft>
              <a:buNone/>
            </a:pPr>
            <a:r>
              <a:rPr lang="en" sz="1200">
                <a:latin typeface="Titillium Web"/>
                <a:ea typeface="Titillium Web"/>
                <a:cs typeface="Titillium Web"/>
                <a:sym typeface="Titillium Web"/>
              </a:rPr>
              <a:t>Developed By Giphy: Acquired By Meta</a:t>
            </a:r>
            <a:endParaRPr sz="1200">
              <a:latin typeface="Titillium Web"/>
              <a:ea typeface="Titillium Web"/>
              <a:cs typeface="Titillium Web"/>
              <a:sym typeface="Titillium Web"/>
            </a:endParaRPr>
          </a:p>
          <a:p>
            <a:pPr indent="0" lvl="0" marL="0" rtl="0" algn="l">
              <a:lnSpc>
                <a:spcPct val="70000"/>
              </a:lnSpc>
              <a:spcBef>
                <a:spcPts val="0"/>
              </a:spcBef>
              <a:spcAft>
                <a:spcPts val="0"/>
              </a:spcAft>
              <a:buNone/>
            </a:pPr>
            <a:r>
              <a:t/>
            </a:r>
            <a:endParaRPr sz="1200">
              <a:latin typeface="Titillium Web"/>
              <a:ea typeface="Titillium Web"/>
              <a:cs typeface="Titillium Web"/>
              <a:sym typeface="Titillium Web"/>
            </a:endParaRPr>
          </a:p>
          <a:p>
            <a:pPr indent="0" lvl="0" marL="0" rtl="0" algn="l">
              <a:lnSpc>
                <a:spcPct val="70000"/>
              </a:lnSpc>
              <a:spcBef>
                <a:spcPts val="0"/>
              </a:spcBef>
              <a:spcAft>
                <a:spcPts val="0"/>
              </a:spcAft>
              <a:buNone/>
            </a:pPr>
            <a:r>
              <a:rPr lang="en" sz="1200">
                <a:latin typeface="Titillium Web"/>
                <a:ea typeface="Titillium Web"/>
                <a:cs typeface="Titillium Web"/>
                <a:sym typeface="Titillium Web"/>
              </a:rPr>
              <a:t>Valuated at 900 Million USD</a:t>
            </a:r>
            <a:endParaRPr sz="1200">
              <a:latin typeface="Titillium Web"/>
              <a:ea typeface="Titillium Web"/>
              <a:cs typeface="Titillium Web"/>
              <a:sym typeface="Titillium Web"/>
            </a:endParaRPr>
          </a:p>
          <a:p>
            <a:pPr indent="0" lvl="0" marL="0" rtl="0" algn="l">
              <a:lnSpc>
                <a:spcPct val="70000"/>
              </a:lnSpc>
              <a:spcBef>
                <a:spcPts val="0"/>
              </a:spcBef>
              <a:spcAft>
                <a:spcPts val="0"/>
              </a:spcAft>
              <a:buNone/>
            </a:pPr>
            <a:r>
              <a:t/>
            </a:r>
            <a:endParaRPr sz="1200">
              <a:latin typeface="Titillium Web"/>
              <a:ea typeface="Titillium Web"/>
              <a:cs typeface="Titillium Web"/>
              <a:sym typeface="Titillium Web"/>
            </a:endParaRPr>
          </a:p>
          <a:p>
            <a:pPr indent="0" lvl="0" marL="0" rtl="0" algn="l">
              <a:lnSpc>
                <a:spcPct val="70000"/>
              </a:lnSpc>
              <a:spcBef>
                <a:spcPts val="0"/>
              </a:spcBef>
              <a:spcAft>
                <a:spcPts val="0"/>
              </a:spcAft>
              <a:buNone/>
            </a:pPr>
            <a:r>
              <a:rPr lang="en" sz="1200">
                <a:latin typeface="Titillium Web"/>
                <a:ea typeface="Titillium Web"/>
                <a:cs typeface="Titillium Web"/>
                <a:sym typeface="Titillium Web"/>
              </a:rPr>
              <a:t>AR object manipulation tool</a:t>
            </a:r>
            <a:endParaRPr sz="1200">
              <a:latin typeface="Titillium Web"/>
              <a:ea typeface="Titillium Web"/>
              <a:cs typeface="Titillium Web"/>
              <a:sym typeface="Titillium Web"/>
            </a:endParaRPr>
          </a:p>
        </p:txBody>
      </p:sp>
      <p:pic>
        <p:nvPicPr>
          <p:cNvPr id="3134" name="Google Shape;3134;p56"/>
          <p:cNvPicPr preferRelativeResize="0"/>
          <p:nvPr/>
        </p:nvPicPr>
        <p:blipFill>
          <a:blip r:embed="rId3">
            <a:alphaModFix/>
          </a:blip>
          <a:stretch>
            <a:fillRect/>
          </a:stretch>
        </p:blipFill>
        <p:spPr>
          <a:xfrm>
            <a:off x="999625" y="1277425"/>
            <a:ext cx="1950753" cy="1641399"/>
          </a:xfrm>
          <a:prstGeom prst="rect">
            <a:avLst/>
          </a:prstGeom>
          <a:noFill/>
          <a:ln>
            <a:noFill/>
          </a:ln>
        </p:spPr>
      </p:pic>
      <p:grpSp>
        <p:nvGrpSpPr>
          <p:cNvPr id="3135" name="Google Shape;3135;p56"/>
          <p:cNvGrpSpPr/>
          <p:nvPr/>
        </p:nvGrpSpPr>
        <p:grpSpPr>
          <a:xfrm>
            <a:off x="3504681" y="1572330"/>
            <a:ext cx="378685" cy="378685"/>
            <a:chOff x="5930556" y="3153405"/>
            <a:chExt cx="378685" cy="378685"/>
          </a:xfrm>
        </p:grpSpPr>
        <p:sp>
          <p:nvSpPr>
            <p:cNvPr id="3136" name="Google Shape;3136;p56"/>
            <p:cNvSpPr/>
            <p:nvPr/>
          </p:nvSpPr>
          <p:spPr>
            <a:xfrm>
              <a:off x="6090303" y="3271756"/>
              <a:ext cx="58446" cy="58446"/>
            </a:xfrm>
            <a:custGeom>
              <a:rect b="b" l="l" r="r" t="t"/>
              <a:pathLst>
                <a:path extrusionOk="0" h="1882" w="1882">
                  <a:moveTo>
                    <a:pt x="953" y="0"/>
                  </a:moveTo>
                  <a:cubicBezTo>
                    <a:pt x="429" y="0"/>
                    <a:pt x="0" y="429"/>
                    <a:pt x="0" y="929"/>
                  </a:cubicBezTo>
                  <a:cubicBezTo>
                    <a:pt x="0" y="1453"/>
                    <a:pt x="429" y="1882"/>
                    <a:pt x="953" y="1882"/>
                  </a:cubicBezTo>
                  <a:cubicBezTo>
                    <a:pt x="1477" y="1882"/>
                    <a:pt x="1882" y="1453"/>
                    <a:pt x="1882" y="953"/>
                  </a:cubicBezTo>
                  <a:cubicBezTo>
                    <a:pt x="1882" y="858"/>
                    <a:pt x="1882" y="786"/>
                    <a:pt x="1858" y="715"/>
                  </a:cubicBezTo>
                  <a:cubicBezTo>
                    <a:pt x="1837" y="632"/>
                    <a:pt x="1762" y="567"/>
                    <a:pt x="1681" y="567"/>
                  </a:cubicBezTo>
                  <a:cubicBezTo>
                    <a:pt x="1668" y="567"/>
                    <a:pt x="1656" y="569"/>
                    <a:pt x="1643" y="572"/>
                  </a:cubicBezTo>
                  <a:cubicBezTo>
                    <a:pt x="1548" y="596"/>
                    <a:pt x="1501" y="691"/>
                    <a:pt x="1524" y="786"/>
                  </a:cubicBezTo>
                  <a:cubicBezTo>
                    <a:pt x="1524" y="834"/>
                    <a:pt x="1524" y="905"/>
                    <a:pt x="1524" y="953"/>
                  </a:cubicBezTo>
                  <a:cubicBezTo>
                    <a:pt x="1524" y="1262"/>
                    <a:pt x="1262" y="1524"/>
                    <a:pt x="953" y="1524"/>
                  </a:cubicBezTo>
                  <a:cubicBezTo>
                    <a:pt x="619" y="1524"/>
                    <a:pt x="357" y="1262"/>
                    <a:pt x="357" y="953"/>
                  </a:cubicBezTo>
                  <a:cubicBezTo>
                    <a:pt x="357" y="619"/>
                    <a:pt x="619" y="357"/>
                    <a:pt x="953" y="357"/>
                  </a:cubicBezTo>
                  <a:cubicBezTo>
                    <a:pt x="1000" y="357"/>
                    <a:pt x="1048" y="357"/>
                    <a:pt x="1096" y="381"/>
                  </a:cubicBezTo>
                  <a:cubicBezTo>
                    <a:pt x="1108" y="384"/>
                    <a:pt x="1121" y="386"/>
                    <a:pt x="1133" y="386"/>
                  </a:cubicBezTo>
                  <a:cubicBezTo>
                    <a:pt x="1215" y="386"/>
                    <a:pt x="1289" y="321"/>
                    <a:pt x="1310" y="238"/>
                  </a:cubicBezTo>
                  <a:cubicBezTo>
                    <a:pt x="1334" y="143"/>
                    <a:pt x="1286" y="48"/>
                    <a:pt x="1191" y="24"/>
                  </a:cubicBezTo>
                  <a:cubicBezTo>
                    <a:pt x="1119" y="0"/>
                    <a:pt x="1024" y="0"/>
                    <a:pt x="953" y="0"/>
                  </a:cubicBezTo>
                  <a:close/>
                </a:path>
              </a:pathLst>
            </a:custGeom>
            <a:solidFill>
              <a:srgbClr val="5959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595959"/>
                </a:solidFill>
              </a:endParaRPr>
            </a:p>
          </p:txBody>
        </p:sp>
        <p:sp>
          <p:nvSpPr>
            <p:cNvPr id="3137" name="Google Shape;3137;p56"/>
            <p:cNvSpPr/>
            <p:nvPr/>
          </p:nvSpPr>
          <p:spPr>
            <a:xfrm>
              <a:off x="6072539" y="3341443"/>
              <a:ext cx="93972" cy="72327"/>
            </a:xfrm>
            <a:custGeom>
              <a:rect b="b" l="l" r="r" t="t"/>
              <a:pathLst>
                <a:path extrusionOk="0" h="2329" w="3026">
                  <a:moveTo>
                    <a:pt x="1930" y="352"/>
                  </a:moveTo>
                  <a:cubicBezTo>
                    <a:pt x="2001" y="352"/>
                    <a:pt x="2073" y="352"/>
                    <a:pt x="2120" y="400"/>
                  </a:cubicBezTo>
                  <a:lnTo>
                    <a:pt x="2477" y="709"/>
                  </a:lnTo>
                  <a:cubicBezTo>
                    <a:pt x="2620" y="828"/>
                    <a:pt x="2692" y="971"/>
                    <a:pt x="2692" y="1162"/>
                  </a:cubicBezTo>
                  <a:lnTo>
                    <a:pt x="2692" y="1757"/>
                  </a:lnTo>
                  <a:cubicBezTo>
                    <a:pt x="2692" y="1876"/>
                    <a:pt x="2596" y="1948"/>
                    <a:pt x="2477" y="1948"/>
                  </a:cubicBezTo>
                  <a:lnTo>
                    <a:pt x="572" y="1948"/>
                  </a:lnTo>
                  <a:cubicBezTo>
                    <a:pt x="453" y="1948"/>
                    <a:pt x="358" y="1876"/>
                    <a:pt x="358" y="1757"/>
                  </a:cubicBezTo>
                  <a:lnTo>
                    <a:pt x="358" y="1162"/>
                  </a:lnTo>
                  <a:cubicBezTo>
                    <a:pt x="358" y="971"/>
                    <a:pt x="429" y="828"/>
                    <a:pt x="572" y="709"/>
                  </a:cubicBezTo>
                  <a:lnTo>
                    <a:pt x="929" y="400"/>
                  </a:lnTo>
                  <a:cubicBezTo>
                    <a:pt x="977" y="376"/>
                    <a:pt x="1025" y="352"/>
                    <a:pt x="1072" y="352"/>
                  </a:cubicBezTo>
                  <a:lnTo>
                    <a:pt x="1120" y="352"/>
                  </a:lnTo>
                  <a:cubicBezTo>
                    <a:pt x="1251" y="388"/>
                    <a:pt x="1388" y="406"/>
                    <a:pt x="1525" y="406"/>
                  </a:cubicBezTo>
                  <a:cubicBezTo>
                    <a:pt x="1662" y="406"/>
                    <a:pt x="1799" y="388"/>
                    <a:pt x="1930" y="352"/>
                  </a:cubicBezTo>
                  <a:close/>
                  <a:moveTo>
                    <a:pt x="1059" y="0"/>
                  </a:moveTo>
                  <a:cubicBezTo>
                    <a:pt x="929" y="0"/>
                    <a:pt x="797" y="49"/>
                    <a:pt x="691" y="138"/>
                  </a:cubicBezTo>
                  <a:lnTo>
                    <a:pt x="334" y="447"/>
                  </a:lnTo>
                  <a:cubicBezTo>
                    <a:pt x="120" y="614"/>
                    <a:pt x="1" y="876"/>
                    <a:pt x="1" y="1162"/>
                  </a:cubicBezTo>
                  <a:lnTo>
                    <a:pt x="1" y="1757"/>
                  </a:lnTo>
                  <a:cubicBezTo>
                    <a:pt x="1" y="2067"/>
                    <a:pt x="263" y="2329"/>
                    <a:pt x="572" y="2329"/>
                  </a:cubicBezTo>
                  <a:lnTo>
                    <a:pt x="2477" y="2329"/>
                  </a:lnTo>
                  <a:cubicBezTo>
                    <a:pt x="2787" y="2329"/>
                    <a:pt x="3025" y="2067"/>
                    <a:pt x="3025" y="1757"/>
                  </a:cubicBezTo>
                  <a:lnTo>
                    <a:pt x="3025" y="1162"/>
                  </a:lnTo>
                  <a:cubicBezTo>
                    <a:pt x="3025" y="876"/>
                    <a:pt x="2906" y="614"/>
                    <a:pt x="2692" y="447"/>
                  </a:cubicBezTo>
                  <a:lnTo>
                    <a:pt x="2334" y="138"/>
                  </a:lnTo>
                  <a:cubicBezTo>
                    <a:pt x="2228" y="49"/>
                    <a:pt x="2109" y="0"/>
                    <a:pt x="1977" y="0"/>
                  </a:cubicBezTo>
                  <a:cubicBezTo>
                    <a:pt x="1931" y="0"/>
                    <a:pt x="1884" y="6"/>
                    <a:pt x="1834" y="19"/>
                  </a:cubicBezTo>
                  <a:cubicBezTo>
                    <a:pt x="1727" y="42"/>
                    <a:pt x="1620" y="54"/>
                    <a:pt x="1513" y="54"/>
                  </a:cubicBezTo>
                  <a:cubicBezTo>
                    <a:pt x="1406" y="54"/>
                    <a:pt x="1299" y="42"/>
                    <a:pt x="1191" y="19"/>
                  </a:cubicBezTo>
                  <a:cubicBezTo>
                    <a:pt x="1148" y="6"/>
                    <a:pt x="1104" y="0"/>
                    <a:pt x="1059" y="0"/>
                  </a:cubicBezTo>
                  <a:close/>
                </a:path>
              </a:pathLst>
            </a:custGeom>
            <a:solidFill>
              <a:srgbClr val="5959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595959"/>
                </a:solidFill>
              </a:endParaRPr>
            </a:p>
          </p:txBody>
        </p:sp>
        <p:sp>
          <p:nvSpPr>
            <p:cNvPr id="3138" name="Google Shape;3138;p56"/>
            <p:cNvSpPr/>
            <p:nvPr/>
          </p:nvSpPr>
          <p:spPr>
            <a:xfrm>
              <a:off x="6007448" y="3230328"/>
              <a:ext cx="224869" cy="224869"/>
            </a:xfrm>
            <a:custGeom>
              <a:rect b="b" l="l" r="r" t="t"/>
              <a:pathLst>
                <a:path extrusionOk="0" h="7241" w="7241">
                  <a:moveTo>
                    <a:pt x="3621" y="358"/>
                  </a:moveTo>
                  <a:cubicBezTo>
                    <a:pt x="5407" y="358"/>
                    <a:pt x="6883" y="1811"/>
                    <a:pt x="6883" y="3620"/>
                  </a:cubicBezTo>
                  <a:cubicBezTo>
                    <a:pt x="6883" y="5406"/>
                    <a:pt x="5407" y="6883"/>
                    <a:pt x="3621" y="6883"/>
                  </a:cubicBezTo>
                  <a:cubicBezTo>
                    <a:pt x="1811" y="6883"/>
                    <a:pt x="358" y="5406"/>
                    <a:pt x="358" y="3620"/>
                  </a:cubicBezTo>
                  <a:cubicBezTo>
                    <a:pt x="358" y="1811"/>
                    <a:pt x="1811" y="358"/>
                    <a:pt x="3621" y="358"/>
                  </a:cubicBezTo>
                  <a:close/>
                  <a:moveTo>
                    <a:pt x="3621" y="1"/>
                  </a:moveTo>
                  <a:cubicBezTo>
                    <a:pt x="1620" y="1"/>
                    <a:pt x="1" y="1620"/>
                    <a:pt x="1" y="3620"/>
                  </a:cubicBezTo>
                  <a:cubicBezTo>
                    <a:pt x="1" y="5621"/>
                    <a:pt x="1620" y="7240"/>
                    <a:pt x="3621" y="7240"/>
                  </a:cubicBezTo>
                  <a:cubicBezTo>
                    <a:pt x="5621" y="7240"/>
                    <a:pt x="7241" y="5621"/>
                    <a:pt x="7241" y="3620"/>
                  </a:cubicBezTo>
                  <a:cubicBezTo>
                    <a:pt x="7241" y="1620"/>
                    <a:pt x="5621" y="1"/>
                    <a:pt x="3621" y="1"/>
                  </a:cubicBezTo>
                  <a:close/>
                </a:path>
              </a:pathLst>
            </a:custGeom>
            <a:solidFill>
              <a:srgbClr val="5959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595959"/>
                </a:solidFill>
              </a:endParaRPr>
            </a:p>
          </p:txBody>
        </p:sp>
        <p:sp>
          <p:nvSpPr>
            <p:cNvPr id="3139" name="Google Shape;3139;p56"/>
            <p:cNvSpPr/>
            <p:nvPr/>
          </p:nvSpPr>
          <p:spPr>
            <a:xfrm>
              <a:off x="5983070" y="3153405"/>
              <a:ext cx="326171" cy="272197"/>
            </a:xfrm>
            <a:custGeom>
              <a:rect b="b" l="l" r="r" t="t"/>
              <a:pathLst>
                <a:path extrusionOk="0" h="8765" w="10503">
                  <a:moveTo>
                    <a:pt x="4406" y="334"/>
                  </a:moveTo>
                  <a:cubicBezTo>
                    <a:pt x="4715" y="334"/>
                    <a:pt x="4977" y="596"/>
                    <a:pt x="4977" y="930"/>
                  </a:cubicBezTo>
                  <a:cubicBezTo>
                    <a:pt x="4977" y="1263"/>
                    <a:pt x="4715" y="1525"/>
                    <a:pt x="4406" y="1525"/>
                  </a:cubicBezTo>
                  <a:cubicBezTo>
                    <a:pt x="4072" y="1525"/>
                    <a:pt x="3810" y="1263"/>
                    <a:pt x="3810" y="930"/>
                  </a:cubicBezTo>
                  <a:cubicBezTo>
                    <a:pt x="3810" y="620"/>
                    <a:pt x="4072" y="334"/>
                    <a:pt x="4406" y="334"/>
                  </a:cubicBezTo>
                  <a:close/>
                  <a:moveTo>
                    <a:pt x="738" y="2049"/>
                  </a:moveTo>
                  <a:cubicBezTo>
                    <a:pt x="857" y="2049"/>
                    <a:pt x="953" y="2097"/>
                    <a:pt x="1024" y="2168"/>
                  </a:cubicBezTo>
                  <a:cubicBezTo>
                    <a:pt x="1191" y="2311"/>
                    <a:pt x="1191" y="2573"/>
                    <a:pt x="1024" y="2716"/>
                  </a:cubicBezTo>
                  <a:cubicBezTo>
                    <a:pt x="953" y="2787"/>
                    <a:pt x="857" y="2835"/>
                    <a:pt x="738" y="2835"/>
                  </a:cubicBezTo>
                  <a:cubicBezTo>
                    <a:pt x="643" y="2835"/>
                    <a:pt x="548" y="2787"/>
                    <a:pt x="476" y="2716"/>
                  </a:cubicBezTo>
                  <a:cubicBezTo>
                    <a:pt x="405" y="2644"/>
                    <a:pt x="357" y="2549"/>
                    <a:pt x="357" y="2454"/>
                  </a:cubicBezTo>
                  <a:cubicBezTo>
                    <a:pt x="357" y="2335"/>
                    <a:pt x="405" y="2239"/>
                    <a:pt x="476" y="2168"/>
                  </a:cubicBezTo>
                  <a:cubicBezTo>
                    <a:pt x="548" y="2097"/>
                    <a:pt x="643" y="2049"/>
                    <a:pt x="738" y="2049"/>
                  </a:cubicBezTo>
                  <a:close/>
                  <a:moveTo>
                    <a:pt x="8049" y="2049"/>
                  </a:moveTo>
                  <a:cubicBezTo>
                    <a:pt x="8145" y="2049"/>
                    <a:pt x="8264" y="2097"/>
                    <a:pt x="8335" y="2168"/>
                  </a:cubicBezTo>
                  <a:cubicBezTo>
                    <a:pt x="8407" y="2239"/>
                    <a:pt x="8454" y="2335"/>
                    <a:pt x="8454" y="2454"/>
                  </a:cubicBezTo>
                  <a:cubicBezTo>
                    <a:pt x="8454" y="2549"/>
                    <a:pt x="8407" y="2644"/>
                    <a:pt x="8335" y="2716"/>
                  </a:cubicBezTo>
                  <a:cubicBezTo>
                    <a:pt x="8264" y="2811"/>
                    <a:pt x="8168" y="2835"/>
                    <a:pt x="8049" y="2835"/>
                  </a:cubicBezTo>
                  <a:cubicBezTo>
                    <a:pt x="7954" y="2835"/>
                    <a:pt x="7835" y="2787"/>
                    <a:pt x="7764" y="2716"/>
                  </a:cubicBezTo>
                  <a:cubicBezTo>
                    <a:pt x="7621" y="2573"/>
                    <a:pt x="7621" y="2311"/>
                    <a:pt x="7764" y="2168"/>
                  </a:cubicBezTo>
                  <a:cubicBezTo>
                    <a:pt x="7859" y="2097"/>
                    <a:pt x="7954" y="2049"/>
                    <a:pt x="8049" y="2049"/>
                  </a:cubicBezTo>
                  <a:close/>
                  <a:moveTo>
                    <a:pt x="9550" y="5502"/>
                  </a:moveTo>
                  <a:cubicBezTo>
                    <a:pt x="9883" y="5502"/>
                    <a:pt x="10145" y="5764"/>
                    <a:pt x="10145" y="6097"/>
                  </a:cubicBezTo>
                  <a:cubicBezTo>
                    <a:pt x="10145" y="6407"/>
                    <a:pt x="9883" y="6669"/>
                    <a:pt x="9550" y="6669"/>
                  </a:cubicBezTo>
                  <a:cubicBezTo>
                    <a:pt x="9240" y="6669"/>
                    <a:pt x="8978" y="6407"/>
                    <a:pt x="8978" y="6097"/>
                  </a:cubicBezTo>
                  <a:cubicBezTo>
                    <a:pt x="8978" y="5764"/>
                    <a:pt x="9240" y="5502"/>
                    <a:pt x="9550" y="5502"/>
                  </a:cubicBezTo>
                  <a:close/>
                  <a:moveTo>
                    <a:pt x="4406" y="1"/>
                  </a:moveTo>
                  <a:cubicBezTo>
                    <a:pt x="3906" y="1"/>
                    <a:pt x="3501" y="358"/>
                    <a:pt x="3453" y="834"/>
                  </a:cubicBezTo>
                  <a:cubicBezTo>
                    <a:pt x="2643" y="977"/>
                    <a:pt x="1858" y="1335"/>
                    <a:pt x="1191" y="1835"/>
                  </a:cubicBezTo>
                  <a:cubicBezTo>
                    <a:pt x="1052" y="1738"/>
                    <a:pt x="893" y="1690"/>
                    <a:pt x="737" y="1690"/>
                  </a:cubicBezTo>
                  <a:cubicBezTo>
                    <a:pt x="546" y="1690"/>
                    <a:pt x="359" y="1762"/>
                    <a:pt x="214" y="1906"/>
                  </a:cubicBezTo>
                  <a:cubicBezTo>
                    <a:pt x="72" y="2049"/>
                    <a:pt x="0" y="2239"/>
                    <a:pt x="0" y="2454"/>
                  </a:cubicBezTo>
                  <a:cubicBezTo>
                    <a:pt x="0" y="2644"/>
                    <a:pt x="72" y="2835"/>
                    <a:pt x="214" y="2978"/>
                  </a:cubicBezTo>
                  <a:cubicBezTo>
                    <a:pt x="357" y="3121"/>
                    <a:pt x="572" y="3192"/>
                    <a:pt x="762" y="3192"/>
                  </a:cubicBezTo>
                  <a:cubicBezTo>
                    <a:pt x="953" y="3192"/>
                    <a:pt x="1143" y="3121"/>
                    <a:pt x="1286" y="2978"/>
                  </a:cubicBezTo>
                  <a:cubicBezTo>
                    <a:pt x="1524" y="2740"/>
                    <a:pt x="1572" y="2382"/>
                    <a:pt x="1429" y="2097"/>
                  </a:cubicBezTo>
                  <a:cubicBezTo>
                    <a:pt x="2024" y="1644"/>
                    <a:pt x="2739" y="1335"/>
                    <a:pt x="3501" y="1192"/>
                  </a:cubicBezTo>
                  <a:cubicBezTo>
                    <a:pt x="3620" y="1596"/>
                    <a:pt x="3977" y="1882"/>
                    <a:pt x="4406" y="1882"/>
                  </a:cubicBezTo>
                  <a:cubicBezTo>
                    <a:pt x="4834" y="1882"/>
                    <a:pt x="5192" y="1596"/>
                    <a:pt x="5311" y="1192"/>
                  </a:cubicBezTo>
                  <a:cubicBezTo>
                    <a:pt x="6049" y="1335"/>
                    <a:pt x="6763" y="1644"/>
                    <a:pt x="7383" y="2097"/>
                  </a:cubicBezTo>
                  <a:cubicBezTo>
                    <a:pt x="7240" y="2382"/>
                    <a:pt x="7287" y="2740"/>
                    <a:pt x="7525" y="2978"/>
                  </a:cubicBezTo>
                  <a:cubicBezTo>
                    <a:pt x="7668" y="3121"/>
                    <a:pt x="7859" y="3192"/>
                    <a:pt x="8049" y="3192"/>
                  </a:cubicBezTo>
                  <a:cubicBezTo>
                    <a:pt x="8168" y="3192"/>
                    <a:pt x="8288" y="3168"/>
                    <a:pt x="8383" y="3121"/>
                  </a:cubicBezTo>
                  <a:cubicBezTo>
                    <a:pt x="8835" y="3740"/>
                    <a:pt x="9169" y="4430"/>
                    <a:pt x="9288" y="5192"/>
                  </a:cubicBezTo>
                  <a:cubicBezTo>
                    <a:pt x="8907" y="5312"/>
                    <a:pt x="8621" y="5669"/>
                    <a:pt x="8621" y="6097"/>
                  </a:cubicBezTo>
                  <a:cubicBezTo>
                    <a:pt x="8621" y="6526"/>
                    <a:pt x="8907" y="6883"/>
                    <a:pt x="9288" y="7002"/>
                  </a:cubicBezTo>
                  <a:cubicBezTo>
                    <a:pt x="9192" y="7526"/>
                    <a:pt x="9026" y="8026"/>
                    <a:pt x="8764" y="8479"/>
                  </a:cubicBezTo>
                  <a:cubicBezTo>
                    <a:pt x="8716" y="8574"/>
                    <a:pt x="8740" y="8693"/>
                    <a:pt x="8835" y="8741"/>
                  </a:cubicBezTo>
                  <a:cubicBezTo>
                    <a:pt x="8859" y="8741"/>
                    <a:pt x="8883" y="8765"/>
                    <a:pt x="8931" y="8765"/>
                  </a:cubicBezTo>
                  <a:cubicBezTo>
                    <a:pt x="8978" y="8765"/>
                    <a:pt x="9050" y="8717"/>
                    <a:pt x="9073" y="8669"/>
                  </a:cubicBezTo>
                  <a:cubicBezTo>
                    <a:pt x="9359" y="8145"/>
                    <a:pt x="9550" y="7598"/>
                    <a:pt x="9669" y="7026"/>
                  </a:cubicBezTo>
                  <a:cubicBezTo>
                    <a:pt x="10121" y="6979"/>
                    <a:pt x="10502" y="6574"/>
                    <a:pt x="10502" y="6097"/>
                  </a:cubicBezTo>
                  <a:cubicBezTo>
                    <a:pt x="10502" y="5597"/>
                    <a:pt x="10121" y="5192"/>
                    <a:pt x="9669" y="5145"/>
                  </a:cubicBezTo>
                  <a:cubicBezTo>
                    <a:pt x="9502" y="4335"/>
                    <a:pt x="9169" y="3549"/>
                    <a:pt x="8669" y="2882"/>
                  </a:cubicBezTo>
                  <a:cubicBezTo>
                    <a:pt x="8740" y="2763"/>
                    <a:pt x="8811" y="2597"/>
                    <a:pt x="8811" y="2454"/>
                  </a:cubicBezTo>
                  <a:cubicBezTo>
                    <a:pt x="8811" y="2239"/>
                    <a:pt x="8716" y="2049"/>
                    <a:pt x="8573" y="1906"/>
                  </a:cubicBezTo>
                  <a:cubicBezTo>
                    <a:pt x="8429" y="1762"/>
                    <a:pt x="8242" y="1690"/>
                    <a:pt x="8055" y="1690"/>
                  </a:cubicBezTo>
                  <a:cubicBezTo>
                    <a:pt x="7902" y="1690"/>
                    <a:pt x="7749" y="1738"/>
                    <a:pt x="7621" y="1835"/>
                  </a:cubicBezTo>
                  <a:cubicBezTo>
                    <a:pt x="6954" y="1335"/>
                    <a:pt x="6168" y="977"/>
                    <a:pt x="5335" y="834"/>
                  </a:cubicBezTo>
                  <a:cubicBezTo>
                    <a:pt x="5287" y="358"/>
                    <a:pt x="4882" y="1"/>
                    <a:pt x="4406" y="1"/>
                  </a:cubicBezTo>
                  <a:close/>
                </a:path>
              </a:pathLst>
            </a:custGeom>
            <a:solidFill>
              <a:srgbClr val="5959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595959"/>
                </a:solidFill>
              </a:endParaRPr>
            </a:p>
          </p:txBody>
        </p:sp>
        <p:sp>
          <p:nvSpPr>
            <p:cNvPr id="3140" name="Google Shape;3140;p56"/>
            <p:cNvSpPr/>
            <p:nvPr/>
          </p:nvSpPr>
          <p:spPr>
            <a:xfrm>
              <a:off x="5930556" y="3259924"/>
              <a:ext cx="326171" cy="272166"/>
            </a:xfrm>
            <a:custGeom>
              <a:rect b="b" l="l" r="r" t="t"/>
              <a:pathLst>
                <a:path extrusionOk="0" h="8764" w="10503">
                  <a:moveTo>
                    <a:pt x="929" y="2072"/>
                  </a:moveTo>
                  <a:cubicBezTo>
                    <a:pt x="1262" y="2072"/>
                    <a:pt x="1524" y="2334"/>
                    <a:pt x="1524" y="2667"/>
                  </a:cubicBezTo>
                  <a:cubicBezTo>
                    <a:pt x="1524" y="2977"/>
                    <a:pt x="1262" y="3239"/>
                    <a:pt x="929" y="3239"/>
                  </a:cubicBezTo>
                  <a:cubicBezTo>
                    <a:pt x="619" y="3239"/>
                    <a:pt x="357" y="2977"/>
                    <a:pt x="357" y="2667"/>
                  </a:cubicBezTo>
                  <a:cubicBezTo>
                    <a:pt x="357" y="2334"/>
                    <a:pt x="619" y="2072"/>
                    <a:pt x="929" y="2072"/>
                  </a:cubicBezTo>
                  <a:close/>
                  <a:moveTo>
                    <a:pt x="2453" y="5906"/>
                  </a:moveTo>
                  <a:cubicBezTo>
                    <a:pt x="2548" y="5906"/>
                    <a:pt x="2644" y="5954"/>
                    <a:pt x="2715" y="6025"/>
                  </a:cubicBezTo>
                  <a:cubicBezTo>
                    <a:pt x="2882" y="6192"/>
                    <a:pt x="2882" y="6430"/>
                    <a:pt x="2715" y="6597"/>
                  </a:cubicBezTo>
                  <a:cubicBezTo>
                    <a:pt x="2644" y="6668"/>
                    <a:pt x="2548" y="6692"/>
                    <a:pt x="2453" y="6692"/>
                  </a:cubicBezTo>
                  <a:cubicBezTo>
                    <a:pt x="2432" y="6696"/>
                    <a:pt x="2412" y="6698"/>
                    <a:pt x="2392" y="6698"/>
                  </a:cubicBezTo>
                  <a:cubicBezTo>
                    <a:pt x="2301" y="6698"/>
                    <a:pt x="2226" y="6656"/>
                    <a:pt x="2167" y="6597"/>
                  </a:cubicBezTo>
                  <a:cubicBezTo>
                    <a:pt x="2096" y="6525"/>
                    <a:pt x="2048" y="6406"/>
                    <a:pt x="2048" y="6311"/>
                  </a:cubicBezTo>
                  <a:cubicBezTo>
                    <a:pt x="2048" y="6216"/>
                    <a:pt x="2096" y="6097"/>
                    <a:pt x="2167" y="6025"/>
                  </a:cubicBezTo>
                  <a:cubicBezTo>
                    <a:pt x="2239" y="5954"/>
                    <a:pt x="2334" y="5906"/>
                    <a:pt x="2453" y="5906"/>
                  </a:cubicBezTo>
                  <a:close/>
                  <a:moveTo>
                    <a:pt x="9740" y="5906"/>
                  </a:moveTo>
                  <a:cubicBezTo>
                    <a:pt x="9836" y="5906"/>
                    <a:pt x="9955" y="5954"/>
                    <a:pt x="10026" y="6025"/>
                  </a:cubicBezTo>
                  <a:cubicBezTo>
                    <a:pt x="10098" y="6097"/>
                    <a:pt x="10145" y="6216"/>
                    <a:pt x="10145" y="6311"/>
                  </a:cubicBezTo>
                  <a:cubicBezTo>
                    <a:pt x="10145" y="6406"/>
                    <a:pt x="10098" y="6525"/>
                    <a:pt x="10026" y="6597"/>
                  </a:cubicBezTo>
                  <a:cubicBezTo>
                    <a:pt x="9955" y="6668"/>
                    <a:pt x="9836" y="6716"/>
                    <a:pt x="9740" y="6716"/>
                  </a:cubicBezTo>
                  <a:cubicBezTo>
                    <a:pt x="9645" y="6716"/>
                    <a:pt x="9526" y="6668"/>
                    <a:pt x="9455" y="6597"/>
                  </a:cubicBezTo>
                  <a:cubicBezTo>
                    <a:pt x="9312" y="6430"/>
                    <a:pt x="9312" y="6192"/>
                    <a:pt x="9455" y="6025"/>
                  </a:cubicBezTo>
                  <a:cubicBezTo>
                    <a:pt x="9526" y="5954"/>
                    <a:pt x="9621" y="5906"/>
                    <a:pt x="9740" y="5906"/>
                  </a:cubicBezTo>
                  <a:close/>
                  <a:moveTo>
                    <a:pt x="6097" y="7240"/>
                  </a:moveTo>
                  <a:cubicBezTo>
                    <a:pt x="6406" y="7240"/>
                    <a:pt x="6668" y="7502"/>
                    <a:pt x="6668" y="7811"/>
                  </a:cubicBezTo>
                  <a:cubicBezTo>
                    <a:pt x="6668" y="8145"/>
                    <a:pt x="6406" y="8407"/>
                    <a:pt x="6097" y="8407"/>
                  </a:cubicBezTo>
                  <a:cubicBezTo>
                    <a:pt x="5763" y="8407"/>
                    <a:pt x="5501" y="8145"/>
                    <a:pt x="5501" y="7811"/>
                  </a:cubicBezTo>
                  <a:cubicBezTo>
                    <a:pt x="5501" y="7502"/>
                    <a:pt x="5763" y="7240"/>
                    <a:pt x="6097" y="7240"/>
                  </a:cubicBezTo>
                  <a:close/>
                  <a:moveTo>
                    <a:pt x="1568" y="0"/>
                  </a:moveTo>
                  <a:cubicBezTo>
                    <a:pt x="1501" y="0"/>
                    <a:pt x="1437" y="32"/>
                    <a:pt x="1405" y="95"/>
                  </a:cubicBezTo>
                  <a:cubicBezTo>
                    <a:pt x="1143" y="619"/>
                    <a:pt x="929" y="1167"/>
                    <a:pt x="834" y="1739"/>
                  </a:cubicBezTo>
                  <a:cubicBezTo>
                    <a:pt x="357" y="1786"/>
                    <a:pt x="0" y="2167"/>
                    <a:pt x="0" y="2667"/>
                  </a:cubicBezTo>
                  <a:cubicBezTo>
                    <a:pt x="0" y="3144"/>
                    <a:pt x="357" y="3549"/>
                    <a:pt x="834" y="3596"/>
                  </a:cubicBezTo>
                  <a:cubicBezTo>
                    <a:pt x="977" y="4430"/>
                    <a:pt x="1334" y="5216"/>
                    <a:pt x="1834" y="5882"/>
                  </a:cubicBezTo>
                  <a:cubicBezTo>
                    <a:pt x="1739" y="6001"/>
                    <a:pt x="1691" y="6168"/>
                    <a:pt x="1691" y="6311"/>
                  </a:cubicBezTo>
                  <a:cubicBezTo>
                    <a:pt x="1691" y="6525"/>
                    <a:pt x="1763" y="6716"/>
                    <a:pt x="1905" y="6859"/>
                  </a:cubicBezTo>
                  <a:cubicBezTo>
                    <a:pt x="2048" y="7002"/>
                    <a:pt x="2263" y="7073"/>
                    <a:pt x="2453" y="7073"/>
                  </a:cubicBezTo>
                  <a:cubicBezTo>
                    <a:pt x="2596" y="7073"/>
                    <a:pt x="2739" y="7025"/>
                    <a:pt x="2882" y="6930"/>
                  </a:cubicBezTo>
                  <a:cubicBezTo>
                    <a:pt x="3549" y="7430"/>
                    <a:pt x="4334" y="7787"/>
                    <a:pt x="5168" y="7930"/>
                  </a:cubicBezTo>
                  <a:cubicBezTo>
                    <a:pt x="5216" y="8407"/>
                    <a:pt x="5597" y="8764"/>
                    <a:pt x="6097" y="8764"/>
                  </a:cubicBezTo>
                  <a:cubicBezTo>
                    <a:pt x="6573" y="8764"/>
                    <a:pt x="6978" y="8407"/>
                    <a:pt x="7026" y="7930"/>
                  </a:cubicBezTo>
                  <a:cubicBezTo>
                    <a:pt x="7859" y="7787"/>
                    <a:pt x="8645" y="7430"/>
                    <a:pt x="9312" y="6930"/>
                  </a:cubicBezTo>
                  <a:cubicBezTo>
                    <a:pt x="9431" y="7025"/>
                    <a:pt x="9598" y="7073"/>
                    <a:pt x="9740" y="7073"/>
                  </a:cubicBezTo>
                  <a:cubicBezTo>
                    <a:pt x="9931" y="7073"/>
                    <a:pt x="10121" y="7002"/>
                    <a:pt x="10288" y="6859"/>
                  </a:cubicBezTo>
                  <a:cubicBezTo>
                    <a:pt x="10431" y="6716"/>
                    <a:pt x="10502" y="6525"/>
                    <a:pt x="10502" y="6311"/>
                  </a:cubicBezTo>
                  <a:cubicBezTo>
                    <a:pt x="10502" y="6120"/>
                    <a:pt x="10431" y="5930"/>
                    <a:pt x="10288" y="5787"/>
                  </a:cubicBezTo>
                  <a:cubicBezTo>
                    <a:pt x="10133" y="5632"/>
                    <a:pt x="9937" y="5555"/>
                    <a:pt x="9743" y="5555"/>
                  </a:cubicBezTo>
                  <a:cubicBezTo>
                    <a:pt x="9550" y="5555"/>
                    <a:pt x="9359" y="5632"/>
                    <a:pt x="9216" y="5787"/>
                  </a:cubicBezTo>
                  <a:cubicBezTo>
                    <a:pt x="8978" y="6025"/>
                    <a:pt x="8931" y="6382"/>
                    <a:pt x="9074" y="6644"/>
                  </a:cubicBezTo>
                  <a:cubicBezTo>
                    <a:pt x="8454" y="7121"/>
                    <a:pt x="7740" y="7430"/>
                    <a:pt x="7002" y="7573"/>
                  </a:cubicBezTo>
                  <a:cubicBezTo>
                    <a:pt x="6883" y="7168"/>
                    <a:pt x="6525" y="6883"/>
                    <a:pt x="6097" y="6883"/>
                  </a:cubicBezTo>
                  <a:cubicBezTo>
                    <a:pt x="5668" y="6883"/>
                    <a:pt x="5311" y="7168"/>
                    <a:pt x="5192" y="7573"/>
                  </a:cubicBezTo>
                  <a:cubicBezTo>
                    <a:pt x="4430" y="7430"/>
                    <a:pt x="3739" y="7121"/>
                    <a:pt x="3120" y="6644"/>
                  </a:cubicBezTo>
                  <a:cubicBezTo>
                    <a:pt x="3263" y="6382"/>
                    <a:pt x="3215" y="6025"/>
                    <a:pt x="2977" y="5787"/>
                  </a:cubicBezTo>
                  <a:cubicBezTo>
                    <a:pt x="2828" y="5638"/>
                    <a:pt x="2633" y="5564"/>
                    <a:pt x="2438" y="5564"/>
                  </a:cubicBezTo>
                  <a:cubicBezTo>
                    <a:pt x="2320" y="5564"/>
                    <a:pt x="2203" y="5591"/>
                    <a:pt x="2096" y="5644"/>
                  </a:cubicBezTo>
                  <a:cubicBezTo>
                    <a:pt x="1643" y="5025"/>
                    <a:pt x="1334" y="4311"/>
                    <a:pt x="1191" y="3572"/>
                  </a:cubicBezTo>
                  <a:cubicBezTo>
                    <a:pt x="1596" y="3453"/>
                    <a:pt x="1882" y="3096"/>
                    <a:pt x="1882" y="2667"/>
                  </a:cubicBezTo>
                  <a:cubicBezTo>
                    <a:pt x="1882" y="2239"/>
                    <a:pt x="1596" y="1882"/>
                    <a:pt x="1191" y="1762"/>
                  </a:cubicBezTo>
                  <a:cubicBezTo>
                    <a:pt x="1286" y="1239"/>
                    <a:pt x="1477" y="738"/>
                    <a:pt x="1739" y="262"/>
                  </a:cubicBezTo>
                  <a:cubicBezTo>
                    <a:pt x="1786" y="191"/>
                    <a:pt x="1739" y="72"/>
                    <a:pt x="1667" y="24"/>
                  </a:cubicBezTo>
                  <a:cubicBezTo>
                    <a:pt x="1636" y="8"/>
                    <a:pt x="1601" y="0"/>
                    <a:pt x="1568" y="0"/>
                  </a:cubicBezTo>
                  <a:close/>
                </a:path>
              </a:pathLst>
            </a:custGeom>
            <a:solidFill>
              <a:srgbClr val="5959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595959"/>
                </a:solidFill>
              </a:endParaRPr>
            </a:p>
          </p:txBody>
        </p:sp>
      </p:grpSp>
      <p:grpSp>
        <p:nvGrpSpPr>
          <p:cNvPr id="3141" name="Google Shape;3141;p56"/>
          <p:cNvGrpSpPr/>
          <p:nvPr/>
        </p:nvGrpSpPr>
        <p:grpSpPr>
          <a:xfrm>
            <a:off x="3522428" y="3581503"/>
            <a:ext cx="343189" cy="379399"/>
            <a:chOff x="2861390" y="3152691"/>
            <a:chExt cx="343189" cy="379399"/>
          </a:xfrm>
        </p:grpSpPr>
        <p:sp>
          <p:nvSpPr>
            <p:cNvPr id="3142" name="Google Shape;3142;p56"/>
            <p:cNvSpPr/>
            <p:nvPr/>
          </p:nvSpPr>
          <p:spPr>
            <a:xfrm>
              <a:off x="2924246" y="3218465"/>
              <a:ext cx="215242" cy="313624"/>
            </a:xfrm>
            <a:custGeom>
              <a:rect b="b" l="l" r="r" t="t"/>
              <a:pathLst>
                <a:path extrusionOk="0" h="10099" w="6931">
                  <a:moveTo>
                    <a:pt x="4263" y="7813"/>
                  </a:moveTo>
                  <a:lnTo>
                    <a:pt x="4263" y="8218"/>
                  </a:lnTo>
                  <a:lnTo>
                    <a:pt x="2715" y="8218"/>
                  </a:lnTo>
                  <a:lnTo>
                    <a:pt x="2715" y="7813"/>
                  </a:lnTo>
                  <a:close/>
                  <a:moveTo>
                    <a:pt x="4263" y="8575"/>
                  </a:moveTo>
                  <a:lnTo>
                    <a:pt x="4263" y="8765"/>
                  </a:lnTo>
                  <a:cubicBezTo>
                    <a:pt x="4263" y="8884"/>
                    <a:pt x="4192" y="8980"/>
                    <a:pt x="4073" y="8980"/>
                  </a:cubicBezTo>
                  <a:lnTo>
                    <a:pt x="2930" y="8980"/>
                  </a:lnTo>
                  <a:cubicBezTo>
                    <a:pt x="2810" y="8980"/>
                    <a:pt x="2715" y="8884"/>
                    <a:pt x="2715" y="8765"/>
                  </a:cubicBezTo>
                  <a:lnTo>
                    <a:pt x="2715" y="8575"/>
                  </a:lnTo>
                  <a:close/>
                  <a:moveTo>
                    <a:pt x="3692" y="9337"/>
                  </a:moveTo>
                  <a:lnTo>
                    <a:pt x="3692" y="9551"/>
                  </a:lnTo>
                  <a:cubicBezTo>
                    <a:pt x="3692" y="9646"/>
                    <a:pt x="3596" y="9742"/>
                    <a:pt x="3501" y="9742"/>
                  </a:cubicBezTo>
                  <a:cubicBezTo>
                    <a:pt x="3382" y="9742"/>
                    <a:pt x="3287" y="9646"/>
                    <a:pt x="3287" y="9551"/>
                  </a:cubicBezTo>
                  <a:lnTo>
                    <a:pt x="3287" y="9337"/>
                  </a:lnTo>
                  <a:close/>
                  <a:moveTo>
                    <a:pt x="3516" y="0"/>
                  </a:moveTo>
                  <a:cubicBezTo>
                    <a:pt x="3378" y="0"/>
                    <a:pt x="3237" y="9"/>
                    <a:pt x="3096" y="25"/>
                  </a:cubicBezTo>
                  <a:cubicBezTo>
                    <a:pt x="1548" y="192"/>
                    <a:pt x="286" y="1430"/>
                    <a:pt x="96" y="2978"/>
                  </a:cubicBezTo>
                  <a:cubicBezTo>
                    <a:pt x="0" y="3717"/>
                    <a:pt x="143" y="4431"/>
                    <a:pt x="477" y="5050"/>
                  </a:cubicBezTo>
                  <a:cubicBezTo>
                    <a:pt x="810" y="5669"/>
                    <a:pt x="1310" y="6146"/>
                    <a:pt x="1906" y="6479"/>
                  </a:cubicBezTo>
                  <a:cubicBezTo>
                    <a:pt x="2191" y="6622"/>
                    <a:pt x="2358" y="6884"/>
                    <a:pt x="2358" y="7170"/>
                  </a:cubicBezTo>
                  <a:lnTo>
                    <a:pt x="2358" y="8789"/>
                  </a:lnTo>
                  <a:cubicBezTo>
                    <a:pt x="2358" y="9099"/>
                    <a:pt x="2620" y="9337"/>
                    <a:pt x="2930" y="9337"/>
                  </a:cubicBezTo>
                  <a:lnTo>
                    <a:pt x="2930" y="9551"/>
                  </a:lnTo>
                  <a:cubicBezTo>
                    <a:pt x="2930" y="9861"/>
                    <a:pt x="3192" y="10099"/>
                    <a:pt x="3501" y="10099"/>
                  </a:cubicBezTo>
                  <a:cubicBezTo>
                    <a:pt x="3787" y="10099"/>
                    <a:pt x="4049" y="9837"/>
                    <a:pt x="4049" y="9551"/>
                  </a:cubicBezTo>
                  <a:lnTo>
                    <a:pt x="4049" y="9337"/>
                  </a:lnTo>
                  <a:lnTo>
                    <a:pt x="4073" y="9337"/>
                  </a:lnTo>
                  <a:cubicBezTo>
                    <a:pt x="4382" y="9337"/>
                    <a:pt x="4620" y="9075"/>
                    <a:pt x="4620" y="8789"/>
                  </a:cubicBezTo>
                  <a:lnTo>
                    <a:pt x="4620" y="7170"/>
                  </a:lnTo>
                  <a:cubicBezTo>
                    <a:pt x="4620" y="6884"/>
                    <a:pt x="4787" y="6622"/>
                    <a:pt x="5049" y="6479"/>
                  </a:cubicBezTo>
                  <a:cubicBezTo>
                    <a:pt x="5454" y="6265"/>
                    <a:pt x="5811" y="5979"/>
                    <a:pt x="6097" y="5646"/>
                  </a:cubicBezTo>
                  <a:cubicBezTo>
                    <a:pt x="6168" y="5574"/>
                    <a:pt x="6145" y="5455"/>
                    <a:pt x="6073" y="5384"/>
                  </a:cubicBezTo>
                  <a:cubicBezTo>
                    <a:pt x="6041" y="5362"/>
                    <a:pt x="5999" y="5350"/>
                    <a:pt x="5959" y="5350"/>
                  </a:cubicBezTo>
                  <a:cubicBezTo>
                    <a:pt x="5909" y="5350"/>
                    <a:pt x="5861" y="5368"/>
                    <a:pt x="5835" y="5407"/>
                  </a:cubicBezTo>
                  <a:cubicBezTo>
                    <a:pt x="5573" y="5717"/>
                    <a:pt x="5263" y="5979"/>
                    <a:pt x="4882" y="6146"/>
                  </a:cubicBezTo>
                  <a:cubicBezTo>
                    <a:pt x="4501" y="6360"/>
                    <a:pt x="4263" y="6741"/>
                    <a:pt x="4263" y="7170"/>
                  </a:cubicBezTo>
                  <a:lnTo>
                    <a:pt x="4263" y="7455"/>
                  </a:lnTo>
                  <a:lnTo>
                    <a:pt x="2715" y="7455"/>
                  </a:lnTo>
                  <a:lnTo>
                    <a:pt x="2715" y="7170"/>
                  </a:lnTo>
                  <a:cubicBezTo>
                    <a:pt x="2715" y="6741"/>
                    <a:pt x="2453" y="6360"/>
                    <a:pt x="2072" y="6146"/>
                  </a:cubicBezTo>
                  <a:cubicBezTo>
                    <a:pt x="1525" y="5860"/>
                    <a:pt x="1072" y="5431"/>
                    <a:pt x="786" y="4884"/>
                  </a:cubicBezTo>
                  <a:cubicBezTo>
                    <a:pt x="477" y="4312"/>
                    <a:pt x="358" y="3693"/>
                    <a:pt x="429" y="3026"/>
                  </a:cubicBezTo>
                  <a:cubicBezTo>
                    <a:pt x="620" y="1645"/>
                    <a:pt x="1739" y="526"/>
                    <a:pt x="3144" y="383"/>
                  </a:cubicBezTo>
                  <a:cubicBezTo>
                    <a:pt x="3262" y="370"/>
                    <a:pt x="3379" y="364"/>
                    <a:pt x="3496" y="364"/>
                  </a:cubicBezTo>
                  <a:cubicBezTo>
                    <a:pt x="4251" y="364"/>
                    <a:pt x="4968" y="629"/>
                    <a:pt x="5525" y="1145"/>
                  </a:cubicBezTo>
                  <a:cubicBezTo>
                    <a:pt x="6192" y="1716"/>
                    <a:pt x="6549" y="2550"/>
                    <a:pt x="6549" y="3431"/>
                  </a:cubicBezTo>
                  <a:cubicBezTo>
                    <a:pt x="6549" y="3907"/>
                    <a:pt x="6454" y="4360"/>
                    <a:pt x="6240" y="4788"/>
                  </a:cubicBezTo>
                  <a:cubicBezTo>
                    <a:pt x="6192" y="4884"/>
                    <a:pt x="6240" y="4979"/>
                    <a:pt x="6311" y="5026"/>
                  </a:cubicBezTo>
                  <a:cubicBezTo>
                    <a:pt x="6338" y="5040"/>
                    <a:pt x="6366" y="5046"/>
                    <a:pt x="6395" y="5046"/>
                  </a:cubicBezTo>
                  <a:cubicBezTo>
                    <a:pt x="6467" y="5046"/>
                    <a:pt x="6539" y="5006"/>
                    <a:pt x="6573" y="4955"/>
                  </a:cubicBezTo>
                  <a:cubicBezTo>
                    <a:pt x="6811" y="4479"/>
                    <a:pt x="6930" y="3955"/>
                    <a:pt x="6930" y="3431"/>
                  </a:cubicBezTo>
                  <a:cubicBezTo>
                    <a:pt x="6930" y="2454"/>
                    <a:pt x="6502" y="1526"/>
                    <a:pt x="5787" y="859"/>
                  </a:cubicBezTo>
                  <a:cubicBezTo>
                    <a:pt x="5153" y="307"/>
                    <a:pt x="4361" y="0"/>
                    <a:pt x="3516" y="0"/>
                  </a:cubicBezTo>
                  <a:close/>
                </a:path>
              </a:pathLst>
            </a:custGeom>
            <a:solidFill>
              <a:srgbClr val="5959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595959"/>
                </a:solidFill>
              </a:endParaRPr>
            </a:p>
          </p:txBody>
        </p:sp>
        <p:sp>
          <p:nvSpPr>
            <p:cNvPr id="3143" name="Google Shape;3143;p56"/>
            <p:cNvSpPr/>
            <p:nvPr/>
          </p:nvSpPr>
          <p:spPr>
            <a:xfrm>
              <a:off x="2861390" y="3319084"/>
              <a:ext cx="46614" cy="11118"/>
            </a:xfrm>
            <a:custGeom>
              <a:rect b="b" l="l" r="r" t="t"/>
              <a:pathLst>
                <a:path extrusionOk="0" h="358" w="1501">
                  <a:moveTo>
                    <a:pt x="167" y="0"/>
                  </a:moveTo>
                  <a:cubicBezTo>
                    <a:pt x="72" y="0"/>
                    <a:pt x="0" y="96"/>
                    <a:pt x="0" y="191"/>
                  </a:cubicBezTo>
                  <a:cubicBezTo>
                    <a:pt x="0" y="286"/>
                    <a:pt x="72" y="358"/>
                    <a:pt x="167" y="358"/>
                  </a:cubicBezTo>
                  <a:lnTo>
                    <a:pt x="1310" y="358"/>
                  </a:lnTo>
                  <a:cubicBezTo>
                    <a:pt x="1405" y="358"/>
                    <a:pt x="1500" y="286"/>
                    <a:pt x="1500" y="191"/>
                  </a:cubicBezTo>
                  <a:cubicBezTo>
                    <a:pt x="1500" y="96"/>
                    <a:pt x="1405" y="0"/>
                    <a:pt x="1310" y="0"/>
                  </a:cubicBezTo>
                  <a:close/>
                </a:path>
              </a:pathLst>
            </a:custGeom>
            <a:solidFill>
              <a:srgbClr val="5959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595959"/>
                </a:solidFill>
              </a:endParaRPr>
            </a:p>
          </p:txBody>
        </p:sp>
        <p:sp>
          <p:nvSpPr>
            <p:cNvPr id="3144" name="Google Shape;3144;p56"/>
            <p:cNvSpPr/>
            <p:nvPr/>
          </p:nvSpPr>
          <p:spPr>
            <a:xfrm>
              <a:off x="3157935" y="3319084"/>
              <a:ext cx="46645" cy="11118"/>
            </a:xfrm>
            <a:custGeom>
              <a:rect b="b" l="l" r="r" t="t"/>
              <a:pathLst>
                <a:path extrusionOk="0" h="358" w="1502">
                  <a:moveTo>
                    <a:pt x="167" y="0"/>
                  </a:moveTo>
                  <a:cubicBezTo>
                    <a:pt x="72" y="0"/>
                    <a:pt x="1" y="96"/>
                    <a:pt x="1" y="191"/>
                  </a:cubicBezTo>
                  <a:cubicBezTo>
                    <a:pt x="1" y="286"/>
                    <a:pt x="72" y="358"/>
                    <a:pt x="167" y="358"/>
                  </a:cubicBezTo>
                  <a:lnTo>
                    <a:pt x="1311" y="358"/>
                  </a:lnTo>
                  <a:cubicBezTo>
                    <a:pt x="1430" y="358"/>
                    <a:pt x="1501" y="286"/>
                    <a:pt x="1501" y="191"/>
                  </a:cubicBezTo>
                  <a:cubicBezTo>
                    <a:pt x="1501" y="96"/>
                    <a:pt x="1430" y="0"/>
                    <a:pt x="1311" y="0"/>
                  </a:cubicBezTo>
                  <a:close/>
                </a:path>
              </a:pathLst>
            </a:custGeom>
            <a:solidFill>
              <a:srgbClr val="5959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595959"/>
                </a:solidFill>
              </a:endParaRPr>
            </a:p>
          </p:txBody>
        </p:sp>
        <p:sp>
          <p:nvSpPr>
            <p:cNvPr id="3145" name="Google Shape;3145;p56"/>
            <p:cNvSpPr/>
            <p:nvPr/>
          </p:nvSpPr>
          <p:spPr>
            <a:xfrm>
              <a:off x="3027038" y="3152691"/>
              <a:ext cx="11118" cy="47359"/>
            </a:xfrm>
            <a:custGeom>
              <a:rect b="b" l="l" r="r" t="t"/>
              <a:pathLst>
                <a:path extrusionOk="0" h="1525" w="358">
                  <a:moveTo>
                    <a:pt x="191" y="0"/>
                  </a:moveTo>
                  <a:cubicBezTo>
                    <a:pt x="96" y="0"/>
                    <a:pt x="1" y="95"/>
                    <a:pt x="1" y="191"/>
                  </a:cubicBezTo>
                  <a:lnTo>
                    <a:pt x="1" y="1334"/>
                  </a:lnTo>
                  <a:cubicBezTo>
                    <a:pt x="1" y="1429"/>
                    <a:pt x="96" y="1524"/>
                    <a:pt x="191" y="1524"/>
                  </a:cubicBezTo>
                  <a:cubicBezTo>
                    <a:pt x="286" y="1524"/>
                    <a:pt x="358" y="1429"/>
                    <a:pt x="358" y="1334"/>
                  </a:cubicBezTo>
                  <a:lnTo>
                    <a:pt x="358" y="191"/>
                  </a:lnTo>
                  <a:cubicBezTo>
                    <a:pt x="358" y="95"/>
                    <a:pt x="286" y="0"/>
                    <a:pt x="191" y="0"/>
                  </a:cubicBezTo>
                  <a:close/>
                </a:path>
              </a:pathLst>
            </a:custGeom>
            <a:solidFill>
              <a:srgbClr val="5959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595959"/>
                </a:solidFill>
              </a:endParaRPr>
            </a:p>
          </p:txBody>
        </p:sp>
        <p:sp>
          <p:nvSpPr>
            <p:cNvPr id="3146" name="Google Shape;3146;p56"/>
            <p:cNvSpPr/>
            <p:nvPr/>
          </p:nvSpPr>
          <p:spPr>
            <a:xfrm>
              <a:off x="2909463" y="3201851"/>
              <a:ext cx="36987" cy="35900"/>
            </a:xfrm>
            <a:custGeom>
              <a:rect b="b" l="l" r="r" t="t"/>
              <a:pathLst>
                <a:path extrusionOk="0" h="1156" w="1191">
                  <a:moveTo>
                    <a:pt x="179" y="1"/>
                  </a:moveTo>
                  <a:cubicBezTo>
                    <a:pt x="131" y="1"/>
                    <a:pt x="83" y="13"/>
                    <a:pt x="48" y="36"/>
                  </a:cubicBezTo>
                  <a:cubicBezTo>
                    <a:pt x="0" y="108"/>
                    <a:pt x="0" y="227"/>
                    <a:pt x="48" y="298"/>
                  </a:cubicBezTo>
                  <a:lnTo>
                    <a:pt x="881" y="1108"/>
                  </a:lnTo>
                  <a:cubicBezTo>
                    <a:pt x="905" y="1156"/>
                    <a:pt x="953" y="1156"/>
                    <a:pt x="1000" y="1156"/>
                  </a:cubicBezTo>
                  <a:cubicBezTo>
                    <a:pt x="1048" y="1156"/>
                    <a:pt x="1096" y="1156"/>
                    <a:pt x="1119" y="1108"/>
                  </a:cubicBezTo>
                  <a:cubicBezTo>
                    <a:pt x="1191" y="1037"/>
                    <a:pt x="1191" y="941"/>
                    <a:pt x="1119" y="870"/>
                  </a:cubicBezTo>
                  <a:lnTo>
                    <a:pt x="310" y="36"/>
                  </a:lnTo>
                  <a:cubicBezTo>
                    <a:pt x="274" y="13"/>
                    <a:pt x="226" y="1"/>
                    <a:pt x="179" y="1"/>
                  </a:cubicBezTo>
                  <a:close/>
                </a:path>
              </a:pathLst>
            </a:custGeom>
            <a:solidFill>
              <a:srgbClr val="5959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595959"/>
                </a:solidFill>
              </a:endParaRPr>
            </a:p>
          </p:txBody>
        </p:sp>
        <p:sp>
          <p:nvSpPr>
            <p:cNvPr id="3147" name="Google Shape;3147;p56"/>
            <p:cNvSpPr/>
            <p:nvPr/>
          </p:nvSpPr>
          <p:spPr>
            <a:xfrm>
              <a:off x="3118743" y="3411348"/>
              <a:ext cx="37763" cy="36459"/>
            </a:xfrm>
            <a:custGeom>
              <a:rect b="b" l="l" r="r" t="t"/>
              <a:pathLst>
                <a:path extrusionOk="0" h="1174" w="1216">
                  <a:moveTo>
                    <a:pt x="203" y="0"/>
                  </a:moveTo>
                  <a:cubicBezTo>
                    <a:pt x="155" y="0"/>
                    <a:pt x="108" y="18"/>
                    <a:pt x="72" y="54"/>
                  </a:cubicBezTo>
                  <a:cubicBezTo>
                    <a:pt x="1" y="125"/>
                    <a:pt x="1" y="244"/>
                    <a:pt x="72" y="316"/>
                  </a:cubicBezTo>
                  <a:lnTo>
                    <a:pt x="882" y="1125"/>
                  </a:lnTo>
                  <a:cubicBezTo>
                    <a:pt x="929" y="1149"/>
                    <a:pt x="977" y="1173"/>
                    <a:pt x="1025" y="1173"/>
                  </a:cubicBezTo>
                  <a:cubicBezTo>
                    <a:pt x="1048" y="1173"/>
                    <a:pt x="1096" y="1149"/>
                    <a:pt x="1144" y="1125"/>
                  </a:cubicBezTo>
                  <a:cubicBezTo>
                    <a:pt x="1215" y="1054"/>
                    <a:pt x="1215" y="935"/>
                    <a:pt x="1144" y="863"/>
                  </a:cubicBezTo>
                  <a:lnTo>
                    <a:pt x="334" y="54"/>
                  </a:lnTo>
                  <a:cubicBezTo>
                    <a:pt x="298" y="18"/>
                    <a:pt x="251" y="0"/>
                    <a:pt x="203" y="0"/>
                  </a:cubicBezTo>
                  <a:close/>
                </a:path>
              </a:pathLst>
            </a:custGeom>
            <a:solidFill>
              <a:srgbClr val="5959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595959"/>
                </a:solidFill>
              </a:endParaRPr>
            </a:p>
          </p:txBody>
        </p:sp>
        <p:sp>
          <p:nvSpPr>
            <p:cNvPr id="3148" name="Google Shape;3148;p56"/>
            <p:cNvSpPr/>
            <p:nvPr/>
          </p:nvSpPr>
          <p:spPr>
            <a:xfrm>
              <a:off x="3118743" y="3202037"/>
              <a:ext cx="37763" cy="35713"/>
            </a:xfrm>
            <a:custGeom>
              <a:rect b="b" l="l" r="r" t="t"/>
              <a:pathLst>
                <a:path extrusionOk="0" h="1150" w="1216">
                  <a:moveTo>
                    <a:pt x="1013" y="1"/>
                  </a:moveTo>
                  <a:cubicBezTo>
                    <a:pt x="965" y="1"/>
                    <a:pt x="917" y="19"/>
                    <a:pt x="882" y="54"/>
                  </a:cubicBezTo>
                  <a:lnTo>
                    <a:pt x="72" y="864"/>
                  </a:lnTo>
                  <a:cubicBezTo>
                    <a:pt x="1" y="912"/>
                    <a:pt x="1" y="1031"/>
                    <a:pt x="72" y="1102"/>
                  </a:cubicBezTo>
                  <a:cubicBezTo>
                    <a:pt x="120" y="1150"/>
                    <a:pt x="167" y="1150"/>
                    <a:pt x="215" y="1150"/>
                  </a:cubicBezTo>
                  <a:cubicBezTo>
                    <a:pt x="239" y="1150"/>
                    <a:pt x="286" y="1150"/>
                    <a:pt x="334" y="1102"/>
                  </a:cubicBezTo>
                  <a:lnTo>
                    <a:pt x="1144" y="292"/>
                  </a:lnTo>
                  <a:cubicBezTo>
                    <a:pt x="1215" y="221"/>
                    <a:pt x="1215" y="126"/>
                    <a:pt x="1144" y="54"/>
                  </a:cubicBezTo>
                  <a:cubicBezTo>
                    <a:pt x="1108" y="19"/>
                    <a:pt x="1060" y="1"/>
                    <a:pt x="1013" y="1"/>
                  </a:cubicBezTo>
                  <a:close/>
                </a:path>
              </a:pathLst>
            </a:custGeom>
            <a:solidFill>
              <a:srgbClr val="5959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595959"/>
                </a:solidFill>
              </a:endParaRPr>
            </a:p>
          </p:txBody>
        </p:sp>
        <p:sp>
          <p:nvSpPr>
            <p:cNvPr id="3149" name="Google Shape;3149;p56"/>
            <p:cNvSpPr/>
            <p:nvPr/>
          </p:nvSpPr>
          <p:spPr>
            <a:xfrm>
              <a:off x="2909463" y="3411348"/>
              <a:ext cx="36987" cy="36459"/>
            </a:xfrm>
            <a:custGeom>
              <a:rect b="b" l="l" r="r" t="t"/>
              <a:pathLst>
                <a:path extrusionOk="0" h="1174" w="1191">
                  <a:moveTo>
                    <a:pt x="1000" y="0"/>
                  </a:moveTo>
                  <a:cubicBezTo>
                    <a:pt x="959" y="0"/>
                    <a:pt x="917" y="18"/>
                    <a:pt x="881" y="54"/>
                  </a:cubicBezTo>
                  <a:lnTo>
                    <a:pt x="72" y="863"/>
                  </a:lnTo>
                  <a:cubicBezTo>
                    <a:pt x="0" y="935"/>
                    <a:pt x="0" y="1054"/>
                    <a:pt x="72" y="1125"/>
                  </a:cubicBezTo>
                  <a:cubicBezTo>
                    <a:pt x="95" y="1149"/>
                    <a:pt x="143" y="1173"/>
                    <a:pt x="191" y="1173"/>
                  </a:cubicBezTo>
                  <a:cubicBezTo>
                    <a:pt x="238" y="1173"/>
                    <a:pt x="286" y="1149"/>
                    <a:pt x="310" y="1125"/>
                  </a:cubicBezTo>
                  <a:lnTo>
                    <a:pt x="1119" y="316"/>
                  </a:lnTo>
                  <a:cubicBezTo>
                    <a:pt x="1191" y="244"/>
                    <a:pt x="1191" y="125"/>
                    <a:pt x="1119" y="54"/>
                  </a:cubicBezTo>
                  <a:cubicBezTo>
                    <a:pt x="1084" y="18"/>
                    <a:pt x="1042" y="0"/>
                    <a:pt x="1000" y="0"/>
                  </a:cubicBezTo>
                  <a:close/>
                </a:path>
              </a:pathLst>
            </a:custGeom>
            <a:solidFill>
              <a:srgbClr val="5959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595959"/>
                </a:solidFill>
              </a:endParaRPr>
            </a:p>
          </p:txBody>
        </p:sp>
        <p:sp>
          <p:nvSpPr>
            <p:cNvPr id="3150" name="Google Shape;3150;p56"/>
            <p:cNvSpPr/>
            <p:nvPr/>
          </p:nvSpPr>
          <p:spPr>
            <a:xfrm>
              <a:off x="2997473" y="3265824"/>
              <a:ext cx="70277" cy="130214"/>
            </a:xfrm>
            <a:custGeom>
              <a:rect b="b" l="l" r="r" t="t"/>
              <a:pathLst>
                <a:path extrusionOk="0" h="4193" w="2263">
                  <a:moveTo>
                    <a:pt x="953" y="763"/>
                  </a:moveTo>
                  <a:lnTo>
                    <a:pt x="953" y="1834"/>
                  </a:lnTo>
                  <a:cubicBezTo>
                    <a:pt x="500" y="1668"/>
                    <a:pt x="357" y="1501"/>
                    <a:pt x="357" y="1239"/>
                  </a:cubicBezTo>
                  <a:cubicBezTo>
                    <a:pt x="357" y="1001"/>
                    <a:pt x="619" y="810"/>
                    <a:pt x="953" y="763"/>
                  </a:cubicBezTo>
                  <a:close/>
                  <a:moveTo>
                    <a:pt x="1310" y="2335"/>
                  </a:moveTo>
                  <a:cubicBezTo>
                    <a:pt x="1762" y="2525"/>
                    <a:pt x="1905" y="2668"/>
                    <a:pt x="1905" y="2954"/>
                  </a:cubicBezTo>
                  <a:cubicBezTo>
                    <a:pt x="1905" y="3168"/>
                    <a:pt x="1667" y="3382"/>
                    <a:pt x="1310" y="3430"/>
                  </a:cubicBezTo>
                  <a:lnTo>
                    <a:pt x="1310" y="2335"/>
                  </a:lnTo>
                  <a:close/>
                  <a:moveTo>
                    <a:pt x="1143" y="1"/>
                  </a:moveTo>
                  <a:cubicBezTo>
                    <a:pt x="1048" y="1"/>
                    <a:pt x="953" y="72"/>
                    <a:pt x="953" y="167"/>
                  </a:cubicBezTo>
                  <a:lnTo>
                    <a:pt x="953" y="406"/>
                  </a:lnTo>
                  <a:cubicBezTo>
                    <a:pt x="405" y="453"/>
                    <a:pt x="0" y="810"/>
                    <a:pt x="0" y="1239"/>
                  </a:cubicBezTo>
                  <a:cubicBezTo>
                    <a:pt x="0" y="1811"/>
                    <a:pt x="452" y="2049"/>
                    <a:pt x="953" y="2215"/>
                  </a:cubicBezTo>
                  <a:lnTo>
                    <a:pt x="953" y="3430"/>
                  </a:lnTo>
                  <a:cubicBezTo>
                    <a:pt x="619" y="3382"/>
                    <a:pt x="357" y="3168"/>
                    <a:pt x="357" y="2954"/>
                  </a:cubicBezTo>
                  <a:cubicBezTo>
                    <a:pt x="357" y="2858"/>
                    <a:pt x="286" y="2763"/>
                    <a:pt x="191" y="2763"/>
                  </a:cubicBezTo>
                  <a:cubicBezTo>
                    <a:pt x="95" y="2763"/>
                    <a:pt x="0" y="2858"/>
                    <a:pt x="0" y="2954"/>
                  </a:cubicBezTo>
                  <a:cubicBezTo>
                    <a:pt x="0" y="3382"/>
                    <a:pt x="405" y="3716"/>
                    <a:pt x="953" y="3787"/>
                  </a:cubicBezTo>
                  <a:lnTo>
                    <a:pt x="953" y="4002"/>
                  </a:lnTo>
                  <a:cubicBezTo>
                    <a:pt x="953" y="4097"/>
                    <a:pt x="1048" y="4192"/>
                    <a:pt x="1143" y="4192"/>
                  </a:cubicBezTo>
                  <a:cubicBezTo>
                    <a:pt x="1238" y="4192"/>
                    <a:pt x="1310" y="4097"/>
                    <a:pt x="1310" y="4002"/>
                  </a:cubicBezTo>
                  <a:lnTo>
                    <a:pt x="1310" y="3787"/>
                  </a:lnTo>
                  <a:cubicBezTo>
                    <a:pt x="1858" y="3716"/>
                    <a:pt x="2262" y="3382"/>
                    <a:pt x="2262" y="2954"/>
                  </a:cubicBezTo>
                  <a:cubicBezTo>
                    <a:pt x="2262" y="2382"/>
                    <a:pt x="1810" y="2144"/>
                    <a:pt x="1310" y="1953"/>
                  </a:cubicBezTo>
                  <a:lnTo>
                    <a:pt x="1310" y="763"/>
                  </a:lnTo>
                  <a:cubicBezTo>
                    <a:pt x="1643" y="810"/>
                    <a:pt x="1905" y="1001"/>
                    <a:pt x="1905" y="1239"/>
                  </a:cubicBezTo>
                  <a:cubicBezTo>
                    <a:pt x="1905" y="1334"/>
                    <a:pt x="2000" y="1406"/>
                    <a:pt x="2096" y="1406"/>
                  </a:cubicBezTo>
                  <a:cubicBezTo>
                    <a:pt x="2191" y="1406"/>
                    <a:pt x="2262" y="1334"/>
                    <a:pt x="2262" y="1239"/>
                  </a:cubicBezTo>
                  <a:cubicBezTo>
                    <a:pt x="2262" y="810"/>
                    <a:pt x="1858" y="453"/>
                    <a:pt x="1310" y="406"/>
                  </a:cubicBezTo>
                  <a:lnTo>
                    <a:pt x="1310" y="167"/>
                  </a:lnTo>
                  <a:cubicBezTo>
                    <a:pt x="1310" y="72"/>
                    <a:pt x="1238" y="1"/>
                    <a:pt x="1143" y="1"/>
                  </a:cubicBezTo>
                  <a:close/>
                </a:path>
              </a:pathLst>
            </a:custGeom>
            <a:solidFill>
              <a:srgbClr val="5959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595959"/>
                </a:solidFill>
              </a:endParaRPr>
            </a:p>
          </p:txBody>
        </p:sp>
      </p:grpSp>
      <p:grpSp>
        <p:nvGrpSpPr>
          <p:cNvPr id="3151" name="Google Shape;3151;p56"/>
          <p:cNvGrpSpPr/>
          <p:nvPr/>
        </p:nvGrpSpPr>
        <p:grpSpPr>
          <a:xfrm>
            <a:off x="3499886" y="2571755"/>
            <a:ext cx="388281" cy="389026"/>
            <a:chOff x="4053561" y="1987880"/>
            <a:chExt cx="388281" cy="389026"/>
          </a:xfrm>
        </p:grpSpPr>
        <p:sp>
          <p:nvSpPr>
            <p:cNvPr id="3152" name="Google Shape;3152;p56"/>
            <p:cNvSpPr/>
            <p:nvPr/>
          </p:nvSpPr>
          <p:spPr>
            <a:xfrm>
              <a:off x="4053561" y="1987880"/>
              <a:ext cx="388281" cy="389026"/>
            </a:xfrm>
            <a:custGeom>
              <a:rect b="b" l="l" r="r" t="t"/>
              <a:pathLst>
                <a:path extrusionOk="0" h="12527" w="12503">
                  <a:moveTo>
                    <a:pt x="6430" y="1167"/>
                  </a:moveTo>
                  <a:cubicBezTo>
                    <a:pt x="9097" y="1263"/>
                    <a:pt x="11264" y="3406"/>
                    <a:pt x="11360" y="6073"/>
                  </a:cubicBezTo>
                  <a:lnTo>
                    <a:pt x="10931" y="6073"/>
                  </a:lnTo>
                  <a:cubicBezTo>
                    <a:pt x="10836" y="3644"/>
                    <a:pt x="8883" y="1668"/>
                    <a:pt x="6430" y="1572"/>
                  </a:cubicBezTo>
                  <a:lnTo>
                    <a:pt x="6430" y="1167"/>
                  </a:lnTo>
                  <a:close/>
                  <a:moveTo>
                    <a:pt x="1572" y="6454"/>
                  </a:moveTo>
                  <a:cubicBezTo>
                    <a:pt x="1667" y="8883"/>
                    <a:pt x="3620" y="10860"/>
                    <a:pt x="6073" y="10955"/>
                  </a:cubicBezTo>
                  <a:lnTo>
                    <a:pt x="6073" y="11360"/>
                  </a:lnTo>
                  <a:cubicBezTo>
                    <a:pt x="3406" y="11265"/>
                    <a:pt x="1238" y="9121"/>
                    <a:pt x="1143" y="6454"/>
                  </a:cubicBezTo>
                  <a:close/>
                  <a:moveTo>
                    <a:pt x="6073" y="1167"/>
                  </a:moveTo>
                  <a:lnTo>
                    <a:pt x="6073" y="2549"/>
                  </a:lnTo>
                  <a:cubicBezTo>
                    <a:pt x="6073" y="2644"/>
                    <a:pt x="6144" y="2739"/>
                    <a:pt x="6263" y="2739"/>
                  </a:cubicBezTo>
                  <a:cubicBezTo>
                    <a:pt x="6359" y="2739"/>
                    <a:pt x="6430" y="2644"/>
                    <a:pt x="6430" y="2549"/>
                  </a:cubicBezTo>
                  <a:lnTo>
                    <a:pt x="6430" y="1953"/>
                  </a:lnTo>
                  <a:cubicBezTo>
                    <a:pt x="8669" y="2049"/>
                    <a:pt x="10478" y="3858"/>
                    <a:pt x="10574" y="6073"/>
                  </a:cubicBezTo>
                  <a:lnTo>
                    <a:pt x="9978" y="6073"/>
                  </a:lnTo>
                  <a:cubicBezTo>
                    <a:pt x="9883" y="6073"/>
                    <a:pt x="9788" y="6168"/>
                    <a:pt x="9788" y="6264"/>
                  </a:cubicBezTo>
                  <a:cubicBezTo>
                    <a:pt x="9788" y="6359"/>
                    <a:pt x="9883" y="6454"/>
                    <a:pt x="9978" y="6454"/>
                  </a:cubicBezTo>
                  <a:lnTo>
                    <a:pt x="10574" y="6454"/>
                  </a:lnTo>
                  <a:cubicBezTo>
                    <a:pt x="10526" y="7407"/>
                    <a:pt x="10169" y="8336"/>
                    <a:pt x="9550" y="9050"/>
                  </a:cubicBezTo>
                  <a:cubicBezTo>
                    <a:pt x="8907" y="9836"/>
                    <a:pt x="8002" y="10336"/>
                    <a:pt x="7002" y="10526"/>
                  </a:cubicBezTo>
                  <a:cubicBezTo>
                    <a:pt x="6906" y="10550"/>
                    <a:pt x="6835" y="10646"/>
                    <a:pt x="6859" y="10741"/>
                  </a:cubicBezTo>
                  <a:cubicBezTo>
                    <a:pt x="6882" y="10812"/>
                    <a:pt x="6954" y="10884"/>
                    <a:pt x="7049" y="10884"/>
                  </a:cubicBezTo>
                  <a:lnTo>
                    <a:pt x="7073" y="10884"/>
                  </a:lnTo>
                  <a:cubicBezTo>
                    <a:pt x="8145" y="10693"/>
                    <a:pt x="9121" y="10122"/>
                    <a:pt x="9835" y="9288"/>
                  </a:cubicBezTo>
                  <a:cubicBezTo>
                    <a:pt x="10502" y="8502"/>
                    <a:pt x="10907" y="7502"/>
                    <a:pt x="10931" y="6454"/>
                  </a:cubicBezTo>
                  <a:lnTo>
                    <a:pt x="11360" y="6454"/>
                  </a:lnTo>
                  <a:cubicBezTo>
                    <a:pt x="11264" y="9121"/>
                    <a:pt x="9097" y="11265"/>
                    <a:pt x="6430" y="11360"/>
                  </a:cubicBezTo>
                  <a:lnTo>
                    <a:pt x="6430" y="9979"/>
                  </a:lnTo>
                  <a:cubicBezTo>
                    <a:pt x="6430" y="9883"/>
                    <a:pt x="6359" y="9812"/>
                    <a:pt x="6263" y="9812"/>
                  </a:cubicBezTo>
                  <a:cubicBezTo>
                    <a:pt x="6144" y="9812"/>
                    <a:pt x="6073" y="9883"/>
                    <a:pt x="6073" y="9979"/>
                  </a:cubicBezTo>
                  <a:lnTo>
                    <a:pt x="6073" y="10574"/>
                  </a:lnTo>
                  <a:cubicBezTo>
                    <a:pt x="3834" y="10479"/>
                    <a:pt x="2024" y="8693"/>
                    <a:pt x="1929" y="6454"/>
                  </a:cubicBezTo>
                  <a:lnTo>
                    <a:pt x="2524" y="6454"/>
                  </a:lnTo>
                  <a:cubicBezTo>
                    <a:pt x="2644" y="6454"/>
                    <a:pt x="2715" y="6359"/>
                    <a:pt x="2715" y="6264"/>
                  </a:cubicBezTo>
                  <a:cubicBezTo>
                    <a:pt x="2715" y="6168"/>
                    <a:pt x="2644" y="6073"/>
                    <a:pt x="2524" y="6073"/>
                  </a:cubicBezTo>
                  <a:lnTo>
                    <a:pt x="1929" y="6073"/>
                  </a:lnTo>
                  <a:cubicBezTo>
                    <a:pt x="1977" y="5121"/>
                    <a:pt x="2334" y="4192"/>
                    <a:pt x="2953" y="3477"/>
                  </a:cubicBezTo>
                  <a:cubicBezTo>
                    <a:pt x="3620" y="2715"/>
                    <a:pt x="4525" y="2191"/>
                    <a:pt x="5501" y="2001"/>
                  </a:cubicBezTo>
                  <a:cubicBezTo>
                    <a:pt x="5597" y="2001"/>
                    <a:pt x="5668" y="1906"/>
                    <a:pt x="5644" y="1810"/>
                  </a:cubicBezTo>
                  <a:cubicBezTo>
                    <a:pt x="5644" y="1691"/>
                    <a:pt x="5549" y="1644"/>
                    <a:pt x="5430" y="1644"/>
                  </a:cubicBezTo>
                  <a:cubicBezTo>
                    <a:pt x="4358" y="1834"/>
                    <a:pt x="3382" y="2406"/>
                    <a:pt x="2691" y="3239"/>
                  </a:cubicBezTo>
                  <a:cubicBezTo>
                    <a:pt x="2001" y="4025"/>
                    <a:pt x="1619" y="5049"/>
                    <a:pt x="1572" y="6073"/>
                  </a:cubicBezTo>
                  <a:lnTo>
                    <a:pt x="1167" y="6073"/>
                  </a:lnTo>
                  <a:cubicBezTo>
                    <a:pt x="1262" y="3406"/>
                    <a:pt x="3406" y="1263"/>
                    <a:pt x="6073" y="1167"/>
                  </a:cubicBezTo>
                  <a:close/>
                  <a:moveTo>
                    <a:pt x="6239" y="0"/>
                  </a:moveTo>
                  <a:cubicBezTo>
                    <a:pt x="6144" y="0"/>
                    <a:pt x="6073" y="96"/>
                    <a:pt x="6073" y="191"/>
                  </a:cubicBezTo>
                  <a:lnTo>
                    <a:pt x="6073" y="810"/>
                  </a:lnTo>
                  <a:cubicBezTo>
                    <a:pt x="4668" y="834"/>
                    <a:pt x="3382" y="1406"/>
                    <a:pt x="2382" y="2406"/>
                  </a:cubicBezTo>
                  <a:cubicBezTo>
                    <a:pt x="1405" y="3382"/>
                    <a:pt x="834" y="4692"/>
                    <a:pt x="786" y="6073"/>
                  </a:cubicBezTo>
                  <a:lnTo>
                    <a:pt x="191" y="6073"/>
                  </a:lnTo>
                  <a:cubicBezTo>
                    <a:pt x="72" y="6073"/>
                    <a:pt x="0" y="6168"/>
                    <a:pt x="0" y="6264"/>
                  </a:cubicBezTo>
                  <a:cubicBezTo>
                    <a:pt x="0" y="6359"/>
                    <a:pt x="72" y="6454"/>
                    <a:pt x="191" y="6454"/>
                  </a:cubicBezTo>
                  <a:lnTo>
                    <a:pt x="786" y="6454"/>
                  </a:lnTo>
                  <a:cubicBezTo>
                    <a:pt x="834" y="7835"/>
                    <a:pt x="1381" y="9145"/>
                    <a:pt x="2382" y="10122"/>
                  </a:cubicBezTo>
                  <a:cubicBezTo>
                    <a:pt x="3382" y="11122"/>
                    <a:pt x="4668" y="11693"/>
                    <a:pt x="6073" y="11741"/>
                  </a:cubicBezTo>
                  <a:lnTo>
                    <a:pt x="6073" y="12336"/>
                  </a:lnTo>
                  <a:cubicBezTo>
                    <a:pt x="6073" y="12432"/>
                    <a:pt x="6144" y="12527"/>
                    <a:pt x="6239" y="12527"/>
                  </a:cubicBezTo>
                  <a:cubicBezTo>
                    <a:pt x="6359" y="12527"/>
                    <a:pt x="6430" y="12432"/>
                    <a:pt x="6430" y="12336"/>
                  </a:cubicBezTo>
                  <a:lnTo>
                    <a:pt x="6430" y="11741"/>
                  </a:lnTo>
                  <a:cubicBezTo>
                    <a:pt x="7835" y="11693"/>
                    <a:pt x="9121" y="11122"/>
                    <a:pt x="10121" y="10122"/>
                  </a:cubicBezTo>
                  <a:cubicBezTo>
                    <a:pt x="11098" y="9145"/>
                    <a:pt x="11669" y="7835"/>
                    <a:pt x="11717" y="6454"/>
                  </a:cubicBezTo>
                  <a:lnTo>
                    <a:pt x="12312" y="6454"/>
                  </a:lnTo>
                  <a:cubicBezTo>
                    <a:pt x="12431" y="6454"/>
                    <a:pt x="12503" y="6359"/>
                    <a:pt x="12503" y="6264"/>
                  </a:cubicBezTo>
                  <a:cubicBezTo>
                    <a:pt x="12503" y="6168"/>
                    <a:pt x="12431" y="6073"/>
                    <a:pt x="12312" y="6073"/>
                  </a:cubicBezTo>
                  <a:lnTo>
                    <a:pt x="11717" y="6073"/>
                  </a:lnTo>
                  <a:cubicBezTo>
                    <a:pt x="11669" y="4692"/>
                    <a:pt x="11098" y="3382"/>
                    <a:pt x="10121" y="2406"/>
                  </a:cubicBezTo>
                  <a:cubicBezTo>
                    <a:pt x="9121" y="1406"/>
                    <a:pt x="7835" y="834"/>
                    <a:pt x="6430" y="810"/>
                  </a:cubicBezTo>
                  <a:lnTo>
                    <a:pt x="6430" y="191"/>
                  </a:lnTo>
                  <a:cubicBezTo>
                    <a:pt x="6430" y="96"/>
                    <a:pt x="6359" y="0"/>
                    <a:pt x="6239" y="0"/>
                  </a:cubicBezTo>
                  <a:close/>
                </a:path>
              </a:pathLst>
            </a:custGeom>
            <a:solidFill>
              <a:srgbClr val="5959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595959"/>
                </a:solidFill>
              </a:endParaRPr>
            </a:p>
          </p:txBody>
        </p:sp>
        <p:sp>
          <p:nvSpPr>
            <p:cNvPr id="3153" name="Google Shape;3153;p56"/>
            <p:cNvSpPr/>
            <p:nvPr/>
          </p:nvSpPr>
          <p:spPr>
            <a:xfrm>
              <a:off x="4217717" y="2098063"/>
              <a:ext cx="59936" cy="59936"/>
            </a:xfrm>
            <a:custGeom>
              <a:rect b="b" l="l" r="r" t="t"/>
              <a:pathLst>
                <a:path extrusionOk="0" h="1930" w="1930">
                  <a:moveTo>
                    <a:pt x="977" y="1"/>
                  </a:moveTo>
                  <a:cubicBezTo>
                    <a:pt x="430" y="1"/>
                    <a:pt x="1" y="429"/>
                    <a:pt x="1" y="953"/>
                  </a:cubicBezTo>
                  <a:cubicBezTo>
                    <a:pt x="1" y="1477"/>
                    <a:pt x="430" y="1930"/>
                    <a:pt x="977" y="1930"/>
                  </a:cubicBezTo>
                  <a:cubicBezTo>
                    <a:pt x="1501" y="1930"/>
                    <a:pt x="1930" y="1477"/>
                    <a:pt x="1930" y="953"/>
                  </a:cubicBezTo>
                  <a:cubicBezTo>
                    <a:pt x="1930" y="882"/>
                    <a:pt x="1930" y="787"/>
                    <a:pt x="1906" y="715"/>
                  </a:cubicBezTo>
                  <a:cubicBezTo>
                    <a:pt x="1885" y="633"/>
                    <a:pt x="1811" y="568"/>
                    <a:pt x="1729" y="568"/>
                  </a:cubicBezTo>
                  <a:cubicBezTo>
                    <a:pt x="1717" y="568"/>
                    <a:pt x="1704" y="569"/>
                    <a:pt x="1692" y="572"/>
                  </a:cubicBezTo>
                  <a:cubicBezTo>
                    <a:pt x="1573" y="596"/>
                    <a:pt x="1525" y="715"/>
                    <a:pt x="1549" y="811"/>
                  </a:cubicBezTo>
                  <a:cubicBezTo>
                    <a:pt x="1573" y="858"/>
                    <a:pt x="1573" y="906"/>
                    <a:pt x="1573" y="953"/>
                  </a:cubicBezTo>
                  <a:cubicBezTo>
                    <a:pt x="1573" y="1287"/>
                    <a:pt x="1311" y="1549"/>
                    <a:pt x="977" y="1549"/>
                  </a:cubicBezTo>
                  <a:cubicBezTo>
                    <a:pt x="644" y="1549"/>
                    <a:pt x="382" y="1287"/>
                    <a:pt x="382" y="953"/>
                  </a:cubicBezTo>
                  <a:cubicBezTo>
                    <a:pt x="382" y="620"/>
                    <a:pt x="644" y="358"/>
                    <a:pt x="977" y="358"/>
                  </a:cubicBezTo>
                  <a:cubicBezTo>
                    <a:pt x="1025" y="358"/>
                    <a:pt x="1073" y="358"/>
                    <a:pt x="1120" y="382"/>
                  </a:cubicBezTo>
                  <a:cubicBezTo>
                    <a:pt x="1133" y="385"/>
                    <a:pt x="1145" y="386"/>
                    <a:pt x="1158" y="386"/>
                  </a:cubicBezTo>
                  <a:cubicBezTo>
                    <a:pt x="1239" y="386"/>
                    <a:pt x="1314" y="322"/>
                    <a:pt x="1335" y="239"/>
                  </a:cubicBezTo>
                  <a:cubicBezTo>
                    <a:pt x="1358" y="144"/>
                    <a:pt x="1311" y="48"/>
                    <a:pt x="1215" y="25"/>
                  </a:cubicBezTo>
                  <a:cubicBezTo>
                    <a:pt x="1144" y="1"/>
                    <a:pt x="1049" y="1"/>
                    <a:pt x="977" y="1"/>
                  </a:cubicBezTo>
                  <a:close/>
                </a:path>
              </a:pathLst>
            </a:custGeom>
            <a:solidFill>
              <a:srgbClr val="5959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595959"/>
                </a:solidFill>
              </a:endParaRPr>
            </a:p>
          </p:txBody>
        </p:sp>
        <p:sp>
          <p:nvSpPr>
            <p:cNvPr id="3154" name="Google Shape;3154;p56"/>
            <p:cNvSpPr/>
            <p:nvPr/>
          </p:nvSpPr>
          <p:spPr>
            <a:xfrm>
              <a:off x="4199240" y="2168806"/>
              <a:ext cx="96923" cy="91985"/>
            </a:xfrm>
            <a:custGeom>
              <a:rect b="b" l="l" r="r" t="t"/>
              <a:pathLst>
                <a:path extrusionOk="0" h="2962" w="3121">
                  <a:moveTo>
                    <a:pt x="1977" y="366"/>
                  </a:moveTo>
                  <a:cubicBezTo>
                    <a:pt x="2049" y="366"/>
                    <a:pt x="2120" y="366"/>
                    <a:pt x="2168" y="414"/>
                  </a:cubicBezTo>
                  <a:lnTo>
                    <a:pt x="2549" y="723"/>
                  </a:lnTo>
                  <a:cubicBezTo>
                    <a:pt x="2668" y="843"/>
                    <a:pt x="2739" y="1009"/>
                    <a:pt x="2739" y="1200"/>
                  </a:cubicBezTo>
                  <a:lnTo>
                    <a:pt x="2739" y="2390"/>
                  </a:lnTo>
                  <a:cubicBezTo>
                    <a:pt x="2739" y="2510"/>
                    <a:pt x="2644" y="2605"/>
                    <a:pt x="2549" y="2605"/>
                  </a:cubicBezTo>
                  <a:lnTo>
                    <a:pt x="572" y="2605"/>
                  </a:lnTo>
                  <a:cubicBezTo>
                    <a:pt x="477" y="2605"/>
                    <a:pt x="382" y="2510"/>
                    <a:pt x="382" y="2390"/>
                  </a:cubicBezTo>
                  <a:lnTo>
                    <a:pt x="382" y="1200"/>
                  </a:lnTo>
                  <a:cubicBezTo>
                    <a:pt x="382" y="1009"/>
                    <a:pt x="453" y="843"/>
                    <a:pt x="572" y="747"/>
                  </a:cubicBezTo>
                  <a:lnTo>
                    <a:pt x="953" y="414"/>
                  </a:lnTo>
                  <a:cubicBezTo>
                    <a:pt x="1001" y="390"/>
                    <a:pt x="1048" y="366"/>
                    <a:pt x="1096" y="366"/>
                  </a:cubicBezTo>
                  <a:lnTo>
                    <a:pt x="1144" y="366"/>
                  </a:lnTo>
                  <a:cubicBezTo>
                    <a:pt x="1275" y="402"/>
                    <a:pt x="1418" y="420"/>
                    <a:pt x="1560" y="420"/>
                  </a:cubicBezTo>
                  <a:cubicBezTo>
                    <a:pt x="1703" y="420"/>
                    <a:pt x="1846" y="402"/>
                    <a:pt x="1977" y="366"/>
                  </a:cubicBezTo>
                  <a:close/>
                  <a:moveTo>
                    <a:pt x="1111" y="1"/>
                  </a:moveTo>
                  <a:cubicBezTo>
                    <a:pt x="965" y="1"/>
                    <a:pt x="826" y="36"/>
                    <a:pt x="715" y="128"/>
                  </a:cubicBezTo>
                  <a:lnTo>
                    <a:pt x="358" y="461"/>
                  </a:lnTo>
                  <a:cubicBezTo>
                    <a:pt x="143" y="628"/>
                    <a:pt x="1" y="914"/>
                    <a:pt x="1" y="1176"/>
                  </a:cubicBezTo>
                  <a:lnTo>
                    <a:pt x="1" y="2390"/>
                  </a:lnTo>
                  <a:cubicBezTo>
                    <a:pt x="1" y="2700"/>
                    <a:pt x="263" y="2962"/>
                    <a:pt x="596" y="2962"/>
                  </a:cubicBezTo>
                  <a:lnTo>
                    <a:pt x="2549" y="2962"/>
                  </a:lnTo>
                  <a:cubicBezTo>
                    <a:pt x="2858" y="2962"/>
                    <a:pt x="3120" y="2724"/>
                    <a:pt x="3120" y="2390"/>
                  </a:cubicBezTo>
                  <a:lnTo>
                    <a:pt x="3120" y="1200"/>
                  </a:lnTo>
                  <a:cubicBezTo>
                    <a:pt x="3120" y="914"/>
                    <a:pt x="3001" y="628"/>
                    <a:pt x="2787" y="461"/>
                  </a:cubicBezTo>
                  <a:lnTo>
                    <a:pt x="2406" y="152"/>
                  </a:lnTo>
                  <a:cubicBezTo>
                    <a:pt x="2294" y="40"/>
                    <a:pt x="2152" y="1"/>
                    <a:pt x="2016" y="1"/>
                  </a:cubicBezTo>
                  <a:cubicBezTo>
                    <a:pt x="1979" y="1"/>
                    <a:pt x="1942" y="4"/>
                    <a:pt x="1906" y="9"/>
                  </a:cubicBezTo>
                  <a:cubicBezTo>
                    <a:pt x="1787" y="45"/>
                    <a:pt x="1674" y="63"/>
                    <a:pt x="1563" y="63"/>
                  </a:cubicBezTo>
                  <a:cubicBezTo>
                    <a:pt x="1453" y="63"/>
                    <a:pt x="1346" y="45"/>
                    <a:pt x="1239" y="9"/>
                  </a:cubicBezTo>
                  <a:cubicBezTo>
                    <a:pt x="1196" y="4"/>
                    <a:pt x="1153" y="1"/>
                    <a:pt x="1111" y="1"/>
                  </a:cubicBezTo>
                  <a:close/>
                </a:path>
              </a:pathLst>
            </a:custGeom>
            <a:solidFill>
              <a:srgbClr val="5959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595959"/>
                </a:solidFill>
              </a:endParaRPr>
            </a:p>
          </p:txBody>
        </p:sp>
      </p:grpSp>
      <p:sp>
        <p:nvSpPr>
          <p:cNvPr id="3155" name="Google Shape;3155;p56"/>
          <p:cNvSpPr txBox="1"/>
          <p:nvPr/>
        </p:nvSpPr>
        <p:spPr>
          <a:xfrm>
            <a:off x="4031175" y="1438500"/>
            <a:ext cx="4014300" cy="2986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Titillium Web"/>
                <a:ea typeface="Titillium Web"/>
                <a:cs typeface="Titillium Web"/>
                <a:sym typeface="Titillium Web"/>
              </a:rPr>
              <a:t>Extensive range of tools to interact w AR object.</a:t>
            </a:r>
            <a:endParaRPr>
              <a:latin typeface="Titillium Web"/>
              <a:ea typeface="Titillium Web"/>
              <a:cs typeface="Titillium Web"/>
              <a:sym typeface="Titillium Web"/>
            </a:endParaRPr>
          </a:p>
          <a:p>
            <a:pPr indent="0" lvl="0" marL="0" rtl="0" algn="l">
              <a:spcBef>
                <a:spcPts val="0"/>
              </a:spcBef>
              <a:spcAft>
                <a:spcPts val="0"/>
              </a:spcAft>
              <a:buNone/>
            </a:pPr>
            <a:r>
              <a:rPr lang="en">
                <a:latin typeface="Titillium Web"/>
                <a:ea typeface="Titillium Web"/>
                <a:cs typeface="Titillium Web"/>
                <a:sym typeface="Titillium Web"/>
              </a:rPr>
              <a:t>Manipulation of AR object in the user’s physical location. </a:t>
            </a:r>
            <a:endParaRPr>
              <a:latin typeface="Titillium Web"/>
              <a:ea typeface="Titillium Web"/>
              <a:cs typeface="Titillium Web"/>
              <a:sym typeface="Titillium Web"/>
            </a:endParaRPr>
          </a:p>
          <a:p>
            <a:pPr indent="0" lvl="0" marL="0" rtl="0" algn="l">
              <a:spcBef>
                <a:spcPts val="0"/>
              </a:spcBef>
              <a:spcAft>
                <a:spcPts val="0"/>
              </a:spcAft>
              <a:buNone/>
            </a:pPr>
            <a:r>
              <a:t/>
            </a:r>
            <a:endParaRPr>
              <a:latin typeface="Titillium Web"/>
              <a:ea typeface="Titillium Web"/>
              <a:cs typeface="Titillium Web"/>
              <a:sym typeface="Titillium Web"/>
            </a:endParaRPr>
          </a:p>
          <a:p>
            <a:pPr indent="0" lvl="0" marL="0" rtl="0" algn="l">
              <a:spcBef>
                <a:spcPts val="0"/>
              </a:spcBef>
              <a:spcAft>
                <a:spcPts val="0"/>
              </a:spcAft>
              <a:buNone/>
            </a:pPr>
            <a:r>
              <a:t/>
            </a:r>
            <a:endParaRPr>
              <a:latin typeface="Titillium Web"/>
              <a:ea typeface="Titillium Web"/>
              <a:cs typeface="Titillium Web"/>
              <a:sym typeface="Titillium Web"/>
            </a:endParaRPr>
          </a:p>
          <a:p>
            <a:pPr indent="0" lvl="0" marL="0" rtl="0" algn="l">
              <a:spcBef>
                <a:spcPts val="0"/>
              </a:spcBef>
              <a:spcAft>
                <a:spcPts val="0"/>
              </a:spcAft>
              <a:buNone/>
            </a:pPr>
            <a:r>
              <a:rPr lang="en">
                <a:latin typeface="Titillium Web"/>
                <a:ea typeface="Titillium Web"/>
                <a:cs typeface="Titillium Web"/>
                <a:sym typeface="Titillium Web"/>
              </a:rPr>
              <a:t>Targets artistic individuals interested in 3D drawing</a:t>
            </a:r>
            <a:endParaRPr>
              <a:latin typeface="Titillium Web"/>
              <a:ea typeface="Titillium Web"/>
              <a:cs typeface="Titillium Web"/>
              <a:sym typeface="Titillium Web"/>
            </a:endParaRPr>
          </a:p>
          <a:p>
            <a:pPr indent="0" lvl="0" marL="0" rtl="0" algn="l">
              <a:spcBef>
                <a:spcPts val="0"/>
              </a:spcBef>
              <a:spcAft>
                <a:spcPts val="0"/>
              </a:spcAft>
              <a:buNone/>
            </a:pPr>
            <a:r>
              <a:rPr lang="en">
                <a:latin typeface="Titillium Web"/>
                <a:ea typeface="Titillium Web"/>
                <a:cs typeface="Titillium Web"/>
                <a:sym typeface="Titillium Web"/>
              </a:rPr>
              <a:t>Realistic AR objects with occlusion + shadows.</a:t>
            </a:r>
            <a:endParaRPr>
              <a:latin typeface="Titillium Web"/>
              <a:ea typeface="Titillium Web"/>
              <a:cs typeface="Titillium Web"/>
              <a:sym typeface="Titillium Web"/>
            </a:endParaRPr>
          </a:p>
          <a:p>
            <a:pPr indent="0" lvl="0" marL="0" rtl="0" algn="l">
              <a:spcBef>
                <a:spcPts val="0"/>
              </a:spcBef>
              <a:spcAft>
                <a:spcPts val="0"/>
              </a:spcAft>
              <a:buNone/>
            </a:pPr>
            <a:r>
              <a:t/>
            </a:r>
            <a:endParaRPr>
              <a:latin typeface="Titillium Web"/>
              <a:ea typeface="Titillium Web"/>
              <a:cs typeface="Titillium Web"/>
              <a:sym typeface="Titillium Web"/>
            </a:endParaRPr>
          </a:p>
          <a:p>
            <a:pPr indent="0" lvl="0" marL="0" rtl="0" algn="l">
              <a:spcBef>
                <a:spcPts val="0"/>
              </a:spcBef>
              <a:spcAft>
                <a:spcPts val="0"/>
              </a:spcAft>
              <a:buNone/>
            </a:pPr>
            <a:r>
              <a:t/>
            </a:r>
            <a:endParaRPr>
              <a:latin typeface="Titillium Web"/>
              <a:ea typeface="Titillium Web"/>
              <a:cs typeface="Titillium Web"/>
              <a:sym typeface="Titillium Web"/>
            </a:endParaRPr>
          </a:p>
          <a:p>
            <a:pPr indent="0" lvl="0" marL="0" rtl="0" algn="l">
              <a:spcBef>
                <a:spcPts val="0"/>
              </a:spcBef>
              <a:spcAft>
                <a:spcPts val="0"/>
              </a:spcAft>
              <a:buNone/>
            </a:pPr>
            <a:r>
              <a:rPr lang="en">
                <a:latin typeface="Titillium Web"/>
                <a:ea typeface="Titillium Web"/>
                <a:cs typeface="Titillium Web"/>
                <a:sym typeface="Titillium Web"/>
              </a:rPr>
              <a:t>No gamification or social context.</a:t>
            </a:r>
            <a:endParaRPr>
              <a:latin typeface="Titillium Web"/>
              <a:ea typeface="Titillium Web"/>
              <a:cs typeface="Titillium Web"/>
              <a:sym typeface="Titillium Web"/>
            </a:endParaRPr>
          </a:p>
          <a:p>
            <a:pPr indent="0" lvl="0" marL="0" rtl="0" algn="l">
              <a:spcBef>
                <a:spcPts val="0"/>
              </a:spcBef>
              <a:spcAft>
                <a:spcPts val="0"/>
              </a:spcAft>
              <a:buNone/>
            </a:pPr>
            <a:r>
              <a:rPr lang="en">
                <a:latin typeface="Titillium Web"/>
                <a:ea typeface="Titillium Web"/>
                <a:cs typeface="Titillium Web"/>
                <a:sym typeface="Titillium Web"/>
              </a:rPr>
              <a:t>No persistent AR saving feature.</a:t>
            </a:r>
            <a:endParaRPr>
              <a:latin typeface="Titillium Web"/>
              <a:ea typeface="Titillium Web"/>
              <a:cs typeface="Titillium Web"/>
              <a:sym typeface="Titillium Web"/>
            </a:endParaRPr>
          </a:p>
          <a:p>
            <a:pPr indent="0" lvl="0" marL="0" rtl="0" algn="l">
              <a:spcBef>
                <a:spcPts val="0"/>
              </a:spcBef>
              <a:spcAft>
                <a:spcPts val="0"/>
              </a:spcAft>
              <a:buNone/>
            </a:pPr>
            <a:r>
              <a:rPr lang="en">
                <a:latin typeface="Titillium Web"/>
                <a:ea typeface="Titillium Web"/>
                <a:cs typeface="Titillium Web"/>
                <a:sym typeface="Titillium Web"/>
              </a:rPr>
              <a:t>No sharing AR memory with friends other than 2D recordings.</a:t>
            </a:r>
            <a:endParaRPr>
              <a:latin typeface="Titillium Web"/>
              <a:ea typeface="Titillium Web"/>
              <a:cs typeface="Titillium Web"/>
              <a:sym typeface="Titillium Web"/>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59" name="Shape 3159"/>
        <p:cNvGrpSpPr/>
        <p:nvPr/>
      </p:nvGrpSpPr>
      <p:grpSpPr>
        <a:xfrm>
          <a:off x="0" y="0"/>
          <a:ext cx="0" cy="0"/>
          <a:chOff x="0" y="0"/>
          <a:chExt cx="0" cy="0"/>
        </a:xfrm>
      </p:grpSpPr>
      <p:sp>
        <p:nvSpPr>
          <p:cNvPr id="3160" name="Google Shape;3160;p57"/>
          <p:cNvSpPr txBox="1"/>
          <p:nvPr>
            <p:ph type="title"/>
          </p:nvPr>
        </p:nvSpPr>
        <p:spPr>
          <a:xfrm>
            <a:off x="1844825" y="539400"/>
            <a:ext cx="6321600" cy="5259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Competitor analysis 6</a:t>
            </a:r>
            <a:endParaRPr/>
          </a:p>
        </p:txBody>
      </p:sp>
      <p:sp>
        <p:nvSpPr>
          <p:cNvPr id="3161" name="Google Shape;3161;p57"/>
          <p:cNvSpPr txBox="1"/>
          <p:nvPr/>
        </p:nvSpPr>
        <p:spPr>
          <a:xfrm>
            <a:off x="915975" y="3011500"/>
            <a:ext cx="24024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Titillium Web"/>
                <a:ea typeface="Titillium Web"/>
                <a:cs typeface="Titillium Web"/>
                <a:sym typeface="Titillium Web"/>
              </a:rPr>
              <a:t>WallaMe</a:t>
            </a:r>
            <a:endParaRPr>
              <a:latin typeface="Titillium Web"/>
              <a:ea typeface="Titillium Web"/>
              <a:cs typeface="Titillium Web"/>
              <a:sym typeface="Titillium Web"/>
            </a:endParaRPr>
          </a:p>
          <a:p>
            <a:pPr indent="0" lvl="0" marL="0" rtl="0" algn="l">
              <a:spcBef>
                <a:spcPts val="0"/>
              </a:spcBef>
              <a:spcAft>
                <a:spcPts val="0"/>
              </a:spcAft>
              <a:buNone/>
            </a:pPr>
            <a:r>
              <a:t/>
            </a:r>
            <a:endParaRPr>
              <a:latin typeface="Titillium Web"/>
              <a:ea typeface="Titillium Web"/>
              <a:cs typeface="Titillium Web"/>
              <a:sym typeface="Titillium Web"/>
            </a:endParaRPr>
          </a:p>
        </p:txBody>
      </p:sp>
      <p:sp>
        <p:nvSpPr>
          <p:cNvPr id="3162" name="Google Shape;3162;p57"/>
          <p:cNvSpPr txBox="1"/>
          <p:nvPr/>
        </p:nvSpPr>
        <p:spPr>
          <a:xfrm>
            <a:off x="915975" y="3375000"/>
            <a:ext cx="2583900" cy="923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latin typeface="Titillium Web"/>
                <a:ea typeface="Titillium Web"/>
                <a:cs typeface="Titillium Web"/>
                <a:sym typeface="Titillium Web"/>
              </a:rPr>
              <a:t>Developed By Wallame LTD</a:t>
            </a:r>
            <a:endParaRPr sz="1200">
              <a:latin typeface="Titillium Web"/>
              <a:ea typeface="Titillium Web"/>
              <a:cs typeface="Titillium Web"/>
              <a:sym typeface="Titillium Web"/>
            </a:endParaRPr>
          </a:p>
          <a:p>
            <a:pPr indent="0" lvl="0" marL="0" rtl="0" algn="l">
              <a:spcBef>
                <a:spcPts val="0"/>
              </a:spcBef>
              <a:spcAft>
                <a:spcPts val="0"/>
              </a:spcAft>
              <a:buNone/>
            </a:pPr>
            <a:r>
              <a:rPr lang="en" sz="1200">
                <a:latin typeface="Titillium Web"/>
                <a:ea typeface="Titillium Web"/>
                <a:cs typeface="Titillium Web"/>
                <a:sym typeface="Titillium Web"/>
              </a:rPr>
              <a:t>Valuation Unknown</a:t>
            </a:r>
            <a:endParaRPr sz="1200">
              <a:latin typeface="Titillium Web"/>
              <a:ea typeface="Titillium Web"/>
              <a:cs typeface="Titillium Web"/>
              <a:sym typeface="Titillium Web"/>
            </a:endParaRPr>
          </a:p>
          <a:p>
            <a:pPr indent="0" lvl="0" marL="0" rtl="0" algn="l">
              <a:spcBef>
                <a:spcPts val="0"/>
              </a:spcBef>
              <a:spcAft>
                <a:spcPts val="0"/>
              </a:spcAft>
              <a:buNone/>
            </a:pPr>
            <a:r>
              <a:t/>
            </a:r>
            <a:endParaRPr sz="1200">
              <a:latin typeface="Titillium Web"/>
              <a:ea typeface="Titillium Web"/>
              <a:cs typeface="Titillium Web"/>
              <a:sym typeface="Titillium Web"/>
            </a:endParaRPr>
          </a:p>
          <a:p>
            <a:pPr indent="0" lvl="0" marL="0" rtl="0" algn="l">
              <a:spcBef>
                <a:spcPts val="0"/>
              </a:spcBef>
              <a:spcAft>
                <a:spcPts val="0"/>
              </a:spcAft>
              <a:buNone/>
            </a:pPr>
            <a:r>
              <a:rPr lang="en" sz="1200">
                <a:latin typeface="Titillium Web"/>
                <a:ea typeface="Titillium Web"/>
                <a:cs typeface="Titillium Web"/>
                <a:sym typeface="Titillium Web"/>
              </a:rPr>
              <a:t>Sharing AR contents via location</a:t>
            </a:r>
            <a:endParaRPr sz="1200">
              <a:latin typeface="Titillium Web"/>
              <a:ea typeface="Titillium Web"/>
              <a:cs typeface="Titillium Web"/>
              <a:sym typeface="Titillium Web"/>
            </a:endParaRPr>
          </a:p>
        </p:txBody>
      </p:sp>
      <p:pic>
        <p:nvPicPr>
          <p:cNvPr id="3163" name="Google Shape;3163;p57"/>
          <p:cNvPicPr preferRelativeResize="0"/>
          <p:nvPr/>
        </p:nvPicPr>
        <p:blipFill>
          <a:blip r:embed="rId3">
            <a:alphaModFix/>
          </a:blip>
          <a:stretch>
            <a:fillRect/>
          </a:stretch>
        </p:blipFill>
        <p:spPr>
          <a:xfrm>
            <a:off x="1074875" y="1334800"/>
            <a:ext cx="1890996" cy="1641401"/>
          </a:xfrm>
          <a:prstGeom prst="rect">
            <a:avLst/>
          </a:prstGeom>
          <a:noFill/>
          <a:ln>
            <a:noFill/>
          </a:ln>
        </p:spPr>
      </p:pic>
      <p:pic>
        <p:nvPicPr>
          <p:cNvPr id="3164" name="Google Shape;3164;p57"/>
          <p:cNvPicPr preferRelativeResize="0"/>
          <p:nvPr/>
        </p:nvPicPr>
        <p:blipFill>
          <a:blip r:embed="rId4">
            <a:alphaModFix/>
          </a:blip>
          <a:stretch>
            <a:fillRect/>
          </a:stretch>
        </p:blipFill>
        <p:spPr>
          <a:xfrm>
            <a:off x="3318375" y="1334800"/>
            <a:ext cx="4493001" cy="2637824"/>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68" name="Shape 3168"/>
        <p:cNvGrpSpPr/>
        <p:nvPr/>
      </p:nvGrpSpPr>
      <p:grpSpPr>
        <a:xfrm>
          <a:off x="0" y="0"/>
          <a:ext cx="0" cy="0"/>
          <a:chOff x="0" y="0"/>
          <a:chExt cx="0" cy="0"/>
        </a:xfrm>
      </p:grpSpPr>
      <p:sp>
        <p:nvSpPr>
          <p:cNvPr id="3169" name="Google Shape;3169;p58"/>
          <p:cNvSpPr txBox="1"/>
          <p:nvPr>
            <p:ph type="title"/>
          </p:nvPr>
        </p:nvSpPr>
        <p:spPr>
          <a:xfrm>
            <a:off x="1844825" y="539400"/>
            <a:ext cx="6321600" cy="5259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Competitor analysis 6</a:t>
            </a:r>
            <a:endParaRPr/>
          </a:p>
        </p:txBody>
      </p:sp>
      <p:sp>
        <p:nvSpPr>
          <p:cNvPr id="3170" name="Google Shape;3170;p58"/>
          <p:cNvSpPr txBox="1"/>
          <p:nvPr/>
        </p:nvSpPr>
        <p:spPr>
          <a:xfrm>
            <a:off x="915975" y="3011500"/>
            <a:ext cx="24024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Titillium Web"/>
                <a:ea typeface="Titillium Web"/>
                <a:cs typeface="Titillium Web"/>
                <a:sym typeface="Titillium Web"/>
              </a:rPr>
              <a:t>WallaMe</a:t>
            </a:r>
            <a:endParaRPr>
              <a:latin typeface="Titillium Web"/>
              <a:ea typeface="Titillium Web"/>
              <a:cs typeface="Titillium Web"/>
              <a:sym typeface="Titillium Web"/>
            </a:endParaRPr>
          </a:p>
          <a:p>
            <a:pPr indent="0" lvl="0" marL="0" rtl="0" algn="l">
              <a:spcBef>
                <a:spcPts val="0"/>
              </a:spcBef>
              <a:spcAft>
                <a:spcPts val="0"/>
              </a:spcAft>
              <a:buNone/>
            </a:pPr>
            <a:r>
              <a:t/>
            </a:r>
            <a:endParaRPr>
              <a:latin typeface="Titillium Web"/>
              <a:ea typeface="Titillium Web"/>
              <a:cs typeface="Titillium Web"/>
              <a:sym typeface="Titillium Web"/>
            </a:endParaRPr>
          </a:p>
        </p:txBody>
      </p:sp>
      <p:sp>
        <p:nvSpPr>
          <p:cNvPr id="3171" name="Google Shape;3171;p58"/>
          <p:cNvSpPr txBox="1"/>
          <p:nvPr/>
        </p:nvSpPr>
        <p:spPr>
          <a:xfrm>
            <a:off x="915975" y="3375000"/>
            <a:ext cx="2583900" cy="923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latin typeface="Titillium Web"/>
                <a:ea typeface="Titillium Web"/>
                <a:cs typeface="Titillium Web"/>
                <a:sym typeface="Titillium Web"/>
              </a:rPr>
              <a:t>Developed By Wallame LTD</a:t>
            </a:r>
            <a:endParaRPr sz="1200">
              <a:latin typeface="Titillium Web"/>
              <a:ea typeface="Titillium Web"/>
              <a:cs typeface="Titillium Web"/>
              <a:sym typeface="Titillium Web"/>
            </a:endParaRPr>
          </a:p>
          <a:p>
            <a:pPr indent="0" lvl="0" marL="0" rtl="0" algn="l">
              <a:spcBef>
                <a:spcPts val="0"/>
              </a:spcBef>
              <a:spcAft>
                <a:spcPts val="0"/>
              </a:spcAft>
              <a:buNone/>
            </a:pPr>
            <a:r>
              <a:rPr lang="en" sz="1200">
                <a:latin typeface="Titillium Web"/>
                <a:ea typeface="Titillium Web"/>
                <a:cs typeface="Titillium Web"/>
                <a:sym typeface="Titillium Web"/>
              </a:rPr>
              <a:t>Valuation Unknown</a:t>
            </a:r>
            <a:endParaRPr sz="1200">
              <a:latin typeface="Titillium Web"/>
              <a:ea typeface="Titillium Web"/>
              <a:cs typeface="Titillium Web"/>
              <a:sym typeface="Titillium Web"/>
            </a:endParaRPr>
          </a:p>
          <a:p>
            <a:pPr indent="0" lvl="0" marL="0" rtl="0" algn="l">
              <a:spcBef>
                <a:spcPts val="0"/>
              </a:spcBef>
              <a:spcAft>
                <a:spcPts val="0"/>
              </a:spcAft>
              <a:buNone/>
            </a:pPr>
            <a:r>
              <a:t/>
            </a:r>
            <a:endParaRPr sz="1200">
              <a:latin typeface="Titillium Web"/>
              <a:ea typeface="Titillium Web"/>
              <a:cs typeface="Titillium Web"/>
              <a:sym typeface="Titillium Web"/>
            </a:endParaRPr>
          </a:p>
          <a:p>
            <a:pPr indent="0" lvl="0" marL="0" rtl="0" algn="l">
              <a:spcBef>
                <a:spcPts val="0"/>
              </a:spcBef>
              <a:spcAft>
                <a:spcPts val="0"/>
              </a:spcAft>
              <a:buNone/>
            </a:pPr>
            <a:r>
              <a:rPr lang="en" sz="1200">
                <a:latin typeface="Titillium Web"/>
                <a:ea typeface="Titillium Web"/>
                <a:cs typeface="Titillium Web"/>
                <a:sym typeface="Titillium Web"/>
              </a:rPr>
              <a:t>Sharing AR contents via location</a:t>
            </a:r>
            <a:endParaRPr sz="1200">
              <a:latin typeface="Titillium Web"/>
              <a:ea typeface="Titillium Web"/>
              <a:cs typeface="Titillium Web"/>
              <a:sym typeface="Titillium Web"/>
            </a:endParaRPr>
          </a:p>
        </p:txBody>
      </p:sp>
      <p:pic>
        <p:nvPicPr>
          <p:cNvPr id="3172" name="Google Shape;3172;p58"/>
          <p:cNvPicPr preferRelativeResize="0"/>
          <p:nvPr/>
        </p:nvPicPr>
        <p:blipFill>
          <a:blip r:embed="rId3">
            <a:alphaModFix/>
          </a:blip>
          <a:stretch>
            <a:fillRect/>
          </a:stretch>
        </p:blipFill>
        <p:spPr>
          <a:xfrm>
            <a:off x="1074875" y="1334800"/>
            <a:ext cx="1890996" cy="1641401"/>
          </a:xfrm>
          <a:prstGeom prst="rect">
            <a:avLst/>
          </a:prstGeom>
          <a:noFill/>
          <a:ln>
            <a:noFill/>
          </a:ln>
        </p:spPr>
      </p:pic>
      <p:grpSp>
        <p:nvGrpSpPr>
          <p:cNvPr id="3173" name="Google Shape;3173;p58"/>
          <p:cNvGrpSpPr/>
          <p:nvPr/>
        </p:nvGrpSpPr>
        <p:grpSpPr>
          <a:xfrm>
            <a:off x="3504681" y="1572330"/>
            <a:ext cx="378685" cy="378685"/>
            <a:chOff x="5930556" y="3153405"/>
            <a:chExt cx="378685" cy="378685"/>
          </a:xfrm>
        </p:grpSpPr>
        <p:sp>
          <p:nvSpPr>
            <p:cNvPr id="3174" name="Google Shape;3174;p58"/>
            <p:cNvSpPr/>
            <p:nvPr/>
          </p:nvSpPr>
          <p:spPr>
            <a:xfrm>
              <a:off x="6090303" y="3271756"/>
              <a:ext cx="58446" cy="58446"/>
            </a:xfrm>
            <a:custGeom>
              <a:rect b="b" l="l" r="r" t="t"/>
              <a:pathLst>
                <a:path extrusionOk="0" h="1882" w="1882">
                  <a:moveTo>
                    <a:pt x="953" y="0"/>
                  </a:moveTo>
                  <a:cubicBezTo>
                    <a:pt x="429" y="0"/>
                    <a:pt x="0" y="429"/>
                    <a:pt x="0" y="929"/>
                  </a:cubicBezTo>
                  <a:cubicBezTo>
                    <a:pt x="0" y="1453"/>
                    <a:pt x="429" y="1882"/>
                    <a:pt x="953" y="1882"/>
                  </a:cubicBezTo>
                  <a:cubicBezTo>
                    <a:pt x="1477" y="1882"/>
                    <a:pt x="1882" y="1453"/>
                    <a:pt x="1882" y="953"/>
                  </a:cubicBezTo>
                  <a:cubicBezTo>
                    <a:pt x="1882" y="858"/>
                    <a:pt x="1882" y="786"/>
                    <a:pt x="1858" y="715"/>
                  </a:cubicBezTo>
                  <a:cubicBezTo>
                    <a:pt x="1837" y="632"/>
                    <a:pt x="1762" y="567"/>
                    <a:pt x="1681" y="567"/>
                  </a:cubicBezTo>
                  <a:cubicBezTo>
                    <a:pt x="1668" y="567"/>
                    <a:pt x="1656" y="569"/>
                    <a:pt x="1643" y="572"/>
                  </a:cubicBezTo>
                  <a:cubicBezTo>
                    <a:pt x="1548" y="596"/>
                    <a:pt x="1501" y="691"/>
                    <a:pt x="1524" y="786"/>
                  </a:cubicBezTo>
                  <a:cubicBezTo>
                    <a:pt x="1524" y="834"/>
                    <a:pt x="1524" y="905"/>
                    <a:pt x="1524" y="953"/>
                  </a:cubicBezTo>
                  <a:cubicBezTo>
                    <a:pt x="1524" y="1262"/>
                    <a:pt x="1262" y="1524"/>
                    <a:pt x="953" y="1524"/>
                  </a:cubicBezTo>
                  <a:cubicBezTo>
                    <a:pt x="619" y="1524"/>
                    <a:pt x="357" y="1262"/>
                    <a:pt x="357" y="953"/>
                  </a:cubicBezTo>
                  <a:cubicBezTo>
                    <a:pt x="357" y="619"/>
                    <a:pt x="619" y="357"/>
                    <a:pt x="953" y="357"/>
                  </a:cubicBezTo>
                  <a:cubicBezTo>
                    <a:pt x="1000" y="357"/>
                    <a:pt x="1048" y="357"/>
                    <a:pt x="1096" y="381"/>
                  </a:cubicBezTo>
                  <a:cubicBezTo>
                    <a:pt x="1108" y="384"/>
                    <a:pt x="1121" y="386"/>
                    <a:pt x="1133" y="386"/>
                  </a:cubicBezTo>
                  <a:cubicBezTo>
                    <a:pt x="1215" y="386"/>
                    <a:pt x="1289" y="321"/>
                    <a:pt x="1310" y="238"/>
                  </a:cubicBezTo>
                  <a:cubicBezTo>
                    <a:pt x="1334" y="143"/>
                    <a:pt x="1286" y="48"/>
                    <a:pt x="1191" y="24"/>
                  </a:cubicBezTo>
                  <a:cubicBezTo>
                    <a:pt x="1119" y="0"/>
                    <a:pt x="1024" y="0"/>
                    <a:pt x="953" y="0"/>
                  </a:cubicBezTo>
                  <a:close/>
                </a:path>
              </a:pathLst>
            </a:custGeom>
            <a:solidFill>
              <a:srgbClr val="5959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595959"/>
                </a:solidFill>
              </a:endParaRPr>
            </a:p>
          </p:txBody>
        </p:sp>
        <p:sp>
          <p:nvSpPr>
            <p:cNvPr id="3175" name="Google Shape;3175;p58"/>
            <p:cNvSpPr/>
            <p:nvPr/>
          </p:nvSpPr>
          <p:spPr>
            <a:xfrm>
              <a:off x="6072539" y="3341443"/>
              <a:ext cx="93972" cy="72327"/>
            </a:xfrm>
            <a:custGeom>
              <a:rect b="b" l="l" r="r" t="t"/>
              <a:pathLst>
                <a:path extrusionOk="0" h="2329" w="3026">
                  <a:moveTo>
                    <a:pt x="1930" y="352"/>
                  </a:moveTo>
                  <a:cubicBezTo>
                    <a:pt x="2001" y="352"/>
                    <a:pt x="2073" y="352"/>
                    <a:pt x="2120" y="400"/>
                  </a:cubicBezTo>
                  <a:lnTo>
                    <a:pt x="2477" y="709"/>
                  </a:lnTo>
                  <a:cubicBezTo>
                    <a:pt x="2620" y="828"/>
                    <a:pt x="2692" y="971"/>
                    <a:pt x="2692" y="1162"/>
                  </a:cubicBezTo>
                  <a:lnTo>
                    <a:pt x="2692" y="1757"/>
                  </a:lnTo>
                  <a:cubicBezTo>
                    <a:pt x="2692" y="1876"/>
                    <a:pt x="2596" y="1948"/>
                    <a:pt x="2477" y="1948"/>
                  </a:cubicBezTo>
                  <a:lnTo>
                    <a:pt x="572" y="1948"/>
                  </a:lnTo>
                  <a:cubicBezTo>
                    <a:pt x="453" y="1948"/>
                    <a:pt x="358" y="1876"/>
                    <a:pt x="358" y="1757"/>
                  </a:cubicBezTo>
                  <a:lnTo>
                    <a:pt x="358" y="1162"/>
                  </a:lnTo>
                  <a:cubicBezTo>
                    <a:pt x="358" y="971"/>
                    <a:pt x="429" y="828"/>
                    <a:pt x="572" y="709"/>
                  </a:cubicBezTo>
                  <a:lnTo>
                    <a:pt x="929" y="400"/>
                  </a:lnTo>
                  <a:cubicBezTo>
                    <a:pt x="977" y="376"/>
                    <a:pt x="1025" y="352"/>
                    <a:pt x="1072" y="352"/>
                  </a:cubicBezTo>
                  <a:lnTo>
                    <a:pt x="1120" y="352"/>
                  </a:lnTo>
                  <a:cubicBezTo>
                    <a:pt x="1251" y="388"/>
                    <a:pt x="1388" y="406"/>
                    <a:pt x="1525" y="406"/>
                  </a:cubicBezTo>
                  <a:cubicBezTo>
                    <a:pt x="1662" y="406"/>
                    <a:pt x="1799" y="388"/>
                    <a:pt x="1930" y="352"/>
                  </a:cubicBezTo>
                  <a:close/>
                  <a:moveTo>
                    <a:pt x="1059" y="0"/>
                  </a:moveTo>
                  <a:cubicBezTo>
                    <a:pt x="929" y="0"/>
                    <a:pt x="797" y="49"/>
                    <a:pt x="691" y="138"/>
                  </a:cubicBezTo>
                  <a:lnTo>
                    <a:pt x="334" y="447"/>
                  </a:lnTo>
                  <a:cubicBezTo>
                    <a:pt x="120" y="614"/>
                    <a:pt x="1" y="876"/>
                    <a:pt x="1" y="1162"/>
                  </a:cubicBezTo>
                  <a:lnTo>
                    <a:pt x="1" y="1757"/>
                  </a:lnTo>
                  <a:cubicBezTo>
                    <a:pt x="1" y="2067"/>
                    <a:pt x="263" y="2329"/>
                    <a:pt x="572" y="2329"/>
                  </a:cubicBezTo>
                  <a:lnTo>
                    <a:pt x="2477" y="2329"/>
                  </a:lnTo>
                  <a:cubicBezTo>
                    <a:pt x="2787" y="2329"/>
                    <a:pt x="3025" y="2067"/>
                    <a:pt x="3025" y="1757"/>
                  </a:cubicBezTo>
                  <a:lnTo>
                    <a:pt x="3025" y="1162"/>
                  </a:lnTo>
                  <a:cubicBezTo>
                    <a:pt x="3025" y="876"/>
                    <a:pt x="2906" y="614"/>
                    <a:pt x="2692" y="447"/>
                  </a:cubicBezTo>
                  <a:lnTo>
                    <a:pt x="2334" y="138"/>
                  </a:lnTo>
                  <a:cubicBezTo>
                    <a:pt x="2228" y="49"/>
                    <a:pt x="2109" y="0"/>
                    <a:pt x="1977" y="0"/>
                  </a:cubicBezTo>
                  <a:cubicBezTo>
                    <a:pt x="1931" y="0"/>
                    <a:pt x="1884" y="6"/>
                    <a:pt x="1834" y="19"/>
                  </a:cubicBezTo>
                  <a:cubicBezTo>
                    <a:pt x="1727" y="42"/>
                    <a:pt x="1620" y="54"/>
                    <a:pt x="1513" y="54"/>
                  </a:cubicBezTo>
                  <a:cubicBezTo>
                    <a:pt x="1406" y="54"/>
                    <a:pt x="1299" y="42"/>
                    <a:pt x="1191" y="19"/>
                  </a:cubicBezTo>
                  <a:cubicBezTo>
                    <a:pt x="1148" y="6"/>
                    <a:pt x="1104" y="0"/>
                    <a:pt x="1059" y="0"/>
                  </a:cubicBezTo>
                  <a:close/>
                </a:path>
              </a:pathLst>
            </a:custGeom>
            <a:solidFill>
              <a:srgbClr val="5959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595959"/>
                </a:solidFill>
              </a:endParaRPr>
            </a:p>
          </p:txBody>
        </p:sp>
        <p:sp>
          <p:nvSpPr>
            <p:cNvPr id="3176" name="Google Shape;3176;p58"/>
            <p:cNvSpPr/>
            <p:nvPr/>
          </p:nvSpPr>
          <p:spPr>
            <a:xfrm>
              <a:off x="6007448" y="3230328"/>
              <a:ext cx="224869" cy="224869"/>
            </a:xfrm>
            <a:custGeom>
              <a:rect b="b" l="l" r="r" t="t"/>
              <a:pathLst>
                <a:path extrusionOk="0" h="7241" w="7241">
                  <a:moveTo>
                    <a:pt x="3621" y="358"/>
                  </a:moveTo>
                  <a:cubicBezTo>
                    <a:pt x="5407" y="358"/>
                    <a:pt x="6883" y="1811"/>
                    <a:pt x="6883" y="3620"/>
                  </a:cubicBezTo>
                  <a:cubicBezTo>
                    <a:pt x="6883" y="5406"/>
                    <a:pt x="5407" y="6883"/>
                    <a:pt x="3621" y="6883"/>
                  </a:cubicBezTo>
                  <a:cubicBezTo>
                    <a:pt x="1811" y="6883"/>
                    <a:pt x="358" y="5406"/>
                    <a:pt x="358" y="3620"/>
                  </a:cubicBezTo>
                  <a:cubicBezTo>
                    <a:pt x="358" y="1811"/>
                    <a:pt x="1811" y="358"/>
                    <a:pt x="3621" y="358"/>
                  </a:cubicBezTo>
                  <a:close/>
                  <a:moveTo>
                    <a:pt x="3621" y="1"/>
                  </a:moveTo>
                  <a:cubicBezTo>
                    <a:pt x="1620" y="1"/>
                    <a:pt x="1" y="1620"/>
                    <a:pt x="1" y="3620"/>
                  </a:cubicBezTo>
                  <a:cubicBezTo>
                    <a:pt x="1" y="5621"/>
                    <a:pt x="1620" y="7240"/>
                    <a:pt x="3621" y="7240"/>
                  </a:cubicBezTo>
                  <a:cubicBezTo>
                    <a:pt x="5621" y="7240"/>
                    <a:pt x="7241" y="5621"/>
                    <a:pt x="7241" y="3620"/>
                  </a:cubicBezTo>
                  <a:cubicBezTo>
                    <a:pt x="7241" y="1620"/>
                    <a:pt x="5621" y="1"/>
                    <a:pt x="3621" y="1"/>
                  </a:cubicBezTo>
                  <a:close/>
                </a:path>
              </a:pathLst>
            </a:custGeom>
            <a:solidFill>
              <a:srgbClr val="5959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595959"/>
                </a:solidFill>
              </a:endParaRPr>
            </a:p>
          </p:txBody>
        </p:sp>
        <p:sp>
          <p:nvSpPr>
            <p:cNvPr id="3177" name="Google Shape;3177;p58"/>
            <p:cNvSpPr/>
            <p:nvPr/>
          </p:nvSpPr>
          <p:spPr>
            <a:xfrm>
              <a:off x="5983070" y="3153405"/>
              <a:ext cx="326171" cy="272197"/>
            </a:xfrm>
            <a:custGeom>
              <a:rect b="b" l="l" r="r" t="t"/>
              <a:pathLst>
                <a:path extrusionOk="0" h="8765" w="10503">
                  <a:moveTo>
                    <a:pt x="4406" y="334"/>
                  </a:moveTo>
                  <a:cubicBezTo>
                    <a:pt x="4715" y="334"/>
                    <a:pt x="4977" y="596"/>
                    <a:pt x="4977" y="930"/>
                  </a:cubicBezTo>
                  <a:cubicBezTo>
                    <a:pt x="4977" y="1263"/>
                    <a:pt x="4715" y="1525"/>
                    <a:pt x="4406" y="1525"/>
                  </a:cubicBezTo>
                  <a:cubicBezTo>
                    <a:pt x="4072" y="1525"/>
                    <a:pt x="3810" y="1263"/>
                    <a:pt x="3810" y="930"/>
                  </a:cubicBezTo>
                  <a:cubicBezTo>
                    <a:pt x="3810" y="620"/>
                    <a:pt x="4072" y="334"/>
                    <a:pt x="4406" y="334"/>
                  </a:cubicBezTo>
                  <a:close/>
                  <a:moveTo>
                    <a:pt x="738" y="2049"/>
                  </a:moveTo>
                  <a:cubicBezTo>
                    <a:pt x="857" y="2049"/>
                    <a:pt x="953" y="2097"/>
                    <a:pt x="1024" y="2168"/>
                  </a:cubicBezTo>
                  <a:cubicBezTo>
                    <a:pt x="1191" y="2311"/>
                    <a:pt x="1191" y="2573"/>
                    <a:pt x="1024" y="2716"/>
                  </a:cubicBezTo>
                  <a:cubicBezTo>
                    <a:pt x="953" y="2787"/>
                    <a:pt x="857" y="2835"/>
                    <a:pt x="738" y="2835"/>
                  </a:cubicBezTo>
                  <a:cubicBezTo>
                    <a:pt x="643" y="2835"/>
                    <a:pt x="548" y="2787"/>
                    <a:pt x="476" y="2716"/>
                  </a:cubicBezTo>
                  <a:cubicBezTo>
                    <a:pt x="405" y="2644"/>
                    <a:pt x="357" y="2549"/>
                    <a:pt x="357" y="2454"/>
                  </a:cubicBezTo>
                  <a:cubicBezTo>
                    <a:pt x="357" y="2335"/>
                    <a:pt x="405" y="2239"/>
                    <a:pt x="476" y="2168"/>
                  </a:cubicBezTo>
                  <a:cubicBezTo>
                    <a:pt x="548" y="2097"/>
                    <a:pt x="643" y="2049"/>
                    <a:pt x="738" y="2049"/>
                  </a:cubicBezTo>
                  <a:close/>
                  <a:moveTo>
                    <a:pt x="8049" y="2049"/>
                  </a:moveTo>
                  <a:cubicBezTo>
                    <a:pt x="8145" y="2049"/>
                    <a:pt x="8264" y="2097"/>
                    <a:pt x="8335" y="2168"/>
                  </a:cubicBezTo>
                  <a:cubicBezTo>
                    <a:pt x="8407" y="2239"/>
                    <a:pt x="8454" y="2335"/>
                    <a:pt x="8454" y="2454"/>
                  </a:cubicBezTo>
                  <a:cubicBezTo>
                    <a:pt x="8454" y="2549"/>
                    <a:pt x="8407" y="2644"/>
                    <a:pt x="8335" y="2716"/>
                  </a:cubicBezTo>
                  <a:cubicBezTo>
                    <a:pt x="8264" y="2811"/>
                    <a:pt x="8168" y="2835"/>
                    <a:pt x="8049" y="2835"/>
                  </a:cubicBezTo>
                  <a:cubicBezTo>
                    <a:pt x="7954" y="2835"/>
                    <a:pt x="7835" y="2787"/>
                    <a:pt x="7764" y="2716"/>
                  </a:cubicBezTo>
                  <a:cubicBezTo>
                    <a:pt x="7621" y="2573"/>
                    <a:pt x="7621" y="2311"/>
                    <a:pt x="7764" y="2168"/>
                  </a:cubicBezTo>
                  <a:cubicBezTo>
                    <a:pt x="7859" y="2097"/>
                    <a:pt x="7954" y="2049"/>
                    <a:pt x="8049" y="2049"/>
                  </a:cubicBezTo>
                  <a:close/>
                  <a:moveTo>
                    <a:pt x="9550" y="5502"/>
                  </a:moveTo>
                  <a:cubicBezTo>
                    <a:pt x="9883" y="5502"/>
                    <a:pt x="10145" y="5764"/>
                    <a:pt x="10145" y="6097"/>
                  </a:cubicBezTo>
                  <a:cubicBezTo>
                    <a:pt x="10145" y="6407"/>
                    <a:pt x="9883" y="6669"/>
                    <a:pt x="9550" y="6669"/>
                  </a:cubicBezTo>
                  <a:cubicBezTo>
                    <a:pt x="9240" y="6669"/>
                    <a:pt x="8978" y="6407"/>
                    <a:pt x="8978" y="6097"/>
                  </a:cubicBezTo>
                  <a:cubicBezTo>
                    <a:pt x="8978" y="5764"/>
                    <a:pt x="9240" y="5502"/>
                    <a:pt x="9550" y="5502"/>
                  </a:cubicBezTo>
                  <a:close/>
                  <a:moveTo>
                    <a:pt x="4406" y="1"/>
                  </a:moveTo>
                  <a:cubicBezTo>
                    <a:pt x="3906" y="1"/>
                    <a:pt x="3501" y="358"/>
                    <a:pt x="3453" y="834"/>
                  </a:cubicBezTo>
                  <a:cubicBezTo>
                    <a:pt x="2643" y="977"/>
                    <a:pt x="1858" y="1335"/>
                    <a:pt x="1191" y="1835"/>
                  </a:cubicBezTo>
                  <a:cubicBezTo>
                    <a:pt x="1052" y="1738"/>
                    <a:pt x="893" y="1690"/>
                    <a:pt x="737" y="1690"/>
                  </a:cubicBezTo>
                  <a:cubicBezTo>
                    <a:pt x="546" y="1690"/>
                    <a:pt x="359" y="1762"/>
                    <a:pt x="214" y="1906"/>
                  </a:cubicBezTo>
                  <a:cubicBezTo>
                    <a:pt x="72" y="2049"/>
                    <a:pt x="0" y="2239"/>
                    <a:pt x="0" y="2454"/>
                  </a:cubicBezTo>
                  <a:cubicBezTo>
                    <a:pt x="0" y="2644"/>
                    <a:pt x="72" y="2835"/>
                    <a:pt x="214" y="2978"/>
                  </a:cubicBezTo>
                  <a:cubicBezTo>
                    <a:pt x="357" y="3121"/>
                    <a:pt x="572" y="3192"/>
                    <a:pt x="762" y="3192"/>
                  </a:cubicBezTo>
                  <a:cubicBezTo>
                    <a:pt x="953" y="3192"/>
                    <a:pt x="1143" y="3121"/>
                    <a:pt x="1286" y="2978"/>
                  </a:cubicBezTo>
                  <a:cubicBezTo>
                    <a:pt x="1524" y="2740"/>
                    <a:pt x="1572" y="2382"/>
                    <a:pt x="1429" y="2097"/>
                  </a:cubicBezTo>
                  <a:cubicBezTo>
                    <a:pt x="2024" y="1644"/>
                    <a:pt x="2739" y="1335"/>
                    <a:pt x="3501" y="1192"/>
                  </a:cubicBezTo>
                  <a:cubicBezTo>
                    <a:pt x="3620" y="1596"/>
                    <a:pt x="3977" y="1882"/>
                    <a:pt x="4406" y="1882"/>
                  </a:cubicBezTo>
                  <a:cubicBezTo>
                    <a:pt x="4834" y="1882"/>
                    <a:pt x="5192" y="1596"/>
                    <a:pt x="5311" y="1192"/>
                  </a:cubicBezTo>
                  <a:cubicBezTo>
                    <a:pt x="6049" y="1335"/>
                    <a:pt x="6763" y="1644"/>
                    <a:pt x="7383" y="2097"/>
                  </a:cubicBezTo>
                  <a:cubicBezTo>
                    <a:pt x="7240" y="2382"/>
                    <a:pt x="7287" y="2740"/>
                    <a:pt x="7525" y="2978"/>
                  </a:cubicBezTo>
                  <a:cubicBezTo>
                    <a:pt x="7668" y="3121"/>
                    <a:pt x="7859" y="3192"/>
                    <a:pt x="8049" y="3192"/>
                  </a:cubicBezTo>
                  <a:cubicBezTo>
                    <a:pt x="8168" y="3192"/>
                    <a:pt x="8288" y="3168"/>
                    <a:pt x="8383" y="3121"/>
                  </a:cubicBezTo>
                  <a:cubicBezTo>
                    <a:pt x="8835" y="3740"/>
                    <a:pt x="9169" y="4430"/>
                    <a:pt x="9288" y="5192"/>
                  </a:cubicBezTo>
                  <a:cubicBezTo>
                    <a:pt x="8907" y="5312"/>
                    <a:pt x="8621" y="5669"/>
                    <a:pt x="8621" y="6097"/>
                  </a:cubicBezTo>
                  <a:cubicBezTo>
                    <a:pt x="8621" y="6526"/>
                    <a:pt x="8907" y="6883"/>
                    <a:pt x="9288" y="7002"/>
                  </a:cubicBezTo>
                  <a:cubicBezTo>
                    <a:pt x="9192" y="7526"/>
                    <a:pt x="9026" y="8026"/>
                    <a:pt x="8764" y="8479"/>
                  </a:cubicBezTo>
                  <a:cubicBezTo>
                    <a:pt x="8716" y="8574"/>
                    <a:pt x="8740" y="8693"/>
                    <a:pt x="8835" y="8741"/>
                  </a:cubicBezTo>
                  <a:cubicBezTo>
                    <a:pt x="8859" y="8741"/>
                    <a:pt x="8883" y="8765"/>
                    <a:pt x="8931" y="8765"/>
                  </a:cubicBezTo>
                  <a:cubicBezTo>
                    <a:pt x="8978" y="8765"/>
                    <a:pt x="9050" y="8717"/>
                    <a:pt x="9073" y="8669"/>
                  </a:cubicBezTo>
                  <a:cubicBezTo>
                    <a:pt x="9359" y="8145"/>
                    <a:pt x="9550" y="7598"/>
                    <a:pt x="9669" y="7026"/>
                  </a:cubicBezTo>
                  <a:cubicBezTo>
                    <a:pt x="10121" y="6979"/>
                    <a:pt x="10502" y="6574"/>
                    <a:pt x="10502" y="6097"/>
                  </a:cubicBezTo>
                  <a:cubicBezTo>
                    <a:pt x="10502" y="5597"/>
                    <a:pt x="10121" y="5192"/>
                    <a:pt x="9669" y="5145"/>
                  </a:cubicBezTo>
                  <a:cubicBezTo>
                    <a:pt x="9502" y="4335"/>
                    <a:pt x="9169" y="3549"/>
                    <a:pt x="8669" y="2882"/>
                  </a:cubicBezTo>
                  <a:cubicBezTo>
                    <a:pt x="8740" y="2763"/>
                    <a:pt x="8811" y="2597"/>
                    <a:pt x="8811" y="2454"/>
                  </a:cubicBezTo>
                  <a:cubicBezTo>
                    <a:pt x="8811" y="2239"/>
                    <a:pt x="8716" y="2049"/>
                    <a:pt x="8573" y="1906"/>
                  </a:cubicBezTo>
                  <a:cubicBezTo>
                    <a:pt x="8429" y="1762"/>
                    <a:pt x="8242" y="1690"/>
                    <a:pt x="8055" y="1690"/>
                  </a:cubicBezTo>
                  <a:cubicBezTo>
                    <a:pt x="7902" y="1690"/>
                    <a:pt x="7749" y="1738"/>
                    <a:pt x="7621" y="1835"/>
                  </a:cubicBezTo>
                  <a:cubicBezTo>
                    <a:pt x="6954" y="1335"/>
                    <a:pt x="6168" y="977"/>
                    <a:pt x="5335" y="834"/>
                  </a:cubicBezTo>
                  <a:cubicBezTo>
                    <a:pt x="5287" y="358"/>
                    <a:pt x="4882" y="1"/>
                    <a:pt x="4406" y="1"/>
                  </a:cubicBezTo>
                  <a:close/>
                </a:path>
              </a:pathLst>
            </a:custGeom>
            <a:solidFill>
              <a:srgbClr val="5959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595959"/>
                </a:solidFill>
              </a:endParaRPr>
            </a:p>
          </p:txBody>
        </p:sp>
        <p:sp>
          <p:nvSpPr>
            <p:cNvPr id="3178" name="Google Shape;3178;p58"/>
            <p:cNvSpPr/>
            <p:nvPr/>
          </p:nvSpPr>
          <p:spPr>
            <a:xfrm>
              <a:off x="5930556" y="3259924"/>
              <a:ext cx="326171" cy="272166"/>
            </a:xfrm>
            <a:custGeom>
              <a:rect b="b" l="l" r="r" t="t"/>
              <a:pathLst>
                <a:path extrusionOk="0" h="8764" w="10503">
                  <a:moveTo>
                    <a:pt x="929" y="2072"/>
                  </a:moveTo>
                  <a:cubicBezTo>
                    <a:pt x="1262" y="2072"/>
                    <a:pt x="1524" y="2334"/>
                    <a:pt x="1524" y="2667"/>
                  </a:cubicBezTo>
                  <a:cubicBezTo>
                    <a:pt x="1524" y="2977"/>
                    <a:pt x="1262" y="3239"/>
                    <a:pt x="929" y="3239"/>
                  </a:cubicBezTo>
                  <a:cubicBezTo>
                    <a:pt x="619" y="3239"/>
                    <a:pt x="357" y="2977"/>
                    <a:pt x="357" y="2667"/>
                  </a:cubicBezTo>
                  <a:cubicBezTo>
                    <a:pt x="357" y="2334"/>
                    <a:pt x="619" y="2072"/>
                    <a:pt x="929" y="2072"/>
                  </a:cubicBezTo>
                  <a:close/>
                  <a:moveTo>
                    <a:pt x="2453" y="5906"/>
                  </a:moveTo>
                  <a:cubicBezTo>
                    <a:pt x="2548" y="5906"/>
                    <a:pt x="2644" y="5954"/>
                    <a:pt x="2715" y="6025"/>
                  </a:cubicBezTo>
                  <a:cubicBezTo>
                    <a:pt x="2882" y="6192"/>
                    <a:pt x="2882" y="6430"/>
                    <a:pt x="2715" y="6597"/>
                  </a:cubicBezTo>
                  <a:cubicBezTo>
                    <a:pt x="2644" y="6668"/>
                    <a:pt x="2548" y="6692"/>
                    <a:pt x="2453" y="6692"/>
                  </a:cubicBezTo>
                  <a:cubicBezTo>
                    <a:pt x="2432" y="6696"/>
                    <a:pt x="2412" y="6698"/>
                    <a:pt x="2392" y="6698"/>
                  </a:cubicBezTo>
                  <a:cubicBezTo>
                    <a:pt x="2301" y="6698"/>
                    <a:pt x="2226" y="6656"/>
                    <a:pt x="2167" y="6597"/>
                  </a:cubicBezTo>
                  <a:cubicBezTo>
                    <a:pt x="2096" y="6525"/>
                    <a:pt x="2048" y="6406"/>
                    <a:pt x="2048" y="6311"/>
                  </a:cubicBezTo>
                  <a:cubicBezTo>
                    <a:pt x="2048" y="6216"/>
                    <a:pt x="2096" y="6097"/>
                    <a:pt x="2167" y="6025"/>
                  </a:cubicBezTo>
                  <a:cubicBezTo>
                    <a:pt x="2239" y="5954"/>
                    <a:pt x="2334" y="5906"/>
                    <a:pt x="2453" y="5906"/>
                  </a:cubicBezTo>
                  <a:close/>
                  <a:moveTo>
                    <a:pt x="9740" y="5906"/>
                  </a:moveTo>
                  <a:cubicBezTo>
                    <a:pt x="9836" y="5906"/>
                    <a:pt x="9955" y="5954"/>
                    <a:pt x="10026" y="6025"/>
                  </a:cubicBezTo>
                  <a:cubicBezTo>
                    <a:pt x="10098" y="6097"/>
                    <a:pt x="10145" y="6216"/>
                    <a:pt x="10145" y="6311"/>
                  </a:cubicBezTo>
                  <a:cubicBezTo>
                    <a:pt x="10145" y="6406"/>
                    <a:pt x="10098" y="6525"/>
                    <a:pt x="10026" y="6597"/>
                  </a:cubicBezTo>
                  <a:cubicBezTo>
                    <a:pt x="9955" y="6668"/>
                    <a:pt x="9836" y="6716"/>
                    <a:pt x="9740" y="6716"/>
                  </a:cubicBezTo>
                  <a:cubicBezTo>
                    <a:pt x="9645" y="6716"/>
                    <a:pt x="9526" y="6668"/>
                    <a:pt x="9455" y="6597"/>
                  </a:cubicBezTo>
                  <a:cubicBezTo>
                    <a:pt x="9312" y="6430"/>
                    <a:pt x="9312" y="6192"/>
                    <a:pt x="9455" y="6025"/>
                  </a:cubicBezTo>
                  <a:cubicBezTo>
                    <a:pt x="9526" y="5954"/>
                    <a:pt x="9621" y="5906"/>
                    <a:pt x="9740" y="5906"/>
                  </a:cubicBezTo>
                  <a:close/>
                  <a:moveTo>
                    <a:pt x="6097" y="7240"/>
                  </a:moveTo>
                  <a:cubicBezTo>
                    <a:pt x="6406" y="7240"/>
                    <a:pt x="6668" y="7502"/>
                    <a:pt x="6668" y="7811"/>
                  </a:cubicBezTo>
                  <a:cubicBezTo>
                    <a:pt x="6668" y="8145"/>
                    <a:pt x="6406" y="8407"/>
                    <a:pt x="6097" y="8407"/>
                  </a:cubicBezTo>
                  <a:cubicBezTo>
                    <a:pt x="5763" y="8407"/>
                    <a:pt x="5501" y="8145"/>
                    <a:pt x="5501" y="7811"/>
                  </a:cubicBezTo>
                  <a:cubicBezTo>
                    <a:pt x="5501" y="7502"/>
                    <a:pt x="5763" y="7240"/>
                    <a:pt x="6097" y="7240"/>
                  </a:cubicBezTo>
                  <a:close/>
                  <a:moveTo>
                    <a:pt x="1568" y="0"/>
                  </a:moveTo>
                  <a:cubicBezTo>
                    <a:pt x="1501" y="0"/>
                    <a:pt x="1437" y="32"/>
                    <a:pt x="1405" y="95"/>
                  </a:cubicBezTo>
                  <a:cubicBezTo>
                    <a:pt x="1143" y="619"/>
                    <a:pt x="929" y="1167"/>
                    <a:pt x="834" y="1739"/>
                  </a:cubicBezTo>
                  <a:cubicBezTo>
                    <a:pt x="357" y="1786"/>
                    <a:pt x="0" y="2167"/>
                    <a:pt x="0" y="2667"/>
                  </a:cubicBezTo>
                  <a:cubicBezTo>
                    <a:pt x="0" y="3144"/>
                    <a:pt x="357" y="3549"/>
                    <a:pt x="834" y="3596"/>
                  </a:cubicBezTo>
                  <a:cubicBezTo>
                    <a:pt x="977" y="4430"/>
                    <a:pt x="1334" y="5216"/>
                    <a:pt x="1834" y="5882"/>
                  </a:cubicBezTo>
                  <a:cubicBezTo>
                    <a:pt x="1739" y="6001"/>
                    <a:pt x="1691" y="6168"/>
                    <a:pt x="1691" y="6311"/>
                  </a:cubicBezTo>
                  <a:cubicBezTo>
                    <a:pt x="1691" y="6525"/>
                    <a:pt x="1763" y="6716"/>
                    <a:pt x="1905" y="6859"/>
                  </a:cubicBezTo>
                  <a:cubicBezTo>
                    <a:pt x="2048" y="7002"/>
                    <a:pt x="2263" y="7073"/>
                    <a:pt x="2453" y="7073"/>
                  </a:cubicBezTo>
                  <a:cubicBezTo>
                    <a:pt x="2596" y="7073"/>
                    <a:pt x="2739" y="7025"/>
                    <a:pt x="2882" y="6930"/>
                  </a:cubicBezTo>
                  <a:cubicBezTo>
                    <a:pt x="3549" y="7430"/>
                    <a:pt x="4334" y="7787"/>
                    <a:pt x="5168" y="7930"/>
                  </a:cubicBezTo>
                  <a:cubicBezTo>
                    <a:pt x="5216" y="8407"/>
                    <a:pt x="5597" y="8764"/>
                    <a:pt x="6097" y="8764"/>
                  </a:cubicBezTo>
                  <a:cubicBezTo>
                    <a:pt x="6573" y="8764"/>
                    <a:pt x="6978" y="8407"/>
                    <a:pt x="7026" y="7930"/>
                  </a:cubicBezTo>
                  <a:cubicBezTo>
                    <a:pt x="7859" y="7787"/>
                    <a:pt x="8645" y="7430"/>
                    <a:pt x="9312" y="6930"/>
                  </a:cubicBezTo>
                  <a:cubicBezTo>
                    <a:pt x="9431" y="7025"/>
                    <a:pt x="9598" y="7073"/>
                    <a:pt x="9740" y="7073"/>
                  </a:cubicBezTo>
                  <a:cubicBezTo>
                    <a:pt x="9931" y="7073"/>
                    <a:pt x="10121" y="7002"/>
                    <a:pt x="10288" y="6859"/>
                  </a:cubicBezTo>
                  <a:cubicBezTo>
                    <a:pt x="10431" y="6716"/>
                    <a:pt x="10502" y="6525"/>
                    <a:pt x="10502" y="6311"/>
                  </a:cubicBezTo>
                  <a:cubicBezTo>
                    <a:pt x="10502" y="6120"/>
                    <a:pt x="10431" y="5930"/>
                    <a:pt x="10288" y="5787"/>
                  </a:cubicBezTo>
                  <a:cubicBezTo>
                    <a:pt x="10133" y="5632"/>
                    <a:pt x="9937" y="5555"/>
                    <a:pt x="9743" y="5555"/>
                  </a:cubicBezTo>
                  <a:cubicBezTo>
                    <a:pt x="9550" y="5555"/>
                    <a:pt x="9359" y="5632"/>
                    <a:pt x="9216" y="5787"/>
                  </a:cubicBezTo>
                  <a:cubicBezTo>
                    <a:pt x="8978" y="6025"/>
                    <a:pt x="8931" y="6382"/>
                    <a:pt x="9074" y="6644"/>
                  </a:cubicBezTo>
                  <a:cubicBezTo>
                    <a:pt x="8454" y="7121"/>
                    <a:pt x="7740" y="7430"/>
                    <a:pt x="7002" y="7573"/>
                  </a:cubicBezTo>
                  <a:cubicBezTo>
                    <a:pt x="6883" y="7168"/>
                    <a:pt x="6525" y="6883"/>
                    <a:pt x="6097" y="6883"/>
                  </a:cubicBezTo>
                  <a:cubicBezTo>
                    <a:pt x="5668" y="6883"/>
                    <a:pt x="5311" y="7168"/>
                    <a:pt x="5192" y="7573"/>
                  </a:cubicBezTo>
                  <a:cubicBezTo>
                    <a:pt x="4430" y="7430"/>
                    <a:pt x="3739" y="7121"/>
                    <a:pt x="3120" y="6644"/>
                  </a:cubicBezTo>
                  <a:cubicBezTo>
                    <a:pt x="3263" y="6382"/>
                    <a:pt x="3215" y="6025"/>
                    <a:pt x="2977" y="5787"/>
                  </a:cubicBezTo>
                  <a:cubicBezTo>
                    <a:pt x="2828" y="5638"/>
                    <a:pt x="2633" y="5564"/>
                    <a:pt x="2438" y="5564"/>
                  </a:cubicBezTo>
                  <a:cubicBezTo>
                    <a:pt x="2320" y="5564"/>
                    <a:pt x="2203" y="5591"/>
                    <a:pt x="2096" y="5644"/>
                  </a:cubicBezTo>
                  <a:cubicBezTo>
                    <a:pt x="1643" y="5025"/>
                    <a:pt x="1334" y="4311"/>
                    <a:pt x="1191" y="3572"/>
                  </a:cubicBezTo>
                  <a:cubicBezTo>
                    <a:pt x="1596" y="3453"/>
                    <a:pt x="1882" y="3096"/>
                    <a:pt x="1882" y="2667"/>
                  </a:cubicBezTo>
                  <a:cubicBezTo>
                    <a:pt x="1882" y="2239"/>
                    <a:pt x="1596" y="1882"/>
                    <a:pt x="1191" y="1762"/>
                  </a:cubicBezTo>
                  <a:cubicBezTo>
                    <a:pt x="1286" y="1239"/>
                    <a:pt x="1477" y="738"/>
                    <a:pt x="1739" y="262"/>
                  </a:cubicBezTo>
                  <a:cubicBezTo>
                    <a:pt x="1786" y="191"/>
                    <a:pt x="1739" y="72"/>
                    <a:pt x="1667" y="24"/>
                  </a:cubicBezTo>
                  <a:cubicBezTo>
                    <a:pt x="1636" y="8"/>
                    <a:pt x="1601" y="0"/>
                    <a:pt x="1568" y="0"/>
                  </a:cubicBezTo>
                  <a:close/>
                </a:path>
              </a:pathLst>
            </a:custGeom>
            <a:solidFill>
              <a:srgbClr val="5959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595959"/>
                </a:solidFill>
              </a:endParaRPr>
            </a:p>
          </p:txBody>
        </p:sp>
      </p:grpSp>
      <p:grpSp>
        <p:nvGrpSpPr>
          <p:cNvPr id="3179" name="Google Shape;3179;p58"/>
          <p:cNvGrpSpPr/>
          <p:nvPr/>
        </p:nvGrpSpPr>
        <p:grpSpPr>
          <a:xfrm>
            <a:off x="3522428" y="3581503"/>
            <a:ext cx="343189" cy="379399"/>
            <a:chOff x="2861390" y="3152691"/>
            <a:chExt cx="343189" cy="379399"/>
          </a:xfrm>
        </p:grpSpPr>
        <p:sp>
          <p:nvSpPr>
            <p:cNvPr id="3180" name="Google Shape;3180;p58"/>
            <p:cNvSpPr/>
            <p:nvPr/>
          </p:nvSpPr>
          <p:spPr>
            <a:xfrm>
              <a:off x="2924246" y="3218465"/>
              <a:ext cx="215242" cy="313624"/>
            </a:xfrm>
            <a:custGeom>
              <a:rect b="b" l="l" r="r" t="t"/>
              <a:pathLst>
                <a:path extrusionOk="0" h="10099" w="6931">
                  <a:moveTo>
                    <a:pt x="4263" y="7813"/>
                  </a:moveTo>
                  <a:lnTo>
                    <a:pt x="4263" y="8218"/>
                  </a:lnTo>
                  <a:lnTo>
                    <a:pt x="2715" y="8218"/>
                  </a:lnTo>
                  <a:lnTo>
                    <a:pt x="2715" y="7813"/>
                  </a:lnTo>
                  <a:close/>
                  <a:moveTo>
                    <a:pt x="4263" y="8575"/>
                  </a:moveTo>
                  <a:lnTo>
                    <a:pt x="4263" y="8765"/>
                  </a:lnTo>
                  <a:cubicBezTo>
                    <a:pt x="4263" y="8884"/>
                    <a:pt x="4192" y="8980"/>
                    <a:pt x="4073" y="8980"/>
                  </a:cubicBezTo>
                  <a:lnTo>
                    <a:pt x="2930" y="8980"/>
                  </a:lnTo>
                  <a:cubicBezTo>
                    <a:pt x="2810" y="8980"/>
                    <a:pt x="2715" y="8884"/>
                    <a:pt x="2715" y="8765"/>
                  </a:cubicBezTo>
                  <a:lnTo>
                    <a:pt x="2715" y="8575"/>
                  </a:lnTo>
                  <a:close/>
                  <a:moveTo>
                    <a:pt x="3692" y="9337"/>
                  </a:moveTo>
                  <a:lnTo>
                    <a:pt x="3692" y="9551"/>
                  </a:lnTo>
                  <a:cubicBezTo>
                    <a:pt x="3692" y="9646"/>
                    <a:pt x="3596" y="9742"/>
                    <a:pt x="3501" y="9742"/>
                  </a:cubicBezTo>
                  <a:cubicBezTo>
                    <a:pt x="3382" y="9742"/>
                    <a:pt x="3287" y="9646"/>
                    <a:pt x="3287" y="9551"/>
                  </a:cubicBezTo>
                  <a:lnTo>
                    <a:pt x="3287" y="9337"/>
                  </a:lnTo>
                  <a:close/>
                  <a:moveTo>
                    <a:pt x="3516" y="0"/>
                  </a:moveTo>
                  <a:cubicBezTo>
                    <a:pt x="3378" y="0"/>
                    <a:pt x="3237" y="9"/>
                    <a:pt x="3096" y="25"/>
                  </a:cubicBezTo>
                  <a:cubicBezTo>
                    <a:pt x="1548" y="192"/>
                    <a:pt x="286" y="1430"/>
                    <a:pt x="96" y="2978"/>
                  </a:cubicBezTo>
                  <a:cubicBezTo>
                    <a:pt x="0" y="3717"/>
                    <a:pt x="143" y="4431"/>
                    <a:pt x="477" y="5050"/>
                  </a:cubicBezTo>
                  <a:cubicBezTo>
                    <a:pt x="810" y="5669"/>
                    <a:pt x="1310" y="6146"/>
                    <a:pt x="1906" y="6479"/>
                  </a:cubicBezTo>
                  <a:cubicBezTo>
                    <a:pt x="2191" y="6622"/>
                    <a:pt x="2358" y="6884"/>
                    <a:pt x="2358" y="7170"/>
                  </a:cubicBezTo>
                  <a:lnTo>
                    <a:pt x="2358" y="8789"/>
                  </a:lnTo>
                  <a:cubicBezTo>
                    <a:pt x="2358" y="9099"/>
                    <a:pt x="2620" y="9337"/>
                    <a:pt x="2930" y="9337"/>
                  </a:cubicBezTo>
                  <a:lnTo>
                    <a:pt x="2930" y="9551"/>
                  </a:lnTo>
                  <a:cubicBezTo>
                    <a:pt x="2930" y="9861"/>
                    <a:pt x="3192" y="10099"/>
                    <a:pt x="3501" y="10099"/>
                  </a:cubicBezTo>
                  <a:cubicBezTo>
                    <a:pt x="3787" y="10099"/>
                    <a:pt x="4049" y="9837"/>
                    <a:pt x="4049" y="9551"/>
                  </a:cubicBezTo>
                  <a:lnTo>
                    <a:pt x="4049" y="9337"/>
                  </a:lnTo>
                  <a:lnTo>
                    <a:pt x="4073" y="9337"/>
                  </a:lnTo>
                  <a:cubicBezTo>
                    <a:pt x="4382" y="9337"/>
                    <a:pt x="4620" y="9075"/>
                    <a:pt x="4620" y="8789"/>
                  </a:cubicBezTo>
                  <a:lnTo>
                    <a:pt x="4620" y="7170"/>
                  </a:lnTo>
                  <a:cubicBezTo>
                    <a:pt x="4620" y="6884"/>
                    <a:pt x="4787" y="6622"/>
                    <a:pt x="5049" y="6479"/>
                  </a:cubicBezTo>
                  <a:cubicBezTo>
                    <a:pt x="5454" y="6265"/>
                    <a:pt x="5811" y="5979"/>
                    <a:pt x="6097" y="5646"/>
                  </a:cubicBezTo>
                  <a:cubicBezTo>
                    <a:pt x="6168" y="5574"/>
                    <a:pt x="6145" y="5455"/>
                    <a:pt x="6073" y="5384"/>
                  </a:cubicBezTo>
                  <a:cubicBezTo>
                    <a:pt x="6041" y="5362"/>
                    <a:pt x="5999" y="5350"/>
                    <a:pt x="5959" y="5350"/>
                  </a:cubicBezTo>
                  <a:cubicBezTo>
                    <a:pt x="5909" y="5350"/>
                    <a:pt x="5861" y="5368"/>
                    <a:pt x="5835" y="5407"/>
                  </a:cubicBezTo>
                  <a:cubicBezTo>
                    <a:pt x="5573" y="5717"/>
                    <a:pt x="5263" y="5979"/>
                    <a:pt x="4882" y="6146"/>
                  </a:cubicBezTo>
                  <a:cubicBezTo>
                    <a:pt x="4501" y="6360"/>
                    <a:pt x="4263" y="6741"/>
                    <a:pt x="4263" y="7170"/>
                  </a:cubicBezTo>
                  <a:lnTo>
                    <a:pt x="4263" y="7455"/>
                  </a:lnTo>
                  <a:lnTo>
                    <a:pt x="2715" y="7455"/>
                  </a:lnTo>
                  <a:lnTo>
                    <a:pt x="2715" y="7170"/>
                  </a:lnTo>
                  <a:cubicBezTo>
                    <a:pt x="2715" y="6741"/>
                    <a:pt x="2453" y="6360"/>
                    <a:pt x="2072" y="6146"/>
                  </a:cubicBezTo>
                  <a:cubicBezTo>
                    <a:pt x="1525" y="5860"/>
                    <a:pt x="1072" y="5431"/>
                    <a:pt x="786" y="4884"/>
                  </a:cubicBezTo>
                  <a:cubicBezTo>
                    <a:pt x="477" y="4312"/>
                    <a:pt x="358" y="3693"/>
                    <a:pt x="429" y="3026"/>
                  </a:cubicBezTo>
                  <a:cubicBezTo>
                    <a:pt x="620" y="1645"/>
                    <a:pt x="1739" y="526"/>
                    <a:pt x="3144" y="383"/>
                  </a:cubicBezTo>
                  <a:cubicBezTo>
                    <a:pt x="3262" y="370"/>
                    <a:pt x="3379" y="364"/>
                    <a:pt x="3496" y="364"/>
                  </a:cubicBezTo>
                  <a:cubicBezTo>
                    <a:pt x="4251" y="364"/>
                    <a:pt x="4968" y="629"/>
                    <a:pt x="5525" y="1145"/>
                  </a:cubicBezTo>
                  <a:cubicBezTo>
                    <a:pt x="6192" y="1716"/>
                    <a:pt x="6549" y="2550"/>
                    <a:pt x="6549" y="3431"/>
                  </a:cubicBezTo>
                  <a:cubicBezTo>
                    <a:pt x="6549" y="3907"/>
                    <a:pt x="6454" y="4360"/>
                    <a:pt x="6240" y="4788"/>
                  </a:cubicBezTo>
                  <a:cubicBezTo>
                    <a:pt x="6192" y="4884"/>
                    <a:pt x="6240" y="4979"/>
                    <a:pt x="6311" y="5026"/>
                  </a:cubicBezTo>
                  <a:cubicBezTo>
                    <a:pt x="6338" y="5040"/>
                    <a:pt x="6366" y="5046"/>
                    <a:pt x="6395" y="5046"/>
                  </a:cubicBezTo>
                  <a:cubicBezTo>
                    <a:pt x="6467" y="5046"/>
                    <a:pt x="6539" y="5006"/>
                    <a:pt x="6573" y="4955"/>
                  </a:cubicBezTo>
                  <a:cubicBezTo>
                    <a:pt x="6811" y="4479"/>
                    <a:pt x="6930" y="3955"/>
                    <a:pt x="6930" y="3431"/>
                  </a:cubicBezTo>
                  <a:cubicBezTo>
                    <a:pt x="6930" y="2454"/>
                    <a:pt x="6502" y="1526"/>
                    <a:pt x="5787" y="859"/>
                  </a:cubicBezTo>
                  <a:cubicBezTo>
                    <a:pt x="5153" y="307"/>
                    <a:pt x="4361" y="0"/>
                    <a:pt x="3516" y="0"/>
                  </a:cubicBezTo>
                  <a:close/>
                </a:path>
              </a:pathLst>
            </a:custGeom>
            <a:solidFill>
              <a:srgbClr val="5959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595959"/>
                </a:solidFill>
              </a:endParaRPr>
            </a:p>
          </p:txBody>
        </p:sp>
        <p:sp>
          <p:nvSpPr>
            <p:cNvPr id="3181" name="Google Shape;3181;p58"/>
            <p:cNvSpPr/>
            <p:nvPr/>
          </p:nvSpPr>
          <p:spPr>
            <a:xfrm>
              <a:off x="2861390" y="3319084"/>
              <a:ext cx="46614" cy="11118"/>
            </a:xfrm>
            <a:custGeom>
              <a:rect b="b" l="l" r="r" t="t"/>
              <a:pathLst>
                <a:path extrusionOk="0" h="358" w="1501">
                  <a:moveTo>
                    <a:pt x="167" y="0"/>
                  </a:moveTo>
                  <a:cubicBezTo>
                    <a:pt x="72" y="0"/>
                    <a:pt x="0" y="96"/>
                    <a:pt x="0" y="191"/>
                  </a:cubicBezTo>
                  <a:cubicBezTo>
                    <a:pt x="0" y="286"/>
                    <a:pt x="72" y="358"/>
                    <a:pt x="167" y="358"/>
                  </a:cubicBezTo>
                  <a:lnTo>
                    <a:pt x="1310" y="358"/>
                  </a:lnTo>
                  <a:cubicBezTo>
                    <a:pt x="1405" y="358"/>
                    <a:pt x="1500" y="286"/>
                    <a:pt x="1500" y="191"/>
                  </a:cubicBezTo>
                  <a:cubicBezTo>
                    <a:pt x="1500" y="96"/>
                    <a:pt x="1405" y="0"/>
                    <a:pt x="1310" y="0"/>
                  </a:cubicBezTo>
                  <a:close/>
                </a:path>
              </a:pathLst>
            </a:custGeom>
            <a:solidFill>
              <a:srgbClr val="5959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595959"/>
                </a:solidFill>
              </a:endParaRPr>
            </a:p>
          </p:txBody>
        </p:sp>
        <p:sp>
          <p:nvSpPr>
            <p:cNvPr id="3182" name="Google Shape;3182;p58"/>
            <p:cNvSpPr/>
            <p:nvPr/>
          </p:nvSpPr>
          <p:spPr>
            <a:xfrm>
              <a:off x="3157935" y="3319084"/>
              <a:ext cx="46645" cy="11118"/>
            </a:xfrm>
            <a:custGeom>
              <a:rect b="b" l="l" r="r" t="t"/>
              <a:pathLst>
                <a:path extrusionOk="0" h="358" w="1502">
                  <a:moveTo>
                    <a:pt x="167" y="0"/>
                  </a:moveTo>
                  <a:cubicBezTo>
                    <a:pt x="72" y="0"/>
                    <a:pt x="1" y="96"/>
                    <a:pt x="1" y="191"/>
                  </a:cubicBezTo>
                  <a:cubicBezTo>
                    <a:pt x="1" y="286"/>
                    <a:pt x="72" y="358"/>
                    <a:pt x="167" y="358"/>
                  </a:cubicBezTo>
                  <a:lnTo>
                    <a:pt x="1311" y="358"/>
                  </a:lnTo>
                  <a:cubicBezTo>
                    <a:pt x="1430" y="358"/>
                    <a:pt x="1501" y="286"/>
                    <a:pt x="1501" y="191"/>
                  </a:cubicBezTo>
                  <a:cubicBezTo>
                    <a:pt x="1501" y="96"/>
                    <a:pt x="1430" y="0"/>
                    <a:pt x="1311" y="0"/>
                  </a:cubicBezTo>
                  <a:close/>
                </a:path>
              </a:pathLst>
            </a:custGeom>
            <a:solidFill>
              <a:srgbClr val="5959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595959"/>
                </a:solidFill>
              </a:endParaRPr>
            </a:p>
          </p:txBody>
        </p:sp>
        <p:sp>
          <p:nvSpPr>
            <p:cNvPr id="3183" name="Google Shape;3183;p58"/>
            <p:cNvSpPr/>
            <p:nvPr/>
          </p:nvSpPr>
          <p:spPr>
            <a:xfrm>
              <a:off x="3027038" y="3152691"/>
              <a:ext cx="11118" cy="47359"/>
            </a:xfrm>
            <a:custGeom>
              <a:rect b="b" l="l" r="r" t="t"/>
              <a:pathLst>
                <a:path extrusionOk="0" h="1525" w="358">
                  <a:moveTo>
                    <a:pt x="191" y="0"/>
                  </a:moveTo>
                  <a:cubicBezTo>
                    <a:pt x="96" y="0"/>
                    <a:pt x="1" y="95"/>
                    <a:pt x="1" y="191"/>
                  </a:cubicBezTo>
                  <a:lnTo>
                    <a:pt x="1" y="1334"/>
                  </a:lnTo>
                  <a:cubicBezTo>
                    <a:pt x="1" y="1429"/>
                    <a:pt x="96" y="1524"/>
                    <a:pt x="191" y="1524"/>
                  </a:cubicBezTo>
                  <a:cubicBezTo>
                    <a:pt x="286" y="1524"/>
                    <a:pt x="358" y="1429"/>
                    <a:pt x="358" y="1334"/>
                  </a:cubicBezTo>
                  <a:lnTo>
                    <a:pt x="358" y="191"/>
                  </a:lnTo>
                  <a:cubicBezTo>
                    <a:pt x="358" y="95"/>
                    <a:pt x="286" y="0"/>
                    <a:pt x="191" y="0"/>
                  </a:cubicBezTo>
                  <a:close/>
                </a:path>
              </a:pathLst>
            </a:custGeom>
            <a:solidFill>
              <a:srgbClr val="5959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595959"/>
                </a:solidFill>
              </a:endParaRPr>
            </a:p>
          </p:txBody>
        </p:sp>
        <p:sp>
          <p:nvSpPr>
            <p:cNvPr id="3184" name="Google Shape;3184;p58"/>
            <p:cNvSpPr/>
            <p:nvPr/>
          </p:nvSpPr>
          <p:spPr>
            <a:xfrm>
              <a:off x="2909463" y="3201851"/>
              <a:ext cx="36987" cy="35900"/>
            </a:xfrm>
            <a:custGeom>
              <a:rect b="b" l="l" r="r" t="t"/>
              <a:pathLst>
                <a:path extrusionOk="0" h="1156" w="1191">
                  <a:moveTo>
                    <a:pt x="179" y="1"/>
                  </a:moveTo>
                  <a:cubicBezTo>
                    <a:pt x="131" y="1"/>
                    <a:pt x="83" y="13"/>
                    <a:pt x="48" y="36"/>
                  </a:cubicBezTo>
                  <a:cubicBezTo>
                    <a:pt x="0" y="108"/>
                    <a:pt x="0" y="227"/>
                    <a:pt x="48" y="298"/>
                  </a:cubicBezTo>
                  <a:lnTo>
                    <a:pt x="881" y="1108"/>
                  </a:lnTo>
                  <a:cubicBezTo>
                    <a:pt x="905" y="1156"/>
                    <a:pt x="953" y="1156"/>
                    <a:pt x="1000" y="1156"/>
                  </a:cubicBezTo>
                  <a:cubicBezTo>
                    <a:pt x="1048" y="1156"/>
                    <a:pt x="1096" y="1156"/>
                    <a:pt x="1119" y="1108"/>
                  </a:cubicBezTo>
                  <a:cubicBezTo>
                    <a:pt x="1191" y="1037"/>
                    <a:pt x="1191" y="941"/>
                    <a:pt x="1119" y="870"/>
                  </a:cubicBezTo>
                  <a:lnTo>
                    <a:pt x="310" y="36"/>
                  </a:lnTo>
                  <a:cubicBezTo>
                    <a:pt x="274" y="13"/>
                    <a:pt x="226" y="1"/>
                    <a:pt x="179" y="1"/>
                  </a:cubicBezTo>
                  <a:close/>
                </a:path>
              </a:pathLst>
            </a:custGeom>
            <a:solidFill>
              <a:srgbClr val="5959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595959"/>
                </a:solidFill>
              </a:endParaRPr>
            </a:p>
          </p:txBody>
        </p:sp>
        <p:sp>
          <p:nvSpPr>
            <p:cNvPr id="3185" name="Google Shape;3185;p58"/>
            <p:cNvSpPr/>
            <p:nvPr/>
          </p:nvSpPr>
          <p:spPr>
            <a:xfrm>
              <a:off x="3118743" y="3411348"/>
              <a:ext cx="37763" cy="36459"/>
            </a:xfrm>
            <a:custGeom>
              <a:rect b="b" l="l" r="r" t="t"/>
              <a:pathLst>
                <a:path extrusionOk="0" h="1174" w="1216">
                  <a:moveTo>
                    <a:pt x="203" y="0"/>
                  </a:moveTo>
                  <a:cubicBezTo>
                    <a:pt x="155" y="0"/>
                    <a:pt x="108" y="18"/>
                    <a:pt x="72" y="54"/>
                  </a:cubicBezTo>
                  <a:cubicBezTo>
                    <a:pt x="1" y="125"/>
                    <a:pt x="1" y="244"/>
                    <a:pt x="72" y="316"/>
                  </a:cubicBezTo>
                  <a:lnTo>
                    <a:pt x="882" y="1125"/>
                  </a:lnTo>
                  <a:cubicBezTo>
                    <a:pt x="929" y="1149"/>
                    <a:pt x="977" y="1173"/>
                    <a:pt x="1025" y="1173"/>
                  </a:cubicBezTo>
                  <a:cubicBezTo>
                    <a:pt x="1048" y="1173"/>
                    <a:pt x="1096" y="1149"/>
                    <a:pt x="1144" y="1125"/>
                  </a:cubicBezTo>
                  <a:cubicBezTo>
                    <a:pt x="1215" y="1054"/>
                    <a:pt x="1215" y="935"/>
                    <a:pt x="1144" y="863"/>
                  </a:cubicBezTo>
                  <a:lnTo>
                    <a:pt x="334" y="54"/>
                  </a:lnTo>
                  <a:cubicBezTo>
                    <a:pt x="298" y="18"/>
                    <a:pt x="251" y="0"/>
                    <a:pt x="203" y="0"/>
                  </a:cubicBezTo>
                  <a:close/>
                </a:path>
              </a:pathLst>
            </a:custGeom>
            <a:solidFill>
              <a:srgbClr val="5959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595959"/>
                </a:solidFill>
              </a:endParaRPr>
            </a:p>
          </p:txBody>
        </p:sp>
        <p:sp>
          <p:nvSpPr>
            <p:cNvPr id="3186" name="Google Shape;3186;p58"/>
            <p:cNvSpPr/>
            <p:nvPr/>
          </p:nvSpPr>
          <p:spPr>
            <a:xfrm>
              <a:off x="3118743" y="3202037"/>
              <a:ext cx="37763" cy="35713"/>
            </a:xfrm>
            <a:custGeom>
              <a:rect b="b" l="l" r="r" t="t"/>
              <a:pathLst>
                <a:path extrusionOk="0" h="1150" w="1216">
                  <a:moveTo>
                    <a:pt x="1013" y="1"/>
                  </a:moveTo>
                  <a:cubicBezTo>
                    <a:pt x="965" y="1"/>
                    <a:pt x="917" y="19"/>
                    <a:pt x="882" y="54"/>
                  </a:cubicBezTo>
                  <a:lnTo>
                    <a:pt x="72" y="864"/>
                  </a:lnTo>
                  <a:cubicBezTo>
                    <a:pt x="1" y="912"/>
                    <a:pt x="1" y="1031"/>
                    <a:pt x="72" y="1102"/>
                  </a:cubicBezTo>
                  <a:cubicBezTo>
                    <a:pt x="120" y="1150"/>
                    <a:pt x="167" y="1150"/>
                    <a:pt x="215" y="1150"/>
                  </a:cubicBezTo>
                  <a:cubicBezTo>
                    <a:pt x="239" y="1150"/>
                    <a:pt x="286" y="1150"/>
                    <a:pt x="334" y="1102"/>
                  </a:cubicBezTo>
                  <a:lnTo>
                    <a:pt x="1144" y="292"/>
                  </a:lnTo>
                  <a:cubicBezTo>
                    <a:pt x="1215" y="221"/>
                    <a:pt x="1215" y="126"/>
                    <a:pt x="1144" y="54"/>
                  </a:cubicBezTo>
                  <a:cubicBezTo>
                    <a:pt x="1108" y="19"/>
                    <a:pt x="1060" y="1"/>
                    <a:pt x="1013" y="1"/>
                  </a:cubicBezTo>
                  <a:close/>
                </a:path>
              </a:pathLst>
            </a:custGeom>
            <a:solidFill>
              <a:srgbClr val="5959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595959"/>
                </a:solidFill>
              </a:endParaRPr>
            </a:p>
          </p:txBody>
        </p:sp>
        <p:sp>
          <p:nvSpPr>
            <p:cNvPr id="3187" name="Google Shape;3187;p58"/>
            <p:cNvSpPr/>
            <p:nvPr/>
          </p:nvSpPr>
          <p:spPr>
            <a:xfrm>
              <a:off x="2909463" y="3411348"/>
              <a:ext cx="36987" cy="36459"/>
            </a:xfrm>
            <a:custGeom>
              <a:rect b="b" l="l" r="r" t="t"/>
              <a:pathLst>
                <a:path extrusionOk="0" h="1174" w="1191">
                  <a:moveTo>
                    <a:pt x="1000" y="0"/>
                  </a:moveTo>
                  <a:cubicBezTo>
                    <a:pt x="959" y="0"/>
                    <a:pt x="917" y="18"/>
                    <a:pt x="881" y="54"/>
                  </a:cubicBezTo>
                  <a:lnTo>
                    <a:pt x="72" y="863"/>
                  </a:lnTo>
                  <a:cubicBezTo>
                    <a:pt x="0" y="935"/>
                    <a:pt x="0" y="1054"/>
                    <a:pt x="72" y="1125"/>
                  </a:cubicBezTo>
                  <a:cubicBezTo>
                    <a:pt x="95" y="1149"/>
                    <a:pt x="143" y="1173"/>
                    <a:pt x="191" y="1173"/>
                  </a:cubicBezTo>
                  <a:cubicBezTo>
                    <a:pt x="238" y="1173"/>
                    <a:pt x="286" y="1149"/>
                    <a:pt x="310" y="1125"/>
                  </a:cubicBezTo>
                  <a:lnTo>
                    <a:pt x="1119" y="316"/>
                  </a:lnTo>
                  <a:cubicBezTo>
                    <a:pt x="1191" y="244"/>
                    <a:pt x="1191" y="125"/>
                    <a:pt x="1119" y="54"/>
                  </a:cubicBezTo>
                  <a:cubicBezTo>
                    <a:pt x="1084" y="18"/>
                    <a:pt x="1042" y="0"/>
                    <a:pt x="1000" y="0"/>
                  </a:cubicBezTo>
                  <a:close/>
                </a:path>
              </a:pathLst>
            </a:custGeom>
            <a:solidFill>
              <a:srgbClr val="5959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595959"/>
                </a:solidFill>
              </a:endParaRPr>
            </a:p>
          </p:txBody>
        </p:sp>
        <p:sp>
          <p:nvSpPr>
            <p:cNvPr id="3188" name="Google Shape;3188;p58"/>
            <p:cNvSpPr/>
            <p:nvPr/>
          </p:nvSpPr>
          <p:spPr>
            <a:xfrm>
              <a:off x="2997473" y="3265824"/>
              <a:ext cx="70277" cy="130214"/>
            </a:xfrm>
            <a:custGeom>
              <a:rect b="b" l="l" r="r" t="t"/>
              <a:pathLst>
                <a:path extrusionOk="0" h="4193" w="2263">
                  <a:moveTo>
                    <a:pt x="953" y="763"/>
                  </a:moveTo>
                  <a:lnTo>
                    <a:pt x="953" y="1834"/>
                  </a:lnTo>
                  <a:cubicBezTo>
                    <a:pt x="500" y="1668"/>
                    <a:pt x="357" y="1501"/>
                    <a:pt x="357" y="1239"/>
                  </a:cubicBezTo>
                  <a:cubicBezTo>
                    <a:pt x="357" y="1001"/>
                    <a:pt x="619" y="810"/>
                    <a:pt x="953" y="763"/>
                  </a:cubicBezTo>
                  <a:close/>
                  <a:moveTo>
                    <a:pt x="1310" y="2335"/>
                  </a:moveTo>
                  <a:cubicBezTo>
                    <a:pt x="1762" y="2525"/>
                    <a:pt x="1905" y="2668"/>
                    <a:pt x="1905" y="2954"/>
                  </a:cubicBezTo>
                  <a:cubicBezTo>
                    <a:pt x="1905" y="3168"/>
                    <a:pt x="1667" y="3382"/>
                    <a:pt x="1310" y="3430"/>
                  </a:cubicBezTo>
                  <a:lnTo>
                    <a:pt x="1310" y="2335"/>
                  </a:lnTo>
                  <a:close/>
                  <a:moveTo>
                    <a:pt x="1143" y="1"/>
                  </a:moveTo>
                  <a:cubicBezTo>
                    <a:pt x="1048" y="1"/>
                    <a:pt x="953" y="72"/>
                    <a:pt x="953" y="167"/>
                  </a:cubicBezTo>
                  <a:lnTo>
                    <a:pt x="953" y="406"/>
                  </a:lnTo>
                  <a:cubicBezTo>
                    <a:pt x="405" y="453"/>
                    <a:pt x="0" y="810"/>
                    <a:pt x="0" y="1239"/>
                  </a:cubicBezTo>
                  <a:cubicBezTo>
                    <a:pt x="0" y="1811"/>
                    <a:pt x="452" y="2049"/>
                    <a:pt x="953" y="2215"/>
                  </a:cubicBezTo>
                  <a:lnTo>
                    <a:pt x="953" y="3430"/>
                  </a:lnTo>
                  <a:cubicBezTo>
                    <a:pt x="619" y="3382"/>
                    <a:pt x="357" y="3168"/>
                    <a:pt x="357" y="2954"/>
                  </a:cubicBezTo>
                  <a:cubicBezTo>
                    <a:pt x="357" y="2858"/>
                    <a:pt x="286" y="2763"/>
                    <a:pt x="191" y="2763"/>
                  </a:cubicBezTo>
                  <a:cubicBezTo>
                    <a:pt x="95" y="2763"/>
                    <a:pt x="0" y="2858"/>
                    <a:pt x="0" y="2954"/>
                  </a:cubicBezTo>
                  <a:cubicBezTo>
                    <a:pt x="0" y="3382"/>
                    <a:pt x="405" y="3716"/>
                    <a:pt x="953" y="3787"/>
                  </a:cubicBezTo>
                  <a:lnTo>
                    <a:pt x="953" y="4002"/>
                  </a:lnTo>
                  <a:cubicBezTo>
                    <a:pt x="953" y="4097"/>
                    <a:pt x="1048" y="4192"/>
                    <a:pt x="1143" y="4192"/>
                  </a:cubicBezTo>
                  <a:cubicBezTo>
                    <a:pt x="1238" y="4192"/>
                    <a:pt x="1310" y="4097"/>
                    <a:pt x="1310" y="4002"/>
                  </a:cubicBezTo>
                  <a:lnTo>
                    <a:pt x="1310" y="3787"/>
                  </a:lnTo>
                  <a:cubicBezTo>
                    <a:pt x="1858" y="3716"/>
                    <a:pt x="2262" y="3382"/>
                    <a:pt x="2262" y="2954"/>
                  </a:cubicBezTo>
                  <a:cubicBezTo>
                    <a:pt x="2262" y="2382"/>
                    <a:pt x="1810" y="2144"/>
                    <a:pt x="1310" y="1953"/>
                  </a:cubicBezTo>
                  <a:lnTo>
                    <a:pt x="1310" y="763"/>
                  </a:lnTo>
                  <a:cubicBezTo>
                    <a:pt x="1643" y="810"/>
                    <a:pt x="1905" y="1001"/>
                    <a:pt x="1905" y="1239"/>
                  </a:cubicBezTo>
                  <a:cubicBezTo>
                    <a:pt x="1905" y="1334"/>
                    <a:pt x="2000" y="1406"/>
                    <a:pt x="2096" y="1406"/>
                  </a:cubicBezTo>
                  <a:cubicBezTo>
                    <a:pt x="2191" y="1406"/>
                    <a:pt x="2262" y="1334"/>
                    <a:pt x="2262" y="1239"/>
                  </a:cubicBezTo>
                  <a:cubicBezTo>
                    <a:pt x="2262" y="810"/>
                    <a:pt x="1858" y="453"/>
                    <a:pt x="1310" y="406"/>
                  </a:cubicBezTo>
                  <a:lnTo>
                    <a:pt x="1310" y="167"/>
                  </a:lnTo>
                  <a:cubicBezTo>
                    <a:pt x="1310" y="72"/>
                    <a:pt x="1238" y="1"/>
                    <a:pt x="1143" y="1"/>
                  </a:cubicBezTo>
                  <a:close/>
                </a:path>
              </a:pathLst>
            </a:custGeom>
            <a:solidFill>
              <a:srgbClr val="5959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595959"/>
                </a:solidFill>
              </a:endParaRPr>
            </a:p>
          </p:txBody>
        </p:sp>
      </p:grpSp>
      <p:grpSp>
        <p:nvGrpSpPr>
          <p:cNvPr id="3189" name="Google Shape;3189;p58"/>
          <p:cNvGrpSpPr/>
          <p:nvPr/>
        </p:nvGrpSpPr>
        <p:grpSpPr>
          <a:xfrm>
            <a:off x="3499886" y="2571755"/>
            <a:ext cx="388281" cy="389026"/>
            <a:chOff x="4053561" y="1987880"/>
            <a:chExt cx="388281" cy="389026"/>
          </a:xfrm>
        </p:grpSpPr>
        <p:sp>
          <p:nvSpPr>
            <p:cNvPr id="3190" name="Google Shape;3190;p58"/>
            <p:cNvSpPr/>
            <p:nvPr/>
          </p:nvSpPr>
          <p:spPr>
            <a:xfrm>
              <a:off x="4053561" y="1987880"/>
              <a:ext cx="388281" cy="389026"/>
            </a:xfrm>
            <a:custGeom>
              <a:rect b="b" l="l" r="r" t="t"/>
              <a:pathLst>
                <a:path extrusionOk="0" h="12527" w="12503">
                  <a:moveTo>
                    <a:pt x="6430" y="1167"/>
                  </a:moveTo>
                  <a:cubicBezTo>
                    <a:pt x="9097" y="1263"/>
                    <a:pt x="11264" y="3406"/>
                    <a:pt x="11360" y="6073"/>
                  </a:cubicBezTo>
                  <a:lnTo>
                    <a:pt x="10931" y="6073"/>
                  </a:lnTo>
                  <a:cubicBezTo>
                    <a:pt x="10836" y="3644"/>
                    <a:pt x="8883" y="1668"/>
                    <a:pt x="6430" y="1572"/>
                  </a:cubicBezTo>
                  <a:lnTo>
                    <a:pt x="6430" y="1167"/>
                  </a:lnTo>
                  <a:close/>
                  <a:moveTo>
                    <a:pt x="1572" y="6454"/>
                  </a:moveTo>
                  <a:cubicBezTo>
                    <a:pt x="1667" y="8883"/>
                    <a:pt x="3620" y="10860"/>
                    <a:pt x="6073" y="10955"/>
                  </a:cubicBezTo>
                  <a:lnTo>
                    <a:pt x="6073" y="11360"/>
                  </a:lnTo>
                  <a:cubicBezTo>
                    <a:pt x="3406" y="11265"/>
                    <a:pt x="1238" y="9121"/>
                    <a:pt x="1143" y="6454"/>
                  </a:cubicBezTo>
                  <a:close/>
                  <a:moveTo>
                    <a:pt x="6073" y="1167"/>
                  </a:moveTo>
                  <a:lnTo>
                    <a:pt x="6073" y="2549"/>
                  </a:lnTo>
                  <a:cubicBezTo>
                    <a:pt x="6073" y="2644"/>
                    <a:pt x="6144" y="2739"/>
                    <a:pt x="6263" y="2739"/>
                  </a:cubicBezTo>
                  <a:cubicBezTo>
                    <a:pt x="6359" y="2739"/>
                    <a:pt x="6430" y="2644"/>
                    <a:pt x="6430" y="2549"/>
                  </a:cubicBezTo>
                  <a:lnTo>
                    <a:pt x="6430" y="1953"/>
                  </a:lnTo>
                  <a:cubicBezTo>
                    <a:pt x="8669" y="2049"/>
                    <a:pt x="10478" y="3858"/>
                    <a:pt x="10574" y="6073"/>
                  </a:cubicBezTo>
                  <a:lnTo>
                    <a:pt x="9978" y="6073"/>
                  </a:lnTo>
                  <a:cubicBezTo>
                    <a:pt x="9883" y="6073"/>
                    <a:pt x="9788" y="6168"/>
                    <a:pt x="9788" y="6264"/>
                  </a:cubicBezTo>
                  <a:cubicBezTo>
                    <a:pt x="9788" y="6359"/>
                    <a:pt x="9883" y="6454"/>
                    <a:pt x="9978" y="6454"/>
                  </a:cubicBezTo>
                  <a:lnTo>
                    <a:pt x="10574" y="6454"/>
                  </a:lnTo>
                  <a:cubicBezTo>
                    <a:pt x="10526" y="7407"/>
                    <a:pt x="10169" y="8336"/>
                    <a:pt x="9550" y="9050"/>
                  </a:cubicBezTo>
                  <a:cubicBezTo>
                    <a:pt x="8907" y="9836"/>
                    <a:pt x="8002" y="10336"/>
                    <a:pt x="7002" y="10526"/>
                  </a:cubicBezTo>
                  <a:cubicBezTo>
                    <a:pt x="6906" y="10550"/>
                    <a:pt x="6835" y="10646"/>
                    <a:pt x="6859" y="10741"/>
                  </a:cubicBezTo>
                  <a:cubicBezTo>
                    <a:pt x="6882" y="10812"/>
                    <a:pt x="6954" y="10884"/>
                    <a:pt x="7049" y="10884"/>
                  </a:cubicBezTo>
                  <a:lnTo>
                    <a:pt x="7073" y="10884"/>
                  </a:lnTo>
                  <a:cubicBezTo>
                    <a:pt x="8145" y="10693"/>
                    <a:pt x="9121" y="10122"/>
                    <a:pt x="9835" y="9288"/>
                  </a:cubicBezTo>
                  <a:cubicBezTo>
                    <a:pt x="10502" y="8502"/>
                    <a:pt x="10907" y="7502"/>
                    <a:pt x="10931" y="6454"/>
                  </a:cubicBezTo>
                  <a:lnTo>
                    <a:pt x="11360" y="6454"/>
                  </a:lnTo>
                  <a:cubicBezTo>
                    <a:pt x="11264" y="9121"/>
                    <a:pt x="9097" y="11265"/>
                    <a:pt x="6430" y="11360"/>
                  </a:cubicBezTo>
                  <a:lnTo>
                    <a:pt x="6430" y="9979"/>
                  </a:lnTo>
                  <a:cubicBezTo>
                    <a:pt x="6430" y="9883"/>
                    <a:pt x="6359" y="9812"/>
                    <a:pt x="6263" y="9812"/>
                  </a:cubicBezTo>
                  <a:cubicBezTo>
                    <a:pt x="6144" y="9812"/>
                    <a:pt x="6073" y="9883"/>
                    <a:pt x="6073" y="9979"/>
                  </a:cubicBezTo>
                  <a:lnTo>
                    <a:pt x="6073" y="10574"/>
                  </a:lnTo>
                  <a:cubicBezTo>
                    <a:pt x="3834" y="10479"/>
                    <a:pt x="2024" y="8693"/>
                    <a:pt x="1929" y="6454"/>
                  </a:cubicBezTo>
                  <a:lnTo>
                    <a:pt x="2524" y="6454"/>
                  </a:lnTo>
                  <a:cubicBezTo>
                    <a:pt x="2644" y="6454"/>
                    <a:pt x="2715" y="6359"/>
                    <a:pt x="2715" y="6264"/>
                  </a:cubicBezTo>
                  <a:cubicBezTo>
                    <a:pt x="2715" y="6168"/>
                    <a:pt x="2644" y="6073"/>
                    <a:pt x="2524" y="6073"/>
                  </a:cubicBezTo>
                  <a:lnTo>
                    <a:pt x="1929" y="6073"/>
                  </a:lnTo>
                  <a:cubicBezTo>
                    <a:pt x="1977" y="5121"/>
                    <a:pt x="2334" y="4192"/>
                    <a:pt x="2953" y="3477"/>
                  </a:cubicBezTo>
                  <a:cubicBezTo>
                    <a:pt x="3620" y="2715"/>
                    <a:pt x="4525" y="2191"/>
                    <a:pt x="5501" y="2001"/>
                  </a:cubicBezTo>
                  <a:cubicBezTo>
                    <a:pt x="5597" y="2001"/>
                    <a:pt x="5668" y="1906"/>
                    <a:pt x="5644" y="1810"/>
                  </a:cubicBezTo>
                  <a:cubicBezTo>
                    <a:pt x="5644" y="1691"/>
                    <a:pt x="5549" y="1644"/>
                    <a:pt x="5430" y="1644"/>
                  </a:cubicBezTo>
                  <a:cubicBezTo>
                    <a:pt x="4358" y="1834"/>
                    <a:pt x="3382" y="2406"/>
                    <a:pt x="2691" y="3239"/>
                  </a:cubicBezTo>
                  <a:cubicBezTo>
                    <a:pt x="2001" y="4025"/>
                    <a:pt x="1619" y="5049"/>
                    <a:pt x="1572" y="6073"/>
                  </a:cubicBezTo>
                  <a:lnTo>
                    <a:pt x="1167" y="6073"/>
                  </a:lnTo>
                  <a:cubicBezTo>
                    <a:pt x="1262" y="3406"/>
                    <a:pt x="3406" y="1263"/>
                    <a:pt x="6073" y="1167"/>
                  </a:cubicBezTo>
                  <a:close/>
                  <a:moveTo>
                    <a:pt x="6239" y="0"/>
                  </a:moveTo>
                  <a:cubicBezTo>
                    <a:pt x="6144" y="0"/>
                    <a:pt x="6073" y="96"/>
                    <a:pt x="6073" y="191"/>
                  </a:cubicBezTo>
                  <a:lnTo>
                    <a:pt x="6073" y="810"/>
                  </a:lnTo>
                  <a:cubicBezTo>
                    <a:pt x="4668" y="834"/>
                    <a:pt x="3382" y="1406"/>
                    <a:pt x="2382" y="2406"/>
                  </a:cubicBezTo>
                  <a:cubicBezTo>
                    <a:pt x="1405" y="3382"/>
                    <a:pt x="834" y="4692"/>
                    <a:pt x="786" y="6073"/>
                  </a:cubicBezTo>
                  <a:lnTo>
                    <a:pt x="191" y="6073"/>
                  </a:lnTo>
                  <a:cubicBezTo>
                    <a:pt x="72" y="6073"/>
                    <a:pt x="0" y="6168"/>
                    <a:pt x="0" y="6264"/>
                  </a:cubicBezTo>
                  <a:cubicBezTo>
                    <a:pt x="0" y="6359"/>
                    <a:pt x="72" y="6454"/>
                    <a:pt x="191" y="6454"/>
                  </a:cubicBezTo>
                  <a:lnTo>
                    <a:pt x="786" y="6454"/>
                  </a:lnTo>
                  <a:cubicBezTo>
                    <a:pt x="834" y="7835"/>
                    <a:pt x="1381" y="9145"/>
                    <a:pt x="2382" y="10122"/>
                  </a:cubicBezTo>
                  <a:cubicBezTo>
                    <a:pt x="3382" y="11122"/>
                    <a:pt x="4668" y="11693"/>
                    <a:pt x="6073" y="11741"/>
                  </a:cubicBezTo>
                  <a:lnTo>
                    <a:pt x="6073" y="12336"/>
                  </a:lnTo>
                  <a:cubicBezTo>
                    <a:pt x="6073" y="12432"/>
                    <a:pt x="6144" y="12527"/>
                    <a:pt x="6239" y="12527"/>
                  </a:cubicBezTo>
                  <a:cubicBezTo>
                    <a:pt x="6359" y="12527"/>
                    <a:pt x="6430" y="12432"/>
                    <a:pt x="6430" y="12336"/>
                  </a:cubicBezTo>
                  <a:lnTo>
                    <a:pt x="6430" y="11741"/>
                  </a:lnTo>
                  <a:cubicBezTo>
                    <a:pt x="7835" y="11693"/>
                    <a:pt x="9121" y="11122"/>
                    <a:pt x="10121" y="10122"/>
                  </a:cubicBezTo>
                  <a:cubicBezTo>
                    <a:pt x="11098" y="9145"/>
                    <a:pt x="11669" y="7835"/>
                    <a:pt x="11717" y="6454"/>
                  </a:cubicBezTo>
                  <a:lnTo>
                    <a:pt x="12312" y="6454"/>
                  </a:lnTo>
                  <a:cubicBezTo>
                    <a:pt x="12431" y="6454"/>
                    <a:pt x="12503" y="6359"/>
                    <a:pt x="12503" y="6264"/>
                  </a:cubicBezTo>
                  <a:cubicBezTo>
                    <a:pt x="12503" y="6168"/>
                    <a:pt x="12431" y="6073"/>
                    <a:pt x="12312" y="6073"/>
                  </a:cubicBezTo>
                  <a:lnTo>
                    <a:pt x="11717" y="6073"/>
                  </a:lnTo>
                  <a:cubicBezTo>
                    <a:pt x="11669" y="4692"/>
                    <a:pt x="11098" y="3382"/>
                    <a:pt x="10121" y="2406"/>
                  </a:cubicBezTo>
                  <a:cubicBezTo>
                    <a:pt x="9121" y="1406"/>
                    <a:pt x="7835" y="834"/>
                    <a:pt x="6430" y="810"/>
                  </a:cubicBezTo>
                  <a:lnTo>
                    <a:pt x="6430" y="191"/>
                  </a:lnTo>
                  <a:cubicBezTo>
                    <a:pt x="6430" y="96"/>
                    <a:pt x="6359" y="0"/>
                    <a:pt x="6239" y="0"/>
                  </a:cubicBezTo>
                  <a:close/>
                </a:path>
              </a:pathLst>
            </a:custGeom>
            <a:solidFill>
              <a:srgbClr val="5959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595959"/>
                </a:solidFill>
              </a:endParaRPr>
            </a:p>
          </p:txBody>
        </p:sp>
        <p:sp>
          <p:nvSpPr>
            <p:cNvPr id="3191" name="Google Shape;3191;p58"/>
            <p:cNvSpPr/>
            <p:nvPr/>
          </p:nvSpPr>
          <p:spPr>
            <a:xfrm>
              <a:off x="4217717" y="2098063"/>
              <a:ext cx="59936" cy="59936"/>
            </a:xfrm>
            <a:custGeom>
              <a:rect b="b" l="l" r="r" t="t"/>
              <a:pathLst>
                <a:path extrusionOk="0" h="1930" w="1930">
                  <a:moveTo>
                    <a:pt x="977" y="1"/>
                  </a:moveTo>
                  <a:cubicBezTo>
                    <a:pt x="430" y="1"/>
                    <a:pt x="1" y="429"/>
                    <a:pt x="1" y="953"/>
                  </a:cubicBezTo>
                  <a:cubicBezTo>
                    <a:pt x="1" y="1477"/>
                    <a:pt x="430" y="1930"/>
                    <a:pt x="977" y="1930"/>
                  </a:cubicBezTo>
                  <a:cubicBezTo>
                    <a:pt x="1501" y="1930"/>
                    <a:pt x="1930" y="1477"/>
                    <a:pt x="1930" y="953"/>
                  </a:cubicBezTo>
                  <a:cubicBezTo>
                    <a:pt x="1930" y="882"/>
                    <a:pt x="1930" y="787"/>
                    <a:pt x="1906" y="715"/>
                  </a:cubicBezTo>
                  <a:cubicBezTo>
                    <a:pt x="1885" y="633"/>
                    <a:pt x="1811" y="568"/>
                    <a:pt x="1729" y="568"/>
                  </a:cubicBezTo>
                  <a:cubicBezTo>
                    <a:pt x="1717" y="568"/>
                    <a:pt x="1704" y="569"/>
                    <a:pt x="1692" y="572"/>
                  </a:cubicBezTo>
                  <a:cubicBezTo>
                    <a:pt x="1573" y="596"/>
                    <a:pt x="1525" y="715"/>
                    <a:pt x="1549" y="811"/>
                  </a:cubicBezTo>
                  <a:cubicBezTo>
                    <a:pt x="1573" y="858"/>
                    <a:pt x="1573" y="906"/>
                    <a:pt x="1573" y="953"/>
                  </a:cubicBezTo>
                  <a:cubicBezTo>
                    <a:pt x="1573" y="1287"/>
                    <a:pt x="1311" y="1549"/>
                    <a:pt x="977" y="1549"/>
                  </a:cubicBezTo>
                  <a:cubicBezTo>
                    <a:pt x="644" y="1549"/>
                    <a:pt x="382" y="1287"/>
                    <a:pt x="382" y="953"/>
                  </a:cubicBezTo>
                  <a:cubicBezTo>
                    <a:pt x="382" y="620"/>
                    <a:pt x="644" y="358"/>
                    <a:pt x="977" y="358"/>
                  </a:cubicBezTo>
                  <a:cubicBezTo>
                    <a:pt x="1025" y="358"/>
                    <a:pt x="1073" y="358"/>
                    <a:pt x="1120" y="382"/>
                  </a:cubicBezTo>
                  <a:cubicBezTo>
                    <a:pt x="1133" y="385"/>
                    <a:pt x="1145" y="386"/>
                    <a:pt x="1158" y="386"/>
                  </a:cubicBezTo>
                  <a:cubicBezTo>
                    <a:pt x="1239" y="386"/>
                    <a:pt x="1314" y="322"/>
                    <a:pt x="1335" y="239"/>
                  </a:cubicBezTo>
                  <a:cubicBezTo>
                    <a:pt x="1358" y="144"/>
                    <a:pt x="1311" y="48"/>
                    <a:pt x="1215" y="25"/>
                  </a:cubicBezTo>
                  <a:cubicBezTo>
                    <a:pt x="1144" y="1"/>
                    <a:pt x="1049" y="1"/>
                    <a:pt x="977" y="1"/>
                  </a:cubicBezTo>
                  <a:close/>
                </a:path>
              </a:pathLst>
            </a:custGeom>
            <a:solidFill>
              <a:srgbClr val="5959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595959"/>
                </a:solidFill>
              </a:endParaRPr>
            </a:p>
          </p:txBody>
        </p:sp>
        <p:sp>
          <p:nvSpPr>
            <p:cNvPr id="3192" name="Google Shape;3192;p58"/>
            <p:cNvSpPr/>
            <p:nvPr/>
          </p:nvSpPr>
          <p:spPr>
            <a:xfrm>
              <a:off x="4199240" y="2168806"/>
              <a:ext cx="96923" cy="91985"/>
            </a:xfrm>
            <a:custGeom>
              <a:rect b="b" l="l" r="r" t="t"/>
              <a:pathLst>
                <a:path extrusionOk="0" h="2962" w="3121">
                  <a:moveTo>
                    <a:pt x="1977" y="366"/>
                  </a:moveTo>
                  <a:cubicBezTo>
                    <a:pt x="2049" y="366"/>
                    <a:pt x="2120" y="366"/>
                    <a:pt x="2168" y="414"/>
                  </a:cubicBezTo>
                  <a:lnTo>
                    <a:pt x="2549" y="723"/>
                  </a:lnTo>
                  <a:cubicBezTo>
                    <a:pt x="2668" y="843"/>
                    <a:pt x="2739" y="1009"/>
                    <a:pt x="2739" y="1200"/>
                  </a:cubicBezTo>
                  <a:lnTo>
                    <a:pt x="2739" y="2390"/>
                  </a:lnTo>
                  <a:cubicBezTo>
                    <a:pt x="2739" y="2510"/>
                    <a:pt x="2644" y="2605"/>
                    <a:pt x="2549" y="2605"/>
                  </a:cubicBezTo>
                  <a:lnTo>
                    <a:pt x="572" y="2605"/>
                  </a:lnTo>
                  <a:cubicBezTo>
                    <a:pt x="477" y="2605"/>
                    <a:pt x="382" y="2510"/>
                    <a:pt x="382" y="2390"/>
                  </a:cubicBezTo>
                  <a:lnTo>
                    <a:pt x="382" y="1200"/>
                  </a:lnTo>
                  <a:cubicBezTo>
                    <a:pt x="382" y="1009"/>
                    <a:pt x="453" y="843"/>
                    <a:pt x="572" y="747"/>
                  </a:cubicBezTo>
                  <a:lnTo>
                    <a:pt x="953" y="414"/>
                  </a:lnTo>
                  <a:cubicBezTo>
                    <a:pt x="1001" y="390"/>
                    <a:pt x="1048" y="366"/>
                    <a:pt x="1096" y="366"/>
                  </a:cubicBezTo>
                  <a:lnTo>
                    <a:pt x="1144" y="366"/>
                  </a:lnTo>
                  <a:cubicBezTo>
                    <a:pt x="1275" y="402"/>
                    <a:pt x="1418" y="420"/>
                    <a:pt x="1560" y="420"/>
                  </a:cubicBezTo>
                  <a:cubicBezTo>
                    <a:pt x="1703" y="420"/>
                    <a:pt x="1846" y="402"/>
                    <a:pt x="1977" y="366"/>
                  </a:cubicBezTo>
                  <a:close/>
                  <a:moveTo>
                    <a:pt x="1111" y="1"/>
                  </a:moveTo>
                  <a:cubicBezTo>
                    <a:pt x="965" y="1"/>
                    <a:pt x="826" y="36"/>
                    <a:pt x="715" y="128"/>
                  </a:cubicBezTo>
                  <a:lnTo>
                    <a:pt x="358" y="461"/>
                  </a:lnTo>
                  <a:cubicBezTo>
                    <a:pt x="143" y="628"/>
                    <a:pt x="1" y="914"/>
                    <a:pt x="1" y="1176"/>
                  </a:cubicBezTo>
                  <a:lnTo>
                    <a:pt x="1" y="2390"/>
                  </a:lnTo>
                  <a:cubicBezTo>
                    <a:pt x="1" y="2700"/>
                    <a:pt x="263" y="2962"/>
                    <a:pt x="596" y="2962"/>
                  </a:cubicBezTo>
                  <a:lnTo>
                    <a:pt x="2549" y="2962"/>
                  </a:lnTo>
                  <a:cubicBezTo>
                    <a:pt x="2858" y="2962"/>
                    <a:pt x="3120" y="2724"/>
                    <a:pt x="3120" y="2390"/>
                  </a:cubicBezTo>
                  <a:lnTo>
                    <a:pt x="3120" y="1200"/>
                  </a:lnTo>
                  <a:cubicBezTo>
                    <a:pt x="3120" y="914"/>
                    <a:pt x="3001" y="628"/>
                    <a:pt x="2787" y="461"/>
                  </a:cubicBezTo>
                  <a:lnTo>
                    <a:pt x="2406" y="152"/>
                  </a:lnTo>
                  <a:cubicBezTo>
                    <a:pt x="2294" y="40"/>
                    <a:pt x="2152" y="1"/>
                    <a:pt x="2016" y="1"/>
                  </a:cubicBezTo>
                  <a:cubicBezTo>
                    <a:pt x="1979" y="1"/>
                    <a:pt x="1942" y="4"/>
                    <a:pt x="1906" y="9"/>
                  </a:cubicBezTo>
                  <a:cubicBezTo>
                    <a:pt x="1787" y="45"/>
                    <a:pt x="1674" y="63"/>
                    <a:pt x="1563" y="63"/>
                  </a:cubicBezTo>
                  <a:cubicBezTo>
                    <a:pt x="1453" y="63"/>
                    <a:pt x="1346" y="45"/>
                    <a:pt x="1239" y="9"/>
                  </a:cubicBezTo>
                  <a:cubicBezTo>
                    <a:pt x="1196" y="4"/>
                    <a:pt x="1153" y="1"/>
                    <a:pt x="1111" y="1"/>
                  </a:cubicBezTo>
                  <a:close/>
                </a:path>
              </a:pathLst>
            </a:custGeom>
            <a:solidFill>
              <a:srgbClr val="5959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595959"/>
                </a:solidFill>
              </a:endParaRPr>
            </a:p>
          </p:txBody>
        </p:sp>
      </p:grpSp>
      <p:sp>
        <p:nvSpPr>
          <p:cNvPr id="3193" name="Google Shape;3193;p58"/>
          <p:cNvSpPr txBox="1"/>
          <p:nvPr/>
        </p:nvSpPr>
        <p:spPr>
          <a:xfrm>
            <a:off x="4031175" y="1438500"/>
            <a:ext cx="4014300" cy="2986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Titillium Web"/>
                <a:ea typeface="Titillium Web"/>
                <a:cs typeface="Titillium Web"/>
                <a:sym typeface="Titillium Web"/>
              </a:rPr>
              <a:t>Storing AR Object at a proximate location. </a:t>
            </a:r>
            <a:endParaRPr>
              <a:latin typeface="Titillium Web"/>
              <a:ea typeface="Titillium Web"/>
              <a:cs typeface="Titillium Web"/>
              <a:sym typeface="Titillium Web"/>
            </a:endParaRPr>
          </a:p>
          <a:p>
            <a:pPr indent="0" lvl="0" marL="0" rtl="0" algn="l">
              <a:spcBef>
                <a:spcPts val="0"/>
              </a:spcBef>
              <a:spcAft>
                <a:spcPts val="0"/>
              </a:spcAft>
              <a:buNone/>
            </a:pPr>
            <a:r>
              <a:rPr lang="en">
                <a:latin typeface="Titillium Web"/>
                <a:ea typeface="Titillium Web"/>
                <a:cs typeface="Titillium Web"/>
                <a:sym typeface="Titillium Web"/>
              </a:rPr>
              <a:t>Sharing AR Art with friends.</a:t>
            </a:r>
            <a:endParaRPr>
              <a:latin typeface="Titillium Web"/>
              <a:ea typeface="Titillium Web"/>
              <a:cs typeface="Titillium Web"/>
              <a:sym typeface="Titillium Web"/>
            </a:endParaRPr>
          </a:p>
          <a:p>
            <a:pPr indent="0" lvl="0" marL="0" rtl="0" algn="l">
              <a:spcBef>
                <a:spcPts val="0"/>
              </a:spcBef>
              <a:spcAft>
                <a:spcPts val="0"/>
              </a:spcAft>
              <a:buNone/>
            </a:pPr>
            <a:r>
              <a:t/>
            </a:r>
            <a:endParaRPr>
              <a:latin typeface="Titillium Web"/>
              <a:ea typeface="Titillium Web"/>
              <a:cs typeface="Titillium Web"/>
              <a:sym typeface="Titillium Web"/>
            </a:endParaRPr>
          </a:p>
          <a:p>
            <a:pPr indent="0" lvl="0" marL="0" rtl="0" algn="l">
              <a:spcBef>
                <a:spcPts val="0"/>
              </a:spcBef>
              <a:spcAft>
                <a:spcPts val="0"/>
              </a:spcAft>
              <a:buNone/>
            </a:pPr>
            <a:r>
              <a:t/>
            </a:r>
            <a:endParaRPr>
              <a:latin typeface="Titillium Web"/>
              <a:ea typeface="Titillium Web"/>
              <a:cs typeface="Titillium Web"/>
              <a:sym typeface="Titillium Web"/>
            </a:endParaRPr>
          </a:p>
          <a:p>
            <a:pPr indent="0" lvl="0" marL="0" rtl="0" algn="l">
              <a:spcBef>
                <a:spcPts val="0"/>
              </a:spcBef>
              <a:spcAft>
                <a:spcPts val="0"/>
              </a:spcAft>
              <a:buNone/>
            </a:pPr>
            <a:r>
              <a:rPr lang="en">
                <a:latin typeface="Titillium Web"/>
                <a:ea typeface="Titillium Web"/>
                <a:cs typeface="Titillium Web"/>
                <a:sym typeface="Titillium Web"/>
              </a:rPr>
              <a:t>Message only discoverable at physical location.</a:t>
            </a:r>
            <a:endParaRPr>
              <a:latin typeface="Titillium Web"/>
              <a:ea typeface="Titillium Web"/>
              <a:cs typeface="Titillium Web"/>
              <a:sym typeface="Titillium Web"/>
            </a:endParaRPr>
          </a:p>
          <a:p>
            <a:pPr indent="0" lvl="0" marL="0" rtl="0" algn="l">
              <a:spcBef>
                <a:spcPts val="0"/>
              </a:spcBef>
              <a:spcAft>
                <a:spcPts val="0"/>
              </a:spcAft>
              <a:buNone/>
            </a:pPr>
            <a:r>
              <a:rPr lang="en">
                <a:latin typeface="Titillium Web"/>
                <a:ea typeface="Titillium Web"/>
                <a:cs typeface="Titillium Web"/>
                <a:sym typeface="Titillium Web"/>
              </a:rPr>
              <a:t>Overlapping target audience. </a:t>
            </a:r>
            <a:endParaRPr>
              <a:latin typeface="Titillium Web"/>
              <a:ea typeface="Titillium Web"/>
              <a:cs typeface="Titillium Web"/>
              <a:sym typeface="Titillium Web"/>
            </a:endParaRPr>
          </a:p>
          <a:p>
            <a:pPr indent="0" lvl="0" marL="0" rtl="0" algn="l">
              <a:spcBef>
                <a:spcPts val="0"/>
              </a:spcBef>
              <a:spcAft>
                <a:spcPts val="0"/>
              </a:spcAft>
              <a:buNone/>
            </a:pPr>
            <a:r>
              <a:rPr lang="en">
                <a:latin typeface="Titillium Web"/>
                <a:ea typeface="Titillium Web"/>
                <a:cs typeface="Titillium Web"/>
                <a:sym typeface="Titillium Web"/>
              </a:rPr>
              <a:t>Private and public message feature.</a:t>
            </a:r>
            <a:endParaRPr>
              <a:latin typeface="Titillium Web"/>
              <a:ea typeface="Titillium Web"/>
              <a:cs typeface="Titillium Web"/>
              <a:sym typeface="Titillium Web"/>
            </a:endParaRPr>
          </a:p>
          <a:p>
            <a:pPr indent="0" lvl="0" marL="0" rtl="0" algn="l">
              <a:spcBef>
                <a:spcPts val="0"/>
              </a:spcBef>
              <a:spcAft>
                <a:spcPts val="0"/>
              </a:spcAft>
              <a:buNone/>
            </a:pPr>
            <a:r>
              <a:t/>
            </a:r>
            <a:endParaRPr>
              <a:latin typeface="Titillium Web"/>
              <a:ea typeface="Titillium Web"/>
              <a:cs typeface="Titillium Web"/>
              <a:sym typeface="Titillium Web"/>
            </a:endParaRPr>
          </a:p>
          <a:p>
            <a:pPr indent="0" lvl="0" marL="0" rtl="0" algn="l">
              <a:spcBef>
                <a:spcPts val="0"/>
              </a:spcBef>
              <a:spcAft>
                <a:spcPts val="0"/>
              </a:spcAft>
              <a:buNone/>
            </a:pPr>
            <a:r>
              <a:t/>
            </a:r>
            <a:endParaRPr>
              <a:latin typeface="Titillium Web"/>
              <a:ea typeface="Titillium Web"/>
              <a:cs typeface="Titillium Web"/>
              <a:sym typeface="Titillium Web"/>
            </a:endParaRPr>
          </a:p>
          <a:p>
            <a:pPr indent="0" lvl="0" marL="0" rtl="0" algn="l">
              <a:spcBef>
                <a:spcPts val="0"/>
              </a:spcBef>
              <a:spcAft>
                <a:spcPts val="0"/>
              </a:spcAft>
              <a:buNone/>
            </a:pPr>
            <a:r>
              <a:rPr lang="en">
                <a:latin typeface="Titillium Web"/>
                <a:ea typeface="Titillium Web"/>
                <a:cs typeface="Titillium Web"/>
                <a:sym typeface="Titillium Web"/>
              </a:rPr>
              <a:t>Does not have extensive reputation nor user base.</a:t>
            </a:r>
            <a:endParaRPr>
              <a:latin typeface="Titillium Web"/>
              <a:ea typeface="Titillium Web"/>
              <a:cs typeface="Titillium Web"/>
              <a:sym typeface="Titillium Web"/>
            </a:endParaRPr>
          </a:p>
          <a:p>
            <a:pPr indent="0" lvl="0" marL="0" rtl="0" algn="l">
              <a:spcBef>
                <a:spcPts val="0"/>
              </a:spcBef>
              <a:spcAft>
                <a:spcPts val="0"/>
              </a:spcAft>
              <a:buNone/>
            </a:pPr>
            <a:r>
              <a:rPr lang="en">
                <a:latin typeface="Titillium Web"/>
                <a:ea typeface="Titillium Web"/>
                <a:cs typeface="Titillium Web"/>
                <a:sym typeface="Titillium Web"/>
              </a:rPr>
              <a:t>AR drawing/editing tool is primarily in 2D.</a:t>
            </a:r>
            <a:endParaRPr>
              <a:latin typeface="Titillium Web"/>
              <a:ea typeface="Titillium Web"/>
              <a:cs typeface="Titillium Web"/>
              <a:sym typeface="Titillium Web"/>
            </a:endParaRPr>
          </a:p>
          <a:p>
            <a:pPr indent="0" lvl="0" marL="0" rtl="0" algn="l">
              <a:spcBef>
                <a:spcPts val="0"/>
              </a:spcBef>
              <a:spcAft>
                <a:spcPts val="0"/>
              </a:spcAft>
              <a:buNone/>
            </a:pPr>
            <a:r>
              <a:rPr lang="en">
                <a:latin typeface="Titillium Web"/>
                <a:ea typeface="Titillium Web"/>
                <a:cs typeface="Titillium Web"/>
                <a:sym typeface="Titillium Web"/>
              </a:rPr>
              <a:t>Lacks realism and does not offer 3D object scanning. </a:t>
            </a:r>
            <a:endParaRPr>
              <a:latin typeface="Titillium Web"/>
              <a:ea typeface="Titillium Web"/>
              <a:cs typeface="Titillium Web"/>
              <a:sym typeface="Titillium Web"/>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97" name="Shape 3197"/>
        <p:cNvGrpSpPr/>
        <p:nvPr/>
      </p:nvGrpSpPr>
      <p:grpSpPr>
        <a:xfrm>
          <a:off x="0" y="0"/>
          <a:ext cx="0" cy="0"/>
          <a:chOff x="0" y="0"/>
          <a:chExt cx="0" cy="0"/>
        </a:xfrm>
      </p:grpSpPr>
      <p:sp>
        <p:nvSpPr>
          <p:cNvPr id="3198" name="Google Shape;3198;p59"/>
          <p:cNvSpPr txBox="1"/>
          <p:nvPr>
            <p:ph type="title"/>
          </p:nvPr>
        </p:nvSpPr>
        <p:spPr>
          <a:xfrm>
            <a:off x="1844825" y="539400"/>
            <a:ext cx="6321600" cy="5259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Competitive Matrix: Features + Target Audience </a:t>
            </a:r>
            <a:endParaRPr/>
          </a:p>
        </p:txBody>
      </p:sp>
      <p:graphicFrame>
        <p:nvGraphicFramePr>
          <p:cNvPr id="3199" name="Google Shape;3199;p59"/>
          <p:cNvGraphicFramePr/>
          <p:nvPr/>
        </p:nvGraphicFramePr>
        <p:xfrm>
          <a:off x="952500" y="1238250"/>
          <a:ext cx="3000000" cy="3000000"/>
        </p:xfrm>
        <a:graphic>
          <a:graphicData uri="http://schemas.openxmlformats.org/drawingml/2006/table">
            <a:tbl>
              <a:tblPr>
                <a:noFill/>
                <a:tableStyleId>{6DD2630E-D3D8-4B67-B6DA-75988DDF5517}</a:tableStyleId>
              </a:tblPr>
              <a:tblGrid>
                <a:gridCol w="1099850"/>
                <a:gridCol w="1267150"/>
                <a:gridCol w="1403975"/>
                <a:gridCol w="1303750"/>
                <a:gridCol w="1186150"/>
                <a:gridCol w="1141200"/>
              </a:tblGrid>
              <a:tr h="467400">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rPr lang="en"/>
                        <a:t>Realistic AR</a:t>
                      </a:r>
                      <a:endParaRPr/>
                    </a:p>
                  </a:txBody>
                  <a:tcPr marT="91425" marB="91425" marR="91425" marL="91425"/>
                </a:tc>
                <a:tc>
                  <a:txBody>
                    <a:bodyPr/>
                    <a:lstStyle/>
                    <a:p>
                      <a:pPr indent="0" lvl="0" marL="0" rtl="0" algn="l">
                        <a:spcBef>
                          <a:spcPts val="0"/>
                        </a:spcBef>
                        <a:spcAft>
                          <a:spcPts val="0"/>
                        </a:spcAft>
                        <a:buNone/>
                      </a:pPr>
                      <a:r>
                        <a:rPr lang="en"/>
                        <a:t>Location-based</a:t>
                      </a:r>
                      <a:endParaRPr/>
                    </a:p>
                  </a:txBody>
                  <a:tcPr marT="91425" marB="91425" marR="91425" marL="91425"/>
                </a:tc>
                <a:tc>
                  <a:txBody>
                    <a:bodyPr/>
                    <a:lstStyle/>
                    <a:p>
                      <a:pPr indent="0" lvl="0" marL="0" rtl="0" algn="l">
                        <a:spcBef>
                          <a:spcPts val="0"/>
                        </a:spcBef>
                        <a:spcAft>
                          <a:spcPts val="0"/>
                        </a:spcAft>
                        <a:buNone/>
                      </a:pPr>
                      <a:r>
                        <a:rPr lang="en"/>
                        <a:t>Social context</a:t>
                      </a:r>
                      <a:endParaRPr/>
                    </a:p>
                  </a:txBody>
                  <a:tcPr marT="91425" marB="91425" marR="91425" marL="91425"/>
                </a:tc>
                <a:tc>
                  <a:txBody>
                    <a:bodyPr/>
                    <a:lstStyle/>
                    <a:p>
                      <a:pPr indent="0" lvl="0" marL="0" rtl="0" algn="l">
                        <a:spcBef>
                          <a:spcPts val="0"/>
                        </a:spcBef>
                        <a:spcAft>
                          <a:spcPts val="0"/>
                        </a:spcAft>
                        <a:buNone/>
                      </a:pPr>
                      <a:r>
                        <a:rPr lang="en"/>
                        <a:t>Gamification</a:t>
                      </a:r>
                      <a:endParaRPr/>
                    </a:p>
                  </a:txBody>
                  <a:tcPr marT="91425" marB="91425" marR="91425" marL="91425"/>
                </a:tc>
                <a:tc>
                  <a:txBody>
                    <a:bodyPr/>
                    <a:lstStyle/>
                    <a:p>
                      <a:pPr indent="0" lvl="0" marL="0" rtl="0" algn="l">
                        <a:spcBef>
                          <a:spcPts val="0"/>
                        </a:spcBef>
                        <a:spcAft>
                          <a:spcPts val="0"/>
                        </a:spcAft>
                        <a:buNone/>
                      </a:pPr>
                      <a:r>
                        <a:rPr lang="en"/>
                        <a:t>Target user</a:t>
                      </a:r>
                      <a:endParaRPr/>
                    </a:p>
                  </a:txBody>
                  <a:tcPr marT="91425" marB="91425" marR="91425" marL="91425"/>
                </a:tc>
              </a:tr>
              <a:tr h="396200">
                <a:tc>
                  <a:txBody>
                    <a:bodyPr/>
                    <a:lstStyle/>
                    <a:p>
                      <a:pPr indent="0" lvl="0" marL="0" rtl="0" algn="l">
                        <a:spcBef>
                          <a:spcPts val="0"/>
                        </a:spcBef>
                        <a:spcAft>
                          <a:spcPts val="0"/>
                        </a:spcAft>
                        <a:buNone/>
                      </a:pPr>
                      <a:r>
                        <a:rPr lang="en"/>
                        <a:t>1.MARK</a:t>
                      </a:r>
                      <a:endParaRPr/>
                    </a:p>
                  </a:txBody>
                  <a:tcPr marT="91425" marB="91425" marR="91425" marL="91425"/>
                </a:tc>
                <a:tc>
                  <a:txBody>
                    <a:bodyPr/>
                    <a:lstStyle/>
                    <a:p>
                      <a:pPr indent="0" lvl="0" marL="0" rtl="0" algn="ctr">
                        <a:spcBef>
                          <a:spcPts val="0"/>
                        </a:spcBef>
                        <a:spcAft>
                          <a:spcPts val="0"/>
                        </a:spcAft>
                        <a:buNone/>
                      </a:pPr>
                      <a:r>
                        <a:rPr lang="en"/>
                        <a:t>❌</a:t>
                      </a:r>
                      <a:endParaRPr/>
                    </a:p>
                  </a:txBody>
                  <a:tcPr marT="91425" marB="91425" marR="91425" marL="91425"/>
                </a:tc>
                <a:tc>
                  <a:txBody>
                    <a:bodyPr/>
                    <a:lstStyle/>
                    <a:p>
                      <a:pPr indent="0" lvl="0" marL="0" rtl="0" algn="ctr">
                        <a:spcBef>
                          <a:spcPts val="0"/>
                        </a:spcBef>
                        <a:spcAft>
                          <a:spcPts val="0"/>
                        </a:spcAft>
                        <a:buNone/>
                      </a:pPr>
                      <a:r>
                        <a:rPr lang="en"/>
                        <a:t>✅</a:t>
                      </a:r>
                      <a:endParaRPr/>
                    </a:p>
                  </a:txBody>
                  <a:tcPr marT="91425" marB="91425" marR="91425" marL="91425"/>
                </a:tc>
                <a:tc>
                  <a:txBody>
                    <a:bodyPr/>
                    <a:lstStyle/>
                    <a:p>
                      <a:pPr indent="0" lvl="0" marL="0" rtl="0" algn="ctr">
                        <a:spcBef>
                          <a:spcPts val="0"/>
                        </a:spcBef>
                        <a:spcAft>
                          <a:spcPts val="0"/>
                        </a:spcAft>
                        <a:buNone/>
                      </a:pPr>
                      <a:r>
                        <a:rPr lang="en"/>
                        <a:t>✅</a:t>
                      </a:r>
                      <a:endParaRPr/>
                    </a:p>
                  </a:txBody>
                  <a:tcPr marT="91425" marB="91425" marR="91425" marL="91425"/>
                </a:tc>
                <a:tc>
                  <a:txBody>
                    <a:bodyPr/>
                    <a:lstStyle/>
                    <a:p>
                      <a:pPr indent="0" lvl="0" marL="0" rtl="0" algn="ctr">
                        <a:spcBef>
                          <a:spcPts val="0"/>
                        </a:spcBef>
                        <a:spcAft>
                          <a:spcPts val="0"/>
                        </a:spcAft>
                        <a:buNone/>
                      </a:pPr>
                      <a:r>
                        <a:rPr lang="en"/>
                        <a:t>✅</a:t>
                      </a:r>
                      <a:endParaRPr/>
                    </a:p>
                  </a:txBody>
                  <a:tcPr marT="91425" marB="91425" marR="91425" marL="91425"/>
                </a:tc>
                <a:tc>
                  <a:txBody>
                    <a:bodyPr/>
                    <a:lstStyle/>
                    <a:p>
                      <a:pPr indent="0" lvl="0" marL="0" rtl="0" algn="ctr">
                        <a:spcBef>
                          <a:spcPts val="0"/>
                        </a:spcBef>
                        <a:spcAft>
                          <a:spcPts val="0"/>
                        </a:spcAft>
                        <a:buNone/>
                      </a:pPr>
                      <a:r>
                        <a:rPr lang="en"/>
                        <a:t>✅</a:t>
                      </a:r>
                      <a:endParaRPr/>
                    </a:p>
                  </a:txBody>
                  <a:tcPr marT="91425" marB="91425" marR="91425" marL="91425"/>
                </a:tc>
              </a:tr>
              <a:tr h="396200">
                <a:tc>
                  <a:txBody>
                    <a:bodyPr/>
                    <a:lstStyle/>
                    <a:p>
                      <a:pPr indent="0" lvl="0" marL="0" rtl="0" algn="l">
                        <a:spcBef>
                          <a:spcPts val="0"/>
                        </a:spcBef>
                        <a:spcAft>
                          <a:spcPts val="0"/>
                        </a:spcAft>
                        <a:buNone/>
                      </a:pPr>
                      <a:r>
                        <a:rPr lang="en"/>
                        <a:t>2.SNAP</a:t>
                      </a:r>
                      <a:endParaRPr/>
                    </a:p>
                  </a:txBody>
                  <a:tcPr marT="91425" marB="91425" marR="91425" marL="91425"/>
                </a:tc>
                <a:tc>
                  <a:txBody>
                    <a:bodyPr/>
                    <a:lstStyle/>
                    <a:p>
                      <a:pPr indent="0" lvl="0" marL="0" rtl="0" algn="ctr">
                        <a:spcBef>
                          <a:spcPts val="0"/>
                        </a:spcBef>
                        <a:spcAft>
                          <a:spcPts val="0"/>
                        </a:spcAft>
                        <a:buNone/>
                      </a:pPr>
                      <a:r>
                        <a:rPr lang="en"/>
                        <a:t>✅</a:t>
                      </a:r>
                      <a:endParaRPr/>
                    </a:p>
                  </a:txBody>
                  <a:tcPr marT="91425" marB="91425" marR="91425" marL="91425"/>
                </a:tc>
                <a:tc>
                  <a:txBody>
                    <a:bodyPr/>
                    <a:lstStyle/>
                    <a:p>
                      <a:pPr indent="0" lvl="0" marL="0" rtl="0" algn="ctr">
                        <a:spcBef>
                          <a:spcPts val="0"/>
                        </a:spcBef>
                        <a:spcAft>
                          <a:spcPts val="0"/>
                        </a:spcAft>
                        <a:buNone/>
                      </a:pPr>
                      <a:r>
                        <a:rPr lang="en"/>
                        <a:t>✅</a:t>
                      </a:r>
                      <a:endParaRPr/>
                    </a:p>
                  </a:txBody>
                  <a:tcPr marT="91425" marB="91425" marR="91425" marL="91425"/>
                </a:tc>
                <a:tc>
                  <a:txBody>
                    <a:bodyPr/>
                    <a:lstStyle/>
                    <a:p>
                      <a:pPr indent="0" lvl="0" marL="0" rtl="0" algn="ctr">
                        <a:spcBef>
                          <a:spcPts val="0"/>
                        </a:spcBef>
                        <a:spcAft>
                          <a:spcPts val="0"/>
                        </a:spcAft>
                        <a:buNone/>
                      </a:pPr>
                      <a:r>
                        <a:rPr lang="en"/>
                        <a:t>✅</a:t>
                      </a:r>
                      <a:endParaRPr/>
                    </a:p>
                  </a:txBody>
                  <a:tcPr marT="91425" marB="91425" marR="91425" marL="91425"/>
                </a:tc>
                <a:tc>
                  <a:txBody>
                    <a:bodyPr/>
                    <a:lstStyle/>
                    <a:p>
                      <a:pPr indent="0" lvl="0" marL="0" rtl="0" algn="ctr">
                        <a:spcBef>
                          <a:spcPts val="0"/>
                        </a:spcBef>
                        <a:spcAft>
                          <a:spcPts val="0"/>
                        </a:spcAft>
                        <a:buNone/>
                      </a:pPr>
                      <a:r>
                        <a:rPr lang="en"/>
                        <a:t>✅</a:t>
                      </a:r>
                      <a:endParaRPr/>
                    </a:p>
                  </a:txBody>
                  <a:tcPr marT="91425" marB="91425" marR="91425" marL="91425"/>
                </a:tc>
                <a:tc>
                  <a:txBody>
                    <a:bodyPr/>
                    <a:lstStyle/>
                    <a:p>
                      <a:pPr indent="0" lvl="0" marL="0" rtl="0" algn="ctr">
                        <a:spcBef>
                          <a:spcPts val="0"/>
                        </a:spcBef>
                        <a:spcAft>
                          <a:spcPts val="0"/>
                        </a:spcAft>
                        <a:buNone/>
                      </a:pPr>
                      <a:r>
                        <a:rPr lang="en"/>
                        <a:t>✅</a:t>
                      </a:r>
                      <a:endParaRPr/>
                    </a:p>
                  </a:txBody>
                  <a:tcPr marT="91425" marB="91425" marR="91425" marL="91425"/>
                </a:tc>
              </a:tr>
              <a:tr h="396200">
                <a:tc>
                  <a:txBody>
                    <a:bodyPr/>
                    <a:lstStyle/>
                    <a:p>
                      <a:pPr indent="0" lvl="0" marL="0" rtl="0" algn="l">
                        <a:spcBef>
                          <a:spcPts val="0"/>
                        </a:spcBef>
                        <a:spcAft>
                          <a:spcPts val="0"/>
                        </a:spcAft>
                        <a:buNone/>
                      </a:pPr>
                      <a:r>
                        <a:rPr lang="en"/>
                        <a:t>3.LENS</a:t>
                      </a:r>
                      <a:endParaRPr/>
                    </a:p>
                  </a:txBody>
                  <a:tcPr marT="91425" marB="91425" marR="91425" marL="91425"/>
                </a:tc>
                <a:tc>
                  <a:txBody>
                    <a:bodyPr/>
                    <a:lstStyle/>
                    <a:p>
                      <a:pPr indent="0" lvl="0" marL="0" rtl="0" algn="ctr">
                        <a:spcBef>
                          <a:spcPts val="0"/>
                        </a:spcBef>
                        <a:spcAft>
                          <a:spcPts val="0"/>
                        </a:spcAft>
                        <a:buNone/>
                      </a:pPr>
                      <a:r>
                        <a:rPr lang="en"/>
                        <a:t>✅</a:t>
                      </a:r>
                      <a:endParaRPr/>
                    </a:p>
                  </a:txBody>
                  <a:tcPr marT="91425" marB="91425" marR="91425" marL="91425"/>
                </a:tc>
                <a:tc>
                  <a:txBody>
                    <a:bodyPr/>
                    <a:lstStyle/>
                    <a:p>
                      <a:pPr indent="0" lvl="0" marL="0" rtl="0" algn="ctr">
                        <a:spcBef>
                          <a:spcPts val="0"/>
                        </a:spcBef>
                        <a:spcAft>
                          <a:spcPts val="0"/>
                        </a:spcAft>
                        <a:buNone/>
                      </a:pPr>
                      <a:r>
                        <a:rPr lang="en"/>
                        <a:t>✅</a:t>
                      </a:r>
                      <a:endParaRPr/>
                    </a:p>
                  </a:txBody>
                  <a:tcPr marT="91425" marB="91425" marR="91425" marL="91425"/>
                </a:tc>
                <a:tc>
                  <a:txBody>
                    <a:bodyPr/>
                    <a:lstStyle/>
                    <a:p>
                      <a:pPr indent="0" lvl="0" marL="0" rtl="0" algn="ctr">
                        <a:spcBef>
                          <a:spcPts val="0"/>
                        </a:spcBef>
                        <a:spcAft>
                          <a:spcPts val="0"/>
                        </a:spcAft>
                        <a:buNone/>
                      </a:pPr>
                      <a:r>
                        <a:rPr lang="en"/>
                        <a:t>❌</a:t>
                      </a:r>
                      <a:endParaRPr/>
                    </a:p>
                  </a:txBody>
                  <a:tcPr marT="91425" marB="91425" marR="91425" marL="91425"/>
                </a:tc>
                <a:tc>
                  <a:txBody>
                    <a:bodyPr/>
                    <a:lstStyle/>
                    <a:p>
                      <a:pPr indent="0" lvl="0" marL="0" rtl="0" algn="ctr">
                        <a:spcBef>
                          <a:spcPts val="0"/>
                        </a:spcBef>
                        <a:spcAft>
                          <a:spcPts val="0"/>
                        </a:spcAft>
                        <a:buNone/>
                      </a:pPr>
                      <a:r>
                        <a:rPr lang="en"/>
                        <a:t>❌</a:t>
                      </a:r>
                      <a:endParaRPr/>
                    </a:p>
                  </a:txBody>
                  <a:tcPr marT="91425" marB="91425" marR="91425" marL="91425"/>
                </a:tc>
                <a:tc>
                  <a:txBody>
                    <a:bodyPr/>
                    <a:lstStyle/>
                    <a:p>
                      <a:pPr indent="0" lvl="0" marL="0" rtl="0" algn="ctr">
                        <a:spcBef>
                          <a:spcPts val="0"/>
                        </a:spcBef>
                        <a:spcAft>
                          <a:spcPts val="0"/>
                        </a:spcAft>
                        <a:buNone/>
                      </a:pPr>
                      <a:r>
                        <a:rPr lang="en"/>
                        <a:t>❌</a:t>
                      </a:r>
                      <a:endParaRPr/>
                    </a:p>
                  </a:txBody>
                  <a:tcPr marT="91425" marB="91425" marR="91425" marL="91425"/>
                </a:tc>
              </a:tr>
              <a:tr h="396200">
                <a:tc>
                  <a:txBody>
                    <a:bodyPr/>
                    <a:lstStyle/>
                    <a:p>
                      <a:pPr indent="0" lvl="0" marL="0" rtl="0" algn="l">
                        <a:spcBef>
                          <a:spcPts val="0"/>
                        </a:spcBef>
                        <a:spcAft>
                          <a:spcPts val="0"/>
                        </a:spcAft>
                        <a:buNone/>
                      </a:pPr>
                      <a:r>
                        <a:rPr lang="en"/>
                        <a:t>4.PHOTOS</a:t>
                      </a:r>
                      <a:endParaRPr/>
                    </a:p>
                  </a:txBody>
                  <a:tcPr marT="91425" marB="91425" marR="91425" marL="91425"/>
                </a:tc>
                <a:tc>
                  <a:txBody>
                    <a:bodyPr/>
                    <a:lstStyle/>
                    <a:p>
                      <a:pPr indent="0" lvl="0" marL="0" rtl="0" algn="ctr">
                        <a:spcBef>
                          <a:spcPts val="0"/>
                        </a:spcBef>
                        <a:spcAft>
                          <a:spcPts val="0"/>
                        </a:spcAft>
                        <a:buNone/>
                      </a:pPr>
                      <a:r>
                        <a:rPr lang="en"/>
                        <a:t>❌</a:t>
                      </a:r>
                      <a:endParaRPr/>
                    </a:p>
                  </a:txBody>
                  <a:tcPr marT="91425" marB="91425" marR="91425" marL="91425"/>
                </a:tc>
                <a:tc>
                  <a:txBody>
                    <a:bodyPr/>
                    <a:lstStyle/>
                    <a:p>
                      <a:pPr indent="0" lvl="0" marL="0" rtl="0" algn="ctr">
                        <a:spcBef>
                          <a:spcPts val="0"/>
                        </a:spcBef>
                        <a:spcAft>
                          <a:spcPts val="0"/>
                        </a:spcAft>
                        <a:buNone/>
                      </a:pPr>
                      <a:r>
                        <a:rPr lang="en"/>
                        <a:t>✅</a:t>
                      </a:r>
                      <a:endParaRPr/>
                    </a:p>
                  </a:txBody>
                  <a:tcPr marT="91425" marB="91425" marR="91425" marL="91425"/>
                </a:tc>
                <a:tc>
                  <a:txBody>
                    <a:bodyPr/>
                    <a:lstStyle/>
                    <a:p>
                      <a:pPr indent="0" lvl="0" marL="0" rtl="0" algn="ctr">
                        <a:spcBef>
                          <a:spcPts val="0"/>
                        </a:spcBef>
                        <a:spcAft>
                          <a:spcPts val="0"/>
                        </a:spcAft>
                        <a:buNone/>
                      </a:pPr>
                      <a:r>
                        <a:rPr lang="en"/>
                        <a:t>❌</a:t>
                      </a:r>
                      <a:endParaRPr/>
                    </a:p>
                  </a:txBody>
                  <a:tcPr marT="91425" marB="91425" marR="91425" marL="91425"/>
                </a:tc>
                <a:tc>
                  <a:txBody>
                    <a:bodyPr/>
                    <a:lstStyle/>
                    <a:p>
                      <a:pPr indent="0" lvl="0" marL="0" rtl="0" algn="ctr">
                        <a:spcBef>
                          <a:spcPts val="0"/>
                        </a:spcBef>
                        <a:spcAft>
                          <a:spcPts val="0"/>
                        </a:spcAft>
                        <a:buNone/>
                      </a:pPr>
                      <a:r>
                        <a:rPr lang="en"/>
                        <a:t>❌</a:t>
                      </a:r>
                      <a:endParaRPr/>
                    </a:p>
                  </a:txBody>
                  <a:tcPr marT="91425" marB="91425" marR="91425" marL="91425"/>
                </a:tc>
                <a:tc>
                  <a:txBody>
                    <a:bodyPr/>
                    <a:lstStyle/>
                    <a:p>
                      <a:pPr indent="0" lvl="0" marL="0" rtl="0" algn="ctr">
                        <a:spcBef>
                          <a:spcPts val="0"/>
                        </a:spcBef>
                        <a:spcAft>
                          <a:spcPts val="0"/>
                        </a:spcAft>
                        <a:buNone/>
                      </a:pPr>
                      <a:r>
                        <a:rPr lang="en"/>
                        <a:t>✅</a:t>
                      </a:r>
                      <a:endParaRPr/>
                    </a:p>
                  </a:txBody>
                  <a:tcPr marT="91425" marB="91425" marR="91425" marL="91425"/>
                </a:tc>
              </a:tr>
              <a:tr h="396200">
                <a:tc>
                  <a:txBody>
                    <a:bodyPr/>
                    <a:lstStyle/>
                    <a:p>
                      <a:pPr indent="0" lvl="0" marL="0" rtl="0" algn="l">
                        <a:spcBef>
                          <a:spcPts val="0"/>
                        </a:spcBef>
                        <a:spcAft>
                          <a:spcPts val="0"/>
                        </a:spcAft>
                        <a:buNone/>
                      </a:pPr>
                      <a:r>
                        <a:rPr lang="en"/>
                        <a:t>5.GIPHY</a:t>
                      </a:r>
                      <a:endParaRPr/>
                    </a:p>
                  </a:txBody>
                  <a:tcPr marT="91425" marB="91425" marR="91425" marL="91425"/>
                </a:tc>
                <a:tc>
                  <a:txBody>
                    <a:bodyPr/>
                    <a:lstStyle/>
                    <a:p>
                      <a:pPr indent="0" lvl="0" marL="0" rtl="0" algn="ctr">
                        <a:spcBef>
                          <a:spcPts val="0"/>
                        </a:spcBef>
                        <a:spcAft>
                          <a:spcPts val="0"/>
                        </a:spcAft>
                        <a:buNone/>
                      </a:pPr>
                      <a:r>
                        <a:rPr lang="en"/>
                        <a:t>✅</a:t>
                      </a:r>
                      <a:endParaRPr/>
                    </a:p>
                  </a:txBody>
                  <a:tcPr marT="91425" marB="91425" marR="91425" marL="91425"/>
                </a:tc>
                <a:tc>
                  <a:txBody>
                    <a:bodyPr/>
                    <a:lstStyle/>
                    <a:p>
                      <a:pPr indent="0" lvl="0" marL="0" rtl="0" algn="ctr">
                        <a:spcBef>
                          <a:spcPts val="0"/>
                        </a:spcBef>
                        <a:spcAft>
                          <a:spcPts val="0"/>
                        </a:spcAft>
                        <a:buNone/>
                      </a:pPr>
                      <a:r>
                        <a:rPr lang="en"/>
                        <a:t>❌</a:t>
                      </a:r>
                      <a:endParaRPr/>
                    </a:p>
                  </a:txBody>
                  <a:tcPr marT="91425" marB="91425" marR="91425" marL="91425"/>
                </a:tc>
                <a:tc>
                  <a:txBody>
                    <a:bodyPr/>
                    <a:lstStyle/>
                    <a:p>
                      <a:pPr indent="0" lvl="0" marL="0" rtl="0" algn="ctr">
                        <a:spcBef>
                          <a:spcPts val="0"/>
                        </a:spcBef>
                        <a:spcAft>
                          <a:spcPts val="0"/>
                        </a:spcAft>
                        <a:buNone/>
                      </a:pPr>
                      <a:r>
                        <a:rPr lang="en"/>
                        <a:t>❌</a:t>
                      </a:r>
                      <a:endParaRPr/>
                    </a:p>
                  </a:txBody>
                  <a:tcPr marT="91425" marB="91425" marR="91425" marL="91425"/>
                </a:tc>
                <a:tc>
                  <a:txBody>
                    <a:bodyPr/>
                    <a:lstStyle/>
                    <a:p>
                      <a:pPr indent="0" lvl="0" marL="0" rtl="0" algn="ctr">
                        <a:spcBef>
                          <a:spcPts val="0"/>
                        </a:spcBef>
                        <a:spcAft>
                          <a:spcPts val="0"/>
                        </a:spcAft>
                        <a:buNone/>
                      </a:pPr>
                      <a:r>
                        <a:rPr lang="en"/>
                        <a:t>❌</a:t>
                      </a:r>
                      <a:endParaRPr/>
                    </a:p>
                  </a:txBody>
                  <a:tcPr marT="91425" marB="91425" marR="91425" marL="91425"/>
                </a:tc>
                <a:tc>
                  <a:txBody>
                    <a:bodyPr/>
                    <a:lstStyle/>
                    <a:p>
                      <a:pPr indent="0" lvl="0" marL="0" rtl="0" algn="ctr">
                        <a:spcBef>
                          <a:spcPts val="0"/>
                        </a:spcBef>
                        <a:spcAft>
                          <a:spcPts val="0"/>
                        </a:spcAft>
                        <a:buNone/>
                      </a:pPr>
                      <a:r>
                        <a:rPr lang="en"/>
                        <a:t>❌</a:t>
                      </a:r>
                      <a:endParaRPr/>
                    </a:p>
                  </a:txBody>
                  <a:tcPr marT="91425" marB="91425" marR="91425" marL="91425"/>
                </a:tc>
              </a:tr>
              <a:tr h="396200">
                <a:tc>
                  <a:txBody>
                    <a:bodyPr/>
                    <a:lstStyle/>
                    <a:p>
                      <a:pPr indent="0" lvl="0" marL="0" rtl="0" algn="l">
                        <a:spcBef>
                          <a:spcPts val="0"/>
                        </a:spcBef>
                        <a:spcAft>
                          <a:spcPts val="0"/>
                        </a:spcAft>
                        <a:buNone/>
                      </a:pPr>
                      <a:r>
                        <a:rPr lang="en"/>
                        <a:t>6.WallaME</a:t>
                      </a:r>
                      <a:endParaRPr/>
                    </a:p>
                  </a:txBody>
                  <a:tcPr marT="91425" marB="91425" marR="91425" marL="91425"/>
                </a:tc>
                <a:tc>
                  <a:txBody>
                    <a:bodyPr/>
                    <a:lstStyle/>
                    <a:p>
                      <a:pPr indent="0" lvl="0" marL="0" rtl="0" algn="ctr">
                        <a:spcBef>
                          <a:spcPts val="0"/>
                        </a:spcBef>
                        <a:spcAft>
                          <a:spcPts val="0"/>
                        </a:spcAft>
                        <a:buNone/>
                      </a:pPr>
                      <a:r>
                        <a:rPr lang="en"/>
                        <a:t>❌</a:t>
                      </a:r>
                      <a:endParaRPr/>
                    </a:p>
                  </a:txBody>
                  <a:tcPr marT="91425" marB="91425" marR="91425" marL="91425"/>
                </a:tc>
                <a:tc>
                  <a:txBody>
                    <a:bodyPr/>
                    <a:lstStyle/>
                    <a:p>
                      <a:pPr indent="0" lvl="0" marL="0" rtl="0" algn="ctr">
                        <a:spcBef>
                          <a:spcPts val="0"/>
                        </a:spcBef>
                        <a:spcAft>
                          <a:spcPts val="0"/>
                        </a:spcAft>
                        <a:buNone/>
                      </a:pPr>
                      <a:r>
                        <a:rPr lang="en"/>
                        <a:t>✅</a:t>
                      </a:r>
                      <a:endParaRPr/>
                    </a:p>
                  </a:txBody>
                  <a:tcPr marT="91425" marB="91425" marR="91425" marL="91425"/>
                </a:tc>
                <a:tc>
                  <a:txBody>
                    <a:bodyPr/>
                    <a:lstStyle/>
                    <a:p>
                      <a:pPr indent="0" lvl="0" marL="0" rtl="0" algn="ctr">
                        <a:spcBef>
                          <a:spcPts val="0"/>
                        </a:spcBef>
                        <a:spcAft>
                          <a:spcPts val="0"/>
                        </a:spcAft>
                        <a:buNone/>
                      </a:pPr>
                      <a:r>
                        <a:rPr lang="en"/>
                        <a:t>✅</a:t>
                      </a:r>
                      <a:endParaRPr/>
                    </a:p>
                  </a:txBody>
                  <a:tcPr marT="91425" marB="91425" marR="91425" marL="91425"/>
                </a:tc>
                <a:tc>
                  <a:txBody>
                    <a:bodyPr/>
                    <a:lstStyle/>
                    <a:p>
                      <a:pPr indent="0" lvl="0" marL="0" rtl="0" algn="ctr">
                        <a:spcBef>
                          <a:spcPts val="0"/>
                        </a:spcBef>
                        <a:spcAft>
                          <a:spcPts val="0"/>
                        </a:spcAft>
                        <a:buNone/>
                      </a:pPr>
                      <a:r>
                        <a:rPr lang="en"/>
                        <a:t>✅</a:t>
                      </a:r>
                      <a:endParaRPr/>
                    </a:p>
                  </a:txBody>
                  <a:tcPr marT="91425" marB="91425" marR="91425" marL="91425"/>
                </a:tc>
                <a:tc>
                  <a:txBody>
                    <a:bodyPr/>
                    <a:lstStyle/>
                    <a:p>
                      <a:pPr indent="0" lvl="0" marL="0" rtl="0" algn="ctr">
                        <a:spcBef>
                          <a:spcPts val="0"/>
                        </a:spcBef>
                        <a:spcAft>
                          <a:spcPts val="0"/>
                        </a:spcAft>
                        <a:buNone/>
                      </a:pPr>
                      <a:r>
                        <a:rPr lang="en"/>
                        <a:t>✅</a:t>
                      </a:r>
                      <a:endParaRPr/>
                    </a:p>
                  </a:txBody>
                  <a:tcPr marT="91425" marB="91425" marR="91425" marL="91425"/>
                </a:tc>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1"/>
        </a:solidFill>
      </p:bgPr>
    </p:bg>
    <p:spTree>
      <p:nvGrpSpPr>
        <p:cNvPr id="3203" name="Shape 3203"/>
        <p:cNvGrpSpPr/>
        <p:nvPr/>
      </p:nvGrpSpPr>
      <p:grpSpPr>
        <a:xfrm>
          <a:off x="0" y="0"/>
          <a:ext cx="0" cy="0"/>
          <a:chOff x="0" y="0"/>
          <a:chExt cx="0" cy="0"/>
        </a:xfrm>
      </p:grpSpPr>
      <p:sp>
        <p:nvSpPr>
          <p:cNvPr id="3204" name="Google Shape;3204;p60"/>
          <p:cNvSpPr/>
          <p:nvPr/>
        </p:nvSpPr>
        <p:spPr>
          <a:xfrm>
            <a:off x="2880863" y="1438650"/>
            <a:ext cx="5022900" cy="2111100"/>
          </a:xfrm>
          <a:prstGeom prst="roundRect">
            <a:avLst>
              <a:gd fmla="val 16667" name="adj"/>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5" name="Google Shape;3205;p60"/>
          <p:cNvSpPr/>
          <p:nvPr/>
        </p:nvSpPr>
        <p:spPr>
          <a:xfrm>
            <a:off x="1240225" y="1438650"/>
            <a:ext cx="1376700" cy="1047300"/>
          </a:xfrm>
          <a:prstGeom prst="wedgeRoundRectCallout">
            <a:avLst>
              <a:gd fmla="val -19511" name="adj1"/>
              <a:gd fmla="val 66620" name="adj2"/>
              <a:gd fmla="val 0" name="adj3"/>
            </a:avLst>
          </a:prstGeom>
          <a:solidFill>
            <a:schemeClr val="lt1"/>
          </a:solidFill>
          <a:ln cap="flat" cmpd="sng" w="9525">
            <a:solidFill>
              <a:srgbClr val="595959"/>
            </a:solidFill>
            <a:prstDash val="solid"/>
            <a:round/>
            <a:headEnd len="sm" w="sm" type="none"/>
            <a:tailEnd len="sm" w="sm" type="none"/>
          </a:ln>
          <a:effectLst>
            <a:outerShdw rotWithShape="0" algn="bl" dir="3000000" dist="76200">
              <a:schemeClr val="dk1"/>
            </a:outerShdw>
          </a:effectLst>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206" name="Google Shape;3206;p60"/>
          <p:cNvSpPr txBox="1"/>
          <p:nvPr>
            <p:ph type="title"/>
          </p:nvPr>
        </p:nvSpPr>
        <p:spPr>
          <a:xfrm>
            <a:off x="3102863" y="1738875"/>
            <a:ext cx="4578900" cy="721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920"/>
              <a:t>Values in Design</a:t>
            </a:r>
            <a:endParaRPr sz="2920"/>
          </a:p>
        </p:txBody>
      </p:sp>
      <p:sp>
        <p:nvSpPr>
          <p:cNvPr id="3207" name="Google Shape;3207;p60"/>
          <p:cNvSpPr txBox="1"/>
          <p:nvPr>
            <p:ph idx="4294967295" type="title"/>
          </p:nvPr>
        </p:nvSpPr>
        <p:spPr>
          <a:xfrm>
            <a:off x="1501988" y="1438650"/>
            <a:ext cx="853200" cy="1047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5400"/>
              <a:t>04</a:t>
            </a:r>
            <a:endParaRPr sz="5400"/>
          </a:p>
        </p:txBody>
      </p:sp>
      <p:sp>
        <p:nvSpPr>
          <p:cNvPr id="3208" name="Google Shape;3208;p60"/>
          <p:cNvSpPr/>
          <p:nvPr/>
        </p:nvSpPr>
        <p:spPr>
          <a:xfrm>
            <a:off x="2557875" y="3097575"/>
            <a:ext cx="415800" cy="415800"/>
          </a:xfrm>
          <a:prstGeom prst="star4">
            <a:avLst>
              <a:gd fmla="val 19794" name="adj"/>
            </a:avLst>
          </a:prstGeom>
          <a:solidFill>
            <a:schemeClr val="accent3"/>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9" name="Google Shape;3209;p60"/>
          <p:cNvSpPr/>
          <p:nvPr/>
        </p:nvSpPr>
        <p:spPr>
          <a:xfrm rot="-9203575">
            <a:off x="7506482" y="1570515"/>
            <a:ext cx="182866" cy="182866"/>
          </a:xfrm>
          <a:prstGeom prst="ellipse">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0" name="Google Shape;3210;p60"/>
          <p:cNvSpPr/>
          <p:nvPr/>
        </p:nvSpPr>
        <p:spPr>
          <a:xfrm rot="-9201064">
            <a:off x="7707978" y="1870420"/>
            <a:ext cx="91634" cy="91634"/>
          </a:xfrm>
          <a:prstGeom prst="ellipse">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1" name="Google Shape;3211;p60"/>
          <p:cNvSpPr/>
          <p:nvPr/>
        </p:nvSpPr>
        <p:spPr>
          <a:xfrm>
            <a:off x="7746617" y="1854736"/>
            <a:ext cx="574454" cy="575227"/>
          </a:xfrm>
          <a:custGeom>
            <a:rect b="b" l="l" r="r" t="t"/>
            <a:pathLst>
              <a:path extrusionOk="0" h="43877" w="43818">
                <a:moveTo>
                  <a:pt x="21909" y="1"/>
                </a:moveTo>
                <a:cubicBezTo>
                  <a:pt x="21909" y="12101"/>
                  <a:pt x="12100" y="21968"/>
                  <a:pt x="0" y="21968"/>
                </a:cubicBezTo>
                <a:cubicBezTo>
                  <a:pt x="12100" y="21968"/>
                  <a:pt x="21909" y="31777"/>
                  <a:pt x="21909" y="43877"/>
                </a:cubicBezTo>
                <a:cubicBezTo>
                  <a:pt x="21909" y="31777"/>
                  <a:pt x="31718" y="21968"/>
                  <a:pt x="43817" y="21968"/>
                </a:cubicBezTo>
                <a:cubicBezTo>
                  <a:pt x="31718" y="21968"/>
                  <a:pt x="21909" y="12101"/>
                  <a:pt x="21909" y="1"/>
                </a:cubicBezTo>
                <a:close/>
              </a:path>
            </a:pathLst>
          </a:custGeom>
          <a:solidFill>
            <a:schemeClr val="dk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212" name="Google Shape;3212;p60"/>
          <p:cNvGrpSpPr/>
          <p:nvPr/>
        </p:nvGrpSpPr>
        <p:grpSpPr>
          <a:xfrm>
            <a:off x="3320399" y="2476299"/>
            <a:ext cx="428831" cy="525902"/>
            <a:chOff x="3086313" y="2877049"/>
            <a:chExt cx="320143" cy="392581"/>
          </a:xfrm>
        </p:grpSpPr>
        <p:sp>
          <p:nvSpPr>
            <p:cNvPr id="3213" name="Google Shape;3213;p60"/>
            <p:cNvSpPr/>
            <p:nvPr/>
          </p:nvSpPr>
          <p:spPr>
            <a:xfrm>
              <a:off x="3125749" y="2915371"/>
              <a:ext cx="240505" cy="354259"/>
            </a:xfrm>
            <a:custGeom>
              <a:rect b="b" l="l" r="r" t="t"/>
              <a:pathLst>
                <a:path extrusionOk="0" h="11121" w="7550">
                  <a:moveTo>
                    <a:pt x="3775" y="2929"/>
                  </a:moveTo>
                  <a:lnTo>
                    <a:pt x="3918" y="3120"/>
                  </a:lnTo>
                  <a:cubicBezTo>
                    <a:pt x="3871" y="3144"/>
                    <a:pt x="3823" y="3144"/>
                    <a:pt x="3775" y="3144"/>
                  </a:cubicBezTo>
                  <a:cubicBezTo>
                    <a:pt x="3740" y="3132"/>
                    <a:pt x="3692" y="3120"/>
                    <a:pt x="3644" y="3120"/>
                  </a:cubicBezTo>
                  <a:lnTo>
                    <a:pt x="3775" y="2929"/>
                  </a:lnTo>
                  <a:close/>
                  <a:moveTo>
                    <a:pt x="4168" y="3501"/>
                  </a:moveTo>
                  <a:lnTo>
                    <a:pt x="4299" y="3703"/>
                  </a:lnTo>
                  <a:cubicBezTo>
                    <a:pt x="4126" y="3751"/>
                    <a:pt x="3948" y="3775"/>
                    <a:pt x="3769" y="3775"/>
                  </a:cubicBezTo>
                  <a:cubicBezTo>
                    <a:pt x="3591" y="3775"/>
                    <a:pt x="3412" y="3751"/>
                    <a:pt x="3239" y="3703"/>
                  </a:cubicBezTo>
                  <a:lnTo>
                    <a:pt x="3382" y="3501"/>
                  </a:lnTo>
                  <a:cubicBezTo>
                    <a:pt x="3513" y="3560"/>
                    <a:pt x="3644" y="3572"/>
                    <a:pt x="3775" y="3572"/>
                  </a:cubicBezTo>
                  <a:cubicBezTo>
                    <a:pt x="3918" y="3572"/>
                    <a:pt x="4049" y="3537"/>
                    <a:pt x="4168" y="3501"/>
                  </a:cubicBezTo>
                  <a:close/>
                  <a:moveTo>
                    <a:pt x="3120" y="4132"/>
                  </a:moveTo>
                  <a:cubicBezTo>
                    <a:pt x="3275" y="4180"/>
                    <a:pt x="3418" y="4191"/>
                    <a:pt x="3561" y="4215"/>
                  </a:cubicBezTo>
                  <a:lnTo>
                    <a:pt x="3561" y="8109"/>
                  </a:lnTo>
                  <a:lnTo>
                    <a:pt x="3120" y="8109"/>
                  </a:lnTo>
                  <a:lnTo>
                    <a:pt x="3120" y="4132"/>
                  </a:lnTo>
                  <a:close/>
                  <a:moveTo>
                    <a:pt x="4430" y="4132"/>
                  </a:moveTo>
                  <a:lnTo>
                    <a:pt x="4430" y="8109"/>
                  </a:lnTo>
                  <a:lnTo>
                    <a:pt x="4001" y="8109"/>
                  </a:lnTo>
                  <a:lnTo>
                    <a:pt x="4001" y="4215"/>
                  </a:lnTo>
                  <a:cubicBezTo>
                    <a:pt x="4156" y="4191"/>
                    <a:pt x="4287" y="4180"/>
                    <a:pt x="4430" y="4132"/>
                  </a:cubicBezTo>
                  <a:close/>
                  <a:moveTo>
                    <a:pt x="3799" y="441"/>
                  </a:moveTo>
                  <a:cubicBezTo>
                    <a:pt x="4668" y="441"/>
                    <a:pt x="5490" y="786"/>
                    <a:pt x="6121" y="1394"/>
                  </a:cubicBezTo>
                  <a:cubicBezTo>
                    <a:pt x="6752" y="2025"/>
                    <a:pt x="7097" y="2858"/>
                    <a:pt x="7097" y="3751"/>
                  </a:cubicBezTo>
                  <a:cubicBezTo>
                    <a:pt x="7097" y="4620"/>
                    <a:pt x="6752" y="5442"/>
                    <a:pt x="6157" y="6073"/>
                  </a:cubicBezTo>
                  <a:cubicBezTo>
                    <a:pt x="5609" y="6632"/>
                    <a:pt x="5299" y="7347"/>
                    <a:pt x="5240" y="8109"/>
                  </a:cubicBezTo>
                  <a:lnTo>
                    <a:pt x="4883" y="8109"/>
                  </a:lnTo>
                  <a:lnTo>
                    <a:pt x="4883" y="3822"/>
                  </a:lnTo>
                  <a:cubicBezTo>
                    <a:pt x="4883" y="3775"/>
                    <a:pt x="4871" y="3739"/>
                    <a:pt x="4835" y="3703"/>
                  </a:cubicBezTo>
                  <a:lnTo>
                    <a:pt x="3978" y="2406"/>
                  </a:lnTo>
                  <a:cubicBezTo>
                    <a:pt x="3930" y="2346"/>
                    <a:pt x="3871" y="2310"/>
                    <a:pt x="3799" y="2310"/>
                  </a:cubicBezTo>
                  <a:cubicBezTo>
                    <a:pt x="3716" y="2310"/>
                    <a:pt x="3644" y="2334"/>
                    <a:pt x="3620" y="2406"/>
                  </a:cubicBezTo>
                  <a:lnTo>
                    <a:pt x="2751" y="3703"/>
                  </a:lnTo>
                  <a:cubicBezTo>
                    <a:pt x="2728" y="3739"/>
                    <a:pt x="2704" y="3775"/>
                    <a:pt x="2704" y="3822"/>
                  </a:cubicBezTo>
                  <a:lnTo>
                    <a:pt x="2704" y="8109"/>
                  </a:lnTo>
                  <a:lnTo>
                    <a:pt x="2347" y="8109"/>
                  </a:lnTo>
                  <a:cubicBezTo>
                    <a:pt x="2287" y="7347"/>
                    <a:pt x="1977" y="6632"/>
                    <a:pt x="1430" y="6073"/>
                  </a:cubicBezTo>
                  <a:cubicBezTo>
                    <a:pt x="834" y="5465"/>
                    <a:pt x="501" y="4656"/>
                    <a:pt x="489" y="3810"/>
                  </a:cubicBezTo>
                  <a:cubicBezTo>
                    <a:pt x="477" y="2929"/>
                    <a:pt x="823" y="2096"/>
                    <a:pt x="1430" y="1453"/>
                  </a:cubicBezTo>
                  <a:cubicBezTo>
                    <a:pt x="2049" y="822"/>
                    <a:pt x="2870" y="453"/>
                    <a:pt x="3751" y="441"/>
                  </a:cubicBezTo>
                  <a:close/>
                  <a:moveTo>
                    <a:pt x="5228" y="8561"/>
                  </a:moveTo>
                  <a:lnTo>
                    <a:pt x="5228" y="8835"/>
                  </a:lnTo>
                  <a:lnTo>
                    <a:pt x="5228" y="8883"/>
                  </a:lnTo>
                  <a:lnTo>
                    <a:pt x="2335" y="8883"/>
                  </a:lnTo>
                  <a:lnTo>
                    <a:pt x="2335" y="8835"/>
                  </a:lnTo>
                  <a:lnTo>
                    <a:pt x="2335" y="8561"/>
                  </a:lnTo>
                  <a:close/>
                  <a:moveTo>
                    <a:pt x="5121" y="9311"/>
                  </a:moveTo>
                  <a:cubicBezTo>
                    <a:pt x="4942" y="9752"/>
                    <a:pt x="4525" y="10026"/>
                    <a:pt x="4037" y="10026"/>
                  </a:cubicBezTo>
                  <a:lnTo>
                    <a:pt x="3525" y="10026"/>
                  </a:lnTo>
                  <a:cubicBezTo>
                    <a:pt x="3037" y="10026"/>
                    <a:pt x="2620" y="9728"/>
                    <a:pt x="2442" y="9311"/>
                  </a:cubicBezTo>
                  <a:close/>
                  <a:moveTo>
                    <a:pt x="4049" y="10478"/>
                  </a:moveTo>
                  <a:cubicBezTo>
                    <a:pt x="4061" y="10478"/>
                    <a:pt x="4109" y="10478"/>
                    <a:pt x="4132" y="10490"/>
                  </a:cubicBezTo>
                  <a:cubicBezTo>
                    <a:pt x="4132" y="10597"/>
                    <a:pt x="4049" y="10668"/>
                    <a:pt x="3954" y="10668"/>
                  </a:cubicBezTo>
                  <a:lnTo>
                    <a:pt x="3620" y="10668"/>
                  </a:lnTo>
                  <a:cubicBezTo>
                    <a:pt x="3513" y="10668"/>
                    <a:pt x="3442" y="10585"/>
                    <a:pt x="3442" y="10490"/>
                  </a:cubicBezTo>
                  <a:lnTo>
                    <a:pt x="3442" y="10478"/>
                  </a:lnTo>
                  <a:close/>
                  <a:moveTo>
                    <a:pt x="3762" y="0"/>
                  </a:moveTo>
                  <a:cubicBezTo>
                    <a:pt x="3746" y="0"/>
                    <a:pt x="3731" y="0"/>
                    <a:pt x="3716" y="0"/>
                  </a:cubicBezTo>
                  <a:cubicBezTo>
                    <a:pt x="1656" y="24"/>
                    <a:pt x="1" y="1739"/>
                    <a:pt x="13" y="3810"/>
                  </a:cubicBezTo>
                  <a:cubicBezTo>
                    <a:pt x="25" y="4775"/>
                    <a:pt x="406" y="5680"/>
                    <a:pt x="1073" y="6370"/>
                  </a:cubicBezTo>
                  <a:cubicBezTo>
                    <a:pt x="1596" y="6906"/>
                    <a:pt x="1870" y="7609"/>
                    <a:pt x="1870" y="8335"/>
                  </a:cubicBezTo>
                  <a:lnTo>
                    <a:pt x="1870" y="8835"/>
                  </a:lnTo>
                  <a:cubicBezTo>
                    <a:pt x="1870" y="9549"/>
                    <a:pt x="2335" y="10168"/>
                    <a:pt x="2966" y="10383"/>
                  </a:cubicBezTo>
                  <a:lnTo>
                    <a:pt x="2966" y="10490"/>
                  </a:lnTo>
                  <a:cubicBezTo>
                    <a:pt x="2966" y="10835"/>
                    <a:pt x="3239" y="11121"/>
                    <a:pt x="3585" y="11121"/>
                  </a:cubicBezTo>
                  <a:lnTo>
                    <a:pt x="3930" y="11121"/>
                  </a:lnTo>
                  <a:cubicBezTo>
                    <a:pt x="4275" y="11121"/>
                    <a:pt x="4549" y="10835"/>
                    <a:pt x="4549" y="10490"/>
                  </a:cubicBezTo>
                  <a:lnTo>
                    <a:pt x="4549" y="10383"/>
                  </a:lnTo>
                  <a:cubicBezTo>
                    <a:pt x="5192" y="10168"/>
                    <a:pt x="5645" y="9549"/>
                    <a:pt x="5645" y="8835"/>
                  </a:cubicBezTo>
                  <a:lnTo>
                    <a:pt x="5645" y="8335"/>
                  </a:lnTo>
                  <a:cubicBezTo>
                    <a:pt x="5645" y="7609"/>
                    <a:pt x="5918" y="6918"/>
                    <a:pt x="6442" y="6382"/>
                  </a:cubicBezTo>
                  <a:cubicBezTo>
                    <a:pt x="7133" y="5680"/>
                    <a:pt x="7502" y="4751"/>
                    <a:pt x="7502" y="3763"/>
                  </a:cubicBezTo>
                  <a:cubicBezTo>
                    <a:pt x="7550" y="2751"/>
                    <a:pt x="7145" y="1798"/>
                    <a:pt x="6418" y="1084"/>
                  </a:cubicBezTo>
                  <a:cubicBezTo>
                    <a:pt x="5715" y="380"/>
                    <a:pt x="4757" y="0"/>
                    <a:pt x="3762"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4" name="Google Shape;3214;p60"/>
            <p:cNvSpPr/>
            <p:nvPr/>
          </p:nvSpPr>
          <p:spPr>
            <a:xfrm>
              <a:off x="3263076" y="2942511"/>
              <a:ext cx="79287" cy="99579"/>
            </a:xfrm>
            <a:custGeom>
              <a:rect b="b" l="l" r="r" t="t"/>
              <a:pathLst>
                <a:path extrusionOk="0" h="3126" w="2489">
                  <a:moveTo>
                    <a:pt x="246" y="1"/>
                  </a:moveTo>
                  <a:cubicBezTo>
                    <a:pt x="146" y="1"/>
                    <a:pt x="56" y="59"/>
                    <a:pt x="36" y="161"/>
                  </a:cubicBezTo>
                  <a:cubicBezTo>
                    <a:pt x="0" y="280"/>
                    <a:pt x="60" y="399"/>
                    <a:pt x="179" y="422"/>
                  </a:cubicBezTo>
                  <a:cubicBezTo>
                    <a:pt x="1286" y="744"/>
                    <a:pt x="2048" y="1768"/>
                    <a:pt x="2048" y="2899"/>
                  </a:cubicBezTo>
                  <a:cubicBezTo>
                    <a:pt x="2048" y="3018"/>
                    <a:pt x="2143" y="3125"/>
                    <a:pt x="2262" y="3125"/>
                  </a:cubicBezTo>
                  <a:cubicBezTo>
                    <a:pt x="2381" y="3125"/>
                    <a:pt x="2488" y="3018"/>
                    <a:pt x="2488" y="2899"/>
                  </a:cubicBezTo>
                  <a:cubicBezTo>
                    <a:pt x="2488" y="1577"/>
                    <a:pt x="1595" y="387"/>
                    <a:pt x="298" y="6"/>
                  </a:cubicBezTo>
                  <a:cubicBezTo>
                    <a:pt x="280" y="2"/>
                    <a:pt x="263" y="1"/>
                    <a:pt x="246"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5" name="Google Shape;3215;p60"/>
            <p:cNvSpPr/>
            <p:nvPr/>
          </p:nvSpPr>
          <p:spPr>
            <a:xfrm>
              <a:off x="3237656" y="2939262"/>
              <a:ext cx="20897" cy="14462"/>
            </a:xfrm>
            <a:custGeom>
              <a:rect b="b" l="l" r="r" t="t"/>
              <a:pathLst>
                <a:path extrusionOk="0" h="454" w="656">
                  <a:moveTo>
                    <a:pt x="227" y="1"/>
                  </a:moveTo>
                  <a:cubicBezTo>
                    <a:pt x="107" y="1"/>
                    <a:pt x="0" y="108"/>
                    <a:pt x="0" y="227"/>
                  </a:cubicBezTo>
                  <a:cubicBezTo>
                    <a:pt x="0" y="346"/>
                    <a:pt x="107" y="453"/>
                    <a:pt x="227" y="453"/>
                  </a:cubicBezTo>
                  <a:lnTo>
                    <a:pt x="417" y="453"/>
                  </a:lnTo>
                  <a:cubicBezTo>
                    <a:pt x="536" y="453"/>
                    <a:pt x="619" y="358"/>
                    <a:pt x="643" y="251"/>
                  </a:cubicBezTo>
                  <a:cubicBezTo>
                    <a:pt x="655" y="108"/>
                    <a:pt x="560" y="1"/>
                    <a:pt x="429"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6" name="Google Shape;3216;p60"/>
            <p:cNvSpPr/>
            <p:nvPr/>
          </p:nvSpPr>
          <p:spPr>
            <a:xfrm>
              <a:off x="3379888" y="3029539"/>
              <a:ext cx="26567" cy="14048"/>
            </a:xfrm>
            <a:custGeom>
              <a:rect b="b" l="l" r="r" t="t"/>
              <a:pathLst>
                <a:path extrusionOk="0" h="441" w="834">
                  <a:moveTo>
                    <a:pt x="226" y="0"/>
                  </a:moveTo>
                  <a:cubicBezTo>
                    <a:pt x="107" y="0"/>
                    <a:pt x="0" y="107"/>
                    <a:pt x="0" y="226"/>
                  </a:cubicBezTo>
                  <a:cubicBezTo>
                    <a:pt x="0" y="346"/>
                    <a:pt x="107" y="441"/>
                    <a:pt x="226" y="441"/>
                  </a:cubicBezTo>
                  <a:lnTo>
                    <a:pt x="607" y="441"/>
                  </a:lnTo>
                  <a:cubicBezTo>
                    <a:pt x="726" y="441"/>
                    <a:pt x="834" y="346"/>
                    <a:pt x="834" y="226"/>
                  </a:cubicBezTo>
                  <a:cubicBezTo>
                    <a:pt x="822" y="107"/>
                    <a:pt x="726" y="0"/>
                    <a:pt x="607"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7" name="Google Shape;3217;p60"/>
            <p:cNvSpPr/>
            <p:nvPr/>
          </p:nvSpPr>
          <p:spPr>
            <a:xfrm>
              <a:off x="3086313" y="3029539"/>
              <a:ext cx="26599" cy="14048"/>
            </a:xfrm>
            <a:custGeom>
              <a:rect b="b" l="l" r="r" t="t"/>
              <a:pathLst>
                <a:path extrusionOk="0" h="441" w="835">
                  <a:moveTo>
                    <a:pt x="227" y="0"/>
                  </a:moveTo>
                  <a:cubicBezTo>
                    <a:pt x="108" y="0"/>
                    <a:pt x="1" y="107"/>
                    <a:pt x="1" y="226"/>
                  </a:cubicBezTo>
                  <a:cubicBezTo>
                    <a:pt x="1" y="346"/>
                    <a:pt x="108" y="441"/>
                    <a:pt x="227" y="441"/>
                  </a:cubicBezTo>
                  <a:lnTo>
                    <a:pt x="608" y="441"/>
                  </a:lnTo>
                  <a:cubicBezTo>
                    <a:pt x="727" y="441"/>
                    <a:pt x="834" y="346"/>
                    <a:pt x="834" y="226"/>
                  </a:cubicBezTo>
                  <a:cubicBezTo>
                    <a:pt x="834" y="107"/>
                    <a:pt x="727" y="0"/>
                    <a:pt x="608"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8" name="Google Shape;3218;p60"/>
            <p:cNvSpPr/>
            <p:nvPr/>
          </p:nvSpPr>
          <p:spPr>
            <a:xfrm>
              <a:off x="3359788" y="2953469"/>
              <a:ext cx="26567" cy="20355"/>
            </a:xfrm>
            <a:custGeom>
              <a:rect b="b" l="l" r="r" t="t"/>
              <a:pathLst>
                <a:path extrusionOk="0" h="639" w="834">
                  <a:moveTo>
                    <a:pt x="594" y="0"/>
                  </a:moveTo>
                  <a:cubicBezTo>
                    <a:pt x="555" y="0"/>
                    <a:pt x="514" y="13"/>
                    <a:pt x="476" y="43"/>
                  </a:cubicBezTo>
                  <a:lnTo>
                    <a:pt x="155" y="233"/>
                  </a:lnTo>
                  <a:cubicBezTo>
                    <a:pt x="48" y="293"/>
                    <a:pt x="0" y="424"/>
                    <a:pt x="83" y="531"/>
                  </a:cubicBezTo>
                  <a:cubicBezTo>
                    <a:pt x="119" y="602"/>
                    <a:pt x="203" y="638"/>
                    <a:pt x="274" y="638"/>
                  </a:cubicBezTo>
                  <a:cubicBezTo>
                    <a:pt x="310" y="638"/>
                    <a:pt x="345" y="614"/>
                    <a:pt x="381" y="602"/>
                  </a:cubicBezTo>
                  <a:lnTo>
                    <a:pt x="703" y="412"/>
                  </a:lnTo>
                  <a:cubicBezTo>
                    <a:pt x="810" y="352"/>
                    <a:pt x="834" y="221"/>
                    <a:pt x="774" y="114"/>
                  </a:cubicBezTo>
                  <a:cubicBezTo>
                    <a:pt x="735" y="45"/>
                    <a:pt x="667" y="0"/>
                    <a:pt x="594"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9" name="Google Shape;3219;p60"/>
            <p:cNvSpPr/>
            <p:nvPr/>
          </p:nvSpPr>
          <p:spPr>
            <a:xfrm>
              <a:off x="3106413" y="3100034"/>
              <a:ext cx="26599" cy="20164"/>
            </a:xfrm>
            <a:custGeom>
              <a:rect b="b" l="l" r="r" t="t"/>
              <a:pathLst>
                <a:path extrusionOk="0" h="633" w="835">
                  <a:moveTo>
                    <a:pt x="590" y="0"/>
                  </a:moveTo>
                  <a:cubicBezTo>
                    <a:pt x="550" y="0"/>
                    <a:pt x="511" y="12"/>
                    <a:pt x="477" y="38"/>
                  </a:cubicBezTo>
                  <a:lnTo>
                    <a:pt x="144" y="228"/>
                  </a:lnTo>
                  <a:cubicBezTo>
                    <a:pt x="36" y="288"/>
                    <a:pt x="1" y="419"/>
                    <a:pt x="72" y="526"/>
                  </a:cubicBezTo>
                  <a:cubicBezTo>
                    <a:pt x="108" y="597"/>
                    <a:pt x="191" y="633"/>
                    <a:pt x="263" y="633"/>
                  </a:cubicBezTo>
                  <a:cubicBezTo>
                    <a:pt x="310" y="633"/>
                    <a:pt x="334" y="609"/>
                    <a:pt x="370" y="597"/>
                  </a:cubicBezTo>
                  <a:lnTo>
                    <a:pt x="691" y="407"/>
                  </a:lnTo>
                  <a:cubicBezTo>
                    <a:pt x="787" y="347"/>
                    <a:pt x="834" y="216"/>
                    <a:pt x="775" y="109"/>
                  </a:cubicBezTo>
                  <a:cubicBezTo>
                    <a:pt x="736" y="40"/>
                    <a:pt x="663" y="0"/>
                    <a:pt x="590"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0" name="Google Shape;3220;p60"/>
            <p:cNvSpPr/>
            <p:nvPr/>
          </p:nvSpPr>
          <p:spPr>
            <a:xfrm>
              <a:off x="3308565" y="2897277"/>
              <a:ext cx="22044" cy="24178"/>
            </a:xfrm>
            <a:custGeom>
              <a:rect b="b" l="l" r="r" t="t"/>
              <a:pathLst>
                <a:path extrusionOk="0" h="759" w="692">
                  <a:moveTo>
                    <a:pt x="441" y="1"/>
                  </a:moveTo>
                  <a:cubicBezTo>
                    <a:pt x="369" y="1"/>
                    <a:pt x="301" y="35"/>
                    <a:pt x="263" y="104"/>
                  </a:cubicBezTo>
                  <a:lnTo>
                    <a:pt x="60" y="438"/>
                  </a:lnTo>
                  <a:cubicBezTo>
                    <a:pt x="1" y="533"/>
                    <a:pt x="37" y="676"/>
                    <a:pt x="144" y="735"/>
                  </a:cubicBezTo>
                  <a:cubicBezTo>
                    <a:pt x="167" y="747"/>
                    <a:pt x="215" y="759"/>
                    <a:pt x="239" y="759"/>
                  </a:cubicBezTo>
                  <a:cubicBezTo>
                    <a:pt x="322" y="759"/>
                    <a:pt x="394" y="711"/>
                    <a:pt x="441" y="652"/>
                  </a:cubicBezTo>
                  <a:lnTo>
                    <a:pt x="632" y="330"/>
                  </a:lnTo>
                  <a:cubicBezTo>
                    <a:pt x="691" y="223"/>
                    <a:pt x="656" y="92"/>
                    <a:pt x="560" y="33"/>
                  </a:cubicBezTo>
                  <a:cubicBezTo>
                    <a:pt x="522" y="11"/>
                    <a:pt x="481" y="1"/>
                    <a:pt x="441"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1" name="Google Shape;3221;p60"/>
            <p:cNvSpPr/>
            <p:nvPr/>
          </p:nvSpPr>
          <p:spPr>
            <a:xfrm>
              <a:off x="3239153" y="2877049"/>
              <a:ext cx="14080" cy="26599"/>
            </a:xfrm>
            <a:custGeom>
              <a:rect b="b" l="l" r="r" t="t"/>
              <a:pathLst>
                <a:path extrusionOk="0" h="835" w="442">
                  <a:moveTo>
                    <a:pt x="215" y="1"/>
                  </a:moveTo>
                  <a:cubicBezTo>
                    <a:pt x="96" y="1"/>
                    <a:pt x="1" y="96"/>
                    <a:pt x="1" y="215"/>
                  </a:cubicBezTo>
                  <a:lnTo>
                    <a:pt x="1" y="608"/>
                  </a:lnTo>
                  <a:cubicBezTo>
                    <a:pt x="1" y="727"/>
                    <a:pt x="96" y="834"/>
                    <a:pt x="215" y="834"/>
                  </a:cubicBezTo>
                  <a:cubicBezTo>
                    <a:pt x="334" y="834"/>
                    <a:pt x="441" y="727"/>
                    <a:pt x="441" y="608"/>
                  </a:cubicBezTo>
                  <a:lnTo>
                    <a:pt x="441" y="215"/>
                  </a:lnTo>
                  <a:cubicBezTo>
                    <a:pt x="441" y="96"/>
                    <a:pt x="358" y="1"/>
                    <a:pt x="215"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2" name="Google Shape;3222;p60"/>
            <p:cNvSpPr/>
            <p:nvPr/>
          </p:nvSpPr>
          <p:spPr>
            <a:xfrm>
              <a:off x="3161809" y="2897500"/>
              <a:ext cx="22394" cy="24337"/>
            </a:xfrm>
            <a:custGeom>
              <a:rect b="b" l="l" r="r" t="t"/>
              <a:pathLst>
                <a:path extrusionOk="0" h="764" w="703">
                  <a:moveTo>
                    <a:pt x="262" y="0"/>
                  </a:moveTo>
                  <a:cubicBezTo>
                    <a:pt x="222" y="0"/>
                    <a:pt x="181" y="12"/>
                    <a:pt x="143" y="38"/>
                  </a:cubicBezTo>
                  <a:cubicBezTo>
                    <a:pt x="48" y="97"/>
                    <a:pt x="0" y="228"/>
                    <a:pt x="72" y="335"/>
                  </a:cubicBezTo>
                  <a:lnTo>
                    <a:pt x="262" y="669"/>
                  </a:lnTo>
                  <a:cubicBezTo>
                    <a:pt x="310" y="740"/>
                    <a:pt x="381" y="764"/>
                    <a:pt x="464" y="764"/>
                  </a:cubicBezTo>
                  <a:cubicBezTo>
                    <a:pt x="500" y="764"/>
                    <a:pt x="536" y="752"/>
                    <a:pt x="560" y="740"/>
                  </a:cubicBezTo>
                  <a:cubicBezTo>
                    <a:pt x="667" y="681"/>
                    <a:pt x="703" y="550"/>
                    <a:pt x="643" y="442"/>
                  </a:cubicBezTo>
                  <a:lnTo>
                    <a:pt x="441" y="109"/>
                  </a:lnTo>
                  <a:cubicBezTo>
                    <a:pt x="402" y="40"/>
                    <a:pt x="334" y="0"/>
                    <a:pt x="262"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3" name="Google Shape;3223;p60"/>
            <p:cNvSpPr/>
            <p:nvPr/>
          </p:nvSpPr>
          <p:spPr>
            <a:xfrm>
              <a:off x="3106413" y="2953151"/>
              <a:ext cx="26599" cy="19909"/>
            </a:xfrm>
            <a:custGeom>
              <a:rect b="b" l="l" r="r" t="t"/>
              <a:pathLst>
                <a:path extrusionOk="0" h="625" w="835">
                  <a:moveTo>
                    <a:pt x="246" y="0"/>
                  </a:moveTo>
                  <a:cubicBezTo>
                    <a:pt x="168" y="0"/>
                    <a:pt x="92" y="40"/>
                    <a:pt x="60" y="112"/>
                  </a:cubicBezTo>
                  <a:cubicBezTo>
                    <a:pt x="1" y="208"/>
                    <a:pt x="25" y="350"/>
                    <a:pt x="132" y="410"/>
                  </a:cubicBezTo>
                  <a:lnTo>
                    <a:pt x="453" y="600"/>
                  </a:lnTo>
                  <a:cubicBezTo>
                    <a:pt x="489" y="612"/>
                    <a:pt x="537" y="624"/>
                    <a:pt x="560" y="624"/>
                  </a:cubicBezTo>
                  <a:cubicBezTo>
                    <a:pt x="632" y="624"/>
                    <a:pt x="715" y="589"/>
                    <a:pt x="751" y="529"/>
                  </a:cubicBezTo>
                  <a:cubicBezTo>
                    <a:pt x="834" y="422"/>
                    <a:pt x="787" y="291"/>
                    <a:pt x="679" y="231"/>
                  </a:cubicBezTo>
                  <a:lnTo>
                    <a:pt x="358" y="29"/>
                  </a:lnTo>
                  <a:cubicBezTo>
                    <a:pt x="323" y="10"/>
                    <a:pt x="284" y="0"/>
                    <a:pt x="246"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4" name="Google Shape;3224;p60"/>
            <p:cNvSpPr/>
            <p:nvPr/>
          </p:nvSpPr>
          <p:spPr>
            <a:xfrm>
              <a:off x="3360520" y="3099811"/>
              <a:ext cx="25834" cy="20005"/>
            </a:xfrm>
            <a:custGeom>
              <a:rect b="b" l="l" r="r" t="t"/>
              <a:pathLst>
                <a:path extrusionOk="0" h="628" w="811">
                  <a:moveTo>
                    <a:pt x="239" y="1"/>
                  </a:moveTo>
                  <a:cubicBezTo>
                    <a:pt x="167" y="1"/>
                    <a:pt x="99" y="35"/>
                    <a:pt x="60" y="104"/>
                  </a:cubicBezTo>
                  <a:cubicBezTo>
                    <a:pt x="1" y="211"/>
                    <a:pt x="25" y="342"/>
                    <a:pt x="132" y="402"/>
                  </a:cubicBezTo>
                  <a:lnTo>
                    <a:pt x="453" y="592"/>
                  </a:lnTo>
                  <a:cubicBezTo>
                    <a:pt x="489" y="604"/>
                    <a:pt x="537" y="628"/>
                    <a:pt x="561" y="628"/>
                  </a:cubicBezTo>
                  <a:cubicBezTo>
                    <a:pt x="632" y="628"/>
                    <a:pt x="715" y="580"/>
                    <a:pt x="751" y="521"/>
                  </a:cubicBezTo>
                  <a:cubicBezTo>
                    <a:pt x="811" y="426"/>
                    <a:pt x="787" y="283"/>
                    <a:pt x="680" y="223"/>
                  </a:cubicBezTo>
                  <a:lnTo>
                    <a:pt x="358" y="33"/>
                  </a:lnTo>
                  <a:cubicBezTo>
                    <a:pt x="320" y="11"/>
                    <a:pt x="279" y="1"/>
                    <a:pt x="239"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225" name="Google Shape;3225;p60"/>
          <p:cNvGrpSpPr/>
          <p:nvPr/>
        </p:nvGrpSpPr>
        <p:grpSpPr>
          <a:xfrm>
            <a:off x="4077912" y="2460079"/>
            <a:ext cx="372322" cy="525904"/>
            <a:chOff x="1333682" y="3344330"/>
            <a:chExt cx="271213" cy="383088"/>
          </a:xfrm>
        </p:grpSpPr>
        <p:sp>
          <p:nvSpPr>
            <p:cNvPr id="3226" name="Google Shape;3226;p60"/>
            <p:cNvSpPr/>
            <p:nvPr/>
          </p:nvSpPr>
          <p:spPr>
            <a:xfrm>
              <a:off x="1334065" y="3377332"/>
              <a:ext cx="270831" cy="350086"/>
            </a:xfrm>
            <a:custGeom>
              <a:rect b="b" l="l" r="r" t="t"/>
              <a:pathLst>
                <a:path extrusionOk="0" h="10990" w="8502">
                  <a:moveTo>
                    <a:pt x="6502" y="0"/>
                  </a:moveTo>
                  <a:cubicBezTo>
                    <a:pt x="6406" y="0"/>
                    <a:pt x="6323" y="84"/>
                    <a:pt x="6323" y="191"/>
                  </a:cubicBezTo>
                  <a:cubicBezTo>
                    <a:pt x="6323" y="286"/>
                    <a:pt x="6406" y="369"/>
                    <a:pt x="6502" y="369"/>
                  </a:cubicBezTo>
                  <a:lnTo>
                    <a:pt x="7276" y="369"/>
                  </a:lnTo>
                  <a:cubicBezTo>
                    <a:pt x="7383" y="369"/>
                    <a:pt x="7454" y="441"/>
                    <a:pt x="7454" y="548"/>
                  </a:cubicBezTo>
                  <a:lnTo>
                    <a:pt x="7454" y="9490"/>
                  </a:lnTo>
                  <a:cubicBezTo>
                    <a:pt x="7454" y="9597"/>
                    <a:pt x="7383" y="9668"/>
                    <a:pt x="7276" y="9668"/>
                  </a:cubicBezTo>
                  <a:lnTo>
                    <a:pt x="537" y="9668"/>
                  </a:lnTo>
                  <a:cubicBezTo>
                    <a:pt x="429" y="9668"/>
                    <a:pt x="358" y="9597"/>
                    <a:pt x="358" y="9490"/>
                  </a:cubicBezTo>
                  <a:lnTo>
                    <a:pt x="358" y="8775"/>
                  </a:lnTo>
                  <a:cubicBezTo>
                    <a:pt x="358" y="8668"/>
                    <a:pt x="287" y="8597"/>
                    <a:pt x="179" y="8597"/>
                  </a:cubicBezTo>
                  <a:cubicBezTo>
                    <a:pt x="72" y="8597"/>
                    <a:pt x="1" y="8668"/>
                    <a:pt x="1" y="8775"/>
                  </a:cubicBezTo>
                  <a:lnTo>
                    <a:pt x="1" y="9490"/>
                  </a:lnTo>
                  <a:cubicBezTo>
                    <a:pt x="1" y="9787"/>
                    <a:pt x="239" y="10013"/>
                    <a:pt x="525" y="10013"/>
                  </a:cubicBezTo>
                  <a:lnTo>
                    <a:pt x="703" y="10013"/>
                  </a:lnTo>
                  <a:lnTo>
                    <a:pt x="703" y="10466"/>
                  </a:lnTo>
                  <a:cubicBezTo>
                    <a:pt x="703" y="10763"/>
                    <a:pt x="941" y="10990"/>
                    <a:pt x="1227" y="10990"/>
                  </a:cubicBezTo>
                  <a:lnTo>
                    <a:pt x="7966" y="10990"/>
                  </a:lnTo>
                  <a:cubicBezTo>
                    <a:pt x="8264" y="10990"/>
                    <a:pt x="8490" y="10752"/>
                    <a:pt x="8490" y="10466"/>
                  </a:cubicBezTo>
                  <a:lnTo>
                    <a:pt x="8490" y="10252"/>
                  </a:lnTo>
                  <a:cubicBezTo>
                    <a:pt x="8490" y="10144"/>
                    <a:pt x="8407" y="10073"/>
                    <a:pt x="8311" y="10073"/>
                  </a:cubicBezTo>
                  <a:cubicBezTo>
                    <a:pt x="8204" y="10073"/>
                    <a:pt x="8133" y="10144"/>
                    <a:pt x="8133" y="10252"/>
                  </a:cubicBezTo>
                  <a:lnTo>
                    <a:pt x="8133" y="10466"/>
                  </a:lnTo>
                  <a:cubicBezTo>
                    <a:pt x="8133" y="10573"/>
                    <a:pt x="8049" y="10644"/>
                    <a:pt x="7954" y="10644"/>
                  </a:cubicBezTo>
                  <a:lnTo>
                    <a:pt x="1203" y="10644"/>
                  </a:lnTo>
                  <a:cubicBezTo>
                    <a:pt x="1108" y="10644"/>
                    <a:pt x="1025" y="10573"/>
                    <a:pt x="1025" y="10466"/>
                  </a:cubicBezTo>
                  <a:lnTo>
                    <a:pt x="1025" y="10013"/>
                  </a:lnTo>
                  <a:lnTo>
                    <a:pt x="7264" y="10013"/>
                  </a:lnTo>
                  <a:cubicBezTo>
                    <a:pt x="7561" y="10013"/>
                    <a:pt x="7788" y="9775"/>
                    <a:pt x="7788" y="9490"/>
                  </a:cubicBezTo>
                  <a:lnTo>
                    <a:pt x="7788" y="1358"/>
                  </a:lnTo>
                  <a:lnTo>
                    <a:pt x="7966" y="1358"/>
                  </a:lnTo>
                  <a:cubicBezTo>
                    <a:pt x="8061" y="1358"/>
                    <a:pt x="8145" y="1441"/>
                    <a:pt x="8145" y="1536"/>
                  </a:cubicBezTo>
                  <a:lnTo>
                    <a:pt x="8145" y="9501"/>
                  </a:lnTo>
                  <a:cubicBezTo>
                    <a:pt x="8145" y="9573"/>
                    <a:pt x="8228" y="9656"/>
                    <a:pt x="8323" y="9656"/>
                  </a:cubicBezTo>
                  <a:cubicBezTo>
                    <a:pt x="8430" y="9656"/>
                    <a:pt x="8502" y="9573"/>
                    <a:pt x="8502" y="9478"/>
                  </a:cubicBezTo>
                  <a:lnTo>
                    <a:pt x="8502" y="1512"/>
                  </a:lnTo>
                  <a:cubicBezTo>
                    <a:pt x="8502" y="1215"/>
                    <a:pt x="8264" y="988"/>
                    <a:pt x="7978" y="988"/>
                  </a:cubicBezTo>
                  <a:lnTo>
                    <a:pt x="7799" y="988"/>
                  </a:lnTo>
                  <a:lnTo>
                    <a:pt x="7799" y="524"/>
                  </a:lnTo>
                  <a:cubicBezTo>
                    <a:pt x="7799" y="226"/>
                    <a:pt x="7561" y="0"/>
                    <a:pt x="7276"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7" name="Google Shape;3227;p60"/>
            <p:cNvSpPr/>
            <p:nvPr/>
          </p:nvSpPr>
          <p:spPr>
            <a:xfrm>
              <a:off x="1333682" y="3344330"/>
              <a:ext cx="189697" cy="292461"/>
            </a:xfrm>
            <a:custGeom>
              <a:rect b="b" l="l" r="r" t="t"/>
              <a:pathLst>
                <a:path extrusionOk="0" h="9181" w="5955">
                  <a:moveTo>
                    <a:pt x="2430" y="370"/>
                  </a:moveTo>
                  <a:cubicBezTo>
                    <a:pt x="2489" y="370"/>
                    <a:pt x="2549" y="429"/>
                    <a:pt x="2549" y="489"/>
                  </a:cubicBezTo>
                  <a:lnTo>
                    <a:pt x="2549" y="727"/>
                  </a:lnTo>
                  <a:lnTo>
                    <a:pt x="1858" y="727"/>
                  </a:lnTo>
                  <a:lnTo>
                    <a:pt x="1858" y="489"/>
                  </a:lnTo>
                  <a:cubicBezTo>
                    <a:pt x="1858" y="429"/>
                    <a:pt x="1918" y="370"/>
                    <a:pt x="1977" y="370"/>
                  </a:cubicBezTo>
                  <a:close/>
                  <a:moveTo>
                    <a:pt x="3037" y="1072"/>
                  </a:moveTo>
                  <a:cubicBezTo>
                    <a:pt x="3120" y="1072"/>
                    <a:pt x="3216" y="1143"/>
                    <a:pt x="3216" y="1251"/>
                  </a:cubicBezTo>
                  <a:lnTo>
                    <a:pt x="3216" y="1953"/>
                  </a:lnTo>
                  <a:lnTo>
                    <a:pt x="1215" y="1953"/>
                  </a:lnTo>
                  <a:lnTo>
                    <a:pt x="1215" y="1251"/>
                  </a:lnTo>
                  <a:cubicBezTo>
                    <a:pt x="1203" y="1167"/>
                    <a:pt x="1299" y="1072"/>
                    <a:pt x="1382" y="1072"/>
                  </a:cubicBezTo>
                  <a:close/>
                  <a:moveTo>
                    <a:pt x="1977" y="0"/>
                  </a:moveTo>
                  <a:cubicBezTo>
                    <a:pt x="1727" y="0"/>
                    <a:pt x="1501" y="203"/>
                    <a:pt x="1501" y="477"/>
                  </a:cubicBezTo>
                  <a:lnTo>
                    <a:pt x="1501" y="715"/>
                  </a:lnTo>
                  <a:lnTo>
                    <a:pt x="1370" y="715"/>
                  </a:lnTo>
                  <a:cubicBezTo>
                    <a:pt x="1156" y="715"/>
                    <a:pt x="977" y="834"/>
                    <a:pt x="894" y="1012"/>
                  </a:cubicBezTo>
                  <a:lnTo>
                    <a:pt x="525" y="1012"/>
                  </a:lnTo>
                  <a:cubicBezTo>
                    <a:pt x="227" y="1012"/>
                    <a:pt x="1" y="1251"/>
                    <a:pt x="1" y="1536"/>
                  </a:cubicBezTo>
                  <a:lnTo>
                    <a:pt x="1" y="8990"/>
                  </a:lnTo>
                  <a:cubicBezTo>
                    <a:pt x="13" y="9109"/>
                    <a:pt x="84" y="9180"/>
                    <a:pt x="191" y="9180"/>
                  </a:cubicBezTo>
                  <a:cubicBezTo>
                    <a:pt x="299" y="9180"/>
                    <a:pt x="370" y="9109"/>
                    <a:pt x="370" y="9002"/>
                  </a:cubicBezTo>
                  <a:lnTo>
                    <a:pt x="370" y="1548"/>
                  </a:lnTo>
                  <a:cubicBezTo>
                    <a:pt x="370" y="1441"/>
                    <a:pt x="441" y="1370"/>
                    <a:pt x="549" y="1370"/>
                  </a:cubicBezTo>
                  <a:lnTo>
                    <a:pt x="858" y="1370"/>
                  </a:lnTo>
                  <a:lnTo>
                    <a:pt x="858" y="1965"/>
                  </a:lnTo>
                  <a:cubicBezTo>
                    <a:pt x="858" y="2144"/>
                    <a:pt x="1013" y="2310"/>
                    <a:pt x="1203" y="2310"/>
                  </a:cubicBezTo>
                  <a:lnTo>
                    <a:pt x="3228" y="2310"/>
                  </a:lnTo>
                  <a:cubicBezTo>
                    <a:pt x="3406" y="2310"/>
                    <a:pt x="3573" y="2155"/>
                    <a:pt x="3573" y="1965"/>
                  </a:cubicBezTo>
                  <a:lnTo>
                    <a:pt x="3573" y="1370"/>
                  </a:lnTo>
                  <a:lnTo>
                    <a:pt x="5775" y="1370"/>
                  </a:lnTo>
                  <a:cubicBezTo>
                    <a:pt x="5883" y="1370"/>
                    <a:pt x="5954" y="1298"/>
                    <a:pt x="5954" y="1191"/>
                  </a:cubicBezTo>
                  <a:cubicBezTo>
                    <a:pt x="5954" y="1084"/>
                    <a:pt x="5883" y="1012"/>
                    <a:pt x="5775" y="1012"/>
                  </a:cubicBezTo>
                  <a:lnTo>
                    <a:pt x="3513" y="1012"/>
                  </a:lnTo>
                  <a:cubicBezTo>
                    <a:pt x="3418" y="834"/>
                    <a:pt x="3239" y="715"/>
                    <a:pt x="3037" y="715"/>
                  </a:cubicBezTo>
                  <a:lnTo>
                    <a:pt x="2906" y="715"/>
                  </a:lnTo>
                  <a:lnTo>
                    <a:pt x="2906" y="477"/>
                  </a:lnTo>
                  <a:cubicBezTo>
                    <a:pt x="2906" y="227"/>
                    <a:pt x="2692" y="0"/>
                    <a:pt x="2430"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8" name="Google Shape;3228;p60"/>
            <p:cNvSpPr/>
            <p:nvPr/>
          </p:nvSpPr>
          <p:spPr>
            <a:xfrm>
              <a:off x="1444060" y="3469488"/>
              <a:ext cx="100917" cy="11404"/>
            </a:xfrm>
            <a:custGeom>
              <a:rect b="b" l="l" r="r" t="t"/>
              <a:pathLst>
                <a:path extrusionOk="0" h="358" w="3168">
                  <a:moveTo>
                    <a:pt x="179" y="0"/>
                  </a:moveTo>
                  <a:cubicBezTo>
                    <a:pt x="72" y="0"/>
                    <a:pt x="1" y="72"/>
                    <a:pt x="1" y="179"/>
                  </a:cubicBezTo>
                  <a:cubicBezTo>
                    <a:pt x="1" y="286"/>
                    <a:pt x="72" y="358"/>
                    <a:pt x="179" y="358"/>
                  </a:cubicBezTo>
                  <a:lnTo>
                    <a:pt x="2989" y="358"/>
                  </a:lnTo>
                  <a:cubicBezTo>
                    <a:pt x="3096" y="358"/>
                    <a:pt x="3168" y="286"/>
                    <a:pt x="3168" y="179"/>
                  </a:cubicBezTo>
                  <a:cubicBezTo>
                    <a:pt x="3168" y="72"/>
                    <a:pt x="3084" y="0"/>
                    <a:pt x="2989"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9" name="Google Shape;3229;p60"/>
            <p:cNvSpPr/>
            <p:nvPr/>
          </p:nvSpPr>
          <p:spPr>
            <a:xfrm>
              <a:off x="1444060" y="3493762"/>
              <a:ext cx="100917" cy="11404"/>
            </a:xfrm>
            <a:custGeom>
              <a:rect b="b" l="l" r="r" t="t"/>
              <a:pathLst>
                <a:path extrusionOk="0" h="358" w="3168">
                  <a:moveTo>
                    <a:pt x="179" y="0"/>
                  </a:moveTo>
                  <a:cubicBezTo>
                    <a:pt x="72" y="0"/>
                    <a:pt x="1" y="72"/>
                    <a:pt x="1" y="179"/>
                  </a:cubicBezTo>
                  <a:cubicBezTo>
                    <a:pt x="1" y="286"/>
                    <a:pt x="72" y="358"/>
                    <a:pt x="179" y="358"/>
                  </a:cubicBezTo>
                  <a:lnTo>
                    <a:pt x="2989" y="358"/>
                  </a:lnTo>
                  <a:cubicBezTo>
                    <a:pt x="3096" y="358"/>
                    <a:pt x="3168" y="286"/>
                    <a:pt x="3168" y="179"/>
                  </a:cubicBezTo>
                  <a:cubicBezTo>
                    <a:pt x="3168" y="72"/>
                    <a:pt x="3084" y="0"/>
                    <a:pt x="2989"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0" name="Google Shape;3230;p60"/>
            <p:cNvSpPr/>
            <p:nvPr/>
          </p:nvSpPr>
          <p:spPr>
            <a:xfrm>
              <a:off x="1444060" y="3541927"/>
              <a:ext cx="100917" cy="11404"/>
            </a:xfrm>
            <a:custGeom>
              <a:rect b="b" l="l" r="r" t="t"/>
              <a:pathLst>
                <a:path extrusionOk="0" h="358" w="3168">
                  <a:moveTo>
                    <a:pt x="179" y="1"/>
                  </a:moveTo>
                  <a:cubicBezTo>
                    <a:pt x="72" y="1"/>
                    <a:pt x="1" y="84"/>
                    <a:pt x="1" y="179"/>
                  </a:cubicBezTo>
                  <a:cubicBezTo>
                    <a:pt x="1" y="286"/>
                    <a:pt x="72" y="358"/>
                    <a:pt x="179" y="358"/>
                  </a:cubicBezTo>
                  <a:lnTo>
                    <a:pt x="2989" y="358"/>
                  </a:lnTo>
                  <a:cubicBezTo>
                    <a:pt x="3096" y="358"/>
                    <a:pt x="3168" y="286"/>
                    <a:pt x="3168" y="179"/>
                  </a:cubicBezTo>
                  <a:cubicBezTo>
                    <a:pt x="3168" y="84"/>
                    <a:pt x="3084" y="1"/>
                    <a:pt x="2989"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1" name="Google Shape;3231;p60"/>
            <p:cNvSpPr/>
            <p:nvPr/>
          </p:nvSpPr>
          <p:spPr>
            <a:xfrm>
              <a:off x="1444060" y="3565818"/>
              <a:ext cx="100917" cy="11404"/>
            </a:xfrm>
            <a:custGeom>
              <a:rect b="b" l="l" r="r" t="t"/>
              <a:pathLst>
                <a:path extrusionOk="0" h="358" w="3168">
                  <a:moveTo>
                    <a:pt x="179" y="1"/>
                  </a:moveTo>
                  <a:cubicBezTo>
                    <a:pt x="72" y="1"/>
                    <a:pt x="1" y="72"/>
                    <a:pt x="1" y="179"/>
                  </a:cubicBezTo>
                  <a:cubicBezTo>
                    <a:pt x="1" y="286"/>
                    <a:pt x="72" y="358"/>
                    <a:pt x="179" y="358"/>
                  </a:cubicBezTo>
                  <a:lnTo>
                    <a:pt x="2989" y="358"/>
                  </a:lnTo>
                  <a:cubicBezTo>
                    <a:pt x="3096" y="358"/>
                    <a:pt x="3168" y="286"/>
                    <a:pt x="3168" y="179"/>
                  </a:cubicBezTo>
                  <a:cubicBezTo>
                    <a:pt x="3168" y="72"/>
                    <a:pt x="3084" y="1"/>
                    <a:pt x="2989"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2" name="Google Shape;3232;p60"/>
            <p:cNvSpPr/>
            <p:nvPr/>
          </p:nvSpPr>
          <p:spPr>
            <a:xfrm>
              <a:off x="1444060" y="3614747"/>
              <a:ext cx="100917" cy="11404"/>
            </a:xfrm>
            <a:custGeom>
              <a:rect b="b" l="l" r="r" t="t"/>
              <a:pathLst>
                <a:path extrusionOk="0" h="358" w="3168">
                  <a:moveTo>
                    <a:pt x="179" y="1"/>
                  </a:moveTo>
                  <a:cubicBezTo>
                    <a:pt x="72" y="1"/>
                    <a:pt x="1" y="72"/>
                    <a:pt x="1" y="179"/>
                  </a:cubicBezTo>
                  <a:cubicBezTo>
                    <a:pt x="1" y="274"/>
                    <a:pt x="72" y="358"/>
                    <a:pt x="179" y="358"/>
                  </a:cubicBezTo>
                  <a:lnTo>
                    <a:pt x="2989" y="358"/>
                  </a:lnTo>
                  <a:cubicBezTo>
                    <a:pt x="3096" y="358"/>
                    <a:pt x="3168" y="274"/>
                    <a:pt x="3168" y="179"/>
                  </a:cubicBezTo>
                  <a:cubicBezTo>
                    <a:pt x="3168" y="72"/>
                    <a:pt x="3084" y="1"/>
                    <a:pt x="2989"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3" name="Google Shape;3233;p60"/>
            <p:cNvSpPr/>
            <p:nvPr/>
          </p:nvSpPr>
          <p:spPr>
            <a:xfrm>
              <a:off x="1444060" y="3638256"/>
              <a:ext cx="100917" cy="11404"/>
            </a:xfrm>
            <a:custGeom>
              <a:rect b="b" l="l" r="r" t="t"/>
              <a:pathLst>
                <a:path extrusionOk="0" h="358" w="3168">
                  <a:moveTo>
                    <a:pt x="179" y="1"/>
                  </a:moveTo>
                  <a:cubicBezTo>
                    <a:pt x="72" y="1"/>
                    <a:pt x="1" y="72"/>
                    <a:pt x="1" y="179"/>
                  </a:cubicBezTo>
                  <a:cubicBezTo>
                    <a:pt x="1" y="287"/>
                    <a:pt x="72" y="358"/>
                    <a:pt x="179" y="358"/>
                  </a:cubicBezTo>
                  <a:lnTo>
                    <a:pt x="2989" y="358"/>
                  </a:lnTo>
                  <a:cubicBezTo>
                    <a:pt x="3096" y="358"/>
                    <a:pt x="3168" y="287"/>
                    <a:pt x="3168" y="179"/>
                  </a:cubicBezTo>
                  <a:cubicBezTo>
                    <a:pt x="3168" y="72"/>
                    <a:pt x="3084" y="1"/>
                    <a:pt x="2989"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4" name="Google Shape;3234;p60"/>
            <p:cNvSpPr/>
            <p:nvPr/>
          </p:nvSpPr>
          <p:spPr>
            <a:xfrm>
              <a:off x="1371622" y="3459454"/>
              <a:ext cx="70208" cy="57084"/>
            </a:xfrm>
            <a:custGeom>
              <a:rect b="b" l="l" r="r" t="t"/>
              <a:pathLst>
                <a:path extrusionOk="0" h="1792" w="2204">
                  <a:moveTo>
                    <a:pt x="1417" y="387"/>
                  </a:moveTo>
                  <a:lnTo>
                    <a:pt x="1417" y="470"/>
                  </a:lnTo>
                  <a:lnTo>
                    <a:pt x="1072" y="768"/>
                  </a:lnTo>
                  <a:lnTo>
                    <a:pt x="905" y="589"/>
                  </a:lnTo>
                  <a:cubicBezTo>
                    <a:pt x="873" y="544"/>
                    <a:pt x="823" y="523"/>
                    <a:pt x="773" y="523"/>
                  </a:cubicBezTo>
                  <a:cubicBezTo>
                    <a:pt x="731" y="523"/>
                    <a:pt x="688" y="538"/>
                    <a:pt x="655" y="566"/>
                  </a:cubicBezTo>
                  <a:cubicBezTo>
                    <a:pt x="584" y="625"/>
                    <a:pt x="584" y="744"/>
                    <a:pt x="632" y="827"/>
                  </a:cubicBezTo>
                  <a:lnTo>
                    <a:pt x="917" y="1125"/>
                  </a:lnTo>
                  <a:cubicBezTo>
                    <a:pt x="953" y="1161"/>
                    <a:pt x="989" y="1185"/>
                    <a:pt x="1048" y="1185"/>
                  </a:cubicBezTo>
                  <a:cubicBezTo>
                    <a:pt x="1096" y="1185"/>
                    <a:pt x="1132" y="1161"/>
                    <a:pt x="1167" y="1137"/>
                  </a:cubicBezTo>
                  <a:lnTo>
                    <a:pt x="1429" y="923"/>
                  </a:lnTo>
                  <a:lnTo>
                    <a:pt x="1417" y="1447"/>
                  </a:lnTo>
                  <a:lnTo>
                    <a:pt x="358" y="1447"/>
                  </a:lnTo>
                  <a:lnTo>
                    <a:pt x="358" y="387"/>
                  </a:lnTo>
                  <a:close/>
                  <a:moveTo>
                    <a:pt x="2007" y="1"/>
                  </a:moveTo>
                  <a:cubicBezTo>
                    <a:pt x="1966" y="1"/>
                    <a:pt x="1925" y="17"/>
                    <a:pt x="1894" y="54"/>
                  </a:cubicBezTo>
                  <a:lnTo>
                    <a:pt x="1727" y="185"/>
                  </a:lnTo>
                  <a:cubicBezTo>
                    <a:pt x="1679" y="89"/>
                    <a:pt x="1596" y="30"/>
                    <a:pt x="1489" y="30"/>
                  </a:cubicBezTo>
                  <a:lnTo>
                    <a:pt x="263" y="30"/>
                  </a:lnTo>
                  <a:cubicBezTo>
                    <a:pt x="120" y="30"/>
                    <a:pt x="1" y="149"/>
                    <a:pt x="1" y="304"/>
                  </a:cubicBezTo>
                  <a:lnTo>
                    <a:pt x="1" y="1518"/>
                  </a:lnTo>
                  <a:cubicBezTo>
                    <a:pt x="1" y="1673"/>
                    <a:pt x="120" y="1792"/>
                    <a:pt x="263" y="1792"/>
                  </a:cubicBezTo>
                  <a:lnTo>
                    <a:pt x="1489" y="1792"/>
                  </a:lnTo>
                  <a:cubicBezTo>
                    <a:pt x="1632" y="1792"/>
                    <a:pt x="1751" y="1673"/>
                    <a:pt x="1751" y="1518"/>
                  </a:cubicBezTo>
                  <a:lnTo>
                    <a:pt x="1751" y="613"/>
                  </a:lnTo>
                  <a:lnTo>
                    <a:pt x="2108" y="304"/>
                  </a:lnTo>
                  <a:cubicBezTo>
                    <a:pt x="2203" y="256"/>
                    <a:pt x="2203" y="137"/>
                    <a:pt x="2144" y="65"/>
                  </a:cubicBezTo>
                  <a:cubicBezTo>
                    <a:pt x="2111" y="26"/>
                    <a:pt x="2059" y="1"/>
                    <a:pt x="2007"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5" name="Google Shape;3235;p60"/>
            <p:cNvSpPr/>
            <p:nvPr/>
          </p:nvSpPr>
          <p:spPr>
            <a:xfrm>
              <a:off x="1371622" y="3532434"/>
              <a:ext cx="70208" cy="56543"/>
            </a:xfrm>
            <a:custGeom>
              <a:rect b="b" l="l" r="r" t="t"/>
              <a:pathLst>
                <a:path extrusionOk="0" h="1775" w="2204">
                  <a:moveTo>
                    <a:pt x="1417" y="382"/>
                  </a:moveTo>
                  <a:lnTo>
                    <a:pt x="1417" y="465"/>
                  </a:lnTo>
                  <a:lnTo>
                    <a:pt x="1072" y="763"/>
                  </a:lnTo>
                  <a:lnTo>
                    <a:pt x="905" y="584"/>
                  </a:lnTo>
                  <a:cubicBezTo>
                    <a:pt x="874" y="547"/>
                    <a:pt x="827" y="529"/>
                    <a:pt x="779" y="529"/>
                  </a:cubicBezTo>
                  <a:cubicBezTo>
                    <a:pt x="734" y="529"/>
                    <a:pt x="690" y="544"/>
                    <a:pt x="655" y="572"/>
                  </a:cubicBezTo>
                  <a:cubicBezTo>
                    <a:pt x="584" y="632"/>
                    <a:pt x="584" y="751"/>
                    <a:pt x="632" y="822"/>
                  </a:cubicBezTo>
                  <a:lnTo>
                    <a:pt x="917" y="1120"/>
                  </a:lnTo>
                  <a:cubicBezTo>
                    <a:pt x="953" y="1168"/>
                    <a:pt x="989" y="1180"/>
                    <a:pt x="1048" y="1180"/>
                  </a:cubicBezTo>
                  <a:cubicBezTo>
                    <a:pt x="1096" y="1180"/>
                    <a:pt x="1132" y="1168"/>
                    <a:pt x="1167" y="1132"/>
                  </a:cubicBezTo>
                  <a:lnTo>
                    <a:pt x="1429" y="930"/>
                  </a:lnTo>
                  <a:lnTo>
                    <a:pt x="1417" y="1430"/>
                  </a:lnTo>
                  <a:lnTo>
                    <a:pt x="358" y="1430"/>
                  </a:lnTo>
                  <a:lnTo>
                    <a:pt x="358" y="382"/>
                  </a:lnTo>
                  <a:close/>
                  <a:moveTo>
                    <a:pt x="2012" y="1"/>
                  </a:moveTo>
                  <a:cubicBezTo>
                    <a:pt x="1969" y="1"/>
                    <a:pt x="1926" y="16"/>
                    <a:pt x="1894" y="49"/>
                  </a:cubicBezTo>
                  <a:lnTo>
                    <a:pt x="1727" y="180"/>
                  </a:lnTo>
                  <a:cubicBezTo>
                    <a:pt x="1679" y="96"/>
                    <a:pt x="1596" y="13"/>
                    <a:pt x="1489" y="13"/>
                  </a:cubicBezTo>
                  <a:lnTo>
                    <a:pt x="263" y="13"/>
                  </a:lnTo>
                  <a:cubicBezTo>
                    <a:pt x="120" y="13"/>
                    <a:pt x="1" y="132"/>
                    <a:pt x="1" y="287"/>
                  </a:cubicBezTo>
                  <a:lnTo>
                    <a:pt x="1" y="1501"/>
                  </a:lnTo>
                  <a:cubicBezTo>
                    <a:pt x="1" y="1656"/>
                    <a:pt x="120" y="1775"/>
                    <a:pt x="263" y="1775"/>
                  </a:cubicBezTo>
                  <a:lnTo>
                    <a:pt x="1489" y="1775"/>
                  </a:lnTo>
                  <a:cubicBezTo>
                    <a:pt x="1632" y="1775"/>
                    <a:pt x="1751" y="1656"/>
                    <a:pt x="1751" y="1501"/>
                  </a:cubicBezTo>
                  <a:lnTo>
                    <a:pt x="1751" y="608"/>
                  </a:lnTo>
                  <a:lnTo>
                    <a:pt x="2108" y="299"/>
                  </a:lnTo>
                  <a:cubicBezTo>
                    <a:pt x="2203" y="239"/>
                    <a:pt x="2203" y="144"/>
                    <a:pt x="2144" y="60"/>
                  </a:cubicBezTo>
                  <a:cubicBezTo>
                    <a:pt x="2111" y="22"/>
                    <a:pt x="2062" y="1"/>
                    <a:pt x="2012"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6" name="Google Shape;3236;p60"/>
            <p:cNvSpPr/>
            <p:nvPr/>
          </p:nvSpPr>
          <p:spPr>
            <a:xfrm>
              <a:off x="1371622" y="3605254"/>
              <a:ext cx="70208" cy="55810"/>
            </a:xfrm>
            <a:custGeom>
              <a:rect b="b" l="l" r="r" t="t"/>
              <a:pathLst>
                <a:path extrusionOk="0" h="1752" w="2204">
                  <a:moveTo>
                    <a:pt x="1417" y="358"/>
                  </a:moveTo>
                  <a:lnTo>
                    <a:pt x="1417" y="489"/>
                  </a:lnTo>
                  <a:lnTo>
                    <a:pt x="1072" y="787"/>
                  </a:lnTo>
                  <a:lnTo>
                    <a:pt x="905" y="608"/>
                  </a:lnTo>
                  <a:cubicBezTo>
                    <a:pt x="874" y="571"/>
                    <a:pt x="827" y="553"/>
                    <a:pt x="779" y="553"/>
                  </a:cubicBezTo>
                  <a:cubicBezTo>
                    <a:pt x="734" y="553"/>
                    <a:pt x="690" y="568"/>
                    <a:pt x="655" y="596"/>
                  </a:cubicBezTo>
                  <a:cubicBezTo>
                    <a:pt x="584" y="644"/>
                    <a:pt x="584" y="775"/>
                    <a:pt x="632" y="846"/>
                  </a:cubicBezTo>
                  <a:lnTo>
                    <a:pt x="917" y="1144"/>
                  </a:lnTo>
                  <a:cubicBezTo>
                    <a:pt x="953" y="1192"/>
                    <a:pt x="989" y="1203"/>
                    <a:pt x="1048" y="1203"/>
                  </a:cubicBezTo>
                  <a:cubicBezTo>
                    <a:pt x="1096" y="1203"/>
                    <a:pt x="1132" y="1192"/>
                    <a:pt x="1167" y="1156"/>
                  </a:cubicBezTo>
                  <a:lnTo>
                    <a:pt x="1429" y="953"/>
                  </a:lnTo>
                  <a:lnTo>
                    <a:pt x="1417" y="1406"/>
                  </a:lnTo>
                  <a:lnTo>
                    <a:pt x="358" y="1406"/>
                  </a:lnTo>
                  <a:lnTo>
                    <a:pt x="358" y="358"/>
                  </a:lnTo>
                  <a:close/>
                  <a:moveTo>
                    <a:pt x="263" y="1"/>
                  </a:moveTo>
                  <a:cubicBezTo>
                    <a:pt x="120" y="1"/>
                    <a:pt x="1" y="120"/>
                    <a:pt x="1" y="263"/>
                  </a:cubicBezTo>
                  <a:lnTo>
                    <a:pt x="1" y="1489"/>
                  </a:lnTo>
                  <a:cubicBezTo>
                    <a:pt x="1" y="1632"/>
                    <a:pt x="120" y="1751"/>
                    <a:pt x="263" y="1751"/>
                  </a:cubicBezTo>
                  <a:lnTo>
                    <a:pt x="1489" y="1751"/>
                  </a:lnTo>
                  <a:cubicBezTo>
                    <a:pt x="1632" y="1751"/>
                    <a:pt x="1751" y="1632"/>
                    <a:pt x="1751" y="1489"/>
                  </a:cubicBezTo>
                  <a:lnTo>
                    <a:pt x="1751" y="632"/>
                  </a:lnTo>
                  <a:lnTo>
                    <a:pt x="2108" y="322"/>
                  </a:lnTo>
                  <a:cubicBezTo>
                    <a:pt x="2191" y="263"/>
                    <a:pt x="2203" y="144"/>
                    <a:pt x="2132" y="72"/>
                  </a:cubicBezTo>
                  <a:cubicBezTo>
                    <a:pt x="2107" y="47"/>
                    <a:pt x="2062" y="32"/>
                    <a:pt x="2014" y="32"/>
                  </a:cubicBezTo>
                  <a:cubicBezTo>
                    <a:pt x="1972" y="32"/>
                    <a:pt x="1927" y="44"/>
                    <a:pt x="1894" y="72"/>
                  </a:cubicBezTo>
                  <a:lnTo>
                    <a:pt x="1739" y="191"/>
                  </a:lnTo>
                  <a:cubicBezTo>
                    <a:pt x="1715" y="84"/>
                    <a:pt x="1608" y="1"/>
                    <a:pt x="1489"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237" name="Google Shape;3237;p60"/>
          <p:cNvGrpSpPr/>
          <p:nvPr/>
        </p:nvGrpSpPr>
        <p:grpSpPr>
          <a:xfrm>
            <a:off x="4778894" y="2492513"/>
            <a:ext cx="428828" cy="493470"/>
            <a:chOff x="3982553" y="1971730"/>
            <a:chExt cx="304566" cy="350501"/>
          </a:xfrm>
        </p:grpSpPr>
        <p:sp>
          <p:nvSpPr>
            <p:cNvPr id="3238" name="Google Shape;3238;p60"/>
            <p:cNvSpPr/>
            <p:nvPr/>
          </p:nvSpPr>
          <p:spPr>
            <a:xfrm>
              <a:off x="4037535" y="2176558"/>
              <a:ext cx="196513" cy="145673"/>
            </a:xfrm>
            <a:custGeom>
              <a:rect b="b" l="l" r="r" t="t"/>
              <a:pathLst>
                <a:path extrusionOk="0" h="4573" w="6169">
                  <a:moveTo>
                    <a:pt x="1441" y="322"/>
                  </a:moveTo>
                  <a:cubicBezTo>
                    <a:pt x="1584" y="322"/>
                    <a:pt x="1727" y="441"/>
                    <a:pt x="1727" y="595"/>
                  </a:cubicBezTo>
                  <a:lnTo>
                    <a:pt x="1727" y="4251"/>
                  </a:lnTo>
                  <a:lnTo>
                    <a:pt x="1167" y="4251"/>
                  </a:lnTo>
                  <a:lnTo>
                    <a:pt x="1167" y="595"/>
                  </a:lnTo>
                  <a:lnTo>
                    <a:pt x="1156" y="595"/>
                  </a:lnTo>
                  <a:cubicBezTo>
                    <a:pt x="1156" y="453"/>
                    <a:pt x="1275" y="322"/>
                    <a:pt x="1441" y="322"/>
                  </a:cubicBezTo>
                  <a:close/>
                  <a:moveTo>
                    <a:pt x="3061" y="322"/>
                  </a:moveTo>
                  <a:cubicBezTo>
                    <a:pt x="3227" y="322"/>
                    <a:pt x="3346" y="441"/>
                    <a:pt x="3346" y="595"/>
                  </a:cubicBezTo>
                  <a:lnTo>
                    <a:pt x="3346" y="4251"/>
                  </a:lnTo>
                  <a:lnTo>
                    <a:pt x="2799" y="4251"/>
                  </a:lnTo>
                  <a:lnTo>
                    <a:pt x="2799" y="595"/>
                  </a:lnTo>
                  <a:lnTo>
                    <a:pt x="2775" y="595"/>
                  </a:lnTo>
                  <a:cubicBezTo>
                    <a:pt x="2775" y="453"/>
                    <a:pt x="2894" y="322"/>
                    <a:pt x="3061" y="322"/>
                  </a:cubicBezTo>
                  <a:close/>
                  <a:moveTo>
                    <a:pt x="4680" y="322"/>
                  </a:moveTo>
                  <a:cubicBezTo>
                    <a:pt x="4835" y="322"/>
                    <a:pt x="4966" y="441"/>
                    <a:pt x="4966" y="595"/>
                  </a:cubicBezTo>
                  <a:lnTo>
                    <a:pt x="4966" y="4251"/>
                  </a:lnTo>
                  <a:lnTo>
                    <a:pt x="4406" y="4251"/>
                  </a:lnTo>
                  <a:lnTo>
                    <a:pt x="4406" y="595"/>
                  </a:lnTo>
                  <a:cubicBezTo>
                    <a:pt x="4406" y="453"/>
                    <a:pt x="4525" y="322"/>
                    <a:pt x="4680" y="322"/>
                  </a:cubicBezTo>
                  <a:close/>
                  <a:moveTo>
                    <a:pt x="1441" y="0"/>
                  </a:moveTo>
                  <a:cubicBezTo>
                    <a:pt x="1108" y="0"/>
                    <a:pt x="846" y="274"/>
                    <a:pt x="846" y="595"/>
                  </a:cubicBezTo>
                  <a:lnTo>
                    <a:pt x="846" y="4251"/>
                  </a:lnTo>
                  <a:lnTo>
                    <a:pt x="322" y="4251"/>
                  </a:lnTo>
                  <a:lnTo>
                    <a:pt x="322" y="2536"/>
                  </a:lnTo>
                  <a:cubicBezTo>
                    <a:pt x="322" y="2441"/>
                    <a:pt x="251" y="2370"/>
                    <a:pt x="155" y="2370"/>
                  </a:cubicBezTo>
                  <a:cubicBezTo>
                    <a:pt x="72" y="2370"/>
                    <a:pt x="1" y="2441"/>
                    <a:pt x="1" y="2536"/>
                  </a:cubicBezTo>
                  <a:lnTo>
                    <a:pt x="1" y="4405"/>
                  </a:lnTo>
                  <a:cubicBezTo>
                    <a:pt x="1" y="4501"/>
                    <a:pt x="72" y="4572"/>
                    <a:pt x="155" y="4572"/>
                  </a:cubicBezTo>
                  <a:lnTo>
                    <a:pt x="6001" y="4572"/>
                  </a:lnTo>
                  <a:cubicBezTo>
                    <a:pt x="6097" y="4572"/>
                    <a:pt x="6168" y="4501"/>
                    <a:pt x="6168" y="4405"/>
                  </a:cubicBezTo>
                  <a:lnTo>
                    <a:pt x="6168" y="834"/>
                  </a:lnTo>
                  <a:cubicBezTo>
                    <a:pt x="6144" y="750"/>
                    <a:pt x="6073" y="679"/>
                    <a:pt x="5978" y="679"/>
                  </a:cubicBezTo>
                  <a:cubicBezTo>
                    <a:pt x="5894" y="679"/>
                    <a:pt x="5811" y="750"/>
                    <a:pt x="5811" y="834"/>
                  </a:cubicBezTo>
                  <a:lnTo>
                    <a:pt x="5811" y="4251"/>
                  </a:lnTo>
                  <a:lnTo>
                    <a:pt x="5299" y="4251"/>
                  </a:lnTo>
                  <a:lnTo>
                    <a:pt x="5299" y="595"/>
                  </a:lnTo>
                  <a:cubicBezTo>
                    <a:pt x="5299" y="274"/>
                    <a:pt x="5025" y="0"/>
                    <a:pt x="4704" y="0"/>
                  </a:cubicBezTo>
                  <a:cubicBezTo>
                    <a:pt x="4370" y="0"/>
                    <a:pt x="4108" y="274"/>
                    <a:pt x="4108" y="595"/>
                  </a:cubicBezTo>
                  <a:lnTo>
                    <a:pt x="4108" y="4251"/>
                  </a:lnTo>
                  <a:lnTo>
                    <a:pt x="3656" y="4251"/>
                  </a:lnTo>
                  <a:lnTo>
                    <a:pt x="3656" y="595"/>
                  </a:lnTo>
                  <a:cubicBezTo>
                    <a:pt x="3656" y="274"/>
                    <a:pt x="3394" y="0"/>
                    <a:pt x="3061" y="0"/>
                  </a:cubicBezTo>
                  <a:cubicBezTo>
                    <a:pt x="2739" y="0"/>
                    <a:pt x="2465" y="274"/>
                    <a:pt x="2465" y="595"/>
                  </a:cubicBezTo>
                  <a:lnTo>
                    <a:pt x="2465" y="4251"/>
                  </a:lnTo>
                  <a:lnTo>
                    <a:pt x="2037" y="4251"/>
                  </a:lnTo>
                  <a:lnTo>
                    <a:pt x="2037" y="595"/>
                  </a:lnTo>
                  <a:cubicBezTo>
                    <a:pt x="2037" y="274"/>
                    <a:pt x="1763" y="0"/>
                    <a:pt x="1441"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9" name="Google Shape;3239;p60"/>
            <p:cNvSpPr/>
            <p:nvPr/>
          </p:nvSpPr>
          <p:spPr>
            <a:xfrm>
              <a:off x="3982553" y="1971730"/>
              <a:ext cx="304566" cy="272360"/>
            </a:xfrm>
            <a:custGeom>
              <a:rect b="b" l="l" r="r" t="t"/>
              <a:pathLst>
                <a:path extrusionOk="0" h="8550" w="9561">
                  <a:moveTo>
                    <a:pt x="8632" y="346"/>
                  </a:moveTo>
                  <a:cubicBezTo>
                    <a:pt x="8966" y="346"/>
                    <a:pt x="9239" y="632"/>
                    <a:pt x="9239" y="953"/>
                  </a:cubicBezTo>
                  <a:cubicBezTo>
                    <a:pt x="9239" y="1287"/>
                    <a:pt x="8954" y="1572"/>
                    <a:pt x="8632" y="1572"/>
                  </a:cubicBezTo>
                  <a:lnTo>
                    <a:pt x="929" y="1572"/>
                  </a:lnTo>
                  <a:cubicBezTo>
                    <a:pt x="596" y="1572"/>
                    <a:pt x="322" y="1287"/>
                    <a:pt x="322" y="953"/>
                  </a:cubicBezTo>
                  <a:cubicBezTo>
                    <a:pt x="322" y="632"/>
                    <a:pt x="607" y="346"/>
                    <a:pt x="929" y="346"/>
                  </a:cubicBezTo>
                  <a:close/>
                  <a:moveTo>
                    <a:pt x="6787" y="3835"/>
                  </a:moveTo>
                  <a:cubicBezTo>
                    <a:pt x="6811" y="4073"/>
                    <a:pt x="6930" y="4275"/>
                    <a:pt x="7096" y="4442"/>
                  </a:cubicBezTo>
                  <a:lnTo>
                    <a:pt x="2524" y="4442"/>
                  </a:lnTo>
                  <a:cubicBezTo>
                    <a:pt x="2715" y="4275"/>
                    <a:pt x="2822" y="4049"/>
                    <a:pt x="2858" y="3835"/>
                  </a:cubicBezTo>
                  <a:close/>
                  <a:moveTo>
                    <a:pt x="7870" y="1882"/>
                  </a:moveTo>
                  <a:cubicBezTo>
                    <a:pt x="8573" y="1882"/>
                    <a:pt x="9144" y="2453"/>
                    <a:pt x="9144" y="3156"/>
                  </a:cubicBezTo>
                  <a:cubicBezTo>
                    <a:pt x="9168" y="3870"/>
                    <a:pt x="8597" y="4442"/>
                    <a:pt x="7894" y="4442"/>
                  </a:cubicBezTo>
                  <a:lnTo>
                    <a:pt x="7823" y="4442"/>
                  </a:lnTo>
                  <a:cubicBezTo>
                    <a:pt x="7644" y="4406"/>
                    <a:pt x="7477" y="4335"/>
                    <a:pt x="7334" y="4216"/>
                  </a:cubicBezTo>
                  <a:cubicBezTo>
                    <a:pt x="7203" y="4097"/>
                    <a:pt x="7108" y="3918"/>
                    <a:pt x="7096" y="3716"/>
                  </a:cubicBezTo>
                  <a:cubicBezTo>
                    <a:pt x="7084" y="3513"/>
                    <a:pt x="7156" y="3323"/>
                    <a:pt x="7275" y="3192"/>
                  </a:cubicBezTo>
                  <a:cubicBezTo>
                    <a:pt x="7377" y="3070"/>
                    <a:pt x="7523" y="3011"/>
                    <a:pt x="7672" y="3011"/>
                  </a:cubicBezTo>
                  <a:cubicBezTo>
                    <a:pt x="7801" y="3011"/>
                    <a:pt x="7932" y="3056"/>
                    <a:pt x="8037" y="3144"/>
                  </a:cubicBezTo>
                  <a:cubicBezTo>
                    <a:pt x="8108" y="3215"/>
                    <a:pt x="8156" y="3311"/>
                    <a:pt x="8168" y="3418"/>
                  </a:cubicBezTo>
                  <a:cubicBezTo>
                    <a:pt x="8168" y="3513"/>
                    <a:pt x="8132" y="3620"/>
                    <a:pt x="8061" y="3692"/>
                  </a:cubicBezTo>
                  <a:cubicBezTo>
                    <a:pt x="8001" y="3751"/>
                    <a:pt x="8001" y="3858"/>
                    <a:pt x="8073" y="3918"/>
                  </a:cubicBezTo>
                  <a:cubicBezTo>
                    <a:pt x="8101" y="3946"/>
                    <a:pt x="8140" y="3961"/>
                    <a:pt x="8180" y="3961"/>
                  </a:cubicBezTo>
                  <a:cubicBezTo>
                    <a:pt x="8224" y="3961"/>
                    <a:pt x="8268" y="3943"/>
                    <a:pt x="8299" y="3906"/>
                  </a:cubicBezTo>
                  <a:cubicBezTo>
                    <a:pt x="8430" y="3751"/>
                    <a:pt x="8489" y="3573"/>
                    <a:pt x="8477" y="3382"/>
                  </a:cubicBezTo>
                  <a:cubicBezTo>
                    <a:pt x="8466" y="3192"/>
                    <a:pt x="8394" y="3013"/>
                    <a:pt x="8239" y="2894"/>
                  </a:cubicBezTo>
                  <a:cubicBezTo>
                    <a:pt x="8075" y="2746"/>
                    <a:pt x="7872" y="2674"/>
                    <a:pt x="7672" y="2674"/>
                  </a:cubicBezTo>
                  <a:cubicBezTo>
                    <a:pt x="7437" y="2674"/>
                    <a:pt x="7204" y="2773"/>
                    <a:pt x="7037" y="2965"/>
                  </a:cubicBezTo>
                  <a:cubicBezTo>
                    <a:pt x="6906" y="3120"/>
                    <a:pt x="6811" y="3287"/>
                    <a:pt x="6787" y="3489"/>
                  </a:cubicBezTo>
                  <a:lnTo>
                    <a:pt x="2858" y="3489"/>
                  </a:lnTo>
                  <a:cubicBezTo>
                    <a:pt x="2822" y="3287"/>
                    <a:pt x="2751" y="3120"/>
                    <a:pt x="2596" y="2965"/>
                  </a:cubicBezTo>
                  <a:cubicBezTo>
                    <a:pt x="2453" y="2799"/>
                    <a:pt x="2239" y="2692"/>
                    <a:pt x="2000" y="2680"/>
                  </a:cubicBezTo>
                  <a:cubicBezTo>
                    <a:pt x="1985" y="2679"/>
                    <a:pt x="1970" y="2678"/>
                    <a:pt x="1954" y="2678"/>
                  </a:cubicBezTo>
                  <a:cubicBezTo>
                    <a:pt x="1754" y="2678"/>
                    <a:pt x="1547" y="2750"/>
                    <a:pt x="1381" y="2894"/>
                  </a:cubicBezTo>
                  <a:cubicBezTo>
                    <a:pt x="1227" y="3025"/>
                    <a:pt x="1155" y="3192"/>
                    <a:pt x="1143" y="3382"/>
                  </a:cubicBezTo>
                  <a:cubicBezTo>
                    <a:pt x="1119" y="3573"/>
                    <a:pt x="1203" y="3751"/>
                    <a:pt x="1322" y="3906"/>
                  </a:cubicBezTo>
                  <a:cubicBezTo>
                    <a:pt x="1355" y="3939"/>
                    <a:pt x="1402" y="3957"/>
                    <a:pt x="1447" y="3957"/>
                  </a:cubicBezTo>
                  <a:cubicBezTo>
                    <a:pt x="1485" y="3957"/>
                    <a:pt x="1521" y="3945"/>
                    <a:pt x="1548" y="3918"/>
                  </a:cubicBezTo>
                  <a:cubicBezTo>
                    <a:pt x="1596" y="3858"/>
                    <a:pt x="1619" y="3751"/>
                    <a:pt x="1560" y="3692"/>
                  </a:cubicBezTo>
                  <a:cubicBezTo>
                    <a:pt x="1488" y="3620"/>
                    <a:pt x="1453" y="3513"/>
                    <a:pt x="1453" y="3418"/>
                  </a:cubicBezTo>
                  <a:cubicBezTo>
                    <a:pt x="1453" y="3311"/>
                    <a:pt x="1512" y="3204"/>
                    <a:pt x="1584" y="3144"/>
                  </a:cubicBezTo>
                  <a:cubicBezTo>
                    <a:pt x="1682" y="3068"/>
                    <a:pt x="1800" y="3012"/>
                    <a:pt x="1937" y="3012"/>
                  </a:cubicBezTo>
                  <a:cubicBezTo>
                    <a:pt x="1950" y="3012"/>
                    <a:pt x="1963" y="3012"/>
                    <a:pt x="1977" y="3013"/>
                  </a:cubicBezTo>
                  <a:cubicBezTo>
                    <a:pt x="2120" y="3025"/>
                    <a:pt x="2239" y="3085"/>
                    <a:pt x="2346" y="3192"/>
                  </a:cubicBezTo>
                  <a:cubicBezTo>
                    <a:pt x="2608" y="3489"/>
                    <a:pt x="2584" y="3954"/>
                    <a:pt x="2286" y="4216"/>
                  </a:cubicBezTo>
                  <a:cubicBezTo>
                    <a:pt x="2155" y="4335"/>
                    <a:pt x="1977" y="4406"/>
                    <a:pt x="1798" y="4442"/>
                  </a:cubicBezTo>
                  <a:lnTo>
                    <a:pt x="1727" y="4442"/>
                  </a:lnTo>
                  <a:cubicBezTo>
                    <a:pt x="1024" y="4442"/>
                    <a:pt x="441" y="3858"/>
                    <a:pt x="441" y="3156"/>
                  </a:cubicBezTo>
                  <a:cubicBezTo>
                    <a:pt x="441" y="2465"/>
                    <a:pt x="1024" y="1882"/>
                    <a:pt x="1727" y="1882"/>
                  </a:cubicBezTo>
                  <a:close/>
                  <a:moveTo>
                    <a:pt x="7537" y="4763"/>
                  </a:moveTo>
                  <a:lnTo>
                    <a:pt x="7537" y="5573"/>
                  </a:lnTo>
                  <a:lnTo>
                    <a:pt x="2036" y="5573"/>
                  </a:lnTo>
                  <a:lnTo>
                    <a:pt x="2036" y="4763"/>
                  </a:lnTo>
                  <a:close/>
                  <a:moveTo>
                    <a:pt x="929" y="1"/>
                  </a:moveTo>
                  <a:cubicBezTo>
                    <a:pt x="417" y="1"/>
                    <a:pt x="0" y="418"/>
                    <a:pt x="0" y="941"/>
                  </a:cubicBezTo>
                  <a:cubicBezTo>
                    <a:pt x="0" y="1418"/>
                    <a:pt x="357" y="1811"/>
                    <a:pt x="798" y="1870"/>
                  </a:cubicBezTo>
                  <a:cubicBezTo>
                    <a:pt x="393" y="2168"/>
                    <a:pt x="143" y="2620"/>
                    <a:pt x="143" y="3144"/>
                  </a:cubicBezTo>
                  <a:cubicBezTo>
                    <a:pt x="143" y="4013"/>
                    <a:pt x="834" y="4728"/>
                    <a:pt x="1691" y="4739"/>
                  </a:cubicBezTo>
                  <a:lnTo>
                    <a:pt x="1703" y="4739"/>
                  </a:lnTo>
                  <a:lnTo>
                    <a:pt x="1703" y="5704"/>
                  </a:lnTo>
                  <a:lnTo>
                    <a:pt x="1703" y="8383"/>
                  </a:lnTo>
                  <a:cubicBezTo>
                    <a:pt x="1703" y="8478"/>
                    <a:pt x="1786" y="8549"/>
                    <a:pt x="1869" y="8549"/>
                  </a:cubicBezTo>
                  <a:cubicBezTo>
                    <a:pt x="1965" y="8549"/>
                    <a:pt x="2036" y="8478"/>
                    <a:pt x="2036" y="8383"/>
                  </a:cubicBezTo>
                  <a:lnTo>
                    <a:pt x="2036" y="5894"/>
                  </a:lnTo>
                  <a:lnTo>
                    <a:pt x="7537" y="5894"/>
                  </a:lnTo>
                  <a:lnTo>
                    <a:pt x="7537" y="6692"/>
                  </a:lnTo>
                  <a:cubicBezTo>
                    <a:pt x="7537" y="6775"/>
                    <a:pt x="7620" y="6847"/>
                    <a:pt x="7704" y="6847"/>
                  </a:cubicBezTo>
                  <a:cubicBezTo>
                    <a:pt x="7799" y="6847"/>
                    <a:pt x="7870" y="6775"/>
                    <a:pt x="7870" y="6692"/>
                  </a:cubicBezTo>
                  <a:lnTo>
                    <a:pt x="7870" y="5740"/>
                  </a:lnTo>
                  <a:lnTo>
                    <a:pt x="7870" y="4763"/>
                  </a:lnTo>
                  <a:lnTo>
                    <a:pt x="7918" y="4763"/>
                  </a:lnTo>
                  <a:cubicBezTo>
                    <a:pt x="7930" y="4763"/>
                    <a:pt x="7942" y="4763"/>
                    <a:pt x="7954" y="4751"/>
                  </a:cubicBezTo>
                  <a:cubicBezTo>
                    <a:pt x="8823" y="4728"/>
                    <a:pt x="9501" y="4025"/>
                    <a:pt x="9501" y="3156"/>
                  </a:cubicBezTo>
                  <a:cubicBezTo>
                    <a:pt x="9489" y="2644"/>
                    <a:pt x="9228" y="2168"/>
                    <a:pt x="8823" y="1870"/>
                  </a:cubicBezTo>
                  <a:cubicBezTo>
                    <a:pt x="9251" y="1775"/>
                    <a:pt x="9561" y="1406"/>
                    <a:pt x="9561" y="941"/>
                  </a:cubicBezTo>
                  <a:cubicBezTo>
                    <a:pt x="9561" y="418"/>
                    <a:pt x="9144" y="1"/>
                    <a:pt x="8632"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74C3B3"/>
        </a:solidFill>
      </p:bgPr>
    </p:bg>
    <p:spTree>
      <p:nvGrpSpPr>
        <p:cNvPr id="2856" name="Shape 2856"/>
        <p:cNvGrpSpPr/>
        <p:nvPr/>
      </p:nvGrpSpPr>
      <p:grpSpPr>
        <a:xfrm>
          <a:off x="0" y="0"/>
          <a:ext cx="0" cy="0"/>
          <a:chOff x="0" y="0"/>
          <a:chExt cx="0" cy="0"/>
        </a:xfrm>
      </p:grpSpPr>
      <p:sp>
        <p:nvSpPr>
          <p:cNvPr id="2857" name="Google Shape;2857;p43"/>
          <p:cNvSpPr txBox="1"/>
          <p:nvPr>
            <p:ph type="title"/>
          </p:nvPr>
        </p:nvSpPr>
        <p:spPr>
          <a:xfrm>
            <a:off x="1844825" y="539400"/>
            <a:ext cx="6321600" cy="5259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Team Introduction</a:t>
            </a:r>
            <a:endParaRPr/>
          </a:p>
        </p:txBody>
      </p:sp>
      <p:grpSp>
        <p:nvGrpSpPr>
          <p:cNvPr id="2858" name="Google Shape;2858;p43"/>
          <p:cNvGrpSpPr/>
          <p:nvPr/>
        </p:nvGrpSpPr>
        <p:grpSpPr>
          <a:xfrm>
            <a:off x="4042631" y="2584967"/>
            <a:ext cx="1185847" cy="953648"/>
            <a:chOff x="3880218" y="2411067"/>
            <a:chExt cx="1185847" cy="953648"/>
          </a:xfrm>
        </p:grpSpPr>
        <p:sp>
          <p:nvSpPr>
            <p:cNvPr id="2859" name="Google Shape;2859;p43"/>
            <p:cNvSpPr/>
            <p:nvPr/>
          </p:nvSpPr>
          <p:spPr>
            <a:xfrm>
              <a:off x="4380407" y="2759459"/>
              <a:ext cx="183231" cy="183152"/>
            </a:xfrm>
            <a:custGeom>
              <a:rect b="b" l="l" r="r" t="t"/>
              <a:pathLst>
                <a:path extrusionOk="0" h="1953" w="1954">
                  <a:moveTo>
                    <a:pt x="977" y="0"/>
                  </a:moveTo>
                  <a:cubicBezTo>
                    <a:pt x="453" y="0"/>
                    <a:pt x="1" y="453"/>
                    <a:pt x="1" y="976"/>
                  </a:cubicBezTo>
                  <a:cubicBezTo>
                    <a:pt x="1" y="1500"/>
                    <a:pt x="453" y="1953"/>
                    <a:pt x="977" y="1953"/>
                  </a:cubicBezTo>
                  <a:cubicBezTo>
                    <a:pt x="1501" y="1953"/>
                    <a:pt x="1954" y="1500"/>
                    <a:pt x="1954" y="976"/>
                  </a:cubicBezTo>
                  <a:cubicBezTo>
                    <a:pt x="1954" y="905"/>
                    <a:pt x="1930" y="810"/>
                    <a:pt x="1906" y="738"/>
                  </a:cubicBezTo>
                  <a:cubicBezTo>
                    <a:pt x="1885" y="656"/>
                    <a:pt x="1811" y="591"/>
                    <a:pt x="1729" y="591"/>
                  </a:cubicBezTo>
                  <a:cubicBezTo>
                    <a:pt x="1717" y="591"/>
                    <a:pt x="1704" y="592"/>
                    <a:pt x="1692" y="595"/>
                  </a:cubicBezTo>
                  <a:cubicBezTo>
                    <a:pt x="1596" y="619"/>
                    <a:pt x="1525" y="738"/>
                    <a:pt x="1573" y="834"/>
                  </a:cubicBezTo>
                  <a:cubicBezTo>
                    <a:pt x="1573" y="881"/>
                    <a:pt x="1573" y="929"/>
                    <a:pt x="1573" y="976"/>
                  </a:cubicBezTo>
                  <a:cubicBezTo>
                    <a:pt x="1573" y="1310"/>
                    <a:pt x="1311" y="1572"/>
                    <a:pt x="977" y="1572"/>
                  </a:cubicBezTo>
                  <a:cubicBezTo>
                    <a:pt x="644" y="1572"/>
                    <a:pt x="382" y="1310"/>
                    <a:pt x="382" y="976"/>
                  </a:cubicBezTo>
                  <a:cubicBezTo>
                    <a:pt x="382" y="643"/>
                    <a:pt x="644" y="381"/>
                    <a:pt x="977" y="381"/>
                  </a:cubicBezTo>
                  <a:lnTo>
                    <a:pt x="1120" y="381"/>
                  </a:lnTo>
                  <a:cubicBezTo>
                    <a:pt x="1141" y="385"/>
                    <a:pt x="1160" y="387"/>
                    <a:pt x="1179" y="387"/>
                  </a:cubicBezTo>
                  <a:cubicBezTo>
                    <a:pt x="1270" y="387"/>
                    <a:pt x="1339" y="341"/>
                    <a:pt x="1358" y="262"/>
                  </a:cubicBezTo>
                  <a:cubicBezTo>
                    <a:pt x="1382" y="167"/>
                    <a:pt x="1311" y="72"/>
                    <a:pt x="1215" y="48"/>
                  </a:cubicBezTo>
                  <a:cubicBezTo>
                    <a:pt x="1144" y="24"/>
                    <a:pt x="1072" y="0"/>
                    <a:pt x="977"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0" name="Google Shape;2860;p43"/>
            <p:cNvSpPr/>
            <p:nvPr/>
          </p:nvSpPr>
          <p:spPr>
            <a:xfrm>
              <a:off x="3880218" y="2576307"/>
              <a:ext cx="1185847" cy="623168"/>
            </a:xfrm>
            <a:custGeom>
              <a:rect b="b" l="l" r="r" t="t"/>
              <a:pathLst>
                <a:path extrusionOk="0" h="6645" w="12646">
                  <a:moveTo>
                    <a:pt x="6311" y="0"/>
                  </a:moveTo>
                  <a:cubicBezTo>
                    <a:pt x="4620" y="0"/>
                    <a:pt x="2977" y="548"/>
                    <a:pt x="1572" y="1596"/>
                  </a:cubicBezTo>
                  <a:cubicBezTo>
                    <a:pt x="1477" y="1667"/>
                    <a:pt x="1453" y="1786"/>
                    <a:pt x="1525" y="1858"/>
                  </a:cubicBezTo>
                  <a:cubicBezTo>
                    <a:pt x="1555" y="1904"/>
                    <a:pt x="1616" y="1930"/>
                    <a:pt x="1681" y="1930"/>
                  </a:cubicBezTo>
                  <a:cubicBezTo>
                    <a:pt x="1716" y="1930"/>
                    <a:pt x="1753" y="1922"/>
                    <a:pt x="1786" y="1905"/>
                  </a:cubicBezTo>
                  <a:cubicBezTo>
                    <a:pt x="3120" y="905"/>
                    <a:pt x="4692" y="358"/>
                    <a:pt x="6311" y="358"/>
                  </a:cubicBezTo>
                  <a:cubicBezTo>
                    <a:pt x="8455" y="358"/>
                    <a:pt x="10526" y="1310"/>
                    <a:pt x="12074" y="3025"/>
                  </a:cubicBezTo>
                  <a:cubicBezTo>
                    <a:pt x="12241" y="3191"/>
                    <a:pt x="12241" y="3453"/>
                    <a:pt x="12074" y="3620"/>
                  </a:cubicBezTo>
                  <a:cubicBezTo>
                    <a:pt x="10526" y="5335"/>
                    <a:pt x="8478" y="6263"/>
                    <a:pt x="6311" y="6263"/>
                  </a:cubicBezTo>
                  <a:cubicBezTo>
                    <a:pt x="4168" y="6263"/>
                    <a:pt x="2120" y="5335"/>
                    <a:pt x="548" y="3620"/>
                  </a:cubicBezTo>
                  <a:cubicBezTo>
                    <a:pt x="381" y="3453"/>
                    <a:pt x="381" y="3191"/>
                    <a:pt x="548" y="3025"/>
                  </a:cubicBezTo>
                  <a:cubicBezTo>
                    <a:pt x="739" y="2787"/>
                    <a:pt x="953" y="2572"/>
                    <a:pt x="1191" y="2382"/>
                  </a:cubicBezTo>
                  <a:cubicBezTo>
                    <a:pt x="1263" y="2310"/>
                    <a:pt x="1263" y="2191"/>
                    <a:pt x="1191" y="2120"/>
                  </a:cubicBezTo>
                  <a:cubicBezTo>
                    <a:pt x="1167" y="2084"/>
                    <a:pt x="1126" y="2066"/>
                    <a:pt x="1081" y="2066"/>
                  </a:cubicBezTo>
                  <a:cubicBezTo>
                    <a:pt x="1036" y="2066"/>
                    <a:pt x="989" y="2084"/>
                    <a:pt x="953" y="2120"/>
                  </a:cubicBezTo>
                  <a:cubicBezTo>
                    <a:pt x="715" y="2310"/>
                    <a:pt x="477" y="2525"/>
                    <a:pt x="286" y="2763"/>
                  </a:cubicBezTo>
                  <a:cubicBezTo>
                    <a:pt x="0" y="3072"/>
                    <a:pt x="0" y="3572"/>
                    <a:pt x="286" y="3882"/>
                  </a:cubicBezTo>
                  <a:cubicBezTo>
                    <a:pt x="1906" y="5644"/>
                    <a:pt x="4049" y="6645"/>
                    <a:pt x="6311" y="6645"/>
                  </a:cubicBezTo>
                  <a:cubicBezTo>
                    <a:pt x="8574" y="6645"/>
                    <a:pt x="10717" y="5644"/>
                    <a:pt x="12360" y="3882"/>
                  </a:cubicBezTo>
                  <a:cubicBezTo>
                    <a:pt x="12646" y="3572"/>
                    <a:pt x="12646" y="3072"/>
                    <a:pt x="12360" y="2763"/>
                  </a:cubicBezTo>
                  <a:cubicBezTo>
                    <a:pt x="10717" y="977"/>
                    <a:pt x="8574" y="0"/>
                    <a:pt x="6311"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1" name="Google Shape;2861;p43"/>
            <p:cNvSpPr/>
            <p:nvPr/>
          </p:nvSpPr>
          <p:spPr>
            <a:xfrm>
              <a:off x="4454113" y="2411067"/>
              <a:ext cx="35821" cy="107284"/>
            </a:xfrm>
            <a:custGeom>
              <a:rect b="b" l="l" r="r" t="t"/>
              <a:pathLst>
                <a:path extrusionOk="0" h="1144" w="382">
                  <a:moveTo>
                    <a:pt x="191" y="0"/>
                  </a:moveTo>
                  <a:cubicBezTo>
                    <a:pt x="96" y="0"/>
                    <a:pt x="1" y="95"/>
                    <a:pt x="1" y="191"/>
                  </a:cubicBezTo>
                  <a:lnTo>
                    <a:pt x="1" y="976"/>
                  </a:lnTo>
                  <a:cubicBezTo>
                    <a:pt x="1" y="1072"/>
                    <a:pt x="96" y="1143"/>
                    <a:pt x="191" y="1143"/>
                  </a:cubicBezTo>
                  <a:cubicBezTo>
                    <a:pt x="286" y="1143"/>
                    <a:pt x="382" y="1072"/>
                    <a:pt x="382" y="976"/>
                  </a:cubicBezTo>
                  <a:lnTo>
                    <a:pt x="382" y="191"/>
                  </a:lnTo>
                  <a:cubicBezTo>
                    <a:pt x="382" y="95"/>
                    <a:pt x="286" y="0"/>
                    <a:pt x="191"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2" name="Google Shape;2862;p43"/>
            <p:cNvSpPr/>
            <p:nvPr/>
          </p:nvSpPr>
          <p:spPr>
            <a:xfrm>
              <a:off x="4230838" y="2466022"/>
              <a:ext cx="58139" cy="72398"/>
            </a:xfrm>
            <a:custGeom>
              <a:rect b="b" l="l" r="r" t="t"/>
              <a:pathLst>
                <a:path extrusionOk="0" h="772" w="620">
                  <a:moveTo>
                    <a:pt x="210" y="1"/>
                  </a:moveTo>
                  <a:cubicBezTo>
                    <a:pt x="188" y="1"/>
                    <a:pt x="166" y="4"/>
                    <a:pt x="143" y="9"/>
                  </a:cubicBezTo>
                  <a:cubicBezTo>
                    <a:pt x="48" y="57"/>
                    <a:pt x="0" y="176"/>
                    <a:pt x="48" y="271"/>
                  </a:cubicBezTo>
                  <a:lnTo>
                    <a:pt x="262" y="652"/>
                  </a:lnTo>
                  <a:cubicBezTo>
                    <a:pt x="286" y="724"/>
                    <a:pt x="357" y="771"/>
                    <a:pt x="429" y="771"/>
                  </a:cubicBezTo>
                  <a:cubicBezTo>
                    <a:pt x="453" y="771"/>
                    <a:pt x="477" y="748"/>
                    <a:pt x="500" y="748"/>
                  </a:cubicBezTo>
                  <a:cubicBezTo>
                    <a:pt x="596" y="700"/>
                    <a:pt x="619" y="581"/>
                    <a:pt x="572" y="486"/>
                  </a:cubicBezTo>
                  <a:lnTo>
                    <a:pt x="381" y="105"/>
                  </a:lnTo>
                  <a:cubicBezTo>
                    <a:pt x="345" y="32"/>
                    <a:pt x="281" y="1"/>
                    <a:pt x="21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3" name="Google Shape;2863;p43"/>
            <p:cNvSpPr/>
            <p:nvPr/>
          </p:nvSpPr>
          <p:spPr>
            <a:xfrm>
              <a:off x="4655164" y="2466866"/>
              <a:ext cx="55888" cy="71554"/>
            </a:xfrm>
            <a:custGeom>
              <a:rect b="b" l="l" r="r" t="t"/>
              <a:pathLst>
                <a:path extrusionOk="0" h="763" w="596">
                  <a:moveTo>
                    <a:pt x="383" y="0"/>
                  </a:moveTo>
                  <a:cubicBezTo>
                    <a:pt x="323" y="0"/>
                    <a:pt x="270" y="32"/>
                    <a:pt x="238" y="96"/>
                  </a:cubicBezTo>
                  <a:lnTo>
                    <a:pt x="24" y="500"/>
                  </a:lnTo>
                  <a:cubicBezTo>
                    <a:pt x="0" y="572"/>
                    <a:pt x="24" y="691"/>
                    <a:pt x="119" y="739"/>
                  </a:cubicBezTo>
                  <a:cubicBezTo>
                    <a:pt x="143" y="739"/>
                    <a:pt x="167" y="762"/>
                    <a:pt x="191" y="762"/>
                  </a:cubicBezTo>
                  <a:cubicBezTo>
                    <a:pt x="262" y="762"/>
                    <a:pt x="333" y="715"/>
                    <a:pt x="357" y="643"/>
                  </a:cubicBezTo>
                  <a:lnTo>
                    <a:pt x="572" y="262"/>
                  </a:lnTo>
                  <a:cubicBezTo>
                    <a:pt x="595" y="167"/>
                    <a:pt x="572" y="72"/>
                    <a:pt x="476" y="24"/>
                  </a:cubicBezTo>
                  <a:cubicBezTo>
                    <a:pt x="445" y="8"/>
                    <a:pt x="413" y="0"/>
                    <a:pt x="38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4" name="Google Shape;2864;p43"/>
            <p:cNvSpPr/>
            <p:nvPr/>
          </p:nvSpPr>
          <p:spPr>
            <a:xfrm>
              <a:off x="4253156" y="2667836"/>
              <a:ext cx="437824" cy="437859"/>
            </a:xfrm>
            <a:custGeom>
              <a:rect b="b" l="l" r="r" t="t"/>
              <a:pathLst>
                <a:path extrusionOk="0" h="4669" w="4669">
                  <a:moveTo>
                    <a:pt x="1863" y="3635"/>
                  </a:moveTo>
                  <a:cubicBezTo>
                    <a:pt x="1878" y="3635"/>
                    <a:pt x="1893" y="3638"/>
                    <a:pt x="1906" y="3644"/>
                  </a:cubicBezTo>
                  <a:cubicBezTo>
                    <a:pt x="2048" y="3680"/>
                    <a:pt x="2191" y="3698"/>
                    <a:pt x="2334" y="3698"/>
                  </a:cubicBezTo>
                  <a:cubicBezTo>
                    <a:pt x="2477" y="3698"/>
                    <a:pt x="2620" y="3680"/>
                    <a:pt x="2763" y="3644"/>
                  </a:cubicBezTo>
                  <a:cubicBezTo>
                    <a:pt x="2834" y="3644"/>
                    <a:pt x="2906" y="3644"/>
                    <a:pt x="2953" y="3692"/>
                  </a:cubicBezTo>
                  <a:lnTo>
                    <a:pt x="3358" y="4049"/>
                  </a:lnTo>
                  <a:cubicBezTo>
                    <a:pt x="3049" y="4216"/>
                    <a:pt x="2715" y="4311"/>
                    <a:pt x="2334" y="4311"/>
                  </a:cubicBezTo>
                  <a:cubicBezTo>
                    <a:pt x="1977" y="4311"/>
                    <a:pt x="1620" y="4216"/>
                    <a:pt x="1334" y="4049"/>
                  </a:cubicBezTo>
                  <a:lnTo>
                    <a:pt x="1739" y="3692"/>
                  </a:lnTo>
                  <a:cubicBezTo>
                    <a:pt x="1774" y="3657"/>
                    <a:pt x="1821" y="3635"/>
                    <a:pt x="1863" y="3635"/>
                  </a:cubicBezTo>
                  <a:close/>
                  <a:moveTo>
                    <a:pt x="2334" y="1"/>
                  </a:moveTo>
                  <a:cubicBezTo>
                    <a:pt x="1048" y="1"/>
                    <a:pt x="0" y="1049"/>
                    <a:pt x="0" y="2334"/>
                  </a:cubicBezTo>
                  <a:cubicBezTo>
                    <a:pt x="0" y="3620"/>
                    <a:pt x="1048" y="4668"/>
                    <a:pt x="2334" y="4668"/>
                  </a:cubicBezTo>
                  <a:cubicBezTo>
                    <a:pt x="3620" y="4668"/>
                    <a:pt x="4668" y="3620"/>
                    <a:pt x="4668" y="2334"/>
                  </a:cubicBezTo>
                  <a:cubicBezTo>
                    <a:pt x="4668" y="1882"/>
                    <a:pt x="4549" y="1453"/>
                    <a:pt x="4287" y="1072"/>
                  </a:cubicBezTo>
                  <a:cubicBezTo>
                    <a:pt x="4258" y="1015"/>
                    <a:pt x="4203" y="983"/>
                    <a:pt x="4148" y="983"/>
                  </a:cubicBezTo>
                  <a:cubicBezTo>
                    <a:pt x="4113" y="983"/>
                    <a:pt x="4077" y="997"/>
                    <a:pt x="4049" y="1025"/>
                  </a:cubicBezTo>
                  <a:cubicBezTo>
                    <a:pt x="3954" y="1072"/>
                    <a:pt x="3930" y="1191"/>
                    <a:pt x="3977" y="1263"/>
                  </a:cubicBezTo>
                  <a:cubicBezTo>
                    <a:pt x="4192" y="1596"/>
                    <a:pt x="4311" y="1953"/>
                    <a:pt x="4311" y="2334"/>
                  </a:cubicBezTo>
                  <a:cubicBezTo>
                    <a:pt x="4311" y="2930"/>
                    <a:pt x="4049" y="3454"/>
                    <a:pt x="3644" y="3811"/>
                  </a:cubicBezTo>
                  <a:lnTo>
                    <a:pt x="3168" y="3406"/>
                  </a:lnTo>
                  <a:cubicBezTo>
                    <a:pt x="3079" y="3318"/>
                    <a:pt x="2939" y="3269"/>
                    <a:pt x="2804" y="3269"/>
                  </a:cubicBezTo>
                  <a:cubicBezTo>
                    <a:pt x="2757" y="3269"/>
                    <a:pt x="2711" y="3275"/>
                    <a:pt x="2668" y="3287"/>
                  </a:cubicBezTo>
                  <a:cubicBezTo>
                    <a:pt x="2560" y="3323"/>
                    <a:pt x="2447" y="3341"/>
                    <a:pt x="2334" y="3341"/>
                  </a:cubicBezTo>
                  <a:cubicBezTo>
                    <a:pt x="2221" y="3341"/>
                    <a:pt x="2108" y="3323"/>
                    <a:pt x="2001" y="3287"/>
                  </a:cubicBezTo>
                  <a:cubicBezTo>
                    <a:pt x="1952" y="3275"/>
                    <a:pt x="1902" y="3269"/>
                    <a:pt x="1854" y="3269"/>
                  </a:cubicBezTo>
                  <a:cubicBezTo>
                    <a:pt x="1715" y="3269"/>
                    <a:pt x="1583" y="3318"/>
                    <a:pt x="1477" y="3406"/>
                  </a:cubicBezTo>
                  <a:lnTo>
                    <a:pt x="1024" y="3811"/>
                  </a:lnTo>
                  <a:cubicBezTo>
                    <a:pt x="620" y="3454"/>
                    <a:pt x="358" y="2930"/>
                    <a:pt x="358" y="2334"/>
                  </a:cubicBezTo>
                  <a:cubicBezTo>
                    <a:pt x="358" y="1263"/>
                    <a:pt x="1239" y="382"/>
                    <a:pt x="2334" y="382"/>
                  </a:cubicBezTo>
                  <a:cubicBezTo>
                    <a:pt x="2715" y="382"/>
                    <a:pt x="3096" y="477"/>
                    <a:pt x="3406" y="691"/>
                  </a:cubicBezTo>
                  <a:cubicBezTo>
                    <a:pt x="3440" y="708"/>
                    <a:pt x="3476" y="716"/>
                    <a:pt x="3512" y="716"/>
                  </a:cubicBezTo>
                  <a:cubicBezTo>
                    <a:pt x="3577" y="716"/>
                    <a:pt x="3637" y="690"/>
                    <a:pt x="3668" y="644"/>
                  </a:cubicBezTo>
                  <a:cubicBezTo>
                    <a:pt x="3715" y="548"/>
                    <a:pt x="3692" y="429"/>
                    <a:pt x="3620" y="382"/>
                  </a:cubicBezTo>
                  <a:cubicBezTo>
                    <a:pt x="3239" y="144"/>
                    <a:pt x="2787" y="1"/>
                    <a:pt x="233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5" name="Google Shape;2865;p43"/>
            <p:cNvSpPr/>
            <p:nvPr/>
          </p:nvSpPr>
          <p:spPr>
            <a:xfrm>
              <a:off x="4454113" y="3255179"/>
              <a:ext cx="35821" cy="109535"/>
            </a:xfrm>
            <a:custGeom>
              <a:rect b="b" l="l" r="r" t="t"/>
              <a:pathLst>
                <a:path extrusionOk="0" h="1168" w="382">
                  <a:moveTo>
                    <a:pt x="191" y="1"/>
                  </a:moveTo>
                  <a:cubicBezTo>
                    <a:pt x="96" y="1"/>
                    <a:pt x="1" y="96"/>
                    <a:pt x="1" y="191"/>
                  </a:cubicBezTo>
                  <a:lnTo>
                    <a:pt x="1" y="977"/>
                  </a:lnTo>
                  <a:cubicBezTo>
                    <a:pt x="1" y="1073"/>
                    <a:pt x="96" y="1168"/>
                    <a:pt x="191" y="1168"/>
                  </a:cubicBezTo>
                  <a:cubicBezTo>
                    <a:pt x="286" y="1168"/>
                    <a:pt x="382" y="1073"/>
                    <a:pt x="382" y="977"/>
                  </a:cubicBezTo>
                  <a:lnTo>
                    <a:pt x="382" y="191"/>
                  </a:lnTo>
                  <a:cubicBezTo>
                    <a:pt x="382" y="96"/>
                    <a:pt x="286" y="1"/>
                    <a:pt x="19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6" name="Google Shape;2866;p43"/>
            <p:cNvSpPr/>
            <p:nvPr/>
          </p:nvSpPr>
          <p:spPr>
            <a:xfrm>
              <a:off x="4655164" y="3237736"/>
              <a:ext cx="55888" cy="71179"/>
            </a:xfrm>
            <a:custGeom>
              <a:rect b="b" l="l" r="r" t="t"/>
              <a:pathLst>
                <a:path extrusionOk="0" h="759" w="596">
                  <a:moveTo>
                    <a:pt x="202" y="1"/>
                  </a:moveTo>
                  <a:cubicBezTo>
                    <a:pt x="174" y="1"/>
                    <a:pt x="146" y="7"/>
                    <a:pt x="119" y="20"/>
                  </a:cubicBezTo>
                  <a:cubicBezTo>
                    <a:pt x="24" y="68"/>
                    <a:pt x="0" y="163"/>
                    <a:pt x="24" y="258"/>
                  </a:cubicBezTo>
                  <a:lnTo>
                    <a:pt x="238" y="663"/>
                  </a:lnTo>
                  <a:cubicBezTo>
                    <a:pt x="262" y="711"/>
                    <a:pt x="333" y="758"/>
                    <a:pt x="405" y="758"/>
                  </a:cubicBezTo>
                  <a:cubicBezTo>
                    <a:pt x="429" y="758"/>
                    <a:pt x="452" y="758"/>
                    <a:pt x="476" y="735"/>
                  </a:cubicBezTo>
                  <a:cubicBezTo>
                    <a:pt x="572" y="687"/>
                    <a:pt x="595" y="592"/>
                    <a:pt x="572" y="496"/>
                  </a:cubicBezTo>
                  <a:lnTo>
                    <a:pt x="357" y="92"/>
                  </a:lnTo>
                  <a:cubicBezTo>
                    <a:pt x="340" y="40"/>
                    <a:pt x="273" y="1"/>
                    <a:pt x="202"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7" name="Google Shape;2867;p43"/>
            <p:cNvSpPr/>
            <p:nvPr/>
          </p:nvSpPr>
          <p:spPr>
            <a:xfrm>
              <a:off x="4230838" y="3237736"/>
              <a:ext cx="58139" cy="71179"/>
            </a:xfrm>
            <a:custGeom>
              <a:rect b="b" l="l" r="r" t="t"/>
              <a:pathLst>
                <a:path extrusionOk="0" h="759" w="620">
                  <a:moveTo>
                    <a:pt x="422" y="1"/>
                  </a:moveTo>
                  <a:cubicBezTo>
                    <a:pt x="356" y="1"/>
                    <a:pt x="297" y="40"/>
                    <a:pt x="262" y="92"/>
                  </a:cubicBezTo>
                  <a:lnTo>
                    <a:pt x="48" y="496"/>
                  </a:lnTo>
                  <a:cubicBezTo>
                    <a:pt x="0" y="592"/>
                    <a:pt x="48" y="687"/>
                    <a:pt x="143" y="735"/>
                  </a:cubicBezTo>
                  <a:cubicBezTo>
                    <a:pt x="167" y="758"/>
                    <a:pt x="191" y="758"/>
                    <a:pt x="215" y="758"/>
                  </a:cubicBezTo>
                  <a:cubicBezTo>
                    <a:pt x="286" y="758"/>
                    <a:pt x="357" y="735"/>
                    <a:pt x="381" y="663"/>
                  </a:cubicBezTo>
                  <a:lnTo>
                    <a:pt x="572" y="258"/>
                  </a:lnTo>
                  <a:cubicBezTo>
                    <a:pt x="619" y="163"/>
                    <a:pt x="596" y="68"/>
                    <a:pt x="500" y="20"/>
                  </a:cubicBezTo>
                  <a:cubicBezTo>
                    <a:pt x="474" y="7"/>
                    <a:pt x="447" y="1"/>
                    <a:pt x="422"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2868" name="Google Shape;2868;p43"/>
          <p:cNvPicPr preferRelativeResize="0"/>
          <p:nvPr/>
        </p:nvPicPr>
        <p:blipFill rotWithShape="1">
          <a:blip r:embed="rId3">
            <a:alphaModFix/>
          </a:blip>
          <a:srcRect b="0" l="0" r="0" t="0"/>
          <a:stretch/>
        </p:blipFill>
        <p:spPr>
          <a:xfrm>
            <a:off x="1313138" y="1635125"/>
            <a:ext cx="1308300" cy="1308300"/>
          </a:xfrm>
          <a:prstGeom prst="ellipse">
            <a:avLst/>
          </a:prstGeom>
          <a:noFill/>
          <a:ln cap="flat" cmpd="sng" w="38100">
            <a:solidFill>
              <a:srgbClr val="FFFFFF"/>
            </a:solidFill>
            <a:prstDash val="solid"/>
            <a:round/>
            <a:headEnd len="sm" w="sm" type="none"/>
            <a:tailEnd len="sm" w="sm" type="none"/>
          </a:ln>
        </p:spPr>
      </p:pic>
      <p:sp>
        <p:nvSpPr>
          <p:cNvPr id="2869" name="Google Shape;2869;p43"/>
          <p:cNvSpPr txBox="1"/>
          <p:nvPr/>
        </p:nvSpPr>
        <p:spPr>
          <a:xfrm>
            <a:off x="1180538" y="3386885"/>
            <a:ext cx="1573500" cy="365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500">
                <a:solidFill>
                  <a:srgbClr val="212121"/>
                </a:solidFill>
                <a:latin typeface="Elsie Swash Caps"/>
                <a:ea typeface="Elsie Swash Caps"/>
                <a:cs typeface="Elsie Swash Caps"/>
                <a:sym typeface="Elsie Swash Caps"/>
              </a:rPr>
              <a:t>Janine </a:t>
            </a:r>
            <a:endParaRPr b="1" sz="1500">
              <a:solidFill>
                <a:srgbClr val="212121"/>
              </a:solidFill>
              <a:latin typeface="Elsie Swash Caps"/>
              <a:ea typeface="Elsie Swash Caps"/>
              <a:cs typeface="Elsie Swash Caps"/>
              <a:sym typeface="Elsie Swash Caps"/>
            </a:endParaRPr>
          </a:p>
          <a:p>
            <a:pPr indent="0" lvl="0" marL="0" rtl="0" algn="ctr">
              <a:spcBef>
                <a:spcPts val="0"/>
              </a:spcBef>
              <a:spcAft>
                <a:spcPts val="0"/>
              </a:spcAft>
              <a:buNone/>
            </a:pPr>
            <a:r>
              <a:rPr b="1" lang="en" sz="1500">
                <a:solidFill>
                  <a:srgbClr val="212121"/>
                </a:solidFill>
                <a:latin typeface="Elsie Swash Caps"/>
                <a:ea typeface="Elsie Swash Caps"/>
                <a:cs typeface="Elsie Swash Caps"/>
                <a:sym typeface="Elsie Swash Caps"/>
              </a:rPr>
              <a:t>Fleming</a:t>
            </a:r>
            <a:endParaRPr b="1" sz="1500">
              <a:solidFill>
                <a:srgbClr val="212121"/>
              </a:solidFill>
              <a:latin typeface="Elsie Swash Caps"/>
              <a:ea typeface="Elsie Swash Caps"/>
              <a:cs typeface="Elsie Swash Caps"/>
              <a:sym typeface="Elsie Swash Caps"/>
            </a:endParaRPr>
          </a:p>
        </p:txBody>
      </p:sp>
      <p:pic>
        <p:nvPicPr>
          <p:cNvPr id="2870" name="Google Shape;2870;p43"/>
          <p:cNvPicPr preferRelativeResize="0"/>
          <p:nvPr/>
        </p:nvPicPr>
        <p:blipFill rotWithShape="1">
          <a:blip r:embed="rId4">
            <a:alphaModFix/>
          </a:blip>
          <a:srcRect b="0" l="0" r="0" t="0"/>
          <a:stretch/>
        </p:blipFill>
        <p:spPr>
          <a:xfrm>
            <a:off x="6522562" y="1622888"/>
            <a:ext cx="1308300" cy="1308300"/>
          </a:xfrm>
          <a:prstGeom prst="ellipse">
            <a:avLst/>
          </a:prstGeom>
          <a:noFill/>
          <a:ln cap="flat" cmpd="sng" w="38100">
            <a:solidFill>
              <a:srgbClr val="FFFFFF"/>
            </a:solidFill>
            <a:prstDash val="solid"/>
            <a:round/>
            <a:headEnd len="sm" w="sm" type="none"/>
            <a:tailEnd len="sm" w="sm" type="none"/>
          </a:ln>
        </p:spPr>
      </p:pic>
      <p:sp>
        <p:nvSpPr>
          <p:cNvPr id="2871" name="Google Shape;2871;p43"/>
          <p:cNvSpPr/>
          <p:nvPr/>
        </p:nvSpPr>
        <p:spPr>
          <a:xfrm>
            <a:off x="1698488" y="2683234"/>
            <a:ext cx="548700" cy="548700"/>
          </a:xfrm>
          <a:prstGeom prst="ellipse">
            <a:avLst/>
          </a:prstGeom>
          <a:solidFill>
            <a:srgbClr val="FFC54D"/>
          </a:solidFill>
          <a:ln cap="flat" cmpd="sng" w="381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2" name="Google Shape;2872;p43"/>
          <p:cNvSpPr/>
          <p:nvPr/>
        </p:nvSpPr>
        <p:spPr>
          <a:xfrm>
            <a:off x="6902363" y="2652497"/>
            <a:ext cx="548700" cy="548700"/>
          </a:xfrm>
          <a:prstGeom prst="ellipse">
            <a:avLst/>
          </a:prstGeom>
          <a:solidFill>
            <a:srgbClr val="5DBDF6"/>
          </a:solidFill>
          <a:ln cap="flat" cmpd="sng" w="381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873" name="Google Shape;2873;p43"/>
          <p:cNvPicPr preferRelativeResize="0"/>
          <p:nvPr/>
        </p:nvPicPr>
        <p:blipFill rotWithShape="1">
          <a:blip r:embed="rId5">
            <a:alphaModFix/>
          </a:blip>
          <a:srcRect b="0" l="0" r="0" t="0"/>
          <a:stretch/>
        </p:blipFill>
        <p:spPr>
          <a:xfrm>
            <a:off x="3053313" y="1653650"/>
            <a:ext cx="1308300" cy="1308300"/>
          </a:xfrm>
          <a:prstGeom prst="ellipse">
            <a:avLst/>
          </a:prstGeom>
          <a:noFill/>
          <a:ln cap="flat" cmpd="sng" w="38100">
            <a:solidFill>
              <a:srgbClr val="FFFFFF"/>
            </a:solidFill>
            <a:prstDash val="solid"/>
            <a:round/>
            <a:headEnd len="sm" w="sm" type="none"/>
            <a:tailEnd len="sm" w="sm" type="none"/>
          </a:ln>
        </p:spPr>
      </p:pic>
      <p:sp>
        <p:nvSpPr>
          <p:cNvPr id="2874" name="Google Shape;2874;p43"/>
          <p:cNvSpPr txBox="1"/>
          <p:nvPr/>
        </p:nvSpPr>
        <p:spPr>
          <a:xfrm>
            <a:off x="2920713" y="3405410"/>
            <a:ext cx="1573500" cy="365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500">
                <a:latin typeface="Elsie Swash Caps"/>
                <a:ea typeface="Elsie Swash Caps"/>
                <a:cs typeface="Elsie Swash Caps"/>
                <a:sym typeface="Elsie Swash Caps"/>
              </a:rPr>
              <a:t>Elizabeth Fitzgerald</a:t>
            </a:r>
            <a:endParaRPr b="1" sz="1500">
              <a:latin typeface="Elsie Swash Caps"/>
              <a:ea typeface="Elsie Swash Caps"/>
              <a:cs typeface="Elsie Swash Caps"/>
              <a:sym typeface="Elsie Swash Caps"/>
            </a:endParaRPr>
          </a:p>
        </p:txBody>
      </p:sp>
      <p:sp>
        <p:nvSpPr>
          <p:cNvPr id="2875" name="Google Shape;2875;p43"/>
          <p:cNvSpPr/>
          <p:nvPr/>
        </p:nvSpPr>
        <p:spPr>
          <a:xfrm>
            <a:off x="3433113" y="2683234"/>
            <a:ext cx="548700" cy="548700"/>
          </a:xfrm>
          <a:prstGeom prst="ellipse">
            <a:avLst/>
          </a:prstGeom>
          <a:solidFill>
            <a:srgbClr val="FF7ACB"/>
          </a:solidFill>
          <a:ln cap="flat" cmpd="sng" w="381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876" name="Google Shape;2876;p43"/>
          <p:cNvPicPr preferRelativeResize="0"/>
          <p:nvPr/>
        </p:nvPicPr>
        <p:blipFill rotWithShape="1">
          <a:blip r:embed="rId6">
            <a:alphaModFix/>
          </a:blip>
          <a:srcRect b="0" l="0" r="0" t="0"/>
          <a:stretch/>
        </p:blipFill>
        <p:spPr>
          <a:xfrm>
            <a:off x="4787925" y="1622900"/>
            <a:ext cx="1308300" cy="1308300"/>
          </a:xfrm>
          <a:prstGeom prst="ellipse">
            <a:avLst/>
          </a:prstGeom>
          <a:noFill/>
          <a:ln cap="flat" cmpd="sng" w="38100">
            <a:solidFill>
              <a:srgbClr val="FFFFFF"/>
            </a:solidFill>
            <a:prstDash val="solid"/>
            <a:round/>
            <a:headEnd len="sm" w="sm" type="none"/>
            <a:tailEnd len="sm" w="sm" type="none"/>
          </a:ln>
        </p:spPr>
      </p:pic>
      <p:sp>
        <p:nvSpPr>
          <p:cNvPr id="2877" name="Google Shape;2877;p43"/>
          <p:cNvSpPr txBox="1"/>
          <p:nvPr/>
        </p:nvSpPr>
        <p:spPr>
          <a:xfrm>
            <a:off x="4655325" y="3374660"/>
            <a:ext cx="1573500" cy="365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500">
                <a:latin typeface="Elsie Swash Caps"/>
                <a:ea typeface="Elsie Swash Caps"/>
                <a:cs typeface="Elsie Swash Caps"/>
                <a:sym typeface="Elsie Swash Caps"/>
              </a:rPr>
              <a:t>William </a:t>
            </a:r>
            <a:endParaRPr b="1" sz="1500">
              <a:latin typeface="Elsie Swash Caps"/>
              <a:ea typeface="Elsie Swash Caps"/>
              <a:cs typeface="Elsie Swash Caps"/>
              <a:sym typeface="Elsie Swash Caps"/>
            </a:endParaRPr>
          </a:p>
          <a:p>
            <a:pPr indent="0" lvl="0" marL="0" rtl="0" algn="ctr">
              <a:spcBef>
                <a:spcPts val="0"/>
              </a:spcBef>
              <a:spcAft>
                <a:spcPts val="0"/>
              </a:spcAft>
              <a:buNone/>
            </a:pPr>
            <a:r>
              <a:rPr b="1" lang="en" sz="1500">
                <a:latin typeface="Elsie Swash Caps"/>
                <a:ea typeface="Elsie Swash Caps"/>
                <a:cs typeface="Elsie Swash Caps"/>
                <a:sym typeface="Elsie Swash Caps"/>
              </a:rPr>
              <a:t>Song  Liu</a:t>
            </a:r>
            <a:endParaRPr b="1" sz="1500">
              <a:latin typeface="Elsie Swash Caps"/>
              <a:ea typeface="Elsie Swash Caps"/>
              <a:cs typeface="Elsie Swash Caps"/>
              <a:sym typeface="Elsie Swash Caps"/>
            </a:endParaRPr>
          </a:p>
        </p:txBody>
      </p:sp>
      <p:sp>
        <p:nvSpPr>
          <p:cNvPr id="2878" name="Google Shape;2878;p43"/>
          <p:cNvSpPr/>
          <p:nvPr/>
        </p:nvSpPr>
        <p:spPr>
          <a:xfrm>
            <a:off x="5167725" y="2652484"/>
            <a:ext cx="548700" cy="548700"/>
          </a:xfrm>
          <a:prstGeom prst="ellipse">
            <a:avLst/>
          </a:prstGeom>
          <a:solidFill>
            <a:srgbClr val="9F5CDB"/>
          </a:solidFill>
          <a:ln cap="flat" cmpd="sng" w="381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879" name="Google Shape;2879;p43"/>
          <p:cNvGrpSpPr/>
          <p:nvPr/>
        </p:nvGrpSpPr>
        <p:grpSpPr>
          <a:xfrm>
            <a:off x="6981904" y="2768960"/>
            <a:ext cx="389619" cy="377230"/>
            <a:chOff x="4755942" y="3442118"/>
            <a:chExt cx="421438" cy="408037"/>
          </a:xfrm>
        </p:grpSpPr>
        <p:sp>
          <p:nvSpPr>
            <p:cNvPr id="2880" name="Google Shape;2880;p43"/>
            <p:cNvSpPr/>
            <p:nvPr/>
          </p:nvSpPr>
          <p:spPr>
            <a:xfrm>
              <a:off x="4914475" y="3725061"/>
              <a:ext cx="104372" cy="98343"/>
            </a:xfrm>
            <a:custGeom>
              <a:rect b="b" l="l" r="r" t="t"/>
              <a:pathLst>
                <a:path extrusionOk="0" h="3735" w="3964">
                  <a:moveTo>
                    <a:pt x="0" y="0"/>
                  </a:moveTo>
                  <a:lnTo>
                    <a:pt x="0" y="3735"/>
                  </a:lnTo>
                  <a:lnTo>
                    <a:pt x="3963" y="3735"/>
                  </a:lnTo>
                  <a:lnTo>
                    <a:pt x="3963" y="0"/>
                  </a:lnTo>
                  <a:close/>
                </a:path>
              </a:pathLst>
            </a:custGeom>
            <a:solidFill>
              <a:srgbClr val="D3D3C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1" name="Google Shape;2881;p43"/>
            <p:cNvSpPr/>
            <p:nvPr/>
          </p:nvSpPr>
          <p:spPr>
            <a:xfrm>
              <a:off x="4755942" y="3442118"/>
              <a:ext cx="421438" cy="256217"/>
            </a:xfrm>
            <a:custGeom>
              <a:rect b="b" l="l" r="r" t="t"/>
              <a:pathLst>
                <a:path extrusionOk="0" h="9731" w="16006">
                  <a:moveTo>
                    <a:pt x="1372" y="0"/>
                  </a:moveTo>
                  <a:lnTo>
                    <a:pt x="1220" y="26"/>
                  </a:lnTo>
                  <a:lnTo>
                    <a:pt x="940" y="102"/>
                  </a:lnTo>
                  <a:lnTo>
                    <a:pt x="661" y="254"/>
                  </a:lnTo>
                  <a:lnTo>
                    <a:pt x="458" y="432"/>
                  </a:lnTo>
                  <a:lnTo>
                    <a:pt x="254" y="661"/>
                  </a:lnTo>
                  <a:lnTo>
                    <a:pt x="127" y="940"/>
                  </a:lnTo>
                  <a:lnTo>
                    <a:pt x="26" y="1220"/>
                  </a:lnTo>
                  <a:lnTo>
                    <a:pt x="0" y="1372"/>
                  </a:lnTo>
                  <a:lnTo>
                    <a:pt x="0" y="1525"/>
                  </a:lnTo>
                  <a:lnTo>
                    <a:pt x="0" y="8765"/>
                  </a:lnTo>
                  <a:lnTo>
                    <a:pt x="8003" y="9730"/>
                  </a:lnTo>
                  <a:lnTo>
                    <a:pt x="16005" y="8765"/>
                  </a:lnTo>
                  <a:lnTo>
                    <a:pt x="16005" y="1525"/>
                  </a:lnTo>
                  <a:lnTo>
                    <a:pt x="16005" y="1372"/>
                  </a:lnTo>
                  <a:lnTo>
                    <a:pt x="15980" y="1220"/>
                  </a:lnTo>
                  <a:lnTo>
                    <a:pt x="15878" y="940"/>
                  </a:lnTo>
                  <a:lnTo>
                    <a:pt x="15751" y="661"/>
                  </a:lnTo>
                  <a:lnTo>
                    <a:pt x="15548" y="432"/>
                  </a:lnTo>
                  <a:lnTo>
                    <a:pt x="15319" y="254"/>
                  </a:lnTo>
                  <a:lnTo>
                    <a:pt x="15065" y="102"/>
                  </a:lnTo>
                  <a:lnTo>
                    <a:pt x="14786" y="26"/>
                  </a:lnTo>
                  <a:lnTo>
                    <a:pt x="14633" y="0"/>
                  </a:lnTo>
                  <a:close/>
                </a:path>
              </a:pathLst>
            </a:custGeom>
            <a:solidFill>
              <a:srgbClr val="7D4DA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2" name="Google Shape;2882;p43"/>
            <p:cNvSpPr/>
            <p:nvPr/>
          </p:nvSpPr>
          <p:spPr>
            <a:xfrm>
              <a:off x="4755942" y="3442118"/>
              <a:ext cx="61560" cy="230782"/>
            </a:xfrm>
            <a:custGeom>
              <a:rect b="b" l="l" r="r" t="t"/>
              <a:pathLst>
                <a:path extrusionOk="0" h="8765" w="2338">
                  <a:moveTo>
                    <a:pt x="1372" y="0"/>
                  </a:moveTo>
                  <a:lnTo>
                    <a:pt x="1220" y="26"/>
                  </a:lnTo>
                  <a:lnTo>
                    <a:pt x="940" y="102"/>
                  </a:lnTo>
                  <a:lnTo>
                    <a:pt x="661" y="254"/>
                  </a:lnTo>
                  <a:lnTo>
                    <a:pt x="458" y="432"/>
                  </a:lnTo>
                  <a:lnTo>
                    <a:pt x="254" y="661"/>
                  </a:lnTo>
                  <a:lnTo>
                    <a:pt x="127" y="940"/>
                  </a:lnTo>
                  <a:lnTo>
                    <a:pt x="26" y="1220"/>
                  </a:lnTo>
                  <a:lnTo>
                    <a:pt x="0" y="1372"/>
                  </a:lnTo>
                  <a:lnTo>
                    <a:pt x="0" y="1525"/>
                  </a:lnTo>
                  <a:lnTo>
                    <a:pt x="0" y="8765"/>
                  </a:lnTo>
                  <a:lnTo>
                    <a:pt x="966" y="8765"/>
                  </a:lnTo>
                  <a:lnTo>
                    <a:pt x="966" y="1525"/>
                  </a:lnTo>
                  <a:lnTo>
                    <a:pt x="966" y="1372"/>
                  </a:lnTo>
                  <a:lnTo>
                    <a:pt x="991" y="1220"/>
                  </a:lnTo>
                  <a:lnTo>
                    <a:pt x="1093" y="940"/>
                  </a:lnTo>
                  <a:lnTo>
                    <a:pt x="1220" y="661"/>
                  </a:lnTo>
                  <a:lnTo>
                    <a:pt x="1423" y="432"/>
                  </a:lnTo>
                  <a:lnTo>
                    <a:pt x="1652" y="254"/>
                  </a:lnTo>
                  <a:lnTo>
                    <a:pt x="1906" y="102"/>
                  </a:lnTo>
                  <a:lnTo>
                    <a:pt x="2185" y="26"/>
                  </a:lnTo>
                  <a:lnTo>
                    <a:pt x="2337" y="0"/>
                  </a:lnTo>
                  <a:close/>
                </a:path>
              </a:pathLst>
            </a:custGeom>
            <a:solidFill>
              <a:srgbClr val="000000">
                <a:alpha val="257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3" name="Google Shape;2883;p43"/>
            <p:cNvSpPr/>
            <p:nvPr/>
          </p:nvSpPr>
          <p:spPr>
            <a:xfrm>
              <a:off x="4802756" y="3488275"/>
              <a:ext cx="327782" cy="210061"/>
            </a:xfrm>
            <a:custGeom>
              <a:rect b="b" l="l" r="r" t="t"/>
              <a:pathLst>
                <a:path extrusionOk="0" h="7978" w="12449">
                  <a:moveTo>
                    <a:pt x="1" y="0"/>
                  </a:moveTo>
                  <a:lnTo>
                    <a:pt x="1" y="7012"/>
                  </a:lnTo>
                  <a:lnTo>
                    <a:pt x="6225" y="7977"/>
                  </a:lnTo>
                  <a:lnTo>
                    <a:pt x="12449" y="7012"/>
                  </a:lnTo>
                  <a:lnTo>
                    <a:pt x="12449" y="0"/>
                  </a:lnTo>
                  <a:close/>
                </a:path>
              </a:pathLst>
            </a:custGeom>
            <a:solidFill>
              <a:srgbClr val="9F5C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4" name="Google Shape;2884;p43"/>
            <p:cNvSpPr/>
            <p:nvPr/>
          </p:nvSpPr>
          <p:spPr>
            <a:xfrm>
              <a:off x="4914475" y="3725061"/>
              <a:ext cx="104372" cy="54213"/>
            </a:xfrm>
            <a:custGeom>
              <a:rect b="b" l="l" r="r" t="t"/>
              <a:pathLst>
                <a:path extrusionOk="0" h="2059" w="3964">
                  <a:moveTo>
                    <a:pt x="0" y="0"/>
                  </a:moveTo>
                  <a:lnTo>
                    <a:pt x="0" y="2058"/>
                  </a:lnTo>
                  <a:lnTo>
                    <a:pt x="3963" y="2058"/>
                  </a:lnTo>
                  <a:lnTo>
                    <a:pt x="3963" y="0"/>
                  </a:lnTo>
                  <a:close/>
                </a:path>
              </a:pathLst>
            </a:custGeom>
            <a:solidFill>
              <a:srgbClr val="000000">
                <a:alpha val="257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5" name="Google Shape;2885;p43"/>
            <p:cNvSpPr/>
            <p:nvPr/>
          </p:nvSpPr>
          <p:spPr>
            <a:xfrm>
              <a:off x="4755942" y="3672875"/>
              <a:ext cx="421438" cy="80965"/>
            </a:xfrm>
            <a:custGeom>
              <a:rect b="b" l="l" r="r" t="t"/>
              <a:pathLst>
                <a:path extrusionOk="0" h="3075" w="16006">
                  <a:moveTo>
                    <a:pt x="0" y="1"/>
                  </a:moveTo>
                  <a:lnTo>
                    <a:pt x="0" y="1551"/>
                  </a:lnTo>
                  <a:lnTo>
                    <a:pt x="0" y="1703"/>
                  </a:lnTo>
                  <a:lnTo>
                    <a:pt x="26" y="1855"/>
                  </a:lnTo>
                  <a:lnTo>
                    <a:pt x="127" y="2135"/>
                  </a:lnTo>
                  <a:lnTo>
                    <a:pt x="254" y="2389"/>
                  </a:lnTo>
                  <a:lnTo>
                    <a:pt x="458" y="2617"/>
                  </a:lnTo>
                  <a:lnTo>
                    <a:pt x="661" y="2821"/>
                  </a:lnTo>
                  <a:lnTo>
                    <a:pt x="940" y="2948"/>
                  </a:lnTo>
                  <a:lnTo>
                    <a:pt x="1220" y="3049"/>
                  </a:lnTo>
                  <a:lnTo>
                    <a:pt x="1372" y="3075"/>
                  </a:lnTo>
                  <a:lnTo>
                    <a:pt x="14633" y="3075"/>
                  </a:lnTo>
                  <a:lnTo>
                    <a:pt x="14786" y="3049"/>
                  </a:lnTo>
                  <a:lnTo>
                    <a:pt x="15065" y="2948"/>
                  </a:lnTo>
                  <a:lnTo>
                    <a:pt x="15319" y="2821"/>
                  </a:lnTo>
                  <a:lnTo>
                    <a:pt x="15548" y="2617"/>
                  </a:lnTo>
                  <a:lnTo>
                    <a:pt x="15751" y="2389"/>
                  </a:lnTo>
                  <a:lnTo>
                    <a:pt x="15878" y="2135"/>
                  </a:lnTo>
                  <a:lnTo>
                    <a:pt x="15980" y="1855"/>
                  </a:lnTo>
                  <a:lnTo>
                    <a:pt x="16005" y="1703"/>
                  </a:lnTo>
                  <a:lnTo>
                    <a:pt x="16005" y="1551"/>
                  </a:lnTo>
                  <a:lnTo>
                    <a:pt x="16005" y="1"/>
                  </a:lnTo>
                  <a:close/>
                </a:path>
              </a:pathLst>
            </a:custGeom>
            <a:solidFill>
              <a:srgbClr val="D3D3C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6" name="Google Shape;2886;p43"/>
            <p:cNvSpPr/>
            <p:nvPr/>
          </p:nvSpPr>
          <p:spPr>
            <a:xfrm>
              <a:off x="4755942" y="3672875"/>
              <a:ext cx="61560" cy="80965"/>
            </a:xfrm>
            <a:custGeom>
              <a:rect b="b" l="l" r="r" t="t"/>
              <a:pathLst>
                <a:path extrusionOk="0" h="3075" w="2338">
                  <a:moveTo>
                    <a:pt x="0" y="1"/>
                  </a:moveTo>
                  <a:lnTo>
                    <a:pt x="0" y="1551"/>
                  </a:lnTo>
                  <a:lnTo>
                    <a:pt x="0" y="1703"/>
                  </a:lnTo>
                  <a:lnTo>
                    <a:pt x="26" y="1855"/>
                  </a:lnTo>
                  <a:lnTo>
                    <a:pt x="127" y="2135"/>
                  </a:lnTo>
                  <a:lnTo>
                    <a:pt x="254" y="2389"/>
                  </a:lnTo>
                  <a:lnTo>
                    <a:pt x="458" y="2617"/>
                  </a:lnTo>
                  <a:lnTo>
                    <a:pt x="661" y="2821"/>
                  </a:lnTo>
                  <a:lnTo>
                    <a:pt x="940" y="2948"/>
                  </a:lnTo>
                  <a:lnTo>
                    <a:pt x="1220" y="3049"/>
                  </a:lnTo>
                  <a:lnTo>
                    <a:pt x="1372" y="3075"/>
                  </a:lnTo>
                  <a:lnTo>
                    <a:pt x="2337" y="3075"/>
                  </a:lnTo>
                  <a:lnTo>
                    <a:pt x="2185" y="3049"/>
                  </a:lnTo>
                  <a:lnTo>
                    <a:pt x="1906" y="2948"/>
                  </a:lnTo>
                  <a:lnTo>
                    <a:pt x="1652" y="2821"/>
                  </a:lnTo>
                  <a:lnTo>
                    <a:pt x="1423" y="2617"/>
                  </a:lnTo>
                  <a:lnTo>
                    <a:pt x="1220" y="2389"/>
                  </a:lnTo>
                  <a:lnTo>
                    <a:pt x="1093" y="2135"/>
                  </a:lnTo>
                  <a:lnTo>
                    <a:pt x="991" y="1855"/>
                  </a:lnTo>
                  <a:lnTo>
                    <a:pt x="966" y="1703"/>
                  </a:lnTo>
                  <a:lnTo>
                    <a:pt x="966" y="1551"/>
                  </a:lnTo>
                  <a:lnTo>
                    <a:pt x="966" y="1"/>
                  </a:lnTo>
                  <a:close/>
                </a:path>
              </a:pathLst>
            </a:custGeom>
            <a:solidFill>
              <a:srgbClr val="000000">
                <a:alpha val="257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7" name="Google Shape;2887;p43"/>
            <p:cNvSpPr/>
            <p:nvPr/>
          </p:nvSpPr>
          <p:spPr>
            <a:xfrm>
              <a:off x="4959288" y="3458179"/>
              <a:ext cx="14060" cy="14060"/>
            </a:xfrm>
            <a:custGeom>
              <a:rect b="b" l="l" r="r" t="t"/>
              <a:pathLst>
                <a:path extrusionOk="0" h="534" w="534">
                  <a:moveTo>
                    <a:pt x="280" y="0"/>
                  </a:moveTo>
                  <a:lnTo>
                    <a:pt x="178" y="25"/>
                  </a:lnTo>
                  <a:lnTo>
                    <a:pt x="102" y="76"/>
                  </a:lnTo>
                  <a:lnTo>
                    <a:pt x="26" y="152"/>
                  </a:lnTo>
                  <a:lnTo>
                    <a:pt x="0" y="279"/>
                  </a:lnTo>
                  <a:lnTo>
                    <a:pt x="26" y="381"/>
                  </a:lnTo>
                  <a:lnTo>
                    <a:pt x="102" y="457"/>
                  </a:lnTo>
                  <a:lnTo>
                    <a:pt x="178" y="508"/>
                  </a:lnTo>
                  <a:lnTo>
                    <a:pt x="280" y="534"/>
                  </a:lnTo>
                  <a:lnTo>
                    <a:pt x="381" y="508"/>
                  </a:lnTo>
                  <a:lnTo>
                    <a:pt x="458" y="457"/>
                  </a:lnTo>
                  <a:lnTo>
                    <a:pt x="534" y="381"/>
                  </a:lnTo>
                  <a:lnTo>
                    <a:pt x="534" y="279"/>
                  </a:lnTo>
                  <a:lnTo>
                    <a:pt x="534" y="152"/>
                  </a:lnTo>
                  <a:lnTo>
                    <a:pt x="458" y="76"/>
                  </a:lnTo>
                  <a:lnTo>
                    <a:pt x="381" y="25"/>
                  </a:lnTo>
                  <a:lnTo>
                    <a:pt x="280"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8" name="Google Shape;2888;p43"/>
            <p:cNvSpPr/>
            <p:nvPr/>
          </p:nvSpPr>
          <p:spPr>
            <a:xfrm>
              <a:off x="4927850" y="3525716"/>
              <a:ext cx="77621" cy="117090"/>
            </a:xfrm>
            <a:custGeom>
              <a:rect b="b" l="l" r="r" t="t"/>
              <a:pathLst>
                <a:path extrusionOk="0" h="4447" w="2948">
                  <a:moveTo>
                    <a:pt x="1194" y="1"/>
                  </a:moveTo>
                  <a:lnTo>
                    <a:pt x="1042" y="26"/>
                  </a:lnTo>
                  <a:lnTo>
                    <a:pt x="915" y="103"/>
                  </a:lnTo>
                  <a:lnTo>
                    <a:pt x="813" y="204"/>
                  </a:lnTo>
                  <a:lnTo>
                    <a:pt x="737" y="357"/>
                  </a:lnTo>
                  <a:lnTo>
                    <a:pt x="661" y="687"/>
                  </a:lnTo>
                  <a:lnTo>
                    <a:pt x="508" y="1119"/>
                  </a:lnTo>
                  <a:lnTo>
                    <a:pt x="330" y="1576"/>
                  </a:lnTo>
                  <a:lnTo>
                    <a:pt x="102" y="2033"/>
                  </a:lnTo>
                  <a:lnTo>
                    <a:pt x="51" y="2160"/>
                  </a:lnTo>
                  <a:lnTo>
                    <a:pt x="26" y="2287"/>
                  </a:lnTo>
                  <a:lnTo>
                    <a:pt x="0" y="2414"/>
                  </a:lnTo>
                  <a:lnTo>
                    <a:pt x="0" y="2541"/>
                  </a:lnTo>
                  <a:lnTo>
                    <a:pt x="26" y="2668"/>
                  </a:lnTo>
                  <a:lnTo>
                    <a:pt x="76" y="2770"/>
                  </a:lnTo>
                  <a:lnTo>
                    <a:pt x="127" y="2897"/>
                  </a:lnTo>
                  <a:lnTo>
                    <a:pt x="203" y="2999"/>
                  </a:lnTo>
                  <a:lnTo>
                    <a:pt x="381" y="3227"/>
                  </a:lnTo>
                  <a:lnTo>
                    <a:pt x="534" y="3507"/>
                  </a:lnTo>
                  <a:lnTo>
                    <a:pt x="635" y="3837"/>
                  </a:lnTo>
                  <a:lnTo>
                    <a:pt x="686" y="4193"/>
                  </a:lnTo>
                  <a:lnTo>
                    <a:pt x="737" y="4294"/>
                  </a:lnTo>
                  <a:lnTo>
                    <a:pt x="788" y="4370"/>
                  </a:lnTo>
                  <a:lnTo>
                    <a:pt x="864" y="4421"/>
                  </a:lnTo>
                  <a:lnTo>
                    <a:pt x="966" y="4447"/>
                  </a:lnTo>
                  <a:lnTo>
                    <a:pt x="1982" y="4447"/>
                  </a:lnTo>
                  <a:lnTo>
                    <a:pt x="2083" y="4421"/>
                  </a:lnTo>
                  <a:lnTo>
                    <a:pt x="2160" y="4370"/>
                  </a:lnTo>
                  <a:lnTo>
                    <a:pt x="2210" y="4294"/>
                  </a:lnTo>
                  <a:lnTo>
                    <a:pt x="2261" y="4193"/>
                  </a:lnTo>
                  <a:lnTo>
                    <a:pt x="2312" y="3837"/>
                  </a:lnTo>
                  <a:lnTo>
                    <a:pt x="2414" y="3507"/>
                  </a:lnTo>
                  <a:lnTo>
                    <a:pt x="2566" y="3227"/>
                  </a:lnTo>
                  <a:lnTo>
                    <a:pt x="2744" y="2999"/>
                  </a:lnTo>
                  <a:lnTo>
                    <a:pt x="2820" y="2897"/>
                  </a:lnTo>
                  <a:lnTo>
                    <a:pt x="2871" y="2770"/>
                  </a:lnTo>
                  <a:lnTo>
                    <a:pt x="2922" y="2668"/>
                  </a:lnTo>
                  <a:lnTo>
                    <a:pt x="2947" y="2541"/>
                  </a:lnTo>
                  <a:lnTo>
                    <a:pt x="2947" y="2414"/>
                  </a:lnTo>
                  <a:lnTo>
                    <a:pt x="2922" y="2287"/>
                  </a:lnTo>
                  <a:lnTo>
                    <a:pt x="2896" y="2160"/>
                  </a:lnTo>
                  <a:lnTo>
                    <a:pt x="2846" y="2033"/>
                  </a:lnTo>
                  <a:lnTo>
                    <a:pt x="2617" y="1576"/>
                  </a:lnTo>
                  <a:lnTo>
                    <a:pt x="2414" y="1119"/>
                  </a:lnTo>
                  <a:lnTo>
                    <a:pt x="2287" y="687"/>
                  </a:lnTo>
                  <a:lnTo>
                    <a:pt x="2210" y="357"/>
                  </a:lnTo>
                  <a:lnTo>
                    <a:pt x="2134" y="204"/>
                  </a:lnTo>
                  <a:lnTo>
                    <a:pt x="2033" y="103"/>
                  </a:lnTo>
                  <a:lnTo>
                    <a:pt x="1906" y="26"/>
                  </a:lnTo>
                  <a:lnTo>
                    <a:pt x="1753" y="1"/>
                  </a:lnTo>
                  <a:close/>
                </a:path>
              </a:pathLst>
            </a:custGeom>
            <a:solidFill>
              <a:srgbClr val="D3D3C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9" name="Google Shape;2889;p43"/>
            <p:cNvSpPr/>
            <p:nvPr/>
          </p:nvSpPr>
          <p:spPr>
            <a:xfrm>
              <a:off x="4954602" y="3525716"/>
              <a:ext cx="24092" cy="65588"/>
            </a:xfrm>
            <a:custGeom>
              <a:rect b="b" l="l" r="r" t="t"/>
              <a:pathLst>
                <a:path extrusionOk="0" h="2491" w="915">
                  <a:moveTo>
                    <a:pt x="204" y="1"/>
                  </a:moveTo>
                  <a:lnTo>
                    <a:pt x="204" y="1652"/>
                  </a:lnTo>
                  <a:lnTo>
                    <a:pt x="127" y="1728"/>
                  </a:lnTo>
                  <a:lnTo>
                    <a:pt x="51" y="1805"/>
                  </a:lnTo>
                  <a:lnTo>
                    <a:pt x="0" y="1906"/>
                  </a:lnTo>
                  <a:lnTo>
                    <a:pt x="0" y="2033"/>
                  </a:lnTo>
                  <a:lnTo>
                    <a:pt x="0" y="2135"/>
                  </a:lnTo>
                  <a:lnTo>
                    <a:pt x="26" y="2211"/>
                  </a:lnTo>
                  <a:lnTo>
                    <a:pt x="77" y="2287"/>
                  </a:lnTo>
                  <a:lnTo>
                    <a:pt x="127" y="2363"/>
                  </a:lnTo>
                  <a:lnTo>
                    <a:pt x="204" y="2414"/>
                  </a:lnTo>
                  <a:lnTo>
                    <a:pt x="280" y="2465"/>
                  </a:lnTo>
                  <a:lnTo>
                    <a:pt x="356" y="2491"/>
                  </a:lnTo>
                  <a:lnTo>
                    <a:pt x="559" y="2491"/>
                  </a:lnTo>
                  <a:lnTo>
                    <a:pt x="636" y="2465"/>
                  </a:lnTo>
                  <a:lnTo>
                    <a:pt x="712" y="2414"/>
                  </a:lnTo>
                  <a:lnTo>
                    <a:pt x="788" y="2363"/>
                  </a:lnTo>
                  <a:lnTo>
                    <a:pt x="839" y="2287"/>
                  </a:lnTo>
                  <a:lnTo>
                    <a:pt x="890" y="2211"/>
                  </a:lnTo>
                  <a:lnTo>
                    <a:pt x="915" y="2135"/>
                  </a:lnTo>
                  <a:lnTo>
                    <a:pt x="915" y="2033"/>
                  </a:lnTo>
                  <a:lnTo>
                    <a:pt x="890" y="1906"/>
                  </a:lnTo>
                  <a:lnTo>
                    <a:pt x="864" y="1805"/>
                  </a:lnTo>
                  <a:lnTo>
                    <a:pt x="788" y="1728"/>
                  </a:lnTo>
                  <a:lnTo>
                    <a:pt x="686" y="1652"/>
                  </a:lnTo>
                  <a:lnTo>
                    <a:pt x="686" y="1"/>
                  </a:lnTo>
                  <a:close/>
                </a:path>
              </a:pathLst>
            </a:custGeom>
            <a:solidFill>
              <a:srgbClr val="EAEA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0" name="Google Shape;2890;p43"/>
            <p:cNvSpPr/>
            <p:nvPr/>
          </p:nvSpPr>
          <p:spPr>
            <a:xfrm>
              <a:off x="4880351" y="3797969"/>
              <a:ext cx="172593" cy="52186"/>
            </a:xfrm>
            <a:custGeom>
              <a:rect b="b" l="l" r="r" t="t"/>
              <a:pathLst>
                <a:path extrusionOk="0" h="1982" w="6555">
                  <a:moveTo>
                    <a:pt x="788" y="0"/>
                  </a:moveTo>
                  <a:lnTo>
                    <a:pt x="610" y="77"/>
                  </a:lnTo>
                  <a:lnTo>
                    <a:pt x="432" y="153"/>
                  </a:lnTo>
                  <a:lnTo>
                    <a:pt x="280" y="280"/>
                  </a:lnTo>
                  <a:lnTo>
                    <a:pt x="178" y="432"/>
                  </a:lnTo>
                  <a:lnTo>
                    <a:pt x="77" y="585"/>
                  </a:lnTo>
                  <a:lnTo>
                    <a:pt x="26" y="788"/>
                  </a:lnTo>
                  <a:lnTo>
                    <a:pt x="0" y="991"/>
                  </a:lnTo>
                  <a:lnTo>
                    <a:pt x="26" y="1194"/>
                  </a:lnTo>
                  <a:lnTo>
                    <a:pt x="77" y="1372"/>
                  </a:lnTo>
                  <a:lnTo>
                    <a:pt x="178" y="1550"/>
                  </a:lnTo>
                  <a:lnTo>
                    <a:pt x="280" y="1677"/>
                  </a:lnTo>
                  <a:lnTo>
                    <a:pt x="432" y="1804"/>
                  </a:lnTo>
                  <a:lnTo>
                    <a:pt x="610" y="1906"/>
                  </a:lnTo>
                  <a:lnTo>
                    <a:pt x="788" y="1957"/>
                  </a:lnTo>
                  <a:lnTo>
                    <a:pt x="991" y="1982"/>
                  </a:lnTo>
                  <a:lnTo>
                    <a:pt x="5564" y="1982"/>
                  </a:lnTo>
                  <a:lnTo>
                    <a:pt x="5767" y="1957"/>
                  </a:lnTo>
                  <a:lnTo>
                    <a:pt x="5945" y="1906"/>
                  </a:lnTo>
                  <a:lnTo>
                    <a:pt x="6123" y="1804"/>
                  </a:lnTo>
                  <a:lnTo>
                    <a:pt x="6250" y="1677"/>
                  </a:lnTo>
                  <a:lnTo>
                    <a:pt x="6377" y="1550"/>
                  </a:lnTo>
                  <a:lnTo>
                    <a:pt x="6479" y="1372"/>
                  </a:lnTo>
                  <a:lnTo>
                    <a:pt x="6529" y="1194"/>
                  </a:lnTo>
                  <a:lnTo>
                    <a:pt x="6555" y="991"/>
                  </a:lnTo>
                  <a:lnTo>
                    <a:pt x="6529" y="788"/>
                  </a:lnTo>
                  <a:lnTo>
                    <a:pt x="6479" y="585"/>
                  </a:lnTo>
                  <a:lnTo>
                    <a:pt x="6377" y="432"/>
                  </a:lnTo>
                  <a:lnTo>
                    <a:pt x="6250" y="280"/>
                  </a:lnTo>
                  <a:lnTo>
                    <a:pt x="6123" y="153"/>
                  </a:lnTo>
                  <a:lnTo>
                    <a:pt x="5945" y="77"/>
                  </a:lnTo>
                  <a:lnTo>
                    <a:pt x="5767" y="0"/>
                  </a:lnTo>
                  <a:close/>
                </a:path>
              </a:pathLst>
            </a:custGeom>
            <a:solidFill>
              <a:srgbClr val="EAEA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891" name="Google Shape;2891;p43"/>
          <p:cNvSpPr txBox="1"/>
          <p:nvPr/>
        </p:nvSpPr>
        <p:spPr>
          <a:xfrm>
            <a:off x="6389950" y="3405410"/>
            <a:ext cx="1573500" cy="365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500">
                <a:latin typeface="Elsie Swash Caps"/>
                <a:ea typeface="Elsie Swash Caps"/>
                <a:cs typeface="Elsie Swash Caps"/>
                <a:sym typeface="Elsie Swash Caps"/>
              </a:rPr>
              <a:t>Hyunseok</a:t>
            </a:r>
            <a:endParaRPr b="1" sz="1500">
              <a:latin typeface="Elsie Swash Caps"/>
              <a:ea typeface="Elsie Swash Caps"/>
              <a:cs typeface="Elsie Swash Caps"/>
              <a:sym typeface="Elsie Swash Caps"/>
            </a:endParaRPr>
          </a:p>
          <a:p>
            <a:pPr indent="0" lvl="0" marL="0" rtl="0" algn="ctr">
              <a:spcBef>
                <a:spcPts val="0"/>
              </a:spcBef>
              <a:spcAft>
                <a:spcPts val="0"/>
              </a:spcAft>
              <a:buNone/>
            </a:pPr>
            <a:r>
              <a:rPr b="1" lang="en" sz="1500">
                <a:latin typeface="Elsie Swash Caps"/>
                <a:ea typeface="Elsie Swash Caps"/>
                <a:cs typeface="Elsie Swash Caps"/>
                <a:sym typeface="Elsie Swash Caps"/>
              </a:rPr>
              <a:t>Hwang</a:t>
            </a:r>
            <a:endParaRPr b="1" sz="1500">
              <a:latin typeface="Elsie Swash Caps"/>
              <a:ea typeface="Elsie Swash Caps"/>
              <a:cs typeface="Elsie Swash Caps"/>
              <a:sym typeface="Elsie Swash Caps"/>
            </a:endParaRPr>
          </a:p>
        </p:txBody>
      </p:sp>
      <p:grpSp>
        <p:nvGrpSpPr>
          <p:cNvPr id="2892" name="Google Shape;2892;p43"/>
          <p:cNvGrpSpPr/>
          <p:nvPr/>
        </p:nvGrpSpPr>
        <p:grpSpPr>
          <a:xfrm>
            <a:off x="3509895" y="2736697"/>
            <a:ext cx="389595" cy="380322"/>
            <a:chOff x="7912490" y="3440117"/>
            <a:chExt cx="421412" cy="411381"/>
          </a:xfrm>
        </p:grpSpPr>
        <p:sp>
          <p:nvSpPr>
            <p:cNvPr id="2893" name="Google Shape;2893;p43"/>
            <p:cNvSpPr/>
            <p:nvPr/>
          </p:nvSpPr>
          <p:spPr>
            <a:xfrm>
              <a:off x="7978025" y="3780565"/>
              <a:ext cx="290999" cy="70933"/>
            </a:xfrm>
            <a:custGeom>
              <a:rect b="b" l="l" r="r" t="t"/>
              <a:pathLst>
                <a:path extrusionOk="0" h="2694" w="11052">
                  <a:moveTo>
                    <a:pt x="5514" y="1"/>
                  </a:moveTo>
                  <a:lnTo>
                    <a:pt x="1" y="738"/>
                  </a:lnTo>
                  <a:lnTo>
                    <a:pt x="1" y="1449"/>
                  </a:lnTo>
                  <a:lnTo>
                    <a:pt x="26" y="1703"/>
                  </a:lnTo>
                  <a:lnTo>
                    <a:pt x="102" y="1932"/>
                  </a:lnTo>
                  <a:lnTo>
                    <a:pt x="204" y="2160"/>
                  </a:lnTo>
                  <a:lnTo>
                    <a:pt x="356" y="2338"/>
                  </a:lnTo>
                  <a:lnTo>
                    <a:pt x="560" y="2491"/>
                  </a:lnTo>
                  <a:lnTo>
                    <a:pt x="763" y="2592"/>
                  </a:lnTo>
                  <a:lnTo>
                    <a:pt x="992" y="2668"/>
                  </a:lnTo>
                  <a:lnTo>
                    <a:pt x="1246" y="2694"/>
                  </a:lnTo>
                  <a:lnTo>
                    <a:pt x="9782" y="2694"/>
                  </a:lnTo>
                  <a:lnTo>
                    <a:pt x="10036" y="2668"/>
                  </a:lnTo>
                  <a:lnTo>
                    <a:pt x="10264" y="2592"/>
                  </a:lnTo>
                  <a:lnTo>
                    <a:pt x="10493" y="2491"/>
                  </a:lnTo>
                  <a:lnTo>
                    <a:pt x="10671" y="2338"/>
                  </a:lnTo>
                  <a:lnTo>
                    <a:pt x="10823" y="2160"/>
                  </a:lnTo>
                  <a:lnTo>
                    <a:pt x="10950" y="1932"/>
                  </a:lnTo>
                  <a:lnTo>
                    <a:pt x="11026" y="1703"/>
                  </a:lnTo>
                  <a:lnTo>
                    <a:pt x="11052" y="1449"/>
                  </a:lnTo>
                  <a:lnTo>
                    <a:pt x="11052" y="738"/>
                  </a:lnTo>
                  <a:lnTo>
                    <a:pt x="5514" y="1"/>
                  </a:lnTo>
                  <a:close/>
                </a:path>
              </a:pathLst>
            </a:custGeom>
            <a:solidFill>
              <a:srgbClr val="E3986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4" name="Google Shape;2894;p43"/>
            <p:cNvSpPr/>
            <p:nvPr/>
          </p:nvSpPr>
          <p:spPr>
            <a:xfrm>
              <a:off x="7978025" y="3799970"/>
              <a:ext cx="58216" cy="51528"/>
            </a:xfrm>
            <a:custGeom>
              <a:rect b="b" l="l" r="r" t="t"/>
              <a:pathLst>
                <a:path extrusionOk="0" h="1957" w="2211">
                  <a:moveTo>
                    <a:pt x="1" y="1"/>
                  </a:moveTo>
                  <a:lnTo>
                    <a:pt x="1" y="712"/>
                  </a:lnTo>
                  <a:lnTo>
                    <a:pt x="26" y="966"/>
                  </a:lnTo>
                  <a:lnTo>
                    <a:pt x="102" y="1195"/>
                  </a:lnTo>
                  <a:lnTo>
                    <a:pt x="204" y="1423"/>
                  </a:lnTo>
                  <a:lnTo>
                    <a:pt x="356" y="1601"/>
                  </a:lnTo>
                  <a:lnTo>
                    <a:pt x="560" y="1754"/>
                  </a:lnTo>
                  <a:lnTo>
                    <a:pt x="763" y="1855"/>
                  </a:lnTo>
                  <a:lnTo>
                    <a:pt x="992" y="1931"/>
                  </a:lnTo>
                  <a:lnTo>
                    <a:pt x="1246" y="1957"/>
                  </a:lnTo>
                  <a:lnTo>
                    <a:pt x="2211" y="1957"/>
                  </a:lnTo>
                  <a:lnTo>
                    <a:pt x="1957" y="1931"/>
                  </a:lnTo>
                  <a:lnTo>
                    <a:pt x="1728" y="1855"/>
                  </a:lnTo>
                  <a:lnTo>
                    <a:pt x="1525" y="1754"/>
                  </a:lnTo>
                  <a:lnTo>
                    <a:pt x="1322" y="1601"/>
                  </a:lnTo>
                  <a:lnTo>
                    <a:pt x="1169" y="1423"/>
                  </a:lnTo>
                  <a:lnTo>
                    <a:pt x="1068" y="1195"/>
                  </a:lnTo>
                  <a:lnTo>
                    <a:pt x="992" y="966"/>
                  </a:lnTo>
                  <a:lnTo>
                    <a:pt x="966" y="712"/>
                  </a:lnTo>
                  <a:lnTo>
                    <a:pt x="966" y="1"/>
                  </a:lnTo>
                  <a:close/>
                </a:path>
              </a:pathLst>
            </a:custGeom>
            <a:solidFill>
              <a:srgbClr val="D97C4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5" name="Google Shape;2895;p43"/>
            <p:cNvSpPr/>
            <p:nvPr/>
          </p:nvSpPr>
          <p:spPr>
            <a:xfrm>
              <a:off x="8039585" y="3440117"/>
              <a:ext cx="167248" cy="133124"/>
            </a:xfrm>
            <a:custGeom>
              <a:rect b="b" l="l" r="r" t="t"/>
              <a:pathLst>
                <a:path extrusionOk="0" h="5056" w="6352">
                  <a:moveTo>
                    <a:pt x="3176" y="0"/>
                  </a:moveTo>
                  <a:lnTo>
                    <a:pt x="2845" y="26"/>
                  </a:lnTo>
                  <a:lnTo>
                    <a:pt x="2540" y="76"/>
                  </a:lnTo>
                  <a:lnTo>
                    <a:pt x="2236" y="153"/>
                  </a:lnTo>
                  <a:lnTo>
                    <a:pt x="1956" y="254"/>
                  </a:lnTo>
                  <a:lnTo>
                    <a:pt x="1677" y="381"/>
                  </a:lnTo>
                  <a:lnTo>
                    <a:pt x="1397" y="559"/>
                  </a:lnTo>
                  <a:lnTo>
                    <a:pt x="1169" y="737"/>
                  </a:lnTo>
                  <a:lnTo>
                    <a:pt x="940" y="940"/>
                  </a:lnTo>
                  <a:lnTo>
                    <a:pt x="737" y="1169"/>
                  </a:lnTo>
                  <a:lnTo>
                    <a:pt x="559" y="1397"/>
                  </a:lnTo>
                  <a:lnTo>
                    <a:pt x="381" y="1677"/>
                  </a:lnTo>
                  <a:lnTo>
                    <a:pt x="254" y="1956"/>
                  </a:lnTo>
                  <a:lnTo>
                    <a:pt x="152" y="2236"/>
                  </a:lnTo>
                  <a:lnTo>
                    <a:pt x="76" y="2541"/>
                  </a:lnTo>
                  <a:lnTo>
                    <a:pt x="25" y="2871"/>
                  </a:lnTo>
                  <a:lnTo>
                    <a:pt x="0" y="3176"/>
                  </a:lnTo>
                  <a:lnTo>
                    <a:pt x="0" y="4395"/>
                  </a:lnTo>
                  <a:lnTo>
                    <a:pt x="762" y="5056"/>
                  </a:lnTo>
                  <a:lnTo>
                    <a:pt x="1575" y="4395"/>
                  </a:lnTo>
                  <a:lnTo>
                    <a:pt x="1575" y="3176"/>
                  </a:lnTo>
                  <a:lnTo>
                    <a:pt x="1575" y="3023"/>
                  </a:lnTo>
                  <a:lnTo>
                    <a:pt x="1601" y="2871"/>
                  </a:lnTo>
                  <a:lnTo>
                    <a:pt x="1651" y="2693"/>
                  </a:lnTo>
                  <a:lnTo>
                    <a:pt x="1702" y="2566"/>
                  </a:lnTo>
                  <a:lnTo>
                    <a:pt x="1753" y="2414"/>
                  </a:lnTo>
                  <a:lnTo>
                    <a:pt x="1855" y="2287"/>
                  </a:lnTo>
                  <a:lnTo>
                    <a:pt x="2032" y="2032"/>
                  </a:lnTo>
                  <a:lnTo>
                    <a:pt x="2286" y="1855"/>
                  </a:lnTo>
                  <a:lnTo>
                    <a:pt x="2566" y="1702"/>
                  </a:lnTo>
                  <a:lnTo>
                    <a:pt x="2693" y="1651"/>
                  </a:lnTo>
                  <a:lnTo>
                    <a:pt x="2845" y="1601"/>
                  </a:lnTo>
                  <a:lnTo>
                    <a:pt x="3023" y="1575"/>
                  </a:lnTo>
                  <a:lnTo>
                    <a:pt x="3353" y="1575"/>
                  </a:lnTo>
                  <a:lnTo>
                    <a:pt x="3506" y="1601"/>
                  </a:lnTo>
                  <a:lnTo>
                    <a:pt x="3658" y="1651"/>
                  </a:lnTo>
                  <a:lnTo>
                    <a:pt x="3811" y="1702"/>
                  </a:lnTo>
                  <a:lnTo>
                    <a:pt x="4090" y="1855"/>
                  </a:lnTo>
                  <a:lnTo>
                    <a:pt x="4319" y="2032"/>
                  </a:lnTo>
                  <a:lnTo>
                    <a:pt x="4522" y="2287"/>
                  </a:lnTo>
                  <a:lnTo>
                    <a:pt x="4674" y="2566"/>
                  </a:lnTo>
                  <a:lnTo>
                    <a:pt x="4725" y="2693"/>
                  </a:lnTo>
                  <a:lnTo>
                    <a:pt x="4751" y="2871"/>
                  </a:lnTo>
                  <a:lnTo>
                    <a:pt x="4776" y="3023"/>
                  </a:lnTo>
                  <a:lnTo>
                    <a:pt x="4801" y="3176"/>
                  </a:lnTo>
                  <a:lnTo>
                    <a:pt x="4801" y="4395"/>
                  </a:lnTo>
                  <a:lnTo>
                    <a:pt x="5538" y="5056"/>
                  </a:lnTo>
                  <a:lnTo>
                    <a:pt x="6351" y="4395"/>
                  </a:lnTo>
                  <a:lnTo>
                    <a:pt x="6351" y="3176"/>
                  </a:lnTo>
                  <a:lnTo>
                    <a:pt x="6351" y="2871"/>
                  </a:lnTo>
                  <a:lnTo>
                    <a:pt x="6300" y="2541"/>
                  </a:lnTo>
                  <a:lnTo>
                    <a:pt x="6224" y="2236"/>
                  </a:lnTo>
                  <a:lnTo>
                    <a:pt x="6097" y="1956"/>
                  </a:lnTo>
                  <a:lnTo>
                    <a:pt x="5970" y="1677"/>
                  </a:lnTo>
                  <a:lnTo>
                    <a:pt x="5818" y="1397"/>
                  </a:lnTo>
                  <a:lnTo>
                    <a:pt x="5640" y="1169"/>
                  </a:lnTo>
                  <a:lnTo>
                    <a:pt x="5437" y="940"/>
                  </a:lnTo>
                  <a:lnTo>
                    <a:pt x="5208" y="737"/>
                  </a:lnTo>
                  <a:lnTo>
                    <a:pt x="4954" y="559"/>
                  </a:lnTo>
                  <a:lnTo>
                    <a:pt x="4700" y="381"/>
                  </a:lnTo>
                  <a:lnTo>
                    <a:pt x="4420" y="254"/>
                  </a:lnTo>
                  <a:lnTo>
                    <a:pt x="4116" y="153"/>
                  </a:lnTo>
                  <a:lnTo>
                    <a:pt x="3811" y="76"/>
                  </a:lnTo>
                  <a:lnTo>
                    <a:pt x="3506" y="26"/>
                  </a:lnTo>
                  <a:lnTo>
                    <a:pt x="3176" y="0"/>
                  </a:lnTo>
                  <a:close/>
                </a:path>
              </a:pathLst>
            </a:custGeom>
            <a:solidFill>
              <a:srgbClr val="E3986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6" name="Google Shape;2896;p43"/>
            <p:cNvSpPr/>
            <p:nvPr/>
          </p:nvSpPr>
          <p:spPr>
            <a:xfrm>
              <a:off x="7912490" y="3680906"/>
              <a:ext cx="78937" cy="51528"/>
            </a:xfrm>
            <a:custGeom>
              <a:rect b="b" l="l" r="r" t="t"/>
              <a:pathLst>
                <a:path extrusionOk="0" h="1957" w="2998">
                  <a:moveTo>
                    <a:pt x="2490" y="1"/>
                  </a:moveTo>
                  <a:lnTo>
                    <a:pt x="2388" y="52"/>
                  </a:lnTo>
                  <a:lnTo>
                    <a:pt x="2236" y="128"/>
                  </a:lnTo>
                  <a:lnTo>
                    <a:pt x="2033" y="204"/>
                  </a:lnTo>
                  <a:lnTo>
                    <a:pt x="1753" y="255"/>
                  </a:lnTo>
                  <a:lnTo>
                    <a:pt x="1397" y="331"/>
                  </a:lnTo>
                  <a:lnTo>
                    <a:pt x="966" y="382"/>
                  </a:lnTo>
                  <a:lnTo>
                    <a:pt x="432" y="433"/>
                  </a:lnTo>
                  <a:lnTo>
                    <a:pt x="356" y="433"/>
                  </a:lnTo>
                  <a:lnTo>
                    <a:pt x="280" y="483"/>
                  </a:lnTo>
                  <a:lnTo>
                    <a:pt x="203" y="509"/>
                  </a:lnTo>
                  <a:lnTo>
                    <a:pt x="127" y="560"/>
                  </a:lnTo>
                  <a:lnTo>
                    <a:pt x="76" y="636"/>
                  </a:lnTo>
                  <a:lnTo>
                    <a:pt x="26" y="712"/>
                  </a:lnTo>
                  <a:lnTo>
                    <a:pt x="0" y="788"/>
                  </a:lnTo>
                  <a:lnTo>
                    <a:pt x="0" y="890"/>
                  </a:lnTo>
                  <a:lnTo>
                    <a:pt x="0" y="1500"/>
                  </a:lnTo>
                  <a:lnTo>
                    <a:pt x="0" y="1601"/>
                  </a:lnTo>
                  <a:lnTo>
                    <a:pt x="51" y="1677"/>
                  </a:lnTo>
                  <a:lnTo>
                    <a:pt x="76" y="1754"/>
                  </a:lnTo>
                  <a:lnTo>
                    <a:pt x="153" y="1830"/>
                  </a:lnTo>
                  <a:lnTo>
                    <a:pt x="203" y="1881"/>
                  </a:lnTo>
                  <a:lnTo>
                    <a:pt x="305" y="1931"/>
                  </a:lnTo>
                  <a:lnTo>
                    <a:pt x="381" y="1957"/>
                  </a:lnTo>
                  <a:lnTo>
                    <a:pt x="483" y="1957"/>
                  </a:lnTo>
                  <a:lnTo>
                    <a:pt x="991" y="1931"/>
                  </a:lnTo>
                  <a:lnTo>
                    <a:pt x="1423" y="1855"/>
                  </a:lnTo>
                  <a:lnTo>
                    <a:pt x="1778" y="1804"/>
                  </a:lnTo>
                  <a:lnTo>
                    <a:pt x="2033" y="1728"/>
                  </a:lnTo>
                  <a:lnTo>
                    <a:pt x="2236" y="1652"/>
                  </a:lnTo>
                  <a:lnTo>
                    <a:pt x="2388" y="1576"/>
                  </a:lnTo>
                  <a:lnTo>
                    <a:pt x="2490" y="1525"/>
                  </a:lnTo>
                  <a:lnTo>
                    <a:pt x="2998" y="610"/>
                  </a:lnTo>
                  <a:lnTo>
                    <a:pt x="2490" y="1"/>
                  </a:lnTo>
                  <a:close/>
                </a:path>
              </a:pathLst>
            </a:custGeom>
            <a:solidFill>
              <a:srgbClr val="E3986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7" name="Google Shape;2897;p43"/>
            <p:cNvSpPr/>
            <p:nvPr/>
          </p:nvSpPr>
          <p:spPr>
            <a:xfrm>
              <a:off x="8254965" y="3680906"/>
              <a:ext cx="78937" cy="51528"/>
            </a:xfrm>
            <a:custGeom>
              <a:rect b="b" l="l" r="r" t="t"/>
              <a:pathLst>
                <a:path extrusionOk="0" h="1957" w="2998">
                  <a:moveTo>
                    <a:pt x="534" y="1"/>
                  </a:moveTo>
                  <a:lnTo>
                    <a:pt x="0" y="610"/>
                  </a:lnTo>
                  <a:lnTo>
                    <a:pt x="534" y="1525"/>
                  </a:lnTo>
                  <a:lnTo>
                    <a:pt x="635" y="1576"/>
                  </a:lnTo>
                  <a:lnTo>
                    <a:pt x="762" y="1652"/>
                  </a:lnTo>
                  <a:lnTo>
                    <a:pt x="966" y="1728"/>
                  </a:lnTo>
                  <a:lnTo>
                    <a:pt x="1245" y="1804"/>
                  </a:lnTo>
                  <a:lnTo>
                    <a:pt x="1575" y="1855"/>
                  </a:lnTo>
                  <a:lnTo>
                    <a:pt x="2007" y="1931"/>
                  </a:lnTo>
                  <a:lnTo>
                    <a:pt x="2515" y="1957"/>
                  </a:lnTo>
                  <a:lnTo>
                    <a:pt x="2617" y="1957"/>
                  </a:lnTo>
                  <a:lnTo>
                    <a:pt x="2719" y="1931"/>
                  </a:lnTo>
                  <a:lnTo>
                    <a:pt x="2795" y="1881"/>
                  </a:lnTo>
                  <a:lnTo>
                    <a:pt x="2871" y="1830"/>
                  </a:lnTo>
                  <a:lnTo>
                    <a:pt x="2922" y="1754"/>
                  </a:lnTo>
                  <a:lnTo>
                    <a:pt x="2973" y="1677"/>
                  </a:lnTo>
                  <a:lnTo>
                    <a:pt x="2998" y="1601"/>
                  </a:lnTo>
                  <a:lnTo>
                    <a:pt x="2998" y="1500"/>
                  </a:lnTo>
                  <a:lnTo>
                    <a:pt x="2998" y="890"/>
                  </a:lnTo>
                  <a:lnTo>
                    <a:pt x="2998" y="788"/>
                  </a:lnTo>
                  <a:lnTo>
                    <a:pt x="2973" y="712"/>
                  </a:lnTo>
                  <a:lnTo>
                    <a:pt x="2922" y="636"/>
                  </a:lnTo>
                  <a:lnTo>
                    <a:pt x="2871" y="560"/>
                  </a:lnTo>
                  <a:lnTo>
                    <a:pt x="2820" y="509"/>
                  </a:lnTo>
                  <a:lnTo>
                    <a:pt x="2744" y="483"/>
                  </a:lnTo>
                  <a:lnTo>
                    <a:pt x="2668" y="433"/>
                  </a:lnTo>
                  <a:lnTo>
                    <a:pt x="2566" y="433"/>
                  </a:lnTo>
                  <a:lnTo>
                    <a:pt x="2033" y="382"/>
                  </a:lnTo>
                  <a:lnTo>
                    <a:pt x="1601" y="331"/>
                  </a:lnTo>
                  <a:lnTo>
                    <a:pt x="1245" y="255"/>
                  </a:lnTo>
                  <a:lnTo>
                    <a:pt x="966" y="204"/>
                  </a:lnTo>
                  <a:lnTo>
                    <a:pt x="762" y="128"/>
                  </a:lnTo>
                  <a:lnTo>
                    <a:pt x="635" y="52"/>
                  </a:lnTo>
                  <a:lnTo>
                    <a:pt x="534" y="1"/>
                  </a:lnTo>
                  <a:close/>
                </a:path>
              </a:pathLst>
            </a:custGeom>
            <a:solidFill>
              <a:srgbClr val="E3986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8" name="Google Shape;2898;p43"/>
            <p:cNvSpPr/>
            <p:nvPr/>
          </p:nvSpPr>
          <p:spPr>
            <a:xfrm>
              <a:off x="8254965" y="3680906"/>
              <a:ext cx="39495" cy="48868"/>
            </a:xfrm>
            <a:custGeom>
              <a:rect b="b" l="l" r="r" t="t"/>
              <a:pathLst>
                <a:path extrusionOk="0" h="1856" w="1500">
                  <a:moveTo>
                    <a:pt x="534" y="1"/>
                  </a:moveTo>
                  <a:lnTo>
                    <a:pt x="0" y="610"/>
                  </a:lnTo>
                  <a:lnTo>
                    <a:pt x="534" y="1525"/>
                  </a:lnTo>
                  <a:lnTo>
                    <a:pt x="585" y="1550"/>
                  </a:lnTo>
                  <a:lnTo>
                    <a:pt x="737" y="1627"/>
                  </a:lnTo>
                  <a:lnTo>
                    <a:pt x="1042" y="1754"/>
                  </a:lnTo>
                  <a:lnTo>
                    <a:pt x="1499" y="1855"/>
                  </a:lnTo>
                  <a:lnTo>
                    <a:pt x="1499" y="306"/>
                  </a:lnTo>
                  <a:lnTo>
                    <a:pt x="1042" y="204"/>
                  </a:lnTo>
                  <a:lnTo>
                    <a:pt x="737" y="102"/>
                  </a:lnTo>
                  <a:lnTo>
                    <a:pt x="585" y="26"/>
                  </a:lnTo>
                  <a:lnTo>
                    <a:pt x="534" y="1"/>
                  </a:lnTo>
                  <a:close/>
                </a:path>
              </a:pathLst>
            </a:custGeom>
            <a:solidFill>
              <a:srgbClr val="D97C4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9" name="Google Shape;2899;p43"/>
            <p:cNvSpPr/>
            <p:nvPr/>
          </p:nvSpPr>
          <p:spPr>
            <a:xfrm>
              <a:off x="7952617" y="3680906"/>
              <a:ext cx="38810" cy="48868"/>
            </a:xfrm>
            <a:custGeom>
              <a:rect b="b" l="l" r="r" t="t"/>
              <a:pathLst>
                <a:path extrusionOk="0" h="1856" w="1474">
                  <a:moveTo>
                    <a:pt x="966" y="1"/>
                  </a:moveTo>
                  <a:lnTo>
                    <a:pt x="915" y="26"/>
                  </a:lnTo>
                  <a:lnTo>
                    <a:pt x="737" y="102"/>
                  </a:lnTo>
                  <a:lnTo>
                    <a:pt x="432" y="204"/>
                  </a:lnTo>
                  <a:lnTo>
                    <a:pt x="0" y="306"/>
                  </a:lnTo>
                  <a:lnTo>
                    <a:pt x="0" y="1855"/>
                  </a:lnTo>
                  <a:lnTo>
                    <a:pt x="432" y="1754"/>
                  </a:lnTo>
                  <a:lnTo>
                    <a:pt x="737" y="1627"/>
                  </a:lnTo>
                  <a:lnTo>
                    <a:pt x="915" y="1550"/>
                  </a:lnTo>
                  <a:lnTo>
                    <a:pt x="966" y="1525"/>
                  </a:lnTo>
                  <a:lnTo>
                    <a:pt x="1474" y="610"/>
                  </a:lnTo>
                  <a:lnTo>
                    <a:pt x="966" y="1"/>
                  </a:lnTo>
                  <a:close/>
                </a:path>
              </a:pathLst>
            </a:custGeom>
            <a:solidFill>
              <a:srgbClr val="D97C4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0" name="Google Shape;2900;p43"/>
            <p:cNvSpPr/>
            <p:nvPr/>
          </p:nvSpPr>
          <p:spPr>
            <a:xfrm>
              <a:off x="8039585" y="3530403"/>
              <a:ext cx="41496" cy="42839"/>
            </a:xfrm>
            <a:custGeom>
              <a:rect b="b" l="l" r="r" t="t"/>
              <a:pathLst>
                <a:path extrusionOk="0" h="1627" w="1576">
                  <a:moveTo>
                    <a:pt x="0" y="1"/>
                  </a:moveTo>
                  <a:lnTo>
                    <a:pt x="0" y="966"/>
                  </a:lnTo>
                  <a:lnTo>
                    <a:pt x="762" y="1627"/>
                  </a:lnTo>
                  <a:lnTo>
                    <a:pt x="1575" y="966"/>
                  </a:lnTo>
                  <a:lnTo>
                    <a:pt x="1575" y="1"/>
                  </a:lnTo>
                  <a:close/>
                </a:path>
              </a:pathLst>
            </a:custGeom>
            <a:solidFill>
              <a:srgbClr val="D97C4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1" name="Google Shape;2901;p43"/>
            <p:cNvSpPr/>
            <p:nvPr/>
          </p:nvSpPr>
          <p:spPr>
            <a:xfrm>
              <a:off x="8165995" y="3530403"/>
              <a:ext cx="40838" cy="42839"/>
            </a:xfrm>
            <a:custGeom>
              <a:rect b="b" l="l" r="r" t="t"/>
              <a:pathLst>
                <a:path extrusionOk="0" h="1627" w="1551">
                  <a:moveTo>
                    <a:pt x="0" y="1"/>
                  </a:moveTo>
                  <a:lnTo>
                    <a:pt x="0" y="966"/>
                  </a:lnTo>
                  <a:lnTo>
                    <a:pt x="737" y="1627"/>
                  </a:lnTo>
                  <a:lnTo>
                    <a:pt x="1550" y="966"/>
                  </a:lnTo>
                  <a:lnTo>
                    <a:pt x="1550" y="1"/>
                  </a:lnTo>
                  <a:close/>
                </a:path>
              </a:pathLst>
            </a:custGeom>
            <a:solidFill>
              <a:srgbClr val="D97C4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2" name="Google Shape;2902;p43"/>
            <p:cNvSpPr/>
            <p:nvPr/>
          </p:nvSpPr>
          <p:spPr>
            <a:xfrm>
              <a:off x="7978025" y="3555838"/>
              <a:ext cx="290999" cy="244158"/>
            </a:xfrm>
            <a:custGeom>
              <a:rect b="b" l="l" r="r" t="t"/>
              <a:pathLst>
                <a:path extrusionOk="0" h="9273" w="11052">
                  <a:moveTo>
                    <a:pt x="2338" y="0"/>
                  </a:moveTo>
                  <a:lnTo>
                    <a:pt x="2287" y="330"/>
                  </a:lnTo>
                  <a:lnTo>
                    <a:pt x="2211" y="686"/>
                  </a:lnTo>
                  <a:lnTo>
                    <a:pt x="2059" y="1143"/>
                  </a:lnTo>
                  <a:lnTo>
                    <a:pt x="1957" y="1423"/>
                  </a:lnTo>
                  <a:lnTo>
                    <a:pt x="1855" y="1702"/>
                  </a:lnTo>
                  <a:lnTo>
                    <a:pt x="1703" y="1982"/>
                  </a:lnTo>
                  <a:lnTo>
                    <a:pt x="1525" y="2286"/>
                  </a:lnTo>
                  <a:lnTo>
                    <a:pt x="1347" y="2566"/>
                  </a:lnTo>
                  <a:lnTo>
                    <a:pt x="1119" y="2871"/>
                  </a:lnTo>
                  <a:lnTo>
                    <a:pt x="865" y="3176"/>
                  </a:lnTo>
                  <a:lnTo>
                    <a:pt x="560" y="3455"/>
                  </a:lnTo>
                  <a:lnTo>
                    <a:pt x="433" y="3582"/>
                  </a:lnTo>
                  <a:lnTo>
                    <a:pt x="331" y="3735"/>
                  </a:lnTo>
                  <a:lnTo>
                    <a:pt x="229" y="3887"/>
                  </a:lnTo>
                  <a:lnTo>
                    <a:pt x="153" y="4039"/>
                  </a:lnTo>
                  <a:lnTo>
                    <a:pt x="77" y="4217"/>
                  </a:lnTo>
                  <a:lnTo>
                    <a:pt x="26" y="4395"/>
                  </a:lnTo>
                  <a:lnTo>
                    <a:pt x="1" y="4573"/>
                  </a:lnTo>
                  <a:lnTo>
                    <a:pt x="1" y="4751"/>
                  </a:lnTo>
                  <a:lnTo>
                    <a:pt x="1" y="9273"/>
                  </a:lnTo>
                  <a:lnTo>
                    <a:pt x="11052" y="9273"/>
                  </a:lnTo>
                  <a:lnTo>
                    <a:pt x="11052" y="4751"/>
                  </a:lnTo>
                  <a:lnTo>
                    <a:pt x="11026" y="4573"/>
                  </a:lnTo>
                  <a:lnTo>
                    <a:pt x="11001" y="4395"/>
                  </a:lnTo>
                  <a:lnTo>
                    <a:pt x="10950" y="4217"/>
                  </a:lnTo>
                  <a:lnTo>
                    <a:pt x="10899" y="4039"/>
                  </a:lnTo>
                  <a:lnTo>
                    <a:pt x="10823" y="3887"/>
                  </a:lnTo>
                  <a:lnTo>
                    <a:pt x="10722" y="3735"/>
                  </a:lnTo>
                  <a:lnTo>
                    <a:pt x="10594" y="3582"/>
                  </a:lnTo>
                  <a:lnTo>
                    <a:pt x="10467" y="3455"/>
                  </a:lnTo>
                  <a:lnTo>
                    <a:pt x="10188" y="3176"/>
                  </a:lnTo>
                  <a:lnTo>
                    <a:pt x="9934" y="2871"/>
                  </a:lnTo>
                  <a:lnTo>
                    <a:pt x="9705" y="2566"/>
                  </a:lnTo>
                  <a:lnTo>
                    <a:pt x="9502" y="2286"/>
                  </a:lnTo>
                  <a:lnTo>
                    <a:pt x="9324" y="1982"/>
                  </a:lnTo>
                  <a:lnTo>
                    <a:pt x="9197" y="1702"/>
                  </a:lnTo>
                  <a:lnTo>
                    <a:pt x="9070" y="1423"/>
                  </a:lnTo>
                  <a:lnTo>
                    <a:pt x="8969" y="1143"/>
                  </a:lnTo>
                  <a:lnTo>
                    <a:pt x="8816" y="686"/>
                  </a:lnTo>
                  <a:lnTo>
                    <a:pt x="8740" y="330"/>
                  </a:lnTo>
                  <a:lnTo>
                    <a:pt x="8689" y="0"/>
                  </a:lnTo>
                  <a:close/>
                </a:path>
              </a:pathLst>
            </a:custGeom>
            <a:solidFill>
              <a:srgbClr val="5DBDF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3" name="Google Shape;2903;p43"/>
            <p:cNvSpPr/>
            <p:nvPr/>
          </p:nvSpPr>
          <p:spPr>
            <a:xfrm>
              <a:off x="7978025" y="3636092"/>
              <a:ext cx="25461" cy="163904"/>
            </a:xfrm>
            <a:custGeom>
              <a:rect b="b" l="l" r="r" t="t"/>
              <a:pathLst>
                <a:path extrusionOk="0" h="6225" w="967">
                  <a:moveTo>
                    <a:pt x="966" y="1"/>
                  </a:moveTo>
                  <a:lnTo>
                    <a:pt x="560" y="407"/>
                  </a:lnTo>
                  <a:lnTo>
                    <a:pt x="433" y="534"/>
                  </a:lnTo>
                  <a:lnTo>
                    <a:pt x="331" y="687"/>
                  </a:lnTo>
                  <a:lnTo>
                    <a:pt x="229" y="839"/>
                  </a:lnTo>
                  <a:lnTo>
                    <a:pt x="153" y="991"/>
                  </a:lnTo>
                  <a:lnTo>
                    <a:pt x="77" y="1169"/>
                  </a:lnTo>
                  <a:lnTo>
                    <a:pt x="26" y="1347"/>
                  </a:lnTo>
                  <a:lnTo>
                    <a:pt x="1" y="1525"/>
                  </a:lnTo>
                  <a:lnTo>
                    <a:pt x="1" y="1703"/>
                  </a:lnTo>
                  <a:lnTo>
                    <a:pt x="1" y="6225"/>
                  </a:lnTo>
                  <a:lnTo>
                    <a:pt x="966" y="6225"/>
                  </a:lnTo>
                  <a:lnTo>
                    <a:pt x="966" y="1"/>
                  </a:lnTo>
                  <a:close/>
                </a:path>
              </a:pathLst>
            </a:custGeom>
            <a:solidFill>
              <a:srgbClr val="5DBDF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4" name="Google Shape;2904;p43"/>
            <p:cNvSpPr/>
            <p:nvPr/>
          </p:nvSpPr>
          <p:spPr>
            <a:xfrm>
              <a:off x="8143246" y="3683591"/>
              <a:ext cx="84993" cy="84967"/>
            </a:xfrm>
            <a:custGeom>
              <a:rect b="b" l="l" r="r" t="t"/>
              <a:pathLst>
                <a:path extrusionOk="0" h="3227" w="3228">
                  <a:moveTo>
                    <a:pt x="483" y="0"/>
                  </a:moveTo>
                  <a:lnTo>
                    <a:pt x="382" y="51"/>
                  </a:lnTo>
                  <a:lnTo>
                    <a:pt x="255" y="102"/>
                  </a:lnTo>
                  <a:lnTo>
                    <a:pt x="179" y="178"/>
                  </a:lnTo>
                  <a:lnTo>
                    <a:pt x="102" y="280"/>
                  </a:lnTo>
                  <a:lnTo>
                    <a:pt x="26" y="381"/>
                  </a:lnTo>
                  <a:lnTo>
                    <a:pt x="1" y="508"/>
                  </a:lnTo>
                  <a:lnTo>
                    <a:pt x="1" y="635"/>
                  </a:lnTo>
                  <a:lnTo>
                    <a:pt x="1" y="2160"/>
                  </a:lnTo>
                  <a:lnTo>
                    <a:pt x="1" y="2363"/>
                  </a:lnTo>
                  <a:lnTo>
                    <a:pt x="77" y="2566"/>
                  </a:lnTo>
                  <a:lnTo>
                    <a:pt x="179" y="2744"/>
                  </a:lnTo>
                  <a:lnTo>
                    <a:pt x="306" y="2896"/>
                  </a:lnTo>
                  <a:lnTo>
                    <a:pt x="458" y="3049"/>
                  </a:lnTo>
                  <a:lnTo>
                    <a:pt x="636" y="3125"/>
                  </a:lnTo>
                  <a:lnTo>
                    <a:pt x="839" y="3201"/>
                  </a:lnTo>
                  <a:lnTo>
                    <a:pt x="1042" y="3227"/>
                  </a:lnTo>
                  <a:lnTo>
                    <a:pt x="2160" y="3227"/>
                  </a:lnTo>
                  <a:lnTo>
                    <a:pt x="2363" y="3201"/>
                  </a:lnTo>
                  <a:lnTo>
                    <a:pt x="2567" y="3125"/>
                  </a:lnTo>
                  <a:lnTo>
                    <a:pt x="2744" y="3049"/>
                  </a:lnTo>
                  <a:lnTo>
                    <a:pt x="2897" y="2896"/>
                  </a:lnTo>
                  <a:lnTo>
                    <a:pt x="3024" y="2744"/>
                  </a:lnTo>
                  <a:lnTo>
                    <a:pt x="3125" y="2566"/>
                  </a:lnTo>
                  <a:lnTo>
                    <a:pt x="3202" y="2363"/>
                  </a:lnTo>
                  <a:lnTo>
                    <a:pt x="3227" y="2160"/>
                  </a:lnTo>
                  <a:lnTo>
                    <a:pt x="3227" y="635"/>
                  </a:lnTo>
                  <a:lnTo>
                    <a:pt x="3202" y="508"/>
                  </a:lnTo>
                  <a:lnTo>
                    <a:pt x="3176" y="381"/>
                  </a:lnTo>
                  <a:lnTo>
                    <a:pt x="3100" y="280"/>
                  </a:lnTo>
                  <a:lnTo>
                    <a:pt x="3024" y="178"/>
                  </a:lnTo>
                  <a:lnTo>
                    <a:pt x="2948" y="102"/>
                  </a:lnTo>
                  <a:lnTo>
                    <a:pt x="2821" y="51"/>
                  </a:lnTo>
                  <a:lnTo>
                    <a:pt x="2719"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5" name="Google Shape;2905;p43"/>
            <p:cNvSpPr/>
            <p:nvPr/>
          </p:nvSpPr>
          <p:spPr>
            <a:xfrm>
              <a:off x="8018837" y="3683591"/>
              <a:ext cx="84967" cy="84967"/>
            </a:xfrm>
            <a:custGeom>
              <a:rect b="b" l="l" r="r" t="t"/>
              <a:pathLst>
                <a:path extrusionOk="0" h="3227" w="3227">
                  <a:moveTo>
                    <a:pt x="509" y="0"/>
                  </a:moveTo>
                  <a:lnTo>
                    <a:pt x="382" y="51"/>
                  </a:lnTo>
                  <a:lnTo>
                    <a:pt x="280" y="102"/>
                  </a:lnTo>
                  <a:lnTo>
                    <a:pt x="178" y="178"/>
                  </a:lnTo>
                  <a:lnTo>
                    <a:pt x="102" y="280"/>
                  </a:lnTo>
                  <a:lnTo>
                    <a:pt x="51" y="381"/>
                  </a:lnTo>
                  <a:lnTo>
                    <a:pt x="0" y="508"/>
                  </a:lnTo>
                  <a:lnTo>
                    <a:pt x="0" y="635"/>
                  </a:lnTo>
                  <a:lnTo>
                    <a:pt x="0" y="2160"/>
                  </a:lnTo>
                  <a:lnTo>
                    <a:pt x="26" y="2363"/>
                  </a:lnTo>
                  <a:lnTo>
                    <a:pt x="77" y="2566"/>
                  </a:lnTo>
                  <a:lnTo>
                    <a:pt x="178" y="2744"/>
                  </a:lnTo>
                  <a:lnTo>
                    <a:pt x="305" y="2896"/>
                  </a:lnTo>
                  <a:lnTo>
                    <a:pt x="458" y="3049"/>
                  </a:lnTo>
                  <a:lnTo>
                    <a:pt x="661" y="3125"/>
                  </a:lnTo>
                  <a:lnTo>
                    <a:pt x="839" y="3201"/>
                  </a:lnTo>
                  <a:lnTo>
                    <a:pt x="1067" y="3227"/>
                  </a:lnTo>
                  <a:lnTo>
                    <a:pt x="2160" y="3227"/>
                  </a:lnTo>
                  <a:lnTo>
                    <a:pt x="2363" y="3201"/>
                  </a:lnTo>
                  <a:lnTo>
                    <a:pt x="2566" y="3125"/>
                  </a:lnTo>
                  <a:lnTo>
                    <a:pt x="2744" y="3049"/>
                  </a:lnTo>
                  <a:lnTo>
                    <a:pt x="2922" y="2896"/>
                  </a:lnTo>
                  <a:lnTo>
                    <a:pt x="3049" y="2744"/>
                  </a:lnTo>
                  <a:lnTo>
                    <a:pt x="3151" y="2566"/>
                  </a:lnTo>
                  <a:lnTo>
                    <a:pt x="3201" y="2363"/>
                  </a:lnTo>
                  <a:lnTo>
                    <a:pt x="3227" y="2160"/>
                  </a:lnTo>
                  <a:lnTo>
                    <a:pt x="3227" y="635"/>
                  </a:lnTo>
                  <a:lnTo>
                    <a:pt x="3201" y="508"/>
                  </a:lnTo>
                  <a:lnTo>
                    <a:pt x="3176" y="381"/>
                  </a:lnTo>
                  <a:lnTo>
                    <a:pt x="3125" y="280"/>
                  </a:lnTo>
                  <a:lnTo>
                    <a:pt x="3049" y="178"/>
                  </a:lnTo>
                  <a:lnTo>
                    <a:pt x="2947" y="102"/>
                  </a:lnTo>
                  <a:lnTo>
                    <a:pt x="2846" y="51"/>
                  </a:lnTo>
                  <a:lnTo>
                    <a:pt x="2719"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906" name="Google Shape;2906;p43"/>
          <p:cNvGrpSpPr/>
          <p:nvPr/>
        </p:nvGrpSpPr>
        <p:grpSpPr>
          <a:xfrm>
            <a:off x="1779579" y="2762786"/>
            <a:ext cx="386504" cy="389596"/>
            <a:chOff x="1600736" y="4166538"/>
            <a:chExt cx="418068" cy="421412"/>
          </a:xfrm>
        </p:grpSpPr>
        <p:sp>
          <p:nvSpPr>
            <p:cNvPr id="2907" name="Google Shape;2907;p43"/>
            <p:cNvSpPr/>
            <p:nvPr/>
          </p:nvSpPr>
          <p:spPr>
            <a:xfrm>
              <a:off x="1600736" y="4349137"/>
              <a:ext cx="418068" cy="238813"/>
            </a:xfrm>
            <a:custGeom>
              <a:rect b="b" l="l" r="r" t="t"/>
              <a:pathLst>
                <a:path extrusionOk="0" h="9070" w="15878">
                  <a:moveTo>
                    <a:pt x="7952" y="1"/>
                  </a:moveTo>
                  <a:lnTo>
                    <a:pt x="1220" y="1068"/>
                  </a:lnTo>
                  <a:lnTo>
                    <a:pt x="534" y="1754"/>
                  </a:lnTo>
                  <a:lnTo>
                    <a:pt x="407" y="1881"/>
                  </a:lnTo>
                  <a:lnTo>
                    <a:pt x="305" y="2008"/>
                  </a:lnTo>
                  <a:lnTo>
                    <a:pt x="203" y="2135"/>
                  </a:lnTo>
                  <a:lnTo>
                    <a:pt x="153" y="2287"/>
                  </a:lnTo>
                  <a:lnTo>
                    <a:pt x="76" y="2465"/>
                  </a:lnTo>
                  <a:lnTo>
                    <a:pt x="51" y="2617"/>
                  </a:lnTo>
                  <a:lnTo>
                    <a:pt x="26" y="2795"/>
                  </a:lnTo>
                  <a:lnTo>
                    <a:pt x="0" y="2948"/>
                  </a:lnTo>
                  <a:lnTo>
                    <a:pt x="0" y="7876"/>
                  </a:lnTo>
                  <a:lnTo>
                    <a:pt x="26" y="8105"/>
                  </a:lnTo>
                  <a:lnTo>
                    <a:pt x="102" y="8333"/>
                  </a:lnTo>
                  <a:lnTo>
                    <a:pt x="203" y="8537"/>
                  </a:lnTo>
                  <a:lnTo>
                    <a:pt x="356" y="8714"/>
                  </a:lnTo>
                  <a:lnTo>
                    <a:pt x="534" y="8867"/>
                  </a:lnTo>
                  <a:lnTo>
                    <a:pt x="737" y="8968"/>
                  </a:lnTo>
                  <a:lnTo>
                    <a:pt x="966" y="9045"/>
                  </a:lnTo>
                  <a:lnTo>
                    <a:pt x="1220" y="9070"/>
                  </a:lnTo>
                  <a:lnTo>
                    <a:pt x="14684" y="9070"/>
                  </a:lnTo>
                  <a:lnTo>
                    <a:pt x="14913" y="9045"/>
                  </a:lnTo>
                  <a:lnTo>
                    <a:pt x="15141" y="8968"/>
                  </a:lnTo>
                  <a:lnTo>
                    <a:pt x="15344" y="8867"/>
                  </a:lnTo>
                  <a:lnTo>
                    <a:pt x="15522" y="8714"/>
                  </a:lnTo>
                  <a:lnTo>
                    <a:pt x="15675" y="8537"/>
                  </a:lnTo>
                  <a:lnTo>
                    <a:pt x="15776" y="8333"/>
                  </a:lnTo>
                  <a:lnTo>
                    <a:pt x="15853" y="8105"/>
                  </a:lnTo>
                  <a:lnTo>
                    <a:pt x="15878" y="7876"/>
                  </a:lnTo>
                  <a:lnTo>
                    <a:pt x="15878" y="2948"/>
                  </a:lnTo>
                  <a:lnTo>
                    <a:pt x="15878" y="2795"/>
                  </a:lnTo>
                  <a:lnTo>
                    <a:pt x="15853" y="2617"/>
                  </a:lnTo>
                  <a:lnTo>
                    <a:pt x="15802" y="2465"/>
                  </a:lnTo>
                  <a:lnTo>
                    <a:pt x="15751" y="2287"/>
                  </a:lnTo>
                  <a:lnTo>
                    <a:pt x="15675" y="2135"/>
                  </a:lnTo>
                  <a:lnTo>
                    <a:pt x="15573" y="2008"/>
                  </a:lnTo>
                  <a:lnTo>
                    <a:pt x="15471" y="1881"/>
                  </a:lnTo>
                  <a:lnTo>
                    <a:pt x="15370" y="1754"/>
                  </a:lnTo>
                  <a:lnTo>
                    <a:pt x="14659" y="1068"/>
                  </a:lnTo>
                  <a:lnTo>
                    <a:pt x="7952" y="1"/>
                  </a:lnTo>
                  <a:close/>
                </a:path>
              </a:pathLst>
            </a:custGeom>
            <a:solidFill>
              <a:srgbClr val="9F5C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8" name="Google Shape;2908;p43"/>
            <p:cNvSpPr/>
            <p:nvPr/>
          </p:nvSpPr>
          <p:spPr>
            <a:xfrm>
              <a:off x="1600736" y="4377231"/>
              <a:ext cx="57531" cy="210719"/>
            </a:xfrm>
            <a:custGeom>
              <a:rect b="b" l="l" r="r" t="t"/>
              <a:pathLst>
                <a:path extrusionOk="0" h="8003" w="2185">
                  <a:moveTo>
                    <a:pt x="1220" y="1"/>
                  </a:moveTo>
                  <a:lnTo>
                    <a:pt x="534" y="687"/>
                  </a:lnTo>
                  <a:lnTo>
                    <a:pt x="407" y="814"/>
                  </a:lnTo>
                  <a:lnTo>
                    <a:pt x="305" y="941"/>
                  </a:lnTo>
                  <a:lnTo>
                    <a:pt x="203" y="1068"/>
                  </a:lnTo>
                  <a:lnTo>
                    <a:pt x="153" y="1220"/>
                  </a:lnTo>
                  <a:lnTo>
                    <a:pt x="76" y="1398"/>
                  </a:lnTo>
                  <a:lnTo>
                    <a:pt x="51" y="1550"/>
                  </a:lnTo>
                  <a:lnTo>
                    <a:pt x="26" y="1728"/>
                  </a:lnTo>
                  <a:lnTo>
                    <a:pt x="0" y="1881"/>
                  </a:lnTo>
                  <a:lnTo>
                    <a:pt x="0" y="6809"/>
                  </a:lnTo>
                  <a:lnTo>
                    <a:pt x="26" y="7038"/>
                  </a:lnTo>
                  <a:lnTo>
                    <a:pt x="102" y="7266"/>
                  </a:lnTo>
                  <a:lnTo>
                    <a:pt x="203" y="7470"/>
                  </a:lnTo>
                  <a:lnTo>
                    <a:pt x="356" y="7647"/>
                  </a:lnTo>
                  <a:lnTo>
                    <a:pt x="534" y="7800"/>
                  </a:lnTo>
                  <a:lnTo>
                    <a:pt x="737" y="7901"/>
                  </a:lnTo>
                  <a:lnTo>
                    <a:pt x="966" y="7978"/>
                  </a:lnTo>
                  <a:lnTo>
                    <a:pt x="1220" y="8003"/>
                  </a:lnTo>
                  <a:lnTo>
                    <a:pt x="2185" y="8003"/>
                  </a:lnTo>
                  <a:lnTo>
                    <a:pt x="1931" y="7978"/>
                  </a:lnTo>
                  <a:lnTo>
                    <a:pt x="1702" y="7901"/>
                  </a:lnTo>
                  <a:lnTo>
                    <a:pt x="1499" y="7800"/>
                  </a:lnTo>
                  <a:lnTo>
                    <a:pt x="1321" y="7647"/>
                  </a:lnTo>
                  <a:lnTo>
                    <a:pt x="1169" y="7470"/>
                  </a:lnTo>
                  <a:lnTo>
                    <a:pt x="1067" y="7266"/>
                  </a:lnTo>
                  <a:lnTo>
                    <a:pt x="991" y="7038"/>
                  </a:lnTo>
                  <a:lnTo>
                    <a:pt x="966" y="6809"/>
                  </a:lnTo>
                  <a:lnTo>
                    <a:pt x="966" y="1881"/>
                  </a:lnTo>
                  <a:lnTo>
                    <a:pt x="991" y="1728"/>
                  </a:lnTo>
                  <a:lnTo>
                    <a:pt x="1016" y="1550"/>
                  </a:lnTo>
                  <a:lnTo>
                    <a:pt x="1042" y="1398"/>
                  </a:lnTo>
                  <a:lnTo>
                    <a:pt x="1118" y="1220"/>
                  </a:lnTo>
                  <a:lnTo>
                    <a:pt x="1194" y="1068"/>
                  </a:lnTo>
                  <a:lnTo>
                    <a:pt x="1270" y="941"/>
                  </a:lnTo>
                  <a:lnTo>
                    <a:pt x="1372" y="814"/>
                  </a:lnTo>
                  <a:lnTo>
                    <a:pt x="1499" y="687"/>
                  </a:lnTo>
                  <a:lnTo>
                    <a:pt x="2185" y="1"/>
                  </a:lnTo>
                  <a:close/>
                </a:path>
              </a:pathLst>
            </a:custGeom>
            <a:solidFill>
              <a:srgbClr val="8A4FC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9" name="Google Shape;2909;p43"/>
            <p:cNvSpPr/>
            <p:nvPr/>
          </p:nvSpPr>
          <p:spPr>
            <a:xfrm>
              <a:off x="1600736" y="4166538"/>
              <a:ext cx="418068" cy="210719"/>
            </a:xfrm>
            <a:custGeom>
              <a:rect b="b" l="l" r="r" t="t"/>
              <a:pathLst>
                <a:path extrusionOk="0" h="8003" w="15878">
                  <a:moveTo>
                    <a:pt x="1220" y="0"/>
                  </a:moveTo>
                  <a:lnTo>
                    <a:pt x="966" y="26"/>
                  </a:lnTo>
                  <a:lnTo>
                    <a:pt x="737" y="102"/>
                  </a:lnTo>
                  <a:lnTo>
                    <a:pt x="534" y="203"/>
                  </a:lnTo>
                  <a:lnTo>
                    <a:pt x="356" y="356"/>
                  </a:lnTo>
                  <a:lnTo>
                    <a:pt x="203" y="534"/>
                  </a:lnTo>
                  <a:lnTo>
                    <a:pt x="102" y="737"/>
                  </a:lnTo>
                  <a:lnTo>
                    <a:pt x="26" y="966"/>
                  </a:lnTo>
                  <a:lnTo>
                    <a:pt x="0" y="1194"/>
                  </a:lnTo>
                  <a:lnTo>
                    <a:pt x="0" y="6123"/>
                  </a:lnTo>
                  <a:lnTo>
                    <a:pt x="26" y="6275"/>
                  </a:lnTo>
                  <a:lnTo>
                    <a:pt x="51" y="6453"/>
                  </a:lnTo>
                  <a:lnTo>
                    <a:pt x="76" y="6605"/>
                  </a:lnTo>
                  <a:lnTo>
                    <a:pt x="153" y="6783"/>
                  </a:lnTo>
                  <a:lnTo>
                    <a:pt x="203" y="6936"/>
                  </a:lnTo>
                  <a:lnTo>
                    <a:pt x="305" y="7063"/>
                  </a:lnTo>
                  <a:lnTo>
                    <a:pt x="407" y="7190"/>
                  </a:lnTo>
                  <a:lnTo>
                    <a:pt x="534" y="7317"/>
                  </a:lnTo>
                  <a:lnTo>
                    <a:pt x="1220" y="8003"/>
                  </a:lnTo>
                  <a:lnTo>
                    <a:pt x="14659" y="8003"/>
                  </a:lnTo>
                  <a:lnTo>
                    <a:pt x="15370" y="7317"/>
                  </a:lnTo>
                  <a:lnTo>
                    <a:pt x="15471" y="7190"/>
                  </a:lnTo>
                  <a:lnTo>
                    <a:pt x="15573" y="7063"/>
                  </a:lnTo>
                  <a:lnTo>
                    <a:pt x="15675" y="6936"/>
                  </a:lnTo>
                  <a:lnTo>
                    <a:pt x="15751" y="6783"/>
                  </a:lnTo>
                  <a:lnTo>
                    <a:pt x="15802" y="6605"/>
                  </a:lnTo>
                  <a:lnTo>
                    <a:pt x="15853" y="6453"/>
                  </a:lnTo>
                  <a:lnTo>
                    <a:pt x="15878" y="6275"/>
                  </a:lnTo>
                  <a:lnTo>
                    <a:pt x="15878" y="6123"/>
                  </a:lnTo>
                  <a:lnTo>
                    <a:pt x="15878" y="1194"/>
                  </a:lnTo>
                  <a:lnTo>
                    <a:pt x="15853" y="966"/>
                  </a:lnTo>
                  <a:lnTo>
                    <a:pt x="15776" y="737"/>
                  </a:lnTo>
                  <a:lnTo>
                    <a:pt x="15675" y="534"/>
                  </a:lnTo>
                  <a:lnTo>
                    <a:pt x="15522" y="356"/>
                  </a:lnTo>
                  <a:lnTo>
                    <a:pt x="15344" y="203"/>
                  </a:lnTo>
                  <a:lnTo>
                    <a:pt x="15141" y="102"/>
                  </a:lnTo>
                  <a:lnTo>
                    <a:pt x="14913" y="26"/>
                  </a:lnTo>
                  <a:lnTo>
                    <a:pt x="14684" y="0"/>
                  </a:lnTo>
                  <a:close/>
                </a:path>
              </a:pathLst>
            </a:custGeom>
            <a:solidFill>
              <a:srgbClr val="8A4FC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0" name="Google Shape;2910;p43"/>
            <p:cNvSpPr/>
            <p:nvPr/>
          </p:nvSpPr>
          <p:spPr>
            <a:xfrm>
              <a:off x="1600736" y="4166538"/>
              <a:ext cx="57531" cy="210719"/>
            </a:xfrm>
            <a:custGeom>
              <a:rect b="b" l="l" r="r" t="t"/>
              <a:pathLst>
                <a:path extrusionOk="0" h="8003" w="2185">
                  <a:moveTo>
                    <a:pt x="1220" y="0"/>
                  </a:moveTo>
                  <a:lnTo>
                    <a:pt x="966" y="26"/>
                  </a:lnTo>
                  <a:lnTo>
                    <a:pt x="737" y="102"/>
                  </a:lnTo>
                  <a:lnTo>
                    <a:pt x="534" y="203"/>
                  </a:lnTo>
                  <a:lnTo>
                    <a:pt x="356" y="356"/>
                  </a:lnTo>
                  <a:lnTo>
                    <a:pt x="203" y="534"/>
                  </a:lnTo>
                  <a:lnTo>
                    <a:pt x="102" y="737"/>
                  </a:lnTo>
                  <a:lnTo>
                    <a:pt x="26" y="966"/>
                  </a:lnTo>
                  <a:lnTo>
                    <a:pt x="0" y="1194"/>
                  </a:lnTo>
                  <a:lnTo>
                    <a:pt x="0" y="6123"/>
                  </a:lnTo>
                  <a:lnTo>
                    <a:pt x="26" y="6275"/>
                  </a:lnTo>
                  <a:lnTo>
                    <a:pt x="51" y="6453"/>
                  </a:lnTo>
                  <a:lnTo>
                    <a:pt x="76" y="6605"/>
                  </a:lnTo>
                  <a:lnTo>
                    <a:pt x="153" y="6783"/>
                  </a:lnTo>
                  <a:lnTo>
                    <a:pt x="203" y="6936"/>
                  </a:lnTo>
                  <a:lnTo>
                    <a:pt x="305" y="7063"/>
                  </a:lnTo>
                  <a:lnTo>
                    <a:pt x="407" y="7190"/>
                  </a:lnTo>
                  <a:lnTo>
                    <a:pt x="534" y="7317"/>
                  </a:lnTo>
                  <a:lnTo>
                    <a:pt x="1220" y="8003"/>
                  </a:lnTo>
                  <a:lnTo>
                    <a:pt x="2185" y="8003"/>
                  </a:lnTo>
                  <a:lnTo>
                    <a:pt x="1499" y="7317"/>
                  </a:lnTo>
                  <a:lnTo>
                    <a:pt x="1372" y="7190"/>
                  </a:lnTo>
                  <a:lnTo>
                    <a:pt x="1270" y="7063"/>
                  </a:lnTo>
                  <a:lnTo>
                    <a:pt x="1194" y="6936"/>
                  </a:lnTo>
                  <a:lnTo>
                    <a:pt x="1118" y="6783"/>
                  </a:lnTo>
                  <a:lnTo>
                    <a:pt x="1042" y="6605"/>
                  </a:lnTo>
                  <a:lnTo>
                    <a:pt x="1016" y="6453"/>
                  </a:lnTo>
                  <a:lnTo>
                    <a:pt x="991" y="6275"/>
                  </a:lnTo>
                  <a:lnTo>
                    <a:pt x="966" y="6123"/>
                  </a:lnTo>
                  <a:lnTo>
                    <a:pt x="966" y="1194"/>
                  </a:lnTo>
                  <a:lnTo>
                    <a:pt x="991" y="966"/>
                  </a:lnTo>
                  <a:lnTo>
                    <a:pt x="1067" y="737"/>
                  </a:lnTo>
                  <a:lnTo>
                    <a:pt x="1169" y="534"/>
                  </a:lnTo>
                  <a:lnTo>
                    <a:pt x="1321" y="356"/>
                  </a:lnTo>
                  <a:lnTo>
                    <a:pt x="1499" y="203"/>
                  </a:lnTo>
                  <a:lnTo>
                    <a:pt x="1702" y="102"/>
                  </a:lnTo>
                  <a:lnTo>
                    <a:pt x="1931" y="26"/>
                  </a:lnTo>
                  <a:lnTo>
                    <a:pt x="2185" y="0"/>
                  </a:lnTo>
                  <a:close/>
                </a:path>
              </a:pathLst>
            </a:custGeom>
            <a:solidFill>
              <a:srgbClr val="8A4FC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1" name="Google Shape;2911;p43"/>
            <p:cNvSpPr/>
            <p:nvPr/>
          </p:nvSpPr>
          <p:spPr>
            <a:xfrm>
              <a:off x="1660268" y="4407326"/>
              <a:ext cx="63561" cy="63587"/>
            </a:xfrm>
            <a:custGeom>
              <a:rect b="b" l="l" r="r" t="t"/>
              <a:pathLst>
                <a:path extrusionOk="0" h="2415" w="2414">
                  <a:moveTo>
                    <a:pt x="1220" y="1"/>
                  </a:moveTo>
                  <a:lnTo>
                    <a:pt x="966" y="26"/>
                  </a:lnTo>
                  <a:lnTo>
                    <a:pt x="737" y="102"/>
                  </a:lnTo>
                  <a:lnTo>
                    <a:pt x="534" y="204"/>
                  </a:lnTo>
                  <a:lnTo>
                    <a:pt x="356" y="356"/>
                  </a:lnTo>
                  <a:lnTo>
                    <a:pt x="203" y="534"/>
                  </a:lnTo>
                  <a:lnTo>
                    <a:pt x="102" y="738"/>
                  </a:lnTo>
                  <a:lnTo>
                    <a:pt x="26" y="966"/>
                  </a:lnTo>
                  <a:lnTo>
                    <a:pt x="0" y="1195"/>
                  </a:lnTo>
                  <a:lnTo>
                    <a:pt x="26" y="1449"/>
                  </a:lnTo>
                  <a:lnTo>
                    <a:pt x="102" y="1678"/>
                  </a:lnTo>
                  <a:lnTo>
                    <a:pt x="203" y="1881"/>
                  </a:lnTo>
                  <a:lnTo>
                    <a:pt x="356" y="2059"/>
                  </a:lnTo>
                  <a:lnTo>
                    <a:pt x="534" y="2211"/>
                  </a:lnTo>
                  <a:lnTo>
                    <a:pt x="737" y="2313"/>
                  </a:lnTo>
                  <a:lnTo>
                    <a:pt x="966" y="2389"/>
                  </a:lnTo>
                  <a:lnTo>
                    <a:pt x="1220" y="2414"/>
                  </a:lnTo>
                  <a:lnTo>
                    <a:pt x="1448" y="2389"/>
                  </a:lnTo>
                  <a:lnTo>
                    <a:pt x="1677" y="2313"/>
                  </a:lnTo>
                  <a:lnTo>
                    <a:pt x="1880" y="2211"/>
                  </a:lnTo>
                  <a:lnTo>
                    <a:pt x="2058" y="2059"/>
                  </a:lnTo>
                  <a:lnTo>
                    <a:pt x="2210" y="1881"/>
                  </a:lnTo>
                  <a:lnTo>
                    <a:pt x="2312" y="1678"/>
                  </a:lnTo>
                  <a:lnTo>
                    <a:pt x="2388" y="1449"/>
                  </a:lnTo>
                  <a:lnTo>
                    <a:pt x="2414" y="1195"/>
                  </a:lnTo>
                  <a:lnTo>
                    <a:pt x="2388" y="966"/>
                  </a:lnTo>
                  <a:lnTo>
                    <a:pt x="2312" y="738"/>
                  </a:lnTo>
                  <a:lnTo>
                    <a:pt x="2210" y="534"/>
                  </a:lnTo>
                  <a:lnTo>
                    <a:pt x="2058" y="356"/>
                  </a:lnTo>
                  <a:lnTo>
                    <a:pt x="1880" y="204"/>
                  </a:lnTo>
                  <a:lnTo>
                    <a:pt x="1677" y="102"/>
                  </a:lnTo>
                  <a:lnTo>
                    <a:pt x="1448" y="26"/>
                  </a:lnTo>
                  <a:lnTo>
                    <a:pt x="1220" y="1"/>
                  </a:lnTo>
                  <a:close/>
                </a:path>
              </a:pathLst>
            </a:custGeom>
            <a:solidFill>
              <a:srgbClr val="FFC54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2" name="Google Shape;2912;p43"/>
            <p:cNvSpPr/>
            <p:nvPr/>
          </p:nvSpPr>
          <p:spPr>
            <a:xfrm>
              <a:off x="1660268" y="4496980"/>
              <a:ext cx="63561" cy="63561"/>
            </a:xfrm>
            <a:custGeom>
              <a:rect b="b" l="l" r="r" t="t"/>
              <a:pathLst>
                <a:path extrusionOk="0" h="2414" w="2414">
                  <a:moveTo>
                    <a:pt x="1220" y="0"/>
                  </a:moveTo>
                  <a:lnTo>
                    <a:pt x="966" y="25"/>
                  </a:lnTo>
                  <a:lnTo>
                    <a:pt x="737" y="102"/>
                  </a:lnTo>
                  <a:lnTo>
                    <a:pt x="534" y="203"/>
                  </a:lnTo>
                  <a:lnTo>
                    <a:pt x="356" y="356"/>
                  </a:lnTo>
                  <a:lnTo>
                    <a:pt x="203" y="534"/>
                  </a:lnTo>
                  <a:lnTo>
                    <a:pt x="102" y="737"/>
                  </a:lnTo>
                  <a:lnTo>
                    <a:pt x="26" y="965"/>
                  </a:lnTo>
                  <a:lnTo>
                    <a:pt x="0" y="1219"/>
                  </a:lnTo>
                  <a:lnTo>
                    <a:pt x="26" y="1448"/>
                  </a:lnTo>
                  <a:lnTo>
                    <a:pt x="102" y="1677"/>
                  </a:lnTo>
                  <a:lnTo>
                    <a:pt x="203" y="1880"/>
                  </a:lnTo>
                  <a:lnTo>
                    <a:pt x="356" y="2058"/>
                  </a:lnTo>
                  <a:lnTo>
                    <a:pt x="534" y="2210"/>
                  </a:lnTo>
                  <a:lnTo>
                    <a:pt x="737" y="2312"/>
                  </a:lnTo>
                  <a:lnTo>
                    <a:pt x="966" y="2388"/>
                  </a:lnTo>
                  <a:lnTo>
                    <a:pt x="1220" y="2413"/>
                  </a:lnTo>
                  <a:lnTo>
                    <a:pt x="1448" y="2388"/>
                  </a:lnTo>
                  <a:lnTo>
                    <a:pt x="1677" y="2312"/>
                  </a:lnTo>
                  <a:lnTo>
                    <a:pt x="1880" y="2210"/>
                  </a:lnTo>
                  <a:lnTo>
                    <a:pt x="2058" y="2058"/>
                  </a:lnTo>
                  <a:lnTo>
                    <a:pt x="2210" y="1880"/>
                  </a:lnTo>
                  <a:lnTo>
                    <a:pt x="2312" y="1677"/>
                  </a:lnTo>
                  <a:lnTo>
                    <a:pt x="2388" y="1448"/>
                  </a:lnTo>
                  <a:lnTo>
                    <a:pt x="2414" y="1219"/>
                  </a:lnTo>
                  <a:lnTo>
                    <a:pt x="2388" y="965"/>
                  </a:lnTo>
                  <a:lnTo>
                    <a:pt x="2312" y="737"/>
                  </a:lnTo>
                  <a:lnTo>
                    <a:pt x="2210" y="534"/>
                  </a:lnTo>
                  <a:lnTo>
                    <a:pt x="2058" y="356"/>
                  </a:lnTo>
                  <a:lnTo>
                    <a:pt x="1880" y="203"/>
                  </a:lnTo>
                  <a:lnTo>
                    <a:pt x="1677" y="102"/>
                  </a:lnTo>
                  <a:lnTo>
                    <a:pt x="1448" y="25"/>
                  </a:lnTo>
                  <a:lnTo>
                    <a:pt x="1220" y="0"/>
                  </a:lnTo>
                  <a:close/>
                </a:path>
              </a:pathLst>
            </a:custGeom>
            <a:solidFill>
              <a:srgbClr val="FF7AC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3" name="Google Shape;2913;p43"/>
            <p:cNvSpPr/>
            <p:nvPr/>
          </p:nvSpPr>
          <p:spPr>
            <a:xfrm>
              <a:off x="1895711" y="4407326"/>
              <a:ext cx="63561" cy="63587"/>
            </a:xfrm>
            <a:custGeom>
              <a:rect b="b" l="l" r="r" t="t"/>
              <a:pathLst>
                <a:path extrusionOk="0" h="2415" w="2414">
                  <a:moveTo>
                    <a:pt x="1220" y="1"/>
                  </a:moveTo>
                  <a:lnTo>
                    <a:pt x="966" y="26"/>
                  </a:lnTo>
                  <a:lnTo>
                    <a:pt x="737" y="102"/>
                  </a:lnTo>
                  <a:lnTo>
                    <a:pt x="534" y="204"/>
                  </a:lnTo>
                  <a:lnTo>
                    <a:pt x="356" y="356"/>
                  </a:lnTo>
                  <a:lnTo>
                    <a:pt x="229" y="534"/>
                  </a:lnTo>
                  <a:lnTo>
                    <a:pt x="102" y="738"/>
                  </a:lnTo>
                  <a:lnTo>
                    <a:pt x="26" y="966"/>
                  </a:lnTo>
                  <a:lnTo>
                    <a:pt x="1" y="1195"/>
                  </a:lnTo>
                  <a:lnTo>
                    <a:pt x="26" y="1449"/>
                  </a:lnTo>
                  <a:lnTo>
                    <a:pt x="102" y="1678"/>
                  </a:lnTo>
                  <a:lnTo>
                    <a:pt x="229" y="1881"/>
                  </a:lnTo>
                  <a:lnTo>
                    <a:pt x="356" y="2059"/>
                  </a:lnTo>
                  <a:lnTo>
                    <a:pt x="534" y="2211"/>
                  </a:lnTo>
                  <a:lnTo>
                    <a:pt x="737" y="2313"/>
                  </a:lnTo>
                  <a:lnTo>
                    <a:pt x="966" y="2389"/>
                  </a:lnTo>
                  <a:lnTo>
                    <a:pt x="1220" y="2414"/>
                  </a:lnTo>
                  <a:lnTo>
                    <a:pt x="1449" y="2389"/>
                  </a:lnTo>
                  <a:lnTo>
                    <a:pt x="1677" y="2313"/>
                  </a:lnTo>
                  <a:lnTo>
                    <a:pt x="1880" y="2211"/>
                  </a:lnTo>
                  <a:lnTo>
                    <a:pt x="2058" y="2059"/>
                  </a:lnTo>
                  <a:lnTo>
                    <a:pt x="2211" y="1881"/>
                  </a:lnTo>
                  <a:lnTo>
                    <a:pt x="2312" y="1678"/>
                  </a:lnTo>
                  <a:lnTo>
                    <a:pt x="2389" y="1449"/>
                  </a:lnTo>
                  <a:lnTo>
                    <a:pt x="2414" y="1195"/>
                  </a:lnTo>
                  <a:lnTo>
                    <a:pt x="2389" y="966"/>
                  </a:lnTo>
                  <a:lnTo>
                    <a:pt x="2312" y="738"/>
                  </a:lnTo>
                  <a:lnTo>
                    <a:pt x="2211" y="534"/>
                  </a:lnTo>
                  <a:lnTo>
                    <a:pt x="2058" y="356"/>
                  </a:lnTo>
                  <a:lnTo>
                    <a:pt x="1880" y="204"/>
                  </a:lnTo>
                  <a:lnTo>
                    <a:pt x="1677" y="102"/>
                  </a:lnTo>
                  <a:lnTo>
                    <a:pt x="1449" y="26"/>
                  </a:lnTo>
                  <a:lnTo>
                    <a:pt x="1220" y="1"/>
                  </a:lnTo>
                  <a:close/>
                </a:path>
              </a:pathLst>
            </a:custGeom>
            <a:solidFill>
              <a:srgbClr val="00DC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4" name="Google Shape;2914;p43"/>
            <p:cNvSpPr/>
            <p:nvPr/>
          </p:nvSpPr>
          <p:spPr>
            <a:xfrm>
              <a:off x="1895711" y="4496980"/>
              <a:ext cx="63561" cy="63561"/>
            </a:xfrm>
            <a:custGeom>
              <a:rect b="b" l="l" r="r" t="t"/>
              <a:pathLst>
                <a:path extrusionOk="0" h="2414" w="2414">
                  <a:moveTo>
                    <a:pt x="1220" y="0"/>
                  </a:moveTo>
                  <a:lnTo>
                    <a:pt x="966" y="25"/>
                  </a:lnTo>
                  <a:lnTo>
                    <a:pt x="737" y="102"/>
                  </a:lnTo>
                  <a:lnTo>
                    <a:pt x="534" y="203"/>
                  </a:lnTo>
                  <a:lnTo>
                    <a:pt x="356" y="356"/>
                  </a:lnTo>
                  <a:lnTo>
                    <a:pt x="229" y="534"/>
                  </a:lnTo>
                  <a:lnTo>
                    <a:pt x="102" y="737"/>
                  </a:lnTo>
                  <a:lnTo>
                    <a:pt x="26" y="965"/>
                  </a:lnTo>
                  <a:lnTo>
                    <a:pt x="1" y="1219"/>
                  </a:lnTo>
                  <a:lnTo>
                    <a:pt x="26" y="1448"/>
                  </a:lnTo>
                  <a:lnTo>
                    <a:pt x="102" y="1677"/>
                  </a:lnTo>
                  <a:lnTo>
                    <a:pt x="229" y="1880"/>
                  </a:lnTo>
                  <a:lnTo>
                    <a:pt x="356" y="2058"/>
                  </a:lnTo>
                  <a:lnTo>
                    <a:pt x="534" y="2210"/>
                  </a:lnTo>
                  <a:lnTo>
                    <a:pt x="737" y="2312"/>
                  </a:lnTo>
                  <a:lnTo>
                    <a:pt x="966" y="2388"/>
                  </a:lnTo>
                  <a:lnTo>
                    <a:pt x="1220" y="2413"/>
                  </a:lnTo>
                  <a:lnTo>
                    <a:pt x="1449" y="2388"/>
                  </a:lnTo>
                  <a:lnTo>
                    <a:pt x="1677" y="2312"/>
                  </a:lnTo>
                  <a:lnTo>
                    <a:pt x="1880" y="2210"/>
                  </a:lnTo>
                  <a:lnTo>
                    <a:pt x="2058" y="2058"/>
                  </a:lnTo>
                  <a:lnTo>
                    <a:pt x="2211" y="1880"/>
                  </a:lnTo>
                  <a:lnTo>
                    <a:pt x="2312" y="1677"/>
                  </a:lnTo>
                  <a:lnTo>
                    <a:pt x="2389" y="1448"/>
                  </a:lnTo>
                  <a:lnTo>
                    <a:pt x="2414" y="1219"/>
                  </a:lnTo>
                  <a:lnTo>
                    <a:pt x="2389" y="965"/>
                  </a:lnTo>
                  <a:lnTo>
                    <a:pt x="2312" y="737"/>
                  </a:lnTo>
                  <a:lnTo>
                    <a:pt x="2211" y="534"/>
                  </a:lnTo>
                  <a:lnTo>
                    <a:pt x="2058" y="356"/>
                  </a:lnTo>
                  <a:lnTo>
                    <a:pt x="1880" y="203"/>
                  </a:lnTo>
                  <a:lnTo>
                    <a:pt x="1677" y="102"/>
                  </a:lnTo>
                  <a:lnTo>
                    <a:pt x="1449" y="25"/>
                  </a:lnTo>
                  <a:lnTo>
                    <a:pt x="1220"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5" name="Google Shape;2915;p43"/>
            <p:cNvSpPr/>
            <p:nvPr/>
          </p:nvSpPr>
          <p:spPr>
            <a:xfrm>
              <a:off x="1777990" y="4407326"/>
              <a:ext cx="63561" cy="63587"/>
            </a:xfrm>
            <a:custGeom>
              <a:rect b="b" l="l" r="r" t="t"/>
              <a:pathLst>
                <a:path extrusionOk="0" h="2415" w="2414">
                  <a:moveTo>
                    <a:pt x="1220" y="1"/>
                  </a:moveTo>
                  <a:lnTo>
                    <a:pt x="966" y="26"/>
                  </a:lnTo>
                  <a:lnTo>
                    <a:pt x="737" y="102"/>
                  </a:lnTo>
                  <a:lnTo>
                    <a:pt x="534" y="204"/>
                  </a:lnTo>
                  <a:lnTo>
                    <a:pt x="356" y="356"/>
                  </a:lnTo>
                  <a:lnTo>
                    <a:pt x="204" y="534"/>
                  </a:lnTo>
                  <a:lnTo>
                    <a:pt x="102" y="738"/>
                  </a:lnTo>
                  <a:lnTo>
                    <a:pt x="26" y="966"/>
                  </a:lnTo>
                  <a:lnTo>
                    <a:pt x="0" y="1195"/>
                  </a:lnTo>
                  <a:lnTo>
                    <a:pt x="26" y="1449"/>
                  </a:lnTo>
                  <a:lnTo>
                    <a:pt x="102" y="1678"/>
                  </a:lnTo>
                  <a:lnTo>
                    <a:pt x="204" y="1881"/>
                  </a:lnTo>
                  <a:lnTo>
                    <a:pt x="356" y="2059"/>
                  </a:lnTo>
                  <a:lnTo>
                    <a:pt x="534" y="2211"/>
                  </a:lnTo>
                  <a:lnTo>
                    <a:pt x="737" y="2313"/>
                  </a:lnTo>
                  <a:lnTo>
                    <a:pt x="966" y="2389"/>
                  </a:lnTo>
                  <a:lnTo>
                    <a:pt x="1220" y="2414"/>
                  </a:lnTo>
                  <a:lnTo>
                    <a:pt x="1448" y="2389"/>
                  </a:lnTo>
                  <a:lnTo>
                    <a:pt x="1677" y="2313"/>
                  </a:lnTo>
                  <a:lnTo>
                    <a:pt x="1880" y="2211"/>
                  </a:lnTo>
                  <a:lnTo>
                    <a:pt x="2058" y="2059"/>
                  </a:lnTo>
                  <a:lnTo>
                    <a:pt x="2211" y="1881"/>
                  </a:lnTo>
                  <a:lnTo>
                    <a:pt x="2312" y="1678"/>
                  </a:lnTo>
                  <a:lnTo>
                    <a:pt x="2388" y="1449"/>
                  </a:lnTo>
                  <a:lnTo>
                    <a:pt x="2414" y="1195"/>
                  </a:lnTo>
                  <a:lnTo>
                    <a:pt x="2388" y="966"/>
                  </a:lnTo>
                  <a:lnTo>
                    <a:pt x="2312" y="738"/>
                  </a:lnTo>
                  <a:lnTo>
                    <a:pt x="2211" y="534"/>
                  </a:lnTo>
                  <a:lnTo>
                    <a:pt x="2058" y="356"/>
                  </a:lnTo>
                  <a:lnTo>
                    <a:pt x="1880" y="204"/>
                  </a:lnTo>
                  <a:lnTo>
                    <a:pt x="1677" y="102"/>
                  </a:lnTo>
                  <a:lnTo>
                    <a:pt x="1448" y="26"/>
                  </a:lnTo>
                  <a:lnTo>
                    <a:pt x="1220" y="1"/>
                  </a:lnTo>
                  <a:close/>
                </a:path>
              </a:pathLst>
            </a:custGeom>
            <a:solidFill>
              <a:srgbClr val="8FDBF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6" name="Google Shape;2916;p43"/>
            <p:cNvSpPr/>
            <p:nvPr/>
          </p:nvSpPr>
          <p:spPr>
            <a:xfrm>
              <a:off x="1777990" y="4496980"/>
              <a:ext cx="63561" cy="63561"/>
            </a:xfrm>
            <a:custGeom>
              <a:rect b="b" l="l" r="r" t="t"/>
              <a:pathLst>
                <a:path extrusionOk="0" h="2414" w="2414">
                  <a:moveTo>
                    <a:pt x="1220" y="0"/>
                  </a:moveTo>
                  <a:lnTo>
                    <a:pt x="966" y="25"/>
                  </a:lnTo>
                  <a:lnTo>
                    <a:pt x="737" y="102"/>
                  </a:lnTo>
                  <a:lnTo>
                    <a:pt x="534" y="203"/>
                  </a:lnTo>
                  <a:lnTo>
                    <a:pt x="356" y="356"/>
                  </a:lnTo>
                  <a:lnTo>
                    <a:pt x="204" y="534"/>
                  </a:lnTo>
                  <a:lnTo>
                    <a:pt x="102" y="737"/>
                  </a:lnTo>
                  <a:lnTo>
                    <a:pt x="26" y="965"/>
                  </a:lnTo>
                  <a:lnTo>
                    <a:pt x="0" y="1219"/>
                  </a:lnTo>
                  <a:lnTo>
                    <a:pt x="26" y="1448"/>
                  </a:lnTo>
                  <a:lnTo>
                    <a:pt x="102" y="1677"/>
                  </a:lnTo>
                  <a:lnTo>
                    <a:pt x="204" y="1880"/>
                  </a:lnTo>
                  <a:lnTo>
                    <a:pt x="356" y="2058"/>
                  </a:lnTo>
                  <a:lnTo>
                    <a:pt x="534" y="2210"/>
                  </a:lnTo>
                  <a:lnTo>
                    <a:pt x="737" y="2312"/>
                  </a:lnTo>
                  <a:lnTo>
                    <a:pt x="966" y="2388"/>
                  </a:lnTo>
                  <a:lnTo>
                    <a:pt x="1220" y="2413"/>
                  </a:lnTo>
                  <a:lnTo>
                    <a:pt x="1448" y="2388"/>
                  </a:lnTo>
                  <a:lnTo>
                    <a:pt x="1677" y="2312"/>
                  </a:lnTo>
                  <a:lnTo>
                    <a:pt x="1880" y="2210"/>
                  </a:lnTo>
                  <a:lnTo>
                    <a:pt x="2058" y="2058"/>
                  </a:lnTo>
                  <a:lnTo>
                    <a:pt x="2211" y="1880"/>
                  </a:lnTo>
                  <a:lnTo>
                    <a:pt x="2312" y="1677"/>
                  </a:lnTo>
                  <a:lnTo>
                    <a:pt x="2388" y="1448"/>
                  </a:lnTo>
                  <a:lnTo>
                    <a:pt x="2414" y="1219"/>
                  </a:lnTo>
                  <a:lnTo>
                    <a:pt x="2388" y="965"/>
                  </a:lnTo>
                  <a:lnTo>
                    <a:pt x="2312" y="737"/>
                  </a:lnTo>
                  <a:lnTo>
                    <a:pt x="2211" y="534"/>
                  </a:lnTo>
                  <a:lnTo>
                    <a:pt x="2058" y="356"/>
                  </a:lnTo>
                  <a:lnTo>
                    <a:pt x="1880" y="203"/>
                  </a:lnTo>
                  <a:lnTo>
                    <a:pt x="1677" y="102"/>
                  </a:lnTo>
                  <a:lnTo>
                    <a:pt x="1448" y="25"/>
                  </a:lnTo>
                  <a:lnTo>
                    <a:pt x="1220" y="0"/>
                  </a:lnTo>
                  <a:close/>
                </a:path>
              </a:pathLst>
            </a:custGeom>
            <a:solidFill>
              <a:srgbClr val="FFC54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7" name="Google Shape;2917;p43"/>
            <p:cNvSpPr/>
            <p:nvPr/>
          </p:nvSpPr>
          <p:spPr>
            <a:xfrm>
              <a:off x="1638862" y="4235417"/>
              <a:ext cx="341816" cy="116431"/>
            </a:xfrm>
            <a:custGeom>
              <a:rect b="b" l="l" r="r" t="t"/>
              <a:pathLst>
                <a:path extrusionOk="0" h="4422" w="12982">
                  <a:moveTo>
                    <a:pt x="9908" y="1"/>
                  </a:moveTo>
                  <a:lnTo>
                    <a:pt x="9501" y="26"/>
                  </a:lnTo>
                  <a:lnTo>
                    <a:pt x="9120" y="77"/>
                  </a:lnTo>
                  <a:lnTo>
                    <a:pt x="8739" y="179"/>
                  </a:lnTo>
                  <a:lnTo>
                    <a:pt x="8333" y="331"/>
                  </a:lnTo>
                  <a:lnTo>
                    <a:pt x="1880" y="331"/>
                  </a:lnTo>
                  <a:lnTo>
                    <a:pt x="1677" y="357"/>
                  </a:lnTo>
                  <a:lnTo>
                    <a:pt x="1499" y="382"/>
                  </a:lnTo>
                  <a:lnTo>
                    <a:pt x="1321" y="433"/>
                  </a:lnTo>
                  <a:lnTo>
                    <a:pt x="1143" y="484"/>
                  </a:lnTo>
                  <a:lnTo>
                    <a:pt x="991" y="560"/>
                  </a:lnTo>
                  <a:lnTo>
                    <a:pt x="839" y="661"/>
                  </a:lnTo>
                  <a:lnTo>
                    <a:pt x="686" y="763"/>
                  </a:lnTo>
                  <a:lnTo>
                    <a:pt x="559" y="890"/>
                  </a:lnTo>
                  <a:lnTo>
                    <a:pt x="432" y="1017"/>
                  </a:lnTo>
                  <a:lnTo>
                    <a:pt x="330" y="1170"/>
                  </a:lnTo>
                  <a:lnTo>
                    <a:pt x="229" y="1322"/>
                  </a:lnTo>
                  <a:lnTo>
                    <a:pt x="153" y="1474"/>
                  </a:lnTo>
                  <a:lnTo>
                    <a:pt x="102" y="1652"/>
                  </a:lnTo>
                  <a:lnTo>
                    <a:pt x="51" y="1830"/>
                  </a:lnTo>
                  <a:lnTo>
                    <a:pt x="26" y="2008"/>
                  </a:lnTo>
                  <a:lnTo>
                    <a:pt x="0" y="2211"/>
                  </a:lnTo>
                  <a:lnTo>
                    <a:pt x="26" y="2389"/>
                  </a:lnTo>
                  <a:lnTo>
                    <a:pt x="51" y="2567"/>
                  </a:lnTo>
                  <a:lnTo>
                    <a:pt x="102" y="2745"/>
                  </a:lnTo>
                  <a:lnTo>
                    <a:pt x="153" y="2922"/>
                  </a:lnTo>
                  <a:lnTo>
                    <a:pt x="229" y="3075"/>
                  </a:lnTo>
                  <a:lnTo>
                    <a:pt x="330" y="3227"/>
                  </a:lnTo>
                  <a:lnTo>
                    <a:pt x="432" y="3380"/>
                  </a:lnTo>
                  <a:lnTo>
                    <a:pt x="559" y="3532"/>
                  </a:lnTo>
                  <a:lnTo>
                    <a:pt x="686" y="3634"/>
                  </a:lnTo>
                  <a:lnTo>
                    <a:pt x="839" y="3761"/>
                  </a:lnTo>
                  <a:lnTo>
                    <a:pt x="991" y="3837"/>
                  </a:lnTo>
                  <a:lnTo>
                    <a:pt x="1169" y="3913"/>
                  </a:lnTo>
                  <a:lnTo>
                    <a:pt x="1321" y="3989"/>
                  </a:lnTo>
                  <a:lnTo>
                    <a:pt x="1499" y="4040"/>
                  </a:lnTo>
                  <a:lnTo>
                    <a:pt x="1702" y="4066"/>
                  </a:lnTo>
                  <a:lnTo>
                    <a:pt x="8333" y="4066"/>
                  </a:lnTo>
                  <a:lnTo>
                    <a:pt x="8739" y="4218"/>
                  </a:lnTo>
                  <a:lnTo>
                    <a:pt x="9120" y="4320"/>
                  </a:lnTo>
                  <a:lnTo>
                    <a:pt x="9501" y="4396"/>
                  </a:lnTo>
                  <a:lnTo>
                    <a:pt x="9908" y="4421"/>
                  </a:lnTo>
                  <a:lnTo>
                    <a:pt x="10340" y="4370"/>
                  </a:lnTo>
                  <a:lnTo>
                    <a:pt x="10746" y="4294"/>
                  </a:lnTo>
                  <a:lnTo>
                    <a:pt x="11127" y="4167"/>
                  </a:lnTo>
                  <a:lnTo>
                    <a:pt x="11483" y="4015"/>
                  </a:lnTo>
                  <a:lnTo>
                    <a:pt x="11813" y="3837"/>
                  </a:lnTo>
                  <a:lnTo>
                    <a:pt x="12093" y="3659"/>
                  </a:lnTo>
                  <a:lnTo>
                    <a:pt x="12347" y="3430"/>
                  </a:lnTo>
                  <a:lnTo>
                    <a:pt x="12550" y="3227"/>
                  </a:lnTo>
                  <a:lnTo>
                    <a:pt x="12728" y="2999"/>
                  </a:lnTo>
                  <a:lnTo>
                    <a:pt x="12880" y="2745"/>
                  </a:lnTo>
                  <a:lnTo>
                    <a:pt x="12957" y="2491"/>
                  </a:lnTo>
                  <a:lnTo>
                    <a:pt x="12982" y="2211"/>
                  </a:lnTo>
                  <a:lnTo>
                    <a:pt x="12957" y="1932"/>
                  </a:lnTo>
                  <a:lnTo>
                    <a:pt x="12880" y="1652"/>
                  </a:lnTo>
                  <a:lnTo>
                    <a:pt x="12728" y="1398"/>
                  </a:lnTo>
                  <a:lnTo>
                    <a:pt x="12550" y="1170"/>
                  </a:lnTo>
                  <a:lnTo>
                    <a:pt x="12347" y="966"/>
                  </a:lnTo>
                  <a:lnTo>
                    <a:pt x="12093" y="763"/>
                  </a:lnTo>
                  <a:lnTo>
                    <a:pt x="11813" y="560"/>
                  </a:lnTo>
                  <a:lnTo>
                    <a:pt x="11483" y="382"/>
                  </a:lnTo>
                  <a:lnTo>
                    <a:pt x="11127" y="230"/>
                  </a:lnTo>
                  <a:lnTo>
                    <a:pt x="10746" y="103"/>
                  </a:lnTo>
                  <a:lnTo>
                    <a:pt x="10340" y="26"/>
                  </a:lnTo>
                  <a:lnTo>
                    <a:pt x="9908" y="1"/>
                  </a:lnTo>
                  <a:close/>
                </a:path>
              </a:pathLst>
            </a:custGeom>
            <a:solidFill>
              <a:srgbClr val="8A4FC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8" name="Google Shape;2918;p43"/>
            <p:cNvSpPr/>
            <p:nvPr/>
          </p:nvSpPr>
          <p:spPr>
            <a:xfrm>
              <a:off x="1837522" y="4256824"/>
              <a:ext cx="121750" cy="73619"/>
            </a:xfrm>
            <a:custGeom>
              <a:rect b="b" l="l" r="r" t="t"/>
              <a:pathLst>
                <a:path extrusionOk="0" h="2796" w="4624">
                  <a:moveTo>
                    <a:pt x="2134" y="1"/>
                  </a:moveTo>
                  <a:lnTo>
                    <a:pt x="1855" y="26"/>
                  </a:lnTo>
                  <a:lnTo>
                    <a:pt x="1575" y="102"/>
                  </a:lnTo>
                  <a:lnTo>
                    <a:pt x="1271" y="204"/>
                  </a:lnTo>
                  <a:lnTo>
                    <a:pt x="966" y="331"/>
                  </a:lnTo>
                  <a:lnTo>
                    <a:pt x="0" y="1398"/>
                  </a:lnTo>
                  <a:lnTo>
                    <a:pt x="966" y="2440"/>
                  </a:lnTo>
                  <a:lnTo>
                    <a:pt x="1271" y="2592"/>
                  </a:lnTo>
                  <a:lnTo>
                    <a:pt x="1575" y="2668"/>
                  </a:lnTo>
                  <a:lnTo>
                    <a:pt x="1855" y="2745"/>
                  </a:lnTo>
                  <a:lnTo>
                    <a:pt x="2134" y="2770"/>
                  </a:lnTo>
                  <a:lnTo>
                    <a:pt x="2414" y="2795"/>
                  </a:lnTo>
                  <a:lnTo>
                    <a:pt x="2642" y="2770"/>
                  </a:lnTo>
                  <a:lnTo>
                    <a:pt x="2896" y="2745"/>
                  </a:lnTo>
                  <a:lnTo>
                    <a:pt x="3125" y="2668"/>
                  </a:lnTo>
                  <a:lnTo>
                    <a:pt x="3328" y="2592"/>
                  </a:lnTo>
                  <a:lnTo>
                    <a:pt x="3532" y="2516"/>
                  </a:lnTo>
                  <a:lnTo>
                    <a:pt x="3887" y="2313"/>
                  </a:lnTo>
                  <a:lnTo>
                    <a:pt x="4192" y="2084"/>
                  </a:lnTo>
                  <a:lnTo>
                    <a:pt x="4446" y="1855"/>
                  </a:lnTo>
                  <a:lnTo>
                    <a:pt x="4522" y="1754"/>
                  </a:lnTo>
                  <a:lnTo>
                    <a:pt x="4573" y="1627"/>
                  </a:lnTo>
                  <a:lnTo>
                    <a:pt x="4624" y="1525"/>
                  </a:lnTo>
                  <a:lnTo>
                    <a:pt x="4624" y="1398"/>
                  </a:lnTo>
                  <a:lnTo>
                    <a:pt x="4624" y="1271"/>
                  </a:lnTo>
                  <a:lnTo>
                    <a:pt x="4573" y="1144"/>
                  </a:lnTo>
                  <a:lnTo>
                    <a:pt x="4522" y="1017"/>
                  </a:lnTo>
                  <a:lnTo>
                    <a:pt x="4446" y="915"/>
                  </a:lnTo>
                  <a:lnTo>
                    <a:pt x="4192" y="687"/>
                  </a:lnTo>
                  <a:lnTo>
                    <a:pt x="3887" y="458"/>
                  </a:lnTo>
                  <a:lnTo>
                    <a:pt x="3532" y="255"/>
                  </a:lnTo>
                  <a:lnTo>
                    <a:pt x="3328" y="179"/>
                  </a:lnTo>
                  <a:lnTo>
                    <a:pt x="3125" y="102"/>
                  </a:lnTo>
                  <a:lnTo>
                    <a:pt x="2896" y="52"/>
                  </a:lnTo>
                  <a:lnTo>
                    <a:pt x="2642" y="1"/>
                  </a:lnTo>
                  <a:close/>
                </a:path>
              </a:pathLst>
            </a:custGeom>
            <a:solidFill>
              <a:srgbClr val="7D4DA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9" name="Google Shape;2919;p43"/>
            <p:cNvSpPr/>
            <p:nvPr/>
          </p:nvSpPr>
          <p:spPr>
            <a:xfrm>
              <a:off x="1660268" y="4265539"/>
              <a:ext cx="177280" cy="55530"/>
            </a:xfrm>
            <a:custGeom>
              <a:rect b="b" l="l" r="r" t="t"/>
              <a:pathLst>
                <a:path extrusionOk="0" h="2109" w="6733">
                  <a:moveTo>
                    <a:pt x="1067" y="0"/>
                  </a:moveTo>
                  <a:lnTo>
                    <a:pt x="838" y="26"/>
                  </a:lnTo>
                  <a:lnTo>
                    <a:pt x="661" y="76"/>
                  </a:lnTo>
                  <a:lnTo>
                    <a:pt x="483" y="178"/>
                  </a:lnTo>
                  <a:lnTo>
                    <a:pt x="305" y="305"/>
                  </a:lnTo>
                  <a:lnTo>
                    <a:pt x="178" y="457"/>
                  </a:lnTo>
                  <a:lnTo>
                    <a:pt x="76" y="635"/>
                  </a:lnTo>
                  <a:lnTo>
                    <a:pt x="26" y="838"/>
                  </a:lnTo>
                  <a:lnTo>
                    <a:pt x="0" y="1067"/>
                  </a:lnTo>
                  <a:lnTo>
                    <a:pt x="26" y="1270"/>
                  </a:lnTo>
                  <a:lnTo>
                    <a:pt x="76" y="1474"/>
                  </a:lnTo>
                  <a:lnTo>
                    <a:pt x="178" y="1651"/>
                  </a:lnTo>
                  <a:lnTo>
                    <a:pt x="305" y="1804"/>
                  </a:lnTo>
                  <a:lnTo>
                    <a:pt x="483" y="1931"/>
                  </a:lnTo>
                  <a:lnTo>
                    <a:pt x="661" y="2032"/>
                  </a:lnTo>
                  <a:lnTo>
                    <a:pt x="838" y="2083"/>
                  </a:lnTo>
                  <a:lnTo>
                    <a:pt x="1067" y="2109"/>
                  </a:lnTo>
                  <a:lnTo>
                    <a:pt x="5081" y="2109"/>
                  </a:lnTo>
                  <a:lnTo>
                    <a:pt x="6732" y="1067"/>
                  </a:lnTo>
                  <a:lnTo>
                    <a:pt x="5081" y="0"/>
                  </a:lnTo>
                  <a:close/>
                </a:path>
              </a:pathLst>
            </a:custGeom>
            <a:solidFill>
              <a:srgbClr val="7D4DA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0" name="Google Shape;2920;p43"/>
            <p:cNvSpPr/>
            <p:nvPr/>
          </p:nvSpPr>
          <p:spPr>
            <a:xfrm>
              <a:off x="1794051" y="4265539"/>
              <a:ext cx="68906" cy="55530"/>
            </a:xfrm>
            <a:custGeom>
              <a:rect b="b" l="l" r="r" t="t"/>
              <a:pathLst>
                <a:path extrusionOk="0" h="2109" w="2617">
                  <a:moveTo>
                    <a:pt x="0" y="0"/>
                  </a:moveTo>
                  <a:lnTo>
                    <a:pt x="0" y="2109"/>
                  </a:lnTo>
                  <a:lnTo>
                    <a:pt x="2617" y="2109"/>
                  </a:lnTo>
                  <a:lnTo>
                    <a:pt x="2617"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921" name="Google Shape;2921;p43"/>
          <p:cNvGrpSpPr/>
          <p:nvPr/>
        </p:nvGrpSpPr>
        <p:grpSpPr>
          <a:xfrm>
            <a:off x="5247295" y="2759574"/>
            <a:ext cx="389595" cy="334558"/>
            <a:chOff x="7912490" y="2002652"/>
            <a:chExt cx="421412" cy="361880"/>
          </a:xfrm>
        </p:grpSpPr>
        <p:sp>
          <p:nvSpPr>
            <p:cNvPr id="2922" name="Google Shape;2922;p43"/>
            <p:cNvSpPr/>
            <p:nvPr/>
          </p:nvSpPr>
          <p:spPr>
            <a:xfrm>
              <a:off x="7912490" y="2002652"/>
              <a:ext cx="421412" cy="361880"/>
            </a:xfrm>
            <a:custGeom>
              <a:rect b="b" l="l" r="r" t="t"/>
              <a:pathLst>
                <a:path extrusionOk="0" h="13744" w="16005">
                  <a:moveTo>
                    <a:pt x="1931" y="0"/>
                  </a:moveTo>
                  <a:lnTo>
                    <a:pt x="1753" y="26"/>
                  </a:lnTo>
                  <a:lnTo>
                    <a:pt x="1550" y="51"/>
                  </a:lnTo>
                  <a:lnTo>
                    <a:pt x="1372" y="102"/>
                  </a:lnTo>
                  <a:lnTo>
                    <a:pt x="1194" y="153"/>
                  </a:lnTo>
                  <a:lnTo>
                    <a:pt x="1016" y="229"/>
                  </a:lnTo>
                  <a:lnTo>
                    <a:pt x="864" y="330"/>
                  </a:lnTo>
                  <a:lnTo>
                    <a:pt x="711" y="457"/>
                  </a:lnTo>
                  <a:lnTo>
                    <a:pt x="559" y="559"/>
                  </a:lnTo>
                  <a:lnTo>
                    <a:pt x="457" y="711"/>
                  </a:lnTo>
                  <a:lnTo>
                    <a:pt x="330" y="864"/>
                  </a:lnTo>
                  <a:lnTo>
                    <a:pt x="229" y="1016"/>
                  </a:lnTo>
                  <a:lnTo>
                    <a:pt x="153" y="1194"/>
                  </a:lnTo>
                  <a:lnTo>
                    <a:pt x="102" y="1372"/>
                  </a:lnTo>
                  <a:lnTo>
                    <a:pt x="51" y="1550"/>
                  </a:lnTo>
                  <a:lnTo>
                    <a:pt x="0" y="1753"/>
                  </a:lnTo>
                  <a:lnTo>
                    <a:pt x="0" y="1931"/>
                  </a:lnTo>
                  <a:lnTo>
                    <a:pt x="0" y="11788"/>
                  </a:lnTo>
                  <a:lnTo>
                    <a:pt x="0" y="11991"/>
                  </a:lnTo>
                  <a:lnTo>
                    <a:pt x="51" y="12194"/>
                  </a:lnTo>
                  <a:lnTo>
                    <a:pt x="102" y="12372"/>
                  </a:lnTo>
                  <a:lnTo>
                    <a:pt x="153" y="12550"/>
                  </a:lnTo>
                  <a:lnTo>
                    <a:pt x="229" y="12728"/>
                  </a:lnTo>
                  <a:lnTo>
                    <a:pt x="330" y="12880"/>
                  </a:lnTo>
                  <a:lnTo>
                    <a:pt x="457" y="13033"/>
                  </a:lnTo>
                  <a:lnTo>
                    <a:pt x="559" y="13160"/>
                  </a:lnTo>
                  <a:lnTo>
                    <a:pt x="711" y="13287"/>
                  </a:lnTo>
                  <a:lnTo>
                    <a:pt x="864" y="13414"/>
                  </a:lnTo>
                  <a:lnTo>
                    <a:pt x="1016" y="13515"/>
                  </a:lnTo>
                  <a:lnTo>
                    <a:pt x="1194" y="13591"/>
                  </a:lnTo>
                  <a:lnTo>
                    <a:pt x="1372" y="13642"/>
                  </a:lnTo>
                  <a:lnTo>
                    <a:pt x="1550" y="13693"/>
                  </a:lnTo>
                  <a:lnTo>
                    <a:pt x="1753" y="13719"/>
                  </a:lnTo>
                  <a:lnTo>
                    <a:pt x="1931" y="13744"/>
                  </a:lnTo>
                  <a:lnTo>
                    <a:pt x="14074" y="13744"/>
                  </a:lnTo>
                  <a:lnTo>
                    <a:pt x="14278" y="13719"/>
                  </a:lnTo>
                  <a:lnTo>
                    <a:pt x="14455" y="13693"/>
                  </a:lnTo>
                  <a:lnTo>
                    <a:pt x="14659" y="13642"/>
                  </a:lnTo>
                  <a:lnTo>
                    <a:pt x="14836" y="13591"/>
                  </a:lnTo>
                  <a:lnTo>
                    <a:pt x="14989" y="13515"/>
                  </a:lnTo>
                  <a:lnTo>
                    <a:pt x="15167" y="13414"/>
                  </a:lnTo>
                  <a:lnTo>
                    <a:pt x="15319" y="13287"/>
                  </a:lnTo>
                  <a:lnTo>
                    <a:pt x="15446" y="13160"/>
                  </a:lnTo>
                  <a:lnTo>
                    <a:pt x="15573" y="13033"/>
                  </a:lnTo>
                  <a:lnTo>
                    <a:pt x="15675" y="12880"/>
                  </a:lnTo>
                  <a:lnTo>
                    <a:pt x="15776" y="12728"/>
                  </a:lnTo>
                  <a:lnTo>
                    <a:pt x="15853" y="12550"/>
                  </a:lnTo>
                  <a:lnTo>
                    <a:pt x="15929" y="12372"/>
                  </a:lnTo>
                  <a:lnTo>
                    <a:pt x="15980" y="12194"/>
                  </a:lnTo>
                  <a:lnTo>
                    <a:pt x="16005" y="11991"/>
                  </a:lnTo>
                  <a:lnTo>
                    <a:pt x="16005" y="11788"/>
                  </a:lnTo>
                  <a:lnTo>
                    <a:pt x="16005" y="1931"/>
                  </a:lnTo>
                  <a:lnTo>
                    <a:pt x="16005" y="1753"/>
                  </a:lnTo>
                  <a:lnTo>
                    <a:pt x="15980" y="1550"/>
                  </a:lnTo>
                  <a:lnTo>
                    <a:pt x="15929" y="1372"/>
                  </a:lnTo>
                  <a:lnTo>
                    <a:pt x="15853" y="1194"/>
                  </a:lnTo>
                  <a:lnTo>
                    <a:pt x="15776" y="1016"/>
                  </a:lnTo>
                  <a:lnTo>
                    <a:pt x="15675" y="864"/>
                  </a:lnTo>
                  <a:lnTo>
                    <a:pt x="15573" y="711"/>
                  </a:lnTo>
                  <a:lnTo>
                    <a:pt x="15446" y="559"/>
                  </a:lnTo>
                  <a:lnTo>
                    <a:pt x="15319" y="457"/>
                  </a:lnTo>
                  <a:lnTo>
                    <a:pt x="15167" y="330"/>
                  </a:lnTo>
                  <a:lnTo>
                    <a:pt x="14989" y="229"/>
                  </a:lnTo>
                  <a:lnTo>
                    <a:pt x="14836" y="153"/>
                  </a:lnTo>
                  <a:lnTo>
                    <a:pt x="14659" y="102"/>
                  </a:lnTo>
                  <a:lnTo>
                    <a:pt x="14455" y="51"/>
                  </a:lnTo>
                  <a:lnTo>
                    <a:pt x="14278" y="26"/>
                  </a:lnTo>
                  <a:lnTo>
                    <a:pt x="14074" y="0"/>
                  </a:lnTo>
                  <a:close/>
                </a:path>
              </a:pathLst>
            </a:custGeom>
            <a:solidFill>
              <a:srgbClr val="8FDBF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3" name="Google Shape;2923;p43"/>
            <p:cNvSpPr/>
            <p:nvPr/>
          </p:nvSpPr>
          <p:spPr>
            <a:xfrm>
              <a:off x="7912490" y="2002652"/>
              <a:ext cx="107031" cy="361880"/>
            </a:xfrm>
            <a:custGeom>
              <a:rect b="b" l="l" r="r" t="t"/>
              <a:pathLst>
                <a:path extrusionOk="0" h="13744" w="4065">
                  <a:moveTo>
                    <a:pt x="1931" y="0"/>
                  </a:moveTo>
                  <a:lnTo>
                    <a:pt x="1753" y="26"/>
                  </a:lnTo>
                  <a:lnTo>
                    <a:pt x="1550" y="51"/>
                  </a:lnTo>
                  <a:lnTo>
                    <a:pt x="1372" y="102"/>
                  </a:lnTo>
                  <a:lnTo>
                    <a:pt x="1194" y="153"/>
                  </a:lnTo>
                  <a:lnTo>
                    <a:pt x="1016" y="229"/>
                  </a:lnTo>
                  <a:lnTo>
                    <a:pt x="864" y="330"/>
                  </a:lnTo>
                  <a:lnTo>
                    <a:pt x="711" y="457"/>
                  </a:lnTo>
                  <a:lnTo>
                    <a:pt x="559" y="559"/>
                  </a:lnTo>
                  <a:lnTo>
                    <a:pt x="457" y="711"/>
                  </a:lnTo>
                  <a:lnTo>
                    <a:pt x="330" y="864"/>
                  </a:lnTo>
                  <a:lnTo>
                    <a:pt x="229" y="1016"/>
                  </a:lnTo>
                  <a:lnTo>
                    <a:pt x="153" y="1194"/>
                  </a:lnTo>
                  <a:lnTo>
                    <a:pt x="102" y="1372"/>
                  </a:lnTo>
                  <a:lnTo>
                    <a:pt x="51" y="1550"/>
                  </a:lnTo>
                  <a:lnTo>
                    <a:pt x="0" y="1753"/>
                  </a:lnTo>
                  <a:lnTo>
                    <a:pt x="0" y="1931"/>
                  </a:lnTo>
                  <a:lnTo>
                    <a:pt x="0" y="11788"/>
                  </a:lnTo>
                  <a:lnTo>
                    <a:pt x="0" y="11991"/>
                  </a:lnTo>
                  <a:lnTo>
                    <a:pt x="51" y="12194"/>
                  </a:lnTo>
                  <a:lnTo>
                    <a:pt x="102" y="12372"/>
                  </a:lnTo>
                  <a:lnTo>
                    <a:pt x="153" y="12550"/>
                  </a:lnTo>
                  <a:lnTo>
                    <a:pt x="229" y="12728"/>
                  </a:lnTo>
                  <a:lnTo>
                    <a:pt x="330" y="12880"/>
                  </a:lnTo>
                  <a:lnTo>
                    <a:pt x="457" y="13033"/>
                  </a:lnTo>
                  <a:lnTo>
                    <a:pt x="559" y="13160"/>
                  </a:lnTo>
                  <a:lnTo>
                    <a:pt x="711" y="13287"/>
                  </a:lnTo>
                  <a:lnTo>
                    <a:pt x="864" y="13414"/>
                  </a:lnTo>
                  <a:lnTo>
                    <a:pt x="1016" y="13515"/>
                  </a:lnTo>
                  <a:lnTo>
                    <a:pt x="1194" y="13591"/>
                  </a:lnTo>
                  <a:lnTo>
                    <a:pt x="1372" y="13642"/>
                  </a:lnTo>
                  <a:lnTo>
                    <a:pt x="1550" y="13693"/>
                  </a:lnTo>
                  <a:lnTo>
                    <a:pt x="1753" y="13719"/>
                  </a:lnTo>
                  <a:lnTo>
                    <a:pt x="1931" y="13744"/>
                  </a:lnTo>
                  <a:lnTo>
                    <a:pt x="4065" y="13744"/>
                  </a:lnTo>
                  <a:lnTo>
                    <a:pt x="3862" y="13719"/>
                  </a:lnTo>
                  <a:lnTo>
                    <a:pt x="3684" y="13693"/>
                  </a:lnTo>
                  <a:lnTo>
                    <a:pt x="3481" y="13642"/>
                  </a:lnTo>
                  <a:lnTo>
                    <a:pt x="3303" y="13591"/>
                  </a:lnTo>
                  <a:lnTo>
                    <a:pt x="3150" y="13515"/>
                  </a:lnTo>
                  <a:lnTo>
                    <a:pt x="2972" y="13414"/>
                  </a:lnTo>
                  <a:lnTo>
                    <a:pt x="2845" y="13287"/>
                  </a:lnTo>
                  <a:lnTo>
                    <a:pt x="2693" y="13160"/>
                  </a:lnTo>
                  <a:lnTo>
                    <a:pt x="2566" y="13033"/>
                  </a:lnTo>
                  <a:lnTo>
                    <a:pt x="2464" y="12880"/>
                  </a:lnTo>
                  <a:lnTo>
                    <a:pt x="2363" y="12728"/>
                  </a:lnTo>
                  <a:lnTo>
                    <a:pt x="2287" y="12550"/>
                  </a:lnTo>
                  <a:lnTo>
                    <a:pt x="2210" y="12372"/>
                  </a:lnTo>
                  <a:lnTo>
                    <a:pt x="2160" y="12194"/>
                  </a:lnTo>
                  <a:lnTo>
                    <a:pt x="2134" y="11991"/>
                  </a:lnTo>
                  <a:lnTo>
                    <a:pt x="2134" y="11788"/>
                  </a:lnTo>
                  <a:lnTo>
                    <a:pt x="2134" y="1931"/>
                  </a:lnTo>
                  <a:lnTo>
                    <a:pt x="2134" y="1753"/>
                  </a:lnTo>
                  <a:lnTo>
                    <a:pt x="2160" y="1550"/>
                  </a:lnTo>
                  <a:lnTo>
                    <a:pt x="2210" y="1372"/>
                  </a:lnTo>
                  <a:lnTo>
                    <a:pt x="2287" y="1194"/>
                  </a:lnTo>
                  <a:lnTo>
                    <a:pt x="2363" y="1016"/>
                  </a:lnTo>
                  <a:lnTo>
                    <a:pt x="2464" y="864"/>
                  </a:lnTo>
                  <a:lnTo>
                    <a:pt x="2566" y="711"/>
                  </a:lnTo>
                  <a:lnTo>
                    <a:pt x="2693" y="559"/>
                  </a:lnTo>
                  <a:lnTo>
                    <a:pt x="2845" y="457"/>
                  </a:lnTo>
                  <a:lnTo>
                    <a:pt x="2972" y="330"/>
                  </a:lnTo>
                  <a:lnTo>
                    <a:pt x="3150" y="229"/>
                  </a:lnTo>
                  <a:lnTo>
                    <a:pt x="3303" y="153"/>
                  </a:lnTo>
                  <a:lnTo>
                    <a:pt x="3481" y="102"/>
                  </a:lnTo>
                  <a:lnTo>
                    <a:pt x="3684" y="51"/>
                  </a:lnTo>
                  <a:lnTo>
                    <a:pt x="3862" y="26"/>
                  </a:lnTo>
                  <a:lnTo>
                    <a:pt x="4065" y="0"/>
                  </a:lnTo>
                  <a:close/>
                </a:path>
              </a:pathLst>
            </a:custGeom>
            <a:solidFill>
              <a:srgbClr val="5DBDF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4" name="Google Shape;2924;p43"/>
            <p:cNvSpPr/>
            <p:nvPr/>
          </p:nvSpPr>
          <p:spPr>
            <a:xfrm>
              <a:off x="8039585" y="2045465"/>
              <a:ext cx="252189" cy="276281"/>
            </a:xfrm>
            <a:custGeom>
              <a:rect b="b" l="l" r="r" t="t"/>
              <a:pathLst>
                <a:path extrusionOk="0" h="10493" w="9578">
                  <a:moveTo>
                    <a:pt x="330" y="0"/>
                  </a:moveTo>
                  <a:lnTo>
                    <a:pt x="203" y="25"/>
                  </a:lnTo>
                  <a:lnTo>
                    <a:pt x="102" y="76"/>
                  </a:lnTo>
                  <a:lnTo>
                    <a:pt x="25" y="178"/>
                  </a:lnTo>
                  <a:lnTo>
                    <a:pt x="0" y="305"/>
                  </a:lnTo>
                  <a:lnTo>
                    <a:pt x="0" y="10162"/>
                  </a:lnTo>
                  <a:lnTo>
                    <a:pt x="25" y="10289"/>
                  </a:lnTo>
                  <a:lnTo>
                    <a:pt x="102" y="10416"/>
                  </a:lnTo>
                  <a:lnTo>
                    <a:pt x="203" y="10467"/>
                  </a:lnTo>
                  <a:lnTo>
                    <a:pt x="330" y="10492"/>
                  </a:lnTo>
                  <a:lnTo>
                    <a:pt x="9247" y="10492"/>
                  </a:lnTo>
                  <a:lnTo>
                    <a:pt x="9374" y="10467"/>
                  </a:lnTo>
                  <a:lnTo>
                    <a:pt x="9476" y="10416"/>
                  </a:lnTo>
                  <a:lnTo>
                    <a:pt x="9552" y="10289"/>
                  </a:lnTo>
                  <a:lnTo>
                    <a:pt x="9578" y="10162"/>
                  </a:lnTo>
                  <a:lnTo>
                    <a:pt x="9578" y="305"/>
                  </a:lnTo>
                  <a:lnTo>
                    <a:pt x="9552" y="178"/>
                  </a:lnTo>
                  <a:lnTo>
                    <a:pt x="9476" y="76"/>
                  </a:lnTo>
                  <a:lnTo>
                    <a:pt x="9374" y="25"/>
                  </a:lnTo>
                  <a:lnTo>
                    <a:pt x="9247" y="0"/>
                  </a:lnTo>
                  <a:close/>
                </a:path>
              </a:pathLst>
            </a:custGeom>
            <a:solidFill>
              <a:srgbClr val="FF3B9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5" name="Google Shape;2925;p43"/>
            <p:cNvSpPr/>
            <p:nvPr/>
          </p:nvSpPr>
          <p:spPr>
            <a:xfrm>
              <a:off x="8068996" y="2074218"/>
              <a:ext cx="34808" cy="34808"/>
            </a:xfrm>
            <a:custGeom>
              <a:rect b="b" l="l" r="r" t="t"/>
              <a:pathLst>
                <a:path extrusionOk="0" h="1322" w="1322">
                  <a:moveTo>
                    <a:pt x="255" y="0"/>
                  </a:moveTo>
                  <a:lnTo>
                    <a:pt x="153" y="26"/>
                  </a:lnTo>
                  <a:lnTo>
                    <a:pt x="77" y="77"/>
                  </a:lnTo>
                  <a:lnTo>
                    <a:pt x="26" y="153"/>
                  </a:lnTo>
                  <a:lnTo>
                    <a:pt x="1" y="254"/>
                  </a:lnTo>
                  <a:lnTo>
                    <a:pt x="1" y="1067"/>
                  </a:lnTo>
                  <a:lnTo>
                    <a:pt x="26" y="1169"/>
                  </a:lnTo>
                  <a:lnTo>
                    <a:pt x="77" y="1245"/>
                  </a:lnTo>
                  <a:lnTo>
                    <a:pt x="153" y="1296"/>
                  </a:lnTo>
                  <a:lnTo>
                    <a:pt x="255" y="1321"/>
                  </a:lnTo>
                  <a:lnTo>
                    <a:pt x="331" y="1296"/>
                  </a:lnTo>
                  <a:lnTo>
                    <a:pt x="407" y="1245"/>
                  </a:lnTo>
                  <a:lnTo>
                    <a:pt x="458" y="1169"/>
                  </a:lnTo>
                  <a:lnTo>
                    <a:pt x="484" y="1067"/>
                  </a:lnTo>
                  <a:lnTo>
                    <a:pt x="484" y="483"/>
                  </a:lnTo>
                  <a:lnTo>
                    <a:pt x="1169" y="483"/>
                  </a:lnTo>
                  <a:lnTo>
                    <a:pt x="1246" y="432"/>
                  </a:lnTo>
                  <a:lnTo>
                    <a:pt x="1296" y="356"/>
                  </a:lnTo>
                  <a:lnTo>
                    <a:pt x="1322" y="254"/>
                  </a:lnTo>
                  <a:lnTo>
                    <a:pt x="1296" y="153"/>
                  </a:lnTo>
                  <a:lnTo>
                    <a:pt x="1246" y="77"/>
                  </a:lnTo>
                  <a:lnTo>
                    <a:pt x="1169" y="26"/>
                  </a:lnTo>
                  <a:lnTo>
                    <a:pt x="1068" y="0"/>
                  </a:lnTo>
                  <a:close/>
                </a:path>
              </a:pathLst>
            </a:custGeom>
            <a:solidFill>
              <a:srgbClr val="5A225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6" name="Google Shape;2926;p43"/>
            <p:cNvSpPr/>
            <p:nvPr/>
          </p:nvSpPr>
          <p:spPr>
            <a:xfrm>
              <a:off x="8228213" y="2074218"/>
              <a:ext cx="34124" cy="34808"/>
            </a:xfrm>
            <a:custGeom>
              <a:rect b="b" l="l" r="r" t="t"/>
              <a:pathLst>
                <a:path extrusionOk="0" h="1322" w="1296">
                  <a:moveTo>
                    <a:pt x="229" y="0"/>
                  </a:moveTo>
                  <a:lnTo>
                    <a:pt x="127" y="26"/>
                  </a:lnTo>
                  <a:lnTo>
                    <a:pt x="51" y="77"/>
                  </a:lnTo>
                  <a:lnTo>
                    <a:pt x="0" y="153"/>
                  </a:lnTo>
                  <a:lnTo>
                    <a:pt x="0" y="254"/>
                  </a:lnTo>
                  <a:lnTo>
                    <a:pt x="0" y="356"/>
                  </a:lnTo>
                  <a:lnTo>
                    <a:pt x="51" y="432"/>
                  </a:lnTo>
                  <a:lnTo>
                    <a:pt x="127" y="483"/>
                  </a:lnTo>
                  <a:lnTo>
                    <a:pt x="813" y="483"/>
                  </a:lnTo>
                  <a:lnTo>
                    <a:pt x="813" y="1067"/>
                  </a:lnTo>
                  <a:lnTo>
                    <a:pt x="838" y="1169"/>
                  </a:lnTo>
                  <a:lnTo>
                    <a:pt x="889" y="1245"/>
                  </a:lnTo>
                  <a:lnTo>
                    <a:pt x="965" y="1296"/>
                  </a:lnTo>
                  <a:lnTo>
                    <a:pt x="1067" y="1321"/>
                  </a:lnTo>
                  <a:lnTo>
                    <a:pt x="1143" y="1296"/>
                  </a:lnTo>
                  <a:lnTo>
                    <a:pt x="1220" y="1245"/>
                  </a:lnTo>
                  <a:lnTo>
                    <a:pt x="1270" y="1169"/>
                  </a:lnTo>
                  <a:lnTo>
                    <a:pt x="1296" y="1067"/>
                  </a:lnTo>
                  <a:lnTo>
                    <a:pt x="1296" y="254"/>
                  </a:lnTo>
                  <a:lnTo>
                    <a:pt x="1270" y="153"/>
                  </a:lnTo>
                  <a:lnTo>
                    <a:pt x="1220" y="77"/>
                  </a:lnTo>
                  <a:lnTo>
                    <a:pt x="1143" y="26"/>
                  </a:lnTo>
                  <a:lnTo>
                    <a:pt x="1067" y="0"/>
                  </a:lnTo>
                  <a:close/>
                </a:path>
              </a:pathLst>
            </a:custGeom>
            <a:solidFill>
              <a:srgbClr val="5A225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7" name="Google Shape;2927;p43"/>
            <p:cNvSpPr/>
            <p:nvPr/>
          </p:nvSpPr>
          <p:spPr>
            <a:xfrm>
              <a:off x="8068996" y="2258160"/>
              <a:ext cx="34808" cy="34808"/>
            </a:xfrm>
            <a:custGeom>
              <a:rect b="b" l="l" r="r" t="t"/>
              <a:pathLst>
                <a:path extrusionOk="0" h="1322" w="1322">
                  <a:moveTo>
                    <a:pt x="255" y="1"/>
                  </a:moveTo>
                  <a:lnTo>
                    <a:pt x="153" y="26"/>
                  </a:lnTo>
                  <a:lnTo>
                    <a:pt x="77" y="77"/>
                  </a:lnTo>
                  <a:lnTo>
                    <a:pt x="26" y="153"/>
                  </a:lnTo>
                  <a:lnTo>
                    <a:pt x="1" y="255"/>
                  </a:lnTo>
                  <a:lnTo>
                    <a:pt x="1" y="1068"/>
                  </a:lnTo>
                  <a:lnTo>
                    <a:pt x="26" y="1169"/>
                  </a:lnTo>
                  <a:lnTo>
                    <a:pt x="77" y="1245"/>
                  </a:lnTo>
                  <a:lnTo>
                    <a:pt x="153" y="1296"/>
                  </a:lnTo>
                  <a:lnTo>
                    <a:pt x="255" y="1322"/>
                  </a:lnTo>
                  <a:lnTo>
                    <a:pt x="1068" y="1322"/>
                  </a:lnTo>
                  <a:lnTo>
                    <a:pt x="1169" y="1296"/>
                  </a:lnTo>
                  <a:lnTo>
                    <a:pt x="1246" y="1245"/>
                  </a:lnTo>
                  <a:lnTo>
                    <a:pt x="1296" y="1169"/>
                  </a:lnTo>
                  <a:lnTo>
                    <a:pt x="1322" y="1068"/>
                  </a:lnTo>
                  <a:lnTo>
                    <a:pt x="1296" y="966"/>
                  </a:lnTo>
                  <a:lnTo>
                    <a:pt x="1246" y="890"/>
                  </a:lnTo>
                  <a:lnTo>
                    <a:pt x="1169" y="839"/>
                  </a:lnTo>
                  <a:lnTo>
                    <a:pt x="484" y="839"/>
                  </a:lnTo>
                  <a:lnTo>
                    <a:pt x="484" y="255"/>
                  </a:lnTo>
                  <a:lnTo>
                    <a:pt x="458" y="153"/>
                  </a:lnTo>
                  <a:lnTo>
                    <a:pt x="407" y="77"/>
                  </a:lnTo>
                  <a:lnTo>
                    <a:pt x="331" y="26"/>
                  </a:lnTo>
                  <a:lnTo>
                    <a:pt x="255" y="1"/>
                  </a:lnTo>
                  <a:close/>
                </a:path>
              </a:pathLst>
            </a:custGeom>
            <a:solidFill>
              <a:srgbClr val="5A225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8" name="Google Shape;2928;p43"/>
            <p:cNvSpPr/>
            <p:nvPr/>
          </p:nvSpPr>
          <p:spPr>
            <a:xfrm>
              <a:off x="8228213" y="2258160"/>
              <a:ext cx="34124" cy="34808"/>
            </a:xfrm>
            <a:custGeom>
              <a:rect b="b" l="l" r="r" t="t"/>
              <a:pathLst>
                <a:path extrusionOk="0" h="1322" w="1296">
                  <a:moveTo>
                    <a:pt x="1067" y="1"/>
                  </a:moveTo>
                  <a:lnTo>
                    <a:pt x="965" y="26"/>
                  </a:lnTo>
                  <a:lnTo>
                    <a:pt x="889" y="77"/>
                  </a:lnTo>
                  <a:lnTo>
                    <a:pt x="838" y="153"/>
                  </a:lnTo>
                  <a:lnTo>
                    <a:pt x="813" y="255"/>
                  </a:lnTo>
                  <a:lnTo>
                    <a:pt x="813" y="839"/>
                  </a:lnTo>
                  <a:lnTo>
                    <a:pt x="127" y="839"/>
                  </a:lnTo>
                  <a:lnTo>
                    <a:pt x="51" y="890"/>
                  </a:lnTo>
                  <a:lnTo>
                    <a:pt x="0" y="966"/>
                  </a:lnTo>
                  <a:lnTo>
                    <a:pt x="0" y="1068"/>
                  </a:lnTo>
                  <a:lnTo>
                    <a:pt x="0" y="1169"/>
                  </a:lnTo>
                  <a:lnTo>
                    <a:pt x="51" y="1245"/>
                  </a:lnTo>
                  <a:lnTo>
                    <a:pt x="127" y="1296"/>
                  </a:lnTo>
                  <a:lnTo>
                    <a:pt x="229" y="1322"/>
                  </a:lnTo>
                  <a:lnTo>
                    <a:pt x="1067" y="1322"/>
                  </a:lnTo>
                  <a:lnTo>
                    <a:pt x="1143" y="1296"/>
                  </a:lnTo>
                  <a:lnTo>
                    <a:pt x="1220" y="1245"/>
                  </a:lnTo>
                  <a:lnTo>
                    <a:pt x="1270" y="1169"/>
                  </a:lnTo>
                  <a:lnTo>
                    <a:pt x="1296" y="1068"/>
                  </a:lnTo>
                  <a:lnTo>
                    <a:pt x="1296" y="255"/>
                  </a:lnTo>
                  <a:lnTo>
                    <a:pt x="1270" y="153"/>
                  </a:lnTo>
                  <a:lnTo>
                    <a:pt x="1220" y="77"/>
                  </a:lnTo>
                  <a:lnTo>
                    <a:pt x="1143" y="26"/>
                  </a:lnTo>
                  <a:lnTo>
                    <a:pt x="1067" y="1"/>
                  </a:lnTo>
                  <a:close/>
                </a:path>
              </a:pathLst>
            </a:custGeom>
            <a:solidFill>
              <a:srgbClr val="5A225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9" name="Google Shape;2929;p43"/>
            <p:cNvSpPr/>
            <p:nvPr/>
          </p:nvSpPr>
          <p:spPr>
            <a:xfrm>
              <a:off x="7943928" y="2090937"/>
              <a:ext cx="64219" cy="90338"/>
            </a:xfrm>
            <a:custGeom>
              <a:rect b="b" l="l" r="r" t="t"/>
              <a:pathLst>
                <a:path extrusionOk="0" h="3431" w="2439">
                  <a:moveTo>
                    <a:pt x="762" y="1"/>
                  </a:moveTo>
                  <a:lnTo>
                    <a:pt x="610" y="26"/>
                  </a:lnTo>
                  <a:lnTo>
                    <a:pt x="457" y="51"/>
                  </a:lnTo>
                  <a:lnTo>
                    <a:pt x="330" y="128"/>
                  </a:lnTo>
                  <a:lnTo>
                    <a:pt x="229" y="229"/>
                  </a:lnTo>
                  <a:lnTo>
                    <a:pt x="127" y="331"/>
                  </a:lnTo>
                  <a:lnTo>
                    <a:pt x="51" y="458"/>
                  </a:lnTo>
                  <a:lnTo>
                    <a:pt x="26" y="610"/>
                  </a:lnTo>
                  <a:lnTo>
                    <a:pt x="0" y="763"/>
                  </a:lnTo>
                  <a:lnTo>
                    <a:pt x="0" y="2287"/>
                  </a:lnTo>
                  <a:lnTo>
                    <a:pt x="1220" y="3430"/>
                  </a:lnTo>
                  <a:lnTo>
                    <a:pt x="2439" y="2287"/>
                  </a:lnTo>
                  <a:lnTo>
                    <a:pt x="2439" y="763"/>
                  </a:lnTo>
                  <a:lnTo>
                    <a:pt x="2439" y="610"/>
                  </a:lnTo>
                  <a:lnTo>
                    <a:pt x="2388" y="458"/>
                  </a:lnTo>
                  <a:lnTo>
                    <a:pt x="2312" y="331"/>
                  </a:lnTo>
                  <a:lnTo>
                    <a:pt x="2236" y="229"/>
                  </a:lnTo>
                  <a:lnTo>
                    <a:pt x="2109" y="128"/>
                  </a:lnTo>
                  <a:lnTo>
                    <a:pt x="1982" y="51"/>
                  </a:lnTo>
                  <a:lnTo>
                    <a:pt x="1829" y="26"/>
                  </a:lnTo>
                  <a:lnTo>
                    <a:pt x="1677" y="1"/>
                  </a:lnTo>
                  <a:close/>
                </a:path>
              </a:pathLst>
            </a:custGeom>
            <a:solidFill>
              <a:srgbClr val="FF7AC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0" name="Google Shape;2930;p43"/>
            <p:cNvSpPr/>
            <p:nvPr/>
          </p:nvSpPr>
          <p:spPr>
            <a:xfrm>
              <a:off x="7943928" y="2181249"/>
              <a:ext cx="64219" cy="90312"/>
            </a:xfrm>
            <a:custGeom>
              <a:rect b="b" l="l" r="r" t="t"/>
              <a:pathLst>
                <a:path extrusionOk="0" h="3430" w="2439">
                  <a:moveTo>
                    <a:pt x="1220" y="0"/>
                  </a:moveTo>
                  <a:lnTo>
                    <a:pt x="0" y="1143"/>
                  </a:lnTo>
                  <a:lnTo>
                    <a:pt x="0" y="2668"/>
                  </a:lnTo>
                  <a:lnTo>
                    <a:pt x="26" y="2820"/>
                  </a:lnTo>
                  <a:lnTo>
                    <a:pt x="51" y="2947"/>
                  </a:lnTo>
                  <a:lnTo>
                    <a:pt x="127" y="3099"/>
                  </a:lnTo>
                  <a:lnTo>
                    <a:pt x="229" y="3201"/>
                  </a:lnTo>
                  <a:lnTo>
                    <a:pt x="330" y="3303"/>
                  </a:lnTo>
                  <a:lnTo>
                    <a:pt x="457" y="3354"/>
                  </a:lnTo>
                  <a:lnTo>
                    <a:pt x="610" y="3404"/>
                  </a:lnTo>
                  <a:lnTo>
                    <a:pt x="762" y="3430"/>
                  </a:lnTo>
                  <a:lnTo>
                    <a:pt x="1677" y="3430"/>
                  </a:lnTo>
                  <a:lnTo>
                    <a:pt x="1829" y="3404"/>
                  </a:lnTo>
                  <a:lnTo>
                    <a:pt x="1982" y="3354"/>
                  </a:lnTo>
                  <a:lnTo>
                    <a:pt x="2109" y="3303"/>
                  </a:lnTo>
                  <a:lnTo>
                    <a:pt x="2236" y="3201"/>
                  </a:lnTo>
                  <a:lnTo>
                    <a:pt x="2312" y="3099"/>
                  </a:lnTo>
                  <a:lnTo>
                    <a:pt x="2388" y="2947"/>
                  </a:lnTo>
                  <a:lnTo>
                    <a:pt x="2439" y="2820"/>
                  </a:lnTo>
                  <a:lnTo>
                    <a:pt x="2439" y="2668"/>
                  </a:lnTo>
                  <a:lnTo>
                    <a:pt x="2439" y="1143"/>
                  </a:lnTo>
                  <a:lnTo>
                    <a:pt x="1220" y="0"/>
                  </a:lnTo>
                  <a:close/>
                </a:path>
              </a:pathLst>
            </a:custGeom>
            <a:solidFill>
              <a:srgbClr val="FF7AC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1" name="Google Shape;2931;p43"/>
            <p:cNvSpPr/>
            <p:nvPr/>
          </p:nvSpPr>
          <p:spPr>
            <a:xfrm>
              <a:off x="7943928" y="2090937"/>
              <a:ext cx="24777" cy="82966"/>
            </a:xfrm>
            <a:custGeom>
              <a:rect b="b" l="l" r="r" t="t"/>
              <a:pathLst>
                <a:path extrusionOk="0" h="3151" w="941">
                  <a:moveTo>
                    <a:pt x="762" y="1"/>
                  </a:moveTo>
                  <a:lnTo>
                    <a:pt x="610" y="26"/>
                  </a:lnTo>
                  <a:lnTo>
                    <a:pt x="457" y="51"/>
                  </a:lnTo>
                  <a:lnTo>
                    <a:pt x="330" y="128"/>
                  </a:lnTo>
                  <a:lnTo>
                    <a:pt x="229" y="229"/>
                  </a:lnTo>
                  <a:lnTo>
                    <a:pt x="127" y="331"/>
                  </a:lnTo>
                  <a:lnTo>
                    <a:pt x="51" y="458"/>
                  </a:lnTo>
                  <a:lnTo>
                    <a:pt x="26" y="610"/>
                  </a:lnTo>
                  <a:lnTo>
                    <a:pt x="0" y="763"/>
                  </a:lnTo>
                  <a:lnTo>
                    <a:pt x="0" y="2287"/>
                  </a:lnTo>
                  <a:lnTo>
                    <a:pt x="940" y="3151"/>
                  </a:lnTo>
                  <a:lnTo>
                    <a:pt x="940" y="1"/>
                  </a:lnTo>
                  <a:close/>
                </a:path>
              </a:pathLst>
            </a:custGeom>
            <a:solidFill>
              <a:srgbClr val="FF7AC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2" name="Google Shape;2932;p43"/>
            <p:cNvSpPr/>
            <p:nvPr/>
          </p:nvSpPr>
          <p:spPr>
            <a:xfrm>
              <a:off x="7943928" y="2188596"/>
              <a:ext cx="24777" cy="82966"/>
            </a:xfrm>
            <a:custGeom>
              <a:rect b="b" l="l" r="r" t="t"/>
              <a:pathLst>
                <a:path extrusionOk="0" h="3151" w="941">
                  <a:moveTo>
                    <a:pt x="940" y="1"/>
                  </a:moveTo>
                  <a:lnTo>
                    <a:pt x="0" y="864"/>
                  </a:lnTo>
                  <a:lnTo>
                    <a:pt x="0" y="2389"/>
                  </a:lnTo>
                  <a:lnTo>
                    <a:pt x="26" y="2541"/>
                  </a:lnTo>
                  <a:lnTo>
                    <a:pt x="51" y="2668"/>
                  </a:lnTo>
                  <a:lnTo>
                    <a:pt x="127" y="2820"/>
                  </a:lnTo>
                  <a:lnTo>
                    <a:pt x="229" y="2922"/>
                  </a:lnTo>
                  <a:lnTo>
                    <a:pt x="330" y="3024"/>
                  </a:lnTo>
                  <a:lnTo>
                    <a:pt x="457" y="3075"/>
                  </a:lnTo>
                  <a:lnTo>
                    <a:pt x="610" y="3125"/>
                  </a:lnTo>
                  <a:lnTo>
                    <a:pt x="762" y="3151"/>
                  </a:lnTo>
                  <a:lnTo>
                    <a:pt x="940" y="3151"/>
                  </a:lnTo>
                  <a:lnTo>
                    <a:pt x="940" y="1"/>
                  </a:lnTo>
                  <a:close/>
                </a:path>
              </a:pathLst>
            </a:custGeom>
            <a:solidFill>
              <a:srgbClr val="FF7AC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3" name="Google Shape;2933;p43"/>
            <p:cNvSpPr/>
            <p:nvPr/>
          </p:nvSpPr>
          <p:spPr>
            <a:xfrm>
              <a:off x="7943928" y="2151128"/>
              <a:ext cx="64219" cy="60243"/>
            </a:xfrm>
            <a:custGeom>
              <a:rect b="b" l="l" r="r" t="t"/>
              <a:pathLst>
                <a:path extrusionOk="0" h="2288" w="2439">
                  <a:moveTo>
                    <a:pt x="0" y="1"/>
                  </a:moveTo>
                  <a:lnTo>
                    <a:pt x="0" y="2287"/>
                  </a:lnTo>
                  <a:lnTo>
                    <a:pt x="2439" y="2287"/>
                  </a:lnTo>
                  <a:lnTo>
                    <a:pt x="2439" y="1"/>
                  </a:lnTo>
                  <a:close/>
                </a:path>
              </a:pathLst>
            </a:custGeom>
            <a:solidFill>
              <a:srgbClr val="FF7AC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4" name="Google Shape;2934;p43"/>
            <p:cNvSpPr/>
            <p:nvPr/>
          </p:nvSpPr>
          <p:spPr>
            <a:xfrm>
              <a:off x="7943928" y="2151128"/>
              <a:ext cx="24777" cy="60243"/>
            </a:xfrm>
            <a:custGeom>
              <a:rect b="b" l="l" r="r" t="t"/>
              <a:pathLst>
                <a:path extrusionOk="0" h="2288" w="941">
                  <a:moveTo>
                    <a:pt x="0" y="1"/>
                  </a:moveTo>
                  <a:lnTo>
                    <a:pt x="0" y="2287"/>
                  </a:lnTo>
                  <a:lnTo>
                    <a:pt x="940" y="2287"/>
                  </a:lnTo>
                  <a:lnTo>
                    <a:pt x="940" y="1"/>
                  </a:lnTo>
                  <a:close/>
                </a:path>
              </a:pathLst>
            </a:custGeom>
            <a:solidFill>
              <a:srgbClr val="FF7AC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1"/>
        </a:solidFill>
      </p:bgPr>
    </p:bg>
    <p:spTree>
      <p:nvGrpSpPr>
        <p:cNvPr id="3243" name="Shape 3243"/>
        <p:cNvGrpSpPr/>
        <p:nvPr/>
      </p:nvGrpSpPr>
      <p:grpSpPr>
        <a:xfrm>
          <a:off x="0" y="0"/>
          <a:ext cx="0" cy="0"/>
          <a:chOff x="0" y="0"/>
          <a:chExt cx="0" cy="0"/>
        </a:xfrm>
      </p:grpSpPr>
      <p:sp>
        <p:nvSpPr>
          <p:cNvPr id="3244" name="Google Shape;3244;p61"/>
          <p:cNvSpPr txBox="1"/>
          <p:nvPr>
            <p:ph type="title"/>
          </p:nvPr>
        </p:nvSpPr>
        <p:spPr>
          <a:xfrm>
            <a:off x="1844825" y="539400"/>
            <a:ext cx="6321600" cy="5259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Values in Design</a:t>
            </a:r>
            <a:endParaRPr/>
          </a:p>
        </p:txBody>
      </p:sp>
      <p:grpSp>
        <p:nvGrpSpPr>
          <p:cNvPr id="3245" name="Google Shape;3245;p61"/>
          <p:cNvGrpSpPr/>
          <p:nvPr/>
        </p:nvGrpSpPr>
        <p:grpSpPr>
          <a:xfrm>
            <a:off x="1380074" y="1366274"/>
            <a:ext cx="428831" cy="525902"/>
            <a:chOff x="3086313" y="2877049"/>
            <a:chExt cx="320143" cy="392581"/>
          </a:xfrm>
        </p:grpSpPr>
        <p:sp>
          <p:nvSpPr>
            <p:cNvPr id="3246" name="Google Shape;3246;p61"/>
            <p:cNvSpPr/>
            <p:nvPr/>
          </p:nvSpPr>
          <p:spPr>
            <a:xfrm>
              <a:off x="3125749" y="2915371"/>
              <a:ext cx="240505" cy="354259"/>
            </a:xfrm>
            <a:custGeom>
              <a:rect b="b" l="l" r="r" t="t"/>
              <a:pathLst>
                <a:path extrusionOk="0" h="11121" w="7550">
                  <a:moveTo>
                    <a:pt x="3775" y="2929"/>
                  </a:moveTo>
                  <a:lnTo>
                    <a:pt x="3918" y="3120"/>
                  </a:lnTo>
                  <a:cubicBezTo>
                    <a:pt x="3871" y="3144"/>
                    <a:pt x="3823" y="3144"/>
                    <a:pt x="3775" y="3144"/>
                  </a:cubicBezTo>
                  <a:cubicBezTo>
                    <a:pt x="3740" y="3132"/>
                    <a:pt x="3692" y="3120"/>
                    <a:pt x="3644" y="3120"/>
                  </a:cubicBezTo>
                  <a:lnTo>
                    <a:pt x="3775" y="2929"/>
                  </a:lnTo>
                  <a:close/>
                  <a:moveTo>
                    <a:pt x="4168" y="3501"/>
                  </a:moveTo>
                  <a:lnTo>
                    <a:pt x="4299" y="3703"/>
                  </a:lnTo>
                  <a:cubicBezTo>
                    <a:pt x="4126" y="3751"/>
                    <a:pt x="3948" y="3775"/>
                    <a:pt x="3769" y="3775"/>
                  </a:cubicBezTo>
                  <a:cubicBezTo>
                    <a:pt x="3591" y="3775"/>
                    <a:pt x="3412" y="3751"/>
                    <a:pt x="3239" y="3703"/>
                  </a:cubicBezTo>
                  <a:lnTo>
                    <a:pt x="3382" y="3501"/>
                  </a:lnTo>
                  <a:cubicBezTo>
                    <a:pt x="3513" y="3560"/>
                    <a:pt x="3644" y="3572"/>
                    <a:pt x="3775" y="3572"/>
                  </a:cubicBezTo>
                  <a:cubicBezTo>
                    <a:pt x="3918" y="3572"/>
                    <a:pt x="4049" y="3537"/>
                    <a:pt x="4168" y="3501"/>
                  </a:cubicBezTo>
                  <a:close/>
                  <a:moveTo>
                    <a:pt x="3120" y="4132"/>
                  </a:moveTo>
                  <a:cubicBezTo>
                    <a:pt x="3275" y="4180"/>
                    <a:pt x="3418" y="4191"/>
                    <a:pt x="3561" y="4215"/>
                  </a:cubicBezTo>
                  <a:lnTo>
                    <a:pt x="3561" y="8109"/>
                  </a:lnTo>
                  <a:lnTo>
                    <a:pt x="3120" y="8109"/>
                  </a:lnTo>
                  <a:lnTo>
                    <a:pt x="3120" y="4132"/>
                  </a:lnTo>
                  <a:close/>
                  <a:moveTo>
                    <a:pt x="4430" y="4132"/>
                  </a:moveTo>
                  <a:lnTo>
                    <a:pt x="4430" y="8109"/>
                  </a:lnTo>
                  <a:lnTo>
                    <a:pt x="4001" y="8109"/>
                  </a:lnTo>
                  <a:lnTo>
                    <a:pt x="4001" y="4215"/>
                  </a:lnTo>
                  <a:cubicBezTo>
                    <a:pt x="4156" y="4191"/>
                    <a:pt x="4287" y="4180"/>
                    <a:pt x="4430" y="4132"/>
                  </a:cubicBezTo>
                  <a:close/>
                  <a:moveTo>
                    <a:pt x="3799" y="441"/>
                  </a:moveTo>
                  <a:cubicBezTo>
                    <a:pt x="4668" y="441"/>
                    <a:pt x="5490" y="786"/>
                    <a:pt x="6121" y="1394"/>
                  </a:cubicBezTo>
                  <a:cubicBezTo>
                    <a:pt x="6752" y="2025"/>
                    <a:pt x="7097" y="2858"/>
                    <a:pt x="7097" y="3751"/>
                  </a:cubicBezTo>
                  <a:cubicBezTo>
                    <a:pt x="7097" y="4620"/>
                    <a:pt x="6752" y="5442"/>
                    <a:pt x="6157" y="6073"/>
                  </a:cubicBezTo>
                  <a:cubicBezTo>
                    <a:pt x="5609" y="6632"/>
                    <a:pt x="5299" y="7347"/>
                    <a:pt x="5240" y="8109"/>
                  </a:cubicBezTo>
                  <a:lnTo>
                    <a:pt x="4883" y="8109"/>
                  </a:lnTo>
                  <a:lnTo>
                    <a:pt x="4883" y="3822"/>
                  </a:lnTo>
                  <a:cubicBezTo>
                    <a:pt x="4883" y="3775"/>
                    <a:pt x="4871" y="3739"/>
                    <a:pt x="4835" y="3703"/>
                  </a:cubicBezTo>
                  <a:lnTo>
                    <a:pt x="3978" y="2406"/>
                  </a:lnTo>
                  <a:cubicBezTo>
                    <a:pt x="3930" y="2346"/>
                    <a:pt x="3871" y="2310"/>
                    <a:pt x="3799" y="2310"/>
                  </a:cubicBezTo>
                  <a:cubicBezTo>
                    <a:pt x="3716" y="2310"/>
                    <a:pt x="3644" y="2334"/>
                    <a:pt x="3620" y="2406"/>
                  </a:cubicBezTo>
                  <a:lnTo>
                    <a:pt x="2751" y="3703"/>
                  </a:lnTo>
                  <a:cubicBezTo>
                    <a:pt x="2728" y="3739"/>
                    <a:pt x="2704" y="3775"/>
                    <a:pt x="2704" y="3822"/>
                  </a:cubicBezTo>
                  <a:lnTo>
                    <a:pt x="2704" y="8109"/>
                  </a:lnTo>
                  <a:lnTo>
                    <a:pt x="2347" y="8109"/>
                  </a:lnTo>
                  <a:cubicBezTo>
                    <a:pt x="2287" y="7347"/>
                    <a:pt x="1977" y="6632"/>
                    <a:pt x="1430" y="6073"/>
                  </a:cubicBezTo>
                  <a:cubicBezTo>
                    <a:pt x="834" y="5465"/>
                    <a:pt x="501" y="4656"/>
                    <a:pt x="489" y="3810"/>
                  </a:cubicBezTo>
                  <a:cubicBezTo>
                    <a:pt x="477" y="2929"/>
                    <a:pt x="823" y="2096"/>
                    <a:pt x="1430" y="1453"/>
                  </a:cubicBezTo>
                  <a:cubicBezTo>
                    <a:pt x="2049" y="822"/>
                    <a:pt x="2870" y="453"/>
                    <a:pt x="3751" y="441"/>
                  </a:cubicBezTo>
                  <a:close/>
                  <a:moveTo>
                    <a:pt x="5228" y="8561"/>
                  </a:moveTo>
                  <a:lnTo>
                    <a:pt x="5228" y="8835"/>
                  </a:lnTo>
                  <a:lnTo>
                    <a:pt x="5228" y="8883"/>
                  </a:lnTo>
                  <a:lnTo>
                    <a:pt x="2335" y="8883"/>
                  </a:lnTo>
                  <a:lnTo>
                    <a:pt x="2335" y="8835"/>
                  </a:lnTo>
                  <a:lnTo>
                    <a:pt x="2335" y="8561"/>
                  </a:lnTo>
                  <a:close/>
                  <a:moveTo>
                    <a:pt x="5121" y="9311"/>
                  </a:moveTo>
                  <a:cubicBezTo>
                    <a:pt x="4942" y="9752"/>
                    <a:pt x="4525" y="10026"/>
                    <a:pt x="4037" y="10026"/>
                  </a:cubicBezTo>
                  <a:lnTo>
                    <a:pt x="3525" y="10026"/>
                  </a:lnTo>
                  <a:cubicBezTo>
                    <a:pt x="3037" y="10026"/>
                    <a:pt x="2620" y="9728"/>
                    <a:pt x="2442" y="9311"/>
                  </a:cubicBezTo>
                  <a:close/>
                  <a:moveTo>
                    <a:pt x="4049" y="10478"/>
                  </a:moveTo>
                  <a:cubicBezTo>
                    <a:pt x="4061" y="10478"/>
                    <a:pt x="4109" y="10478"/>
                    <a:pt x="4132" y="10490"/>
                  </a:cubicBezTo>
                  <a:cubicBezTo>
                    <a:pt x="4132" y="10597"/>
                    <a:pt x="4049" y="10668"/>
                    <a:pt x="3954" y="10668"/>
                  </a:cubicBezTo>
                  <a:lnTo>
                    <a:pt x="3620" y="10668"/>
                  </a:lnTo>
                  <a:cubicBezTo>
                    <a:pt x="3513" y="10668"/>
                    <a:pt x="3442" y="10585"/>
                    <a:pt x="3442" y="10490"/>
                  </a:cubicBezTo>
                  <a:lnTo>
                    <a:pt x="3442" y="10478"/>
                  </a:lnTo>
                  <a:close/>
                  <a:moveTo>
                    <a:pt x="3762" y="0"/>
                  </a:moveTo>
                  <a:cubicBezTo>
                    <a:pt x="3746" y="0"/>
                    <a:pt x="3731" y="0"/>
                    <a:pt x="3716" y="0"/>
                  </a:cubicBezTo>
                  <a:cubicBezTo>
                    <a:pt x="1656" y="24"/>
                    <a:pt x="1" y="1739"/>
                    <a:pt x="13" y="3810"/>
                  </a:cubicBezTo>
                  <a:cubicBezTo>
                    <a:pt x="25" y="4775"/>
                    <a:pt x="406" y="5680"/>
                    <a:pt x="1073" y="6370"/>
                  </a:cubicBezTo>
                  <a:cubicBezTo>
                    <a:pt x="1596" y="6906"/>
                    <a:pt x="1870" y="7609"/>
                    <a:pt x="1870" y="8335"/>
                  </a:cubicBezTo>
                  <a:lnTo>
                    <a:pt x="1870" y="8835"/>
                  </a:lnTo>
                  <a:cubicBezTo>
                    <a:pt x="1870" y="9549"/>
                    <a:pt x="2335" y="10168"/>
                    <a:pt x="2966" y="10383"/>
                  </a:cubicBezTo>
                  <a:lnTo>
                    <a:pt x="2966" y="10490"/>
                  </a:lnTo>
                  <a:cubicBezTo>
                    <a:pt x="2966" y="10835"/>
                    <a:pt x="3239" y="11121"/>
                    <a:pt x="3585" y="11121"/>
                  </a:cubicBezTo>
                  <a:lnTo>
                    <a:pt x="3930" y="11121"/>
                  </a:lnTo>
                  <a:cubicBezTo>
                    <a:pt x="4275" y="11121"/>
                    <a:pt x="4549" y="10835"/>
                    <a:pt x="4549" y="10490"/>
                  </a:cubicBezTo>
                  <a:lnTo>
                    <a:pt x="4549" y="10383"/>
                  </a:lnTo>
                  <a:cubicBezTo>
                    <a:pt x="5192" y="10168"/>
                    <a:pt x="5645" y="9549"/>
                    <a:pt x="5645" y="8835"/>
                  </a:cubicBezTo>
                  <a:lnTo>
                    <a:pt x="5645" y="8335"/>
                  </a:lnTo>
                  <a:cubicBezTo>
                    <a:pt x="5645" y="7609"/>
                    <a:pt x="5918" y="6918"/>
                    <a:pt x="6442" y="6382"/>
                  </a:cubicBezTo>
                  <a:cubicBezTo>
                    <a:pt x="7133" y="5680"/>
                    <a:pt x="7502" y="4751"/>
                    <a:pt x="7502" y="3763"/>
                  </a:cubicBezTo>
                  <a:cubicBezTo>
                    <a:pt x="7550" y="2751"/>
                    <a:pt x="7145" y="1798"/>
                    <a:pt x="6418" y="1084"/>
                  </a:cubicBezTo>
                  <a:cubicBezTo>
                    <a:pt x="5715" y="380"/>
                    <a:pt x="4757" y="0"/>
                    <a:pt x="3762"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7" name="Google Shape;3247;p61"/>
            <p:cNvSpPr/>
            <p:nvPr/>
          </p:nvSpPr>
          <p:spPr>
            <a:xfrm>
              <a:off x="3263076" y="2942511"/>
              <a:ext cx="79287" cy="99579"/>
            </a:xfrm>
            <a:custGeom>
              <a:rect b="b" l="l" r="r" t="t"/>
              <a:pathLst>
                <a:path extrusionOk="0" h="3126" w="2489">
                  <a:moveTo>
                    <a:pt x="246" y="1"/>
                  </a:moveTo>
                  <a:cubicBezTo>
                    <a:pt x="146" y="1"/>
                    <a:pt x="56" y="59"/>
                    <a:pt x="36" y="161"/>
                  </a:cubicBezTo>
                  <a:cubicBezTo>
                    <a:pt x="0" y="280"/>
                    <a:pt x="60" y="399"/>
                    <a:pt x="179" y="422"/>
                  </a:cubicBezTo>
                  <a:cubicBezTo>
                    <a:pt x="1286" y="744"/>
                    <a:pt x="2048" y="1768"/>
                    <a:pt x="2048" y="2899"/>
                  </a:cubicBezTo>
                  <a:cubicBezTo>
                    <a:pt x="2048" y="3018"/>
                    <a:pt x="2143" y="3125"/>
                    <a:pt x="2262" y="3125"/>
                  </a:cubicBezTo>
                  <a:cubicBezTo>
                    <a:pt x="2381" y="3125"/>
                    <a:pt x="2488" y="3018"/>
                    <a:pt x="2488" y="2899"/>
                  </a:cubicBezTo>
                  <a:cubicBezTo>
                    <a:pt x="2488" y="1577"/>
                    <a:pt x="1595" y="387"/>
                    <a:pt x="298" y="6"/>
                  </a:cubicBezTo>
                  <a:cubicBezTo>
                    <a:pt x="280" y="2"/>
                    <a:pt x="263" y="1"/>
                    <a:pt x="246"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8" name="Google Shape;3248;p61"/>
            <p:cNvSpPr/>
            <p:nvPr/>
          </p:nvSpPr>
          <p:spPr>
            <a:xfrm>
              <a:off x="3237656" y="2939262"/>
              <a:ext cx="20897" cy="14462"/>
            </a:xfrm>
            <a:custGeom>
              <a:rect b="b" l="l" r="r" t="t"/>
              <a:pathLst>
                <a:path extrusionOk="0" h="454" w="656">
                  <a:moveTo>
                    <a:pt x="227" y="1"/>
                  </a:moveTo>
                  <a:cubicBezTo>
                    <a:pt x="107" y="1"/>
                    <a:pt x="0" y="108"/>
                    <a:pt x="0" y="227"/>
                  </a:cubicBezTo>
                  <a:cubicBezTo>
                    <a:pt x="0" y="346"/>
                    <a:pt x="107" y="453"/>
                    <a:pt x="227" y="453"/>
                  </a:cubicBezTo>
                  <a:lnTo>
                    <a:pt x="417" y="453"/>
                  </a:lnTo>
                  <a:cubicBezTo>
                    <a:pt x="536" y="453"/>
                    <a:pt x="619" y="358"/>
                    <a:pt x="643" y="251"/>
                  </a:cubicBezTo>
                  <a:cubicBezTo>
                    <a:pt x="655" y="108"/>
                    <a:pt x="560" y="1"/>
                    <a:pt x="429"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9" name="Google Shape;3249;p61"/>
            <p:cNvSpPr/>
            <p:nvPr/>
          </p:nvSpPr>
          <p:spPr>
            <a:xfrm>
              <a:off x="3379888" y="3029539"/>
              <a:ext cx="26567" cy="14048"/>
            </a:xfrm>
            <a:custGeom>
              <a:rect b="b" l="l" r="r" t="t"/>
              <a:pathLst>
                <a:path extrusionOk="0" h="441" w="834">
                  <a:moveTo>
                    <a:pt x="226" y="0"/>
                  </a:moveTo>
                  <a:cubicBezTo>
                    <a:pt x="107" y="0"/>
                    <a:pt x="0" y="107"/>
                    <a:pt x="0" y="226"/>
                  </a:cubicBezTo>
                  <a:cubicBezTo>
                    <a:pt x="0" y="346"/>
                    <a:pt x="107" y="441"/>
                    <a:pt x="226" y="441"/>
                  </a:cubicBezTo>
                  <a:lnTo>
                    <a:pt x="607" y="441"/>
                  </a:lnTo>
                  <a:cubicBezTo>
                    <a:pt x="726" y="441"/>
                    <a:pt x="834" y="346"/>
                    <a:pt x="834" y="226"/>
                  </a:cubicBezTo>
                  <a:cubicBezTo>
                    <a:pt x="822" y="107"/>
                    <a:pt x="726" y="0"/>
                    <a:pt x="607"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0" name="Google Shape;3250;p61"/>
            <p:cNvSpPr/>
            <p:nvPr/>
          </p:nvSpPr>
          <p:spPr>
            <a:xfrm>
              <a:off x="3086313" y="3029539"/>
              <a:ext cx="26599" cy="14048"/>
            </a:xfrm>
            <a:custGeom>
              <a:rect b="b" l="l" r="r" t="t"/>
              <a:pathLst>
                <a:path extrusionOk="0" h="441" w="835">
                  <a:moveTo>
                    <a:pt x="227" y="0"/>
                  </a:moveTo>
                  <a:cubicBezTo>
                    <a:pt x="108" y="0"/>
                    <a:pt x="1" y="107"/>
                    <a:pt x="1" y="226"/>
                  </a:cubicBezTo>
                  <a:cubicBezTo>
                    <a:pt x="1" y="346"/>
                    <a:pt x="108" y="441"/>
                    <a:pt x="227" y="441"/>
                  </a:cubicBezTo>
                  <a:lnTo>
                    <a:pt x="608" y="441"/>
                  </a:lnTo>
                  <a:cubicBezTo>
                    <a:pt x="727" y="441"/>
                    <a:pt x="834" y="346"/>
                    <a:pt x="834" y="226"/>
                  </a:cubicBezTo>
                  <a:cubicBezTo>
                    <a:pt x="834" y="107"/>
                    <a:pt x="727" y="0"/>
                    <a:pt x="608"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1" name="Google Shape;3251;p61"/>
            <p:cNvSpPr/>
            <p:nvPr/>
          </p:nvSpPr>
          <p:spPr>
            <a:xfrm>
              <a:off x="3359788" y="2953469"/>
              <a:ext cx="26567" cy="20355"/>
            </a:xfrm>
            <a:custGeom>
              <a:rect b="b" l="l" r="r" t="t"/>
              <a:pathLst>
                <a:path extrusionOk="0" h="639" w="834">
                  <a:moveTo>
                    <a:pt x="594" y="0"/>
                  </a:moveTo>
                  <a:cubicBezTo>
                    <a:pt x="555" y="0"/>
                    <a:pt x="514" y="13"/>
                    <a:pt x="476" y="43"/>
                  </a:cubicBezTo>
                  <a:lnTo>
                    <a:pt x="155" y="233"/>
                  </a:lnTo>
                  <a:cubicBezTo>
                    <a:pt x="48" y="293"/>
                    <a:pt x="0" y="424"/>
                    <a:pt x="83" y="531"/>
                  </a:cubicBezTo>
                  <a:cubicBezTo>
                    <a:pt x="119" y="602"/>
                    <a:pt x="203" y="638"/>
                    <a:pt x="274" y="638"/>
                  </a:cubicBezTo>
                  <a:cubicBezTo>
                    <a:pt x="310" y="638"/>
                    <a:pt x="345" y="614"/>
                    <a:pt x="381" y="602"/>
                  </a:cubicBezTo>
                  <a:lnTo>
                    <a:pt x="703" y="412"/>
                  </a:lnTo>
                  <a:cubicBezTo>
                    <a:pt x="810" y="352"/>
                    <a:pt x="834" y="221"/>
                    <a:pt x="774" y="114"/>
                  </a:cubicBezTo>
                  <a:cubicBezTo>
                    <a:pt x="735" y="45"/>
                    <a:pt x="667" y="0"/>
                    <a:pt x="594"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2" name="Google Shape;3252;p61"/>
            <p:cNvSpPr/>
            <p:nvPr/>
          </p:nvSpPr>
          <p:spPr>
            <a:xfrm>
              <a:off x="3106413" y="3100034"/>
              <a:ext cx="26599" cy="20164"/>
            </a:xfrm>
            <a:custGeom>
              <a:rect b="b" l="l" r="r" t="t"/>
              <a:pathLst>
                <a:path extrusionOk="0" h="633" w="835">
                  <a:moveTo>
                    <a:pt x="590" y="0"/>
                  </a:moveTo>
                  <a:cubicBezTo>
                    <a:pt x="550" y="0"/>
                    <a:pt x="511" y="12"/>
                    <a:pt x="477" y="38"/>
                  </a:cubicBezTo>
                  <a:lnTo>
                    <a:pt x="144" y="228"/>
                  </a:lnTo>
                  <a:cubicBezTo>
                    <a:pt x="36" y="288"/>
                    <a:pt x="1" y="419"/>
                    <a:pt x="72" y="526"/>
                  </a:cubicBezTo>
                  <a:cubicBezTo>
                    <a:pt x="108" y="597"/>
                    <a:pt x="191" y="633"/>
                    <a:pt x="263" y="633"/>
                  </a:cubicBezTo>
                  <a:cubicBezTo>
                    <a:pt x="310" y="633"/>
                    <a:pt x="334" y="609"/>
                    <a:pt x="370" y="597"/>
                  </a:cubicBezTo>
                  <a:lnTo>
                    <a:pt x="691" y="407"/>
                  </a:lnTo>
                  <a:cubicBezTo>
                    <a:pt x="787" y="347"/>
                    <a:pt x="834" y="216"/>
                    <a:pt x="775" y="109"/>
                  </a:cubicBezTo>
                  <a:cubicBezTo>
                    <a:pt x="736" y="40"/>
                    <a:pt x="663" y="0"/>
                    <a:pt x="590"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3" name="Google Shape;3253;p61"/>
            <p:cNvSpPr/>
            <p:nvPr/>
          </p:nvSpPr>
          <p:spPr>
            <a:xfrm>
              <a:off x="3308565" y="2897277"/>
              <a:ext cx="22044" cy="24178"/>
            </a:xfrm>
            <a:custGeom>
              <a:rect b="b" l="l" r="r" t="t"/>
              <a:pathLst>
                <a:path extrusionOk="0" h="759" w="692">
                  <a:moveTo>
                    <a:pt x="441" y="1"/>
                  </a:moveTo>
                  <a:cubicBezTo>
                    <a:pt x="369" y="1"/>
                    <a:pt x="301" y="35"/>
                    <a:pt x="263" y="104"/>
                  </a:cubicBezTo>
                  <a:lnTo>
                    <a:pt x="60" y="438"/>
                  </a:lnTo>
                  <a:cubicBezTo>
                    <a:pt x="1" y="533"/>
                    <a:pt x="37" y="676"/>
                    <a:pt x="144" y="735"/>
                  </a:cubicBezTo>
                  <a:cubicBezTo>
                    <a:pt x="167" y="747"/>
                    <a:pt x="215" y="759"/>
                    <a:pt x="239" y="759"/>
                  </a:cubicBezTo>
                  <a:cubicBezTo>
                    <a:pt x="322" y="759"/>
                    <a:pt x="394" y="711"/>
                    <a:pt x="441" y="652"/>
                  </a:cubicBezTo>
                  <a:lnTo>
                    <a:pt x="632" y="330"/>
                  </a:lnTo>
                  <a:cubicBezTo>
                    <a:pt x="691" y="223"/>
                    <a:pt x="656" y="92"/>
                    <a:pt x="560" y="33"/>
                  </a:cubicBezTo>
                  <a:cubicBezTo>
                    <a:pt x="522" y="11"/>
                    <a:pt x="481" y="1"/>
                    <a:pt x="441"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4" name="Google Shape;3254;p61"/>
            <p:cNvSpPr/>
            <p:nvPr/>
          </p:nvSpPr>
          <p:spPr>
            <a:xfrm>
              <a:off x="3239153" y="2877049"/>
              <a:ext cx="14080" cy="26599"/>
            </a:xfrm>
            <a:custGeom>
              <a:rect b="b" l="l" r="r" t="t"/>
              <a:pathLst>
                <a:path extrusionOk="0" h="835" w="442">
                  <a:moveTo>
                    <a:pt x="215" y="1"/>
                  </a:moveTo>
                  <a:cubicBezTo>
                    <a:pt x="96" y="1"/>
                    <a:pt x="1" y="96"/>
                    <a:pt x="1" y="215"/>
                  </a:cubicBezTo>
                  <a:lnTo>
                    <a:pt x="1" y="608"/>
                  </a:lnTo>
                  <a:cubicBezTo>
                    <a:pt x="1" y="727"/>
                    <a:pt x="96" y="834"/>
                    <a:pt x="215" y="834"/>
                  </a:cubicBezTo>
                  <a:cubicBezTo>
                    <a:pt x="334" y="834"/>
                    <a:pt x="441" y="727"/>
                    <a:pt x="441" y="608"/>
                  </a:cubicBezTo>
                  <a:lnTo>
                    <a:pt x="441" y="215"/>
                  </a:lnTo>
                  <a:cubicBezTo>
                    <a:pt x="441" y="96"/>
                    <a:pt x="358" y="1"/>
                    <a:pt x="215"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5" name="Google Shape;3255;p61"/>
            <p:cNvSpPr/>
            <p:nvPr/>
          </p:nvSpPr>
          <p:spPr>
            <a:xfrm>
              <a:off x="3161809" y="2897500"/>
              <a:ext cx="22394" cy="24337"/>
            </a:xfrm>
            <a:custGeom>
              <a:rect b="b" l="l" r="r" t="t"/>
              <a:pathLst>
                <a:path extrusionOk="0" h="764" w="703">
                  <a:moveTo>
                    <a:pt x="262" y="0"/>
                  </a:moveTo>
                  <a:cubicBezTo>
                    <a:pt x="222" y="0"/>
                    <a:pt x="181" y="12"/>
                    <a:pt x="143" y="38"/>
                  </a:cubicBezTo>
                  <a:cubicBezTo>
                    <a:pt x="48" y="97"/>
                    <a:pt x="0" y="228"/>
                    <a:pt x="72" y="335"/>
                  </a:cubicBezTo>
                  <a:lnTo>
                    <a:pt x="262" y="669"/>
                  </a:lnTo>
                  <a:cubicBezTo>
                    <a:pt x="310" y="740"/>
                    <a:pt x="381" y="764"/>
                    <a:pt x="464" y="764"/>
                  </a:cubicBezTo>
                  <a:cubicBezTo>
                    <a:pt x="500" y="764"/>
                    <a:pt x="536" y="752"/>
                    <a:pt x="560" y="740"/>
                  </a:cubicBezTo>
                  <a:cubicBezTo>
                    <a:pt x="667" y="681"/>
                    <a:pt x="703" y="550"/>
                    <a:pt x="643" y="442"/>
                  </a:cubicBezTo>
                  <a:lnTo>
                    <a:pt x="441" y="109"/>
                  </a:lnTo>
                  <a:cubicBezTo>
                    <a:pt x="402" y="40"/>
                    <a:pt x="334" y="0"/>
                    <a:pt x="262"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6" name="Google Shape;3256;p61"/>
            <p:cNvSpPr/>
            <p:nvPr/>
          </p:nvSpPr>
          <p:spPr>
            <a:xfrm>
              <a:off x="3106413" y="2953151"/>
              <a:ext cx="26599" cy="19909"/>
            </a:xfrm>
            <a:custGeom>
              <a:rect b="b" l="l" r="r" t="t"/>
              <a:pathLst>
                <a:path extrusionOk="0" h="625" w="835">
                  <a:moveTo>
                    <a:pt x="246" y="0"/>
                  </a:moveTo>
                  <a:cubicBezTo>
                    <a:pt x="168" y="0"/>
                    <a:pt x="92" y="40"/>
                    <a:pt x="60" y="112"/>
                  </a:cubicBezTo>
                  <a:cubicBezTo>
                    <a:pt x="1" y="208"/>
                    <a:pt x="25" y="350"/>
                    <a:pt x="132" y="410"/>
                  </a:cubicBezTo>
                  <a:lnTo>
                    <a:pt x="453" y="600"/>
                  </a:lnTo>
                  <a:cubicBezTo>
                    <a:pt x="489" y="612"/>
                    <a:pt x="537" y="624"/>
                    <a:pt x="560" y="624"/>
                  </a:cubicBezTo>
                  <a:cubicBezTo>
                    <a:pt x="632" y="624"/>
                    <a:pt x="715" y="589"/>
                    <a:pt x="751" y="529"/>
                  </a:cubicBezTo>
                  <a:cubicBezTo>
                    <a:pt x="834" y="422"/>
                    <a:pt x="787" y="291"/>
                    <a:pt x="679" y="231"/>
                  </a:cubicBezTo>
                  <a:lnTo>
                    <a:pt x="358" y="29"/>
                  </a:lnTo>
                  <a:cubicBezTo>
                    <a:pt x="323" y="10"/>
                    <a:pt x="284" y="0"/>
                    <a:pt x="246"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7" name="Google Shape;3257;p61"/>
            <p:cNvSpPr/>
            <p:nvPr/>
          </p:nvSpPr>
          <p:spPr>
            <a:xfrm>
              <a:off x="3360520" y="3099811"/>
              <a:ext cx="25834" cy="20005"/>
            </a:xfrm>
            <a:custGeom>
              <a:rect b="b" l="l" r="r" t="t"/>
              <a:pathLst>
                <a:path extrusionOk="0" h="628" w="811">
                  <a:moveTo>
                    <a:pt x="239" y="1"/>
                  </a:moveTo>
                  <a:cubicBezTo>
                    <a:pt x="167" y="1"/>
                    <a:pt x="99" y="35"/>
                    <a:pt x="60" y="104"/>
                  </a:cubicBezTo>
                  <a:cubicBezTo>
                    <a:pt x="1" y="211"/>
                    <a:pt x="25" y="342"/>
                    <a:pt x="132" y="402"/>
                  </a:cubicBezTo>
                  <a:lnTo>
                    <a:pt x="453" y="592"/>
                  </a:lnTo>
                  <a:cubicBezTo>
                    <a:pt x="489" y="604"/>
                    <a:pt x="537" y="628"/>
                    <a:pt x="561" y="628"/>
                  </a:cubicBezTo>
                  <a:cubicBezTo>
                    <a:pt x="632" y="628"/>
                    <a:pt x="715" y="580"/>
                    <a:pt x="751" y="521"/>
                  </a:cubicBezTo>
                  <a:cubicBezTo>
                    <a:pt x="811" y="426"/>
                    <a:pt x="787" y="283"/>
                    <a:pt x="680" y="223"/>
                  </a:cubicBezTo>
                  <a:lnTo>
                    <a:pt x="358" y="33"/>
                  </a:lnTo>
                  <a:cubicBezTo>
                    <a:pt x="320" y="11"/>
                    <a:pt x="279" y="1"/>
                    <a:pt x="239"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258" name="Google Shape;3258;p61"/>
          <p:cNvSpPr txBox="1"/>
          <p:nvPr/>
        </p:nvSpPr>
        <p:spPr>
          <a:xfrm>
            <a:off x="1965425" y="1366275"/>
            <a:ext cx="58878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Titillium Web"/>
                <a:ea typeface="Titillium Web"/>
                <a:cs typeface="Titillium Web"/>
                <a:sym typeface="Titillium Web"/>
              </a:rPr>
              <a:t>Creativity and creative expression:</a:t>
            </a:r>
            <a:endParaRPr>
              <a:latin typeface="Titillium Web"/>
              <a:ea typeface="Titillium Web"/>
              <a:cs typeface="Titillium Web"/>
              <a:sym typeface="Titillium Web"/>
            </a:endParaRPr>
          </a:p>
          <a:p>
            <a:pPr indent="0" lvl="0" marL="0" rtl="0" algn="l">
              <a:spcBef>
                <a:spcPts val="0"/>
              </a:spcBef>
              <a:spcAft>
                <a:spcPts val="0"/>
              </a:spcAft>
              <a:buNone/>
            </a:pPr>
            <a:r>
              <a:rPr lang="en">
                <a:latin typeface="Titillium Web"/>
                <a:ea typeface="Titillium Web"/>
                <a:cs typeface="Titillium Web"/>
                <a:sym typeface="Titillium Web"/>
              </a:rPr>
              <a:t>We will be providing diverse range of tools as to not limit their expression.</a:t>
            </a:r>
            <a:endParaRPr>
              <a:latin typeface="Titillium Web"/>
              <a:ea typeface="Titillium Web"/>
              <a:cs typeface="Titillium Web"/>
              <a:sym typeface="Titillium Web"/>
            </a:endParaRPr>
          </a:p>
        </p:txBody>
      </p:sp>
      <p:grpSp>
        <p:nvGrpSpPr>
          <p:cNvPr id="3259" name="Google Shape;3259;p61"/>
          <p:cNvGrpSpPr/>
          <p:nvPr/>
        </p:nvGrpSpPr>
        <p:grpSpPr>
          <a:xfrm>
            <a:off x="1408337" y="2291204"/>
            <a:ext cx="372322" cy="525904"/>
            <a:chOff x="1333682" y="3344330"/>
            <a:chExt cx="271213" cy="383088"/>
          </a:xfrm>
        </p:grpSpPr>
        <p:sp>
          <p:nvSpPr>
            <p:cNvPr id="3260" name="Google Shape;3260;p61"/>
            <p:cNvSpPr/>
            <p:nvPr/>
          </p:nvSpPr>
          <p:spPr>
            <a:xfrm>
              <a:off x="1334065" y="3377332"/>
              <a:ext cx="270831" cy="350086"/>
            </a:xfrm>
            <a:custGeom>
              <a:rect b="b" l="l" r="r" t="t"/>
              <a:pathLst>
                <a:path extrusionOk="0" h="10990" w="8502">
                  <a:moveTo>
                    <a:pt x="6502" y="0"/>
                  </a:moveTo>
                  <a:cubicBezTo>
                    <a:pt x="6406" y="0"/>
                    <a:pt x="6323" y="84"/>
                    <a:pt x="6323" y="191"/>
                  </a:cubicBezTo>
                  <a:cubicBezTo>
                    <a:pt x="6323" y="286"/>
                    <a:pt x="6406" y="369"/>
                    <a:pt x="6502" y="369"/>
                  </a:cubicBezTo>
                  <a:lnTo>
                    <a:pt x="7276" y="369"/>
                  </a:lnTo>
                  <a:cubicBezTo>
                    <a:pt x="7383" y="369"/>
                    <a:pt x="7454" y="441"/>
                    <a:pt x="7454" y="548"/>
                  </a:cubicBezTo>
                  <a:lnTo>
                    <a:pt x="7454" y="9490"/>
                  </a:lnTo>
                  <a:cubicBezTo>
                    <a:pt x="7454" y="9597"/>
                    <a:pt x="7383" y="9668"/>
                    <a:pt x="7276" y="9668"/>
                  </a:cubicBezTo>
                  <a:lnTo>
                    <a:pt x="537" y="9668"/>
                  </a:lnTo>
                  <a:cubicBezTo>
                    <a:pt x="429" y="9668"/>
                    <a:pt x="358" y="9597"/>
                    <a:pt x="358" y="9490"/>
                  </a:cubicBezTo>
                  <a:lnTo>
                    <a:pt x="358" y="8775"/>
                  </a:lnTo>
                  <a:cubicBezTo>
                    <a:pt x="358" y="8668"/>
                    <a:pt x="287" y="8597"/>
                    <a:pt x="179" y="8597"/>
                  </a:cubicBezTo>
                  <a:cubicBezTo>
                    <a:pt x="72" y="8597"/>
                    <a:pt x="1" y="8668"/>
                    <a:pt x="1" y="8775"/>
                  </a:cubicBezTo>
                  <a:lnTo>
                    <a:pt x="1" y="9490"/>
                  </a:lnTo>
                  <a:cubicBezTo>
                    <a:pt x="1" y="9787"/>
                    <a:pt x="239" y="10013"/>
                    <a:pt x="525" y="10013"/>
                  </a:cubicBezTo>
                  <a:lnTo>
                    <a:pt x="703" y="10013"/>
                  </a:lnTo>
                  <a:lnTo>
                    <a:pt x="703" y="10466"/>
                  </a:lnTo>
                  <a:cubicBezTo>
                    <a:pt x="703" y="10763"/>
                    <a:pt x="941" y="10990"/>
                    <a:pt x="1227" y="10990"/>
                  </a:cubicBezTo>
                  <a:lnTo>
                    <a:pt x="7966" y="10990"/>
                  </a:lnTo>
                  <a:cubicBezTo>
                    <a:pt x="8264" y="10990"/>
                    <a:pt x="8490" y="10752"/>
                    <a:pt x="8490" y="10466"/>
                  </a:cubicBezTo>
                  <a:lnTo>
                    <a:pt x="8490" y="10252"/>
                  </a:lnTo>
                  <a:cubicBezTo>
                    <a:pt x="8490" y="10144"/>
                    <a:pt x="8407" y="10073"/>
                    <a:pt x="8311" y="10073"/>
                  </a:cubicBezTo>
                  <a:cubicBezTo>
                    <a:pt x="8204" y="10073"/>
                    <a:pt x="8133" y="10144"/>
                    <a:pt x="8133" y="10252"/>
                  </a:cubicBezTo>
                  <a:lnTo>
                    <a:pt x="8133" y="10466"/>
                  </a:lnTo>
                  <a:cubicBezTo>
                    <a:pt x="8133" y="10573"/>
                    <a:pt x="8049" y="10644"/>
                    <a:pt x="7954" y="10644"/>
                  </a:cubicBezTo>
                  <a:lnTo>
                    <a:pt x="1203" y="10644"/>
                  </a:lnTo>
                  <a:cubicBezTo>
                    <a:pt x="1108" y="10644"/>
                    <a:pt x="1025" y="10573"/>
                    <a:pt x="1025" y="10466"/>
                  </a:cubicBezTo>
                  <a:lnTo>
                    <a:pt x="1025" y="10013"/>
                  </a:lnTo>
                  <a:lnTo>
                    <a:pt x="7264" y="10013"/>
                  </a:lnTo>
                  <a:cubicBezTo>
                    <a:pt x="7561" y="10013"/>
                    <a:pt x="7788" y="9775"/>
                    <a:pt x="7788" y="9490"/>
                  </a:cubicBezTo>
                  <a:lnTo>
                    <a:pt x="7788" y="1358"/>
                  </a:lnTo>
                  <a:lnTo>
                    <a:pt x="7966" y="1358"/>
                  </a:lnTo>
                  <a:cubicBezTo>
                    <a:pt x="8061" y="1358"/>
                    <a:pt x="8145" y="1441"/>
                    <a:pt x="8145" y="1536"/>
                  </a:cubicBezTo>
                  <a:lnTo>
                    <a:pt x="8145" y="9501"/>
                  </a:lnTo>
                  <a:cubicBezTo>
                    <a:pt x="8145" y="9573"/>
                    <a:pt x="8228" y="9656"/>
                    <a:pt x="8323" y="9656"/>
                  </a:cubicBezTo>
                  <a:cubicBezTo>
                    <a:pt x="8430" y="9656"/>
                    <a:pt x="8502" y="9573"/>
                    <a:pt x="8502" y="9478"/>
                  </a:cubicBezTo>
                  <a:lnTo>
                    <a:pt x="8502" y="1512"/>
                  </a:lnTo>
                  <a:cubicBezTo>
                    <a:pt x="8502" y="1215"/>
                    <a:pt x="8264" y="988"/>
                    <a:pt x="7978" y="988"/>
                  </a:cubicBezTo>
                  <a:lnTo>
                    <a:pt x="7799" y="988"/>
                  </a:lnTo>
                  <a:lnTo>
                    <a:pt x="7799" y="524"/>
                  </a:lnTo>
                  <a:cubicBezTo>
                    <a:pt x="7799" y="226"/>
                    <a:pt x="7561" y="0"/>
                    <a:pt x="7276"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1" name="Google Shape;3261;p61"/>
            <p:cNvSpPr/>
            <p:nvPr/>
          </p:nvSpPr>
          <p:spPr>
            <a:xfrm>
              <a:off x="1333682" y="3344330"/>
              <a:ext cx="189697" cy="292461"/>
            </a:xfrm>
            <a:custGeom>
              <a:rect b="b" l="l" r="r" t="t"/>
              <a:pathLst>
                <a:path extrusionOk="0" h="9181" w="5955">
                  <a:moveTo>
                    <a:pt x="2430" y="370"/>
                  </a:moveTo>
                  <a:cubicBezTo>
                    <a:pt x="2489" y="370"/>
                    <a:pt x="2549" y="429"/>
                    <a:pt x="2549" y="489"/>
                  </a:cubicBezTo>
                  <a:lnTo>
                    <a:pt x="2549" y="727"/>
                  </a:lnTo>
                  <a:lnTo>
                    <a:pt x="1858" y="727"/>
                  </a:lnTo>
                  <a:lnTo>
                    <a:pt x="1858" y="489"/>
                  </a:lnTo>
                  <a:cubicBezTo>
                    <a:pt x="1858" y="429"/>
                    <a:pt x="1918" y="370"/>
                    <a:pt x="1977" y="370"/>
                  </a:cubicBezTo>
                  <a:close/>
                  <a:moveTo>
                    <a:pt x="3037" y="1072"/>
                  </a:moveTo>
                  <a:cubicBezTo>
                    <a:pt x="3120" y="1072"/>
                    <a:pt x="3216" y="1143"/>
                    <a:pt x="3216" y="1251"/>
                  </a:cubicBezTo>
                  <a:lnTo>
                    <a:pt x="3216" y="1953"/>
                  </a:lnTo>
                  <a:lnTo>
                    <a:pt x="1215" y="1953"/>
                  </a:lnTo>
                  <a:lnTo>
                    <a:pt x="1215" y="1251"/>
                  </a:lnTo>
                  <a:cubicBezTo>
                    <a:pt x="1203" y="1167"/>
                    <a:pt x="1299" y="1072"/>
                    <a:pt x="1382" y="1072"/>
                  </a:cubicBezTo>
                  <a:close/>
                  <a:moveTo>
                    <a:pt x="1977" y="0"/>
                  </a:moveTo>
                  <a:cubicBezTo>
                    <a:pt x="1727" y="0"/>
                    <a:pt x="1501" y="203"/>
                    <a:pt x="1501" y="477"/>
                  </a:cubicBezTo>
                  <a:lnTo>
                    <a:pt x="1501" y="715"/>
                  </a:lnTo>
                  <a:lnTo>
                    <a:pt x="1370" y="715"/>
                  </a:lnTo>
                  <a:cubicBezTo>
                    <a:pt x="1156" y="715"/>
                    <a:pt x="977" y="834"/>
                    <a:pt x="894" y="1012"/>
                  </a:cubicBezTo>
                  <a:lnTo>
                    <a:pt x="525" y="1012"/>
                  </a:lnTo>
                  <a:cubicBezTo>
                    <a:pt x="227" y="1012"/>
                    <a:pt x="1" y="1251"/>
                    <a:pt x="1" y="1536"/>
                  </a:cubicBezTo>
                  <a:lnTo>
                    <a:pt x="1" y="8990"/>
                  </a:lnTo>
                  <a:cubicBezTo>
                    <a:pt x="13" y="9109"/>
                    <a:pt x="84" y="9180"/>
                    <a:pt x="191" y="9180"/>
                  </a:cubicBezTo>
                  <a:cubicBezTo>
                    <a:pt x="299" y="9180"/>
                    <a:pt x="370" y="9109"/>
                    <a:pt x="370" y="9002"/>
                  </a:cubicBezTo>
                  <a:lnTo>
                    <a:pt x="370" y="1548"/>
                  </a:lnTo>
                  <a:cubicBezTo>
                    <a:pt x="370" y="1441"/>
                    <a:pt x="441" y="1370"/>
                    <a:pt x="549" y="1370"/>
                  </a:cubicBezTo>
                  <a:lnTo>
                    <a:pt x="858" y="1370"/>
                  </a:lnTo>
                  <a:lnTo>
                    <a:pt x="858" y="1965"/>
                  </a:lnTo>
                  <a:cubicBezTo>
                    <a:pt x="858" y="2144"/>
                    <a:pt x="1013" y="2310"/>
                    <a:pt x="1203" y="2310"/>
                  </a:cubicBezTo>
                  <a:lnTo>
                    <a:pt x="3228" y="2310"/>
                  </a:lnTo>
                  <a:cubicBezTo>
                    <a:pt x="3406" y="2310"/>
                    <a:pt x="3573" y="2155"/>
                    <a:pt x="3573" y="1965"/>
                  </a:cubicBezTo>
                  <a:lnTo>
                    <a:pt x="3573" y="1370"/>
                  </a:lnTo>
                  <a:lnTo>
                    <a:pt x="5775" y="1370"/>
                  </a:lnTo>
                  <a:cubicBezTo>
                    <a:pt x="5883" y="1370"/>
                    <a:pt x="5954" y="1298"/>
                    <a:pt x="5954" y="1191"/>
                  </a:cubicBezTo>
                  <a:cubicBezTo>
                    <a:pt x="5954" y="1084"/>
                    <a:pt x="5883" y="1012"/>
                    <a:pt x="5775" y="1012"/>
                  </a:cubicBezTo>
                  <a:lnTo>
                    <a:pt x="3513" y="1012"/>
                  </a:lnTo>
                  <a:cubicBezTo>
                    <a:pt x="3418" y="834"/>
                    <a:pt x="3239" y="715"/>
                    <a:pt x="3037" y="715"/>
                  </a:cubicBezTo>
                  <a:lnTo>
                    <a:pt x="2906" y="715"/>
                  </a:lnTo>
                  <a:lnTo>
                    <a:pt x="2906" y="477"/>
                  </a:lnTo>
                  <a:cubicBezTo>
                    <a:pt x="2906" y="227"/>
                    <a:pt x="2692" y="0"/>
                    <a:pt x="2430"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2" name="Google Shape;3262;p61"/>
            <p:cNvSpPr/>
            <p:nvPr/>
          </p:nvSpPr>
          <p:spPr>
            <a:xfrm>
              <a:off x="1444060" y="3469488"/>
              <a:ext cx="100917" cy="11404"/>
            </a:xfrm>
            <a:custGeom>
              <a:rect b="b" l="l" r="r" t="t"/>
              <a:pathLst>
                <a:path extrusionOk="0" h="358" w="3168">
                  <a:moveTo>
                    <a:pt x="179" y="0"/>
                  </a:moveTo>
                  <a:cubicBezTo>
                    <a:pt x="72" y="0"/>
                    <a:pt x="1" y="72"/>
                    <a:pt x="1" y="179"/>
                  </a:cubicBezTo>
                  <a:cubicBezTo>
                    <a:pt x="1" y="286"/>
                    <a:pt x="72" y="358"/>
                    <a:pt x="179" y="358"/>
                  </a:cubicBezTo>
                  <a:lnTo>
                    <a:pt x="2989" y="358"/>
                  </a:lnTo>
                  <a:cubicBezTo>
                    <a:pt x="3096" y="358"/>
                    <a:pt x="3168" y="286"/>
                    <a:pt x="3168" y="179"/>
                  </a:cubicBezTo>
                  <a:cubicBezTo>
                    <a:pt x="3168" y="72"/>
                    <a:pt x="3084" y="0"/>
                    <a:pt x="2989"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3" name="Google Shape;3263;p61"/>
            <p:cNvSpPr/>
            <p:nvPr/>
          </p:nvSpPr>
          <p:spPr>
            <a:xfrm>
              <a:off x="1444060" y="3493762"/>
              <a:ext cx="100917" cy="11404"/>
            </a:xfrm>
            <a:custGeom>
              <a:rect b="b" l="l" r="r" t="t"/>
              <a:pathLst>
                <a:path extrusionOk="0" h="358" w="3168">
                  <a:moveTo>
                    <a:pt x="179" y="0"/>
                  </a:moveTo>
                  <a:cubicBezTo>
                    <a:pt x="72" y="0"/>
                    <a:pt x="1" y="72"/>
                    <a:pt x="1" y="179"/>
                  </a:cubicBezTo>
                  <a:cubicBezTo>
                    <a:pt x="1" y="286"/>
                    <a:pt x="72" y="358"/>
                    <a:pt x="179" y="358"/>
                  </a:cubicBezTo>
                  <a:lnTo>
                    <a:pt x="2989" y="358"/>
                  </a:lnTo>
                  <a:cubicBezTo>
                    <a:pt x="3096" y="358"/>
                    <a:pt x="3168" y="286"/>
                    <a:pt x="3168" y="179"/>
                  </a:cubicBezTo>
                  <a:cubicBezTo>
                    <a:pt x="3168" y="72"/>
                    <a:pt x="3084" y="0"/>
                    <a:pt x="2989"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4" name="Google Shape;3264;p61"/>
            <p:cNvSpPr/>
            <p:nvPr/>
          </p:nvSpPr>
          <p:spPr>
            <a:xfrm>
              <a:off x="1444060" y="3541927"/>
              <a:ext cx="100917" cy="11404"/>
            </a:xfrm>
            <a:custGeom>
              <a:rect b="b" l="l" r="r" t="t"/>
              <a:pathLst>
                <a:path extrusionOk="0" h="358" w="3168">
                  <a:moveTo>
                    <a:pt x="179" y="1"/>
                  </a:moveTo>
                  <a:cubicBezTo>
                    <a:pt x="72" y="1"/>
                    <a:pt x="1" y="84"/>
                    <a:pt x="1" y="179"/>
                  </a:cubicBezTo>
                  <a:cubicBezTo>
                    <a:pt x="1" y="286"/>
                    <a:pt x="72" y="358"/>
                    <a:pt x="179" y="358"/>
                  </a:cubicBezTo>
                  <a:lnTo>
                    <a:pt x="2989" y="358"/>
                  </a:lnTo>
                  <a:cubicBezTo>
                    <a:pt x="3096" y="358"/>
                    <a:pt x="3168" y="286"/>
                    <a:pt x="3168" y="179"/>
                  </a:cubicBezTo>
                  <a:cubicBezTo>
                    <a:pt x="3168" y="84"/>
                    <a:pt x="3084" y="1"/>
                    <a:pt x="2989"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5" name="Google Shape;3265;p61"/>
            <p:cNvSpPr/>
            <p:nvPr/>
          </p:nvSpPr>
          <p:spPr>
            <a:xfrm>
              <a:off x="1444060" y="3565818"/>
              <a:ext cx="100917" cy="11404"/>
            </a:xfrm>
            <a:custGeom>
              <a:rect b="b" l="l" r="r" t="t"/>
              <a:pathLst>
                <a:path extrusionOk="0" h="358" w="3168">
                  <a:moveTo>
                    <a:pt x="179" y="1"/>
                  </a:moveTo>
                  <a:cubicBezTo>
                    <a:pt x="72" y="1"/>
                    <a:pt x="1" y="72"/>
                    <a:pt x="1" y="179"/>
                  </a:cubicBezTo>
                  <a:cubicBezTo>
                    <a:pt x="1" y="286"/>
                    <a:pt x="72" y="358"/>
                    <a:pt x="179" y="358"/>
                  </a:cubicBezTo>
                  <a:lnTo>
                    <a:pt x="2989" y="358"/>
                  </a:lnTo>
                  <a:cubicBezTo>
                    <a:pt x="3096" y="358"/>
                    <a:pt x="3168" y="286"/>
                    <a:pt x="3168" y="179"/>
                  </a:cubicBezTo>
                  <a:cubicBezTo>
                    <a:pt x="3168" y="72"/>
                    <a:pt x="3084" y="1"/>
                    <a:pt x="2989"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6" name="Google Shape;3266;p61"/>
            <p:cNvSpPr/>
            <p:nvPr/>
          </p:nvSpPr>
          <p:spPr>
            <a:xfrm>
              <a:off x="1444060" y="3614747"/>
              <a:ext cx="100917" cy="11404"/>
            </a:xfrm>
            <a:custGeom>
              <a:rect b="b" l="l" r="r" t="t"/>
              <a:pathLst>
                <a:path extrusionOk="0" h="358" w="3168">
                  <a:moveTo>
                    <a:pt x="179" y="1"/>
                  </a:moveTo>
                  <a:cubicBezTo>
                    <a:pt x="72" y="1"/>
                    <a:pt x="1" y="72"/>
                    <a:pt x="1" y="179"/>
                  </a:cubicBezTo>
                  <a:cubicBezTo>
                    <a:pt x="1" y="274"/>
                    <a:pt x="72" y="358"/>
                    <a:pt x="179" y="358"/>
                  </a:cubicBezTo>
                  <a:lnTo>
                    <a:pt x="2989" y="358"/>
                  </a:lnTo>
                  <a:cubicBezTo>
                    <a:pt x="3096" y="358"/>
                    <a:pt x="3168" y="274"/>
                    <a:pt x="3168" y="179"/>
                  </a:cubicBezTo>
                  <a:cubicBezTo>
                    <a:pt x="3168" y="72"/>
                    <a:pt x="3084" y="1"/>
                    <a:pt x="2989"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7" name="Google Shape;3267;p61"/>
            <p:cNvSpPr/>
            <p:nvPr/>
          </p:nvSpPr>
          <p:spPr>
            <a:xfrm>
              <a:off x="1444060" y="3638256"/>
              <a:ext cx="100917" cy="11404"/>
            </a:xfrm>
            <a:custGeom>
              <a:rect b="b" l="l" r="r" t="t"/>
              <a:pathLst>
                <a:path extrusionOk="0" h="358" w="3168">
                  <a:moveTo>
                    <a:pt x="179" y="1"/>
                  </a:moveTo>
                  <a:cubicBezTo>
                    <a:pt x="72" y="1"/>
                    <a:pt x="1" y="72"/>
                    <a:pt x="1" y="179"/>
                  </a:cubicBezTo>
                  <a:cubicBezTo>
                    <a:pt x="1" y="287"/>
                    <a:pt x="72" y="358"/>
                    <a:pt x="179" y="358"/>
                  </a:cubicBezTo>
                  <a:lnTo>
                    <a:pt x="2989" y="358"/>
                  </a:lnTo>
                  <a:cubicBezTo>
                    <a:pt x="3096" y="358"/>
                    <a:pt x="3168" y="287"/>
                    <a:pt x="3168" y="179"/>
                  </a:cubicBezTo>
                  <a:cubicBezTo>
                    <a:pt x="3168" y="72"/>
                    <a:pt x="3084" y="1"/>
                    <a:pt x="2989"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8" name="Google Shape;3268;p61"/>
            <p:cNvSpPr/>
            <p:nvPr/>
          </p:nvSpPr>
          <p:spPr>
            <a:xfrm>
              <a:off x="1371622" y="3459454"/>
              <a:ext cx="70208" cy="57084"/>
            </a:xfrm>
            <a:custGeom>
              <a:rect b="b" l="l" r="r" t="t"/>
              <a:pathLst>
                <a:path extrusionOk="0" h="1792" w="2204">
                  <a:moveTo>
                    <a:pt x="1417" y="387"/>
                  </a:moveTo>
                  <a:lnTo>
                    <a:pt x="1417" y="470"/>
                  </a:lnTo>
                  <a:lnTo>
                    <a:pt x="1072" y="768"/>
                  </a:lnTo>
                  <a:lnTo>
                    <a:pt x="905" y="589"/>
                  </a:lnTo>
                  <a:cubicBezTo>
                    <a:pt x="873" y="544"/>
                    <a:pt x="823" y="523"/>
                    <a:pt x="773" y="523"/>
                  </a:cubicBezTo>
                  <a:cubicBezTo>
                    <a:pt x="731" y="523"/>
                    <a:pt x="688" y="538"/>
                    <a:pt x="655" y="566"/>
                  </a:cubicBezTo>
                  <a:cubicBezTo>
                    <a:pt x="584" y="625"/>
                    <a:pt x="584" y="744"/>
                    <a:pt x="632" y="827"/>
                  </a:cubicBezTo>
                  <a:lnTo>
                    <a:pt x="917" y="1125"/>
                  </a:lnTo>
                  <a:cubicBezTo>
                    <a:pt x="953" y="1161"/>
                    <a:pt x="989" y="1185"/>
                    <a:pt x="1048" y="1185"/>
                  </a:cubicBezTo>
                  <a:cubicBezTo>
                    <a:pt x="1096" y="1185"/>
                    <a:pt x="1132" y="1161"/>
                    <a:pt x="1167" y="1137"/>
                  </a:cubicBezTo>
                  <a:lnTo>
                    <a:pt x="1429" y="923"/>
                  </a:lnTo>
                  <a:lnTo>
                    <a:pt x="1417" y="1447"/>
                  </a:lnTo>
                  <a:lnTo>
                    <a:pt x="358" y="1447"/>
                  </a:lnTo>
                  <a:lnTo>
                    <a:pt x="358" y="387"/>
                  </a:lnTo>
                  <a:close/>
                  <a:moveTo>
                    <a:pt x="2007" y="1"/>
                  </a:moveTo>
                  <a:cubicBezTo>
                    <a:pt x="1966" y="1"/>
                    <a:pt x="1925" y="17"/>
                    <a:pt x="1894" y="54"/>
                  </a:cubicBezTo>
                  <a:lnTo>
                    <a:pt x="1727" y="185"/>
                  </a:lnTo>
                  <a:cubicBezTo>
                    <a:pt x="1679" y="89"/>
                    <a:pt x="1596" y="30"/>
                    <a:pt x="1489" y="30"/>
                  </a:cubicBezTo>
                  <a:lnTo>
                    <a:pt x="263" y="30"/>
                  </a:lnTo>
                  <a:cubicBezTo>
                    <a:pt x="120" y="30"/>
                    <a:pt x="1" y="149"/>
                    <a:pt x="1" y="304"/>
                  </a:cubicBezTo>
                  <a:lnTo>
                    <a:pt x="1" y="1518"/>
                  </a:lnTo>
                  <a:cubicBezTo>
                    <a:pt x="1" y="1673"/>
                    <a:pt x="120" y="1792"/>
                    <a:pt x="263" y="1792"/>
                  </a:cubicBezTo>
                  <a:lnTo>
                    <a:pt x="1489" y="1792"/>
                  </a:lnTo>
                  <a:cubicBezTo>
                    <a:pt x="1632" y="1792"/>
                    <a:pt x="1751" y="1673"/>
                    <a:pt x="1751" y="1518"/>
                  </a:cubicBezTo>
                  <a:lnTo>
                    <a:pt x="1751" y="613"/>
                  </a:lnTo>
                  <a:lnTo>
                    <a:pt x="2108" y="304"/>
                  </a:lnTo>
                  <a:cubicBezTo>
                    <a:pt x="2203" y="256"/>
                    <a:pt x="2203" y="137"/>
                    <a:pt x="2144" y="65"/>
                  </a:cubicBezTo>
                  <a:cubicBezTo>
                    <a:pt x="2111" y="26"/>
                    <a:pt x="2059" y="1"/>
                    <a:pt x="2007"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9" name="Google Shape;3269;p61"/>
            <p:cNvSpPr/>
            <p:nvPr/>
          </p:nvSpPr>
          <p:spPr>
            <a:xfrm>
              <a:off x="1371622" y="3532434"/>
              <a:ext cx="70208" cy="56543"/>
            </a:xfrm>
            <a:custGeom>
              <a:rect b="b" l="l" r="r" t="t"/>
              <a:pathLst>
                <a:path extrusionOk="0" h="1775" w="2204">
                  <a:moveTo>
                    <a:pt x="1417" y="382"/>
                  </a:moveTo>
                  <a:lnTo>
                    <a:pt x="1417" y="465"/>
                  </a:lnTo>
                  <a:lnTo>
                    <a:pt x="1072" y="763"/>
                  </a:lnTo>
                  <a:lnTo>
                    <a:pt x="905" y="584"/>
                  </a:lnTo>
                  <a:cubicBezTo>
                    <a:pt x="874" y="547"/>
                    <a:pt x="827" y="529"/>
                    <a:pt x="779" y="529"/>
                  </a:cubicBezTo>
                  <a:cubicBezTo>
                    <a:pt x="734" y="529"/>
                    <a:pt x="690" y="544"/>
                    <a:pt x="655" y="572"/>
                  </a:cubicBezTo>
                  <a:cubicBezTo>
                    <a:pt x="584" y="632"/>
                    <a:pt x="584" y="751"/>
                    <a:pt x="632" y="822"/>
                  </a:cubicBezTo>
                  <a:lnTo>
                    <a:pt x="917" y="1120"/>
                  </a:lnTo>
                  <a:cubicBezTo>
                    <a:pt x="953" y="1168"/>
                    <a:pt x="989" y="1180"/>
                    <a:pt x="1048" y="1180"/>
                  </a:cubicBezTo>
                  <a:cubicBezTo>
                    <a:pt x="1096" y="1180"/>
                    <a:pt x="1132" y="1168"/>
                    <a:pt x="1167" y="1132"/>
                  </a:cubicBezTo>
                  <a:lnTo>
                    <a:pt x="1429" y="930"/>
                  </a:lnTo>
                  <a:lnTo>
                    <a:pt x="1417" y="1430"/>
                  </a:lnTo>
                  <a:lnTo>
                    <a:pt x="358" y="1430"/>
                  </a:lnTo>
                  <a:lnTo>
                    <a:pt x="358" y="382"/>
                  </a:lnTo>
                  <a:close/>
                  <a:moveTo>
                    <a:pt x="2012" y="1"/>
                  </a:moveTo>
                  <a:cubicBezTo>
                    <a:pt x="1969" y="1"/>
                    <a:pt x="1926" y="16"/>
                    <a:pt x="1894" y="49"/>
                  </a:cubicBezTo>
                  <a:lnTo>
                    <a:pt x="1727" y="180"/>
                  </a:lnTo>
                  <a:cubicBezTo>
                    <a:pt x="1679" y="96"/>
                    <a:pt x="1596" y="13"/>
                    <a:pt x="1489" y="13"/>
                  </a:cubicBezTo>
                  <a:lnTo>
                    <a:pt x="263" y="13"/>
                  </a:lnTo>
                  <a:cubicBezTo>
                    <a:pt x="120" y="13"/>
                    <a:pt x="1" y="132"/>
                    <a:pt x="1" y="287"/>
                  </a:cubicBezTo>
                  <a:lnTo>
                    <a:pt x="1" y="1501"/>
                  </a:lnTo>
                  <a:cubicBezTo>
                    <a:pt x="1" y="1656"/>
                    <a:pt x="120" y="1775"/>
                    <a:pt x="263" y="1775"/>
                  </a:cubicBezTo>
                  <a:lnTo>
                    <a:pt x="1489" y="1775"/>
                  </a:lnTo>
                  <a:cubicBezTo>
                    <a:pt x="1632" y="1775"/>
                    <a:pt x="1751" y="1656"/>
                    <a:pt x="1751" y="1501"/>
                  </a:cubicBezTo>
                  <a:lnTo>
                    <a:pt x="1751" y="608"/>
                  </a:lnTo>
                  <a:lnTo>
                    <a:pt x="2108" y="299"/>
                  </a:lnTo>
                  <a:cubicBezTo>
                    <a:pt x="2203" y="239"/>
                    <a:pt x="2203" y="144"/>
                    <a:pt x="2144" y="60"/>
                  </a:cubicBezTo>
                  <a:cubicBezTo>
                    <a:pt x="2111" y="22"/>
                    <a:pt x="2062" y="1"/>
                    <a:pt x="2012"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0" name="Google Shape;3270;p61"/>
            <p:cNvSpPr/>
            <p:nvPr/>
          </p:nvSpPr>
          <p:spPr>
            <a:xfrm>
              <a:off x="1371622" y="3605254"/>
              <a:ext cx="70208" cy="55810"/>
            </a:xfrm>
            <a:custGeom>
              <a:rect b="b" l="l" r="r" t="t"/>
              <a:pathLst>
                <a:path extrusionOk="0" h="1752" w="2204">
                  <a:moveTo>
                    <a:pt x="1417" y="358"/>
                  </a:moveTo>
                  <a:lnTo>
                    <a:pt x="1417" y="489"/>
                  </a:lnTo>
                  <a:lnTo>
                    <a:pt x="1072" y="787"/>
                  </a:lnTo>
                  <a:lnTo>
                    <a:pt x="905" y="608"/>
                  </a:lnTo>
                  <a:cubicBezTo>
                    <a:pt x="874" y="571"/>
                    <a:pt x="827" y="553"/>
                    <a:pt x="779" y="553"/>
                  </a:cubicBezTo>
                  <a:cubicBezTo>
                    <a:pt x="734" y="553"/>
                    <a:pt x="690" y="568"/>
                    <a:pt x="655" y="596"/>
                  </a:cubicBezTo>
                  <a:cubicBezTo>
                    <a:pt x="584" y="644"/>
                    <a:pt x="584" y="775"/>
                    <a:pt x="632" y="846"/>
                  </a:cubicBezTo>
                  <a:lnTo>
                    <a:pt x="917" y="1144"/>
                  </a:lnTo>
                  <a:cubicBezTo>
                    <a:pt x="953" y="1192"/>
                    <a:pt x="989" y="1203"/>
                    <a:pt x="1048" y="1203"/>
                  </a:cubicBezTo>
                  <a:cubicBezTo>
                    <a:pt x="1096" y="1203"/>
                    <a:pt x="1132" y="1192"/>
                    <a:pt x="1167" y="1156"/>
                  </a:cubicBezTo>
                  <a:lnTo>
                    <a:pt x="1429" y="953"/>
                  </a:lnTo>
                  <a:lnTo>
                    <a:pt x="1417" y="1406"/>
                  </a:lnTo>
                  <a:lnTo>
                    <a:pt x="358" y="1406"/>
                  </a:lnTo>
                  <a:lnTo>
                    <a:pt x="358" y="358"/>
                  </a:lnTo>
                  <a:close/>
                  <a:moveTo>
                    <a:pt x="263" y="1"/>
                  </a:moveTo>
                  <a:cubicBezTo>
                    <a:pt x="120" y="1"/>
                    <a:pt x="1" y="120"/>
                    <a:pt x="1" y="263"/>
                  </a:cubicBezTo>
                  <a:lnTo>
                    <a:pt x="1" y="1489"/>
                  </a:lnTo>
                  <a:cubicBezTo>
                    <a:pt x="1" y="1632"/>
                    <a:pt x="120" y="1751"/>
                    <a:pt x="263" y="1751"/>
                  </a:cubicBezTo>
                  <a:lnTo>
                    <a:pt x="1489" y="1751"/>
                  </a:lnTo>
                  <a:cubicBezTo>
                    <a:pt x="1632" y="1751"/>
                    <a:pt x="1751" y="1632"/>
                    <a:pt x="1751" y="1489"/>
                  </a:cubicBezTo>
                  <a:lnTo>
                    <a:pt x="1751" y="632"/>
                  </a:lnTo>
                  <a:lnTo>
                    <a:pt x="2108" y="322"/>
                  </a:lnTo>
                  <a:cubicBezTo>
                    <a:pt x="2191" y="263"/>
                    <a:pt x="2203" y="144"/>
                    <a:pt x="2132" y="72"/>
                  </a:cubicBezTo>
                  <a:cubicBezTo>
                    <a:pt x="2107" y="47"/>
                    <a:pt x="2062" y="32"/>
                    <a:pt x="2014" y="32"/>
                  </a:cubicBezTo>
                  <a:cubicBezTo>
                    <a:pt x="1972" y="32"/>
                    <a:pt x="1927" y="44"/>
                    <a:pt x="1894" y="72"/>
                  </a:cubicBezTo>
                  <a:lnTo>
                    <a:pt x="1739" y="191"/>
                  </a:lnTo>
                  <a:cubicBezTo>
                    <a:pt x="1715" y="84"/>
                    <a:pt x="1608" y="1"/>
                    <a:pt x="1489"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271" name="Google Shape;3271;p61"/>
          <p:cNvSpPr txBox="1"/>
          <p:nvPr/>
        </p:nvSpPr>
        <p:spPr>
          <a:xfrm>
            <a:off x="1965425" y="2126313"/>
            <a:ext cx="5887800" cy="831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Titillium Web"/>
                <a:ea typeface="Titillium Web"/>
                <a:cs typeface="Titillium Web"/>
                <a:sym typeface="Titillium Web"/>
              </a:rPr>
              <a:t>Accessibility + Mobility</a:t>
            </a:r>
            <a:r>
              <a:rPr lang="en">
                <a:latin typeface="Titillium Web"/>
                <a:ea typeface="Titillium Web"/>
                <a:cs typeface="Titillium Web"/>
                <a:sym typeface="Titillium Web"/>
              </a:rPr>
              <a:t>:</a:t>
            </a:r>
            <a:endParaRPr>
              <a:latin typeface="Titillium Web"/>
              <a:ea typeface="Titillium Web"/>
              <a:cs typeface="Titillium Web"/>
              <a:sym typeface="Titillium Web"/>
            </a:endParaRPr>
          </a:p>
          <a:p>
            <a:pPr indent="0" lvl="0" marL="0" rtl="0" algn="l">
              <a:spcBef>
                <a:spcPts val="0"/>
              </a:spcBef>
              <a:spcAft>
                <a:spcPts val="0"/>
              </a:spcAft>
              <a:buNone/>
            </a:pPr>
            <a:r>
              <a:rPr lang="en">
                <a:latin typeface="Titillium Web"/>
                <a:ea typeface="Titillium Web"/>
                <a:cs typeface="Titillium Web"/>
                <a:sym typeface="Titillium Web"/>
              </a:rPr>
              <a:t>We will be providing necessary substitute recording methods for people with disability or additional needs.</a:t>
            </a:r>
            <a:endParaRPr>
              <a:latin typeface="Titillium Web"/>
              <a:ea typeface="Titillium Web"/>
              <a:cs typeface="Titillium Web"/>
              <a:sym typeface="Titillium Web"/>
            </a:endParaRPr>
          </a:p>
        </p:txBody>
      </p:sp>
      <p:grpSp>
        <p:nvGrpSpPr>
          <p:cNvPr id="3272" name="Google Shape;3272;p61"/>
          <p:cNvGrpSpPr/>
          <p:nvPr/>
        </p:nvGrpSpPr>
        <p:grpSpPr>
          <a:xfrm>
            <a:off x="1380119" y="3270963"/>
            <a:ext cx="428828" cy="493470"/>
            <a:chOff x="3982553" y="1971730"/>
            <a:chExt cx="304566" cy="350501"/>
          </a:xfrm>
        </p:grpSpPr>
        <p:sp>
          <p:nvSpPr>
            <p:cNvPr id="3273" name="Google Shape;3273;p61"/>
            <p:cNvSpPr/>
            <p:nvPr/>
          </p:nvSpPr>
          <p:spPr>
            <a:xfrm>
              <a:off x="4037535" y="2176558"/>
              <a:ext cx="196513" cy="145673"/>
            </a:xfrm>
            <a:custGeom>
              <a:rect b="b" l="l" r="r" t="t"/>
              <a:pathLst>
                <a:path extrusionOk="0" h="4573" w="6169">
                  <a:moveTo>
                    <a:pt x="1441" y="322"/>
                  </a:moveTo>
                  <a:cubicBezTo>
                    <a:pt x="1584" y="322"/>
                    <a:pt x="1727" y="441"/>
                    <a:pt x="1727" y="595"/>
                  </a:cubicBezTo>
                  <a:lnTo>
                    <a:pt x="1727" y="4251"/>
                  </a:lnTo>
                  <a:lnTo>
                    <a:pt x="1167" y="4251"/>
                  </a:lnTo>
                  <a:lnTo>
                    <a:pt x="1167" y="595"/>
                  </a:lnTo>
                  <a:lnTo>
                    <a:pt x="1156" y="595"/>
                  </a:lnTo>
                  <a:cubicBezTo>
                    <a:pt x="1156" y="453"/>
                    <a:pt x="1275" y="322"/>
                    <a:pt x="1441" y="322"/>
                  </a:cubicBezTo>
                  <a:close/>
                  <a:moveTo>
                    <a:pt x="3061" y="322"/>
                  </a:moveTo>
                  <a:cubicBezTo>
                    <a:pt x="3227" y="322"/>
                    <a:pt x="3346" y="441"/>
                    <a:pt x="3346" y="595"/>
                  </a:cubicBezTo>
                  <a:lnTo>
                    <a:pt x="3346" y="4251"/>
                  </a:lnTo>
                  <a:lnTo>
                    <a:pt x="2799" y="4251"/>
                  </a:lnTo>
                  <a:lnTo>
                    <a:pt x="2799" y="595"/>
                  </a:lnTo>
                  <a:lnTo>
                    <a:pt x="2775" y="595"/>
                  </a:lnTo>
                  <a:cubicBezTo>
                    <a:pt x="2775" y="453"/>
                    <a:pt x="2894" y="322"/>
                    <a:pt x="3061" y="322"/>
                  </a:cubicBezTo>
                  <a:close/>
                  <a:moveTo>
                    <a:pt x="4680" y="322"/>
                  </a:moveTo>
                  <a:cubicBezTo>
                    <a:pt x="4835" y="322"/>
                    <a:pt x="4966" y="441"/>
                    <a:pt x="4966" y="595"/>
                  </a:cubicBezTo>
                  <a:lnTo>
                    <a:pt x="4966" y="4251"/>
                  </a:lnTo>
                  <a:lnTo>
                    <a:pt x="4406" y="4251"/>
                  </a:lnTo>
                  <a:lnTo>
                    <a:pt x="4406" y="595"/>
                  </a:lnTo>
                  <a:cubicBezTo>
                    <a:pt x="4406" y="453"/>
                    <a:pt x="4525" y="322"/>
                    <a:pt x="4680" y="322"/>
                  </a:cubicBezTo>
                  <a:close/>
                  <a:moveTo>
                    <a:pt x="1441" y="0"/>
                  </a:moveTo>
                  <a:cubicBezTo>
                    <a:pt x="1108" y="0"/>
                    <a:pt x="846" y="274"/>
                    <a:pt x="846" y="595"/>
                  </a:cubicBezTo>
                  <a:lnTo>
                    <a:pt x="846" y="4251"/>
                  </a:lnTo>
                  <a:lnTo>
                    <a:pt x="322" y="4251"/>
                  </a:lnTo>
                  <a:lnTo>
                    <a:pt x="322" y="2536"/>
                  </a:lnTo>
                  <a:cubicBezTo>
                    <a:pt x="322" y="2441"/>
                    <a:pt x="251" y="2370"/>
                    <a:pt x="155" y="2370"/>
                  </a:cubicBezTo>
                  <a:cubicBezTo>
                    <a:pt x="72" y="2370"/>
                    <a:pt x="1" y="2441"/>
                    <a:pt x="1" y="2536"/>
                  </a:cubicBezTo>
                  <a:lnTo>
                    <a:pt x="1" y="4405"/>
                  </a:lnTo>
                  <a:cubicBezTo>
                    <a:pt x="1" y="4501"/>
                    <a:pt x="72" y="4572"/>
                    <a:pt x="155" y="4572"/>
                  </a:cubicBezTo>
                  <a:lnTo>
                    <a:pt x="6001" y="4572"/>
                  </a:lnTo>
                  <a:cubicBezTo>
                    <a:pt x="6097" y="4572"/>
                    <a:pt x="6168" y="4501"/>
                    <a:pt x="6168" y="4405"/>
                  </a:cubicBezTo>
                  <a:lnTo>
                    <a:pt x="6168" y="834"/>
                  </a:lnTo>
                  <a:cubicBezTo>
                    <a:pt x="6144" y="750"/>
                    <a:pt x="6073" y="679"/>
                    <a:pt x="5978" y="679"/>
                  </a:cubicBezTo>
                  <a:cubicBezTo>
                    <a:pt x="5894" y="679"/>
                    <a:pt x="5811" y="750"/>
                    <a:pt x="5811" y="834"/>
                  </a:cubicBezTo>
                  <a:lnTo>
                    <a:pt x="5811" y="4251"/>
                  </a:lnTo>
                  <a:lnTo>
                    <a:pt x="5299" y="4251"/>
                  </a:lnTo>
                  <a:lnTo>
                    <a:pt x="5299" y="595"/>
                  </a:lnTo>
                  <a:cubicBezTo>
                    <a:pt x="5299" y="274"/>
                    <a:pt x="5025" y="0"/>
                    <a:pt x="4704" y="0"/>
                  </a:cubicBezTo>
                  <a:cubicBezTo>
                    <a:pt x="4370" y="0"/>
                    <a:pt x="4108" y="274"/>
                    <a:pt x="4108" y="595"/>
                  </a:cubicBezTo>
                  <a:lnTo>
                    <a:pt x="4108" y="4251"/>
                  </a:lnTo>
                  <a:lnTo>
                    <a:pt x="3656" y="4251"/>
                  </a:lnTo>
                  <a:lnTo>
                    <a:pt x="3656" y="595"/>
                  </a:lnTo>
                  <a:cubicBezTo>
                    <a:pt x="3656" y="274"/>
                    <a:pt x="3394" y="0"/>
                    <a:pt x="3061" y="0"/>
                  </a:cubicBezTo>
                  <a:cubicBezTo>
                    <a:pt x="2739" y="0"/>
                    <a:pt x="2465" y="274"/>
                    <a:pt x="2465" y="595"/>
                  </a:cubicBezTo>
                  <a:lnTo>
                    <a:pt x="2465" y="4251"/>
                  </a:lnTo>
                  <a:lnTo>
                    <a:pt x="2037" y="4251"/>
                  </a:lnTo>
                  <a:lnTo>
                    <a:pt x="2037" y="595"/>
                  </a:lnTo>
                  <a:cubicBezTo>
                    <a:pt x="2037" y="274"/>
                    <a:pt x="1763" y="0"/>
                    <a:pt x="1441"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4" name="Google Shape;3274;p61"/>
            <p:cNvSpPr/>
            <p:nvPr/>
          </p:nvSpPr>
          <p:spPr>
            <a:xfrm>
              <a:off x="3982553" y="1971730"/>
              <a:ext cx="304566" cy="272360"/>
            </a:xfrm>
            <a:custGeom>
              <a:rect b="b" l="l" r="r" t="t"/>
              <a:pathLst>
                <a:path extrusionOk="0" h="8550" w="9561">
                  <a:moveTo>
                    <a:pt x="8632" y="346"/>
                  </a:moveTo>
                  <a:cubicBezTo>
                    <a:pt x="8966" y="346"/>
                    <a:pt x="9239" y="632"/>
                    <a:pt x="9239" y="953"/>
                  </a:cubicBezTo>
                  <a:cubicBezTo>
                    <a:pt x="9239" y="1287"/>
                    <a:pt x="8954" y="1572"/>
                    <a:pt x="8632" y="1572"/>
                  </a:cubicBezTo>
                  <a:lnTo>
                    <a:pt x="929" y="1572"/>
                  </a:lnTo>
                  <a:cubicBezTo>
                    <a:pt x="596" y="1572"/>
                    <a:pt x="322" y="1287"/>
                    <a:pt x="322" y="953"/>
                  </a:cubicBezTo>
                  <a:cubicBezTo>
                    <a:pt x="322" y="632"/>
                    <a:pt x="607" y="346"/>
                    <a:pt x="929" y="346"/>
                  </a:cubicBezTo>
                  <a:close/>
                  <a:moveTo>
                    <a:pt x="6787" y="3835"/>
                  </a:moveTo>
                  <a:cubicBezTo>
                    <a:pt x="6811" y="4073"/>
                    <a:pt x="6930" y="4275"/>
                    <a:pt x="7096" y="4442"/>
                  </a:cubicBezTo>
                  <a:lnTo>
                    <a:pt x="2524" y="4442"/>
                  </a:lnTo>
                  <a:cubicBezTo>
                    <a:pt x="2715" y="4275"/>
                    <a:pt x="2822" y="4049"/>
                    <a:pt x="2858" y="3835"/>
                  </a:cubicBezTo>
                  <a:close/>
                  <a:moveTo>
                    <a:pt x="7870" y="1882"/>
                  </a:moveTo>
                  <a:cubicBezTo>
                    <a:pt x="8573" y="1882"/>
                    <a:pt x="9144" y="2453"/>
                    <a:pt x="9144" y="3156"/>
                  </a:cubicBezTo>
                  <a:cubicBezTo>
                    <a:pt x="9168" y="3870"/>
                    <a:pt x="8597" y="4442"/>
                    <a:pt x="7894" y="4442"/>
                  </a:cubicBezTo>
                  <a:lnTo>
                    <a:pt x="7823" y="4442"/>
                  </a:lnTo>
                  <a:cubicBezTo>
                    <a:pt x="7644" y="4406"/>
                    <a:pt x="7477" y="4335"/>
                    <a:pt x="7334" y="4216"/>
                  </a:cubicBezTo>
                  <a:cubicBezTo>
                    <a:pt x="7203" y="4097"/>
                    <a:pt x="7108" y="3918"/>
                    <a:pt x="7096" y="3716"/>
                  </a:cubicBezTo>
                  <a:cubicBezTo>
                    <a:pt x="7084" y="3513"/>
                    <a:pt x="7156" y="3323"/>
                    <a:pt x="7275" y="3192"/>
                  </a:cubicBezTo>
                  <a:cubicBezTo>
                    <a:pt x="7377" y="3070"/>
                    <a:pt x="7523" y="3011"/>
                    <a:pt x="7672" y="3011"/>
                  </a:cubicBezTo>
                  <a:cubicBezTo>
                    <a:pt x="7801" y="3011"/>
                    <a:pt x="7932" y="3056"/>
                    <a:pt x="8037" y="3144"/>
                  </a:cubicBezTo>
                  <a:cubicBezTo>
                    <a:pt x="8108" y="3215"/>
                    <a:pt x="8156" y="3311"/>
                    <a:pt x="8168" y="3418"/>
                  </a:cubicBezTo>
                  <a:cubicBezTo>
                    <a:pt x="8168" y="3513"/>
                    <a:pt x="8132" y="3620"/>
                    <a:pt x="8061" y="3692"/>
                  </a:cubicBezTo>
                  <a:cubicBezTo>
                    <a:pt x="8001" y="3751"/>
                    <a:pt x="8001" y="3858"/>
                    <a:pt x="8073" y="3918"/>
                  </a:cubicBezTo>
                  <a:cubicBezTo>
                    <a:pt x="8101" y="3946"/>
                    <a:pt x="8140" y="3961"/>
                    <a:pt x="8180" y="3961"/>
                  </a:cubicBezTo>
                  <a:cubicBezTo>
                    <a:pt x="8224" y="3961"/>
                    <a:pt x="8268" y="3943"/>
                    <a:pt x="8299" y="3906"/>
                  </a:cubicBezTo>
                  <a:cubicBezTo>
                    <a:pt x="8430" y="3751"/>
                    <a:pt x="8489" y="3573"/>
                    <a:pt x="8477" y="3382"/>
                  </a:cubicBezTo>
                  <a:cubicBezTo>
                    <a:pt x="8466" y="3192"/>
                    <a:pt x="8394" y="3013"/>
                    <a:pt x="8239" y="2894"/>
                  </a:cubicBezTo>
                  <a:cubicBezTo>
                    <a:pt x="8075" y="2746"/>
                    <a:pt x="7872" y="2674"/>
                    <a:pt x="7672" y="2674"/>
                  </a:cubicBezTo>
                  <a:cubicBezTo>
                    <a:pt x="7437" y="2674"/>
                    <a:pt x="7204" y="2773"/>
                    <a:pt x="7037" y="2965"/>
                  </a:cubicBezTo>
                  <a:cubicBezTo>
                    <a:pt x="6906" y="3120"/>
                    <a:pt x="6811" y="3287"/>
                    <a:pt x="6787" y="3489"/>
                  </a:cubicBezTo>
                  <a:lnTo>
                    <a:pt x="2858" y="3489"/>
                  </a:lnTo>
                  <a:cubicBezTo>
                    <a:pt x="2822" y="3287"/>
                    <a:pt x="2751" y="3120"/>
                    <a:pt x="2596" y="2965"/>
                  </a:cubicBezTo>
                  <a:cubicBezTo>
                    <a:pt x="2453" y="2799"/>
                    <a:pt x="2239" y="2692"/>
                    <a:pt x="2000" y="2680"/>
                  </a:cubicBezTo>
                  <a:cubicBezTo>
                    <a:pt x="1985" y="2679"/>
                    <a:pt x="1970" y="2678"/>
                    <a:pt x="1954" y="2678"/>
                  </a:cubicBezTo>
                  <a:cubicBezTo>
                    <a:pt x="1754" y="2678"/>
                    <a:pt x="1547" y="2750"/>
                    <a:pt x="1381" y="2894"/>
                  </a:cubicBezTo>
                  <a:cubicBezTo>
                    <a:pt x="1227" y="3025"/>
                    <a:pt x="1155" y="3192"/>
                    <a:pt x="1143" y="3382"/>
                  </a:cubicBezTo>
                  <a:cubicBezTo>
                    <a:pt x="1119" y="3573"/>
                    <a:pt x="1203" y="3751"/>
                    <a:pt x="1322" y="3906"/>
                  </a:cubicBezTo>
                  <a:cubicBezTo>
                    <a:pt x="1355" y="3939"/>
                    <a:pt x="1402" y="3957"/>
                    <a:pt x="1447" y="3957"/>
                  </a:cubicBezTo>
                  <a:cubicBezTo>
                    <a:pt x="1485" y="3957"/>
                    <a:pt x="1521" y="3945"/>
                    <a:pt x="1548" y="3918"/>
                  </a:cubicBezTo>
                  <a:cubicBezTo>
                    <a:pt x="1596" y="3858"/>
                    <a:pt x="1619" y="3751"/>
                    <a:pt x="1560" y="3692"/>
                  </a:cubicBezTo>
                  <a:cubicBezTo>
                    <a:pt x="1488" y="3620"/>
                    <a:pt x="1453" y="3513"/>
                    <a:pt x="1453" y="3418"/>
                  </a:cubicBezTo>
                  <a:cubicBezTo>
                    <a:pt x="1453" y="3311"/>
                    <a:pt x="1512" y="3204"/>
                    <a:pt x="1584" y="3144"/>
                  </a:cubicBezTo>
                  <a:cubicBezTo>
                    <a:pt x="1682" y="3068"/>
                    <a:pt x="1800" y="3012"/>
                    <a:pt x="1937" y="3012"/>
                  </a:cubicBezTo>
                  <a:cubicBezTo>
                    <a:pt x="1950" y="3012"/>
                    <a:pt x="1963" y="3012"/>
                    <a:pt x="1977" y="3013"/>
                  </a:cubicBezTo>
                  <a:cubicBezTo>
                    <a:pt x="2120" y="3025"/>
                    <a:pt x="2239" y="3085"/>
                    <a:pt x="2346" y="3192"/>
                  </a:cubicBezTo>
                  <a:cubicBezTo>
                    <a:pt x="2608" y="3489"/>
                    <a:pt x="2584" y="3954"/>
                    <a:pt x="2286" y="4216"/>
                  </a:cubicBezTo>
                  <a:cubicBezTo>
                    <a:pt x="2155" y="4335"/>
                    <a:pt x="1977" y="4406"/>
                    <a:pt x="1798" y="4442"/>
                  </a:cubicBezTo>
                  <a:lnTo>
                    <a:pt x="1727" y="4442"/>
                  </a:lnTo>
                  <a:cubicBezTo>
                    <a:pt x="1024" y="4442"/>
                    <a:pt x="441" y="3858"/>
                    <a:pt x="441" y="3156"/>
                  </a:cubicBezTo>
                  <a:cubicBezTo>
                    <a:pt x="441" y="2465"/>
                    <a:pt x="1024" y="1882"/>
                    <a:pt x="1727" y="1882"/>
                  </a:cubicBezTo>
                  <a:close/>
                  <a:moveTo>
                    <a:pt x="7537" y="4763"/>
                  </a:moveTo>
                  <a:lnTo>
                    <a:pt x="7537" y="5573"/>
                  </a:lnTo>
                  <a:lnTo>
                    <a:pt x="2036" y="5573"/>
                  </a:lnTo>
                  <a:lnTo>
                    <a:pt x="2036" y="4763"/>
                  </a:lnTo>
                  <a:close/>
                  <a:moveTo>
                    <a:pt x="929" y="1"/>
                  </a:moveTo>
                  <a:cubicBezTo>
                    <a:pt x="417" y="1"/>
                    <a:pt x="0" y="418"/>
                    <a:pt x="0" y="941"/>
                  </a:cubicBezTo>
                  <a:cubicBezTo>
                    <a:pt x="0" y="1418"/>
                    <a:pt x="357" y="1811"/>
                    <a:pt x="798" y="1870"/>
                  </a:cubicBezTo>
                  <a:cubicBezTo>
                    <a:pt x="393" y="2168"/>
                    <a:pt x="143" y="2620"/>
                    <a:pt x="143" y="3144"/>
                  </a:cubicBezTo>
                  <a:cubicBezTo>
                    <a:pt x="143" y="4013"/>
                    <a:pt x="834" y="4728"/>
                    <a:pt x="1691" y="4739"/>
                  </a:cubicBezTo>
                  <a:lnTo>
                    <a:pt x="1703" y="4739"/>
                  </a:lnTo>
                  <a:lnTo>
                    <a:pt x="1703" y="5704"/>
                  </a:lnTo>
                  <a:lnTo>
                    <a:pt x="1703" y="8383"/>
                  </a:lnTo>
                  <a:cubicBezTo>
                    <a:pt x="1703" y="8478"/>
                    <a:pt x="1786" y="8549"/>
                    <a:pt x="1869" y="8549"/>
                  </a:cubicBezTo>
                  <a:cubicBezTo>
                    <a:pt x="1965" y="8549"/>
                    <a:pt x="2036" y="8478"/>
                    <a:pt x="2036" y="8383"/>
                  </a:cubicBezTo>
                  <a:lnTo>
                    <a:pt x="2036" y="5894"/>
                  </a:lnTo>
                  <a:lnTo>
                    <a:pt x="7537" y="5894"/>
                  </a:lnTo>
                  <a:lnTo>
                    <a:pt x="7537" y="6692"/>
                  </a:lnTo>
                  <a:cubicBezTo>
                    <a:pt x="7537" y="6775"/>
                    <a:pt x="7620" y="6847"/>
                    <a:pt x="7704" y="6847"/>
                  </a:cubicBezTo>
                  <a:cubicBezTo>
                    <a:pt x="7799" y="6847"/>
                    <a:pt x="7870" y="6775"/>
                    <a:pt x="7870" y="6692"/>
                  </a:cubicBezTo>
                  <a:lnTo>
                    <a:pt x="7870" y="5740"/>
                  </a:lnTo>
                  <a:lnTo>
                    <a:pt x="7870" y="4763"/>
                  </a:lnTo>
                  <a:lnTo>
                    <a:pt x="7918" y="4763"/>
                  </a:lnTo>
                  <a:cubicBezTo>
                    <a:pt x="7930" y="4763"/>
                    <a:pt x="7942" y="4763"/>
                    <a:pt x="7954" y="4751"/>
                  </a:cubicBezTo>
                  <a:cubicBezTo>
                    <a:pt x="8823" y="4728"/>
                    <a:pt x="9501" y="4025"/>
                    <a:pt x="9501" y="3156"/>
                  </a:cubicBezTo>
                  <a:cubicBezTo>
                    <a:pt x="9489" y="2644"/>
                    <a:pt x="9228" y="2168"/>
                    <a:pt x="8823" y="1870"/>
                  </a:cubicBezTo>
                  <a:cubicBezTo>
                    <a:pt x="9251" y="1775"/>
                    <a:pt x="9561" y="1406"/>
                    <a:pt x="9561" y="941"/>
                  </a:cubicBezTo>
                  <a:cubicBezTo>
                    <a:pt x="9561" y="418"/>
                    <a:pt x="9144" y="1"/>
                    <a:pt x="8632"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275" name="Google Shape;3275;p61"/>
          <p:cNvSpPr txBox="1"/>
          <p:nvPr/>
        </p:nvSpPr>
        <p:spPr>
          <a:xfrm>
            <a:off x="2020475" y="3102050"/>
            <a:ext cx="5887800" cy="1046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Titillium Web"/>
                <a:ea typeface="Titillium Web"/>
                <a:cs typeface="Titillium Web"/>
                <a:sym typeface="Titillium Web"/>
              </a:rPr>
              <a:t>Safety + Censorship:</a:t>
            </a:r>
            <a:endParaRPr>
              <a:latin typeface="Titillium Web"/>
              <a:ea typeface="Titillium Web"/>
              <a:cs typeface="Titillium Web"/>
              <a:sym typeface="Titillium Web"/>
            </a:endParaRPr>
          </a:p>
          <a:p>
            <a:pPr indent="0" lvl="0" marL="0" rtl="0" algn="l">
              <a:spcBef>
                <a:spcPts val="0"/>
              </a:spcBef>
              <a:spcAft>
                <a:spcPts val="0"/>
              </a:spcAft>
              <a:buNone/>
            </a:pPr>
            <a:r>
              <a:rPr lang="en">
                <a:latin typeface="Titillium Web"/>
                <a:ea typeface="Titillium Web"/>
                <a:cs typeface="Titillium Web"/>
                <a:sym typeface="Titillium Web"/>
              </a:rPr>
              <a:t>We will not be providing service in dangerous areas or have parental controls to make app use safe for minors. We will also monitor contents via computer vision to remove inappropriate contents.</a:t>
            </a:r>
            <a:endParaRPr>
              <a:latin typeface="Titillium Web"/>
              <a:ea typeface="Titillium Web"/>
              <a:cs typeface="Titillium Web"/>
              <a:sym typeface="Titillium Web"/>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1"/>
        </a:solidFill>
      </p:bgPr>
    </p:bg>
    <p:spTree>
      <p:nvGrpSpPr>
        <p:cNvPr id="3279" name="Shape 3279"/>
        <p:cNvGrpSpPr/>
        <p:nvPr/>
      </p:nvGrpSpPr>
      <p:grpSpPr>
        <a:xfrm>
          <a:off x="0" y="0"/>
          <a:ext cx="0" cy="0"/>
          <a:chOff x="0" y="0"/>
          <a:chExt cx="0" cy="0"/>
        </a:xfrm>
      </p:grpSpPr>
      <p:sp>
        <p:nvSpPr>
          <p:cNvPr id="3280" name="Google Shape;3280;p62"/>
          <p:cNvSpPr txBox="1"/>
          <p:nvPr>
            <p:ph type="title"/>
          </p:nvPr>
        </p:nvSpPr>
        <p:spPr>
          <a:xfrm>
            <a:off x="1844825" y="539400"/>
            <a:ext cx="6321600" cy="5259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Values in Design: Conflicting values</a:t>
            </a:r>
            <a:endParaRPr/>
          </a:p>
        </p:txBody>
      </p:sp>
      <p:sp>
        <p:nvSpPr>
          <p:cNvPr id="3281" name="Google Shape;3281;p62"/>
          <p:cNvSpPr txBox="1"/>
          <p:nvPr/>
        </p:nvSpPr>
        <p:spPr>
          <a:xfrm>
            <a:off x="2061725" y="1525225"/>
            <a:ext cx="5887800" cy="2462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800">
                <a:latin typeface="Titillium Web"/>
                <a:ea typeface="Titillium Web"/>
                <a:cs typeface="Titillium Web"/>
                <a:sym typeface="Titillium Web"/>
              </a:rPr>
              <a:t>Violation of Privacy Rights of individuals scanned </a:t>
            </a:r>
            <a:endParaRPr b="1" sz="1800">
              <a:latin typeface="Titillium Web"/>
              <a:ea typeface="Titillium Web"/>
              <a:cs typeface="Titillium Web"/>
              <a:sym typeface="Titillium Web"/>
            </a:endParaRPr>
          </a:p>
          <a:p>
            <a:pPr indent="0" lvl="0" marL="0" rtl="0" algn="ctr">
              <a:spcBef>
                <a:spcPts val="0"/>
              </a:spcBef>
              <a:spcAft>
                <a:spcPts val="0"/>
              </a:spcAft>
              <a:buNone/>
            </a:pPr>
            <a:r>
              <a:rPr b="1" lang="en" sz="1800">
                <a:latin typeface="Titillium Web"/>
                <a:ea typeface="Titillium Web"/>
                <a:cs typeface="Titillium Web"/>
                <a:sym typeface="Titillium Web"/>
              </a:rPr>
              <a:t>as AR objects</a:t>
            </a:r>
            <a:r>
              <a:rPr b="1" lang="en" sz="1800">
                <a:latin typeface="Titillium Web"/>
                <a:ea typeface="Titillium Web"/>
                <a:cs typeface="Titillium Web"/>
                <a:sym typeface="Titillium Web"/>
              </a:rPr>
              <a:t>:</a:t>
            </a:r>
            <a:endParaRPr b="1" sz="1800">
              <a:latin typeface="Titillium Web"/>
              <a:ea typeface="Titillium Web"/>
              <a:cs typeface="Titillium Web"/>
              <a:sym typeface="Titillium Web"/>
            </a:endParaRPr>
          </a:p>
          <a:p>
            <a:pPr indent="0" lvl="0" marL="0" rtl="0" algn="ctr">
              <a:spcBef>
                <a:spcPts val="0"/>
              </a:spcBef>
              <a:spcAft>
                <a:spcPts val="0"/>
              </a:spcAft>
              <a:buNone/>
            </a:pPr>
            <a:r>
              <a:t/>
            </a:r>
            <a:endParaRPr>
              <a:latin typeface="Titillium Web"/>
              <a:ea typeface="Titillium Web"/>
              <a:cs typeface="Titillium Web"/>
              <a:sym typeface="Titillium Web"/>
            </a:endParaRPr>
          </a:p>
          <a:p>
            <a:pPr indent="0" lvl="0" marL="0" rtl="0" algn="ctr">
              <a:spcBef>
                <a:spcPts val="0"/>
              </a:spcBef>
              <a:spcAft>
                <a:spcPts val="0"/>
              </a:spcAft>
              <a:buNone/>
            </a:pPr>
            <a:r>
              <a:rPr lang="en">
                <a:latin typeface="Titillium Web"/>
                <a:ea typeface="Titillium Web"/>
                <a:cs typeface="Titillium Web"/>
                <a:sym typeface="Titillium Web"/>
              </a:rPr>
              <a:t>We realise that some individuals do not wish to be featured in our database as AR objects. Unless given explicit permission or identification, we will be substituting anonymous AR object’s faces with pre-rendered avatar faces to public display.</a:t>
            </a:r>
            <a:endParaRPr>
              <a:latin typeface="Titillium Web"/>
              <a:ea typeface="Titillium Web"/>
              <a:cs typeface="Titillium Web"/>
              <a:sym typeface="Titillium Web"/>
            </a:endParaRPr>
          </a:p>
          <a:p>
            <a:pPr indent="0" lvl="0" marL="0" rtl="0" algn="ctr">
              <a:spcBef>
                <a:spcPts val="0"/>
              </a:spcBef>
              <a:spcAft>
                <a:spcPts val="0"/>
              </a:spcAft>
              <a:buNone/>
            </a:pPr>
            <a:r>
              <a:t/>
            </a:r>
            <a:endParaRPr>
              <a:latin typeface="Titillium Web"/>
              <a:ea typeface="Titillium Web"/>
              <a:cs typeface="Titillium Web"/>
              <a:sym typeface="Titillium Web"/>
            </a:endParaRPr>
          </a:p>
          <a:p>
            <a:pPr indent="0" lvl="0" marL="0" rtl="0" algn="ctr">
              <a:spcBef>
                <a:spcPts val="0"/>
              </a:spcBef>
              <a:spcAft>
                <a:spcPts val="0"/>
              </a:spcAft>
              <a:buNone/>
            </a:pPr>
            <a:r>
              <a:rPr lang="en">
                <a:latin typeface="Titillium Web"/>
                <a:ea typeface="Titillium Web"/>
                <a:cs typeface="Titillium Web"/>
                <a:sym typeface="Titillium Web"/>
              </a:rPr>
              <a:t>And also have extensive content report system to eliminate abuse of the privacy rights.</a:t>
            </a:r>
            <a:endParaRPr>
              <a:latin typeface="Titillium Web"/>
              <a:ea typeface="Titillium Web"/>
              <a:cs typeface="Titillium Web"/>
              <a:sym typeface="Titillium Web"/>
            </a:endParaRPr>
          </a:p>
        </p:txBody>
      </p:sp>
      <p:grpSp>
        <p:nvGrpSpPr>
          <p:cNvPr id="3282" name="Google Shape;3282;p62"/>
          <p:cNvGrpSpPr/>
          <p:nvPr/>
        </p:nvGrpSpPr>
        <p:grpSpPr>
          <a:xfrm>
            <a:off x="1106172" y="1134122"/>
            <a:ext cx="955541" cy="898116"/>
            <a:chOff x="6630539" y="2917502"/>
            <a:chExt cx="371777" cy="349434"/>
          </a:xfrm>
        </p:grpSpPr>
        <p:sp>
          <p:nvSpPr>
            <p:cNvPr id="3283" name="Google Shape;3283;p62"/>
            <p:cNvSpPr/>
            <p:nvPr/>
          </p:nvSpPr>
          <p:spPr>
            <a:xfrm>
              <a:off x="6689292" y="3043093"/>
              <a:ext cx="92109" cy="30586"/>
            </a:xfrm>
            <a:custGeom>
              <a:rect b="b" l="l" r="r" t="t"/>
              <a:pathLst>
                <a:path extrusionOk="0" h="961" w="2894">
                  <a:moveTo>
                    <a:pt x="1164" y="1"/>
                  </a:moveTo>
                  <a:cubicBezTo>
                    <a:pt x="816" y="1"/>
                    <a:pt x="501" y="36"/>
                    <a:pt x="298" y="67"/>
                  </a:cubicBezTo>
                  <a:cubicBezTo>
                    <a:pt x="119" y="91"/>
                    <a:pt x="0" y="246"/>
                    <a:pt x="0" y="401"/>
                  </a:cubicBezTo>
                  <a:lnTo>
                    <a:pt x="0" y="794"/>
                  </a:lnTo>
                  <a:cubicBezTo>
                    <a:pt x="0" y="877"/>
                    <a:pt x="72" y="960"/>
                    <a:pt x="155" y="960"/>
                  </a:cubicBezTo>
                  <a:cubicBezTo>
                    <a:pt x="250" y="960"/>
                    <a:pt x="322" y="877"/>
                    <a:pt x="322" y="794"/>
                  </a:cubicBezTo>
                  <a:lnTo>
                    <a:pt x="322" y="401"/>
                  </a:lnTo>
                  <a:cubicBezTo>
                    <a:pt x="322" y="401"/>
                    <a:pt x="322" y="389"/>
                    <a:pt x="334" y="389"/>
                  </a:cubicBezTo>
                  <a:cubicBezTo>
                    <a:pt x="511" y="361"/>
                    <a:pt x="812" y="318"/>
                    <a:pt x="1157" y="318"/>
                  </a:cubicBezTo>
                  <a:cubicBezTo>
                    <a:pt x="1253" y="318"/>
                    <a:pt x="1352" y="321"/>
                    <a:pt x="1453" y="329"/>
                  </a:cubicBezTo>
                  <a:cubicBezTo>
                    <a:pt x="1989" y="365"/>
                    <a:pt x="2382" y="496"/>
                    <a:pt x="2596" y="734"/>
                  </a:cubicBezTo>
                  <a:cubicBezTo>
                    <a:pt x="2626" y="764"/>
                    <a:pt x="2670" y="779"/>
                    <a:pt x="2715" y="779"/>
                  </a:cubicBezTo>
                  <a:cubicBezTo>
                    <a:pt x="2760" y="779"/>
                    <a:pt x="2804" y="764"/>
                    <a:pt x="2834" y="734"/>
                  </a:cubicBezTo>
                  <a:cubicBezTo>
                    <a:pt x="2894" y="675"/>
                    <a:pt x="2894" y="567"/>
                    <a:pt x="2834" y="508"/>
                  </a:cubicBezTo>
                  <a:cubicBezTo>
                    <a:pt x="2437" y="103"/>
                    <a:pt x="1753" y="1"/>
                    <a:pt x="1164"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4" name="Google Shape;3284;p62"/>
            <p:cNvSpPr/>
            <p:nvPr/>
          </p:nvSpPr>
          <p:spPr>
            <a:xfrm>
              <a:off x="6630539" y="2993315"/>
              <a:ext cx="208852" cy="273621"/>
            </a:xfrm>
            <a:custGeom>
              <a:rect b="b" l="l" r="r" t="t"/>
              <a:pathLst>
                <a:path extrusionOk="0" h="8597" w="6562">
                  <a:moveTo>
                    <a:pt x="5132" y="334"/>
                  </a:moveTo>
                  <a:lnTo>
                    <a:pt x="5132" y="1988"/>
                  </a:lnTo>
                  <a:cubicBezTo>
                    <a:pt x="5132" y="2239"/>
                    <a:pt x="5073" y="2477"/>
                    <a:pt x="4966" y="2703"/>
                  </a:cubicBezTo>
                  <a:cubicBezTo>
                    <a:pt x="4954" y="2727"/>
                    <a:pt x="4954" y="2739"/>
                    <a:pt x="4954" y="2774"/>
                  </a:cubicBezTo>
                  <a:lnTo>
                    <a:pt x="4954" y="3262"/>
                  </a:lnTo>
                  <a:cubicBezTo>
                    <a:pt x="4954" y="3727"/>
                    <a:pt x="4763" y="4155"/>
                    <a:pt x="4430" y="4465"/>
                  </a:cubicBezTo>
                  <a:cubicBezTo>
                    <a:pt x="4108" y="4765"/>
                    <a:pt x="3713" y="4920"/>
                    <a:pt x="3275" y="4920"/>
                  </a:cubicBezTo>
                  <a:cubicBezTo>
                    <a:pt x="3243" y="4920"/>
                    <a:pt x="3212" y="4919"/>
                    <a:pt x="3180" y="4917"/>
                  </a:cubicBezTo>
                  <a:cubicBezTo>
                    <a:pt x="2299" y="4882"/>
                    <a:pt x="1620" y="4120"/>
                    <a:pt x="1620" y="3215"/>
                  </a:cubicBezTo>
                  <a:lnTo>
                    <a:pt x="1620" y="2786"/>
                  </a:lnTo>
                  <a:cubicBezTo>
                    <a:pt x="1620" y="2762"/>
                    <a:pt x="1620" y="2739"/>
                    <a:pt x="1608" y="2715"/>
                  </a:cubicBezTo>
                  <a:cubicBezTo>
                    <a:pt x="1501" y="2489"/>
                    <a:pt x="1441" y="2239"/>
                    <a:pt x="1441" y="2000"/>
                  </a:cubicBezTo>
                  <a:lnTo>
                    <a:pt x="1441" y="1631"/>
                  </a:lnTo>
                  <a:cubicBezTo>
                    <a:pt x="1441" y="917"/>
                    <a:pt x="2025" y="334"/>
                    <a:pt x="2739" y="334"/>
                  </a:cubicBezTo>
                  <a:close/>
                  <a:moveTo>
                    <a:pt x="4204" y="5048"/>
                  </a:moveTo>
                  <a:lnTo>
                    <a:pt x="4204" y="5358"/>
                  </a:lnTo>
                  <a:lnTo>
                    <a:pt x="3287" y="6001"/>
                  </a:lnTo>
                  <a:lnTo>
                    <a:pt x="2358" y="5358"/>
                  </a:lnTo>
                  <a:lnTo>
                    <a:pt x="2358" y="5048"/>
                  </a:lnTo>
                  <a:cubicBezTo>
                    <a:pt x="2596" y="5179"/>
                    <a:pt x="2870" y="5263"/>
                    <a:pt x="3156" y="5275"/>
                  </a:cubicBezTo>
                  <a:lnTo>
                    <a:pt x="3287" y="5275"/>
                  </a:lnTo>
                  <a:cubicBezTo>
                    <a:pt x="3608" y="5275"/>
                    <a:pt x="3930" y="5203"/>
                    <a:pt x="4204" y="5048"/>
                  </a:cubicBezTo>
                  <a:close/>
                  <a:moveTo>
                    <a:pt x="2203" y="5668"/>
                  </a:moveTo>
                  <a:lnTo>
                    <a:pt x="3001" y="6227"/>
                  </a:lnTo>
                  <a:lnTo>
                    <a:pt x="2584" y="6656"/>
                  </a:lnTo>
                  <a:lnTo>
                    <a:pt x="2573" y="6656"/>
                  </a:lnTo>
                  <a:lnTo>
                    <a:pt x="2037" y="5858"/>
                  </a:lnTo>
                  <a:lnTo>
                    <a:pt x="2203" y="5668"/>
                  </a:lnTo>
                  <a:close/>
                  <a:moveTo>
                    <a:pt x="4359" y="5668"/>
                  </a:moveTo>
                  <a:lnTo>
                    <a:pt x="4525" y="5858"/>
                  </a:lnTo>
                  <a:lnTo>
                    <a:pt x="4001" y="6656"/>
                  </a:lnTo>
                  <a:lnTo>
                    <a:pt x="3989" y="6656"/>
                  </a:lnTo>
                  <a:lnTo>
                    <a:pt x="3549" y="6227"/>
                  </a:lnTo>
                  <a:lnTo>
                    <a:pt x="4359" y="5668"/>
                  </a:lnTo>
                  <a:close/>
                  <a:moveTo>
                    <a:pt x="2739" y="0"/>
                  </a:moveTo>
                  <a:cubicBezTo>
                    <a:pt x="1822" y="0"/>
                    <a:pt x="1096" y="738"/>
                    <a:pt x="1096" y="1643"/>
                  </a:cubicBezTo>
                  <a:lnTo>
                    <a:pt x="1096" y="2012"/>
                  </a:lnTo>
                  <a:cubicBezTo>
                    <a:pt x="1096" y="2298"/>
                    <a:pt x="1156" y="2584"/>
                    <a:pt x="1275" y="2846"/>
                  </a:cubicBezTo>
                  <a:lnTo>
                    <a:pt x="1275" y="3239"/>
                  </a:lnTo>
                  <a:cubicBezTo>
                    <a:pt x="1275" y="3870"/>
                    <a:pt x="1561" y="4453"/>
                    <a:pt x="2001" y="4822"/>
                  </a:cubicBezTo>
                  <a:lnTo>
                    <a:pt x="2001" y="5406"/>
                  </a:lnTo>
                  <a:lnTo>
                    <a:pt x="1692" y="5739"/>
                  </a:lnTo>
                  <a:cubicBezTo>
                    <a:pt x="1668" y="5763"/>
                    <a:pt x="1644" y="5822"/>
                    <a:pt x="1644" y="5870"/>
                  </a:cubicBezTo>
                  <a:lnTo>
                    <a:pt x="596" y="6251"/>
                  </a:lnTo>
                  <a:cubicBezTo>
                    <a:pt x="239" y="6394"/>
                    <a:pt x="1" y="6727"/>
                    <a:pt x="1" y="7108"/>
                  </a:cubicBezTo>
                  <a:lnTo>
                    <a:pt x="1" y="8418"/>
                  </a:lnTo>
                  <a:cubicBezTo>
                    <a:pt x="1" y="8501"/>
                    <a:pt x="72" y="8573"/>
                    <a:pt x="156" y="8573"/>
                  </a:cubicBezTo>
                  <a:cubicBezTo>
                    <a:pt x="251" y="8573"/>
                    <a:pt x="322" y="8501"/>
                    <a:pt x="322" y="8418"/>
                  </a:cubicBezTo>
                  <a:lnTo>
                    <a:pt x="322" y="7108"/>
                  </a:lnTo>
                  <a:cubicBezTo>
                    <a:pt x="322" y="6870"/>
                    <a:pt x="477" y="6656"/>
                    <a:pt x="691" y="6584"/>
                  </a:cubicBezTo>
                  <a:lnTo>
                    <a:pt x="1811" y="6179"/>
                  </a:lnTo>
                  <a:lnTo>
                    <a:pt x="2275" y="6882"/>
                  </a:lnTo>
                  <a:cubicBezTo>
                    <a:pt x="2334" y="6965"/>
                    <a:pt x="2418" y="7025"/>
                    <a:pt x="2525" y="7025"/>
                  </a:cubicBezTo>
                  <a:lnTo>
                    <a:pt x="2561" y="7025"/>
                  </a:lnTo>
                  <a:cubicBezTo>
                    <a:pt x="2644" y="7025"/>
                    <a:pt x="2739" y="7001"/>
                    <a:pt x="2811" y="6930"/>
                  </a:cubicBezTo>
                  <a:lnTo>
                    <a:pt x="3096" y="6644"/>
                  </a:lnTo>
                  <a:lnTo>
                    <a:pt x="3096" y="8430"/>
                  </a:lnTo>
                  <a:cubicBezTo>
                    <a:pt x="3096" y="8513"/>
                    <a:pt x="3168" y="8596"/>
                    <a:pt x="3251" y="8596"/>
                  </a:cubicBezTo>
                  <a:cubicBezTo>
                    <a:pt x="3346" y="8596"/>
                    <a:pt x="3418" y="8513"/>
                    <a:pt x="3418" y="8430"/>
                  </a:cubicBezTo>
                  <a:lnTo>
                    <a:pt x="3418" y="6644"/>
                  </a:lnTo>
                  <a:lnTo>
                    <a:pt x="3704" y="6930"/>
                  </a:lnTo>
                  <a:cubicBezTo>
                    <a:pt x="3763" y="6989"/>
                    <a:pt x="3870" y="7025"/>
                    <a:pt x="3954" y="7025"/>
                  </a:cubicBezTo>
                  <a:lnTo>
                    <a:pt x="3989" y="7025"/>
                  </a:lnTo>
                  <a:cubicBezTo>
                    <a:pt x="4085" y="7013"/>
                    <a:pt x="4180" y="6953"/>
                    <a:pt x="4239" y="6882"/>
                  </a:cubicBezTo>
                  <a:lnTo>
                    <a:pt x="4704" y="6179"/>
                  </a:lnTo>
                  <a:lnTo>
                    <a:pt x="5811" y="6584"/>
                  </a:lnTo>
                  <a:cubicBezTo>
                    <a:pt x="6037" y="6656"/>
                    <a:pt x="6192" y="6882"/>
                    <a:pt x="6192" y="7108"/>
                  </a:cubicBezTo>
                  <a:lnTo>
                    <a:pt x="6192" y="8418"/>
                  </a:lnTo>
                  <a:cubicBezTo>
                    <a:pt x="6192" y="8501"/>
                    <a:pt x="6264" y="8573"/>
                    <a:pt x="6347" y="8573"/>
                  </a:cubicBezTo>
                  <a:cubicBezTo>
                    <a:pt x="6442" y="8573"/>
                    <a:pt x="6514" y="8501"/>
                    <a:pt x="6514" y="8418"/>
                  </a:cubicBezTo>
                  <a:lnTo>
                    <a:pt x="6514" y="7108"/>
                  </a:lnTo>
                  <a:cubicBezTo>
                    <a:pt x="6561" y="6703"/>
                    <a:pt x="6323" y="6370"/>
                    <a:pt x="5966" y="6239"/>
                  </a:cubicBezTo>
                  <a:lnTo>
                    <a:pt x="4906" y="5858"/>
                  </a:lnTo>
                  <a:cubicBezTo>
                    <a:pt x="4906" y="5810"/>
                    <a:pt x="4894" y="5763"/>
                    <a:pt x="4859" y="5715"/>
                  </a:cubicBezTo>
                  <a:lnTo>
                    <a:pt x="4549" y="5394"/>
                  </a:lnTo>
                  <a:lnTo>
                    <a:pt x="4549" y="4822"/>
                  </a:lnTo>
                  <a:cubicBezTo>
                    <a:pt x="4585" y="4798"/>
                    <a:pt x="4609" y="4763"/>
                    <a:pt x="4656" y="4739"/>
                  </a:cubicBezTo>
                  <a:cubicBezTo>
                    <a:pt x="5061" y="4370"/>
                    <a:pt x="5275" y="3822"/>
                    <a:pt x="5275" y="3274"/>
                  </a:cubicBezTo>
                  <a:lnTo>
                    <a:pt x="5275" y="2834"/>
                  </a:lnTo>
                  <a:cubicBezTo>
                    <a:pt x="5394" y="2560"/>
                    <a:pt x="5454" y="2286"/>
                    <a:pt x="5454" y="2000"/>
                  </a:cubicBezTo>
                  <a:lnTo>
                    <a:pt x="5454" y="167"/>
                  </a:lnTo>
                  <a:cubicBezTo>
                    <a:pt x="5454" y="83"/>
                    <a:pt x="5382" y="0"/>
                    <a:pt x="5299"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5" name="Google Shape;3285;p62"/>
            <p:cNvSpPr/>
            <p:nvPr/>
          </p:nvSpPr>
          <p:spPr>
            <a:xfrm>
              <a:off x="6665804" y="3232053"/>
              <a:ext cx="10630" cy="33737"/>
            </a:xfrm>
            <a:custGeom>
              <a:rect b="b" l="l" r="r" t="t"/>
              <a:pathLst>
                <a:path extrusionOk="0" h="1060" w="334">
                  <a:moveTo>
                    <a:pt x="167" y="0"/>
                  </a:moveTo>
                  <a:cubicBezTo>
                    <a:pt x="83" y="0"/>
                    <a:pt x="0" y="83"/>
                    <a:pt x="0" y="167"/>
                  </a:cubicBezTo>
                  <a:lnTo>
                    <a:pt x="0" y="893"/>
                  </a:lnTo>
                  <a:cubicBezTo>
                    <a:pt x="0" y="988"/>
                    <a:pt x="83" y="1060"/>
                    <a:pt x="167" y="1060"/>
                  </a:cubicBezTo>
                  <a:cubicBezTo>
                    <a:pt x="262" y="1060"/>
                    <a:pt x="333" y="988"/>
                    <a:pt x="333" y="893"/>
                  </a:cubicBezTo>
                  <a:lnTo>
                    <a:pt x="333" y="167"/>
                  </a:lnTo>
                  <a:cubicBezTo>
                    <a:pt x="333" y="83"/>
                    <a:pt x="262" y="0"/>
                    <a:pt x="167"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6" name="Google Shape;3286;p62"/>
            <p:cNvSpPr/>
            <p:nvPr/>
          </p:nvSpPr>
          <p:spPr>
            <a:xfrm>
              <a:off x="6793877" y="3232053"/>
              <a:ext cx="10248" cy="33737"/>
            </a:xfrm>
            <a:custGeom>
              <a:rect b="b" l="l" r="r" t="t"/>
              <a:pathLst>
                <a:path extrusionOk="0" h="1060" w="322">
                  <a:moveTo>
                    <a:pt x="167" y="0"/>
                  </a:moveTo>
                  <a:cubicBezTo>
                    <a:pt x="72" y="0"/>
                    <a:pt x="0" y="83"/>
                    <a:pt x="0" y="167"/>
                  </a:cubicBezTo>
                  <a:lnTo>
                    <a:pt x="0" y="893"/>
                  </a:lnTo>
                  <a:cubicBezTo>
                    <a:pt x="0" y="988"/>
                    <a:pt x="72" y="1060"/>
                    <a:pt x="167" y="1060"/>
                  </a:cubicBezTo>
                  <a:cubicBezTo>
                    <a:pt x="250" y="1060"/>
                    <a:pt x="322" y="988"/>
                    <a:pt x="322" y="893"/>
                  </a:cubicBezTo>
                  <a:lnTo>
                    <a:pt x="322" y="167"/>
                  </a:lnTo>
                  <a:cubicBezTo>
                    <a:pt x="322" y="83"/>
                    <a:pt x="250" y="0"/>
                    <a:pt x="167"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7" name="Google Shape;3287;p62"/>
            <p:cNvSpPr/>
            <p:nvPr/>
          </p:nvSpPr>
          <p:spPr>
            <a:xfrm>
              <a:off x="6828347" y="2952766"/>
              <a:ext cx="173969" cy="181162"/>
            </a:xfrm>
            <a:custGeom>
              <a:rect b="b" l="l" r="r" t="t"/>
              <a:pathLst>
                <a:path extrusionOk="0" h="5692" w="5466">
                  <a:moveTo>
                    <a:pt x="3847" y="0"/>
                  </a:moveTo>
                  <a:cubicBezTo>
                    <a:pt x="3751" y="0"/>
                    <a:pt x="3680" y="72"/>
                    <a:pt x="3680" y="167"/>
                  </a:cubicBezTo>
                  <a:cubicBezTo>
                    <a:pt x="3680" y="250"/>
                    <a:pt x="3751" y="322"/>
                    <a:pt x="3847" y="322"/>
                  </a:cubicBezTo>
                  <a:lnTo>
                    <a:pt x="4751" y="322"/>
                  </a:lnTo>
                  <a:cubicBezTo>
                    <a:pt x="4954" y="322"/>
                    <a:pt x="5121" y="488"/>
                    <a:pt x="5121" y="703"/>
                  </a:cubicBezTo>
                  <a:lnTo>
                    <a:pt x="5121" y="3643"/>
                  </a:lnTo>
                  <a:cubicBezTo>
                    <a:pt x="5121" y="3858"/>
                    <a:pt x="4954" y="4013"/>
                    <a:pt x="4751" y="4013"/>
                  </a:cubicBezTo>
                  <a:lnTo>
                    <a:pt x="2918" y="4013"/>
                  </a:lnTo>
                  <a:cubicBezTo>
                    <a:pt x="2894" y="4013"/>
                    <a:pt x="2846" y="4036"/>
                    <a:pt x="2811" y="4048"/>
                  </a:cubicBezTo>
                  <a:lnTo>
                    <a:pt x="1180" y="5239"/>
                  </a:lnTo>
                  <a:lnTo>
                    <a:pt x="1180" y="5239"/>
                  </a:lnTo>
                  <a:lnTo>
                    <a:pt x="1430" y="4227"/>
                  </a:lnTo>
                  <a:cubicBezTo>
                    <a:pt x="1442" y="4179"/>
                    <a:pt x="1430" y="4120"/>
                    <a:pt x="1406" y="4072"/>
                  </a:cubicBezTo>
                  <a:cubicBezTo>
                    <a:pt x="1370" y="4036"/>
                    <a:pt x="1311" y="4013"/>
                    <a:pt x="1263" y="4013"/>
                  </a:cubicBezTo>
                  <a:lnTo>
                    <a:pt x="715" y="4013"/>
                  </a:lnTo>
                  <a:cubicBezTo>
                    <a:pt x="513" y="4013"/>
                    <a:pt x="346" y="3858"/>
                    <a:pt x="346" y="3643"/>
                  </a:cubicBezTo>
                  <a:lnTo>
                    <a:pt x="346" y="715"/>
                  </a:lnTo>
                  <a:cubicBezTo>
                    <a:pt x="346" y="500"/>
                    <a:pt x="513" y="345"/>
                    <a:pt x="715" y="345"/>
                  </a:cubicBezTo>
                  <a:lnTo>
                    <a:pt x="1620" y="345"/>
                  </a:lnTo>
                  <a:cubicBezTo>
                    <a:pt x="1715" y="345"/>
                    <a:pt x="1787" y="262"/>
                    <a:pt x="1787" y="179"/>
                  </a:cubicBezTo>
                  <a:cubicBezTo>
                    <a:pt x="1787" y="84"/>
                    <a:pt x="1715" y="12"/>
                    <a:pt x="1620" y="12"/>
                  </a:cubicBezTo>
                  <a:lnTo>
                    <a:pt x="715" y="12"/>
                  </a:lnTo>
                  <a:cubicBezTo>
                    <a:pt x="310" y="12"/>
                    <a:pt x="1" y="345"/>
                    <a:pt x="1" y="726"/>
                  </a:cubicBezTo>
                  <a:lnTo>
                    <a:pt x="1" y="3643"/>
                  </a:lnTo>
                  <a:cubicBezTo>
                    <a:pt x="1" y="4048"/>
                    <a:pt x="334" y="4358"/>
                    <a:pt x="715" y="4358"/>
                  </a:cubicBezTo>
                  <a:lnTo>
                    <a:pt x="1049" y="4358"/>
                  </a:lnTo>
                  <a:lnTo>
                    <a:pt x="787" y="5370"/>
                  </a:lnTo>
                  <a:cubicBezTo>
                    <a:pt x="763" y="5477"/>
                    <a:pt x="811" y="5596"/>
                    <a:pt x="894" y="5656"/>
                  </a:cubicBezTo>
                  <a:cubicBezTo>
                    <a:pt x="941" y="5679"/>
                    <a:pt x="989" y="5691"/>
                    <a:pt x="1049" y="5691"/>
                  </a:cubicBezTo>
                  <a:cubicBezTo>
                    <a:pt x="1108" y="5691"/>
                    <a:pt x="1144" y="5679"/>
                    <a:pt x="1192" y="5656"/>
                  </a:cubicBezTo>
                  <a:lnTo>
                    <a:pt x="2954" y="4370"/>
                  </a:lnTo>
                  <a:lnTo>
                    <a:pt x="4716" y="4370"/>
                  </a:lnTo>
                  <a:cubicBezTo>
                    <a:pt x="5121" y="4370"/>
                    <a:pt x="5430" y="4048"/>
                    <a:pt x="5430" y="3655"/>
                  </a:cubicBezTo>
                  <a:lnTo>
                    <a:pt x="5430" y="726"/>
                  </a:lnTo>
                  <a:cubicBezTo>
                    <a:pt x="5466" y="322"/>
                    <a:pt x="5132" y="0"/>
                    <a:pt x="4751"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8" name="Google Shape;3288;p62"/>
            <p:cNvSpPr/>
            <p:nvPr/>
          </p:nvSpPr>
          <p:spPr>
            <a:xfrm>
              <a:off x="6898463" y="2917502"/>
              <a:ext cx="34151" cy="104999"/>
            </a:xfrm>
            <a:custGeom>
              <a:rect b="b" l="l" r="r" t="t"/>
              <a:pathLst>
                <a:path extrusionOk="0" h="3299" w="1073">
                  <a:moveTo>
                    <a:pt x="715" y="346"/>
                  </a:moveTo>
                  <a:lnTo>
                    <a:pt x="548" y="2930"/>
                  </a:lnTo>
                  <a:lnTo>
                    <a:pt x="513" y="2930"/>
                  </a:lnTo>
                  <a:lnTo>
                    <a:pt x="346" y="346"/>
                  </a:lnTo>
                  <a:close/>
                  <a:moveTo>
                    <a:pt x="167" y="1"/>
                  </a:moveTo>
                  <a:cubicBezTo>
                    <a:pt x="120" y="1"/>
                    <a:pt x="72" y="25"/>
                    <a:pt x="48" y="60"/>
                  </a:cubicBezTo>
                  <a:cubicBezTo>
                    <a:pt x="12" y="96"/>
                    <a:pt x="1" y="144"/>
                    <a:pt x="1" y="203"/>
                  </a:cubicBezTo>
                  <a:lnTo>
                    <a:pt x="179" y="3132"/>
                  </a:lnTo>
                  <a:cubicBezTo>
                    <a:pt x="179" y="3216"/>
                    <a:pt x="251" y="3299"/>
                    <a:pt x="346" y="3299"/>
                  </a:cubicBezTo>
                  <a:lnTo>
                    <a:pt x="715" y="3299"/>
                  </a:lnTo>
                  <a:cubicBezTo>
                    <a:pt x="798" y="3299"/>
                    <a:pt x="882" y="3216"/>
                    <a:pt x="882" y="3132"/>
                  </a:cubicBezTo>
                  <a:lnTo>
                    <a:pt x="1060" y="203"/>
                  </a:lnTo>
                  <a:cubicBezTo>
                    <a:pt x="1072" y="144"/>
                    <a:pt x="1048" y="96"/>
                    <a:pt x="1013" y="60"/>
                  </a:cubicBezTo>
                  <a:cubicBezTo>
                    <a:pt x="989" y="37"/>
                    <a:pt x="941" y="1"/>
                    <a:pt x="894"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9" name="Google Shape;3289;p62"/>
            <p:cNvSpPr/>
            <p:nvPr/>
          </p:nvSpPr>
          <p:spPr>
            <a:xfrm>
              <a:off x="6898081" y="3028548"/>
              <a:ext cx="34151" cy="34119"/>
            </a:xfrm>
            <a:custGeom>
              <a:rect b="b" l="l" r="r" t="t"/>
              <a:pathLst>
                <a:path extrusionOk="0" h="1072" w="1073">
                  <a:moveTo>
                    <a:pt x="536" y="346"/>
                  </a:moveTo>
                  <a:cubicBezTo>
                    <a:pt x="644" y="346"/>
                    <a:pt x="727" y="429"/>
                    <a:pt x="727" y="536"/>
                  </a:cubicBezTo>
                  <a:cubicBezTo>
                    <a:pt x="727" y="631"/>
                    <a:pt x="655" y="727"/>
                    <a:pt x="536" y="727"/>
                  </a:cubicBezTo>
                  <a:cubicBezTo>
                    <a:pt x="429" y="727"/>
                    <a:pt x="346" y="631"/>
                    <a:pt x="346" y="536"/>
                  </a:cubicBezTo>
                  <a:cubicBezTo>
                    <a:pt x="346" y="429"/>
                    <a:pt x="429" y="346"/>
                    <a:pt x="536" y="346"/>
                  </a:cubicBezTo>
                  <a:close/>
                  <a:moveTo>
                    <a:pt x="536" y="0"/>
                  </a:moveTo>
                  <a:cubicBezTo>
                    <a:pt x="239" y="0"/>
                    <a:pt x="1" y="239"/>
                    <a:pt x="1" y="536"/>
                  </a:cubicBezTo>
                  <a:cubicBezTo>
                    <a:pt x="1" y="834"/>
                    <a:pt x="239" y="1072"/>
                    <a:pt x="536" y="1072"/>
                  </a:cubicBezTo>
                  <a:cubicBezTo>
                    <a:pt x="834" y="1072"/>
                    <a:pt x="1072" y="834"/>
                    <a:pt x="1072" y="536"/>
                  </a:cubicBezTo>
                  <a:cubicBezTo>
                    <a:pt x="1072" y="239"/>
                    <a:pt x="834" y="0"/>
                    <a:pt x="536"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2"/>
        </a:solidFill>
      </p:bgPr>
    </p:bg>
    <p:spTree>
      <p:nvGrpSpPr>
        <p:cNvPr id="3293" name="Shape 3293"/>
        <p:cNvGrpSpPr/>
        <p:nvPr/>
      </p:nvGrpSpPr>
      <p:grpSpPr>
        <a:xfrm>
          <a:off x="0" y="0"/>
          <a:ext cx="0" cy="0"/>
          <a:chOff x="0" y="0"/>
          <a:chExt cx="0" cy="0"/>
        </a:xfrm>
      </p:grpSpPr>
      <p:sp>
        <p:nvSpPr>
          <p:cNvPr id="3294" name="Google Shape;3294;p63"/>
          <p:cNvSpPr/>
          <p:nvPr/>
        </p:nvSpPr>
        <p:spPr>
          <a:xfrm>
            <a:off x="2880863" y="1438650"/>
            <a:ext cx="5022900" cy="2111100"/>
          </a:xfrm>
          <a:prstGeom prst="roundRect">
            <a:avLst>
              <a:gd fmla="val 16667" name="adj"/>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5" name="Google Shape;3295;p63"/>
          <p:cNvSpPr/>
          <p:nvPr/>
        </p:nvSpPr>
        <p:spPr>
          <a:xfrm>
            <a:off x="1240225" y="1438650"/>
            <a:ext cx="1376700" cy="1047300"/>
          </a:xfrm>
          <a:prstGeom prst="wedgeRoundRectCallout">
            <a:avLst>
              <a:gd fmla="val -19511" name="adj1"/>
              <a:gd fmla="val 66620" name="adj2"/>
              <a:gd fmla="val 0" name="adj3"/>
            </a:avLst>
          </a:prstGeom>
          <a:solidFill>
            <a:schemeClr val="lt1"/>
          </a:solidFill>
          <a:ln cap="flat" cmpd="sng" w="9525">
            <a:solidFill>
              <a:srgbClr val="595959"/>
            </a:solidFill>
            <a:prstDash val="solid"/>
            <a:round/>
            <a:headEnd len="sm" w="sm" type="none"/>
            <a:tailEnd len="sm" w="sm" type="none"/>
          </a:ln>
          <a:effectLst>
            <a:outerShdw rotWithShape="0" algn="bl" dir="3000000" dist="76200">
              <a:schemeClr val="dk1"/>
            </a:outerShdw>
          </a:effectLst>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296" name="Google Shape;3296;p63"/>
          <p:cNvSpPr txBox="1"/>
          <p:nvPr>
            <p:ph type="title"/>
          </p:nvPr>
        </p:nvSpPr>
        <p:spPr>
          <a:xfrm>
            <a:off x="3102863" y="1738875"/>
            <a:ext cx="4578900" cy="721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920"/>
              <a:t>Our Tasks</a:t>
            </a:r>
            <a:endParaRPr sz="2920"/>
          </a:p>
        </p:txBody>
      </p:sp>
      <p:sp>
        <p:nvSpPr>
          <p:cNvPr id="3297" name="Google Shape;3297;p63"/>
          <p:cNvSpPr txBox="1"/>
          <p:nvPr>
            <p:ph idx="4294967295" type="title"/>
          </p:nvPr>
        </p:nvSpPr>
        <p:spPr>
          <a:xfrm>
            <a:off x="1501988" y="1438650"/>
            <a:ext cx="853200" cy="1047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5400"/>
              <a:t>05</a:t>
            </a:r>
            <a:endParaRPr sz="5400"/>
          </a:p>
        </p:txBody>
      </p:sp>
      <p:sp>
        <p:nvSpPr>
          <p:cNvPr id="3298" name="Google Shape;3298;p63"/>
          <p:cNvSpPr/>
          <p:nvPr/>
        </p:nvSpPr>
        <p:spPr>
          <a:xfrm>
            <a:off x="2557875" y="3097575"/>
            <a:ext cx="415800" cy="415800"/>
          </a:xfrm>
          <a:prstGeom prst="star4">
            <a:avLst>
              <a:gd fmla="val 19794" name="adj"/>
            </a:avLst>
          </a:prstGeom>
          <a:solidFill>
            <a:schemeClr val="accent3"/>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9" name="Google Shape;3299;p63"/>
          <p:cNvSpPr/>
          <p:nvPr/>
        </p:nvSpPr>
        <p:spPr>
          <a:xfrm rot="-9203575">
            <a:off x="7506482" y="1570515"/>
            <a:ext cx="182866" cy="182866"/>
          </a:xfrm>
          <a:prstGeom prst="ellipse">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0" name="Google Shape;3300;p63"/>
          <p:cNvSpPr/>
          <p:nvPr/>
        </p:nvSpPr>
        <p:spPr>
          <a:xfrm rot="-9201064">
            <a:off x="7707978" y="1870420"/>
            <a:ext cx="91634" cy="91634"/>
          </a:xfrm>
          <a:prstGeom prst="ellipse">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1" name="Google Shape;3301;p63"/>
          <p:cNvSpPr/>
          <p:nvPr/>
        </p:nvSpPr>
        <p:spPr>
          <a:xfrm>
            <a:off x="7746617" y="1854736"/>
            <a:ext cx="574454" cy="575227"/>
          </a:xfrm>
          <a:custGeom>
            <a:rect b="b" l="l" r="r" t="t"/>
            <a:pathLst>
              <a:path extrusionOk="0" h="43877" w="43818">
                <a:moveTo>
                  <a:pt x="21909" y="1"/>
                </a:moveTo>
                <a:cubicBezTo>
                  <a:pt x="21909" y="12101"/>
                  <a:pt x="12100" y="21968"/>
                  <a:pt x="0" y="21968"/>
                </a:cubicBezTo>
                <a:cubicBezTo>
                  <a:pt x="12100" y="21968"/>
                  <a:pt x="21909" y="31777"/>
                  <a:pt x="21909" y="43877"/>
                </a:cubicBezTo>
                <a:cubicBezTo>
                  <a:pt x="21909" y="31777"/>
                  <a:pt x="31718" y="21968"/>
                  <a:pt x="43817" y="21968"/>
                </a:cubicBezTo>
                <a:cubicBezTo>
                  <a:pt x="31718" y="21968"/>
                  <a:pt x="21909" y="12101"/>
                  <a:pt x="21909" y="1"/>
                </a:cubicBezTo>
                <a:close/>
              </a:path>
            </a:pathLst>
          </a:custGeom>
          <a:solidFill>
            <a:schemeClr val="dk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2" name="Google Shape;3302;p63"/>
          <p:cNvSpPr txBox="1"/>
          <p:nvPr/>
        </p:nvSpPr>
        <p:spPr>
          <a:xfrm>
            <a:off x="3102875" y="2485950"/>
            <a:ext cx="3345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Titillium Web"/>
                <a:ea typeface="Titillium Web"/>
                <a:cs typeface="Titillium Web"/>
                <a:sym typeface="Titillium Web"/>
              </a:rPr>
              <a:t>Simple 	   Moderate		Complex</a:t>
            </a:r>
            <a:endParaRPr>
              <a:latin typeface="Titillium Web"/>
              <a:ea typeface="Titillium Web"/>
              <a:cs typeface="Titillium Web"/>
              <a:sym typeface="Titillium Web"/>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06" name="Shape 3306"/>
        <p:cNvGrpSpPr/>
        <p:nvPr/>
      </p:nvGrpSpPr>
      <p:grpSpPr>
        <a:xfrm>
          <a:off x="0" y="0"/>
          <a:ext cx="0" cy="0"/>
          <a:chOff x="0" y="0"/>
          <a:chExt cx="0" cy="0"/>
        </a:xfrm>
      </p:grpSpPr>
      <p:sp>
        <p:nvSpPr>
          <p:cNvPr id="3307" name="Google Shape;3307;p64"/>
          <p:cNvSpPr txBox="1"/>
          <p:nvPr>
            <p:ph type="title"/>
          </p:nvPr>
        </p:nvSpPr>
        <p:spPr>
          <a:xfrm>
            <a:off x="1844825" y="539400"/>
            <a:ext cx="6321600" cy="5259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Our tasks</a:t>
            </a:r>
            <a:endParaRPr/>
          </a:p>
        </p:txBody>
      </p:sp>
      <p:sp>
        <p:nvSpPr>
          <p:cNvPr id="3308" name="Google Shape;3308;p64"/>
          <p:cNvSpPr txBox="1"/>
          <p:nvPr>
            <p:ph idx="1" type="body"/>
          </p:nvPr>
        </p:nvSpPr>
        <p:spPr>
          <a:xfrm>
            <a:off x="1316400" y="1379725"/>
            <a:ext cx="6511200" cy="2781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1700"/>
              <a:t>We categorized different </a:t>
            </a:r>
            <a:r>
              <a:rPr lang="en" sz="1700"/>
              <a:t>tasks conducted by users by focusing on two main matrics: Frequency of use + Complexity of use.</a:t>
            </a:r>
            <a:endParaRPr sz="1700"/>
          </a:p>
          <a:p>
            <a:pPr indent="0" lvl="0" marL="0" rtl="0" algn="l">
              <a:spcBef>
                <a:spcPts val="1200"/>
              </a:spcBef>
              <a:spcAft>
                <a:spcPts val="1200"/>
              </a:spcAft>
              <a:buNone/>
            </a:pPr>
            <a:r>
              <a:t/>
            </a:r>
            <a:endParaRPr sz="1700"/>
          </a:p>
        </p:txBody>
      </p:sp>
      <p:sp>
        <p:nvSpPr>
          <p:cNvPr id="3309" name="Google Shape;3309;p64"/>
          <p:cNvSpPr txBox="1"/>
          <p:nvPr/>
        </p:nvSpPr>
        <p:spPr>
          <a:xfrm>
            <a:off x="1515000" y="2233025"/>
            <a:ext cx="5702700" cy="1647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700">
                <a:solidFill>
                  <a:schemeClr val="dk1"/>
                </a:solidFill>
                <a:latin typeface="Titillium Web"/>
                <a:ea typeface="Titillium Web"/>
                <a:cs typeface="Titillium Web"/>
                <a:sym typeface="Titillium Web"/>
              </a:rPr>
              <a:t>Frequency of use</a:t>
            </a:r>
            <a:r>
              <a:rPr lang="en" sz="1700">
                <a:solidFill>
                  <a:schemeClr val="dk1"/>
                </a:solidFill>
                <a:latin typeface="Titillium Web"/>
                <a:ea typeface="Titillium Web"/>
                <a:cs typeface="Titillium Web"/>
                <a:sym typeface="Titillium Web"/>
              </a:rPr>
              <a:t>: How often in the application cycle, is the task completed to serve its purpose to fulfil users’ needs. </a:t>
            </a:r>
            <a:endParaRPr sz="1700">
              <a:solidFill>
                <a:schemeClr val="dk1"/>
              </a:solidFill>
              <a:latin typeface="Titillium Web"/>
              <a:ea typeface="Titillium Web"/>
              <a:cs typeface="Titillium Web"/>
              <a:sym typeface="Titillium Web"/>
            </a:endParaRPr>
          </a:p>
          <a:p>
            <a:pPr indent="0" lvl="0" marL="0" rtl="0" algn="l">
              <a:spcBef>
                <a:spcPts val="1200"/>
              </a:spcBef>
              <a:spcAft>
                <a:spcPts val="1200"/>
              </a:spcAft>
              <a:buNone/>
            </a:pPr>
            <a:r>
              <a:rPr b="1" lang="en" sz="1700">
                <a:solidFill>
                  <a:schemeClr val="dk1"/>
                </a:solidFill>
                <a:latin typeface="Titillium Web"/>
                <a:ea typeface="Titillium Web"/>
                <a:cs typeface="Titillium Web"/>
                <a:sym typeface="Titillium Web"/>
              </a:rPr>
              <a:t>Complexity of use</a:t>
            </a:r>
            <a:r>
              <a:rPr lang="en" sz="1700">
                <a:solidFill>
                  <a:schemeClr val="dk1"/>
                </a:solidFill>
                <a:latin typeface="Titillium Web"/>
                <a:ea typeface="Titillium Web"/>
                <a:cs typeface="Titillium Web"/>
                <a:sym typeface="Titillium Web"/>
              </a:rPr>
              <a:t>: How many steps of interfaces are required to complete the task without the need for additional learning by the user.</a:t>
            </a:r>
            <a:endParaRPr>
              <a:latin typeface="Titillium Web"/>
              <a:ea typeface="Titillium Web"/>
              <a:cs typeface="Titillium Web"/>
              <a:sym typeface="Titillium Web"/>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13" name="Shape 3313"/>
        <p:cNvGrpSpPr/>
        <p:nvPr/>
      </p:nvGrpSpPr>
      <p:grpSpPr>
        <a:xfrm>
          <a:off x="0" y="0"/>
          <a:ext cx="0" cy="0"/>
          <a:chOff x="0" y="0"/>
          <a:chExt cx="0" cy="0"/>
        </a:xfrm>
      </p:grpSpPr>
      <p:sp>
        <p:nvSpPr>
          <p:cNvPr id="3314" name="Google Shape;3314;p65"/>
          <p:cNvSpPr txBox="1"/>
          <p:nvPr>
            <p:ph type="title"/>
          </p:nvPr>
        </p:nvSpPr>
        <p:spPr>
          <a:xfrm>
            <a:off x="1844825" y="539400"/>
            <a:ext cx="6321600" cy="5259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Our tasks</a:t>
            </a:r>
            <a:endParaRPr/>
          </a:p>
        </p:txBody>
      </p:sp>
      <p:sp>
        <p:nvSpPr>
          <p:cNvPr id="3315" name="Google Shape;3315;p65"/>
          <p:cNvSpPr txBox="1"/>
          <p:nvPr>
            <p:ph idx="1" type="body"/>
          </p:nvPr>
        </p:nvSpPr>
        <p:spPr>
          <a:xfrm>
            <a:off x="969150" y="1022500"/>
            <a:ext cx="6511200" cy="278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700"/>
              <a:t>Simple</a:t>
            </a:r>
            <a:endParaRPr sz="1700"/>
          </a:p>
          <a:p>
            <a:pPr indent="-336550" lvl="0" marL="457200" rtl="0" algn="l">
              <a:spcBef>
                <a:spcPts val="1200"/>
              </a:spcBef>
              <a:spcAft>
                <a:spcPts val="0"/>
              </a:spcAft>
              <a:buSzPts val="1700"/>
              <a:buChar char="-"/>
            </a:pPr>
            <a:r>
              <a:rPr lang="en" sz="1700"/>
              <a:t>Recording and placing AR art in the real-world.</a:t>
            </a:r>
            <a:endParaRPr sz="1700"/>
          </a:p>
          <a:p>
            <a:pPr indent="0" lvl="0" marL="0" rtl="0" algn="l">
              <a:spcBef>
                <a:spcPts val="1200"/>
              </a:spcBef>
              <a:spcAft>
                <a:spcPts val="0"/>
              </a:spcAft>
              <a:buNone/>
            </a:pPr>
            <a:r>
              <a:rPr lang="en" sz="1700"/>
              <a:t>Moderate </a:t>
            </a:r>
            <a:endParaRPr sz="1700"/>
          </a:p>
          <a:p>
            <a:pPr indent="-336550" lvl="0" marL="457200" rtl="0" algn="l">
              <a:spcBef>
                <a:spcPts val="1200"/>
              </a:spcBef>
              <a:spcAft>
                <a:spcPts val="0"/>
              </a:spcAft>
              <a:buSzPts val="1700"/>
              <a:buChar char="-"/>
            </a:pPr>
            <a:r>
              <a:rPr lang="en" sz="1700"/>
              <a:t>Change who has access to and who can edit your AR memory piece.</a:t>
            </a:r>
            <a:endParaRPr sz="1700"/>
          </a:p>
          <a:p>
            <a:pPr indent="-336550" lvl="0" marL="457200" rtl="0" algn="l">
              <a:spcBef>
                <a:spcPts val="0"/>
              </a:spcBef>
              <a:spcAft>
                <a:spcPts val="0"/>
              </a:spcAft>
              <a:buSzPts val="1700"/>
              <a:buChar char="-"/>
            </a:pPr>
            <a:r>
              <a:rPr lang="en" sz="1700"/>
              <a:t>Editing existing AR artwork.</a:t>
            </a:r>
            <a:endParaRPr sz="1700"/>
          </a:p>
          <a:p>
            <a:pPr indent="0" lvl="0" marL="0" rtl="0" algn="l">
              <a:spcBef>
                <a:spcPts val="1200"/>
              </a:spcBef>
              <a:spcAft>
                <a:spcPts val="0"/>
              </a:spcAft>
              <a:buNone/>
            </a:pPr>
            <a:r>
              <a:rPr lang="en" sz="1700"/>
              <a:t>Complex</a:t>
            </a:r>
            <a:endParaRPr sz="1700"/>
          </a:p>
          <a:p>
            <a:pPr indent="-336550" lvl="0" marL="457200" rtl="0" algn="l">
              <a:spcBef>
                <a:spcPts val="1200"/>
              </a:spcBef>
              <a:spcAft>
                <a:spcPts val="0"/>
              </a:spcAft>
              <a:buSzPts val="1700"/>
              <a:buChar char="-"/>
            </a:pPr>
            <a:r>
              <a:rPr lang="en" sz="1700"/>
              <a:t>Finding a location where an AR art piece was placed.</a:t>
            </a:r>
            <a:endParaRPr sz="1700"/>
          </a:p>
          <a:p>
            <a:pPr indent="-336550" lvl="0" marL="457200" rtl="0" algn="l">
              <a:spcBef>
                <a:spcPts val="0"/>
              </a:spcBef>
              <a:spcAft>
                <a:spcPts val="0"/>
              </a:spcAft>
              <a:buSzPts val="1700"/>
              <a:buChar char="-"/>
            </a:pPr>
            <a:r>
              <a:rPr lang="en" sz="1700"/>
              <a:t>Scrolling through different time frame collections of the same location.</a:t>
            </a:r>
            <a:endParaRPr sz="1700"/>
          </a:p>
          <a:p>
            <a:pPr indent="0" lvl="0" marL="0" rtl="0" algn="l">
              <a:spcBef>
                <a:spcPts val="1200"/>
              </a:spcBef>
              <a:spcAft>
                <a:spcPts val="1200"/>
              </a:spcAft>
              <a:buNone/>
            </a:pPr>
            <a:r>
              <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2"/>
        </a:solidFill>
      </p:bgPr>
    </p:bg>
    <p:spTree>
      <p:nvGrpSpPr>
        <p:cNvPr id="3319" name="Shape 3319"/>
        <p:cNvGrpSpPr/>
        <p:nvPr/>
      </p:nvGrpSpPr>
      <p:grpSpPr>
        <a:xfrm>
          <a:off x="0" y="0"/>
          <a:ext cx="0" cy="0"/>
          <a:chOff x="0" y="0"/>
          <a:chExt cx="0" cy="0"/>
        </a:xfrm>
      </p:grpSpPr>
      <p:sp>
        <p:nvSpPr>
          <p:cNvPr id="3320" name="Google Shape;3320;p66"/>
          <p:cNvSpPr/>
          <p:nvPr/>
        </p:nvSpPr>
        <p:spPr>
          <a:xfrm>
            <a:off x="2880863" y="1438650"/>
            <a:ext cx="5022900" cy="2111100"/>
          </a:xfrm>
          <a:prstGeom prst="roundRect">
            <a:avLst>
              <a:gd fmla="val 16667" name="adj"/>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1" name="Google Shape;3321;p66"/>
          <p:cNvSpPr/>
          <p:nvPr/>
        </p:nvSpPr>
        <p:spPr>
          <a:xfrm>
            <a:off x="1240225" y="1438650"/>
            <a:ext cx="1376700" cy="1047300"/>
          </a:xfrm>
          <a:prstGeom prst="wedgeRoundRectCallout">
            <a:avLst>
              <a:gd fmla="val -19511" name="adj1"/>
              <a:gd fmla="val 66620" name="adj2"/>
              <a:gd fmla="val 0" name="adj3"/>
            </a:avLst>
          </a:prstGeom>
          <a:solidFill>
            <a:schemeClr val="lt1"/>
          </a:solidFill>
          <a:ln cap="flat" cmpd="sng" w="9525">
            <a:solidFill>
              <a:srgbClr val="595959"/>
            </a:solidFill>
            <a:prstDash val="solid"/>
            <a:round/>
            <a:headEnd len="sm" w="sm" type="none"/>
            <a:tailEnd len="sm" w="sm" type="none"/>
          </a:ln>
          <a:effectLst>
            <a:outerShdw rotWithShape="0" algn="bl" dir="3000000" dist="76200">
              <a:schemeClr val="dk1"/>
            </a:outerShdw>
          </a:effectLst>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322" name="Google Shape;3322;p66"/>
          <p:cNvSpPr txBox="1"/>
          <p:nvPr>
            <p:ph type="title"/>
          </p:nvPr>
        </p:nvSpPr>
        <p:spPr>
          <a:xfrm>
            <a:off x="3102863" y="1738875"/>
            <a:ext cx="4578900" cy="721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920"/>
              <a:t>Concept Video StoryBoard</a:t>
            </a:r>
            <a:endParaRPr sz="2920"/>
          </a:p>
        </p:txBody>
      </p:sp>
      <p:sp>
        <p:nvSpPr>
          <p:cNvPr id="3323" name="Google Shape;3323;p66"/>
          <p:cNvSpPr txBox="1"/>
          <p:nvPr>
            <p:ph idx="4294967295" type="title"/>
          </p:nvPr>
        </p:nvSpPr>
        <p:spPr>
          <a:xfrm>
            <a:off x="1501988" y="1438650"/>
            <a:ext cx="853200" cy="1047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5400"/>
              <a:t>06</a:t>
            </a:r>
            <a:endParaRPr sz="5400"/>
          </a:p>
        </p:txBody>
      </p:sp>
      <p:sp>
        <p:nvSpPr>
          <p:cNvPr id="3324" name="Google Shape;3324;p66"/>
          <p:cNvSpPr/>
          <p:nvPr/>
        </p:nvSpPr>
        <p:spPr>
          <a:xfrm>
            <a:off x="2557875" y="3097575"/>
            <a:ext cx="415800" cy="415800"/>
          </a:xfrm>
          <a:prstGeom prst="star4">
            <a:avLst>
              <a:gd fmla="val 19794" name="adj"/>
            </a:avLst>
          </a:prstGeom>
          <a:solidFill>
            <a:schemeClr val="accent3"/>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5" name="Google Shape;3325;p66"/>
          <p:cNvSpPr/>
          <p:nvPr/>
        </p:nvSpPr>
        <p:spPr>
          <a:xfrm rot="-9203575">
            <a:off x="7506482" y="1570515"/>
            <a:ext cx="182866" cy="182866"/>
          </a:xfrm>
          <a:prstGeom prst="ellipse">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6" name="Google Shape;3326;p66"/>
          <p:cNvSpPr/>
          <p:nvPr/>
        </p:nvSpPr>
        <p:spPr>
          <a:xfrm rot="-9201064">
            <a:off x="7707978" y="1870420"/>
            <a:ext cx="91634" cy="91634"/>
          </a:xfrm>
          <a:prstGeom prst="ellipse">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7" name="Google Shape;3327;p66"/>
          <p:cNvSpPr/>
          <p:nvPr/>
        </p:nvSpPr>
        <p:spPr>
          <a:xfrm>
            <a:off x="7746617" y="1854736"/>
            <a:ext cx="574454" cy="575227"/>
          </a:xfrm>
          <a:custGeom>
            <a:rect b="b" l="l" r="r" t="t"/>
            <a:pathLst>
              <a:path extrusionOk="0" h="43877" w="43818">
                <a:moveTo>
                  <a:pt x="21909" y="1"/>
                </a:moveTo>
                <a:cubicBezTo>
                  <a:pt x="21909" y="12101"/>
                  <a:pt x="12100" y="21968"/>
                  <a:pt x="0" y="21968"/>
                </a:cubicBezTo>
                <a:cubicBezTo>
                  <a:pt x="12100" y="21968"/>
                  <a:pt x="21909" y="31777"/>
                  <a:pt x="21909" y="43877"/>
                </a:cubicBezTo>
                <a:cubicBezTo>
                  <a:pt x="21909" y="31777"/>
                  <a:pt x="31718" y="21968"/>
                  <a:pt x="43817" y="21968"/>
                </a:cubicBezTo>
                <a:cubicBezTo>
                  <a:pt x="31718" y="21968"/>
                  <a:pt x="21909" y="12101"/>
                  <a:pt x="21909" y="1"/>
                </a:cubicBezTo>
                <a:close/>
              </a:path>
            </a:pathLst>
          </a:custGeom>
          <a:solidFill>
            <a:schemeClr val="dk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2"/>
        </a:solidFill>
      </p:bgPr>
    </p:bg>
    <p:spTree>
      <p:nvGrpSpPr>
        <p:cNvPr id="3331" name="Shape 3331"/>
        <p:cNvGrpSpPr/>
        <p:nvPr/>
      </p:nvGrpSpPr>
      <p:grpSpPr>
        <a:xfrm>
          <a:off x="0" y="0"/>
          <a:ext cx="0" cy="0"/>
          <a:chOff x="0" y="0"/>
          <a:chExt cx="0" cy="0"/>
        </a:xfrm>
      </p:grpSpPr>
      <p:pic>
        <p:nvPicPr>
          <p:cNvPr id="3332" name="Google Shape;3332;p67"/>
          <p:cNvPicPr preferRelativeResize="0"/>
          <p:nvPr/>
        </p:nvPicPr>
        <p:blipFill>
          <a:blip r:embed="rId3">
            <a:alphaModFix/>
          </a:blip>
          <a:stretch>
            <a:fillRect/>
          </a:stretch>
        </p:blipFill>
        <p:spPr>
          <a:xfrm>
            <a:off x="270938" y="152400"/>
            <a:ext cx="8602133" cy="483870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2"/>
        </a:solidFill>
      </p:bgPr>
    </p:bg>
    <p:spTree>
      <p:nvGrpSpPr>
        <p:cNvPr id="3336" name="Shape 3336"/>
        <p:cNvGrpSpPr/>
        <p:nvPr/>
      </p:nvGrpSpPr>
      <p:grpSpPr>
        <a:xfrm>
          <a:off x="0" y="0"/>
          <a:ext cx="0" cy="0"/>
          <a:chOff x="0" y="0"/>
          <a:chExt cx="0" cy="0"/>
        </a:xfrm>
      </p:grpSpPr>
      <p:sp>
        <p:nvSpPr>
          <p:cNvPr id="3337" name="Google Shape;3337;p68"/>
          <p:cNvSpPr txBox="1"/>
          <p:nvPr>
            <p:ph type="title"/>
          </p:nvPr>
        </p:nvSpPr>
        <p:spPr>
          <a:xfrm>
            <a:off x="1844825" y="539400"/>
            <a:ext cx="6321600" cy="5259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Concept Video - trove</a:t>
            </a:r>
            <a:endParaRPr/>
          </a:p>
        </p:txBody>
      </p:sp>
      <p:pic>
        <p:nvPicPr>
          <p:cNvPr descr="This is Stepping Through Time: Team 1's concept video for our product Trove. It's for the Stanford HCI class, CS 147, Autumn 2022." id="3338" name="Google Shape;3338;p68" title="Trove">
            <a:hlinkClick r:id="rId3"/>
          </p:cNvPr>
          <p:cNvPicPr preferRelativeResize="0"/>
          <p:nvPr/>
        </p:nvPicPr>
        <p:blipFill>
          <a:blip r:embed="rId4">
            <a:alphaModFix/>
          </a:blip>
          <a:stretch>
            <a:fillRect/>
          </a:stretch>
        </p:blipFill>
        <p:spPr>
          <a:xfrm>
            <a:off x="1058613" y="1065300"/>
            <a:ext cx="7026786" cy="34987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38"/>
                                        </p:tgtEl>
                                        <p:attrNameLst>
                                          <p:attrName>style.visibility</p:attrName>
                                        </p:attrNameLst>
                                      </p:cBhvr>
                                      <p:to>
                                        <p:strVal val="visible"/>
                                      </p:to>
                                    </p:set>
                                    <p:animEffect filter="fade" transition="in">
                                      <p:cBhvr>
                                        <p:cTn dur="1000"/>
                                        <p:tgtEl>
                                          <p:spTgt spid="333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3342" name="Shape 3342"/>
        <p:cNvGrpSpPr/>
        <p:nvPr/>
      </p:nvGrpSpPr>
      <p:grpSpPr>
        <a:xfrm>
          <a:off x="0" y="0"/>
          <a:ext cx="0" cy="0"/>
          <a:chOff x="0" y="0"/>
          <a:chExt cx="0" cy="0"/>
        </a:xfrm>
      </p:grpSpPr>
      <p:sp>
        <p:nvSpPr>
          <p:cNvPr id="3343" name="Google Shape;3343;p69"/>
          <p:cNvSpPr txBox="1"/>
          <p:nvPr>
            <p:ph type="title"/>
          </p:nvPr>
        </p:nvSpPr>
        <p:spPr>
          <a:xfrm>
            <a:off x="1844825" y="539400"/>
            <a:ext cx="6321600" cy="5259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Appendix</a:t>
            </a:r>
            <a:endParaRPr/>
          </a:p>
        </p:txBody>
      </p:sp>
      <p:sp>
        <p:nvSpPr>
          <p:cNvPr id="3344" name="Google Shape;3344;p69"/>
          <p:cNvSpPr txBox="1"/>
          <p:nvPr>
            <p:ph idx="1" type="body"/>
          </p:nvPr>
        </p:nvSpPr>
        <p:spPr>
          <a:xfrm>
            <a:off x="969150" y="1393900"/>
            <a:ext cx="6892500" cy="2716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800"/>
              <a:t>Here’s a </a:t>
            </a:r>
            <a:r>
              <a:rPr lang="en" sz="1800" u="sng">
                <a:solidFill>
                  <a:schemeClr val="hlink"/>
                </a:solidFill>
                <a:hlinkClick r:id="rId3"/>
              </a:rPr>
              <a:t>link</a:t>
            </a:r>
            <a:r>
              <a:rPr lang="en" sz="1800"/>
              <a:t> to our storyboard (also included in the deliverable).</a:t>
            </a:r>
            <a:endParaRPr sz="1800"/>
          </a:p>
          <a:p>
            <a:pPr indent="0" lvl="0" marL="0" rtl="0" algn="l">
              <a:spcBef>
                <a:spcPts val="1200"/>
              </a:spcBef>
              <a:spcAft>
                <a:spcPts val="0"/>
              </a:spcAft>
              <a:buNone/>
            </a:pPr>
            <a:r>
              <a:rPr lang="en" sz="1800"/>
              <a:t>Here’s a </a:t>
            </a:r>
            <a:r>
              <a:rPr lang="en" sz="1800" u="sng">
                <a:solidFill>
                  <a:schemeClr val="hlink"/>
                </a:solidFill>
                <a:hlinkClick r:id="rId4"/>
              </a:rPr>
              <a:t>link</a:t>
            </a:r>
            <a:r>
              <a:rPr lang="en" sz="1800"/>
              <a:t> to our video.</a:t>
            </a:r>
            <a:endParaRPr sz="1800"/>
          </a:p>
          <a:p>
            <a:pPr indent="0" lvl="0" marL="0" rtl="0" algn="l">
              <a:spcBef>
                <a:spcPts val="1200"/>
              </a:spcBef>
              <a:spcAft>
                <a:spcPts val="0"/>
              </a:spcAft>
              <a:buNone/>
            </a:pPr>
            <a:r>
              <a:t/>
            </a:r>
            <a:endParaRPr/>
          </a:p>
          <a:p>
            <a:pPr indent="0" lvl="0" marL="0" rtl="0" algn="l">
              <a:spcBef>
                <a:spcPts val="1200"/>
              </a:spcBef>
              <a:spcAft>
                <a:spcPts val="1200"/>
              </a:spcAft>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3"/>
        </a:solidFill>
      </p:bgPr>
    </p:bg>
    <p:spTree>
      <p:nvGrpSpPr>
        <p:cNvPr id="2938" name="Shape 2938"/>
        <p:cNvGrpSpPr/>
        <p:nvPr/>
      </p:nvGrpSpPr>
      <p:grpSpPr>
        <a:xfrm>
          <a:off x="0" y="0"/>
          <a:ext cx="0" cy="0"/>
          <a:chOff x="0" y="0"/>
          <a:chExt cx="0" cy="0"/>
        </a:xfrm>
      </p:grpSpPr>
      <p:sp>
        <p:nvSpPr>
          <p:cNvPr id="2939" name="Google Shape;2939;p44"/>
          <p:cNvSpPr txBox="1"/>
          <p:nvPr>
            <p:ph type="title"/>
          </p:nvPr>
        </p:nvSpPr>
        <p:spPr>
          <a:xfrm>
            <a:off x="1844825" y="539400"/>
            <a:ext cx="6321600" cy="5259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Problem and Solution Overview</a:t>
            </a:r>
            <a:endParaRPr/>
          </a:p>
        </p:txBody>
      </p:sp>
      <p:sp>
        <p:nvSpPr>
          <p:cNvPr id="2940" name="Google Shape;2940;p44"/>
          <p:cNvSpPr txBox="1"/>
          <p:nvPr>
            <p:ph idx="1" type="body"/>
          </p:nvPr>
        </p:nvSpPr>
        <p:spPr>
          <a:xfrm>
            <a:off x="928375" y="1279700"/>
            <a:ext cx="6819900" cy="3054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500"/>
              <a:t>Problem</a:t>
            </a:r>
            <a:endParaRPr sz="1500"/>
          </a:p>
          <a:p>
            <a:pPr indent="0" lvl="0" marL="0" rtl="0" algn="l">
              <a:spcBef>
                <a:spcPts val="1200"/>
              </a:spcBef>
              <a:spcAft>
                <a:spcPts val="0"/>
              </a:spcAft>
              <a:buNone/>
            </a:pPr>
            <a:r>
              <a:rPr lang="en" sz="1500"/>
              <a:t>When we reminisce about our memories, we want to remember the emotions we felt in those moments. Current tools exist to help document our memories (ex: 2D photos), however, it’s still difficult for people to fully revisit and re-experience the emotions they felt. </a:t>
            </a:r>
            <a:endParaRPr sz="1500"/>
          </a:p>
          <a:p>
            <a:pPr indent="0" lvl="0" marL="0" rtl="0" algn="l">
              <a:spcBef>
                <a:spcPts val="1200"/>
              </a:spcBef>
              <a:spcAft>
                <a:spcPts val="0"/>
              </a:spcAft>
              <a:buNone/>
            </a:pPr>
            <a:r>
              <a:rPr b="1" lang="en" sz="1500"/>
              <a:t>Solution</a:t>
            </a:r>
            <a:endParaRPr b="1" sz="1500"/>
          </a:p>
          <a:p>
            <a:pPr indent="0" lvl="0" marL="0" rtl="0" algn="l">
              <a:spcBef>
                <a:spcPts val="1200"/>
              </a:spcBef>
              <a:spcAft>
                <a:spcPts val="0"/>
              </a:spcAft>
              <a:buNone/>
            </a:pPr>
            <a:r>
              <a:rPr lang="en" sz="1500"/>
              <a:t>A location-based AR app that ties AR memories in specific locations. Users can create their own pieces from scratch or scan in objects around them. These pieces can only be shown at the places they are placed. Once a user discovers a location, a 3D render of their piece will show up on their phone.</a:t>
            </a:r>
            <a:endParaRPr sz="1500"/>
          </a:p>
          <a:p>
            <a:pPr indent="0" lvl="0" marL="0" rtl="0" algn="l">
              <a:spcBef>
                <a:spcPts val="1200"/>
              </a:spcBef>
              <a:spcAft>
                <a:spcPts val="0"/>
              </a:spcAft>
              <a:buNone/>
            </a:pPr>
            <a:r>
              <a:t/>
            </a:r>
            <a:endParaRPr sz="1500"/>
          </a:p>
          <a:p>
            <a:pPr indent="0" lvl="0" marL="0" rtl="0" algn="l">
              <a:spcBef>
                <a:spcPts val="1200"/>
              </a:spcBef>
              <a:spcAft>
                <a:spcPts val="0"/>
              </a:spcAft>
              <a:buNone/>
            </a:pPr>
            <a:r>
              <a:t/>
            </a:r>
            <a:endParaRPr sz="1500"/>
          </a:p>
          <a:p>
            <a:pPr indent="0" lvl="0" marL="0" rtl="0" algn="l">
              <a:spcBef>
                <a:spcPts val="1200"/>
              </a:spcBef>
              <a:spcAft>
                <a:spcPts val="1200"/>
              </a:spcAft>
              <a:buNone/>
            </a:pPr>
            <a:r>
              <a:t/>
            </a:r>
            <a:endParaRPr sz="1500"/>
          </a:p>
        </p:txBody>
      </p:sp>
    </p:spTree>
  </p:cSld>
  <p:clrMapOvr>
    <a:masterClrMapping/>
  </p:clrMapOvr>
</p:sld>
</file>

<file path=ppt/slides/slide4.xml><?xml version="1.0" encoding="utf-8"?>
<p:sld xmlns:p="http://schemas.openxmlformats.org/presentationml/2006/main" xmlns:a="http://schemas.openxmlformats.org/drawingml/2006/main" xmlns:ahyp="http://schemas.microsoft.com/office/drawing/2018/hyperlinkcolor" xmlns:c="http://schemas.openxmlformats.org/drawingml/2006/chart" xmlns:com="http://schemas.openxmlformats.org/drawingml/2006/compatibility" xmlns:dgm="http://schemas.openxmlformats.org/drawingml/2006/diagram" xmlns:mc="http://schemas.openxmlformats.org/markup-compatibility/2006" xmlns:mv="urn:schemas-microsoft-com:mac:vml" xmlns:o="urn:schemas-microsoft-com:office:office" xmlns:p14="http://schemas.microsoft.com/office/powerpoint/2010/main" xmlns:p15="http://schemas.microsoft.com/office/powerpoint/2012/main" xmlns:pvml="urn:schemas-microsoft-com:office:powerpoint" xmlns:r="http://schemas.openxmlformats.org/officeDocument/2006/relationships" xmlns:v="urn:schemas-microsoft-com:vml">
  <p:cSld>
    <p:bg>
      <p:bgPr>
        <a:solidFill>
          <a:schemeClr val="accent5"/>
        </a:solidFill>
      </p:bgPr>
    </p:bg>
    <p:spTree>
      <p:nvGrpSpPr>
        <p:cNvPr id="2944" name="Shape 2944"/>
        <p:cNvGrpSpPr/>
        <p:nvPr/>
      </p:nvGrpSpPr>
      <p:grpSpPr>
        <a:xfrm>
          <a:off x="0" y="0"/>
          <a:ext cx="0" cy="0"/>
          <a:chOff x="0" y="0"/>
          <a:chExt cx="0" cy="0"/>
        </a:xfrm>
      </p:grpSpPr>
      <p:sp>
        <p:nvSpPr>
          <p:cNvPr id="2945" name="Google Shape;2945;p45"/>
          <p:cNvSpPr txBox="1"/>
          <p:nvPr>
            <p:ph type="title"/>
          </p:nvPr>
        </p:nvSpPr>
        <p:spPr>
          <a:xfrm>
            <a:off x="1844825" y="539400"/>
            <a:ext cx="6321600" cy="525900"/>
          </a:xfrm>
          <a:prstGeom prst="rect">
            <a:avLst/>
          </a:prstGeom>
        </p:spPr>
        <p:txBody>
          <a:bodyPr anchor="ctr" anchorCtr="0" bIns="91425" lIns="91425" rIns="91425" spcFirstLastPara="1" tIns="91425" wrap="square">
            <a:noAutofit/>
          </a:bodyPr>
          <a:lstStyle/>
          <a:p>
            <a:pPr algn="l" indent="0" lvl="0" marL="0" rtl="0">
              <a:spcBef>
                <a:spcPts val="0"/>
              </a:spcBef>
              <a:spcAft>
                <a:spcPts val="0"/>
              </a:spcAft>
              <a:buNone/>
            </a:pPr>
            <a:r>
              <a:rPr lang="en" sz="2920"/>
              <a:t>Project Name &amp; Value Proposition</a:t>
            </a:r>
            <a:endParaRPr/>
          </a:p>
        </p:txBody>
      </p:sp>
      <p:sp>
        <p:nvSpPr>
          <p:cNvPr id="2946" name="Google Shape;2946;p45"/>
          <p:cNvSpPr txBox="1"/>
          <p:nvPr>
            <p:ph idx="1" type="body"/>
          </p:nvPr>
        </p:nvSpPr>
        <p:spPr>
          <a:xfrm>
            <a:off x="915425" y="1386600"/>
            <a:ext cx="3795900" cy="3032100"/>
          </a:xfrm>
          <a:prstGeom prst="rect">
            <a:avLst/>
          </a:prstGeom>
        </p:spPr>
        <p:txBody>
          <a:bodyPr anchor="t" anchorCtr="0" bIns="91425" lIns="91425" rIns="91425" spcFirstLastPara="1" tIns="91425" wrap="square">
            <a:noAutofit/>
          </a:bodyPr>
          <a:lstStyle/>
          <a:p>
            <a:pPr algn="l" indent="0" lvl="0" marL="0" rtl="0">
              <a:spcBef>
                <a:spcPts val="0"/>
              </a:spcBef>
              <a:spcAft>
                <a:spcPts val="0"/>
              </a:spcAft>
              <a:buNone/>
            </a:pPr>
            <a:r>
              <a:rPr lang="en"/>
              <a:t>The definition of trove is “a store of </a:t>
            </a:r>
            <a:r>
              <a:rPr lang="en"/>
              <a:t>valuable</a:t>
            </a:r>
            <a:r>
              <a:rPr lang="en"/>
              <a:t> or delightful things”.</a:t>
            </a:r>
            <a:endParaRPr/>
          </a:p>
          <a:p>
            <a:pPr algn="l" indent="0" lvl="0" marL="0" rtl="0">
              <a:spcBef>
                <a:spcPts val="1200"/>
              </a:spcBef>
              <a:spcAft>
                <a:spcPts val="0"/>
              </a:spcAft>
              <a:buNone/>
            </a:pPr>
            <a:r>
              <a:rPr lang="en"/>
              <a:t>Memories are valuable to us</a:t>
            </a:r>
            <a:r>
              <a:rPr lang="en"/>
              <a:t>, and we want to have a safe place to store and view them.</a:t>
            </a:r>
            <a:endParaRPr/>
          </a:p>
          <a:p>
            <a:pPr algn="l" indent="0" lvl="0" marL="0" rtl="0">
              <a:spcBef>
                <a:spcPts val="1200"/>
              </a:spcBef>
              <a:spcAft>
                <a:spcPts val="0"/>
              </a:spcAft>
              <a:buNone/>
            </a:pPr>
            <a:r>
              <a:rPr lang="en"/>
              <a:t>Value Proposition: “Treasure your memories”.</a:t>
            </a:r>
            <a:endParaRPr/>
          </a:p>
          <a:p>
            <a:pPr algn="l" indent="0" lvl="0" marL="0" rtl="0">
              <a:spcBef>
                <a:spcPts val="1200"/>
              </a:spcBef>
              <a:spcAft>
                <a:spcPts val="0"/>
              </a:spcAft>
              <a:buNone/>
            </a:pPr>
            <a:r>
              <a:rPr lang="en"/>
              <a:t>Although there are many other apps that are used to document memories, they don’t allow you to fully re-experience your emotions that make your memories valuable in the first place.</a:t>
            </a:r>
            <a:endParaRPr/>
          </a:p>
          <a:p>
            <a:pPr algn="l" indent="0" lvl="0" marL="0" rtl="0">
              <a:spcBef>
                <a:spcPts val="1200"/>
              </a:spcBef>
              <a:spcAft>
                <a:spcPts val="0"/>
              </a:spcAft>
              <a:buNone/>
            </a:pPr>
            <a:r>
              <a:t/>
            </a:r>
            <a:endParaRPr/>
          </a:p>
          <a:p>
            <a:pPr algn="l" indent="0" lvl="0" marL="0" rtl="0">
              <a:spcBef>
                <a:spcPts val="1200"/>
              </a:spcBef>
              <a:spcAft>
                <a:spcPts val="1200"/>
              </a:spcAft>
              <a:buNone/>
            </a:pPr>
            <a:r>
              <a:t/>
            </a:r>
            <a:endParaRPr/>
          </a:p>
        </p:txBody>
      </p:sp>
      <p:pic>
        <p:nvPicPr>
          <p:cNvPr id="2947" name="Google Shape;2947;p45"/>
          <p:cNvPicPr preferRelativeResize="0"/>
          <p:nvPr/>
        </p:nvPicPr>
        <p:blipFill rotWithShape="1">
          <a:blip r:embed="rId3">
            <a:alphaModFix/>
          </a:blip>
          <a:srcRect b="57" l="60" r="39" t="33"/>
          <a:stretch/>
        </p:blipFill>
        <p:spPr>
          <a:xfrm>
            <a:off x="5070150" y="1498125"/>
            <a:ext cx="2900749" cy="1181800"/>
          </a:xfrm>
          <a:prstGeom prst="rect">
            <a:avLst/>
          </a:prstGeom>
          <a:noFill/>
          <a:ln cap="flat" cmpd="sng" w="19050">
            <a:solidFill>
              <a:schemeClr val="accent5"/>
            </a:solidFill>
            <a:prstDash val="solid"/>
            <a:round/>
            <a:headEnd len="sm" type="none" w="sm"/>
            <a:tailEnd len="sm" type="none" w="sm"/>
          </a:ln>
        </p:spPr>
      </p:pic>
      <p:sp>
        <p:nvSpPr>
          <p:cNvPr id="2948" name="Google Shape;2948;p45"/>
          <p:cNvSpPr txBox="1"/>
          <p:nvPr>
            <p:ph idx="1" type="body"/>
          </p:nvPr>
        </p:nvSpPr>
        <p:spPr>
          <a:xfrm>
            <a:off x="5070175" y="2987275"/>
            <a:ext cx="2900700" cy="957600"/>
          </a:xfrm>
          <a:prstGeom prst="rect">
            <a:avLst/>
          </a:prstGeom>
          <a:solidFill>
            <a:srgbClr val="A26F3B"/>
          </a:solidFill>
          <a:ln cap="flat" cmpd="sng" w="9525">
            <a:solidFill>
              <a:schemeClr val="accent5"/>
            </a:solidFill>
            <a:prstDash val="solid"/>
            <a:round/>
            <a:headEnd len="sm" type="none" w="sm"/>
            <a:tailEnd len="sm" type="none" w="sm"/>
          </a:ln>
        </p:spPr>
        <p:txBody>
          <a:bodyPr anchor="t" anchorCtr="0" bIns="91425" lIns="91425" rIns="91425" spcFirstLastPara="1" tIns="91425" wrap="square">
            <a:normAutofit/>
          </a:bodyPr>
          <a:lstStyle/>
          <a:p>
            <a:pPr algn="ctr" indent="0" lvl="0" marL="0" rtl="0">
              <a:lnSpc>
                <a:spcPct val="90000"/>
              </a:lnSpc>
              <a:spcBef>
                <a:spcPts val="0"/>
              </a:spcBef>
              <a:spcAft>
                <a:spcPts val="1200"/>
              </a:spcAft>
              <a:buNone/>
            </a:pPr>
            <a:r>
              <a:rPr b="1" lang="en" sz="2500">
                <a:solidFill>
                  <a:srgbClr val="F1C232"/>
                </a:solidFill>
                <a:latin typeface="Caveat"/>
                <a:ea typeface="Caveat"/>
                <a:cs typeface="Caveat"/>
                <a:sym typeface="Caveat"/>
              </a:rPr>
              <a:t>“Treasure your memories.”</a:t>
            </a:r>
            <a:endParaRPr b="1" sz="2500">
              <a:solidFill>
                <a:srgbClr val="F1C232"/>
              </a:solidFill>
              <a:latin typeface="Caveat"/>
              <a:ea typeface="Caveat"/>
              <a:cs typeface="Caveat"/>
              <a:sym typeface="Caveat"/>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6"/>
        </a:solidFill>
      </p:bgPr>
    </p:bg>
    <p:spTree>
      <p:nvGrpSpPr>
        <p:cNvPr id="2952" name="Shape 2952"/>
        <p:cNvGrpSpPr/>
        <p:nvPr/>
      </p:nvGrpSpPr>
      <p:grpSpPr>
        <a:xfrm>
          <a:off x="0" y="0"/>
          <a:ext cx="0" cy="0"/>
          <a:chOff x="0" y="0"/>
          <a:chExt cx="0" cy="0"/>
        </a:xfrm>
      </p:grpSpPr>
      <p:sp>
        <p:nvSpPr>
          <p:cNvPr id="2953" name="Google Shape;2953;p46"/>
          <p:cNvSpPr/>
          <p:nvPr/>
        </p:nvSpPr>
        <p:spPr>
          <a:xfrm>
            <a:off x="2880863" y="1438650"/>
            <a:ext cx="5022900" cy="2111100"/>
          </a:xfrm>
          <a:prstGeom prst="roundRect">
            <a:avLst>
              <a:gd fmla="val 16667" name="adj"/>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4" name="Google Shape;2954;p46"/>
          <p:cNvSpPr/>
          <p:nvPr/>
        </p:nvSpPr>
        <p:spPr>
          <a:xfrm>
            <a:off x="1240225" y="1438650"/>
            <a:ext cx="1376700" cy="1047300"/>
          </a:xfrm>
          <a:prstGeom prst="wedgeRoundRectCallout">
            <a:avLst>
              <a:gd fmla="val -19511" name="adj1"/>
              <a:gd fmla="val 66620" name="adj2"/>
              <a:gd fmla="val 0" name="adj3"/>
            </a:avLst>
          </a:prstGeom>
          <a:solidFill>
            <a:schemeClr val="lt1"/>
          </a:solidFill>
          <a:ln cap="flat" cmpd="sng" w="9525">
            <a:solidFill>
              <a:srgbClr val="595959"/>
            </a:solidFill>
            <a:prstDash val="solid"/>
            <a:round/>
            <a:headEnd len="sm" w="sm" type="none"/>
            <a:tailEnd len="sm" w="sm" type="none"/>
          </a:ln>
          <a:effectLst>
            <a:outerShdw rotWithShape="0" algn="bl" dir="3000000" dist="76200">
              <a:schemeClr val="dk1"/>
            </a:outerShdw>
          </a:effectLst>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955" name="Google Shape;2955;p46"/>
          <p:cNvSpPr txBox="1"/>
          <p:nvPr>
            <p:ph type="title"/>
          </p:nvPr>
        </p:nvSpPr>
        <p:spPr>
          <a:xfrm>
            <a:off x="3102863" y="1854725"/>
            <a:ext cx="4578900" cy="721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920"/>
              <a:t>Market Research</a:t>
            </a:r>
            <a:endParaRPr sz="2920"/>
          </a:p>
        </p:txBody>
      </p:sp>
      <p:sp>
        <p:nvSpPr>
          <p:cNvPr id="2956" name="Google Shape;2956;p46"/>
          <p:cNvSpPr txBox="1"/>
          <p:nvPr>
            <p:ph idx="1" type="subTitle"/>
          </p:nvPr>
        </p:nvSpPr>
        <p:spPr>
          <a:xfrm>
            <a:off x="3061199" y="2317900"/>
            <a:ext cx="5649900" cy="681600"/>
          </a:xfrm>
          <a:prstGeom prst="rect">
            <a:avLst/>
          </a:prstGeom>
        </p:spPr>
        <p:txBody>
          <a:bodyPr anchorCtr="0" anchor="b" bIns="91425" lIns="91425" spcFirstLastPara="1" rIns="91425" wrap="square" tIns="91425">
            <a:noAutofit/>
          </a:bodyPr>
          <a:lstStyle/>
          <a:p>
            <a:pPr indent="0" lvl="0" marL="0" rtl="0" algn="l">
              <a:lnSpc>
                <a:spcPct val="120000"/>
              </a:lnSpc>
              <a:spcBef>
                <a:spcPts val="0"/>
              </a:spcBef>
              <a:spcAft>
                <a:spcPts val="0"/>
              </a:spcAft>
              <a:buNone/>
            </a:pPr>
            <a:r>
              <a:rPr lang="en"/>
              <a:t>Deep analysis + </a:t>
            </a:r>
            <a:r>
              <a:rPr lang="en"/>
              <a:t>Competitive</a:t>
            </a:r>
            <a:r>
              <a:rPr lang="en"/>
              <a:t> matrix</a:t>
            </a:r>
            <a:endParaRPr b="1"/>
          </a:p>
        </p:txBody>
      </p:sp>
      <p:sp>
        <p:nvSpPr>
          <p:cNvPr id="2957" name="Google Shape;2957;p46"/>
          <p:cNvSpPr txBox="1"/>
          <p:nvPr>
            <p:ph idx="4294967295" type="title"/>
          </p:nvPr>
        </p:nvSpPr>
        <p:spPr>
          <a:xfrm>
            <a:off x="1501988" y="1438650"/>
            <a:ext cx="853200" cy="1047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5400"/>
              <a:t>03</a:t>
            </a:r>
            <a:endParaRPr sz="5400"/>
          </a:p>
        </p:txBody>
      </p:sp>
      <p:sp>
        <p:nvSpPr>
          <p:cNvPr id="2958" name="Google Shape;2958;p46"/>
          <p:cNvSpPr/>
          <p:nvPr/>
        </p:nvSpPr>
        <p:spPr>
          <a:xfrm>
            <a:off x="2557875" y="3097575"/>
            <a:ext cx="415800" cy="415800"/>
          </a:xfrm>
          <a:prstGeom prst="star4">
            <a:avLst>
              <a:gd fmla="val 19794" name="adj"/>
            </a:avLst>
          </a:prstGeom>
          <a:solidFill>
            <a:schemeClr val="accent3"/>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9" name="Google Shape;2959;p46"/>
          <p:cNvSpPr/>
          <p:nvPr/>
        </p:nvSpPr>
        <p:spPr>
          <a:xfrm rot="-9203575">
            <a:off x="7506482" y="1570515"/>
            <a:ext cx="182866" cy="182866"/>
          </a:xfrm>
          <a:prstGeom prst="ellipse">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0" name="Google Shape;2960;p46"/>
          <p:cNvSpPr/>
          <p:nvPr/>
        </p:nvSpPr>
        <p:spPr>
          <a:xfrm rot="-9201064">
            <a:off x="7707978" y="1870420"/>
            <a:ext cx="91634" cy="91634"/>
          </a:xfrm>
          <a:prstGeom prst="ellipse">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1" name="Google Shape;2961;p46"/>
          <p:cNvSpPr/>
          <p:nvPr/>
        </p:nvSpPr>
        <p:spPr>
          <a:xfrm>
            <a:off x="7746617" y="1854736"/>
            <a:ext cx="574454" cy="575227"/>
          </a:xfrm>
          <a:custGeom>
            <a:rect b="b" l="l" r="r" t="t"/>
            <a:pathLst>
              <a:path extrusionOk="0" h="43877" w="43818">
                <a:moveTo>
                  <a:pt x="21909" y="1"/>
                </a:moveTo>
                <a:cubicBezTo>
                  <a:pt x="21909" y="12101"/>
                  <a:pt x="12100" y="21968"/>
                  <a:pt x="0" y="21968"/>
                </a:cubicBezTo>
                <a:cubicBezTo>
                  <a:pt x="12100" y="21968"/>
                  <a:pt x="21909" y="31777"/>
                  <a:pt x="21909" y="43877"/>
                </a:cubicBezTo>
                <a:cubicBezTo>
                  <a:pt x="21909" y="31777"/>
                  <a:pt x="31718" y="21968"/>
                  <a:pt x="43817" y="21968"/>
                </a:cubicBezTo>
                <a:cubicBezTo>
                  <a:pt x="31718" y="21968"/>
                  <a:pt x="21909" y="12101"/>
                  <a:pt x="21909" y="1"/>
                </a:cubicBezTo>
                <a:close/>
              </a:path>
            </a:pathLst>
          </a:custGeom>
          <a:solidFill>
            <a:schemeClr val="dk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65" name="Shape 2965"/>
        <p:cNvGrpSpPr/>
        <p:nvPr/>
      </p:nvGrpSpPr>
      <p:grpSpPr>
        <a:xfrm>
          <a:off x="0" y="0"/>
          <a:ext cx="0" cy="0"/>
          <a:chOff x="0" y="0"/>
          <a:chExt cx="0" cy="0"/>
        </a:xfrm>
      </p:grpSpPr>
      <p:sp>
        <p:nvSpPr>
          <p:cNvPr id="2966" name="Google Shape;2966;p47"/>
          <p:cNvSpPr txBox="1"/>
          <p:nvPr>
            <p:ph type="title"/>
          </p:nvPr>
        </p:nvSpPr>
        <p:spPr>
          <a:xfrm>
            <a:off x="1844825" y="539400"/>
            <a:ext cx="6321600" cy="5259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Competitor </a:t>
            </a:r>
            <a:r>
              <a:rPr lang="en"/>
              <a:t>analysis 1</a:t>
            </a:r>
            <a:endParaRPr/>
          </a:p>
        </p:txBody>
      </p:sp>
      <p:pic>
        <p:nvPicPr>
          <p:cNvPr id="2967" name="Google Shape;2967;p47"/>
          <p:cNvPicPr preferRelativeResize="0"/>
          <p:nvPr/>
        </p:nvPicPr>
        <p:blipFill>
          <a:blip r:embed="rId3">
            <a:alphaModFix/>
          </a:blip>
          <a:stretch>
            <a:fillRect/>
          </a:stretch>
        </p:blipFill>
        <p:spPr>
          <a:xfrm>
            <a:off x="1015700" y="1245438"/>
            <a:ext cx="1961625" cy="1766075"/>
          </a:xfrm>
          <a:prstGeom prst="rect">
            <a:avLst/>
          </a:prstGeom>
          <a:noFill/>
          <a:ln>
            <a:noFill/>
          </a:ln>
        </p:spPr>
      </p:pic>
      <p:sp>
        <p:nvSpPr>
          <p:cNvPr id="2968" name="Google Shape;2968;p47"/>
          <p:cNvSpPr txBox="1"/>
          <p:nvPr/>
        </p:nvSpPr>
        <p:spPr>
          <a:xfrm>
            <a:off x="915975" y="3011500"/>
            <a:ext cx="24024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Titillium Web"/>
                <a:ea typeface="Titillium Web"/>
                <a:cs typeface="Titillium Web"/>
                <a:sym typeface="Titillium Web"/>
              </a:rPr>
              <a:t>MARK: AR Social Network</a:t>
            </a:r>
            <a:endParaRPr>
              <a:latin typeface="Titillium Web"/>
              <a:ea typeface="Titillium Web"/>
              <a:cs typeface="Titillium Web"/>
              <a:sym typeface="Titillium Web"/>
            </a:endParaRPr>
          </a:p>
          <a:p>
            <a:pPr indent="0" lvl="0" marL="0" rtl="0" algn="l">
              <a:spcBef>
                <a:spcPts val="0"/>
              </a:spcBef>
              <a:spcAft>
                <a:spcPts val="0"/>
              </a:spcAft>
              <a:buNone/>
            </a:pPr>
            <a:r>
              <a:t/>
            </a:r>
            <a:endParaRPr>
              <a:latin typeface="Titillium Web"/>
              <a:ea typeface="Titillium Web"/>
              <a:cs typeface="Titillium Web"/>
              <a:sym typeface="Titillium Web"/>
            </a:endParaRPr>
          </a:p>
        </p:txBody>
      </p:sp>
      <p:sp>
        <p:nvSpPr>
          <p:cNvPr id="2969" name="Google Shape;2969;p47"/>
          <p:cNvSpPr txBox="1"/>
          <p:nvPr/>
        </p:nvSpPr>
        <p:spPr>
          <a:xfrm>
            <a:off x="915975" y="3374975"/>
            <a:ext cx="2583900" cy="923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latin typeface="Titillium Web"/>
                <a:ea typeface="Titillium Web"/>
                <a:cs typeface="Titillium Web"/>
                <a:sym typeface="Titillium Web"/>
              </a:rPr>
              <a:t>Developed By </a:t>
            </a:r>
            <a:endParaRPr sz="1200">
              <a:latin typeface="Titillium Web"/>
              <a:ea typeface="Titillium Web"/>
              <a:cs typeface="Titillium Web"/>
              <a:sym typeface="Titillium Web"/>
            </a:endParaRPr>
          </a:p>
          <a:p>
            <a:pPr indent="0" lvl="0" marL="0" rtl="0" algn="l">
              <a:spcBef>
                <a:spcPts val="0"/>
              </a:spcBef>
              <a:spcAft>
                <a:spcPts val="0"/>
              </a:spcAft>
              <a:buNone/>
            </a:pPr>
            <a:r>
              <a:rPr lang="en" sz="1200">
                <a:latin typeface="Titillium Web"/>
                <a:ea typeface="Titillium Web"/>
                <a:cs typeface="Titillium Web"/>
                <a:sym typeface="Titillium Web"/>
              </a:rPr>
              <a:t>“People sharing streetart together”</a:t>
            </a:r>
            <a:endParaRPr sz="1200">
              <a:latin typeface="Titillium Web"/>
              <a:ea typeface="Titillium Web"/>
              <a:cs typeface="Titillium Web"/>
              <a:sym typeface="Titillium Web"/>
            </a:endParaRPr>
          </a:p>
          <a:p>
            <a:pPr indent="0" lvl="0" marL="0" rtl="0" algn="l">
              <a:spcBef>
                <a:spcPts val="0"/>
              </a:spcBef>
              <a:spcAft>
                <a:spcPts val="0"/>
              </a:spcAft>
              <a:buNone/>
            </a:pPr>
            <a:r>
              <a:t/>
            </a:r>
            <a:endParaRPr sz="1200">
              <a:latin typeface="Titillium Web"/>
              <a:ea typeface="Titillium Web"/>
              <a:cs typeface="Titillium Web"/>
              <a:sym typeface="Titillium Web"/>
            </a:endParaRPr>
          </a:p>
          <a:p>
            <a:pPr indent="0" lvl="0" marL="0" rtl="0" algn="l">
              <a:spcBef>
                <a:spcPts val="0"/>
              </a:spcBef>
              <a:spcAft>
                <a:spcPts val="0"/>
              </a:spcAft>
              <a:buNone/>
            </a:pPr>
            <a:r>
              <a:rPr lang="en" sz="1200">
                <a:latin typeface="Titillium Web"/>
                <a:ea typeface="Titillium Web"/>
                <a:cs typeface="Titillium Web"/>
                <a:sym typeface="Titillium Web"/>
              </a:rPr>
              <a:t>+1K Downloads on PlayStore</a:t>
            </a:r>
            <a:endParaRPr sz="1200">
              <a:latin typeface="Titillium Web"/>
              <a:ea typeface="Titillium Web"/>
              <a:cs typeface="Titillium Web"/>
              <a:sym typeface="Titillium Web"/>
            </a:endParaRPr>
          </a:p>
        </p:txBody>
      </p:sp>
      <p:pic>
        <p:nvPicPr>
          <p:cNvPr id="2970" name="Google Shape;2970;p47"/>
          <p:cNvPicPr preferRelativeResize="0"/>
          <p:nvPr/>
        </p:nvPicPr>
        <p:blipFill>
          <a:blip r:embed="rId4">
            <a:alphaModFix/>
          </a:blip>
          <a:stretch>
            <a:fillRect/>
          </a:stretch>
        </p:blipFill>
        <p:spPr>
          <a:xfrm>
            <a:off x="3566550" y="1492675"/>
            <a:ext cx="1203075" cy="2158150"/>
          </a:xfrm>
          <a:prstGeom prst="rect">
            <a:avLst/>
          </a:prstGeom>
          <a:noFill/>
          <a:ln>
            <a:noFill/>
          </a:ln>
        </p:spPr>
      </p:pic>
      <p:pic>
        <p:nvPicPr>
          <p:cNvPr id="2971" name="Google Shape;2971;p47"/>
          <p:cNvPicPr preferRelativeResize="0"/>
          <p:nvPr/>
        </p:nvPicPr>
        <p:blipFill>
          <a:blip r:embed="rId5">
            <a:alphaModFix/>
          </a:blip>
          <a:stretch>
            <a:fillRect/>
          </a:stretch>
        </p:blipFill>
        <p:spPr>
          <a:xfrm>
            <a:off x="4963848" y="1309125"/>
            <a:ext cx="1203076" cy="2525239"/>
          </a:xfrm>
          <a:prstGeom prst="rect">
            <a:avLst/>
          </a:prstGeom>
          <a:noFill/>
          <a:ln>
            <a:noFill/>
          </a:ln>
        </p:spPr>
      </p:pic>
      <p:pic>
        <p:nvPicPr>
          <p:cNvPr id="2972" name="Google Shape;2972;p47"/>
          <p:cNvPicPr preferRelativeResize="0"/>
          <p:nvPr/>
        </p:nvPicPr>
        <p:blipFill>
          <a:blip r:embed="rId6">
            <a:alphaModFix/>
          </a:blip>
          <a:stretch>
            <a:fillRect/>
          </a:stretch>
        </p:blipFill>
        <p:spPr>
          <a:xfrm>
            <a:off x="6361150" y="1198350"/>
            <a:ext cx="1247000" cy="27468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76" name="Shape 2976"/>
        <p:cNvGrpSpPr/>
        <p:nvPr/>
      </p:nvGrpSpPr>
      <p:grpSpPr>
        <a:xfrm>
          <a:off x="0" y="0"/>
          <a:ext cx="0" cy="0"/>
          <a:chOff x="0" y="0"/>
          <a:chExt cx="0" cy="0"/>
        </a:xfrm>
      </p:grpSpPr>
      <p:sp>
        <p:nvSpPr>
          <p:cNvPr id="2977" name="Google Shape;2977;p48"/>
          <p:cNvSpPr txBox="1"/>
          <p:nvPr>
            <p:ph type="title"/>
          </p:nvPr>
        </p:nvSpPr>
        <p:spPr>
          <a:xfrm>
            <a:off x="1844825" y="539400"/>
            <a:ext cx="6321600" cy="5259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Competitor analysis 1</a:t>
            </a:r>
            <a:endParaRPr/>
          </a:p>
        </p:txBody>
      </p:sp>
      <p:pic>
        <p:nvPicPr>
          <p:cNvPr id="2978" name="Google Shape;2978;p48"/>
          <p:cNvPicPr preferRelativeResize="0"/>
          <p:nvPr/>
        </p:nvPicPr>
        <p:blipFill>
          <a:blip r:embed="rId3">
            <a:alphaModFix/>
          </a:blip>
          <a:stretch>
            <a:fillRect/>
          </a:stretch>
        </p:blipFill>
        <p:spPr>
          <a:xfrm>
            <a:off x="1015700" y="1245438"/>
            <a:ext cx="1961625" cy="1766075"/>
          </a:xfrm>
          <a:prstGeom prst="rect">
            <a:avLst/>
          </a:prstGeom>
          <a:noFill/>
          <a:ln>
            <a:noFill/>
          </a:ln>
        </p:spPr>
      </p:pic>
      <p:sp>
        <p:nvSpPr>
          <p:cNvPr id="2979" name="Google Shape;2979;p48"/>
          <p:cNvSpPr txBox="1"/>
          <p:nvPr/>
        </p:nvSpPr>
        <p:spPr>
          <a:xfrm>
            <a:off x="915975" y="3011500"/>
            <a:ext cx="24024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Titillium Web"/>
                <a:ea typeface="Titillium Web"/>
                <a:cs typeface="Titillium Web"/>
                <a:sym typeface="Titillium Web"/>
              </a:rPr>
              <a:t>MARK: AR Social Network</a:t>
            </a:r>
            <a:endParaRPr>
              <a:latin typeface="Titillium Web"/>
              <a:ea typeface="Titillium Web"/>
              <a:cs typeface="Titillium Web"/>
              <a:sym typeface="Titillium Web"/>
            </a:endParaRPr>
          </a:p>
          <a:p>
            <a:pPr indent="0" lvl="0" marL="0" rtl="0" algn="l">
              <a:spcBef>
                <a:spcPts val="0"/>
              </a:spcBef>
              <a:spcAft>
                <a:spcPts val="0"/>
              </a:spcAft>
              <a:buNone/>
            </a:pPr>
            <a:r>
              <a:t/>
            </a:r>
            <a:endParaRPr>
              <a:latin typeface="Titillium Web"/>
              <a:ea typeface="Titillium Web"/>
              <a:cs typeface="Titillium Web"/>
              <a:sym typeface="Titillium Web"/>
            </a:endParaRPr>
          </a:p>
        </p:txBody>
      </p:sp>
      <p:sp>
        <p:nvSpPr>
          <p:cNvPr id="2980" name="Google Shape;2980;p48"/>
          <p:cNvSpPr txBox="1"/>
          <p:nvPr/>
        </p:nvSpPr>
        <p:spPr>
          <a:xfrm>
            <a:off x="915975" y="3374975"/>
            <a:ext cx="2583900" cy="923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latin typeface="Titillium Web"/>
                <a:ea typeface="Titillium Web"/>
                <a:cs typeface="Titillium Web"/>
                <a:sym typeface="Titillium Web"/>
              </a:rPr>
              <a:t>Developed By </a:t>
            </a:r>
            <a:endParaRPr sz="1200">
              <a:latin typeface="Titillium Web"/>
              <a:ea typeface="Titillium Web"/>
              <a:cs typeface="Titillium Web"/>
              <a:sym typeface="Titillium Web"/>
            </a:endParaRPr>
          </a:p>
          <a:p>
            <a:pPr indent="0" lvl="0" marL="0" rtl="0" algn="l">
              <a:spcBef>
                <a:spcPts val="0"/>
              </a:spcBef>
              <a:spcAft>
                <a:spcPts val="0"/>
              </a:spcAft>
              <a:buNone/>
            </a:pPr>
            <a:r>
              <a:rPr lang="en" sz="1200">
                <a:latin typeface="Titillium Web"/>
                <a:ea typeface="Titillium Web"/>
                <a:cs typeface="Titillium Web"/>
                <a:sym typeface="Titillium Web"/>
              </a:rPr>
              <a:t>“People sharing streetart together”</a:t>
            </a:r>
            <a:endParaRPr sz="1200">
              <a:latin typeface="Titillium Web"/>
              <a:ea typeface="Titillium Web"/>
              <a:cs typeface="Titillium Web"/>
              <a:sym typeface="Titillium Web"/>
            </a:endParaRPr>
          </a:p>
          <a:p>
            <a:pPr indent="0" lvl="0" marL="0" rtl="0" algn="l">
              <a:spcBef>
                <a:spcPts val="0"/>
              </a:spcBef>
              <a:spcAft>
                <a:spcPts val="0"/>
              </a:spcAft>
              <a:buNone/>
            </a:pPr>
            <a:r>
              <a:t/>
            </a:r>
            <a:endParaRPr sz="1200">
              <a:latin typeface="Titillium Web"/>
              <a:ea typeface="Titillium Web"/>
              <a:cs typeface="Titillium Web"/>
              <a:sym typeface="Titillium Web"/>
            </a:endParaRPr>
          </a:p>
          <a:p>
            <a:pPr indent="0" lvl="0" marL="0" rtl="0" algn="l">
              <a:spcBef>
                <a:spcPts val="0"/>
              </a:spcBef>
              <a:spcAft>
                <a:spcPts val="0"/>
              </a:spcAft>
              <a:buNone/>
            </a:pPr>
            <a:r>
              <a:rPr lang="en" sz="1200">
                <a:latin typeface="Titillium Web"/>
                <a:ea typeface="Titillium Web"/>
                <a:cs typeface="Titillium Web"/>
                <a:sym typeface="Titillium Web"/>
              </a:rPr>
              <a:t>+1K Downloads on PlayStore</a:t>
            </a:r>
            <a:endParaRPr sz="1200">
              <a:latin typeface="Titillium Web"/>
              <a:ea typeface="Titillium Web"/>
              <a:cs typeface="Titillium Web"/>
              <a:sym typeface="Titillium Web"/>
            </a:endParaRPr>
          </a:p>
        </p:txBody>
      </p:sp>
      <p:grpSp>
        <p:nvGrpSpPr>
          <p:cNvPr id="2981" name="Google Shape;2981;p48"/>
          <p:cNvGrpSpPr/>
          <p:nvPr/>
        </p:nvGrpSpPr>
        <p:grpSpPr>
          <a:xfrm>
            <a:off x="3504681" y="1572330"/>
            <a:ext cx="378685" cy="378685"/>
            <a:chOff x="5930556" y="3153405"/>
            <a:chExt cx="378685" cy="378685"/>
          </a:xfrm>
        </p:grpSpPr>
        <p:sp>
          <p:nvSpPr>
            <p:cNvPr id="2982" name="Google Shape;2982;p48"/>
            <p:cNvSpPr/>
            <p:nvPr/>
          </p:nvSpPr>
          <p:spPr>
            <a:xfrm>
              <a:off x="6090303" y="3271756"/>
              <a:ext cx="58446" cy="58446"/>
            </a:xfrm>
            <a:custGeom>
              <a:rect b="b" l="l" r="r" t="t"/>
              <a:pathLst>
                <a:path extrusionOk="0" h="1882" w="1882">
                  <a:moveTo>
                    <a:pt x="953" y="0"/>
                  </a:moveTo>
                  <a:cubicBezTo>
                    <a:pt x="429" y="0"/>
                    <a:pt x="0" y="429"/>
                    <a:pt x="0" y="929"/>
                  </a:cubicBezTo>
                  <a:cubicBezTo>
                    <a:pt x="0" y="1453"/>
                    <a:pt x="429" y="1882"/>
                    <a:pt x="953" y="1882"/>
                  </a:cubicBezTo>
                  <a:cubicBezTo>
                    <a:pt x="1477" y="1882"/>
                    <a:pt x="1882" y="1453"/>
                    <a:pt x="1882" y="953"/>
                  </a:cubicBezTo>
                  <a:cubicBezTo>
                    <a:pt x="1882" y="858"/>
                    <a:pt x="1882" y="786"/>
                    <a:pt x="1858" y="715"/>
                  </a:cubicBezTo>
                  <a:cubicBezTo>
                    <a:pt x="1837" y="632"/>
                    <a:pt x="1762" y="567"/>
                    <a:pt x="1681" y="567"/>
                  </a:cubicBezTo>
                  <a:cubicBezTo>
                    <a:pt x="1668" y="567"/>
                    <a:pt x="1656" y="569"/>
                    <a:pt x="1643" y="572"/>
                  </a:cubicBezTo>
                  <a:cubicBezTo>
                    <a:pt x="1548" y="596"/>
                    <a:pt x="1501" y="691"/>
                    <a:pt x="1524" y="786"/>
                  </a:cubicBezTo>
                  <a:cubicBezTo>
                    <a:pt x="1524" y="834"/>
                    <a:pt x="1524" y="905"/>
                    <a:pt x="1524" y="953"/>
                  </a:cubicBezTo>
                  <a:cubicBezTo>
                    <a:pt x="1524" y="1262"/>
                    <a:pt x="1262" y="1524"/>
                    <a:pt x="953" y="1524"/>
                  </a:cubicBezTo>
                  <a:cubicBezTo>
                    <a:pt x="619" y="1524"/>
                    <a:pt x="357" y="1262"/>
                    <a:pt x="357" y="953"/>
                  </a:cubicBezTo>
                  <a:cubicBezTo>
                    <a:pt x="357" y="619"/>
                    <a:pt x="619" y="357"/>
                    <a:pt x="953" y="357"/>
                  </a:cubicBezTo>
                  <a:cubicBezTo>
                    <a:pt x="1000" y="357"/>
                    <a:pt x="1048" y="357"/>
                    <a:pt x="1096" y="381"/>
                  </a:cubicBezTo>
                  <a:cubicBezTo>
                    <a:pt x="1108" y="384"/>
                    <a:pt x="1121" y="386"/>
                    <a:pt x="1133" y="386"/>
                  </a:cubicBezTo>
                  <a:cubicBezTo>
                    <a:pt x="1215" y="386"/>
                    <a:pt x="1289" y="321"/>
                    <a:pt x="1310" y="238"/>
                  </a:cubicBezTo>
                  <a:cubicBezTo>
                    <a:pt x="1334" y="143"/>
                    <a:pt x="1286" y="48"/>
                    <a:pt x="1191" y="24"/>
                  </a:cubicBezTo>
                  <a:cubicBezTo>
                    <a:pt x="1119" y="0"/>
                    <a:pt x="1024" y="0"/>
                    <a:pt x="953" y="0"/>
                  </a:cubicBezTo>
                  <a:close/>
                </a:path>
              </a:pathLst>
            </a:custGeom>
            <a:solidFill>
              <a:srgbClr val="5959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595959"/>
                </a:solidFill>
              </a:endParaRPr>
            </a:p>
          </p:txBody>
        </p:sp>
        <p:sp>
          <p:nvSpPr>
            <p:cNvPr id="2983" name="Google Shape;2983;p48"/>
            <p:cNvSpPr/>
            <p:nvPr/>
          </p:nvSpPr>
          <p:spPr>
            <a:xfrm>
              <a:off x="6072539" y="3341443"/>
              <a:ext cx="93972" cy="72327"/>
            </a:xfrm>
            <a:custGeom>
              <a:rect b="b" l="l" r="r" t="t"/>
              <a:pathLst>
                <a:path extrusionOk="0" h="2329" w="3026">
                  <a:moveTo>
                    <a:pt x="1930" y="352"/>
                  </a:moveTo>
                  <a:cubicBezTo>
                    <a:pt x="2001" y="352"/>
                    <a:pt x="2073" y="352"/>
                    <a:pt x="2120" y="400"/>
                  </a:cubicBezTo>
                  <a:lnTo>
                    <a:pt x="2477" y="709"/>
                  </a:lnTo>
                  <a:cubicBezTo>
                    <a:pt x="2620" y="828"/>
                    <a:pt x="2692" y="971"/>
                    <a:pt x="2692" y="1162"/>
                  </a:cubicBezTo>
                  <a:lnTo>
                    <a:pt x="2692" y="1757"/>
                  </a:lnTo>
                  <a:cubicBezTo>
                    <a:pt x="2692" y="1876"/>
                    <a:pt x="2596" y="1948"/>
                    <a:pt x="2477" y="1948"/>
                  </a:cubicBezTo>
                  <a:lnTo>
                    <a:pt x="572" y="1948"/>
                  </a:lnTo>
                  <a:cubicBezTo>
                    <a:pt x="453" y="1948"/>
                    <a:pt x="358" y="1876"/>
                    <a:pt x="358" y="1757"/>
                  </a:cubicBezTo>
                  <a:lnTo>
                    <a:pt x="358" y="1162"/>
                  </a:lnTo>
                  <a:cubicBezTo>
                    <a:pt x="358" y="971"/>
                    <a:pt x="429" y="828"/>
                    <a:pt x="572" y="709"/>
                  </a:cubicBezTo>
                  <a:lnTo>
                    <a:pt x="929" y="400"/>
                  </a:lnTo>
                  <a:cubicBezTo>
                    <a:pt x="977" y="376"/>
                    <a:pt x="1025" y="352"/>
                    <a:pt x="1072" y="352"/>
                  </a:cubicBezTo>
                  <a:lnTo>
                    <a:pt x="1120" y="352"/>
                  </a:lnTo>
                  <a:cubicBezTo>
                    <a:pt x="1251" y="388"/>
                    <a:pt x="1388" y="406"/>
                    <a:pt x="1525" y="406"/>
                  </a:cubicBezTo>
                  <a:cubicBezTo>
                    <a:pt x="1662" y="406"/>
                    <a:pt x="1799" y="388"/>
                    <a:pt x="1930" y="352"/>
                  </a:cubicBezTo>
                  <a:close/>
                  <a:moveTo>
                    <a:pt x="1059" y="0"/>
                  </a:moveTo>
                  <a:cubicBezTo>
                    <a:pt x="929" y="0"/>
                    <a:pt x="797" y="49"/>
                    <a:pt x="691" y="138"/>
                  </a:cubicBezTo>
                  <a:lnTo>
                    <a:pt x="334" y="447"/>
                  </a:lnTo>
                  <a:cubicBezTo>
                    <a:pt x="120" y="614"/>
                    <a:pt x="1" y="876"/>
                    <a:pt x="1" y="1162"/>
                  </a:cubicBezTo>
                  <a:lnTo>
                    <a:pt x="1" y="1757"/>
                  </a:lnTo>
                  <a:cubicBezTo>
                    <a:pt x="1" y="2067"/>
                    <a:pt x="263" y="2329"/>
                    <a:pt x="572" y="2329"/>
                  </a:cubicBezTo>
                  <a:lnTo>
                    <a:pt x="2477" y="2329"/>
                  </a:lnTo>
                  <a:cubicBezTo>
                    <a:pt x="2787" y="2329"/>
                    <a:pt x="3025" y="2067"/>
                    <a:pt x="3025" y="1757"/>
                  </a:cubicBezTo>
                  <a:lnTo>
                    <a:pt x="3025" y="1162"/>
                  </a:lnTo>
                  <a:cubicBezTo>
                    <a:pt x="3025" y="876"/>
                    <a:pt x="2906" y="614"/>
                    <a:pt x="2692" y="447"/>
                  </a:cubicBezTo>
                  <a:lnTo>
                    <a:pt x="2334" y="138"/>
                  </a:lnTo>
                  <a:cubicBezTo>
                    <a:pt x="2228" y="49"/>
                    <a:pt x="2109" y="0"/>
                    <a:pt x="1977" y="0"/>
                  </a:cubicBezTo>
                  <a:cubicBezTo>
                    <a:pt x="1931" y="0"/>
                    <a:pt x="1884" y="6"/>
                    <a:pt x="1834" y="19"/>
                  </a:cubicBezTo>
                  <a:cubicBezTo>
                    <a:pt x="1727" y="42"/>
                    <a:pt x="1620" y="54"/>
                    <a:pt x="1513" y="54"/>
                  </a:cubicBezTo>
                  <a:cubicBezTo>
                    <a:pt x="1406" y="54"/>
                    <a:pt x="1299" y="42"/>
                    <a:pt x="1191" y="19"/>
                  </a:cubicBezTo>
                  <a:cubicBezTo>
                    <a:pt x="1148" y="6"/>
                    <a:pt x="1104" y="0"/>
                    <a:pt x="1059" y="0"/>
                  </a:cubicBezTo>
                  <a:close/>
                </a:path>
              </a:pathLst>
            </a:custGeom>
            <a:solidFill>
              <a:srgbClr val="5959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595959"/>
                </a:solidFill>
              </a:endParaRPr>
            </a:p>
          </p:txBody>
        </p:sp>
        <p:sp>
          <p:nvSpPr>
            <p:cNvPr id="2984" name="Google Shape;2984;p48"/>
            <p:cNvSpPr/>
            <p:nvPr/>
          </p:nvSpPr>
          <p:spPr>
            <a:xfrm>
              <a:off x="6007448" y="3230328"/>
              <a:ext cx="224869" cy="224869"/>
            </a:xfrm>
            <a:custGeom>
              <a:rect b="b" l="l" r="r" t="t"/>
              <a:pathLst>
                <a:path extrusionOk="0" h="7241" w="7241">
                  <a:moveTo>
                    <a:pt x="3621" y="358"/>
                  </a:moveTo>
                  <a:cubicBezTo>
                    <a:pt x="5407" y="358"/>
                    <a:pt x="6883" y="1811"/>
                    <a:pt x="6883" y="3620"/>
                  </a:cubicBezTo>
                  <a:cubicBezTo>
                    <a:pt x="6883" y="5406"/>
                    <a:pt x="5407" y="6883"/>
                    <a:pt x="3621" y="6883"/>
                  </a:cubicBezTo>
                  <a:cubicBezTo>
                    <a:pt x="1811" y="6883"/>
                    <a:pt x="358" y="5406"/>
                    <a:pt x="358" y="3620"/>
                  </a:cubicBezTo>
                  <a:cubicBezTo>
                    <a:pt x="358" y="1811"/>
                    <a:pt x="1811" y="358"/>
                    <a:pt x="3621" y="358"/>
                  </a:cubicBezTo>
                  <a:close/>
                  <a:moveTo>
                    <a:pt x="3621" y="1"/>
                  </a:moveTo>
                  <a:cubicBezTo>
                    <a:pt x="1620" y="1"/>
                    <a:pt x="1" y="1620"/>
                    <a:pt x="1" y="3620"/>
                  </a:cubicBezTo>
                  <a:cubicBezTo>
                    <a:pt x="1" y="5621"/>
                    <a:pt x="1620" y="7240"/>
                    <a:pt x="3621" y="7240"/>
                  </a:cubicBezTo>
                  <a:cubicBezTo>
                    <a:pt x="5621" y="7240"/>
                    <a:pt x="7241" y="5621"/>
                    <a:pt x="7241" y="3620"/>
                  </a:cubicBezTo>
                  <a:cubicBezTo>
                    <a:pt x="7241" y="1620"/>
                    <a:pt x="5621" y="1"/>
                    <a:pt x="3621" y="1"/>
                  </a:cubicBezTo>
                  <a:close/>
                </a:path>
              </a:pathLst>
            </a:custGeom>
            <a:solidFill>
              <a:srgbClr val="5959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595959"/>
                </a:solidFill>
              </a:endParaRPr>
            </a:p>
          </p:txBody>
        </p:sp>
        <p:sp>
          <p:nvSpPr>
            <p:cNvPr id="2985" name="Google Shape;2985;p48"/>
            <p:cNvSpPr/>
            <p:nvPr/>
          </p:nvSpPr>
          <p:spPr>
            <a:xfrm>
              <a:off x="5983070" y="3153405"/>
              <a:ext cx="326171" cy="272197"/>
            </a:xfrm>
            <a:custGeom>
              <a:rect b="b" l="l" r="r" t="t"/>
              <a:pathLst>
                <a:path extrusionOk="0" h="8765" w="10503">
                  <a:moveTo>
                    <a:pt x="4406" y="334"/>
                  </a:moveTo>
                  <a:cubicBezTo>
                    <a:pt x="4715" y="334"/>
                    <a:pt x="4977" y="596"/>
                    <a:pt x="4977" y="930"/>
                  </a:cubicBezTo>
                  <a:cubicBezTo>
                    <a:pt x="4977" y="1263"/>
                    <a:pt x="4715" y="1525"/>
                    <a:pt x="4406" y="1525"/>
                  </a:cubicBezTo>
                  <a:cubicBezTo>
                    <a:pt x="4072" y="1525"/>
                    <a:pt x="3810" y="1263"/>
                    <a:pt x="3810" y="930"/>
                  </a:cubicBezTo>
                  <a:cubicBezTo>
                    <a:pt x="3810" y="620"/>
                    <a:pt x="4072" y="334"/>
                    <a:pt x="4406" y="334"/>
                  </a:cubicBezTo>
                  <a:close/>
                  <a:moveTo>
                    <a:pt x="738" y="2049"/>
                  </a:moveTo>
                  <a:cubicBezTo>
                    <a:pt x="857" y="2049"/>
                    <a:pt x="953" y="2097"/>
                    <a:pt x="1024" y="2168"/>
                  </a:cubicBezTo>
                  <a:cubicBezTo>
                    <a:pt x="1191" y="2311"/>
                    <a:pt x="1191" y="2573"/>
                    <a:pt x="1024" y="2716"/>
                  </a:cubicBezTo>
                  <a:cubicBezTo>
                    <a:pt x="953" y="2787"/>
                    <a:pt x="857" y="2835"/>
                    <a:pt x="738" y="2835"/>
                  </a:cubicBezTo>
                  <a:cubicBezTo>
                    <a:pt x="643" y="2835"/>
                    <a:pt x="548" y="2787"/>
                    <a:pt x="476" y="2716"/>
                  </a:cubicBezTo>
                  <a:cubicBezTo>
                    <a:pt x="405" y="2644"/>
                    <a:pt x="357" y="2549"/>
                    <a:pt x="357" y="2454"/>
                  </a:cubicBezTo>
                  <a:cubicBezTo>
                    <a:pt x="357" y="2335"/>
                    <a:pt x="405" y="2239"/>
                    <a:pt x="476" y="2168"/>
                  </a:cubicBezTo>
                  <a:cubicBezTo>
                    <a:pt x="548" y="2097"/>
                    <a:pt x="643" y="2049"/>
                    <a:pt x="738" y="2049"/>
                  </a:cubicBezTo>
                  <a:close/>
                  <a:moveTo>
                    <a:pt x="8049" y="2049"/>
                  </a:moveTo>
                  <a:cubicBezTo>
                    <a:pt x="8145" y="2049"/>
                    <a:pt x="8264" y="2097"/>
                    <a:pt x="8335" y="2168"/>
                  </a:cubicBezTo>
                  <a:cubicBezTo>
                    <a:pt x="8407" y="2239"/>
                    <a:pt x="8454" y="2335"/>
                    <a:pt x="8454" y="2454"/>
                  </a:cubicBezTo>
                  <a:cubicBezTo>
                    <a:pt x="8454" y="2549"/>
                    <a:pt x="8407" y="2644"/>
                    <a:pt x="8335" y="2716"/>
                  </a:cubicBezTo>
                  <a:cubicBezTo>
                    <a:pt x="8264" y="2811"/>
                    <a:pt x="8168" y="2835"/>
                    <a:pt x="8049" y="2835"/>
                  </a:cubicBezTo>
                  <a:cubicBezTo>
                    <a:pt x="7954" y="2835"/>
                    <a:pt x="7835" y="2787"/>
                    <a:pt x="7764" y="2716"/>
                  </a:cubicBezTo>
                  <a:cubicBezTo>
                    <a:pt x="7621" y="2573"/>
                    <a:pt x="7621" y="2311"/>
                    <a:pt x="7764" y="2168"/>
                  </a:cubicBezTo>
                  <a:cubicBezTo>
                    <a:pt x="7859" y="2097"/>
                    <a:pt x="7954" y="2049"/>
                    <a:pt x="8049" y="2049"/>
                  </a:cubicBezTo>
                  <a:close/>
                  <a:moveTo>
                    <a:pt x="9550" y="5502"/>
                  </a:moveTo>
                  <a:cubicBezTo>
                    <a:pt x="9883" y="5502"/>
                    <a:pt x="10145" y="5764"/>
                    <a:pt x="10145" y="6097"/>
                  </a:cubicBezTo>
                  <a:cubicBezTo>
                    <a:pt x="10145" y="6407"/>
                    <a:pt x="9883" y="6669"/>
                    <a:pt x="9550" y="6669"/>
                  </a:cubicBezTo>
                  <a:cubicBezTo>
                    <a:pt x="9240" y="6669"/>
                    <a:pt x="8978" y="6407"/>
                    <a:pt x="8978" y="6097"/>
                  </a:cubicBezTo>
                  <a:cubicBezTo>
                    <a:pt x="8978" y="5764"/>
                    <a:pt x="9240" y="5502"/>
                    <a:pt x="9550" y="5502"/>
                  </a:cubicBezTo>
                  <a:close/>
                  <a:moveTo>
                    <a:pt x="4406" y="1"/>
                  </a:moveTo>
                  <a:cubicBezTo>
                    <a:pt x="3906" y="1"/>
                    <a:pt x="3501" y="358"/>
                    <a:pt x="3453" y="834"/>
                  </a:cubicBezTo>
                  <a:cubicBezTo>
                    <a:pt x="2643" y="977"/>
                    <a:pt x="1858" y="1335"/>
                    <a:pt x="1191" y="1835"/>
                  </a:cubicBezTo>
                  <a:cubicBezTo>
                    <a:pt x="1052" y="1738"/>
                    <a:pt x="893" y="1690"/>
                    <a:pt x="737" y="1690"/>
                  </a:cubicBezTo>
                  <a:cubicBezTo>
                    <a:pt x="546" y="1690"/>
                    <a:pt x="359" y="1762"/>
                    <a:pt x="214" y="1906"/>
                  </a:cubicBezTo>
                  <a:cubicBezTo>
                    <a:pt x="72" y="2049"/>
                    <a:pt x="0" y="2239"/>
                    <a:pt x="0" y="2454"/>
                  </a:cubicBezTo>
                  <a:cubicBezTo>
                    <a:pt x="0" y="2644"/>
                    <a:pt x="72" y="2835"/>
                    <a:pt x="214" y="2978"/>
                  </a:cubicBezTo>
                  <a:cubicBezTo>
                    <a:pt x="357" y="3121"/>
                    <a:pt x="572" y="3192"/>
                    <a:pt x="762" y="3192"/>
                  </a:cubicBezTo>
                  <a:cubicBezTo>
                    <a:pt x="953" y="3192"/>
                    <a:pt x="1143" y="3121"/>
                    <a:pt x="1286" y="2978"/>
                  </a:cubicBezTo>
                  <a:cubicBezTo>
                    <a:pt x="1524" y="2740"/>
                    <a:pt x="1572" y="2382"/>
                    <a:pt x="1429" y="2097"/>
                  </a:cubicBezTo>
                  <a:cubicBezTo>
                    <a:pt x="2024" y="1644"/>
                    <a:pt x="2739" y="1335"/>
                    <a:pt x="3501" y="1192"/>
                  </a:cubicBezTo>
                  <a:cubicBezTo>
                    <a:pt x="3620" y="1596"/>
                    <a:pt x="3977" y="1882"/>
                    <a:pt x="4406" y="1882"/>
                  </a:cubicBezTo>
                  <a:cubicBezTo>
                    <a:pt x="4834" y="1882"/>
                    <a:pt x="5192" y="1596"/>
                    <a:pt x="5311" y="1192"/>
                  </a:cubicBezTo>
                  <a:cubicBezTo>
                    <a:pt x="6049" y="1335"/>
                    <a:pt x="6763" y="1644"/>
                    <a:pt x="7383" y="2097"/>
                  </a:cubicBezTo>
                  <a:cubicBezTo>
                    <a:pt x="7240" y="2382"/>
                    <a:pt x="7287" y="2740"/>
                    <a:pt x="7525" y="2978"/>
                  </a:cubicBezTo>
                  <a:cubicBezTo>
                    <a:pt x="7668" y="3121"/>
                    <a:pt x="7859" y="3192"/>
                    <a:pt x="8049" y="3192"/>
                  </a:cubicBezTo>
                  <a:cubicBezTo>
                    <a:pt x="8168" y="3192"/>
                    <a:pt x="8288" y="3168"/>
                    <a:pt x="8383" y="3121"/>
                  </a:cubicBezTo>
                  <a:cubicBezTo>
                    <a:pt x="8835" y="3740"/>
                    <a:pt x="9169" y="4430"/>
                    <a:pt x="9288" y="5192"/>
                  </a:cubicBezTo>
                  <a:cubicBezTo>
                    <a:pt x="8907" y="5312"/>
                    <a:pt x="8621" y="5669"/>
                    <a:pt x="8621" y="6097"/>
                  </a:cubicBezTo>
                  <a:cubicBezTo>
                    <a:pt x="8621" y="6526"/>
                    <a:pt x="8907" y="6883"/>
                    <a:pt x="9288" y="7002"/>
                  </a:cubicBezTo>
                  <a:cubicBezTo>
                    <a:pt x="9192" y="7526"/>
                    <a:pt x="9026" y="8026"/>
                    <a:pt x="8764" y="8479"/>
                  </a:cubicBezTo>
                  <a:cubicBezTo>
                    <a:pt x="8716" y="8574"/>
                    <a:pt x="8740" y="8693"/>
                    <a:pt x="8835" y="8741"/>
                  </a:cubicBezTo>
                  <a:cubicBezTo>
                    <a:pt x="8859" y="8741"/>
                    <a:pt x="8883" y="8765"/>
                    <a:pt x="8931" y="8765"/>
                  </a:cubicBezTo>
                  <a:cubicBezTo>
                    <a:pt x="8978" y="8765"/>
                    <a:pt x="9050" y="8717"/>
                    <a:pt x="9073" y="8669"/>
                  </a:cubicBezTo>
                  <a:cubicBezTo>
                    <a:pt x="9359" y="8145"/>
                    <a:pt x="9550" y="7598"/>
                    <a:pt x="9669" y="7026"/>
                  </a:cubicBezTo>
                  <a:cubicBezTo>
                    <a:pt x="10121" y="6979"/>
                    <a:pt x="10502" y="6574"/>
                    <a:pt x="10502" y="6097"/>
                  </a:cubicBezTo>
                  <a:cubicBezTo>
                    <a:pt x="10502" y="5597"/>
                    <a:pt x="10121" y="5192"/>
                    <a:pt x="9669" y="5145"/>
                  </a:cubicBezTo>
                  <a:cubicBezTo>
                    <a:pt x="9502" y="4335"/>
                    <a:pt x="9169" y="3549"/>
                    <a:pt x="8669" y="2882"/>
                  </a:cubicBezTo>
                  <a:cubicBezTo>
                    <a:pt x="8740" y="2763"/>
                    <a:pt x="8811" y="2597"/>
                    <a:pt x="8811" y="2454"/>
                  </a:cubicBezTo>
                  <a:cubicBezTo>
                    <a:pt x="8811" y="2239"/>
                    <a:pt x="8716" y="2049"/>
                    <a:pt x="8573" y="1906"/>
                  </a:cubicBezTo>
                  <a:cubicBezTo>
                    <a:pt x="8429" y="1762"/>
                    <a:pt x="8242" y="1690"/>
                    <a:pt x="8055" y="1690"/>
                  </a:cubicBezTo>
                  <a:cubicBezTo>
                    <a:pt x="7902" y="1690"/>
                    <a:pt x="7749" y="1738"/>
                    <a:pt x="7621" y="1835"/>
                  </a:cubicBezTo>
                  <a:cubicBezTo>
                    <a:pt x="6954" y="1335"/>
                    <a:pt x="6168" y="977"/>
                    <a:pt x="5335" y="834"/>
                  </a:cubicBezTo>
                  <a:cubicBezTo>
                    <a:pt x="5287" y="358"/>
                    <a:pt x="4882" y="1"/>
                    <a:pt x="4406" y="1"/>
                  </a:cubicBezTo>
                  <a:close/>
                </a:path>
              </a:pathLst>
            </a:custGeom>
            <a:solidFill>
              <a:srgbClr val="5959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595959"/>
                </a:solidFill>
              </a:endParaRPr>
            </a:p>
          </p:txBody>
        </p:sp>
        <p:sp>
          <p:nvSpPr>
            <p:cNvPr id="2986" name="Google Shape;2986;p48"/>
            <p:cNvSpPr/>
            <p:nvPr/>
          </p:nvSpPr>
          <p:spPr>
            <a:xfrm>
              <a:off x="5930556" y="3259924"/>
              <a:ext cx="326171" cy="272166"/>
            </a:xfrm>
            <a:custGeom>
              <a:rect b="b" l="l" r="r" t="t"/>
              <a:pathLst>
                <a:path extrusionOk="0" h="8764" w="10503">
                  <a:moveTo>
                    <a:pt x="929" y="2072"/>
                  </a:moveTo>
                  <a:cubicBezTo>
                    <a:pt x="1262" y="2072"/>
                    <a:pt x="1524" y="2334"/>
                    <a:pt x="1524" y="2667"/>
                  </a:cubicBezTo>
                  <a:cubicBezTo>
                    <a:pt x="1524" y="2977"/>
                    <a:pt x="1262" y="3239"/>
                    <a:pt x="929" y="3239"/>
                  </a:cubicBezTo>
                  <a:cubicBezTo>
                    <a:pt x="619" y="3239"/>
                    <a:pt x="357" y="2977"/>
                    <a:pt x="357" y="2667"/>
                  </a:cubicBezTo>
                  <a:cubicBezTo>
                    <a:pt x="357" y="2334"/>
                    <a:pt x="619" y="2072"/>
                    <a:pt x="929" y="2072"/>
                  </a:cubicBezTo>
                  <a:close/>
                  <a:moveTo>
                    <a:pt x="2453" y="5906"/>
                  </a:moveTo>
                  <a:cubicBezTo>
                    <a:pt x="2548" y="5906"/>
                    <a:pt x="2644" y="5954"/>
                    <a:pt x="2715" y="6025"/>
                  </a:cubicBezTo>
                  <a:cubicBezTo>
                    <a:pt x="2882" y="6192"/>
                    <a:pt x="2882" y="6430"/>
                    <a:pt x="2715" y="6597"/>
                  </a:cubicBezTo>
                  <a:cubicBezTo>
                    <a:pt x="2644" y="6668"/>
                    <a:pt x="2548" y="6692"/>
                    <a:pt x="2453" y="6692"/>
                  </a:cubicBezTo>
                  <a:cubicBezTo>
                    <a:pt x="2432" y="6696"/>
                    <a:pt x="2412" y="6698"/>
                    <a:pt x="2392" y="6698"/>
                  </a:cubicBezTo>
                  <a:cubicBezTo>
                    <a:pt x="2301" y="6698"/>
                    <a:pt x="2226" y="6656"/>
                    <a:pt x="2167" y="6597"/>
                  </a:cubicBezTo>
                  <a:cubicBezTo>
                    <a:pt x="2096" y="6525"/>
                    <a:pt x="2048" y="6406"/>
                    <a:pt x="2048" y="6311"/>
                  </a:cubicBezTo>
                  <a:cubicBezTo>
                    <a:pt x="2048" y="6216"/>
                    <a:pt x="2096" y="6097"/>
                    <a:pt x="2167" y="6025"/>
                  </a:cubicBezTo>
                  <a:cubicBezTo>
                    <a:pt x="2239" y="5954"/>
                    <a:pt x="2334" y="5906"/>
                    <a:pt x="2453" y="5906"/>
                  </a:cubicBezTo>
                  <a:close/>
                  <a:moveTo>
                    <a:pt x="9740" y="5906"/>
                  </a:moveTo>
                  <a:cubicBezTo>
                    <a:pt x="9836" y="5906"/>
                    <a:pt x="9955" y="5954"/>
                    <a:pt x="10026" y="6025"/>
                  </a:cubicBezTo>
                  <a:cubicBezTo>
                    <a:pt x="10098" y="6097"/>
                    <a:pt x="10145" y="6216"/>
                    <a:pt x="10145" y="6311"/>
                  </a:cubicBezTo>
                  <a:cubicBezTo>
                    <a:pt x="10145" y="6406"/>
                    <a:pt x="10098" y="6525"/>
                    <a:pt x="10026" y="6597"/>
                  </a:cubicBezTo>
                  <a:cubicBezTo>
                    <a:pt x="9955" y="6668"/>
                    <a:pt x="9836" y="6716"/>
                    <a:pt x="9740" y="6716"/>
                  </a:cubicBezTo>
                  <a:cubicBezTo>
                    <a:pt x="9645" y="6716"/>
                    <a:pt x="9526" y="6668"/>
                    <a:pt x="9455" y="6597"/>
                  </a:cubicBezTo>
                  <a:cubicBezTo>
                    <a:pt x="9312" y="6430"/>
                    <a:pt x="9312" y="6192"/>
                    <a:pt x="9455" y="6025"/>
                  </a:cubicBezTo>
                  <a:cubicBezTo>
                    <a:pt x="9526" y="5954"/>
                    <a:pt x="9621" y="5906"/>
                    <a:pt x="9740" y="5906"/>
                  </a:cubicBezTo>
                  <a:close/>
                  <a:moveTo>
                    <a:pt x="6097" y="7240"/>
                  </a:moveTo>
                  <a:cubicBezTo>
                    <a:pt x="6406" y="7240"/>
                    <a:pt x="6668" y="7502"/>
                    <a:pt x="6668" y="7811"/>
                  </a:cubicBezTo>
                  <a:cubicBezTo>
                    <a:pt x="6668" y="8145"/>
                    <a:pt x="6406" y="8407"/>
                    <a:pt x="6097" y="8407"/>
                  </a:cubicBezTo>
                  <a:cubicBezTo>
                    <a:pt x="5763" y="8407"/>
                    <a:pt x="5501" y="8145"/>
                    <a:pt x="5501" y="7811"/>
                  </a:cubicBezTo>
                  <a:cubicBezTo>
                    <a:pt x="5501" y="7502"/>
                    <a:pt x="5763" y="7240"/>
                    <a:pt x="6097" y="7240"/>
                  </a:cubicBezTo>
                  <a:close/>
                  <a:moveTo>
                    <a:pt x="1568" y="0"/>
                  </a:moveTo>
                  <a:cubicBezTo>
                    <a:pt x="1501" y="0"/>
                    <a:pt x="1437" y="32"/>
                    <a:pt x="1405" y="95"/>
                  </a:cubicBezTo>
                  <a:cubicBezTo>
                    <a:pt x="1143" y="619"/>
                    <a:pt x="929" y="1167"/>
                    <a:pt x="834" y="1739"/>
                  </a:cubicBezTo>
                  <a:cubicBezTo>
                    <a:pt x="357" y="1786"/>
                    <a:pt x="0" y="2167"/>
                    <a:pt x="0" y="2667"/>
                  </a:cubicBezTo>
                  <a:cubicBezTo>
                    <a:pt x="0" y="3144"/>
                    <a:pt x="357" y="3549"/>
                    <a:pt x="834" y="3596"/>
                  </a:cubicBezTo>
                  <a:cubicBezTo>
                    <a:pt x="977" y="4430"/>
                    <a:pt x="1334" y="5216"/>
                    <a:pt x="1834" y="5882"/>
                  </a:cubicBezTo>
                  <a:cubicBezTo>
                    <a:pt x="1739" y="6001"/>
                    <a:pt x="1691" y="6168"/>
                    <a:pt x="1691" y="6311"/>
                  </a:cubicBezTo>
                  <a:cubicBezTo>
                    <a:pt x="1691" y="6525"/>
                    <a:pt x="1763" y="6716"/>
                    <a:pt x="1905" y="6859"/>
                  </a:cubicBezTo>
                  <a:cubicBezTo>
                    <a:pt x="2048" y="7002"/>
                    <a:pt x="2263" y="7073"/>
                    <a:pt x="2453" y="7073"/>
                  </a:cubicBezTo>
                  <a:cubicBezTo>
                    <a:pt x="2596" y="7073"/>
                    <a:pt x="2739" y="7025"/>
                    <a:pt x="2882" y="6930"/>
                  </a:cubicBezTo>
                  <a:cubicBezTo>
                    <a:pt x="3549" y="7430"/>
                    <a:pt x="4334" y="7787"/>
                    <a:pt x="5168" y="7930"/>
                  </a:cubicBezTo>
                  <a:cubicBezTo>
                    <a:pt x="5216" y="8407"/>
                    <a:pt x="5597" y="8764"/>
                    <a:pt x="6097" y="8764"/>
                  </a:cubicBezTo>
                  <a:cubicBezTo>
                    <a:pt x="6573" y="8764"/>
                    <a:pt x="6978" y="8407"/>
                    <a:pt x="7026" y="7930"/>
                  </a:cubicBezTo>
                  <a:cubicBezTo>
                    <a:pt x="7859" y="7787"/>
                    <a:pt x="8645" y="7430"/>
                    <a:pt x="9312" y="6930"/>
                  </a:cubicBezTo>
                  <a:cubicBezTo>
                    <a:pt x="9431" y="7025"/>
                    <a:pt x="9598" y="7073"/>
                    <a:pt x="9740" y="7073"/>
                  </a:cubicBezTo>
                  <a:cubicBezTo>
                    <a:pt x="9931" y="7073"/>
                    <a:pt x="10121" y="7002"/>
                    <a:pt x="10288" y="6859"/>
                  </a:cubicBezTo>
                  <a:cubicBezTo>
                    <a:pt x="10431" y="6716"/>
                    <a:pt x="10502" y="6525"/>
                    <a:pt x="10502" y="6311"/>
                  </a:cubicBezTo>
                  <a:cubicBezTo>
                    <a:pt x="10502" y="6120"/>
                    <a:pt x="10431" y="5930"/>
                    <a:pt x="10288" y="5787"/>
                  </a:cubicBezTo>
                  <a:cubicBezTo>
                    <a:pt x="10133" y="5632"/>
                    <a:pt x="9937" y="5555"/>
                    <a:pt x="9743" y="5555"/>
                  </a:cubicBezTo>
                  <a:cubicBezTo>
                    <a:pt x="9550" y="5555"/>
                    <a:pt x="9359" y="5632"/>
                    <a:pt x="9216" y="5787"/>
                  </a:cubicBezTo>
                  <a:cubicBezTo>
                    <a:pt x="8978" y="6025"/>
                    <a:pt x="8931" y="6382"/>
                    <a:pt x="9074" y="6644"/>
                  </a:cubicBezTo>
                  <a:cubicBezTo>
                    <a:pt x="8454" y="7121"/>
                    <a:pt x="7740" y="7430"/>
                    <a:pt x="7002" y="7573"/>
                  </a:cubicBezTo>
                  <a:cubicBezTo>
                    <a:pt x="6883" y="7168"/>
                    <a:pt x="6525" y="6883"/>
                    <a:pt x="6097" y="6883"/>
                  </a:cubicBezTo>
                  <a:cubicBezTo>
                    <a:pt x="5668" y="6883"/>
                    <a:pt x="5311" y="7168"/>
                    <a:pt x="5192" y="7573"/>
                  </a:cubicBezTo>
                  <a:cubicBezTo>
                    <a:pt x="4430" y="7430"/>
                    <a:pt x="3739" y="7121"/>
                    <a:pt x="3120" y="6644"/>
                  </a:cubicBezTo>
                  <a:cubicBezTo>
                    <a:pt x="3263" y="6382"/>
                    <a:pt x="3215" y="6025"/>
                    <a:pt x="2977" y="5787"/>
                  </a:cubicBezTo>
                  <a:cubicBezTo>
                    <a:pt x="2828" y="5638"/>
                    <a:pt x="2633" y="5564"/>
                    <a:pt x="2438" y="5564"/>
                  </a:cubicBezTo>
                  <a:cubicBezTo>
                    <a:pt x="2320" y="5564"/>
                    <a:pt x="2203" y="5591"/>
                    <a:pt x="2096" y="5644"/>
                  </a:cubicBezTo>
                  <a:cubicBezTo>
                    <a:pt x="1643" y="5025"/>
                    <a:pt x="1334" y="4311"/>
                    <a:pt x="1191" y="3572"/>
                  </a:cubicBezTo>
                  <a:cubicBezTo>
                    <a:pt x="1596" y="3453"/>
                    <a:pt x="1882" y="3096"/>
                    <a:pt x="1882" y="2667"/>
                  </a:cubicBezTo>
                  <a:cubicBezTo>
                    <a:pt x="1882" y="2239"/>
                    <a:pt x="1596" y="1882"/>
                    <a:pt x="1191" y="1762"/>
                  </a:cubicBezTo>
                  <a:cubicBezTo>
                    <a:pt x="1286" y="1239"/>
                    <a:pt x="1477" y="738"/>
                    <a:pt x="1739" y="262"/>
                  </a:cubicBezTo>
                  <a:cubicBezTo>
                    <a:pt x="1786" y="191"/>
                    <a:pt x="1739" y="72"/>
                    <a:pt x="1667" y="24"/>
                  </a:cubicBezTo>
                  <a:cubicBezTo>
                    <a:pt x="1636" y="8"/>
                    <a:pt x="1601" y="0"/>
                    <a:pt x="1568" y="0"/>
                  </a:cubicBezTo>
                  <a:close/>
                </a:path>
              </a:pathLst>
            </a:custGeom>
            <a:solidFill>
              <a:srgbClr val="5959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595959"/>
                </a:solidFill>
              </a:endParaRPr>
            </a:p>
          </p:txBody>
        </p:sp>
      </p:grpSp>
      <p:grpSp>
        <p:nvGrpSpPr>
          <p:cNvPr id="2987" name="Google Shape;2987;p48"/>
          <p:cNvGrpSpPr/>
          <p:nvPr/>
        </p:nvGrpSpPr>
        <p:grpSpPr>
          <a:xfrm>
            <a:off x="3522428" y="3581503"/>
            <a:ext cx="343189" cy="379399"/>
            <a:chOff x="2861390" y="3152691"/>
            <a:chExt cx="343189" cy="379399"/>
          </a:xfrm>
        </p:grpSpPr>
        <p:sp>
          <p:nvSpPr>
            <p:cNvPr id="2988" name="Google Shape;2988;p48"/>
            <p:cNvSpPr/>
            <p:nvPr/>
          </p:nvSpPr>
          <p:spPr>
            <a:xfrm>
              <a:off x="2924246" y="3218465"/>
              <a:ext cx="215242" cy="313624"/>
            </a:xfrm>
            <a:custGeom>
              <a:rect b="b" l="l" r="r" t="t"/>
              <a:pathLst>
                <a:path extrusionOk="0" h="10099" w="6931">
                  <a:moveTo>
                    <a:pt x="4263" y="7813"/>
                  </a:moveTo>
                  <a:lnTo>
                    <a:pt x="4263" y="8218"/>
                  </a:lnTo>
                  <a:lnTo>
                    <a:pt x="2715" y="8218"/>
                  </a:lnTo>
                  <a:lnTo>
                    <a:pt x="2715" y="7813"/>
                  </a:lnTo>
                  <a:close/>
                  <a:moveTo>
                    <a:pt x="4263" y="8575"/>
                  </a:moveTo>
                  <a:lnTo>
                    <a:pt x="4263" y="8765"/>
                  </a:lnTo>
                  <a:cubicBezTo>
                    <a:pt x="4263" y="8884"/>
                    <a:pt x="4192" y="8980"/>
                    <a:pt x="4073" y="8980"/>
                  </a:cubicBezTo>
                  <a:lnTo>
                    <a:pt x="2930" y="8980"/>
                  </a:lnTo>
                  <a:cubicBezTo>
                    <a:pt x="2810" y="8980"/>
                    <a:pt x="2715" y="8884"/>
                    <a:pt x="2715" y="8765"/>
                  </a:cubicBezTo>
                  <a:lnTo>
                    <a:pt x="2715" y="8575"/>
                  </a:lnTo>
                  <a:close/>
                  <a:moveTo>
                    <a:pt x="3692" y="9337"/>
                  </a:moveTo>
                  <a:lnTo>
                    <a:pt x="3692" y="9551"/>
                  </a:lnTo>
                  <a:cubicBezTo>
                    <a:pt x="3692" y="9646"/>
                    <a:pt x="3596" y="9742"/>
                    <a:pt x="3501" y="9742"/>
                  </a:cubicBezTo>
                  <a:cubicBezTo>
                    <a:pt x="3382" y="9742"/>
                    <a:pt x="3287" y="9646"/>
                    <a:pt x="3287" y="9551"/>
                  </a:cubicBezTo>
                  <a:lnTo>
                    <a:pt x="3287" y="9337"/>
                  </a:lnTo>
                  <a:close/>
                  <a:moveTo>
                    <a:pt x="3516" y="0"/>
                  </a:moveTo>
                  <a:cubicBezTo>
                    <a:pt x="3378" y="0"/>
                    <a:pt x="3237" y="9"/>
                    <a:pt x="3096" y="25"/>
                  </a:cubicBezTo>
                  <a:cubicBezTo>
                    <a:pt x="1548" y="192"/>
                    <a:pt x="286" y="1430"/>
                    <a:pt x="96" y="2978"/>
                  </a:cubicBezTo>
                  <a:cubicBezTo>
                    <a:pt x="0" y="3717"/>
                    <a:pt x="143" y="4431"/>
                    <a:pt x="477" y="5050"/>
                  </a:cubicBezTo>
                  <a:cubicBezTo>
                    <a:pt x="810" y="5669"/>
                    <a:pt x="1310" y="6146"/>
                    <a:pt x="1906" y="6479"/>
                  </a:cubicBezTo>
                  <a:cubicBezTo>
                    <a:pt x="2191" y="6622"/>
                    <a:pt x="2358" y="6884"/>
                    <a:pt x="2358" y="7170"/>
                  </a:cubicBezTo>
                  <a:lnTo>
                    <a:pt x="2358" y="8789"/>
                  </a:lnTo>
                  <a:cubicBezTo>
                    <a:pt x="2358" y="9099"/>
                    <a:pt x="2620" y="9337"/>
                    <a:pt x="2930" y="9337"/>
                  </a:cubicBezTo>
                  <a:lnTo>
                    <a:pt x="2930" y="9551"/>
                  </a:lnTo>
                  <a:cubicBezTo>
                    <a:pt x="2930" y="9861"/>
                    <a:pt x="3192" y="10099"/>
                    <a:pt x="3501" y="10099"/>
                  </a:cubicBezTo>
                  <a:cubicBezTo>
                    <a:pt x="3787" y="10099"/>
                    <a:pt x="4049" y="9837"/>
                    <a:pt x="4049" y="9551"/>
                  </a:cubicBezTo>
                  <a:lnTo>
                    <a:pt x="4049" y="9337"/>
                  </a:lnTo>
                  <a:lnTo>
                    <a:pt x="4073" y="9337"/>
                  </a:lnTo>
                  <a:cubicBezTo>
                    <a:pt x="4382" y="9337"/>
                    <a:pt x="4620" y="9075"/>
                    <a:pt x="4620" y="8789"/>
                  </a:cubicBezTo>
                  <a:lnTo>
                    <a:pt x="4620" y="7170"/>
                  </a:lnTo>
                  <a:cubicBezTo>
                    <a:pt x="4620" y="6884"/>
                    <a:pt x="4787" y="6622"/>
                    <a:pt x="5049" y="6479"/>
                  </a:cubicBezTo>
                  <a:cubicBezTo>
                    <a:pt x="5454" y="6265"/>
                    <a:pt x="5811" y="5979"/>
                    <a:pt x="6097" y="5646"/>
                  </a:cubicBezTo>
                  <a:cubicBezTo>
                    <a:pt x="6168" y="5574"/>
                    <a:pt x="6145" y="5455"/>
                    <a:pt x="6073" y="5384"/>
                  </a:cubicBezTo>
                  <a:cubicBezTo>
                    <a:pt x="6041" y="5362"/>
                    <a:pt x="5999" y="5350"/>
                    <a:pt x="5959" y="5350"/>
                  </a:cubicBezTo>
                  <a:cubicBezTo>
                    <a:pt x="5909" y="5350"/>
                    <a:pt x="5861" y="5368"/>
                    <a:pt x="5835" y="5407"/>
                  </a:cubicBezTo>
                  <a:cubicBezTo>
                    <a:pt x="5573" y="5717"/>
                    <a:pt x="5263" y="5979"/>
                    <a:pt x="4882" y="6146"/>
                  </a:cubicBezTo>
                  <a:cubicBezTo>
                    <a:pt x="4501" y="6360"/>
                    <a:pt x="4263" y="6741"/>
                    <a:pt x="4263" y="7170"/>
                  </a:cubicBezTo>
                  <a:lnTo>
                    <a:pt x="4263" y="7455"/>
                  </a:lnTo>
                  <a:lnTo>
                    <a:pt x="2715" y="7455"/>
                  </a:lnTo>
                  <a:lnTo>
                    <a:pt x="2715" y="7170"/>
                  </a:lnTo>
                  <a:cubicBezTo>
                    <a:pt x="2715" y="6741"/>
                    <a:pt x="2453" y="6360"/>
                    <a:pt x="2072" y="6146"/>
                  </a:cubicBezTo>
                  <a:cubicBezTo>
                    <a:pt x="1525" y="5860"/>
                    <a:pt x="1072" y="5431"/>
                    <a:pt x="786" y="4884"/>
                  </a:cubicBezTo>
                  <a:cubicBezTo>
                    <a:pt x="477" y="4312"/>
                    <a:pt x="358" y="3693"/>
                    <a:pt x="429" y="3026"/>
                  </a:cubicBezTo>
                  <a:cubicBezTo>
                    <a:pt x="620" y="1645"/>
                    <a:pt x="1739" y="526"/>
                    <a:pt x="3144" y="383"/>
                  </a:cubicBezTo>
                  <a:cubicBezTo>
                    <a:pt x="3262" y="370"/>
                    <a:pt x="3379" y="364"/>
                    <a:pt x="3496" y="364"/>
                  </a:cubicBezTo>
                  <a:cubicBezTo>
                    <a:pt x="4251" y="364"/>
                    <a:pt x="4968" y="629"/>
                    <a:pt x="5525" y="1145"/>
                  </a:cubicBezTo>
                  <a:cubicBezTo>
                    <a:pt x="6192" y="1716"/>
                    <a:pt x="6549" y="2550"/>
                    <a:pt x="6549" y="3431"/>
                  </a:cubicBezTo>
                  <a:cubicBezTo>
                    <a:pt x="6549" y="3907"/>
                    <a:pt x="6454" y="4360"/>
                    <a:pt x="6240" y="4788"/>
                  </a:cubicBezTo>
                  <a:cubicBezTo>
                    <a:pt x="6192" y="4884"/>
                    <a:pt x="6240" y="4979"/>
                    <a:pt x="6311" y="5026"/>
                  </a:cubicBezTo>
                  <a:cubicBezTo>
                    <a:pt x="6338" y="5040"/>
                    <a:pt x="6366" y="5046"/>
                    <a:pt x="6395" y="5046"/>
                  </a:cubicBezTo>
                  <a:cubicBezTo>
                    <a:pt x="6467" y="5046"/>
                    <a:pt x="6539" y="5006"/>
                    <a:pt x="6573" y="4955"/>
                  </a:cubicBezTo>
                  <a:cubicBezTo>
                    <a:pt x="6811" y="4479"/>
                    <a:pt x="6930" y="3955"/>
                    <a:pt x="6930" y="3431"/>
                  </a:cubicBezTo>
                  <a:cubicBezTo>
                    <a:pt x="6930" y="2454"/>
                    <a:pt x="6502" y="1526"/>
                    <a:pt x="5787" y="859"/>
                  </a:cubicBezTo>
                  <a:cubicBezTo>
                    <a:pt x="5153" y="307"/>
                    <a:pt x="4361" y="0"/>
                    <a:pt x="3516" y="0"/>
                  </a:cubicBezTo>
                  <a:close/>
                </a:path>
              </a:pathLst>
            </a:custGeom>
            <a:solidFill>
              <a:srgbClr val="5959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595959"/>
                </a:solidFill>
              </a:endParaRPr>
            </a:p>
          </p:txBody>
        </p:sp>
        <p:sp>
          <p:nvSpPr>
            <p:cNvPr id="2989" name="Google Shape;2989;p48"/>
            <p:cNvSpPr/>
            <p:nvPr/>
          </p:nvSpPr>
          <p:spPr>
            <a:xfrm>
              <a:off x="2861390" y="3319084"/>
              <a:ext cx="46614" cy="11118"/>
            </a:xfrm>
            <a:custGeom>
              <a:rect b="b" l="l" r="r" t="t"/>
              <a:pathLst>
                <a:path extrusionOk="0" h="358" w="1501">
                  <a:moveTo>
                    <a:pt x="167" y="0"/>
                  </a:moveTo>
                  <a:cubicBezTo>
                    <a:pt x="72" y="0"/>
                    <a:pt x="0" y="96"/>
                    <a:pt x="0" y="191"/>
                  </a:cubicBezTo>
                  <a:cubicBezTo>
                    <a:pt x="0" y="286"/>
                    <a:pt x="72" y="358"/>
                    <a:pt x="167" y="358"/>
                  </a:cubicBezTo>
                  <a:lnTo>
                    <a:pt x="1310" y="358"/>
                  </a:lnTo>
                  <a:cubicBezTo>
                    <a:pt x="1405" y="358"/>
                    <a:pt x="1500" y="286"/>
                    <a:pt x="1500" y="191"/>
                  </a:cubicBezTo>
                  <a:cubicBezTo>
                    <a:pt x="1500" y="96"/>
                    <a:pt x="1405" y="0"/>
                    <a:pt x="1310" y="0"/>
                  </a:cubicBezTo>
                  <a:close/>
                </a:path>
              </a:pathLst>
            </a:custGeom>
            <a:solidFill>
              <a:srgbClr val="5959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595959"/>
                </a:solidFill>
              </a:endParaRPr>
            </a:p>
          </p:txBody>
        </p:sp>
        <p:sp>
          <p:nvSpPr>
            <p:cNvPr id="2990" name="Google Shape;2990;p48"/>
            <p:cNvSpPr/>
            <p:nvPr/>
          </p:nvSpPr>
          <p:spPr>
            <a:xfrm>
              <a:off x="3157935" y="3319084"/>
              <a:ext cx="46645" cy="11118"/>
            </a:xfrm>
            <a:custGeom>
              <a:rect b="b" l="l" r="r" t="t"/>
              <a:pathLst>
                <a:path extrusionOk="0" h="358" w="1502">
                  <a:moveTo>
                    <a:pt x="167" y="0"/>
                  </a:moveTo>
                  <a:cubicBezTo>
                    <a:pt x="72" y="0"/>
                    <a:pt x="1" y="96"/>
                    <a:pt x="1" y="191"/>
                  </a:cubicBezTo>
                  <a:cubicBezTo>
                    <a:pt x="1" y="286"/>
                    <a:pt x="72" y="358"/>
                    <a:pt x="167" y="358"/>
                  </a:cubicBezTo>
                  <a:lnTo>
                    <a:pt x="1311" y="358"/>
                  </a:lnTo>
                  <a:cubicBezTo>
                    <a:pt x="1430" y="358"/>
                    <a:pt x="1501" y="286"/>
                    <a:pt x="1501" y="191"/>
                  </a:cubicBezTo>
                  <a:cubicBezTo>
                    <a:pt x="1501" y="96"/>
                    <a:pt x="1430" y="0"/>
                    <a:pt x="1311" y="0"/>
                  </a:cubicBezTo>
                  <a:close/>
                </a:path>
              </a:pathLst>
            </a:custGeom>
            <a:solidFill>
              <a:srgbClr val="5959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595959"/>
                </a:solidFill>
              </a:endParaRPr>
            </a:p>
          </p:txBody>
        </p:sp>
        <p:sp>
          <p:nvSpPr>
            <p:cNvPr id="2991" name="Google Shape;2991;p48"/>
            <p:cNvSpPr/>
            <p:nvPr/>
          </p:nvSpPr>
          <p:spPr>
            <a:xfrm>
              <a:off x="3027038" y="3152691"/>
              <a:ext cx="11118" cy="47359"/>
            </a:xfrm>
            <a:custGeom>
              <a:rect b="b" l="l" r="r" t="t"/>
              <a:pathLst>
                <a:path extrusionOk="0" h="1525" w="358">
                  <a:moveTo>
                    <a:pt x="191" y="0"/>
                  </a:moveTo>
                  <a:cubicBezTo>
                    <a:pt x="96" y="0"/>
                    <a:pt x="1" y="95"/>
                    <a:pt x="1" y="191"/>
                  </a:cubicBezTo>
                  <a:lnTo>
                    <a:pt x="1" y="1334"/>
                  </a:lnTo>
                  <a:cubicBezTo>
                    <a:pt x="1" y="1429"/>
                    <a:pt x="96" y="1524"/>
                    <a:pt x="191" y="1524"/>
                  </a:cubicBezTo>
                  <a:cubicBezTo>
                    <a:pt x="286" y="1524"/>
                    <a:pt x="358" y="1429"/>
                    <a:pt x="358" y="1334"/>
                  </a:cubicBezTo>
                  <a:lnTo>
                    <a:pt x="358" y="191"/>
                  </a:lnTo>
                  <a:cubicBezTo>
                    <a:pt x="358" y="95"/>
                    <a:pt x="286" y="0"/>
                    <a:pt x="191" y="0"/>
                  </a:cubicBezTo>
                  <a:close/>
                </a:path>
              </a:pathLst>
            </a:custGeom>
            <a:solidFill>
              <a:srgbClr val="5959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595959"/>
                </a:solidFill>
              </a:endParaRPr>
            </a:p>
          </p:txBody>
        </p:sp>
        <p:sp>
          <p:nvSpPr>
            <p:cNvPr id="2992" name="Google Shape;2992;p48"/>
            <p:cNvSpPr/>
            <p:nvPr/>
          </p:nvSpPr>
          <p:spPr>
            <a:xfrm>
              <a:off x="2909463" y="3201851"/>
              <a:ext cx="36987" cy="35900"/>
            </a:xfrm>
            <a:custGeom>
              <a:rect b="b" l="l" r="r" t="t"/>
              <a:pathLst>
                <a:path extrusionOk="0" h="1156" w="1191">
                  <a:moveTo>
                    <a:pt x="179" y="1"/>
                  </a:moveTo>
                  <a:cubicBezTo>
                    <a:pt x="131" y="1"/>
                    <a:pt x="83" y="13"/>
                    <a:pt x="48" y="36"/>
                  </a:cubicBezTo>
                  <a:cubicBezTo>
                    <a:pt x="0" y="108"/>
                    <a:pt x="0" y="227"/>
                    <a:pt x="48" y="298"/>
                  </a:cubicBezTo>
                  <a:lnTo>
                    <a:pt x="881" y="1108"/>
                  </a:lnTo>
                  <a:cubicBezTo>
                    <a:pt x="905" y="1156"/>
                    <a:pt x="953" y="1156"/>
                    <a:pt x="1000" y="1156"/>
                  </a:cubicBezTo>
                  <a:cubicBezTo>
                    <a:pt x="1048" y="1156"/>
                    <a:pt x="1096" y="1156"/>
                    <a:pt x="1119" y="1108"/>
                  </a:cubicBezTo>
                  <a:cubicBezTo>
                    <a:pt x="1191" y="1037"/>
                    <a:pt x="1191" y="941"/>
                    <a:pt x="1119" y="870"/>
                  </a:cubicBezTo>
                  <a:lnTo>
                    <a:pt x="310" y="36"/>
                  </a:lnTo>
                  <a:cubicBezTo>
                    <a:pt x="274" y="13"/>
                    <a:pt x="226" y="1"/>
                    <a:pt x="179" y="1"/>
                  </a:cubicBezTo>
                  <a:close/>
                </a:path>
              </a:pathLst>
            </a:custGeom>
            <a:solidFill>
              <a:srgbClr val="5959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595959"/>
                </a:solidFill>
              </a:endParaRPr>
            </a:p>
          </p:txBody>
        </p:sp>
        <p:sp>
          <p:nvSpPr>
            <p:cNvPr id="2993" name="Google Shape;2993;p48"/>
            <p:cNvSpPr/>
            <p:nvPr/>
          </p:nvSpPr>
          <p:spPr>
            <a:xfrm>
              <a:off x="3118743" y="3411348"/>
              <a:ext cx="37763" cy="36459"/>
            </a:xfrm>
            <a:custGeom>
              <a:rect b="b" l="l" r="r" t="t"/>
              <a:pathLst>
                <a:path extrusionOk="0" h="1174" w="1216">
                  <a:moveTo>
                    <a:pt x="203" y="0"/>
                  </a:moveTo>
                  <a:cubicBezTo>
                    <a:pt x="155" y="0"/>
                    <a:pt x="108" y="18"/>
                    <a:pt x="72" y="54"/>
                  </a:cubicBezTo>
                  <a:cubicBezTo>
                    <a:pt x="1" y="125"/>
                    <a:pt x="1" y="244"/>
                    <a:pt x="72" y="316"/>
                  </a:cubicBezTo>
                  <a:lnTo>
                    <a:pt x="882" y="1125"/>
                  </a:lnTo>
                  <a:cubicBezTo>
                    <a:pt x="929" y="1149"/>
                    <a:pt x="977" y="1173"/>
                    <a:pt x="1025" y="1173"/>
                  </a:cubicBezTo>
                  <a:cubicBezTo>
                    <a:pt x="1048" y="1173"/>
                    <a:pt x="1096" y="1149"/>
                    <a:pt x="1144" y="1125"/>
                  </a:cubicBezTo>
                  <a:cubicBezTo>
                    <a:pt x="1215" y="1054"/>
                    <a:pt x="1215" y="935"/>
                    <a:pt x="1144" y="863"/>
                  </a:cubicBezTo>
                  <a:lnTo>
                    <a:pt x="334" y="54"/>
                  </a:lnTo>
                  <a:cubicBezTo>
                    <a:pt x="298" y="18"/>
                    <a:pt x="251" y="0"/>
                    <a:pt x="203" y="0"/>
                  </a:cubicBezTo>
                  <a:close/>
                </a:path>
              </a:pathLst>
            </a:custGeom>
            <a:solidFill>
              <a:srgbClr val="5959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595959"/>
                </a:solidFill>
              </a:endParaRPr>
            </a:p>
          </p:txBody>
        </p:sp>
        <p:sp>
          <p:nvSpPr>
            <p:cNvPr id="2994" name="Google Shape;2994;p48"/>
            <p:cNvSpPr/>
            <p:nvPr/>
          </p:nvSpPr>
          <p:spPr>
            <a:xfrm>
              <a:off x="3118743" y="3202037"/>
              <a:ext cx="37763" cy="35713"/>
            </a:xfrm>
            <a:custGeom>
              <a:rect b="b" l="l" r="r" t="t"/>
              <a:pathLst>
                <a:path extrusionOk="0" h="1150" w="1216">
                  <a:moveTo>
                    <a:pt x="1013" y="1"/>
                  </a:moveTo>
                  <a:cubicBezTo>
                    <a:pt x="965" y="1"/>
                    <a:pt x="917" y="19"/>
                    <a:pt x="882" y="54"/>
                  </a:cubicBezTo>
                  <a:lnTo>
                    <a:pt x="72" y="864"/>
                  </a:lnTo>
                  <a:cubicBezTo>
                    <a:pt x="1" y="912"/>
                    <a:pt x="1" y="1031"/>
                    <a:pt x="72" y="1102"/>
                  </a:cubicBezTo>
                  <a:cubicBezTo>
                    <a:pt x="120" y="1150"/>
                    <a:pt x="167" y="1150"/>
                    <a:pt x="215" y="1150"/>
                  </a:cubicBezTo>
                  <a:cubicBezTo>
                    <a:pt x="239" y="1150"/>
                    <a:pt x="286" y="1150"/>
                    <a:pt x="334" y="1102"/>
                  </a:cubicBezTo>
                  <a:lnTo>
                    <a:pt x="1144" y="292"/>
                  </a:lnTo>
                  <a:cubicBezTo>
                    <a:pt x="1215" y="221"/>
                    <a:pt x="1215" y="126"/>
                    <a:pt x="1144" y="54"/>
                  </a:cubicBezTo>
                  <a:cubicBezTo>
                    <a:pt x="1108" y="19"/>
                    <a:pt x="1060" y="1"/>
                    <a:pt x="1013" y="1"/>
                  </a:cubicBezTo>
                  <a:close/>
                </a:path>
              </a:pathLst>
            </a:custGeom>
            <a:solidFill>
              <a:srgbClr val="5959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595959"/>
                </a:solidFill>
              </a:endParaRPr>
            </a:p>
          </p:txBody>
        </p:sp>
        <p:sp>
          <p:nvSpPr>
            <p:cNvPr id="2995" name="Google Shape;2995;p48"/>
            <p:cNvSpPr/>
            <p:nvPr/>
          </p:nvSpPr>
          <p:spPr>
            <a:xfrm>
              <a:off x="2909463" y="3411348"/>
              <a:ext cx="36987" cy="36459"/>
            </a:xfrm>
            <a:custGeom>
              <a:rect b="b" l="l" r="r" t="t"/>
              <a:pathLst>
                <a:path extrusionOk="0" h="1174" w="1191">
                  <a:moveTo>
                    <a:pt x="1000" y="0"/>
                  </a:moveTo>
                  <a:cubicBezTo>
                    <a:pt x="959" y="0"/>
                    <a:pt x="917" y="18"/>
                    <a:pt x="881" y="54"/>
                  </a:cubicBezTo>
                  <a:lnTo>
                    <a:pt x="72" y="863"/>
                  </a:lnTo>
                  <a:cubicBezTo>
                    <a:pt x="0" y="935"/>
                    <a:pt x="0" y="1054"/>
                    <a:pt x="72" y="1125"/>
                  </a:cubicBezTo>
                  <a:cubicBezTo>
                    <a:pt x="95" y="1149"/>
                    <a:pt x="143" y="1173"/>
                    <a:pt x="191" y="1173"/>
                  </a:cubicBezTo>
                  <a:cubicBezTo>
                    <a:pt x="238" y="1173"/>
                    <a:pt x="286" y="1149"/>
                    <a:pt x="310" y="1125"/>
                  </a:cubicBezTo>
                  <a:lnTo>
                    <a:pt x="1119" y="316"/>
                  </a:lnTo>
                  <a:cubicBezTo>
                    <a:pt x="1191" y="244"/>
                    <a:pt x="1191" y="125"/>
                    <a:pt x="1119" y="54"/>
                  </a:cubicBezTo>
                  <a:cubicBezTo>
                    <a:pt x="1084" y="18"/>
                    <a:pt x="1042" y="0"/>
                    <a:pt x="1000" y="0"/>
                  </a:cubicBezTo>
                  <a:close/>
                </a:path>
              </a:pathLst>
            </a:custGeom>
            <a:solidFill>
              <a:srgbClr val="5959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595959"/>
                </a:solidFill>
              </a:endParaRPr>
            </a:p>
          </p:txBody>
        </p:sp>
        <p:sp>
          <p:nvSpPr>
            <p:cNvPr id="2996" name="Google Shape;2996;p48"/>
            <p:cNvSpPr/>
            <p:nvPr/>
          </p:nvSpPr>
          <p:spPr>
            <a:xfrm>
              <a:off x="2997473" y="3265824"/>
              <a:ext cx="70277" cy="130214"/>
            </a:xfrm>
            <a:custGeom>
              <a:rect b="b" l="l" r="r" t="t"/>
              <a:pathLst>
                <a:path extrusionOk="0" h="4193" w="2263">
                  <a:moveTo>
                    <a:pt x="953" y="763"/>
                  </a:moveTo>
                  <a:lnTo>
                    <a:pt x="953" y="1834"/>
                  </a:lnTo>
                  <a:cubicBezTo>
                    <a:pt x="500" y="1668"/>
                    <a:pt x="357" y="1501"/>
                    <a:pt x="357" y="1239"/>
                  </a:cubicBezTo>
                  <a:cubicBezTo>
                    <a:pt x="357" y="1001"/>
                    <a:pt x="619" y="810"/>
                    <a:pt x="953" y="763"/>
                  </a:cubicBezTo>
                  <a:close/>
                  <a:moveTo>
                    <a:pt x="1310" y="2335"/>
                  </a:moveTo>
                  <a:cubicBezTo>
                    <a:pt x="1762" y="2525"/>
                    <a:pt x="1905" y="2668"/>
                    <a:pt x="1905" y="2954"/>
                  </a:cubicBezTo>
                  <a:cubicBezTo>
                    <a:pt x="1905" y="3168"/>
                    <a:pt x="1667" y="3382"/>
                    <a:pt x="1310" y="3430"/>
                  </a:cubicBezTo>
                  <a:lnTo>
                    <a:pt x="1310" y="2335"/>
                  </a:lnTo>
                  <a:close/>
                  <a:moveTo>
                    <a:pt x="1143" y="1"/>
                  </a:moveTo>
                  <a:cubicBezTo>
                    <a:pt x="1048" y="1"/>
                    <a:pt x="953" y="72"/>
                    <a:pt x="953" y="167"/>
                  </a:cubicBezTo>
                  <a:lnTo>
                    <a:pt x="953" y="406"/>
                  </a:lnTo>
                  <a:cubicBezTo>
                    <a:pt x="405" y="453"/>
                    <a:pt x="0" y="810"/>
                    <a:pt x="0" y="1239"/>
                  </a:cubicBezTo>
                  <a:cubicBezTo>
                    <a:pt x="0" y="1811"/>
                    <a:pt x="452" y="2049"/>
                    <a:pt x="953" y="2215"/>
                  </a:cubicBezTo>
                  <a:lnTo>
                    <a:pt x="953" y="3430"/>
                  </a:lnTo>
                  <a:cubicBezTo>
                    <a:pt x="619" y="3382"/>
                    <a:pt x="357" y="3168"/>
                    <a:pt x="357" y="2954"/>
                  </a:cubicBezTo>
                  <a:cubicBezTo>
                    <a:pt x="357" y="2858"/>
                    <a:pt x="286" y="2763"/>
                    <a:pt x="191" y="2763"/>
                  </a:cubicBezTo>
                  <a:cubicBezTo>
                    <a:pt x="95" y="2763"/>
                    <a:pt x="0" y="2858"/>
                    <a:pt x="0" y="2954"/>
                  </a:cubicBezTo>
                  <a:cubicBezTo>
                    <a:pt x="0" y="3382"/>
                    <a:pt x="405" y="3716"/>
                    <a:pt x="953" y="3787"/>
                  </a:cubicBezTo>
                  <a:lnTo>
                    <a:pt x="953" y="4002"/>
                  </a:lnTo>
                  <a:cubicBezTo>
                    <a:pt x="953" y="4097"/>
                    <a:pt x="1048" y="4192"/>
                    <a:pt x="1143" y="4192"/>
                  </a:cubicBezTo>
                  <a:cubicBezTo>
                    <a:pt x="1238" y="4192"/>
                    <a:pt x="1310" y="4097"/>
                    <a:pt x="1310" y="4002"/>
                  </a:cubicBezTo>
                  <a:lnTo>
                    <a:pt x="1310" y="3787"/>
                  </a:lnTo>
                  <a:cubicBezTo>
                    <a:pt x="1858" y="3716"/>
                    <a:pt x="2262" y="3382"/>
                    <a:pt x="2262" y="2954"/>
                  </a:cubicBezTo>
                  <a:cubicBezTo>
                    <a:pt x="2262" y="2382"/>
                    <a:pt x="1810" y="2144"/>
                    <a:pt x="1310" y="1953"/>
                  </a:cubicBezTo>
                  <a:lnTo>
                    <a:pt x="1310" y="763"/>
                  </a:lnTo>
                  <a:cubicBezTo>
                    <a:pt x="1643" y="810"/>
                    <a:pt x="1905" y="1001"/>
                    <a:pt x="1905" y="1239"/>
                  </a:cubicBezTo>
                  <a:cubicBezTo>
                    <a:pt x="1905" y="1334"/>
                    <a:pt x="2000" y="1406"/>
                    <a:pt x="2096" y="1406"/>
                  </a:cubicBezTo>
                  <a:cubicBezTo>
                    <a:pt x="2191" y="1406"/>
                    <a:pt x="2262" y="1334"/>
                    <a:pt x="2262" y="1239"/>
                  </a:cubicBezTo>
                  <a:cubicBezTo>
                    <a:pt x="2262" y="810"/>
                    <a:pt x="1858" y="453"/>
                    <a:pt x="1310" y="406"/>
                  </a:cubicBezTo>
                  <a:lnTo>
                    <a:pt x="1310" y="167"/>
                  </a:lnTo>
                  <a:cubicBezTo>
                    <a:pt x="1310" y="72"/>
                    <a:pt x="1238" y="1"/>
                    <a:pt x="1143" y="1"/>
                  </a:cubicBezTo>
                  <a:close/>
                </a:path>
              </a:pathLst>
            </a:custGeom>
            <a:solidFill>
              <a:srgbClr val="5959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595959"/>
                </a:solidFill>
              </a:endParaRPr>
            </a:p>
          </p:txBody>
        </p:sp>
      </p:grpSp>
      <p:grpSp>
        <p:nvGrpSpPr>
          <p:cNvPr id="2997" name="Google Shape;2997;p48"/>
          <p:cNvGrpSpPr/>
          <p:nvPr/>
        </p:nvGrpSpPr>
        <p:grpSpPr>
          <a:xfrm>
            <a:off x="3499886" y="2571755"/>
            <a:ext cx="388281" cy="389026"/>
            <a:chOff x="4053561" y="1987880"/>
            <a:chExt cx="388281" cy="389026"/>
          </a:xfrm>
        </p:grpSpPr>
        <p:sp>
          <p:nvSpPr>
            <p:cNvPr id="2998" name="Google Shape;2998;p48"/>
            <p:cNvSpPr/>
            <p:nvPr/>
          </p:nvSpPr>
          <p:spPr>
            <a:xfrm>
              <a:off x="4053561" y="1987880"/>
              <a:ext cx="388281" cy="389026"/>
            </a:xfrm>
            <a:custGeom>
              <a:rect b="b" l="l" r="r" t="t"/>
              <a:pathLst>
                <a:path extrusionOk="0" h="12527" w="12503">
                  <a:moveTo>
                    <a:pt x="6430" y="1167"/>
                  </a:moveTo>
                  <a:cubicBezTo>
                    <a:pt x="9097" y="1263"/>
                    <a:pt x="11264" y="3406"/>
                    <a:pt x="11360" y="6073"/>
                  </a:cubicBezTo>
                  <a:lnTo>
                    <a:pt x="10931" y="6073"/>
                  </a:lnTo>
                  <a:cubicBezTo>
                    <a:pt x="10836" y="3644"/>
                    <a:pt x="8883" y="1668"/>
                    <a:pt x="6430" y="1572"/>
                  </a:cubicBezTo>
                  <a:lnTo>
                    <a:pt x="6430" y="1167"/>
                  </a:lnTo>
                  <a:close/>
                  <a:moveTo>
                    <a:pt x="1572" y="6454"/>
                  </a:moveTo>
                  <a:cubicBezTo>
                    <a:pt x="1667" y="8883"/>
                    <a:pt x="3620" y="10860"/>
                    <a:pt x="6073" y="10955"/>
                  </a:cubicBezTo>
                  <a:lnTo>
                    <a:pt x="6073" y="11360"/>
                  </a:lnTo>
                  <a:cubicBezTo>
                    <a:pt x="3406" y="11265"/>
                    <a:pt x="1238" y="9121"/>
                    <a:pt x="1143" y="6454"/>
                  </a:cubicBezTo>
                  <a:close/>
                  <a:moveTo>
                    <a:pt x="6073" y="1167"/>
                  </a:moveTo>
                  <a:lnTo>
                    <a:pt x="6073" y="2549"/>
                  </a:lnTo>
                  <a:cubicBezTo>
                    <a:pt x="6073" y="2644"/>
                    <a:pt x="6144" y="2739"/>
                    <a:pt x="6263" y="2739"/>
                  </a:cubicBezTo>
                  <a:cubicBezTo>
                    <a:pt x="6359" y="2739"/>
                    <a:pt x="6430" y="2644"/>
                    <a:pt x="6430" y="2549"/>
                  </a:cubicBezTo>
                  <a:lnTo>
                    <a:pt x="6430" y="1953"/>
                  </a:lnTo>
                  <a:cubicBezTo>
                    <a:pt x="8669" y="2049"/>
                    <a:pt x="10478" y="3858"/>
                    <a:pt x="10574" y="6073"/>
                  </a:cubicBezTo>
                  <a:lnTo>
                    <a:pt x="9978" y="6073"/>
                  </a:lnTo>
                  <a:cubicBezTo>
                    <a:pt x="9883" y="6073"/>
                    <a:pt x="9788" y="6168"/>
                    <a:pt x="9788" y="6264"/>
                  </a:cubicBezTo>
                  <a:cubicBezTo>
                    <a:pt x="9788" y="6359"/>
                    <a:pt x="9883" y="6454"/>
                    <a:pt x="9978" y="6454"/>
                  </a:cubicBezTo>
                  <a:lnTo>
                    <a:pt x="10574" y="6454"/>
                  </a:lnTo>
                  <a:cubicBezTo>
                    <a:pt x="10526" y="7407"/>
                    <a:pt x="10169" y="8336"/>
                    <a:pt x="9550" y="9050"/>
                  </a:cubicBezTo>
                  <a:cubicBezTo>
                    <a:pt x="8907" y="9836"/>
                    <a:pt x="8002" y="10336"/>
                    <a:pt x="7002" y="10526"/>
                  </a:cubicBezTo>
                  <a:cubicBezTo>
                    <a:pt x="6906" y="10550"/>
                    <a:pt x="6835" y="10646"/>
                    <a:pt x="6859" y="10741"/>
                  </a:cubicBezTo>
                  <a:cubicBezTo>
                    <a:pt x="6882" y="10812"/>
                    <a:pt x="6954" y="10884"/>
                    <a:pt x="7049" y="10884"/>
                  </a:cubicBezTo>
                  <a:lnTo>
                    <a:pt x="7073" y="10884"/>
                  </a:lnTo>
                  <a:cubicBezTo>
                    <a:pt x="8145" y="10693"/>
                    <a:pt x="9121" y="10122"/>
                    <a:pt x="9835" y="9288"/>
                  </a:cubicBezTo>
                  <a:cubicBezTo>
                    <a:pt x="10502" y="8502"/>
                    <a:pt x="10907" y="7502"/>
                    <a:pt x="10931" y="6454"/>
                  </a:cubicBezTo>
                  <a:lnTo>
                    <a:pt x="11360" y="6454"/>
                  </a:lnTo>
                  <a:cubicBezTo>
                    <a:pt x="11264" y="9121"/>
                    <a:pt x="9097" y="11265"/>
                    <a:pt x="6430" y="11360"/>
                  </a:cubicBezTo>
                  <a:lnTo>
                    <a:pt x="6430" y="9979"/>
                  </a:lnTo>
                  <a:cubicBezTo>
                    <a:pt x="6430" y="9883"/>
                    <a:pt x="6359" y="9812"/>
                    <a:pt x="6263" y="9812"/>
                  </a:cubicBezTo>
                  <a:cubicBezTo>
                    <a:pt x="6144" y="9812"/>
                    <a:pt x="6073" y="9883"/>
                    <a:pt x="6073" y="9979"/>
                  </a:cubicBezTo>
                  <a:lnTo>
                    <a:pt x="6073" y="10574"/>
                  </a:lnTo>
                  <a:cubicBezTo>
                    <a:pt x="3834" y="10479"/>
                    <a:pt x="2024" y="8693"/>
                    <a:pt x="1929" y="6454"/>
                  </a:cubicBezTo>
                  <a:lnTo>
                    <a:pt x="2524" y="6454"/>
                  </a:lnTo>
                  <a:cubicBezTo>
                    <a:pt x="2644" y="6454"/>
                    <a:pt x="2715" y="6359"/>
                    <a:pt x="2715" y="6264"/>
                  </a:cubicBezTo>
                  <a:cubicBezTo>
                    <a:pt x="2715" y="6168"/>
                    <a:pt x="2644" y="6073"/>
                    <a:pt x="2524" y="6073"/>
                  </a:cubicBezTo>
                  <a:lnTo>
                    <a:pt x="1929" y="6073"/>
                  </a:lnTo>
                  <a:cubicBezTo>
                    <a:pt x="1977" y="5121"/>
                    <a:pt x="2334" y="4192"/>
                    <a:pt x="2953" y="3477"/>
                  </a:cubicBezTo>
                  <a:cubicBezTo>
                    <a:pt x="3620" y="2715"/>
                    <a:pt x="4525" y="2191"/>
                    <a:pt x="5501" y="2001"/>
                  </a:cubicBezTo>
                  <a:cubicBezTo>
                    <a:pt x="5597" y="2001"/>
                    <a:pt x="5668" y="1906"/>
                    <a:pt x="5644" y="1810"/>
                  </a:cubicBezTo>
                  <a:cubicBezTo>
                    <a:pt x="5644" y="1691"/>
                    <a:pt x="5549" y="1644"/>
                    <a:pt x="5430" y="1644"/>
                  </a:cubicBezTo>
                  <a:cubicBezTo>
                    <a:pt x="4358" y="1834"/>
                    <a:pt x="3382" y="2406"/>
                    <a:pt x="2691" y="3239"/>
                  </a:cubicBezTo>
                  <a:cubicBezTo>
                    <a:pt x="2001" y="4025"/>
                    <a:pt x="1619" y="5049"/>
                    <a:pt x="1572" y="6073"/>
                  </a:cubicBezTo>
                  <a:lnTo>
                    <a:pt x="1167" y="6073"/>
                  </a:lnTo>
                  <a:cubicBezTo>
                    <a:pt x="1262" y="3406"/>
                    <a:pt x="3406" y="1263"/>
                    <a:pt x="6073" y="1167"/>
                  </a:cubicBezTo>
                  <a:close/>
                  <a:moveTo>
                    <a:pt x="6239" y="0"/>
                  </a:moveTo>
                  <a:cubicBezTo>
                    <a:pt x="6144" y="0"/>
                    <a:pt x="6073" y="96"/>
                    <a:pt x="6073" y="191"/>
                  </a:cubicBezTo>
                  <a:lnTo>
                    <a:pt x="6073" y="810"/>
                  </a:lnTo>
                  <a:cubicBezTo>
                    <a:pt x="4668" y="834"/>
                    <a:pt x="3382" y="1406"/>
                    <a:pt x="2382" y="2406"/>
                  </a:cubicBezTo>
                  <a:cubicBezTo>
                    <a:pt x="1405" y="3382"/>
                    <a:pt x="834" y="4692"/>
                    <a:pt x="786" y="6073"/>
                  </a:cubicBezTo>
                  <a:lnTo>
                    <a:pt x="191" y="6073"/>
                  </a:lnTo>
                  <a:cubicBezTo>
                    <a:pt x="72" y="6073"/>
                    <a:pt x="0" y="6168"/>
                    <a:pt x="0" y="6264"/>
                  </a:cubicBezTo>
                  <a:cubicBezTo>
                    <a:pt x="0" y="6359"/>
                    <a:pt x="72" y="6454"/>
                    <a:pt x="191" y="6454"/>
                  </a:cubicBezTo>
                  <a:lnTo>
                    <a:pt x="786" y="6454"/>
                  </a:lnTo>
                  <a:cubicBezTo>
                    <a:pt x="834" y="7835"/>
                    <a:pt x="1381" y="9145"/>
                    <a:pt x="2382" y="10122"/>
                  </a:cubicBezTo>
                  <a:cubicBezTo>
                    <a:pt x="3382" y="11122"/>
                    <a:pt x="4668" y="11693"/>
                    <a:pt x="6073" y="11741"/>
                  </a:cubicBezTo>
                  <a:lnTo>
                    <a:pt x="6073" y="12336"/>
                  </a:lnTo>
                  <a:cubicBezTo>
                    <a:pt x="6073" y="12432"/>
                    <a:pt x="6144" y="12527"/>
                    <a:pt x="6239" y="12527"/>
                  </a:cubicBezTo>
                  <a:cubicBezTo>
                    <a:pt x="6359" y="12527"/>
                    <a:pt x="6430" y="12432"/>
                    <a:pt x="6430" y="12336"/>
                  </a:cubicBezTo>
                  <a:lnTo>
                    <a:pt x="6430" y="11741"/>
                  </a:lnTo>
                  <a:cubicBezTo>
                    <a:pt x="7835" y="11693"/>
                    <a:pt x="9121" y="11122"/>
                    <a:pt x="10121" y="10122"/>
                  </a:cubicBezTo>
                  <a:cubicBezTo>
                    <a:pt x="11098" y="9145"/>
                    <a:pt x="11669" y="7835"/>
                    <a:pt x="11717" y="6454"/>
                  </a:cubicBezTo>
                  <a:lnTo>
                    <a:pt x="12312" y="6454"/>
                  </a:lnTo>
                  <a:cubicBezTo>
                    <a:pt x="12431" y="6454"/>
                    <a:pt x="12503" y="6359"/>
                    <a:pt x="12503" y="6264"/>
                  </a:cubicBezTo>
                  <a:cubicBezTo>
                    <a:pt x="12503" y="6168"/>
                    <a:pt x="12431" y="6073"/>
                    <a:pt x="12312" y="6073"/>
                  </a:cubicBezTo>
                  <a:lnTo>
                    <a:pt x="11717" y="6073"/>
                  </a:lnTo>
                  <a:cubicBezTo>
                    <a:pt x="11669" y="4692"/>
                    <a:pt x="11098" y="3382"/>
                    <a:pt x="10121" y="2406"/>
                  </a:cubicBezTo>
                  <a:cubicBezTo>
                    <a:pt x="9121" y="1406"/>
                    <a:pt x="7835" y="834"/>
                    <a:pt x="6430" y="810"/>
                  </a:cubicBezTo>
                  <a:lnTo>
                    <a:pt x="6430" y="191"/>
                  </a:lnTo>
                  <a:cubicBezTo>
                    <a:pt x="6430" y="96"/>
                    <a:pt x="6359" y="0"/>
                    <a:pt x="6239" y="0"/>
                  </a:cubicBezTo>
                  <a:close/>
                </a:path>
              </a:pathLst>
            </a:custGeom>
            <a:solidFill>
              <a:srgbClr val="5959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595959"/>
                </a:solidFill>
              </a:endParaRPr>
            </a:p>
          </p:txBody>
        </p:sp>
        <p:sp>
          <p:nvSpPr>
            <p:cNvPr id="2999" name="Google Shape;2999;p48"/>
            <p:cNvSpPr/>
            <p:nvPr/>
          </p:nvSpPr>
          <p:spPr>
            <a:xfrm>
              <a:off x="4217717" y="2098063"/>
              <a:ext cx="59936" cy="59936"/>
            </a:xfrm>
            <a:custGeom>
              <a:rect b="b" l="l" r="r" t="t"/>
              <a:pathLst>
                <a:path extrusionOk="0" h="1930" w="1930">
                  <a:moveTo>
                    <a:pt x="977" y="1"/>
                  </a:moveTo>
                  <a:cubicBezTo>
                    <a:pt x="430" y="1"/>
                    <a:pt x="1" y="429"/>
                    <a:pt x="1" y="953"/>
                  </a:cubicBezTo>
                  <a:cubicBezTo>
                    <a:pt x="1" y="1477"/>
                    <a:pt x="430" y="1930"/>
                    <a:pt x="977" y="1930"/>
                  </a:cubicBezTo>
                  <a:cubicBezTo>
                    <a:pt x="1501" y="1930"/>
                    <a:pt x="1930" y="1477"/>
                    <a:pt x="1930" y="953"/>
                  </a:cubicBezTo>
                  <a:cubicBezTo>
                    <a:pt x="1930" y="882"/>
                    <a:pt x="1930" y="787"/>
                    <a:pt x="1906" y="715"/>
                  </a:cubicBezTo>
                  <a:cubicBezTo>
                    <a:pt x="1885" y="633"/>
                    <a:pt x="1811" y="568"/>
                    <a:pt x="1729" y="568"/>
                  </a:cubicBezTo>
                  <a:cubicBezTo>
                    <a:pt x="1717" y="568"/>
                    <a:pt x="1704" y="569"/>
                    <a:pt x="1692" y="572"/>
                  </a:cubicBezTo>
                  <a:cubicBezTo>
                    <a:pt x="1573" y="596"/>
                    <a:pt x="1525" y="715"/>
                    <a:pt x="1549" y="811"/>
                  </a:cubicBezTo>
                  <a:cubicBezTo>
                    <a:pt x="1573" y="858"/>
                    <a:pt x="1573" y="906"/>
                    <a:pt x="1573" y="953"/>
                  </a:cubicBezTo>
                  <a:cubicBezTo>
                    <a:pt x="1573" y="1287"/>
                    <a:pt x="1311" y="1549"/>
                    <a:pt x="977" y="1549"/>
                  </a:cubicBezTo>
                  <a:cubicBezTo>
                    <a:pt x="644" y="1549"/>
                    <a:pt x="382" y="1287"/>
                    <a:pt x="382" y="953"/>
                  </a:cubicBezTo>
                  <a:cubicBezTo>
                    <a:pt x="382" y="620"/>
                    <a:pt x="644" y="358"/>
                    <a:pt x="977" y="358"/>
                  </a:cubicBezTo>
                  <a:cubicBezTo>
                    <a:pt x="1025" y="358"/>
                    <a:pt x="1073" y="358"/>
                    <a:pt x="1120" y="382"/>
                  </a:cubicBezTo>
                  <a:cubicBezTo>
                    <a:pt x="1133" y="385"/>
                    <a:pt x="1145" y="386"/>
                    <a:pt x="1158" y="386"/>
                  </a:cubicBezTo>
                  <a:cubicBezTo>
                    <a:pt x="1239" y="386"/>
                    <a:pt x="1314" y="322"/>
                    <a:pt x="1335" y="239"/>
                  </a:cubicBezTo>
                  <a:cubicBezTo>
                    <a:pt x="1358" y="144"/>
                    <a:pt x="1311" y="48"/>
                    <a:pt x="1215" y="25"/>
                  </a:cubicBezTo>
                  <a:cubicBezTo>
                    <a:pt x="1144" y="1"/>
                    <a:pt x="1049" y="1"/>
                    <a:pt x="977" y="1"/>
                  </a:cubicBezTo>
                  <a:close/>
                </a:path>
              </a:pathLst>
            </a:custGeom>
            <a:solidFill>
              <a:srgbClr val="5959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595959"/>
                </a:solidFill>
              </a:endParaRPr>
            </a:p>
          </p:txBody>
        </p:sp>
        <p:sp>
          <p:nvSpPr>
            <p:cNvPr id="3000" name="Google Shape;3000;p48"/>
            <p:cNvSpPr/>
            <p:nvPr/>
          </p:nvSpPr>
          <p:spPr>
            <a:xfrm>
              <a:off x="4199240" y="2168806"/>
              <a:ext cx="96923" cy="91985"/>
            </a:xfrm>
            <a:custGeom>
              <a:rect b="b" l="l" r="r" t="t"/>
              <a:pathLst>
                <a:path extrusionOk="0" h="2962" w="3121">
                  <a:moveTo>
                    <a:pt x="1977" y="366"/>
                  </a:moveTo>
                  <a:cubicBezTo>
                    <a:pt x="2049" y="366"/>
                    <a:pt x="2120" y="366"/>
                    <a:pt x="2168" y="414"/>
                  </a:cubicBezTo>
                  <a:lnTo>
                    <a:pt x="2549" y="723"/>
                  </a:lnTo>
                  <a:cubicBezTo>
                    <a:pt x="2668" y="843"/>
                    <a:pt x="2739" y="1009"/>
                    <a:pt x="2739" y="1200"/>
                  </a:cubicBezTo>
                  <a:lnTo>
                    <a:pt x="2739" y="2390"/>
                  </a:lnTo>
                  <a:cubicBezTo>
                    <a:pt x="2739" y="2510"/>
                    <a:pt x="2644" y="2605"/>
                    <a:pt x="2549" y="2605"/>
                  </a:cubicBezTo>
                  <a:lnTo>
                    <a:pt x="572" y="2605"/>
                  </a:lnTo>
                  <a:cubicBezTo>
                    <a:pt x="477" y="2605"/>
                    <a:pt x="382" y="2510"/>
                    <a:pt x="382" y="2390"/>
                  </a:cubicBezTo>
                  <a:lnTo>
                    <a:pt x="382" y="1200"/>
                  </a:lnTo>
                  <a:cubicBezTo>
                    <a:pt x="382" y="1009"/>
                    <a:pt x="453" y="843"/>
                    <a:pt x="572" y="747"/>
                  </a:cubicBezTo>
                  <a:lnTo>
                    <a:pt x="953" y="414"/>
                  </a:lnTo>
                  <a:cubicBezTo>
                    <a:pt x="1001" y="390"/>
                    <a:pt x="1048" y="366"/>
                    <a:pt x="1096" y="366"/>
                  </a:cubicBezTo>
                  <a:lnTo>
                    <a:pt x="1144" y="366"/>
                  </a:lnTo>
                  <a:cubicBezTo>
                    <a:pt x="1275" y="402"/>
                    <a:pt x="1418" y="420"/>
                    <a:pt x="1560" y="420"/>
                  </a:cubicBezTo>
                  <a:cubicBezTo>
                    <a:pt x="1703" y="420"/>
                    <a:pt x="1846" y="402"/>
                    <a:pt x="1977" y="366"/>
                  </a:cubicBezTo>
                  <a:close/>
                  <a:moveTo>
                    <a:pt x="1111" y="1"/>
                  </a:moveTo>
                  <a:cubicBezTo>
                    <a:pt x="965" y="1"/>
                    <a:pt x="826" y="36"/>
                    <a:pt x="715" y="128"/>
                  </a:cubicBezTo>
                  <a:lnTo>
                    <a:pt x="358" y="461"/>
                  </a:lnTo>
                  <a:cubicBezTo>
                    <a:pt x="143" y="628"/>
                    <a:pt x="1" y="914"/>
                    <a:pt x="1" y="1176"/>
                  </a:cubicBezTo>
                  <a:lnTo>
                    <a:pt x="1" y="2390"/>
                  </a:lnTo>
                  <a:cubicBezTo>
                    <a:pt x="1" y="2700"/>
                    <a:pt x="263" y="2962"/>
                    <a:pt x="596" y="2962"/>
                  </a:cubicBezTo>
                  <a:lnTo>
                    <a:pt x="2549" y="2962"/>
                  </a:lnTo>
                  <a:cubicBezTo>
                    <a:pt x="2858" y="2962"/>
                    <a:pt x="3120" y="2724"/>
                    <a:pt x="3120" y="2390"/>
                  </a:cubicBezTo>
                  <a:lnTo>
                    <a:pt x="3120" y="1200"/>
                  </a:lnTo>
                  <a:cubicBezTo>
                    <a:pt x="3120" y="914"/>
                    <a:pt x="3001" y="628"/>
                    <a:pt x="2787" y="461"/>
                  </a:cubicBezTo>
                  <a:lnTo>
                    <a:pt x="2406" y="152"/>
                  </a:lnTo>
                  <a:cubicBezTo>
                    <a:pt x="2294" y="40"/>
                    <a:pt x="2152" y="1"/>
                    <a:pt x="2016" y="1"/>
                  </a:cubicBezTo>
                  <a:cubicBezTo>
                    <a:pt x="1979" y="1"/>
                    <a:pt x="1942" y="4"/>
                    <a:pt x="1906" y="9"/>
                  </a:cubicBezTo>
                  <a:cubicBezTo>
                    <a:pt x="1787" y="45"/>
                    <a:pt x="1674" y="63"/>
                    <a:pt x="1563" y="63"/>
                  </a:cubicBezTo>
                  <a:cubicBezTo>
                    <a:pt x="1453" y="63"/>
                    <a:pt x="1346" y="45"/>
                    <a:pt x="1239" y="9"/>
                  </a:cubicBezTo>
                  <a:cubicBezTo>
                    <a:pt x="1196" y="4"/>
                    <a:pt x="1153" y="1"/>
                    <a:pt x="1111" y="1"/>
                  </a:cubicBezTo>
                  <a:close/>
                </a:path>
              </a:pathLst>
            </a:custGeom>
            <a:solidFill>
              <a:srgbClr val="5959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595959"/>
                </a:solidFill>
              </a:endParaRPr>
            </a:p>
          </p:txBody>
        </p:sp>
      </p:grpSp>
      <p:sp>
        <p:nvSpPr>
          <p:cNvPr id="3001" name="Google Shape;3001;p48"/>
          <p:cNvSpPr txBox="1"/>
          <p:nvPr/>
        </p:nvSpPr>
        <p:spPr>
          <a:xfrm>
            <a:off x="4031175" y="1438500"/>
            <a:ext cx="4014300" cy="2986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Titillium Web"/>
                <a:ea typeface="Titillium Web"/>
                <a:cs typeface="Titillium Web"/>
                <a:sym typeface="Titillium Web"/>
              </a:rPr>
              <a:t>Storing AR Object at a proximate location. </a:t>
            </a:r>
            <a:endParaRPr>
              <a:latin typeface="Titillium Web"/>
              <a:ea typeface="Titillium Web"/>
              <a:cs typeface="Titillium Web"/>
              <a:sym typeface="Titillium Web"/>
            </a:endParaRPr>
          </a:p>
          <a:p>
            <a:pPr indent="0" lvl="0" marL="0" rtl="0" algn="l">
              <a:spcBef>
                <a:spcPts val="0"/>
              </a:spcBef>
              <a:spcAft>
                <a:spcPts val="0"/>
              </a:spcAft>
              <a:buNone/>
            </a:pPr>
            <a:r>
              <a:rPr lang="en">
                <a:latin typeface="Titillium Web"/>
                <a:ea typeface="Titillium Web"/>
                <a:cs typeface="Titillium Web"/>
                <a:sym typeface="Titillium Web"/>
              </a:rPr>
              <a:t>Sharing AR Art with friends.</a:t>
            </a:r>
            <a:endParaRPr>
              <a:latin typeface="Titillium Web"/>
              <a:ea typeface="Titillium Web"/>
              <a:cs typeface="Titillium Web"/>
              <a:sym typeface="Titillium Web"/>
            </a:endParaRPr>
          </a:p>
          <a:p>
            <a:pPr indent="0" lvl="0" marL="0" rtl="0" algn="l">
              <a:spcBef>
                <a:spcPts val="0"/>
              </a:spcBef>
              <a:spcAft>
                <a:spcPts val="0"/>
              </a:spcAft>
              <a:buNone/>
            </a:pPr>
            <a:r>
              <a:rPr lang="en">
                <a:latin typeface="Titillium Web"/>
                <a:ea typeface="Titillium Web"/>
                <a:cs typeface="Titillium Web"/>
                <a:sym typeface="Titillium Web"/>
              </a:rPr>
              <a:t>Theme is centred on spray/</a:t>
            </a:r>
            <a:r>
              <a:rPr lang="en">
                <a:latin typeface="Titillium Web"/>
                <a:ea typeface="Titillium Web"/>
                <a:cs typeface="Titillium Web"/>
                <a:sym typeface="Titillium Web"/>
              </a:rPr>
              <a:t>graffiti</a:t>
            </a:r>
            <a:r>
              <a:rPr lang="en">
                <a:latin typeface="Titillium Web"/>
                <a:ea typeface="Titillium Web"/>
                <a:cs typeface="Titillium Web"/>
                <a:sym typeface="Titillium Web"/>
              </a:rPr>
              <a:t> paint style</a:t>
            </a:r>
            <a:endParaRPr>
              <a:latin typeface="Titillium Web"/>
              <a:ea typeface="Titillium Web"/>
              <a:cs typeface="Titillium Web"/>
              <a:sym typeface="Titillium Web"/>
            </a:endParaRPr>
          </a:p>
          <a:p>
            <a:pPr indent="0" lvl="0" marL="0" rtl="0" algn="l">
              <a:spcBef>
                <a:spcPts val="0"/>
              </a:spcBef>
              <a:spcAft>
                <a:spcPts val="0"/>
              </a:spcAft>
              <a:buNone/>
            </a:pPr>
            <a:r>
              <a:t/>
            </a:r>
            <a:endParaRPr>
              <a:latin typeface="Titillium Web"/>
              <a:ea typeface="Titillium Web"/>
              <a:cs typeface="Titillium Web"/>
              <a:sym typeface="Titillium Web"/>
            </a:endParaRPr>
          </a:p>
          <a:p>
            <a:pPr indent="0" lvl="0" marL="0" rtl="0" algn="l">
              <a:spcBef>
                <a:spcPts val="0"/>
              </a:spcBef>
              <a:spcAft>
                <a:spcPts val="0"/>
              </a:spcAft>
              <a:buNone/>
            </a:pPr>
            <a:r>
              <a:t/>
            </a:r>
            <a:endParaRPr>
              <a:latin typeface="Titillium Web"/>
              <a:ea typeface="Titillium Web"/>
              <a:cs typeface="Titillium Web"/>
              <a:sym typeface="Titillium Web"/>
            </a:endParaRPr>
          </a:p>
          <a:p>
            <a:pPr indent="0" lvl="0" marL="0" rtl="0" algn="l">
              <a:spcBef>
                <a:spcPts val="0"/>
              </a:spcBef>
              <a:spcAft>
                <a:spcPts val="0"/>
              </a:spcAft>
              <a:buNone/>
            </a:pPr>
            <a:r>
              <a:rPr lang="en">
                <a:latin typeface="Titillium Web"/>
                <a:ea typeface="Titillium Web"/>
                <a:cs typeface="Titillium Web"/>
                <a:sym typeface="Titillium Web"/>
              </a:rPr>
              <a:t>Overlapping target audience. </a:t>
            </a:r>
            <a:endParaRPr>
              <a:latin typeface="Titillium Web"/>
              <a:ea typeface="Titillium Web"/>
              <a:cs typeface="Titillium Web"/>
              <a:sym typeface="Titillium Web"/>
            </a:endParaRPr>
          </a:p>
          <a:p>
            <a:pPr indent="0" lvl="0" marL="0" rtl="0" algn="l">
              <a:spcBef>
                <a:spcPts val="0"/>
              </a:spcBef>
              <a:spcAft>
                <a:spcPts val="0"/>
              </a:spcAft>
              <a:buNone/>
            </a:pPr>
            <a:r>
              <a:rPr lang="en">
                <a:latin typeface="Titillium Web"/>
                <a:ea typeface="Titillium Web"/>
                <a:cs typeface="Titillium Web"/>
                <a:sym typeface="Titillium Web"/>
              </a:rPr>
              <a:t>Does not offer diverse editing tools</a:t>
            </a:r>
            <a:endParaRPr>
              <a:latin typeface="Titillium Web"/>
              <a:ea typeface="Titillium Web"/>
              <a:cs typeface="Titillium Web"/>
              <a:sym typeface="Titillium Web"/>
            </a:endParaRPr>
          </a:p>
          <a:p>
            <a:pPr indent="0" lvl="0" marL="0" rtl="0" algn="l">
              <a:spcBef>
                <a:spcPts val="0"/>
              </a:spcBef>
              <a:spcAft>
                <a:spcPts val="0"/>
              </a:spcAft>
              <a:buNone/>
            </a:pPr>
            <a:r>
              <a:rPr lang="en">
                <a:latin typeface="Titillium Web"/>
                <a:ea typeface="Titillium Web"/>
                <a:cs typeface="Titillium Web"/>
                <a:sym typeface="Titillium Web"/>
              </a:rPr>
              <a:t>No persistent AR object. </a:t>
            </a:r>
            <a:endParaRPr>
              <a:latin typeface="Titillium Web"/>
              <a:ea typeface="Titillium Web"/>
              <a:cs typeface="Titillium Web"/>
              <a:sym typeface="Titillium Web"/>
            </a:endParaRPr>
          </a:p>
          <a:p>
            <a:pPr indent="0" lvl="0" marL="0" rtl="0" algn="l">
              <a:spcBef>
                <a:spcPts val="0"/>
              </a:spcBef>
              <a:spcAft>
                <a:spcPts val="0"/>
              </a:spcAft>
              <a:buNone/>
            </a:pPr>
            <a:r>
              <a:t/>
            </a:r>
            <a:endParaRPr>
              <a:latin typeface="Titillium Web"/>
              <a:ea typeface="Titillium Web"/>
              <a:cs typeface="Titillium Web"/>
              <a:sym typeface="Titillium Web"/>
            </a:endParaRPr>
          </a:p>
          <a:p>
            <a:pPr indent="0" lvl="0" marL="0" rtl="0" algn="l">
              <a:spcBef>
                <a:spcPts val="0"/>
              </a:spcBef>
              <a:spcAft>
                <a:spcPts val="0"/>
              </a:spcAft>
              <a:buNone/>
            </a:pPr>
            <a:r>
              <a:t/>
            </a:r>
            <a:endParaRPr>
              <a:latin typeface="Titillium Web"/>
              <a:ea typeface="Titillium Web"/>
              <a:cs typeface="Titillium Web"/>
              <a:sym typeface="Titillium Web"/>
            </a:endParaRPr>
          </a:p>
          <a:p>
            <a:pPr indent="0" lvl="0" marL="0" rtl="0" algn="l">
              <a:spcBef>
                <a:spcPts val="0"/>
              </a:spcBef>
              <a:spcAft>
                <a:spcPts val="0"/>
              </a:spcAft>
              <a:buNone/>
            </a:pPr>
            <a:r>
              <a:rPr lang="en">
                <a:latin typeface="Titillium Web"/>
                <a:ea typeface="Titillium Web"/>
                <a:cs typeface="Titillium Web"/>
                <a:sym typeface="Titillium Web"/>
              </a:rPr>
              <a:t>AR drawing/editing tool is primarily in 2D.</a:t>
            </a:r>
            <a:endParaRPr>
              <a:latin typeface="Titillium Web"/>
              <a:ea typeface="Titillium Web"/>
              <a:cs typeface="Titillium Web"/>
              <a:sym typeface="Titillium Web"/>
            </a:endParaRPr>
          </a:p>
          <a:p>
            <a:pPr indent="0" lvl="0" marL="0" rtl="0" algn="l">
              <a:spcBef>
                <a:spcPts val="0"/>
              </a:spcBef>
              <a:spcAft>
                <a:spcPts val="0"/>
              </a:spcAft>
              <a:buNone/>
            </a:pPr>
            <a:r>
              <a:rPr lang="en">
                <a:latin typeface="Titillium Web"/>
                <a:ea typeface="Titillium Web"/>
                <a:cs typeface="Titillium Web"/>
                <a:sym typeface="Titillium Web"/>
              </a:rPr>
              <a:t>Lacks realism and does not offer 3D object scanning. </a:t>
            </a:r>
            <a:endParaRPr>
              <a:latin typeface="Titillium Web"/>
              <a:ea typeface="Titillium Web"/>
              <a:cs typeface="Titillium Web"/>
              <a:sym typeface="Titillium Web"/>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05" name="Shape 3005"/>
        <p:cNvGrpSpPr/>
        <p:nvPr/>
      </p:nvGrpSpPr>
      <p:grpSpPr>
        <a:xfrm>
          <a:off x="0" y="0"/>
          <a:ext cx="0" cy="0"/>
          <a:chOff x="0" y="0"/>
          <a:chExt cx="0" cy="0"/>
        </a:xfrm>
      </p:grpSpPr>
      <p:sp>
        <p:nvSpPr>
          <p:cNvPr id="3006" name="Google Shape;3006;p49"/>
          <p:cNvSpPr txBox="1"/>
          <p:nvPr>
            <p:ph type="title"/>
          </p:nvPr>
        </p:nvSpPr>
        <p:spPr>
          <a:xfrm>
            <a:off x="1844825" y="539400"/>
            <a:ext cx="6321600" cy="5259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Competitor analysis 2</a:t>
            </a:r>
            <a:endParaRPr/>
          </a:p>
        </p:txBody>
      </p:sp>
      <p:sp>
        <p:nvSpPr>
          <p:cNvPr id="3007" name="Google Shape;3007;p49"/>
          <p:cNvSpPr txBox="1"/>
          <p:nvPr/>
        </p:nvSpPr>
        <p:spPr>
          <a:xfrm>
            <a:off x="915975" y="3011500"/>
            <a:ext cx="24024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Titillium Web"/>
                <a:ea typeface="Titillium Web"/>
                <a:cs typeface="Titillium Web"/>
                <a:sym typeface="Titillium Web"/>
              </a:rPr>
              <a:t>Snapchat</a:t>
            </a:r>
            <a:endParaRPr>
              <a:latin typeface="Titillium Web"/>
              <a:ea typeface="Titillium Web"/>
              <a:cs typeface="Titillium Web"/>
              <a:sym typeface="Titillium Web"/>
            </a:endParaRPr>
          </a:p>
          <a:p>
            <a:pPr indent="0" lvl="0" marL="0" rtl="0" algn="l">
              <a:spcBef>
                <a:spcPts val="0"/>
              </a:spcBef>
              <a:spcAft>
                <a:spcPts val="0"/>
              </a:spcAft>
              <a:buNone/>
            </a:pPr>
            <a:r>
              <a:t/>
            </a:r>
            <a:endParaRPr>
              <a:latin typeface="Titillium Web"/>
              <a:ea typeface="Titillium Web"/>
              <a:cs typeface="Titillium Web"/>
              <a:sym typeface="Titillium Web"/>
            </a:endParaRPr>
          </a:p>
        </p:txBody>
      </p:sp>
      <p:sp>
        <p:nvSpPr>
          <p:cNvPr id="3008" name="Google Shape;3008;p49"/>
          <p:cNvSpPr txBox="1"/>
          <p:nvPr/>
        </p:nvSpPr>
        <p:spPr>
          <a:xfrm>
            <a:off x="915975" y="3408875"/>
            <a:ext cx="2583900" cy="738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latin typeface="Titillium Web"/>
                <a:ea typeface="Titillium Web"/>
                <a:cs typeface="Titillium Web"/>
                <a:sym typeface="Titillium Web"/>
              </a:rPr>
              <a:t>Valuated at 38.3 Billion USD</a:t>
            </a:r>
            <a:endParaRPr sz="1200">
              <a:latin typeface="Titillium Web"/>
              <a:ea typeface="Titillium Web"/>
              <a:cs typeface="Titillium Web"/>
              <a:sym typeface="Titillium Web"/>
            </a:endParaRPr>
          </a:p>
          <a:p>
            <a:pPr indent="0" lvl="0" marL="0" rtl="0" algn="l">
              <a:spcBef>
                <a:spcPts val="0"/>
              </a:spcBef>
              <a:spcAft>
                <a:spcPts val="0"/>
              </a:spcAft>
              <a:buNone/>
            </a:pPr>
            <a:r>
              <a:t/>
            </a:r>
            <a:endParaRPr sz="1200">
              <a:latin typeface="Titillium Web"/>
              <a:ea typeface="Titillium Web"/>
              <a:cs typeface="Titillium Web"/>
              <a:sym typeface="Titillium Web"/>
            </a:endParaRPr>
          </a:p>
          <a:p>
            <a:pPr indent="0" lvl="0" marL="0" rtl="0" algn="l">
              <a:spcBef>
                <a:spcPts val="0"/>
              </a:spcBef>
              <a:spcAft>
                <a:spcPts val="0"/>
              </a:spcAft>
              <a:buNone/>
            </a:pPr>
            <a:r>
              <a:rPr lang="en" sz="1200">
                <a:latin typeface="Titillium Web"/>
                <a:ea typeface="Titillium Web"/>
                <a:cs typeface="Titillium Web"/>
                <a:sym typeface="Titillium Web"/>
              </a:rPr>
              <a:t>Snapchat Map: secondary feature</a:t>
            </a:r>
            <a:endParaRPr sz="1200">
              <a:latin typeface="Titillium Web"/>
              <a:ea typeface="Titillium Web"/>
              <a:cs typeface="Titillium Web"/>
              <a:sym typeface="Titillium Web"/>
            </a:endParaRPr>
          </a:p>
        </p:txBody>
      </p:sp>
      <p:pic>
        <p:nvPicPr>
          <p:cNvPr id="3009" name="Google Shape;3009;p49"/>
          <p:cNvPicPr preferRelativeResize="0"/>
          <p:nvPr/>
        </p:nvPicPr>
        <p:blipFill>
          <a:blip r:embed="rId3">
            <a:alphaModFix/>
          </a:blip>
          <a:stretch>
            <a:fillRect/>
          </a:stretch>
        </p:blipFill>
        <p:spPr>
          <a:xfrm>
            <a:off x="1276996" y="1413750"/>
            <a:ext cx="1526047" cy="1494425"/>
          </a:xfrm>
          <a:prstGeom prst="rect">
            <a:avLst/>
          </a:prstGeom>
          <a:noFill/>
          <a:ln>
            <a:noFill/>
          </a:ln>
        </p:spPr>
      </p:pic>
      <p:pic>
        <p:nvPicPr>
          <p:cNvPr id="3010" name="Google Shape;3010;p49"/>
          <p:cNvPicPr preferRelativeResize="0"/>
          <p:nvPr/>
        </p:nvPicPr>
        <p:blipFill>
          <a:blip r:embed="rId4">
            <a:alphaModFix/>
          </a:blip>
          <a:stretch>
            <a:fillRect/>
          </a:stretch>
        </p:blipFill>
        <p:spPr>
          <a:xfrm>
            <a:off x="3535075" y="1356650"/>
            <a:ext cx="4311151" cy="2152574"/>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14" name="Shape 3014"/>
        <p:cNvGrpSpPr/>
        <p:nvPr/>
      </p:nvGrpSpPr>
      <p:grpSpPr>
        <a:xfrm>
          <a:off x="0" y="0"/>
          <a:ext cx="0" cy="0"/>
          <a:chOff x="0" y="0"/>
          <a:chExt cx="0" cy="0"/>
        </a:xfrm>
      </p:grpSpPr>
      <p:sp>
        <p:nvSpPr>
          <p:cNvPr id="3015" name="Google Shape;3015;p50"/>
          <p:cNvSpPr txBox="1"/>
          <p:nvPr>
            <p:ph type="title"/>
          </p:nvPr>
        </p:nvSpPr>
        <p:spPr>
          <a:xfrm>
            <a:off x="1844825" y="539400"/>
            <a:ext cx="6321600" cy="5259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Competitor analysis 2</a:t>
            </a:r>
            <a:endParaRPr/>
          </a:p>
        </p:txBody>
      </p:sp>
      <p:sp>
        <p:nvSpPr>
          <p:cNvPr id="3016" name="Google Shape;3016;p50"/>
          <p:cNvSpPr txBox="1"/>
          <p:nvPr/>
        </p:nvSpPr>
        <p:spPr>
          <a:xfrm>
            <a:off x="915975" y="3011500"/>
            <a:ext cx="24024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Titillium Web"/>
                <a:ea typeface="Titillium Web"/>
                <a:cs typeface="Titillium Web"/>
                <a:sym typeface="Titillium Web"/>
              </a:rPr>
              <a:t>Snapchat</a:t>
            </a:r>
            <a:endParaRPr>
              <a:latin typeface="Titillium Web"/>
              <a:ea typeface="Titillium Web"/>
              <a:cs typeface="Titillium Web"/>
              <a:sym typeface="Titillium Web"/>
            </a:endParaRPr>
          </a:p>
          <a:p>
            <a:pPr indent="0" lvl="0" marL="0" rtl="0" algn="l">
              <a:spcBef>
                <a:spcPts val="0"/>
              </a:spcBef>
              <a:spcAft>
                <a:spcPts val="0"/>
              </a:spcAft>
              <a:buNone/>
            </a:pPr>
            <a:r>
              <a:t/>
            </a:r>
            <a:endParaRPr>
              <a:latin typeface="Titillium Web"/>
              <a:ea typeface="Titillium Web"/>
              <a:cs typeface="Titillium Web"/>
              <a:sym typeface="Titillium Web"/>
            </a:endParaRPr>
          </a:p>
        </p:txBody>
      </p:sp>
      <p:sp>
        <p:nvSpPr>
          <p:cNvPr id="3017" name="Google Shape;3017;p50"/>
          <p:cNvSpPr txBox="1"/>
          <p:nvPr/>
        </p:nvSpPr>
        <p:spPr>
          <a:xfrm>
            <a:off x="915975" y="3408875"/>
            <a:ext cx="2583900" cy="738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latin typeface="Titillium Web"/>
                <a:ea typeface="Titillium Web"/>
                <a:cs typeface="Titillium Web"/>
                <a:sym typeface="Titillium Web"/>
              </a:rPr>
              <a:t>Valuated at 38.3 Billion USD</a:t>
            </a:r>
            <a:endParaRPr sz="1200">
              <a:latin typeface="Titillium Web"/>
              <a:ea typeface="Titillium Web"/>
              <a:cs typeface="Titillium Web"/>
              <a:sym typeface="Titillium Web"/>
            </a:endParaRPr>
          </a:p>
          <a:p>
            <a:pPr indent="0" lvl="0" marL="0" rtl="0" algn="l">
              <a:spcBef>
                <a:spcPts val="0"/>
              </a:spcBef>
              <a:spcAft>
                <a:spcPts val="0"/>
              </a:spcAft>
              <a:buNone/>
            </a:pPr>
            <a:r>
              <a:t/>
            </a:r>
            <a:endParaRPr sz="1200">
              <a:latin typeface="Titillium Web"/>
              <a:ea typeface="Titillium Web"/>
              <a:cs typeface="Titillium Web"/>
              <a:sym typeface="Titillium Web"/>
            </a:endParaRPr>
          </a:p>
          <a:p>
            <a:pPr indent="0" lvl="0" marL="0" rtl="0" algn="l">
              <a:spcBef>
                <a:spcPts val="0"/>
              </a:spcBef>
              <a:spcAft>
                <a:spcPts val="0"/>
              </a:spcAft>
              <a:buNone/>
            </a:pPr>
            <a:r>
              <a:rPr lang="en" sz="1200">
                <a:latin typeface="Titillium Web"/>
                <a:ea typeface="Titillium Web"/>
                <a:cs typeface="Titillium Web"/>
                <a:sym typeface="Titillium Web"/>
              </a:rPr>
              <a:t>Snapchat Map: secondary feature</a:t>
            </a:r>
            <a:endParaRPr sz="1200">
              <a:latin typeface="Titillium Web"/>
              <a:ea typeface="Titillium Web"/>
              <a:cs typeface="Titillium Web"/>
              <a:sym typeface="Titillium Web"/>
            </a:endParaRPr>
          </a:p>
        </p:txBody>
      </p:sp>
      <p:pic>
        <p:nvPicPr>
          <p:cNvPr id="3018" name="Google Shape;3018;p50"/>
          <p:cNvPicPr preferRelativeResize="0"/>
          <p:nvPr/>
        </p:nvPicPr>
        <p:blipFill>
          <a:blip r:embed="rId3">
            <a:alphaModFix/>
          </a:blip>
          <a:stretch>
            <a:fillRect/>
          </a:stretch>
        </p:blipFill>
        <p:spPr>
          <a:xfrm>
            <a:off x="1276996" y="1413750"/>
            <a:ext cx="1526047" cy="1494425"/>
          </a:xfrm>
          <a:prstGeom prst="rect">
            <a:avLst/>
          </a:prstGeom>
          <a:noFill/>
          <a:ln>
            <a:noFill/>
          </a:ln>
        </p:spPr>
      </p:pic>
      <p:grpSp>
        <p:nvGrpSpPr>
          <p:cNvPr id="3019" name="Google Shape;3019;p50"/>
          <p:cNvGrpSpPr/>
          <p:nvPr/>
        </p:nvGrpSpPr>
        <p:grpSpPr>
          <a:xfrm>
            <a:off x="3504681" y="1572330"/>
            <a:ext cx="378685" cy="378685"/>
            <a:chOff x="5930556" y="3153405"/>
            <a:chExt cx="378685" cy="378685"/>
          </a:xfrm>
        </p:grpSpPr>
        <p:sp>
          <p:nvSpPr>
            <p:cNvPr id="3020" name="Google Shape;3020;p50"/>
            <p:cNvSpPr/>
            <p:nvPr/>
          </p:nvSpPr>
          <p:spPr>
            <a:xfrm>
              <a:off x="6090303" y="3271756"/>
              <a:ext cx="58446" cy="58446"/>
            </a:xfrm>
            <a:custGeom>
              <a:rect b="b" l="l" r="r" t="t"/>
              <a:pathLst>
                <a:path extrusionOk="0" h="1882" w="1882">
                  <a:moveTo>
                    <a:pt x="953" y="0"/>
                  </a:moveTo>
                  <a:cubicBezTo>
                    <a:pt x="429" y="0"/>
                    <a:pt x="0" y="429"/>
                    <a:pt x="0" y="929"/>
                  </a:cubicBezTo>
                  <a:cubicBezTo>
                    <a:pt x="0" y="1453"/>
                    <a:pt x="429" y="1882"/>
                    <a:pt x="953" y="1882"/>
                  </a:cubicBezTo>
                  <a:cubicBezTo>
                    <a:pt x="1477" y="1882"/>
                    <a:pt x="1882" y="1453"/>
                    <a:pt x="1882" y="953"/>
                  </a:cubicBezTo>
                  <a:cubicBezTo>
                    <a:pt x="1882" y="858"/>
                    <a:pt x="1882" y="786"/>
                    <a:pt x="1858" y="715"/>
                  </a:cubicBezTo>
                  <a:cubicBezTo>
                    <a:pt x="1837" y="632"/>
                    <a:pt x="1762" y="567"/>
                    <a:pt x="1681" y="567"/>
                  </a:cubicBezTo>
                  <a:cubicBezTo>
                    <a:pt x="1668" y="567"/>
                    <a:pt x="1656" y="569"/>
                    <a:pt x="1643" y="572"/>
                  </a:cubicBezTo>
                  <a:cubicBezTo>
                    <a:pt x="1548" y="596"/>
                    <a:pt x="1501" y="691"/>
                    <a:pt x="1524" y="786"/>
                  </a:cubicBezTo>
                  <a:cubicBezTo>
                    <a:pt x="1524" y="834"/>
                    <a:pt x="1524" y="905"/>
                    <a:pt x="1524" y="953"/>
                  </a:cubicBezTo>
                  <a:cubicBezTo>
                    <a:pt x="1524" y="1262"/>
                    <a:pt x="1262" y="1524"/>
                    <a:pt x="953" y="1524"/>
                  </a:cubicBezTo>
                  <a:cubicBezTo>
                    <a:pt x="619" y="1524"/>
                    <a:pt x="357" y="1262"/>
                    <a:pt x="357" y="953"/>
                  </a:cubicBezTo>
                  <a:cubicBezTo>
                    <a:pt x="357" y="619"/>
                    <a:pt x="619" y="357"/>
                    <a:pt x="953" y="357"/>
                  </a:cubicBezTo>
                  <a:cubicBezTo>
                    <a:pt x="1000" y="357"/>
                    <a:pt x="1048" y="357"/>
                    <a:pt x="1096" y="381"/>
                  </a:cubicBezTo>
                  <a:cubicBezTo>
                    <a:pt x="1108" y="384"/>
                    <a:pt x="1121" y="386"/>
                    <a:pt x="1133" y="386"/>
                  </a:cubicBezTo>
                  <a:cubicBezTo>
                    <a:pt x="1215" y="386"/>
                    <a:pt x="1289" y="321"/>
                    <a:pt x="1310" y="238"/>
                  </a:cubicBezTo>
                  <a:cubicBezTo>
                    <a:pt x="1334" y="143"/>
                    <a:pt x="1286" y="48"/>
                    <a:pt x="1191" y="24"/>
                  </a:cubicBezTo>
                  <a:cubicBezTo>
                    <a:pt x="1119" y="0"/>
                    <a:pt x="1024" y="0"/>
                    <a:pt x="953" y="0"/>
                  </a:cubicBezTo>
                  <a:close/>
                </a:path>
              </a:pathLst>
            </a:custGeom>
            <a:solidFill>
              <a:srgbClr val="5959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595959"/>
                </a:solidFill>
              </a:endParaRPr>
            </a:p>
          </p:txBody>
        </p:sp>
        <p:sp>
          <p:nvSpPr>
            <p:cNvPr id="3021" name="Google Shape;3021;p50"/>
            <p:cNvSpPr/>
            <p:nvPr/>
          </p:nvSpPr>
          <p:spPr>
            <a:xfrm>
              <a:off x="6072539" y="3341443"/>
              <a:ext cx="93972" cy="72327"/>
            </a:xfrm>
            <a:custGeom>
              <a:rect b="b" l="l" r="r" t="t"/>
              <a:pathLst>
                <a:path extrusionOk="0" h="2329" w="3026">
                  <a:moveTo>
                    <a:pt x="1930" y="352"/>
                  </a:moveTo>
                  <a:cubicBezTo>
                    <a:pt x="2001" y="352"/>
                    <a:pt x="2073" y="352"/>
                    <a:pt x="2120" y="400"/>
                  </a:cubicBezTo>
                  <a:lnTo>
                    <a:pt x="2477" y="709"/>
                  </a:lnTo>
                  <a:cubicBezTo>
                    <a:pt x="2620" y="828"/>
                    <a:pt x="2692" y="971"/>
                    <a:pt x="2692" y="1162"/>
                  </a:cubicBezTo>
                  <a:lnTo>
                    <a:pt x="2692" y="1757"/>
                  </a:lnTo>
                  <a:cubicBezTo>
                    <a:pt x="2692" y="1876"/>
                    <a:pt x="2596" y="1948"/>
                    <a:pt x="2477" y="1948"/>
                  </a:cubicBezTo>
                  <a:lnTo>
                    <a:pt x="572" y="1948"/>
                  </a:lnTo>
                  <a:cubicBezTo>
                    <a:pt x="453" y="1948"/>
                    <a:pt x="358" y="1876"/>
                    <a:pt x="358" y="1757"/>
                  </a:cubicBezTo>
                  <a:lnTo>
                    <a:pt x="358" y="1162"/>
                  </a:lnTo>
                  <a:cubicBezTo>
                    <a:pt x="358" y="971"/>
                    <a:pt x="429" y="828"/>
                    <a:pt x="572" y="709"/>
                  </a:cubicBezTo>
                  <a:lnTo>
                    <a:pt x="929" y="400"/>
                  </a:lnTo>
                  <a:cubicBezTo>
                    <a:pt x="977" y="376"/>
                    <a:pt x="1025" y="352"/>
                    <a:pt x="1072" y="352"/>
                  </a:cubicBezTo>
                  <a:lnTo>
                    <a:pt x="1120" y="352"/>
                  </a:lnTo>
                  <a:cubicBezTo>
                    <a:pt x="1251" y="388"/>
                    <a:pt x="1388" y="406"/>
                    <a:pt x="1525" y="406"/>
                  </a:cubicBezTo>
                  <a:cubicBezTo>
                    <a:pt x="1662" y="406"/>
                    <a:pt x="1799" y="388"/>
                    <a:pt x="1930" y="352"/>
                  </a:cubicBezTo>
                  <a:close/>
                  <a:moveTo>
                    <a:pt x="1059" y="0"/>
                  </a:moveTo>
                  <a:cubicBezTo>
                    <a:pt x="929" y="0"/>
                    <a:pt x="797" y="49"/>
                    <a:pt x="691" y="138"/>
                  </a:cubicBezTo>
                  <a:lnTo>
                    <a:pt x="334" y="447"/>
                  </a:lnTo>
                  <a:cubicBezTo>
                    <a:pt x="120" y="614"/>
                    <a:pt x="1" y="876"/>
                    <a:pt x="1" y="1162"/>
                  </a:cubicBezTo>
                  <a:lnTo>
                    <a:pt x="1" y="1757"/>
                  </a:lnTo>
                  <a:cubicBezTo>
                    <a:pt x="1" y="2067"/>
                    <a:pt x="263" y="2329"/>
                    <a:pt x="572" y="2329"/>
                  </a:cubicBezTo>
                  <a:lnTo>
                    <a:pt x="2477" y="2329"/>
                  </a:lnTo>
                  <a:cubicBezTo>
                    <a:pt x="2787" y="2329"/>
                    <a:pt x="3025" y="2067"/>
                    <a:pt x="3025" y="1757"/>
                  </a:cubicBezTo>
                  <a:lnTo>
                    <a:pt x="3025" y="1162"/>
                  </a:lnTo>
                  <a:cubicBezTo>
                    <a:pt x="3025" y="876"/>
                    <a:pt x="2906" y="614"/>
                    <a:pt x="2692" y="447"/>
                  </a:cubicBezTo>
                  <a:lnTo>
                    <a:pt x="2334" y="138"/>
                  </a:lnTo>
                  <a:cubicBezTo>
                    <a:pt x="2228" y="49"/>
                    <a:pt x="2109" y="0"/>
                    <a:pt x="1977" y="0"/>
                  </a:cubicBezTo>
                  <a:cubicBezTo>
                    <a:pt x="1931" y="0"/>
                    <a:pt x="1884" y="6"/>
                    <a:pt x="1834" y="19"/>
                  </a:cubicBezTo>
                  <a:cubicBezTo>
                    <a:pt x="1727" y="42"/>
                    <a:pt x="1620" y="54"/>
                    <a:pt x="1513" y="54"/>
                  </a:cubicBezTo>
                  <a:cubicBezTo>
                    <a:pt x="1406" y="54"/>
                    <a:pt x="1299" y="42"/>
                    <a:pt x="1191" y="19"/>
                  </a:cubicBezTo>
                  <a:cubicBezTo>
                    <a:pt x="1148" y="6"/>
                    <a:pt x="1104" y="0"/>
                    <a:pt x="1059" y="0"/>
                  </a:cubicBezTo>
                  <a:close/>
                </a:path>
              </a:pathLst>
            </a:custGeom>
            <a:solidFill>
              <a:srgbClr val="5959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595959"/>
                </a:solidFill>
              </a:endParaRPr>
            </a:p>
          </p:txBody>
        </p:sp>
        <p:sp>
          <p:nvSpPr>
            <p:cNvPr id="3022" name="Google Shape;3022;p50"/>
            <p:cNvSpPr/>
            <p:nvPr/>
          </p:nvSpPr>
          <p:spPr>
            <a:xfrm>
              <a:off x="6007448" y="3230328"/>
              <a:ext cx="224869" cy="224869"/>
            </a:xfrm>
            <a:custGeom>
              <a:rect b="b" l="l" r="r" t="t"/>
              <a:pathLst>
                <a:path extrusionOk="0" h="7241" w="7241">
                  <a:moveTo>
                    <a:pt x="3621" y="358"/>
                  </a:moveTo>
                  <a:cubicBezTo>
                    <a:pt x="5407" y="358"/>
                    <a:pt x="6883" y="1811"/>
                    <a:pt x="6883" y="3620"/>
                  </a:cubicBezTo>
                  <a:cubicBezTo>
                    <a:pt x="6883" y="5406"/>
                    <a:pt x="5407" y="6883"/>
                    <a:pt x="3621" y="6883"/>
                  </a:cubicBezTo>
                  <a:cubicBezTo>
                    <a:pt x="1811" y="6883"/>
                    <a:pt x="358" y="5406"/>
                    <a:pt x="358" y="3620"/>
                  </a:cubicBezTo>
                  <a:cubicBezTo>
                    <a:pt x="358" y="1811"/>
                    <a:pt x="1811" y="358"/>
                    <a:pt x="3621" y="358"/>
                  </a:cubicBezTo>
                  <a:close/>
                  <a:moveTo>
                    <a:pt x="3621" y="1"/>
                  </a:moveTo>
                  <a:cubicBezTo>
                    <a:pt x="1620" y="1"/>
                    <a:pt x="1" y="1620"/>
                    <a:pt x="1" y="3620"/>
                  </a:cubicBezTo>
                  <a:cubicBezTo>
                    <a:pt x="1" y="5621"/>
                    <a:pt x="1620" y="7240"/>
                    <a:pt x="3621" y="7240"/>
                  </a:cubicBezTo>
                  <a:cubicBezTo>
                    <a:pt x="5621" y="7240"/>
                    <a:pt x="7241" y="5621"/>
                    <a:pt x="7241" y="3620"/>
                  </a:cubicBezTo>
                  <a:cubicBezTo>
                    <a:pt x="7241" y="1620"/>
                    <a:pt x="5621" y="1"/>
                    <a:pt x="3621" y="1"/>
                  </a:cubicBezTo>
                  <a:close/>
                </a:path>
              </a:pathLst>
            </a:custGeom>
            <a:solidFill>
              <a:srgbClr val="5959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595959"/>
                </a:solidFill>
              </a:endParaRPr>
            </a:p>
          </p:txBody>
        </p:sp>
        <p:sp>
          <p:nvSpPr>
            <p:cNvPr id="3023" name="Google Shape;3023;p50"/>
            <p:cNvSpPr/>
            <p:nvPr/>
          </p:nvSpPr>
          <p:spPr>
            <a:xfrm>
              <a:off x="5983070" y="3153405"/>
              <a:ext cx="326171" cy="272197"/>
            </a:xfrm>
            <a:custGeom>
              <a:rect b="b" l="l" r="r" t="t"/>
              <a:pathLst>
                <a:path extrusionOk="0" h="8765" w="10503">
                  <a:moveTo>
                    <a:pt x="4406" y="334"/>
                  </a:moveTo>
                  <a:cubicBezTo>
                    <a:pt x="4715" y="334"/>
                    <a:pt x="4977" y="596"/>
                    <a:pt x="4977" y="930"/>
                  </a:cubicBezTo>
                  <a:cubicBezTo>
                    <a:pt x="4977" y="1263"/>
                    <a:pt x="4715" y="1525"/>
                    <a:pt x="4406" y="1525"/>
                  </a:cubicBezTo>
                  <a:cubicBezTo>
                    <a:pt x="4072" y="1525"/>
                    <a:pt x="3810" y="1263"/>
                    <a:pt x="3810" y="930"/>
                  </a:cubicBezTo>
                  <a:cubicBezTo>
                    <a:pt x="3810" y="620"/>
                    <a:pt x="4072" y="334"/>
                    <a:pt x="4406" y="334"/>
                  </a:cubicBezTo>
                  <a:close/>
                  <a:moveTo>
                    <a:pt x="738" y="2049"/>
                  </a:moveTo>
                  <a:cubicBezTo>
                    <a:pt x="857" y="2049"/>
                    <a:pt x="953" y="2097"/>
                    <a:pt x="1024" y="2168"/>
                  </a:cubicBezTo>
                  <a:cubicBezTo>
                    <a:pt x="1191" y="2311"/>
                    <a:pt x="1191" y="2573"/>
                    <a:pt x="1024" y="2716"/>
                  </a:cubicBezTo>
                  <a:cubicBezTo>
                    <a:pt x="953" y="2787"/>
                    <a:pt x="857" y="2835"/>
                    <a:pt x="738" y="2835"/>
                  </a:cubicBezTo>
                  <a:cubicBezTo>
                    <a:pt x="643" y="2835"/>
                    <a:pt x="548" y="2787"/>
                    <a:pt x="476" y="2716"/>
                  </a:cubicBezTo>
                  <a:cubicBezTo>
                    <a:pt x="405" y="2644"/>
                    <a:pt x="357" y="2549"/>
                    <a:pt x="357" y="2454"/>
                  </a:cubicBezTo>
                  <a:cubicBezTo>
                    <a:pt x="357" y="2335"/>
                    <a:pt x="405" y="2239"/>
                    <a:pt x="476" y="2168"/>
                  </a:cubicBezTo>
                  <a:cubicBezTo>
                    <a:pt x="548" y="2097"/>
                    <a:pt x="643" y="2049"/>
                    <a:pt x="738" y="2049"/>
                  </a:cubicBezTo>
                  <a:close/>
                  <a:moveTo>
                    <a:pt x="8049" y="2049"/>
                  </a:moveTo>
                  <a:cubicBezTo>
                    <a:pt x="8145" y="2049"/>
                    <a:pt x="8264" y="2097"/>
                    <a:pt x="8335" y="2168"/>
                  </a:cubicBezTo>
                  <a:cubicBezTo>
                    <a:pt x="8407" y="2239"/>
                    <a:pt x="8454" y="2335"/>
                    <a:pt x="8454" y="2454"/>
                  </a:cubicBezTo>
                  <a:cubicBezTo>
                    <a:pt x="8454" y="2549"/>
                    <a:pt x="8407" y="2644"/>
                    <a:pt x="8335" y="2716"/>
                  </a:cubicBezTo>
                  <a:cubicBezTo>
                    <a:pt x="8264" y="2811"/>
                    <a:pt x="8168" y="2835"/>
                    <a:pt x="8049" y="2835"/>
                  </a:cubicBezTo>
                  <a:cubicBezTo>
                    <a:pt x="7954" y="2835"/>
                    <a:pt x="7835" y="2787"/>
                    <a:pt x="7764" y="2716"/>
                  </a:cubicBezTo>
                  <a:cubicBezTo>
                    <a:pt x="7621" y="2573"/>
                    <a:pt x="7621" y="2311"/>
                    <a:pt x="7764" y="2168"/>
                  </a:cubicBezTo>
                  <a:cubicBezTo>
                    <a:pt x="7859" y="2097"/>
                    <a:pt x="7954" y="2049"/>
                    <a:pt x="8049" y="2049"/>
                  </a:cubicBezTo>
                  <a:close/>
                  <a:moveTo>
                    <a:pt x="9550" y="5502"/>
                  </a:moveTo>
                  <a:cubicBezTo>
                    <a:pt x="9883" y="5502"/>
                    <a:pt x="10145" y="5764"/>
                    <a:pt x="10145" y="6097"/>
                  </a:cubicBezTo>
                  <a:cubicBezTo>
                    <a:pt x="10145" y="6407"/>
                    <a:pt x="9883" y="6669"/>
                    <a:pt x="9550" y="6669"/>
                  </a:cubicBezTo>
                  <a:cubicBezTo>
                    <a:pt x="9240" y="6669"/>
                    <a:pt x="8978" y="6407"/>
                    <a:pt x="8978" y="6097"/>
                  </a:cubicBezTo>
                  <a:cubicBezTo>
                    <a:pt x="8978" y="5764"/>
                    <a:pt x="9240" y="5502"/>
                    <a:pt x="9550" y="5502"/>
                  </a:cubicBezTo>
                  <a:close/>
                  <a:moveTo>
                    <a:pt x="4406" y="1"/>
                  </a:moveTo>
                  <a:cubicBezTo>
                    <a:pt x="3906" y="1"/>
                    <a:pt x="3501" y="358"/>
                    <a:pt x="3453" y="834"/>
                  </a:cubicBezTo>
                  <a:cubicBezTo>
                    <a:pt x="2643" y="977"/>
                    <a:pt x="1858" y="1335"/>
                    <a:pt x="1191" y="1835"/>
                  </a:cubicBezTo>
                  <a:cubicBezTo>
                    <a:pt x="1052" y="1738"/>
                    <a:pt x="893" y="1690"/>
                    <a:pt x="737" y="1690"/>
                  </a:cubicBezTo>
                  <a:cubicBezTo>
                    <a:pt x="546" y="1690"/>
                    <a:pt x="359" y="1762"/>
                    <a:pt x="214" y="1906"/>
                  </a:cubicBezTo>
                  <a:cubicBezTo>
                    <a:pt x="72" y="2049"/>
                    <a:pt x="0" y="2239"/>
                    <a:pt x="0" y="2454"/>
                  </a:cubicBezTo>
                  <a:cubicBezTo>
                    <a:pt x="0" y="2644"/>
                    <a:pt x="72" y="2835"/>
                    <a:pt x="214" y="2978"/>
                  </a:cubicBezTo>
                  <a:cubicBezTo>
                    <a:pt x="357" y="3121"/>
                    <a:pt x="572" y="3192"/>
                    <a:pt x="762" y="3192"/>
                  </a:cubicBezTo>
                  <a:cubicBezTo>
                    <a:pt x="953" y="3192"/>
                    <a:pt x="1143" y="3121"/>
                    <a:pt x="1286" y="2978"/>
                  </a:cubicBezTo>
                  <a:cubicBezTo>
                    <a:pt x="1524" y="2740"/>
                    <a:pt x="1572" y="2382"/>
                    <a:pt x="1429" y="2097"/>
                  </a:cubicBezTo>
                  <a:cubicBezTo>
                    <a:pt x="2024" y="1644"/>
                    <a:pt x="2739" y="1335"/>
                    <a:pt x="3501" y="1192"/>
                  </a:cubicBezTo>
                  <a:cubicBezTo>
                    <a:pt x="3620" y="1596"/>
                    <a:pt x="3977" y="1882"/>
                    <a:pt x="4406" y="1882"/>
                  </a:cubicBezTo>
                  <a:cubicBezTo>
                    <a:pt x="4834" y="1882"/>
                    <a:pt x="5192" y="1596"/>
                    <a:pt x="5311" y="1192"/>
                  </a:cubicBezTo>
                  <a:cubicBezTo>
                    <a:pt x="6049" y="1335"/>
                    <a:pt x="6763" y="1644"/>
                    <a:pt x="7383" y="2097"/>
                  </a:cubicBezTo>
                  <a:cubicBezTo>
                    <a:pt x="7240" y="2382"/>
                    <a:pt x="7287" y="2740"/>
                    <a:pt x="7525" y="2978"/>
                  </a:cubicBezTo>
                  <a:cubicBezTo>
                    <a:pt x="7668" y="3121"/>
                    <a:pt x="7859" y="3192"/>
                    <a:pt x="8049" y="3192"/>
                  </a:cubicBezTo>
                  <a:cubicBezTo>
                    <a:pt x="8168" y="3192"/>
                    <a:pt x="8288" y="3168"/>
                    <a:pt x="8383" y="3121"/>
                  </a:cubicBezTo>
                  <a:cubicBezTo>
                    <a:pt x="8835" y="3740"/>
                    <a:pt x="9169" y="4430"/>
                    <a:pt x="9288" y="5192"/>
                  </a:cubicBezTo>
                  <a:cubicBezTo>
                    <a:pt x="8907" y="5312"/>
                    <a:pt x="8621" y="5669"/>
                    <a:pt x="8621" y="6097"/>
                  </a:cubicBezTo>
                  <a:cubicBezTo>
                    <a:pt x="8621" y="6526"/>
                    <a:pt x="8907" y="6883"/>
                    <a:pt x="9288" y="7002"/>
                  </a:cubicBezTo>
                  <a:cubicBezTo>
                    <a:pt x="9192" y="7526"/>
                    <a:pt x="9026" y="8026"/>
                    <a:pt x="8764" y="8479"/>
                  </a:cubicBezTo>
                  <a:cubicBezTo>
                    <a:pt x="8716" y="8574"/>
                    <a:pt x="8740" y="8693"/>
                    <a:pt x="8835" y="8741"/>
                  </a:cubicBezTo>
                  <a:cubicBezTo>
                    <a:pt x="8859" y="8741"/>
                    <a:pt x="8883" y="8765"/>
                    <a:pt x="8931" y="8765"/>
                  </a:cubicBezTo>
                  <a:cubicBezTo>
                    <a:pt x="8978" y="8765"/>
                    <a:pt x="9050" y="8717"/>
                    <a:pt x="9073" y="8669"/>
                  </a:cubicBezTo>
                  <a:cubicBezTo>
                    <a:pt x="9359" y="8145"/>
                    <a:pt x="9550" y="7598"/>
                    <a:pt x="9669" y="7026"/>
                  </a:cubicBezTo>
                  <a:cubicBezTo>
                    <a:pt x="10121" y="6979"/>
                    <a:pt x="10502" y="6574"/>
                    <a:pt x="10502" y="6097"/>
                  </a:cubicBezTo>
                  <a:cubicBezTo>
                    <a:pt x="10502" y="5597"/>
                    <a:pt x="10121" y="5192"/>
                    <a:pt x="9669" y="5145"/>
                  </a:cubicBezTo>
                  <a:cubicBezTo>
                    <a:pt x="9502" y="4335"/>
                    <a:pt x="9169" y="3549"/>
                    <a:pt x="8669" y="2882"/>
                  </a:cubicBezTo>
                  <a:cubicBezTo>
                    <a:pt x="8740" y="2763"/>
                    <a:pt x="8811" y="2597"/>
                    <a:pt x="8811" y="2454"/>
                  </a:cubicBezTo>
                  <a:cubicBezTo>
                    <a:pt x="8811" y="2239"/>
                    <a:pt x="8716" y="2049"/>
                    <a:pt x="8573" y="1906"/>
                  </a:cubicBezTo>
                  <a:cubicBezTo>
                    <a:pt x="8429" y="1762"/>
                    <a:pt x="8242" y="1690"/>
                    <a:pt x="8055" y="1690"/>
                  </a:cubicBezTo>
                  <a:cubicBezTo>
                    <a:pt x="7902" y="1690"/>
                    <a:pt x="7749" y="1738"/>
                    <a:pt x="7621" y="1835"/>
                  </a:cubicBezTo>
                  <a:cubicBezTo>
                    <a:pt x="6954" y="1335"/>
                    <a:pt x="6168" y="977"/>
                    <a:pt x="5335" y="834"/>
                  </a:cubicBezTo>
                  <a:cubicBezTo>
                    <a:pt x="5287" y="358"/>
                    <a:pt x="4882" y="1"/>
                    <a:pt x="4406" y="1"/>
                  </a:cubicBezTo>
                  <a:close/>
                </a:path>
              </a:pathLst>
            </a:custGeom>
            <a:solidFill>
              <a:srgbClr val="5959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595959"/>
                </a:solidFill>
              </a:endParaRPr>
            </a:p>
          </p:txBody>
        </p:sp>
        <p:sp>
          <p:nvSpPr>
            <p:cNvPr id="3024" name="Google Shape;3024;p50"/>
            <p:cNvSpPr/>
            <p:nvPr/>
          </p:nvSpPr>
          <p:spPr>
            <a:xfrm>
              <a:off x="5930556" y="3259924"/>
              <a:ext cx="326171" cy="272166"/>
            </a:xfrm>
            <a:custGeom>
              <a:rect b="b" l="l" r="r" t="t"/>
              <a:pathLst>
                <a:path extrusionOk="0" h="8764" w="10503">
                  <a:moveTo>
                    <a:pt x="929" y="2072"/>
                  </a:moveTo>
                  <a:cubicBezTo>
                    <a:pt x="1262" y="2072"/>
                    <a:pt x="1524" y="2334"/>
                    <a:pt x="1524" y="2667"/>
                  </a:cubicBezTo>
                  <a:cubicBezTo>
                    <a:pt x="1524" y="2977"/>
                    <a:pt x="1262" y="3239"/>
                    <a:pt x="929" y="3239"/>
                  </a:cubicBezTo>
                  <a:cubicBezTo>
                    <a:pt x="619" y="3239"/>
                    <a:pt x="357" y="2977"/>
                    <a:pt x="357" y="2667"/>
                  </a:cubicBezTo>
                  <a:cubicBezTo>
                    <a:pt x="357" y="2334"/>
                    <a:pt x="619" y="2072"/>
                    <a:pt x="929" y="2072"/>
                  </a:cubicBezTo>
                  <a:close/>
                  <a:moveTo>
                    <a:pt x="2453" y="5906"/>
                  </a:moveTo>
                  <a:cubicBezTo>
                    <a:pt x="2548" y="5906"/>
                    <a:pt x="2644" y="5954"/>
                    <a:pt x="2715" y="6025"/>
                  </a:cubicBezTo>
                  <a:cubicBezTo>
                    <a:pt x="2882" y="6192"/>
                    <a:pt x="2882" y="6430"/>
                    <a:pt x="2715" y="6597"/>
                  </a:cubicBezTo>
                  <a:cubicBezTo>
                    <a:pt x="2644" y="6668"/>
                    <a:pt x="2548" y="6692"/>
                    <a:pt x="2453" y="6692"/>
                  </a:cubicBezTo>
                  <a:cubicBezTo>
                    <a:pt x="2432" y="6696"/>
                    <a:pt x="2412" y="6698"/>
                    <a:pt x="2392" y="6698"/>
                  </a:cubicBezTo>
                  <a:cubicBezTo>
                    <a:pt x="2301" y="6698"/>
                    <a:pt x="2226" y="6656"/>
                    <a:pt x="2167" y="6597"/>
                  </a:cubicBezTo>
                  <a:cubicBezTo>
                    <a:pt x="2096" y="6525"/>
                    <a:pt x="2048" y="6406"/>
                    <a:pt x="2048" y="6311"/>
                  </a:cubicBezTo>
                  <a:cubicBezTo>
                    <a:pt x="2048" y="6216"/>
                    <a:pt x="2096" y="6097"/>
                    <a:pt x="2167" y="6025"/>
                  </a:cubicBezTo>
                  <a:cubicBezTo>
                    <a:pt x="2239" y="5954"/>
                    <a:pt x="2334" y="5906"/>
                    <a:pt x="2453" y="5906"/>
                  </a:cubicBezTo>
                  <a:close/>
                  <a:moveTo>
                    <a:pt x="9740" y="5906"/>
                  </a:moveTo>
                  <a:cubicBezTo>
                    <a:pt x="9836" y="5906"/>
                    <a:pt x="9955" y="5954"/>
                    <a:pt x="10026" y="6025"/>
                  </a:cubicBezTo>
                  <a:cubicBezTo>
                    <a:pt x="10098" y="6097"/>
                    <a:pt x="10145" y="6216"/>
                    <a:pt x="10145" y="6311"/>
                  </a:cubicBezTo>
                  <a:cubicBezTo>
                    <a:pt x="10145" y="6406"/>
                    <a:pt x="10098" y="6525"/>
                    <a:pt x="10026" y="6597"/>
                  </a:cubicBezTo>
                  <a:cubicBezTo>
                    <a:pt x="9955" y="6668"/>
                    <a:pt x="9836" y="6716"/>
                    <a:pt x="9740" y="6716"/>
                  </a:cubicBezTo>
                  <a:cubicBezTo>
                    <a:pt x="9645" y="6716"/>
                    <a:pt x="9526" y="6668"/>
                    <a:pt x="9455" y="6597"/>
                  </a:cubicBezTo>
                  <a:cubicBezTo>
                    <a:pt x="9312" y="6430"/>
                    <a:pt x="9312" y="6192"/>
                    <a:pt x="9455" y="6025"/>
                  </a:cubicBezTo>
                  <a:cubicBezTo>
                    <a:pt x="9526" y="5954"/>
                    <a:pt x="9621" y="5906"/>
                    <a:pt x="9740" y="5906"/>
                  </a:cubicBezTo>
                  <a:close/>
                  <a:moveTo>
                    <a:pt x="6097" y="7240"/>
                  </a:moveTo>
                  <a:cubicBezTo>
                    <a:pt x="6406" y="7240"/>
                    <a:pt x="6668" y="7502"/>
                    <a:pt x="6668" y="7811"/>
                  </a:cubicBezTo>
                  <a:cubicBezTo>
                    <a:pt x="6668" y="8145"/>
                    <a:pt x="6406" y="8407"/>
                    <a:pt x="6097" y="8407"/>
                  </a:cubicBezTo>
                  <a:cubicBezTo>
                    <a:pt x="5763" y="8407"/>
                    <a:pt x="5501" y="8145"/>
                    <a:pt x="5501" y="7811"/>
                  </a:cubicBezTo>
                  <a:cubicBezTo>
                    <a:pt x="5501" y="7502"/>
                    <a:pt x="5763" y="7240"/>
                    <a:pt x="6097" y="7240"/>
                  </a:cubicBezTo>
                  <a:close/>
                  <a:moveTo>
                    <a:pt x="1568" y="0"/>
                  </a:moveTo>
                  <a:cubicBezTo>
                    <a:pt x="1501" y="0"/>
                    <a:pt x="1437" y="32"/>
                    <a:pt x="1405" y="95"/>
                  </a:cubicBezTo>
                  <a:cubicBezTo>
                    <a:pt x="1143" y="619"/>
                    <a:pt x="929" y="1167"/>
                    <a:pt x="834" y="1739"/>
                  </a:cubicBezTo>
                  <a:cubicBezTo>
                    <a:pt x="357" y="1786"/>
                    <a:pt x="0" y="2167"/>
                    <a:pt x="0" y="2667"/>
                  </a:cubicBezTo>
                  <a:cubicBezTo>
                    <a:pt x="0" y="3144"/>
                    <a:pt x="357" y="3549"/>
                    <a:pt x="834" y="3596"/>
                  </a:cubicBezTo>
                  <a:cubicBezTo>
                    <a:pt x="977" y="4430"/>
                    <a:pt x="1334" y="5216"/>
                    <a:pt x="1834" y="5882"/>
                  </a:cubicBezTo>
                  <a:cubicBezTo>
                    <a:pt x="1739" y="6001"/>
                    <a:pt x="1691" y="6168"/>
                    <a:pt x="1691" y="6311"/>
                  </a:cubicBezTo>
                  <a:cubicBezTo>
                    <a:pt x="1691" y="6525"/>
                    <a:pt x="1763" y="6716"/>
                    <a:pt x="1905" y="6859"/>
                  </a:cubicBezTo>
                  <a:cubicBezTo>
                    <a:pt x="2048" y="7002"/>
                    <a:pt x="2263" y="7073"/>
                    <a:pt x="2453" y="7073"/>
                  </a:cubicBezTo>
                  <a:cubicBezTo>
                    <a:pt x="2596" y="7073"/>
                    <a:pt x="2739" y="7025"/>
                    <a:pt x="2882" y="6930"/>
                  </a:cubicBezTo>
                  <a:cubicBezTo>
                    <a:pt x="3549" y="7430"/>
                    <a:pt x="4334" y="7787"/>
                    <a:pt x="5168" y="7930"/>
                  </a:cubicBezTo>
                  <a:cubicBezTo>
                    <a:pt x="5216" y="8407"/>
                    <a:pt x="5597" y="8764"/>
                    <a:pt x="6097" y="8764"/>
                  </a:cubicBezTo>
                  <a:cubicBezTo>
                    <a:pt x="6573" y="8764"/>
                    <a:pt x="6978" y="8407"/>
                    <a:pt x="7026" y="7930"/>
                  </a:cubicBezTo>
                  <a:cubicBezTo>
                    <a:pt x="7859" y="7787"/>
                    <a:pt x="8645" y="7430"/>
                    <a:pt x="9312" y="6930"/>
                  </a:cubicBezTo>
                  <a:cubicBezTo>
                    <a:pt x="9431" y="7025"/>
                    <a:pt x="9598" y="7073"/>
                    <a:pt x="9740" y="7073"/>
                  </a:cubicBezTo>
                  <a:cubicBezTo>
                    <a:pt x="9931" y="7073"/>
                    <a:pt x="10121" y="7002"/>
                    <a:pt x="10288" y="6859"/>
                  </a:cubicBezTo>
                  <a:cubicBezTo>
                    <a:pt x="10431" y="6716"/>
                    <a:pt x="10502" y="6525"/>
                    <a:pt x="10502" y="6311"/>
                  </a:cubicBezTo>
                  <a:cubicBezTo>
                    <a:pt x="10502" y="6120"/>
                    <a:pt x="10431" y="5930"/>
                    <a:pt x="10288" y="5787"/>
                  </a:cubicBezTo>
                  <a:cubicBezTo>
                    <a:pt x="10133" y="5632"/>
                    <a:pt x="9937" y="5555"/>
                    <a:pt x="9743" y="5555"/>
                  </a:cubicBezTo>
                  <a:cubicBezTo>
                    <a:pt x="9550" y="5555"/>
                    <a:pt x="9359" y="5632"/>
                    <a:pt x="9216" y="5787"/>
                  </a:cubicBezTo>
                  <a:cubicBezTo>
                    <a:pt x="8978" y="6025"/>
                    <a:pt x="8931" y="6382"/>
                    <a:pt x="9074" y="6644"/>
                  </a:cubicBezTo>
                  <a:cubicBezTo>
                    <a:pt x="8454" y="7121"/>
                    <a:pt x="7740" y="7430"/>
                    <a:pt x="7002" y="7573"/>
                  </a:cubicBezTo>
                  <a:cubicBezTo>
                    <a:pt x="6883" y="7168"/>
                    <a:pt x="6525" y="6883"/>
                    <a:pt x="6097" y="6883"/>
                  </a:cubicBezTo>
                  <a:cubicBezTo>
                    <a:pt x="5668" y="6883"/>
                    <a:pt x="5311" y="7168"/>
                    <a:pt x="5192" y="7573"/>
                  </a:cubicBezTo>
                  <a:cubicBezTo>
                    <a:pt x="4430" y="7430"/>
                    <a:pt x="3739" y="7121"/>
                    <a:pt x="3120" y="6644"/>
                  </a:cubicBezTo>
                  <a:cubicBezTo>
                    <a:pt x="3263" y="6382"/>
                    <a:pt x="3215" y="6025"/>
                    <a:pt x="2977" y="5787"/>
                  </a:cubicBezTo>
                  <a:cubicBezTo>
                    <a:pt x="2828" y="5638"/>
                    <a:pt x="2633" y="5564"/>
                    <a:pt x="2438" y="5564"/>
                  </a:cubicBezTo>
                  <a:cubicBezTo>
                    <a:pt x="2320" y="5564"/>
                    <a:pt x="2203" y="5591"/>
                    <a:pt x="2096" y="5644"/>
                  </a:cubicBezTo>
                  <a:cubicBezTo>
                    <a:pt x="1643" y="5025"/>
                    <a:pt x="1334" y="4311"/>
                    <a:pt x="1191" y="3572"/>
                  </a:cubicBezTo>
                  <a:cubicBezTo>
                    <a:pt x="1596" y="3453"/>
                    <a:pt x="1882" y="3096"/>
                    <a:pt x="1882" y="2667"/>
                  </a:cubicBezTo>
                  <a:cubicBezTo>
                    <a:pt x="1882" y="2239"/>
                    <a:pt x="1596" y="1882"/>
                    <a:pt x="1191" y="1762"/>
                  </a:cubicBezTo>
                  <a:cubicBezTo>
                    <a:pt x="1286" y="1239"/>
                    <a:pt x="1477" y="738"/>
                    <a:pt x="1739" y="262"/>
                  </a:cubicBezTo>
                  <a:cubicBezTo>
                    <a:pt x="1786" y="191"/>
                    <a:pt x="1739" y="72"/>
                    <a:pt x="1667" y="24"/>
                  </a:cubicBezTo>
                  <a:cubicBezTo>
                    <a:pt x="1636" y="8"/>
                    <a:pt x="1601" y="0"/>
                    <a:pt x="1568" y="0"/>
                  </a:cubicBezTo>
                  <a:close/>
                </a:path>
              </a:pathLst>
            </a:custGeom>
            <a:solidFill>
              <a:srgbClr val="5959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595959"/>
                </a:solidFill>
              </a:endParaRPr>
            </a:p>
          </p:txBody>
        </p:sp>
      </p:grpSp>
      <p:grpSp>
        <p:nvGrpSpPr>
          <p:cNvPr id="3025" name="Google Shape;3025;p50"/>
          <p:cNvGrpSpPr/>
          <p:nvPr/>
        </p:nvGrpSpPr>
        <p:grpSpPr>
          <a:xfrm>
            <a:off x="3522428" y="3581503"/>
            <a:ext cx="343189" cy="379399"/>
            <a:chOff x="2861390" y="3152691"/>
            <a:chExt cx="343189" cy="379399"/>
          </a:xfrm>
        </p:grpSpPr>
        <p:sp>
          <p:nvSpPr>
            <p:cNvPr id="3026" name="Google Shape;3026;p50"/>
            <p:cNvSpPr/>
            <p:nvPr/>
          </p:nvSpPr>
          <p:spPr>
            <a:xfrm>
              <a:off x="2924246" y="3218465"/>
              <a:ext cx="215242" cy="313624"/>
            </a:xfrm>
            <a:custGeom>
              <a:rect b="b" l="l" r="r" t="t"/>
              <a:pathLst>
                <a:path extrusionOk="0" h="10099" w="6931">
                  <a:moveTo>
                    <a:pt x="4263" y="7813"/>
                  </a:moveTo>
                  <a:lnTo>
                    <a:pt x="4263" y="8218"/>
                  </a:lnTo>
                  <a:lnTo>
                    <a:pt x="2715" y="8218"/>
                  </a:lnTo>
                  <a:lnTo>
                    <a:pt x="2715" y="7813"/>
                  </a:lnTo>
                  <a:close/>
                  <a:moveTo>
                    <a:pt x="4263" y="8575"/>
                  </a:moveTo>
                  <a:lnTo>
                    <a:pt x="4263" y="8765"/>
                  </a:lnTo>
                  <a:cubicBezTo>
                    <a:pt x="4263" y="8884"/>
                    <a:pt x="4192" y="8980"/>
                    <a:pt x="4073" y="8980"/>
                  </a:cubicBezTo>
                  <a:lnTo>
                    <a:pt x="2930" y="8980"/>
                  </a:lnTo>
                  <a:cubicBezTo>
                    <a:pt x="2810" y="8980"/>
                    <a:pt x="2715" y="8884"/>
                    <a:pt x="2715" y="8765"/>
                  </a:cubicBezTo>
                  <a:lnTo>
                    <a:pt x="2715" y="8575"/>
                  </a:lnTo>
                  <a:close/>
                  <a:moveTo>
                    <a:pt x="3692" y="9337"/>
                  </a:moveTo>
                  <a:lnTo>
                    <a:pt x="3692" y="9551"/>
                  </a:lnTo>
                  <a:cubicBezTo>
                    <a:pt x="3692" y="9646"/>
                    <a:pt x="3596" y="9742"/>
                    <a:pt x="3501" y="9742"/>
                  </a:cubicBezTo>
                  <a:cubicBezTo>
                    <a:pt x="3382" y="9742"/>
                    <a:pt x="3287" y="9646"/>
                    <a:pt x="3287" y="9551"/>
                  </a:cubicBezTo>
                  <a:lnTo>
                    <a:pt x="3287" y="9337"/>
                  </a:lnTo>
                  <a:close/>
                  <a:moveTo>
                    <a:pt x="3516" y="0"/>
                  </a:moveTo>
                  <a:cubicBezTo>
                    <a:pt x="3378" y="0"/>
                    <a:pt x="3237" y="9"/>
                    <a:pt x="3096" y="25"/>
                  </a:cubicBezTo>
                  <a:cubicBezTo>
                    <a:pt x="1548" y="192"/>
                    <a:pt x="286" y="1430"/>
                    <a:pt x="96" y="2978"/>
                  </a:cubicBezTo>
                  <a:cubicBezTo>
                    <a:pt x="0" y="3717"/>
                    <a:pt x="143" y="4431"/>
                    <a:pt x="477" y="5050"/>
                  </a:cubicBezTo>
                  <a:cubicBezTo>
                    <a:pt x="810" y="5669"/>
                    <a:pt x="1310" y="6146"/>
                    <a:pt x="1906" y="6479"/>
                  </a:cubicBezTo>
                  <a:cubicBezTo>
                    <a:pt x="2191" y="6622"/>
                    <a:pt x="2358" y="6884"/>
                    <a:pt x="2358" y="7170"/>
                  </a:cubicBezTo>
                  <a:lnTo>
                    <a:pt x="2358" y="8789"/>
                  </a:lnTo>
                  <a:cubicBezTo>
                    <a:pt x="2358" y="9099"/>
                    <a:pt x="2620" y="9337"/>
                    <a:pt x="2930" y="9337"/>
                  </a:cubicBezTo>
                  <a:lnTo>
                    <a:pt x="2930" y="9551"/>
                  </a:lnTo>
                  <a:cubicBezTo>
                    <a:pt x="2930" y="9861"/>
                    <a:pt x="3192" y="10099"/>
                    <a:pt x="3501" y="10099"/>
                  </a:cubicBezTo>
                  <a:cubicBezTo>
                    <a:pt x="3787" y="10099"/>
                    <a:pt x="4049" y="9837"/>
                    <a:pt x="4049" y="9551"/>
                  </a:cubicBezTo>
                  <a:lnTo>
                    <a:pt x="4049" y="9337"/>
                  </a:lnTo>
                  <a:lnTo>
                    <a:pt x="4073" y="9337"/>
                  </a:lnTo>
                  <a:cubicBezTo>
                    <a:pt x="4382" y="9337"/>
                    <a:pt x="4620" y="9075"/>
                    <a:pt x="4620" y="8789"/>
                  </a:cubicBezTo>
                  <a:lnTo>
                    <a:pt x="4620" y="7170"/>
                  </a:lnTo>
                  <a:cubicBezTo>
                    <a:pt x="4620" y="6884"/>
                    <a:pt x="4787" y="6622"/>
                    <a:pt x="5049" y="6479"/>
                  </a:cubicBezTo>
                  <a:cubicBezTo>
                    <a:pt x="5454" y="6265"/>
                    <a:pt x="5811" y="5979"/>
                    <a:pt x="6097" y="5646"/>
                  </a:cubicBezTo>
                  <a:cubicBezTo>
                    <a:pt x="6168" y="5574"/>
                    <a:pt x="6145" y="5455"/>
                    <a:pt x="6073" y="5384"/>
                  </a:cubicBezTo>
                  <a:cubicBezTo>
                    <a:pt x="6041" y="5362"/>
                    <a:pt x="5999" y="5350"/>
                    <a:pt x="5959" y="5350"/>
                  </a:cubicBezTo>
                  <a:cubicBezTo>
                    <a:pt x="5909" y="5350"/>
                    <a:pt x="5861" y="5368"/>
                    <a:pt x="5835" y="5407"/>
                  </a:cubicBezTo>
                  <a:cubicBezTo>
                    <a:pt x="5573" y="5717"/>
                    <a:pt x="5263" y="5979"/>
                    <a:pt x="4882" y="6146"/>
                  </a:cubicBezTo>
                  <a:cubicBezTo>
                    <a:pt x="4501" y="6360"/>
                    <a:pt x="4263" y="6741"/>
                    <a:pt x="4263" y="7170"/>
                  </a:cubicBezTo>
                  <a:lnTo>
                    <a:pt x="4263" y="7455"/>
                  </a:lnTo>
                  <a:lnTo>
                    <a:pt x="2715" y="7455"/>
                  </a:lnTo>
                  <a:lnTo>
                    <a:pt x="2715" y="7170"/>
                  </a:lnTo>
                  <a:cubicBezTo>
                    <a:pt x="2715" y="6741"/>
                    <a:pt x="2453" y="6360"/>
                    <a:pt x="2072" y="6146"/>
                  </a:cubicBezTo>
                  <a:cubicBezTo>
                    <a:pt x="1525" y="5860"/>
                    <a:pt x="1072" y="5431"/>
                    <a:pt x="786" y="4884"/>
                  </a:cubicBezTo>
                  <a:cubicBezTo>
                    <a:pt x="477" y="4312"/>
                    <a:pt x="358" y="3693"/>
                    <a:pt x="429" y="3026"/>
                  </a:cubicBezTo>
                  <a:cubicBezTo>
                    <a:pt x="620" y="1645"/>
                    <a:pt x="1739" y="526"/>
                    <a:pt x="3144" y="383"/>
                  </a:cubicBezTo>
                  <a:cubicBezTo>
                    <a:pt x="3262" y="370"/>
                    <a:pt x="3379" y="364"/>
                    <a:pt x="3496" y="364"/>
                  </a:cubicBezTo>
                  <a:cubicBezTo>
                    <a:pt x="4251" y="364"/>
                    <a:pt x="4968" y="629"/>
                    <a:pt x="5525" y="1145"/>
                  </a:cubicBezTo>
                  <a:cubicBezTo>
                    <a:pt x="6192" y="1716"/>
                    <a:pt x="6549" y="2550"/>
                    <a:pt x="6549" y="3431"/>
                  </a:cubicBezTo>
                  <a:cubicBezTo>
                    <a:pt x="6549" y="3907"/>
                    <a:pt x="6454" y="4360"/>
                    <a:pt x="6240" y="4788"/>
                  </a:cubicBezTo>
                  <a:cubicBezTo>
                    <a:pt x="6192" y="4884"/>
                    <a:pt x="6240" y="4979"/>
                    <a:pt x="6311" y="5026"/>
                  </a:cubicBezTo>
                  <a:cubicBezTo>
                    <a:pt x="6338" y="5040"/>
                    <a:pt x="6366" y="5046"/>
                    <a:pt x="6395" y="5046"/>
                  </a:cubicBezTo>
                  <a:cubicBezTo>
                    <a:pt x="6467" y="5046"/>
                    <a:pt x="6539" y="5006"/>
                    <a:pt x="6573" y="4955"/>
                  </a:cubicBezTo>
                  <a:cubicBezTo>
                    <a:pt x="6811" y="4479"/>
                    <a:pt x="6930" y="3955"/>
                    <a:pt x="6930" y="3431"/>
                  </a:cubicBezTo>
                  <a:cubicBezTo>
                    <a:pt x="6930" y="2454"/>
                    <a:pt x="6502" y="1526"/>
                    <a:pt x="5787" y="859"/>
                  </a:cubicBezTo>
                  <a:cubicBezTo>
                    <a:pt x="5153" y="307"/>
                    <a:pt x="4361" y="0"/>
                    <a:pt x="3516" y="0"/>
                  </a:cubicBezTo>
                  <a:close/>
                </a:path>
              </a:pathLst>
            </a:custGeom>
            <a:solidFill>
              <a:srgbClr val="5959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595959"/>
                </a:solidFill>
              </a:endParaRPr>
            </a:p>
          </p:txBody>
        </p:sp>
        <p:sp>
          <p:nvSpPr>
            <p:cNvPr id="3027" name="Google Shape;3027;p50"/>
            <p:cNvSpPr/>
            <p:nvPr/>
          </p:nvSpPr>
          <p:spPr>
            <a:xfrm>
              <a:off x="2861390" y="3319084"/>
              <a:ext cx="46614" cy="11118"/>
            </a:xfrm>
            <a:custGeom>
              <a:rect b="b" l="l" r="r" t="t"/>
              <a:pathLst>
                <a:path extrusionOk="0" h="358" w="1501">
                  <a:moveTo>
                    <a:pt x="167" y="0"/>
                  </a:moveTo>
                  <a:cubicBezTo>
                    <a:pt x="72" y="0"/>
                    <a:pt x="0" y="96"/>
                    <a:pt x="0" y="191"/>
                  </a:cubicBezTo>
                  <a:cubicBezTo>
                    <a:pt x="0" y="286"/>
                    <a:pt x="72" y="358"/>
                    <a:pt x="167" y="358"/>
                  </a:cubicBezTo>
                  <a:lnTo>
                    <a:pt x="1310" y="358"/>
                  </a:lnTo>
                  <a:cubicBezTo>
                    <a:pt x="1405" y="358"/>
                    <a:pt x="1500" y="286"/>
                    <a:pt x="1500" y="191"/>
                  </a:cubicBezTo>
                  <a:cubicBezTo>
                    <a:pt x="1500" y="96"/>
                    <a:pt x="1405" y="0"/>
                    <a:pt x="1310" y="0"/>
                  </a:cubicBezTo>
                  <a:close/>
                </a:path>
              </a:pathLst>
            </a:custGeom>
            <a:solidFill>
              <a:srgbClr val="5959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595959"/>
                </a:solidFill>
              </a:endParaRPr>
            </a:p>
          </p:txBody>
        </p:sp>
        <p:sp>
          <p:nvSpPr>
            <p:cNvPr id="3028" name="Google Shape;3028;p50"/>
            <p:cNvSpPr/>
            <p:nvPr/>
          </p:nvSpPr>
          <p:spPr>
            <a:xfrm>
              <a:off x="3157935" y="3319084"/>
              <a:ext cx="46645" cy="11118"/>
            </a:xfrm>
            <a:custGeom>
              <a:rect b="b" l="l" r="r" t="t"/>
              <a:pathLst>
                <a:path extrusionOk="0" h="358" w="1502">
                  <a:moveTo>
                    <a:pt x="167" y="0"/>
                  </a:moveTo>
                  <a:cubicBezTo>
                    <a:pt x="72" y="0"/>
                    <a:pt x="1" y="96"/>
                    <a:pt x="1" y="191"/>
                  </a:cubicBezTo>
                  <a:cubicBezTo>
                    <a:pt x="1" y="286"/>
                    <a:pt x="72" y="358"/>
                    <a:pt x="167" y="358"/>
                  </a:cubicBezTo>
                  <a:lnTo>
                    <a:pt x="1311" y="358"/>
                  </a:lnTo>
                  <a:cubicBezTo>
                    <a:pt x="1430" y="358"/>
                    <a:pt x="1501" y="286"/>
                    <a:pt x="1501" y="191"/>
                  </a:cubicBezTo>
                  <a:cubicBezTo>
                    <a:pt x="1501" y="96"/>
                    <a:pt x="1430" y="0"/>
                    <a:pt x="1311" y="0"/>
                  </a:cubicBezTo>
                  <a:close/>
                </a:path>
              </a:pathLst>
            </a:custGeom>
            <a:solidFill>
              <a:srgbClr val="5959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595959"/>
                </a:solidFill>
              </a:endParaRPr>
            </a:p>
          </p:txBody>
        </p:sp>
        <p:sp>
          <p:nvSpPr>
            <p:cNvPr id="3029" name="Google Shape;3029;p50"/>
            <p:cNvSpPr/>
            <p:nvPr/>
          </p:nvSpPr>
          <p:spPr>
            <a:xfrm>
              <a:off x="3027038" y="3152691"/>
              <a:ext cx="11118" cy="47359"/>
            </a:xfrm>
            <a:custGeom>
              <a:rect b="b" l="l" r="r" t="t"/>
              <a:pathLst>
                <a:path extrusionOk="0" h="1525" w="358">
                  <a:moveTo>
                    <a:pt x="191" y="0"/>
                  </a:moveTo>
                  <a:cubicBezTo>
                    <a:pt x="96" y="0"/>
                    <a:pt x="1" y="95"/>
                    <a:pt x="1" y="191"/>
                  </a:cubicBezTo>
                  <a:lnTo>
                    <a:pt x="1" y="1334"/>
                  </a:lnTo>
                  <a:cubicBezTo>
                    <a:pt x="1" y="1429"/>
                    <a:pt x="96" y="1524"/>
                    <a:pt x="191" y="1524"/>
                  </a:cubicBezTo>
                  <a:cubicBezTo>
                    <a:pt x="286" y="1524"/>
                    <a:pt x="358" y="1429"/>
                    <a:pt x="358" y="1334"/>
                  </a:cubicBezTo>
                  <a:lnTo>
                    <a:pt x="358" y="191"/>
                  </a:lnTo>
                  <a:cubicBezTo>
                    <a:pt x="358" y="95"/>
                    <a:pt x="286" y="0"/>
                    <a:pt x="191" y="0"/>
                  </a:cubicBezTo>
                  <a:close/>
                </a:path>
              </a:pathLst>
            </a:custGeom>
            <a:solidFill>
              <a:srgbClr val="5959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595959"/>
                </a:solidFill>
              </a:endParaRPr>
            </a:p>
          </p:txBody>
        </p:sp>
        <p:sp>
          <p:nvSpPr>
            <p:cNvPr id="3030" name="Google Shape;3030;p50"/>
            <p:cNvSpPr/>
            <p:nvPr/>
          </p:nvSpPr>
          <p:spPr>
            <a:xfrm>
              <a:off x="2909463" y="3201851"/>
              <a:ext cx="36987" cy="35900"/>
            </a:xfrm>
            <a:custGeom>
              <a:rect b="b" l="l" r="r" t="t"/>
              <a:pathLst>
                <a:path extrusionOk="0" h="1156" w="1191">
                  <a:moveTo>
                    <a:pt x="179" y="1"/>
                  </a:moveTo>
                  <a:cubicBezTo>
                    <a:pt x="131" y="1"/>
                    <a:pt x="83" y="13"/>
                    <a:pt x="48" y="36"/>
                  </a:cubicBezTo>
                  <a:cubicBezTo>
                    <a:pt x="0" y="108"/>
                    <a:pt x="0" y="227"/>
                    <a:pt x="48" y="298"/>
                  </a:cubicBezTo>
                  <a:lnTo>
                    <a:pt x="881" y="1108"/>
                  </a:lnTo>
                  <a:cubicBezTo>
                    <a:pt x="905" y="1156"/>
                    <a:pt x="953" y="1156"/>
                    <a:pt x="1000" y="1156"/>
                  </a:cubicBezTo>
                  <a:cubicBezTo>
                    <a:pt x="1048" y="1156"/>
                    <a:pt x="1096" y="1156"/>
                    <a:pt x="1119" y="1108"/>
                  </a:cubicBezTo>
                  <a:cubicBezTo>
                    <a:pt x="1191" y="1037"/>
                    <a:pt x="1191" y="941"/>
                    <a:pt x="1119" y="870"/>
                  </a:cubicBezTo>
                  <a:lnTo>
                    <a:pt x="310" y="36"/>
                  </a:lnTo>
                  <a:cubicBezTo>
                    <a:pt x="274" y="13"/>
                    <a:pt x="226" y="1"/>
                    <a:pt x="179" y="1"/>
                  </a:cubicBezTo>
                  <a:close/>
                </a:path>
              </a:pathLst>
            </a:custGeom>
            <a:solidFill>
              <a:srgbClr val="5959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595959"/>
                </a:solidFill>
              </a:endParaRPr>
            </a:p>
          </p:txBody>
        </p:sp>
        <p:sp>
          <p:nvSpPr>
            <p:cNvPr id="3031" name="Google Shape;3031;p50"/>
            <p:cNvSpPr/>
            <p:nvPr/>
          </p:nvSpPr>
          <p:spPr>
            <a:xfrm>
              <a:off x="3118743" y="3411348"/>
              <a:ext cx="37763" cy="36459"/>
            </a:xfrm>
            <a:custGeom>
              <a:rect b="b" l="l" r="r" t="t"/>
              <a:pathLst>
                <a:path extrusionOk="0" h="1174" w="1216">
                  <a:moveTo>
                    <a:pt x="203" y="0"/>
                  </a:moveTo>
                  <a:cubicBezTo>
                    <a:pt x="155" y="0"/>
                    <a:pt x="108" y="18"/>
                    <a:pt x="72" y="54"/>
                  </a:cubicBezTo>
                  <a:cubicBezTo>
                    <a:pt x="1" y="125"/>
                    <a:pt x="1" y="244"/>
                    <a:pt x="72" y="316"/>
                  </a:cubicBezTo>
                  <a:lnTo>
                    <a:pt x="882" y="1125"/>
                  </a:lnTo>
                  <a:cubicBezTo>
                    <a:pt x="929" y="1149"/>
                    <a:pt x="977" y="1173"/>
                    <a:pt x="1025" y="1173"/>
                  </a:cubicBezTo>
                  <a:cubicBezTo>
                    <a:pt x="1048" y="1173"/>
                    <a:pt x="1096" y="1149"/>
                    <a:pt x="1144" y="1125"/>
                  </a:cubicBezTo>
                  <a:cubicBezTo>
                    <a:pt x="1215" y="1054"/>
                    <a:pt x="1215" y="935"/>
                    <a:pt x="1144" y="863"/>
                  </a:cubicBezTo>
                  <a:lnTo>
                    <a:pt x="334" y="54"/>
                  </a:lnTo>
                  <a:cubicBezTo>
                    <a:pt x="298" y="18"/>
                    <a:pt x="251" y="0"/>
                    <a:pt x="203" y="0"/>
                  </a:cubicBezTo>
                  <a:close/>
                </a:path>
              </a:pathLst>
            </a:custGeom>
            <a:solidFill>
              <a:srgbClr val="5959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595959"/>
                </a:solidFill>
              </a:endParaRPr>
            </a:p>
          </p:txBody>
        </p:sp>
        <p:sp>
          <p:nvSpPr>
            <p:cNvPr id="3032" name="Google Shape;3032;p50"/>
            <p:cNvSpPr/>
            <p:nvPr/>
          </p:nvSpPr>
          <p:spPr>
            <a:xfrm>
              <a:off x="3118743" y="3202037"/>
              <a:ext cx="37763" cy="35713"/>
            </a:xfrm>
            <a:custGeom>
              <a:rect b="b" l="l" r="r" t="t"/>
              <a:pathLst>
                <a:path extrusionOk="0" h="1150" w="1216">
                  <a:moveTo>
                    <a:pt x="1013" y="1"/>
                  </a:moveTo>
                  <a:cubicBezTo>
                    <a:pt x="965" y="1"/>
                    <a:pt x="917" y="19"/>
                    <a:pt x="882" y="54"/>
                  </a:cubicBezTo>
                  <a:lnTo>
                    <a:pt x="72" y="864"/>
                  </a:lnTo>
                  <a:cubicBezTo>
                    <a:pt x="1" y="912"/>
                    <a:pt x="1" y="1031"/>
                    <a:pt x="72" y="1102"/>
                  </a:cubicBezTo>
                  <a:cubicBezTo>
                    <a:pt x="120" y="1150"/>
                    <a:pt x="167" y="1150"/>
                    <a:pt x="215" y="1150"/>
                  </a:cubicBezTo>
                  <a:cubicBezTo>
                    <a:pt x="239" y="1150"/>
                    <a:pt x="286" y="1150"/>
                    <a:pt x="334" y="1102"/>
                  </a:cubicBezTo>
                  <a:lnTo>
                    <a:pt x="1144" y="292"/>
                  </a:lnTo>
                  <a:cubicBezTo>
                    <a:pt x="1215" y="221"/>
                    <a:pt x="1215" y="126"/>
                    <a:pt x="1144" y="54"/>
                  </a:cubicBezTo>
                  <a:cubicBezTo>
                    <a:pt x="1108" y="19"/>
                    <a:pt x="1060" y="1"/>
                    <a:pt x="1013" y="1"/>
                  </a:cubicBezTo>
                  <a:close/>
                </a:path>
              </a:pathLst>
            </a:custGeom>
            <a:solidFill>
              <a:srgbClr val="5959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595959"/>
                </a:solidFill>
              </a:endParaRPr>
            </a:p>
          </p:txBody>
        </p:sp>
        <p:sp>
          <p:nvSpPr>
            <p:cNvPr id="3033" name="Google Shape;3033;p50"/>
            <p:cNvSpPr/>
            <p:nvPr/>
          </p:nvSpPr>
          <p:spPr>
            <a:xfrm>
              <a:off x="2909463" y="3411348"/>
              <a:ext cx="36987" cy="36459"/>
            </a:xfrm>
            <a:custGeom>
              <a:rect b="b" l="l" r="r" t="t"/>
              <a:pathLst>
                <a:path extrusionOk="0" h="1174" w="1191">
                  <a:moveTo>
                    <a:pt x="1000" y="0"/>
                  </a:moveTo>
                  <a:cubicBezTo>
                    <a:pt x="959" y="0"/>
                    <a:pt x="917" y="18"/>
                    <a:pt x="881" y="54"/>
                  </a:cubicBezTo>
                  <a:lnTo>
                    <a:pt x="72" y="863"/>
                  </a:lnTo>
                  <a:cubicBezTo>
                    <a:pt x="0" y="935"/>
                    <a:pt x="0" y="1054"/>
                    <a:pt x="72" y="1125"/>
                  </a:cubicBezTo>
                  <a:cubicBezTo>
                    <a:pt x="95" y="1149"/>
                    <a:pt x="143" y="1173"/>
                    <a:pt x="191" y="1173"/>
                  </a:cubicBezTo>
                  <a:cubicBezTo>
                    <a:pt x="238" y="1173"/>
                    <a:pt x="286" y="1149"/>
                    <a:pt x="310" y="1125"/>
                  </a:cubicBezTo>
                  <a:lnTo>
                    <a:pt x="1119" y="316"/>
                  </a:lnTo>
                  <a:cubicBezTo>
                    <a:pt x="1191" y="244"/>
                    <a:pt x="1191" y="125"/>
                    <a:pt x="1119" y="54"/>
                  </a:cubicBezTo>
                  <a:cubicBezTo>
                    <a:pt x="1084" y="18"/>
                    <a:pt x="1042" y="0"/>
                    <a:pt x="1000" y="0"/>
                  </a:cubicBezTo>
                  <a:close/>
                </a:path>
              </a:pathLst>
            </a:custGeom>
            <a:solidFill>
              <a:srgbClr val="5959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595959"/>
                </a:solidFill>
              </a:endParaRPr>
            </a:p>
          </p:txBody>
        </p:sp>
        <p:sp>
          <p:nvSpPr>
            <p:cNvPr id="3034" name="Google Shape;3034;p50"/>
            <p:cNvSpPr/>
            <p:nvPr/>
          </p:nvSpPr>
          <p:spPr>
            <a:xfrm>
              <a:off x="2997473" y="3265824"/>
              <a:ext cx="70277" cy="130214"/>
            </a:xfrm>
            <a:custGeom>
              <a:rect b="b" l="l" r="r" t="t"/>
              <a:pathLst>
                <a:path extrusionOk="0" h="4193" w="2263">
                  <a:moveTo>
                    <a:pt x="953" y="763"/>
                  </a:moveTo>
                  <a:lnTo>
                    <a:pt x="953" y="1834"/>
                  </a:lnTo>
                  <a:cubicBezTo>
                    <a:pt x="500" y="1668"/>
                    <a:pt x="357" y="1501"/>
                    <a:pt x="357" y="1239"/>
                  </a:cubicBezTo>
                  <a:cubicBezTo>
                    <a:pt x="357" y="1001"/>
                    <a:pt x="619" y="810"/>
                    <a:pt x="953" y="763"/>
                  </a:cubicBezTo>
                  <a:close/>
                  <a:moveTo>
                    <a:pt x="1310" y="2335"/>
                  </a:moveTo>
                  <a:cubicBezTo>
                    <a:pt x="1762" y="2525"/>
                    <a:pt x="1905" y="2668"/>
                    <a:pt x="1905" y="2954"/>
                  </a:cubicBezTo>
                  <a:cubicBezTo>
                    <a:pt x="1905" y="3168"/>
                    <a:pt x="1667" y="3382"/>
                    <a:pt x="1310" y="3430"/>
                  </a:cubicBezTo>
                  <a:lnTo>
                    <a:pt x="1310" y="2335"/>
                  </a:lnTo>
                  <a:close/>
                  <a:moveTo>
                    <a:pt x="1143" y="1"/>
                  </a:moveTo>
                  <a:cubicBezTo>
                    <a:pt x="1048" y="1"/>
                    <a:pt x="953" y="72"/>
                    <a:pt x="953" y="167"/>
                  </a:cubicBezTo>
                  <a:lnTo>
                    <a:pt x="953" y="406"/>
                  </a:lnTo>
                  <a:cubicBezTo>
                    <a:pt x="405" y="453"/>
                    <a:pt x="0" y="810"/>
                    <a:pt x="0" y="1239"/>
                  </a:cubicBezTo>
                  <a:cubicBezTo>
                    <a:pt x="0" y="1811"/>
                    <a:pt x="452" y="2049"/>
                    <a:pt x="953" y="2215"/>
                  </a:cubicBezTo>
                  <a:lnTo>
                    <a:pt x="953" y="3430"/>
                  </a:lnTo>
                  <a:cubicBezTo>
                    <a:pt x="619" y="3382"/>
                    <a:pt x="357" y="3168"/>
                    <a:pt x="357" y="2954"/>
                  </a:cubicBezTo>
                  <a:cubicBezTo>
                    <a:pt x="357" y="2858"/>
                    <a:pt x="286" y="2763"/>
                    <a:pt x="191" y="2763"/>
                  </a:cubicBezTo>
                  <a:cubicBezTo>
                    <a:pt x="95" y="2763"/>
                    <a:pt x="0" y="2858"/>
                    <a:pt x="0" y="2954"/>
                  </a:cubicBezTo>
                  <a:cubicBezTo>
                    <a:pt x="0" y="3382"/>
                    <a:pt x="405" y="3716"/>
                    <a:pt x="953" y="3787"/>
                  </a:cubicBezTo>
                  <a:lnTo>
                    <a:pt x="953" y="4002"/>
                  </a:lnTo>
                  <a:cubicBezTo>
                    <a:pt x="953" y="4097"/>
                    <a:pt x="1048" y="4192"/>
                    <a:pt x="1143" y="4192"/>
                  </a:cubicBezTo>
                  <a:cubicBezTo>
                    <a:pt x="1238" y="4192"/>
                    <a:pt x="1310" y="4097"/>
                    <a:pt x="1310" y="4002"/>
                  </a:cubicBezTo>
                  <a:lnTo>
                    <a:pt x="1310" y="3787"/>
                  </a:lnTo>
                  <a:cubicBezTo>
                    <a:pt x="1858" y="3716"/>
                    <a:pt x="2262" y="3382"/>
                    <a:pt x="2262" y="2954"/>
                  </a:cubicBezTo>
                  <a:cubicBezTo>
                    <a:pt x="2262" y="2382"/>
                    <a:pt x="1810" y="2144"/>
                    <a:pt x="1310" y="1953"/>
                  </a:cubicBezTo>
                  <a:lnTo>
                    <a:pt x="1310" y="763"/>
                  </a:lnTo>
                  <a:cubicBezTo>
                    <a:pt x="1643" y="810"/>
                    <a:pt x="1905" y="1001"/>
                    <a:pt x="1905" y="1239"/>
                  </a:cubicBezTo>
                  <a:cubicBezTo>
                    <a:pt x="1905" y="1334"/>
                    <a:pt x="2000" y="1406"/>
                    <a:pt x="2096" y="1406"/>
                  </a:cubicBezTo>
                  <a:cubicBezTo>
                    <a:pt x="2191" y="1406"/>
                    <a:pt x="2262" y="1334"/>
                    <a:pt x="2262" y="1239"/>
                  </a:cubicBezTo>
                  <a:cubicBezTo>
                    <a:pt x="2262" y="810"/>
                    <a:pt x="1858" y="453"/>
                    <a:pt x="1310" y="406"/>
                  </a:cubicBezTo>
                  <a:lnTo>
                    <a:pt x="1310" y="167"/>
                  </a:lnTo>
                  <a:cubicBezTo>
                    <a:pt x="1310" y="72"/>
                    <a:pt x="1238" y="1"/>
                    <a:pt x="1143" y="1"/>
                  </a:cubicBezTo>
                  <a:close/>
                </a:path>
              </a:pathLst>
            </a:custGeom>
            <a:solidFill>
              <a:srgbClr val="5959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595959"/>
                </a:solidFill>
              </a:endParaRPr>
            </a:p>
          </p:txBody>
        </p:sp>
      </p:grpSp>
      <p:grpSp>
        <p:nvGrpSpPr>
          <p:cNvPr id="3035" name="Google Shape;3035;p50"/>
          <p:cNvGrpSpPr/>
          <p:nvPr/>
        </p:nvGrpSpPr>
        <p:grpSpPr>
          <a:xfrm>
            <a:off x="3499886" y="2571755"/>
            <a:ext cx="388281" cy="389026"/>
            <a:chOff x="4053561" y="1987880"/>
            <a:chExt cx="388281" cy="389026"/>
          </a:xfrm>
        </p:grpSpPr>
        <p:sp>
          <p:nvSpPr>
            <p:cNvPr id="3036" name="Google Shape;3036;p50"/>
            <p:cNvSpPr/>
            <p:nvPr/>
          </p:nvSpPr>
          <p:spPr>
            <a:xfrm>
              <a:off x="4053561" y="1987880"/>
              <a:ext cx="388281" cy="389026"/>
            </a:xfrm>
            <a:custGeom>
              <a:rect b="b" l="l" r="r" t="t"/>
              <a:pathLst>
                <a:path extrusionOk="0" h="12527" w="12503">
                  <a:moveTo>
                    <a:pt x="6430" y="1167"/>
                  </a:moveTo>
                  <a:cubicBezTo>
                    <a:pt x="9097" y="1263"/>
                    <a:pt x="11264" y="3406"/>
                    <a:pt x="11360" y="6073"/>
                  </a:cubicBezTo>
                  <a:lnTo>
                    <a:pt x="10931" y="6073"/>
                  </a:lnTo>
                  <a:cubicBezTo>
                    <a:pt x="10836" y="3644"/>
                    <a:pt x="8883" y="1668"/>
                    <a:pt x="6430" y="1572"/>
                  </a:cubicBezTo>
                  <a:lnTo>
                    <a:pt x="6430" y="1167"/>
                  </a:lnTo>
                  <a:close/>
                  <a:moveTo>
                    <a:pt x="1572" y="6454"/>
                  </a:moveTo>
                  <a:cubicBezTo>
                    <a:pt x="1667" y="8883"/>
                    <a:pt x="3620" y="10860"/>
                    <a:pt x="6073" y="10955"/>
                  </a:cubicBezTo>
                  <a:lnTo>
                    <a:pt x="6073" y="11360"/>
                  </a:lnTo>
                  <a:cubicBezTo>
                    <a:pt x="3406" y="11265"/>
                    <a:pt x="1238" y="9121"/>
                    <a:pt x="1143" y="6454"/>
                  </a:cubicBezTo>
                  <a:close/>
                  <a:moveTo>
                    <a:pt x="6073" y="1167"/>
                  </a:moveTo>
                  <a:lnTo>
                    <a:pt x="6073" y="2549"/>
                  </a:lnTo>
                  <a:cubicBezTo>
                    <a:pt x="6073" y="2644"/>
                    <a:pt x="6144" y="2739"/>
                    <a:pt x="6263" y="2739"/>
                  </a:cubicBezTo>
                  <a:cubicBezTo>
                    <a:pt x="6359" y="2739"/>
                    <a:pt x="6430" y="2644"/>
                    <a:pt x="6430" y="2549"/>
                  </a:cubicBezTo>
                  <a:lnTo>
                    <a:pt x="6430" y="1953"/>
                  </a:lnTo>
                  <a:cubicBezTo>
                    <a:pt x="8669" y="2049"/>
                    <a:pt x="10478" y="3858"/>
                    <a:pt x="10574" y="6073"/>
                  </a:cubicBezTo>
                  <a:lnTo>
                    <a:pt x="9978" y="6073"/>
                  </a:lnTo>
                  <a:cubicBezTo>
                    <a:pt x="9883" y="6073"/>
                    <a:pt x="9788" y="6168"/>
                    <a:pt x="9788" y="6264"/>
                  </a:cubicBezTo>
                  <a:cubicBezTo>
                    <a:pt x="9788" y="6359"/>
                    <a:pt x="9883" y="6454"/>
                    <a:pt x="9978" y="6454"/>
                  </a:cubicBezTo>
                  <a:lnTo>
                    <a:pt x="10574" y="6454"/>
                  </a:lnTo>
                  <a:cubicBezTo>
                    <a:pt x="10526" y="7407"/>
                    <a:pt x="10169" y="8336"/>
                    <a:pt x="9550" y="9050"/>
                  </a:cubicBezTo>
                  <a:cubicBezTo>
                    <a:pt x="8907" y="9836"/>
                    <a:pt x="8002" y="10336"/>
                    <a:pt x="7002" y="10526"/>
                  </a:cubicBezTo>
                  <a:cubicBezTo>
                    <a:pt x="6906" y="10550"/>
                    <a:pt x="6835" y="10646"/>
                    <a:pt x="6859" y="10741"/>
                  </a:cubicBezTo>
                  <a:cubicBezTo>
                    <a:pt x="6882" y="10812"/>
                    <a:pt x="6954" y="10884"/>
                    <a:pt x="7049" y="10884"/>
                  </a:cubicBezTo>
                  <a:lnTo>
                    <a:pt x="7073" y="10884"/>
                  </a:lnTo>
                  <a:cubicBezTo>
                    <a:pt x="8145" y="10693"/>
                    <a:pt x="9121" y="10122"/>
                    <a:pt x="9835" y="9288"/>
                  </a:cubicBezTo>
                  <a:cubicBezTo>
                    <a:pt x="10502" y="8502"/>
                    <a:pt x="10907" y="7502"/>
                    <a:pt x="10931" y="6454"/>
                  </a:cubicBezTo>
                  <a:lnTo>
                    <a:pt x="11360" y="6454"/>
                  </a:lnTo>
                  <a:cubicBezTo>
                    <a:pt x="11264" y="9121"/>
                    <a:pt x="9097" y="11265"/>
                    <a:pt x="6430" y="11360"/>
                  </a:cubicBezTo>
                  <a:lnTo>
                    <a:pt x="6430" y="9979"/>
                  </a:lnTo>
                  <a:cubicBezTo>
                    <a:pt x="6430" y="9883"/>
                    <a:pt x="6359" y="9812"/>
                    <a:pt x="6263" y="9812"/>
                  </a:cubicBezTo>
                  <a:cubicBezTo>
                    <a:pt x="6144" y="9812"/>
                    <a:pt x="6073" y="9883"/>
                    <a:pt x="6073" y="9979"/>
                  </a:cubicBezTo>
                  <a:lnTo>
                    <a:pt x="6073" y="10574"/>
                  </a:lnTo>
                  <a:cubicBezTo>
                    <a:pt x="3834" y="10479"/>
                    <a:pt x="2024" y="8693"/>
                    <a:pt x="1929" y="6454"/>
                  </a:cubicBezTo>
                  <a:lnTo>
                    <a:pt x="2524" y="6454"/>
                  </a:lnTo>
                  <a:cubicBezTo>
                    <a:pt x="2644" y="6454"/>
                    <a:pt x="2715" y="6359"/>
                    <a:pt x="2715" y="6264"/>
                  </a:cubicBezTo>
                  <a:cubicBezTo>
                    <a:pt x="2715" y="6168"/>
                    <a:pt x="2644" y="6073"/>
                    <a:pt x="2524" y="6073"/>
                  </a:cubicBezTo>
                  <a:lnTo>
                    <a:pt x="1929" y="6073"/>
                  </a:lnTo>
                  <a:cubicBezTo>
                    <a:pt x="1977" y="5121"/>
                    <a:pt x="2334" y="4192"/>
                    <a:pt x="2953" y="3477"/>
                  </a:cubicBezTo>
                  <a:cubicBezTo>
                    <a:pt x="3620" y="2715"/>
                    <a:pt x="4525" y="2191"/>
                    <a:pt x="5501" y="2001"/>
                  </a:cubicBezTo>
                  <a:cubicBezTo>
                    <a:pt x="5597" y="2001"/>
                    <a:pt x="5668" y="1906"/>
                    <a:pt x="5644" y="1810"/>
                  </a:cubicBezTo>
                  <a:cubicBezTo>
                    <a:pt x="5644" y="1691"/>
                    <a:pt x="5549" y="1644"/>
                    <a:pt x="5430" y="1644"/>
                  </a:cubicBezTo>
                  <a:cubicBezTo>
                    <a:pt x="4358" y="1834"/>
                    <a:pt x="3382" y="2406"/>
                    <a:pt x="2691" y="3239"/>
                  </a:cubicBezTo>
                  <a:cubicBezTo>
                    <a:pt x="2001" y="4025"/>
                    <a:pt x="1619" y="5049"/>
                    <a:pt x="1572" y="6073"/>
                  </a:cubicBezTo>
                  <a:lnTo>
                    <a:pt x="1167" y="6073"/>
                  </a:lnTo>
                  <a:cubicBezTo>
                    <a:pt x="1262" y="3406"/>
                    <a:pt x="3406" y="1263"/>
                    <a:pt x="6073" y="1167"/>
                  </a:cubicBezTo>
                  <a:close/>
                  <a:moveTo>
                    <a:pt x="6239" y="0"/>
                  </a:moveTo>
                  <a:cubicBezTo>
                    <a:pt x="6144" y="0"/>
                    <a:pt x="6073" y="96"/>
                    <a:pt x="6073" y="191"/>
                  </a:cubicBezTo>
                  <a:lnTo>
                    <a:pt x="6073" y="810"/>
                  </a:lnTo>
                  <a:cubicBezTo>
                    <a:pt x="4668" y="834"/>
                    <a:pt x="3382" y="1406"/>
                    <a:pt x="2382" y="2406"/>
                  </a:cubicBezTo>
                  <a:cubicBezTo>
                    <a:pt x="1405" y="3382"/>
                    <a:pt x="834" y="4692"/>
                    <a:pt x="786" y="6073"/>
                  </a:cubicBezTo>
                  <a:lnTo>
                    <a:pt x="191" y="6073"/>
                  </a:lnTo>
                  <a:cubicBezTo>
                    <a:pt x="72" y="6073"/>
                    <a:pt x="0" y="6168"/>
                    <a:pt x="0" y="6264"/>
                  </a:cubicBezTo>
                  <a:cubicBezTo>
                    <a:pt x="0" y="6359"/>
                    <a:pt x="72" y="6454"/>
                    <a:pt x="191" y="6454"/>
                  </a:cubicBezTo>
                  <a:lnTo>
                    <a:pt x="786" y="6454"/>
                  </a:lnTo>
                  <a:cubicBezTo>
                    <a:pt x="834" y="7835"/>
                    <a:pt x="1381" y="9145"/>
                    <a:pt x="2382" y="10122"/>
                  </a:cubicBezTo>
                  <a:cubicBezTo>
                    <a:pt x="3382" y="11122"/>
                    <a:pt x="4668" y="11693"/>
                    <a:pt x="6073" y="11741"/>
                  </a:cubicBezTo>
                  <a:lnTo>
                    <a:pt x="6073" y="12336"/>
                  </a:lnTo>
                  <a:cubicBezTo>
                    <a:pt x="6073" y="12432"/>
                    <a:pt x="6144" y="12527"/>
                    <a:pt x="6239" y="12527"/>
                  </a:cubicBezTo>
                  <a:cubicBezTo>
                    <a:pt x="6359" y="12527"/>
                    <a:pt x="6430" y="12432"/>
                    <a:pt x="6430" y="12336"/>
                  </a:cubicBezTo>
                  <a:lnTo>
                    <a:pt x="6430" y="11741"/>
                  </a:lnTo>
                  <a:cubicBezTo>
                    <a:pt x="7835" y="11693"/>
                    <a:pt x="9121" y="11122"/>
                    <a:pt x="10121" y="10122"/>
                  </a:cubicBezTo>
                  <a:cubicBezTo>
                    <a:pt x="11098" y="9145"/>
                    <a:pt x="11669" y="7835"/>
                    <a:pt x="11717" y="6454"/>
                  </a:cubicBezTo>
                  <a:lnTo>
                    <a:pt x="12312" y="6454"/>
                  </a:lnTo>
                  <a:cubicBezTo>
                    <a:pt x="12431" y="6454"/>
                    <a:pt x="12503" y="6359"/>
                    <a:pt x="12503" y="6264"/>
                  </a:cubicBezTo>
                  <a:cubicBezTo>
                    <a:pt x="12503" y="6168"/>
                    <a:pt x="12431" y="6073"/>
                    <a:pt x="12312" y="6073"/>
                  </a:cubicBezTo>
                  <a:lnTo>
                    <a:pt x="11717" y="6073"/>
                  </a:lnTo>
                  <a:cubicBezTo>
                    <a:pt x="11669" y="4692"/>
                    <a:pt x="11098" y="3382"/>
                    <a:pt x="10121" y="2406"/>
                  </a:cubicBezTo>
                  <a:cubicBezTo>
                    <a:pt x="9121" y="1406"/>
                    <a:pt x="7835" y="834"/>
                    <a:pt x="6430" y="810"/>
                  </a:cubicBezTo>
                  <a:lnTo>
                    <a:pt x="6430" y="191"/>
                  </a:lnTo>
                  <a:cubicBezTo>
                    <a:pt x="6430" y="96"/>
                    <a:pt x="6359" y="0"/>
                    <a:pt x="6239" y="0"/>
                  </a:cubicBezTo>
                  <a:close/>
                </a:path>
              </a:pathLst>
            </a:custGeom>
            <a:solidFill>
              <a:srgbClr val="5959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595959"/>
                </a:solidFill>
              </a:endParaRPr>
            </a:p>
          </p:txBody>
        </p:sp>
        <p:sp>
          <p:nvSpPr>
            <p:cNvPr id="3037" name="Google Shape;3037;p50"/>
            <p:cNvSpPr/>
            <p:nvPr/>
          </p:nvSpPr>
          <p:spPr>
            <a:xfrm>
              <a:off x="4217717" y="2098063"/>
              <a:ext cx="59936" cy="59936"/>
            </a:xfrm>
            <a:custGeom>
              <a:rect b="b" l="l" r="r" t="t"/>
              <a:pathLst>
                <a:path extrusionOk="0" h="1930" w="1930">
                  <a:moveTo>
                    <a:pt x="977" y="1"/>
                  </a:moveTo>
                  <a:cubicBezTo>
                    <a:pt x="430" y="1"/>
                    <a:pt x="1" y="429"/>
                    <a:pt x="1" y="953"/>
                  </a:cubicBezTo>
                  <a:cubicBezTo>
                    <a:pt x="1" y="1477"/>
                    <a:pt x="430" y="1930"/>
                    <a:pt x="977" y="1930"/>
                  </a:cubicBezTo>
                  <a:cubicBezTo>
                    <a:pt x="1501" y="1930"/>
                    <a:pt x="1930" y="1477"/>
                    <a:pt x="1930" y="953"/>
                  </a:cubicBezTo>
                  <a:cubicBezTo>
                    <a:pt x="1930" y="882"/>
                    <a:pt x="1930" y="787"/>
                    <a:pt x="1906" y="715"/>
                  </a:cubicBezTo>
                  <a:cubicBezTo>
                    <a:pt x="1885" y="633"/>
                    <a:pt x="1811" y="568"/>
                    <a:pt x="1729" y="568"/>
                  </a:cubicBezTo>
                  <a:cubicBezTo>
                    <a:pt x="1717" y="568"/>
                    <a:pt x="1704" y="569"/>
                    <a:pt x="1692" y="572"/>
                  </a:cubicBezTo>
                  <a:cubicBezTo>
                    <a:pt x="1573" y="596"/>
                    <a:pt x="1525" y="715"/>
                    <a:pt x="1549" y="811"/>
                  </a:cubicBezTo>
                  <a:cubicBezTo>
                    <a:pt x="1573" y="858"/>
                    <a:pt x="1573" y="906"/>
                    <a:pt x="1573" y="953"/>
                  </a:cubicBezTo>
                  <a:cubicBezTo>
                    <a:pt x="1573" y="1287"/>
                    <a:pt x="1311" y="1549"/>
                    <a:pt x="977" y="1549"/>
                  </a:cubicBezTo>
                  <a:cubicBezTo>
                    <a:pt x="644" y="1549"/>
                    <a:pt x="382" y="1287"/>
                    <a:pt x="382" y="953"/>
                  </a:cubicBezTo>
                  <a:cubicBezTo>
                    <a:pt x="382" y="620"/>
                    <a:pt x="644" y="358"/>
                    <a:pt x="977" y="358"/>
                  </a:cubicBezTo>
                  <a:cubicBezTo>
                    <a:pt x="1025" y="358"/>
                    <a:pt x="1073" y="358"/>
                    <a:pt x="1120" y="382"/>
                  </a:cubicBezTo>
                  <a:cubicBezTo>
                    <a:pt x="1133" y="385"/>
                    <a:pt x="1145" y="386"/>
                    <a:pt x="1158" y="386"/>
                  </a:cubicBezTo>
                  <a:cubicBezTo>
                    <a:pt x="1239" y="386"/>
                    <a:pt x="1314" y="322"/>
                    <a:pt x="1335" y="239"/>
                  </a:cubicBezTo>
                  <a:cubicBezTo>
                    <a:pt x="1358" y="144"/>
                    <a:pt x="1311" y="48"/>
                    <a:pt x="1215" y="25"/>
                  </a:cubicBezTo>
                  <a:cubicBezTo>
                    <a:pt x="1144" y="1"/>
                    <a:pt x="1049" y="1"/>
                    <a:pt x="977" y="1"/>
                  </a:cubicBezTo>
                  <a:close/>
                </a:path>
              </a:pathLst>
            </a:custGeom>
            <a:solidFill>
              <a:srgbClr val="5959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595959"/>
                </a:solidFill>
              </a:endParaRPr>
            </a:p>
          </p:txBody>
        </p:sp>
        <p:sp>
          <p:nvSpPr>
            <p:cNvPr id="3038" name="Google Shape;3038;p50"/>
            <p:cNvSpPr/>
            <p:nvPr/>
          </p:nvSpPr>
          <p:spPr>
            <a:xfrm>
              <a:off x="4199240" y="2168806"/>
              <a:ext cx="96923" cy="91985"/>
            </a:xfrm>
            <a:custGeom>
              <a:rect b="b" l="l" r="r" t="t"/>
              <a:pathLst>
                <a:path extrusionOk="0" h="2962" w="3121">
                  <a:moveTo>
                    <a:pt x="1977" y="366"/>
                  </a:moveTo>
                  <a:cubicBezTo>
                    <a:pt x="2049" y="366"/>
                    <a:pt x="2120" y="366"/>
                    <a:pt x="2168" y="414"/>
                  </a:cubicBezTo>
                  <a:lnTo>
                    <a:pt x="2549" y="723"/>
                  </a:lnTo>
                  <a:cubicBezTo>
                    <a:pt x="2668" y="843"/>
                    <a:pt x="2739" y="1009"/>
                    <a:pt x="2739" y="1200"/>
                  </a:cubicBezTo>
                  <a:lnTo>
                    <a:pt x="2739" y="2390"/>
                  </a:lnTo>
                  <a:cubicBezTo>
                    <a:pt x="2739" y="2510"/>
                    <a:pt x="2644" y="2605"/>
                    <a:pt x="2549" y="2605"/>
                  </a:cubicBezTo>
                  <a:lnTo>
                    <a:pt x="572" y="2605"/>
                  </a:lnTo>
                  <a:cubicBezTo>
                    <a:pt x="477" y="2605"/>
                    <a:pt x="382" y="2510"/>
                    <a:pt x="382" y="2390"/>
                  </a:cubicBezTo>
                  <a:lnTo>
                    <a:pt x="382" y="1200"/>
                  </a:lnTo>
                  <a:cubicBezTo>
                    <a:pt x="382" y="1009"/>
                    <a:pt x="453" y="843"/>
                    <a:pt x="572" y="747"/>
                  </a:cubicBezTo>
                  <a:lnTo>
                    <a:pt x="953" y="414"/>
                  </a:lnTo>
                  <a:cubicBezTo>
                    <a:pt x="1001" y="390"/>
                    <a:pt x="1048" y="366"/>
                    <a:pt x="1096" y="366"/>
                  </a:cubicBezTo>
                  <a:lnTo>
                    <a:pt x="1144" y="366"/>
                  </a:lnTo>
                  <a:cubicBezTo>
                    <a:pt x="1275" y="402"/>
                    <a:pt x="1418" y="420"/>
                    <a:pt x="1560" y="420"/>
                  </a:cubicBezTo>
                  <a:cubicBezTo>
                    <a:pt x="1703" y="420"/>
                    <a:pt x="1846" y="402"/>
                    <a:pt x="1977" y="366"/>
                  </a:cubicBezTo>
                  <a:close/>
                  <a:moveTo>
                    <a:pt x="1111" y="1"/>
                  </a:moveTo>
                  <a:cubicBezTo>
                    <a:pt x="965" y="1"/>
                    <a:pt x="826" y="36"/>
                    <a:pt x="715" y="128"/>
                  </a:cubicBezTo>
                  <a:lnTo>
                    <a:pt x="358" y="461"/>
                  </a:lnTo>
                  <a:cubicBezTo>
                    <a:pt x="143" y="628"/>
                    <a:pt x="1" y="914"/>
                    <a:pt x="1" y="1176"/>
                  </a:cubicBezTo>
                  <a:lnTo>
                    <a:pt x="1" y="2390"/>
                  </a:lnTo>
                  <a:cubicBezTo>
                    <a:pt x="1" y="2700"/>
                    <a:pt x="263" y="2962"/>
                    <a:pt x="596" y="2962"/>
                  </a:cubicBezTo>
                  <a:lnTo>
                    <a:pt x="2549" y="2962"/>
                  </a:lnTo>
                  <a:cubicBezTo>
                    <a:pt x="2858" y="2962"/>
                    <a:pt x="3120" y="2724"/>
                    <a:pt x="3120" y="2390"/>
                  </a:cubicBezTo>
                  <a:lnTo>
                    <a:pt x="3120" y="1200"/>
                  </a:lnTo>
                  <a:cubicBezTo>
                    <a:pt x="3120" y="914"/>
                    <a:pt x="3001" y="628"/>
                    <a:pt x="2787" y="461"/>
                  </a:cubicBezTo>
                  <a:lnTo>
                    <a:pt x="2406" y="152"/>
                  </a:lnTo>
                  <a:cubicBezTo>
                    <a:pt x="2294" y="40"/>
                    <a:pt x="2152" y="1"/>
                    <a:pt x="2016" y="1"/>
                  </a:cubicBezTo>
                  <a:cubicBezTo>
                    <a:pt x="1979" y="1"/>
                    <a:pt x="1942" y="4"/>
                    <a:pt x="1906" y="9"/>
                  </a:cubicBezTo>
                  <a:cubicBezTo>
                    <a:pt x="1787" y="45"/>
                    <a:pt x="1674" y="63"/>
                    <a:pt x="1563" y="63"/>
                  </a:cubicBezTo>
                  <a:cubicBezTo>
                    <a:pt x="1453" y="63"/>
                    <a:pt x="1346" y="45"/>
                    <a:pt x="1239" y="9"/>
                  </a:cubicBezTo>
                  <a:cubicBezTo>
                    <a:pt x="1196" y="4"/>
                    <a:pt x="1153" y="1"/>
                    <a:pt x="1111" y="1"/>
                  </a:cubicBezTo>
                  <a:close/>
                </a:path>
              </a:pathLst>
            </a:custGeom>
            <a:solidFill>
              <a:srgbClr val="5959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595959"/>
                </a:solidFill>
              </a:endParaRPr>
            </a:p>
          </p:txBody>
        </p:sp>
      </p:grpSp>
      <p:sp>
        <p:nvSpPr>
          <p:cNvPr id="3039" name="Google Shape;3039;p50"/>
          <p:cNvSpPr txBox="1"/>
          <p:nvPr/>
        </p:nvSpPr>
        <p:spPr>
          <a:xfrm>
            <a:off x="4069675" y="1413750"/>
            <a:ext cx="4365600" cy="2986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Titillium Web"/>
                <a:ea typeface="Titillium Web"/>
                <a:cs typeface="Titillium Web"/>
                <a:sym typeface="Titillium Web"/>
              </a:rPr>
              <a:t>Displaying 2D videos and photos at a proximate location.</a:t>
            </a:r>
            <a:endParaRPr>
              <a:latin typeface="Titillium Web"/>
              <a:ea typeface="Titillium Web"/>
              <a:cs typeface="Titillium Web"/>
              <a:sym typeface="Titillium Web"/>
            </a:endParaRPr>
          </a:p>
          <a:p>
            <a:pPr indent="0" lvl="0" marL="0" rtl="0" algn="l">
              <a:spcBef>
                <a:spcPts val="0"/>
              </a:spcBef>
              <a:spcAft>
                <a:spcPts val="0"/>
              </a:spcAft>
              <a:buNone/>
            </a:pPr>
            <a:r>
              <a:rPr lang="en">
                <a:latin typeface="Titillium Web"/>
                <a:ea typeface="Titillium Web"/>
                <a:cs typeface="Titillium Web"/>
                <a:sym typeface="Titillium Web"/>
              </a:rPr>
              <a:t>Sharing AR Art recordings with friends + global audience</a:t>
            </a:r>
            <a:endParaRPr>
              <a:latin typeface="Titillium Web"/>
              <a:ea typeface="Titillium Web"/>
              <a:cs typeface="Titillium Web"/>
              <a:sym typeface="Titillium Web"/>
            </a:endParaRPr>
          </a:p>
          <a:p>
            <a:pPr indent="0" lvl="0" marL="0" rtl="0" algn="l">
              <a:spcBef>
                <a:spcPts val="0"/>
              </a:spcBef>
              <a:spcAft>
                <a:spcPts val="0"/>
              </a:spcAft>
              <a:buNone/>
            </a:pPr>
            <a:r>
              <a:rPr lang="en">
                <a:latin typeface="Titillium Web"/>
                <a:ea typeface="Titillium Web"/>
                <a:cs typeface="Titillium Web"/>
                <a:sym typeface="Titillium Web"/>
              </a:rPr>
              <a:t>Offers diverse APKs and development environment.</a:t>
            </a:r>
            <a:endParaRPr>
              <a:latin typeface="Titillium Web"/>
              <a:ea typeface="Titillium Web"/>
              <a:cs typeface="Titillium Web"/>
              <a:sym typeface="Titillium Web"/>
            </a:endParaRPr>
          </a:p>
          <a:p>
            <a:pPr indent="0" lvl="0" marL="0" rtl="0" algn="l">
              <a:spcBef>
                <a:spcPts val="0"/>
              </a:spcBef>
              <a:spcAft>
                <a:spcPts val="0"/>
              </a:spcAft>
              <a:buNone/>
            </a:pPr>
            <a:r>
              <a:t/>
            </a:r>
            <a:endParaRPr>
              <a:latin typeface="Titillium Web"/>
              <a:ea typeface="Titillium Web"/>
              <a:cs typeface="Titillium Web"/>
              <a:sym typeface="Titillium Web"/>
            </a:endParaRPr>
          </a:p>
          <a:p>
            <a:pPr indent="0" lvl="0" marL="0" rtl="0" algn="l">
              <a:spcBef>
                <a:spcPts val="0"/>
              </a:spcBef>
              <a:spcAft>
                <a:spcPts val="0"/>
              </a:spcAft>
              <a:buNone/>
            </a:pPr>
            <a:r>
              <a:rPr lang="en">
                <a:latin typeface="Titillium Web"/>
                <a:ea typeface="Titillium Web"/>
                <a:cs typeface="Titillium Web"/>
                <a:sym typeface="Titillium Web"/>
              </a:rPr>
              <a:t>Emphasis on social network ability.</a:t>
            </a:r>
            <a:endParaRPr>
              <a:latin typeface="Titillium Web"/>
              <a:ea typeface="Titillium Web"/>
              <a:cs typeface="Titillium Web"/>
              <a:sym typeface="Titillium Web"/>
            </a:endParaRPr>
          </a:p>
          <a:p>
            <a:pPr indent="0" lvl="0" marL="0" rtl="0" algn="l">
              <a:spcBef>
                <a:spcPts val="0"/>
              </a:spcBef>
              <a:spcAft>
                <a:spcPts val="0"/>
              </a:spcAft>
              <a:buNone/>
            </a:pPr>
            <a:r>
              <a:rPr lang="en">
                <a:latin typeface="Titillium Web"/>
                <a:ea typeface="Titillium Web"/>
                <a:cs typeface="Titillium Web"/>
                <a:sym typeface="Titillium Web"/>
              </a:rPr>
              <a:t>Live feed of new uploads.</a:t>
            </a:r>
            <a:endParaRPr>
              <a:latin typeface="Titillium Web"/>
              <a:ea typeface="Titillium Web"/>
              <a:cs typeface="Titillium Web"/>
              <a:sym typeface="Titillium Web"/>
            </a:endParaRPr>
          </a:p>
          <a:p>
            <a:pPr indent="0" lvl="0" marL="0" rtl="0" algn="l">
              <a:spcBef>
                <a:spcPts val="0"/>
              </a:spcBef>
              <a:spcAft>
                <a:spcPts val="0"/>
              </a:spcAft>
              <a:buNone/>
            </a:pPr>
            <a:r>
              <a:rPr lang="en">
                <a:latin typeface="Titillium Web"/>
                <a:ea typeface="Titillium Web"/>
                <a:cs typeface="Titillium Web"/>
                <a:sym typeface="Titillium Web"/>
              </a:rPr>
              <a:t>Huge user acquisition.</a:t>
            </a:r>
            <a:endParaRPr>
              <a:latin typeface="Titillium Web"/>
              <a:ea typeface="Titillium Web"/>
              <a:cs typeface="Titillium Web"/>
              <a:sym typeface="Titillium Web"/>
            </a:endParaRPr>
          </a:p>
          <a:p>
            <a:pPr indent="0" lvl="0" marL="0" rtl="0" algn="l">
              <a:spcBef>
                <a:spcPts val="0"/>
              </a:spcBef>
              <a:spcAft>
                <a:spcPts val="0"/>
              </a:spcAft>
              <a:buNone/>
            </a:pPr>
            <a:r>
              <a:t/>
            </a:r>
            <a:endParaRPr>
              <a:latin typeface="Titillium Web"/>
              <a:ea typeface="Titillium Web"/>
              <a:cs typeface="Titillium Web"/>
              <a:sym typeface="Titillium Web"/>
            </a:endParaRPr>
          </a:p>
          <a:p>
            <a:pPr indent="0" lvl="0" marL="0" rtl="0" algn="l">
              <a:spcBef>
                <a:spcPts val="0"/>
              </a:spcBef>
              <a:spcAft>
                <a:spcPts val="0"/>
              </a:spcAft>
              <a:buNone/>
            </a:pPr>
            <a:r>
              <a:t/>
            </a:r>
            <a:endParaRPr>
              <a:latin typeface="Titillium Web"/>
              <a:ea typeface="Titillium Web"/>
              <a:cs typeface="Titillium Web"/>
              <a:sym typeface="Titillium Web"/>
            </a:endParaRPr>
          </a:p>
          <a:p>
            <a:pPr indent="0" lvl="0" marL="0" rtl="0" algn="l">
              <a:spcBef>
                <a:spcPts val="0"/>
              </a:spcBef>
              <a:spcAft>
                <a:spcPts val="0"/>
              </a:spcAft>
              <a:buNone/>
            </a:pPr>
            <a:r>
              <a:rPr lang="en">
                <a:latin typeface="Titillium Web"/>
                <a:ea typeface="Titillium Web"/>
                <a:cs typeface="Titillium Web"/>
                <a:sym typeface="Titillium Web"/>
              </a:rPr>
              <a:t>AR memories are not interactive. </a:t>
            </a:r>
            <a:endParaRPr>
              <a:latin typeface="Titillium Web"/>
              <a:ea typeface="Titillium Web"/>
              <a:cs typeface="Titillium Web"/>
              <a:sym typeface="Titillium Web"/>
            </a:endParaRPr>
          </a:p>
          <a:p>
            <a:pPr indent="0" lvl="0" marL="0" rtl="0" algn="l">
              <a:spcBef>
                <a:spcPts val="0"/>
              </a:spcBef>
              <a:spcAft>
                <a:spcPts val="0"/>
              </a:spcAft>
              <a:buNone/>
            </a:pPr>
            <a:r>
              <a:rPr lang="en">
                <a:latin typeface="Titillium Web"/>
                <a:ea typeface="Titillium Web"/>
                <a:cs typeface="Titillium Web"/>
                <a:sym typeface="Titillium Web"/>
              </a:rPr>
              <a:t>AR objects does not appear in physical location.</a:t>
            </a:r>
            <a:endParaRPr>
              <a:latin typeface="Titillium Web"/>
              <a:ea typeface="Titillium Web"/>
              <a:cs typeface="Titillium Web"/>
              <a:sym typeface="Titillium Web"/>
            </a:endParaRPr>
          </a:p>
          <a:p>
            <a:pPr indent="0" lvl="0" marL="0" rtl="0" algn="l">
              <a:spcBef>
                <a:spcPts val="0"/>
              </a:spcBef>
              <a:spcAft>
                <a:spcPts val="0"/>
              </a:spcAft>
              <a:buNone/>
            </a:pPr>
            <a:r>
              <a:t/>
            </a:r>
            <a:endParaRPr>
              <a:latin typeface="Titillium Web"/>
              <a:ea typeface="Titillium Web"/>
              <a:cs typeface="Titillium Web"/>
              <a:sym typeface="Titillium Web"/>
            </a:endParaRPr>
          </a:p>
        </p:txBody>
      </p:sp>
    </p:spTree>
  </p:cSld>
  <p:clrMapOvr>
    <a:masterClrMapping/>
  </p:clrMapOvr>
</p:sld>
</file>

<file path=ppt/theme/theme1.xml><?xml version="1.0" encoding="utf-8"?>
<a:theme xmlns:a="http://schemas.openxmlformats.org/drawingml/2006/main" xmlns:r="http://schemas.openxmlformats.org/officeDocument/2006/relationships" name="Cute Pastel Grid Interface Marketing Plan by Slidesgo">
  <a:themeElements>
    <a:clrScheme name="Simple Light">
      <a:dk1>
        <a:srgbClr val="595959"/>
      </a:dk1>
      <a:lt1>
        <a:srgbClr val="FFFFFF"/>
      </a:lt1>
      <a:dk2>
        <a:srgbClr val="C0DCF5"/>
      </a:dk2>
      <a:lt2>
        <a:srgbClr val="74C3B3"/>
      </a:lt2>
      <a:accent1>
        <a:srgbClr val="ADDFD5"/>
      </a:accent1>
      <a:accent2>
        <a:srgbClr val="E1B8EC"/>
      </a:accent2>
      <a:accent3>
        <a:srgbClr val="F2929D"/>
      </a:accent3>
      <a:accent4>
        <a:srgbClr val="FFBECB"/>
      </a:accent4>
      <a:accent5>
        <a:srgbClr val="FFCDAB"/>
      </a:accent5>
      <a:accent6>
        <a:srgbClr val="FAEBA8"/>
      </a:accent6>
      <a:hlink>
        <a:srgbClr val="59595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ustom.xml><?xml version="1.0" encoding="utf-8"?>
<Properties xmlns="http://schemas.openxmlformats.org/officeDocument/2006/custom-properties" xmlns:vt="http://schemas.openxmlformats.org/officeDocument/2006/docPropsVTypes">
  <property fmtid="{D5CDD505-2E9C-101B-9397-08002B2CF9AE}" name="NXPowerLiteLastOptimized" pid="2">
    <vt:lpwstr>2061409</vt:lpwstr>
  </property>
  <property fmtid="{D5CDD505-2E9C-101B-9397-08002B2CF9AE}" name="NXPowerLiteSettings" pid="3">
    <vt:lpwstr>F7000400038000</vt:lpwstr>
  </property>
  <property fmtid="{D5CDD505-2E9C-101B-9397-08002B2CF9AE}" name="NXPowerLiteVersion" pid="4">
    <vt:lpwstr>S9.2.0</vt:lpwstr>
  </property>
</Properties>
</file>