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25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1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1" Target="ppt/presentation.xml" Type="http://schemas.openxmlformats.org/officeDocument/2006/relationships/officeDocument"/><Relationship Id="rId2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7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</p:sldIdLst>
  <p:sldSz cy="5143500" cx="9144000"/>
  <p:notesSz cx="6858000" cy="9144000"/>
  <p:embeddedFontLst>
    <p:embeddedFont>
      <p:font typeface="Bebas Neue"/>
      <p:regular r:id="rId27"/>
    </p:embeddedFont>
    <p:embeddedFont>
      <p:font typeface="Quicksand"/>
      <p:regular r:id="rId28"/>
      <p:bold r:id="rId29"/>
    </p:embeddedFont>
    <p:embeddedFont>
      <p:font typeface="Albert Sans"/>
      <p:regular r:id="rId30"/>
      <p:bold r:id="rId31"/>
      <p:italic r:id="rId32"/>
      <p:boldItalic r:id="rId3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4794C4B4-3894-4127-AEF8-34AFAA7F25F2}">
  <a:tblStyle styleId="{4794C4B4-3894-4127-AEF8-34AFAA7F25F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font" Target="fonts/Quicksand-regular.fntdata"/><Relationship Id="rId27" Type="http://schemas.openxmlformats.org/officeDocument/2006/relationships/font" Target="fonts/BebasNeue-regular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Quicksand-bold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AlbertSans-bold.fntdata"/><Relationship Id="rId30" Type="http://schemas.openxmlformats.org/officeDocument/2006/relationships/font" Target="fonts/AlbertSans-regular.fntdata"/><Relationship Id="rId11" Type="http://schemas.openxmlformats.org/officeDocument/2006/relationships/slide" Target="slides/slide6.xml"/><Relationship Id="rId33" Type="http://schemas.openxmlformats.org/officeDocument/2006/relationships/font" Target="fonts/AlbertSans-boldItalic.fntdata"/><Relationship Id="rId10" Type="http://schemas.openxmlformats.org/officeDocument/2006/relationships/slide" Target="slides/slide5.xml"/><Relationship Id="rId32" Type="http://schemas.openxmlformats.org/officeDocument/2006/relationships/font" Target="fonts/AlbertSans-italic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0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2" name="Google Shape;30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33" name="Shape 4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" name="Google Shape;434;g1857c8bee9f_0_2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35" name="Google Shape;435;g1857c8bee9f_0_2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45" name="Shape 4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6" name="Google Shape;446;g1857c8bee9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7" name="Google Shape;447;g1857c8bee9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72" name="Shape 4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3" name="Google Shape;473;g1857c8bee9f_0_2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74" name="Google Shape;474;g1857c8bee9f_0_2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84" name="Shape 4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5" name="Google Shape;485;g1812cb94d5f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6" name="Google Shape;486;g1812cb94d5f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7" name="Shape 5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8" name="Google Shape;508;g11360713c04_0_37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9" name="Google Shape;509;g11360713c04_0_37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31" name="Shape 5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" name="Google Shape;532;g1857c8bee9f_0_4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3" name="Google Shape;533;g1857c8bee9f_0_4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2" name="Shape 5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3" name="Google Shape;553;g1812cb94d5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4" name="Google Shape;554;g1812cb94d5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0" name="Shape 5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1" name="Google Shape;571;g1857c8bee9f_0_1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2" name="Google Shape;572;g1857c8bee9f_0_1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97" name="Shape 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8" name="Google Shape;598;g1857c8bee9f_0_17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9" name="Google Shape;599;g1857c8bee9f_0_17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8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9" name="Google Shape;609;g1812cb94d5f_0_2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0" name="Google Shape;610;g1812cb94d5f_0_2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4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1825a502691_0_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1825a502691_0_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0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1105afc42a3_1_56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1105afc42a3_1_56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3" name="Shape 6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" name="Google Shape;634;g1105afc42a3_1_7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5" name="Google Shape;635;g1105afc42a3_1_7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</a:rPr>
              <a:t>https://www.figma.com/proto/QJiQjKnRpHhrkwobpfWwOX/Prototype?node-id=134%3A51959&amp;starting-point-node-id=11%3A4342</a:t>
            </a:r>
            <a:endParaRPr>
              <a:solidFill>
                <a:schemeClr val="dk1"/>
              </a:solidFill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>
              <a:solidFill>
                <a:schemeClr val="dk1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0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10f9e629ec3_0_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10f9e629ec3_0_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111e7c571f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111e7c571f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1825a502691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1825a502691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7" name="Shape 3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" name="Google Shape;358;g111e7c571f2_0_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9" name="Google Shape;359;g111e7c571f2_0_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While our values don’t conflict, one thing we’re wary of is user safety. We don’t want to let users place objects in the middle of busy intersections, roofs, etc. </a:t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75" name="Shape 3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6" name="Google Shape;376;g1825a502691_0_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7" name="Google Shape;377;g1825a502691_0_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09" name="Shape 4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" name="Google Shape;410;g1857c8bee9f_0_2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11" name="Google Shape;411;g1857c8bee9f_0_2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421" name="Shape 4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2" name="Google Shape;422;g1857c8bee9f_0_2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23" name="Google Shape;423;g1857c8bee9f_0_2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hyperlink" Target="https://bit.ly/3A1uf1Q" TargetMode="External"/><Relationship Id="rId4" Type="http://schemas.openxmlformats.org/officeDocument/2006/relationships/hyperlink" Target="http://bit.ly/2TyoMsr" TargetMode="External"/><Relationship Id="rId5" Type="http://schemas.openxmlformats.org/officeDocument/2006/relationships/hyperlink" Target="http://bit.ly/2TtBDfr" TargetMode="Externa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8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oogle Shape;9;p2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Google Shape;10;p2"/>
          <p:cNvSpPr txBox="1"/>
          <p:nvPr>
            <p:ph type="ctrTitle"/>
          </p:nvPr>
        </p:nvSpPr>
        <p:spPr>
          <a:xfrm>
            <a:off x="2285275" y="1437550"/>
            <a:ext cx="4573500" cy="2180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8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2059875" y="3951000"/>
            <a:ext cx="5024100" cy="409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12" name="Google Shape;12;p2"/>
          <p:cNvSpPr/>
          <p:nvPr/>
        </p:nvSpPr>
        <p:spPr>
          <a:xfrm>
            <a:off x="746675" y="286251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344050" y="1977549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8492450" y="4081324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8525450" y="313648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8577050" y="1534624"/>
            <a:ext cx="84600" cy="84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0001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" name="Google Shape;91;p11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92" name="Google Shape;92;p11"/>
          <p:cNvSpPr txBox="1"/>
          <p:nvPr>
            <p:ph hasCustomPrompt="1" type="title"/>
          </p:nvPr>
        </p:nvSpPr>
        <p:spPr>
          <a:xfrm>
            <a:off x="1284000" y="1454613"/>
            <a:ext cx="6576000" cy="1511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10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r>
              <a:t>xx%</a:t>
            </a:r>
          </a:p>
        </p:txBody>
      </p:sp>
      <p:sp>
        <p:nvSpPr>
          <p:cNvPr id="93" name="Google Shape;93;p11"/>
          <p:cNvSpPr txBox="1"/>
          <p:nvPr>
            <p:ph idx="1" type="subTitle"/>
          </p:nvPr>
        </p:nvSpPr>
        <p:spPr>
          <a:xfrm>
            <a:off x="1839125" y="3134975"/>
            <a:ext cx="5465700" cy="402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94" name="Google Shape;94;p11"/>
          <p:cNvSpPr/>
          <p:nvPr/>
        </p:nvSpPr>
        <p:spPr>
          <a:xfrm rot="10800000">
            <a:off x="8352071" y="3913078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1"/>
          <p:cNvSpPr/>
          <p:nvPr/>
        </p:nvSpPr>
        <p:spPr>
          <a:xfrm rot="10800000">
            <a:off x="7435846" y="442945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1"/>
          <p:cNvSpPr/>
          <p:nvPr/>
        </p:nvSpPr>
        <p:spPr>
          <a:xfrm rot="10800000">
            <a:off x="402596" y="1193953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7" name="Google Shape;97;p11"/>
          <p:cNvSpPr/>
          <p:nvPr/>
        </p:nvSpPr>
        <p:spPr>
          <a:xfrm rot="10800000">
            <a:off x="6678825" y="4608490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1"/>
          <p:cNvSpPr/>
          <p:nvPr/>
        </p:nvSpPr>
        <p:spPr>
          <a:xfrm rot="10800000">
            <a:off x="4673225" y="831302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9" name="Google Shape;99;p11"/>
          <p:cNvSpPr/>
          <p:nvPr/>
        </p:nvSpPr>
        <p:spPr>
          <a:xfrm rot="10800000">
            <a:off x="8386600" y="1503901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p11"/>
          <p:cNvSpPr/>
          <p:nvPr/>
        </p:nvSpPr>
        <p:spPr>
          <a:xfrm rot="10800000">
            <a:off x="2548900" y="492701"/>
            <a:ext cx="84600" cy="84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0001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1" name="Google Shape;101;p11"/>
          <p:cNvSpPr/>
          <p:nvPr/>
        </p:nvSpPr>
        <p:spPr>
          <a:xfrm rot="10800000">
            <a:off x="1151125" y="4260351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2" name="Google Shape;102;p11"/>
          <p:cNvSpPr/>
          <p:nvPr/>
        </p:nvSpPr>
        <p:spPr>
          <a:xfrm rot="10800000">
            <a:off x="4957200" y="4137276"/>
            <a:ext cx="84600" cy="84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3" name="Google Shape;103;p11"/>
          <p:cNvSpPr/>
          <p:nvPr/>
        </p:nvSpPr>
        <p:spPr>
          <a:xfrm rot="10800000">
            <a:off x="3228321" y="4653945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dk1"/>
        </a:solidFill>
      </p:bgPr>
    </p:bg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able of contents">
  <p:cSld name="BLANK_1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6" name="Google Shape;106;p13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3"/>
          <p:cNvSpPr txBox="1"/>
          <p:nvPr>
            <p:ph hasCustomPrompt="1" type="title"/>
          </p:nvPr>
        </p:nvSpPr>
        <p:spPr>
          <a:xfrm>
            <a:off x="715097" y="1487950"/>
            <a:ext cx="919500" cy="738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08" name="Google Shape;108;p13"/>
          <p:cNvSpPr txBox="1"/>
          <p:nvPr>
            <p:ph idx="1" type="subTitle"/>
          </p:nvPr>
        </p:nvSpPr>
        <p:spPr>
          <a:xfrm>
            <a:off x="1620425" y="1694975"/>
            <a:ext cx="27822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09" name="Google Shape;109;p13"/>
          <p:cNvSpPr txBox="1"/>
          <p:nvPr>
            <p:ph idx="2" type="subTitle"/>
          </p:nvPr>
        </p:nvSpPr>
        <p:spPr>
          <a:xfrm>
            <a:off x="1620425" y="1442950"/>
            <a:ext cx="29517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10" name="Google Shape;110;p13"/>
          <p:cNvSpPr txBox="1"/>
          <p:nvPr>
            <p:ph idx="3" type="title"/>
          </p:nvPr>
        </p:nvSpPr>
        <p:spPr>
          <a:xfrm>
            <a:off x="1210225" y="53500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11" name="Google Shape;111;p13"/>
          <p:cNvSpPr txBox="1"/>
          <p:nvPr>
            <p:ph hasCustomPrompt="1" idx="4" type="title"/>
          </p:nvPr>
        </p:nvSpPr>
        <p:spPr>
          <a:xfrm>
            <a:off x="715097" y="2638138"/>
            <a:ext cx="919500" cy="738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2" name="Google Shape;112;p13"/>
          <p:cNvSpPr txBox="1"/>
          <p:nvPr>
            <p:ph idx="5" type="subTitle"/>
          </p:nvPr>
        </p:nvSpPr>
        <p:spPr>
          <a:xfrm>
            <a:off x="1620425" y="2845163"/>
            <a:ext cx="27822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3" name="Google Shape;113;p13"/>
          <p:cNvSpPr txBox="1"/>
          <p:nvPr>
            <p:ph idx="6" type="subTitle"/>
          </p:nvPr>
        </p:nvSpPr>
        <p:spPr>
          <a:xfrm>
            <a:off x="1620425" y="2593138"/>
            <a:ext cx="29517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14" name="Google Shape;114;p13"/>
          <p:cNvSpPr txBox="1"/>
          <p:nvPr>
            <p:ph hasCustomPrompt="1" idx="7" type="title"/>
          </p:nvPr>
        </p:nvSpPr>
        <p:spPr>
          <a:xfrm>
            <a:off x="715097" y="3788350"/>
            <a:ext cx="919500" cy="738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5" name="Google Shape;115;p13"/>
          <p:cNvSpPr txBox="1"/>
          <p:nvPr>
            <p:ph idx="8" type="subTitle"/>
          </p:nvPr>
        </p:nvSpPr>
        <p:spPr>
          <a:xfrm>
            <a:off x="1620425" y="3995375"/>
            <a:ext cx="27822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6" name="Google Shape;116;p13"/>
          <p:cNvSpPr txBox="1"/>
          <p:nvPr>
            <p:ph idx="9" type="subTitle"/>
          </p:nvPr>
        </p:nvSpPr>
        <p:spPr>
          <a:xfrm>
            <a:off x="1620425" y="3743350"/>
            <a:ext cx="29517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17" name="Google Shape;117;p13"/>
          <p:cNvSpPr txBox="1"/>
          <p:nvPr>
            <p:ph hasCustomPrompt="1" idx="13" type="title"/>
          </p:nvPr>
        </p:nvSpPr>
        <p:spPr>
          <a:xfrm>
            <a:off x="4572122" y="1487950"/>
            <a:ext cx="919500" cy="738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18" name="Google Shape;118;p13"/>
          <p:cNvSpPr txBox="1"/>
          <p:nvPr>
            <p:ph idx="14" type="subTitle"/>
          </p:nvPr>
        </p:nvSpPr>
        <p:spPr>
          <a:xfrm>
            <a:off x="5477450" y="1694975"/>
            <a:ext cx="27822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19" name="Google Shape;119;p13"/>
          <p:cNvSpPr txBox="1"/>
          <p:nvPr>
            <p:ph idx="15" type="subTitle"/>
          </p:nvPr>
        </p:nvSpPr>
        <p:spPr>
          <a:xfrm>
            <a:off x="5477450" y="1442950"/>
            <a:ext cx="29517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20" name="Google Shape;120;p13"/>
          <p:cNvSpPr txBox="1"/>
          <p:nvPr>
            <p:ph hasCustomPrompt="1" idx="16" type="title"/>
          </p:nvPr>
        </p:nvSpPr>
        <p:spPr>
          <a:xfrm>
            <a:off x="4572122" y="2638138"/>
            <a:ext cx="919500" cy="738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1" name="Google Shape;121;p13"/>
          <p:cNvSpPr txBox="1"/>
          <p:nvPr>
            <p:ph idx="17" type="subTitle"/>
          </p:nvPr>
        </p:nvSpPr>
        <p:spPr>
          <a:xfrm>
            <a:off x="5477450" y="2845163"/>
            <a:ext cx="27822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2" name="Google Shape;122;p13"/>
          <p:cNvSpPr txBox="1"/>
          <p:nvPr>
            <p:ph idx="18" type="subTitle"/>
          </p:nvPr>
        </p:nvSpPr>
        <p:spPr>
          <a:xfrm>
            <a:off x="5477450" y="2593138"/>
            <a:ext cx="29517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23" name="Google Shape;123;p13"/>
          <p:cNvSpPr txBox="1"/>
          <p:nvPr>
            <p:ph hasCustomPrompt="1" idx="19" type="title"/>
          </p:nvPr>
        </p:nvSpPr>
        <p:spPr>
          <a:xfrm>
            <a:off x="4572122" y="3788350"/>
            <a:ext cx="919500" cy="738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r">
              <a:spcBef>
                <a:spcPts val="0"/>
              </a:spcBef>
              <a:spcAft>
                <a:spcPts val="0"/>
              </a:spcAft>
              <a:buSzPts val="3000"/>
              <a:buNone/>
              <a:defRPr sz="4000">
                <a:solidFill>
                  <a:schemeClr val="l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124" name="Google Shape;124;p13"/>
          <p:cNvSpPr txBox="1"/>
          <p:nvPr>
            <p:ph idx="20" type="subTitle"/>
          </p:nvPr>
        </p:nvSpPr>
        <p:spPr>
          <a:xfrm>
            <a:off x="5477450" y="3995375"/>
            <a:ext cx="27822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25" name="Google Shape;125;p13"/>
          <p:cNvSpPr txBox="1"/>
          <p:nvPr>
            <p:ph idx="21" type="subTitle"/>
          </p:nvPr>
        </p:nvSpPr>
        <p:spPr>
          <a:xfrm>
            <a:off x="5477450" y="3743350"/>
            <a:ext cx="29517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26" name="Google Shape;126;p13"/>
          <p:cNvSpPr/>
          <p:nvPr/>
        </p:nvSpPr>
        <p:spPr>
          <a:xfrm>
            <a:off x="1478725" y="256526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71438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3"/>
          <p:cNvSpPr/>
          <p:nvPr/>
        </p:nvSpPr>
        <p:spPr>
          <a:xfrm>
            <a:off x="7544925" y="270973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3"/>
          <p:cNvSpPr/>
          <p:nvPr/>
        </p:nvSpPr>
        <p:spPr>
          <a:xfrm>
            <a:off x="250375" y="653798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3"/>
          <p:cNvSpPr/>
          <p:nvPr/>
        </p:nvSpPr>
        <p:spPr>
          <a:xfrm>
            <a:off x="349225" y="2268024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0" name="Google Shape;130;p13"/>
          <p:cNvSpPr/>
          <p:nvPr/>
        </p:nvSpPr>
        <p:spPr>
          <a:xfrm>
            <a:off x="8801550" y="569199"/>
            <a:ext cx="84600" cy="846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1" name="Google Shape;131;p13"/>
          <p:cNvSpPr/>
          <p:nvPr/>
        </p:nvSpPr>
        <p:spPr>
          <a:xfrm>
            <a:off x="8617450" y="1694976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71438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Quote">
  <p:cSld name="BLANK_1_1"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" name="Google Shape;133;p14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4"/>
          <p:cNvSpPr txBox="1"/>
          <p:nvPr>
            <p:ph type="title"/>
          </p:nvPr>
        </p:nvSpPr>
        <p:spPr>
          <a:xfrm>
            <a:off x="1186075" y="3155888"/>
            <a:ext cx="67719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2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135" name="Google Shape;135;p14"/>
          <p:cNvSpPr txBox="1"/>
          <p:nvPr>
            <p:ph idx="1" type="subTitle"/>
          </p:nvPr>
        </p:nvSpPr>
        <p:spPr>
          <a:xfrm>
            <a:off x="1186075" y="1507013"/>
            <a:ext cx="6771900" cy="1470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0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36" name="Google Shape;136;p14"/>
          <p:cNvSpPr/>
          <p:nvPr/>
        </p:nvSpPr>
        <p:spPr>
          <a:xfrm flipH="1">
            <a:off x="8167971" y="768986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4"/>
          <p:cNvSpPr/>
          <p:nvPr/>
        </p:nvSpPr>
        <p:spPr>
          <a:xfrm flipH="1">
            <a:off x="6678825" y="543196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4"/>
          <p:cNvSpPr/>
          <p:nvPr/>
        </p:nvSpPr>
        <p:spPr>
          <a:xfrm flipH="1">
            <a:off x="8634050" y="3640885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4"/>
          <p:cNvSpPr/>
          <p:nvPr/>
        </p:nvSpPr>
        <p:spPr>
          <a:xfrm flipH="1">
            <a:off x="464175" y="1004785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4"/>
          <p:cNvSpPr/>
          <p:nvPr/>
        </p:nvSpPr>
        <p:spPr>
          <a:xfrm flipH="1">
            <a:off x="3171021" y="431470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4"/>
          <p:cNvSpPr/>
          <p:nvPr/>
        </p:nvSpPr>
        <p:spPr>
          <a:xfrm flipH="1">
            <a:off x="7258246" y="4449670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4"/>
          <p:cNvSpPr/>
          <p:nvPr/>
        </p:nvSpPr>
        <p:spPr>
          <a:xfrm flipH="1">
            <a:off x="4673225" y="4320384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3" name="Google Shape;143;p14"/>
          <p:cNvSpPr/>
          <p:nvPr/>
        </p:nvSpPr>
        <p:spPr>
          <a:xfrm flipH="1">
            <a:off x="2548900" y="4703685"/>
            <a:ext cx="84600" cy="84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0001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 1">
  <p:cSld name="BLANK_1_1_1">
    <p:spTree>
      <p:nvGrpSpPr>
        <p:cNvPr id="144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15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15"/>
          <p:cNvSpPr txBox="1"/>
          <p:nvPr>
            <p:ph type="title"/>
          </p:nvPr>
        </p:nvSpPr>
        <p:spPr>
          <a:xfrm>
            <a:off x="1210225" y="53500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47" name="Google Shape;147;p15"/>
          <p:cNvSpPr/>
          <p:nvPr/>
        </p:nvSpPr>
        <p:spPr>
          <a:xfrm>
            <a:off x="720000" y="260559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p15"/>
          <p:cNvSpPr/>
          <p:nvPr/>
        </p:nvSpPr>
        <p:spPr>
          <a:xfrm>
            <a:off x="7038275" y="244174"/>
            <a:ext cx="84600" cy="84600"/>
          </a:xfrm>
          <a:prstGeom prst="ellipse">
            <a:avLst/>
          </a:prstGeom>
          <a:solidFill>
            <a:schemeClr val="dk2"/>
          </a:solidFill>
          <a:ln>
            <a:noFill/>
          </a:ln>
          <a:effectLst>
            <a:outerShdw blurRad="10001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9" name="Google Shape;149;p15"/>
          <p:cNvSpPr/>
          <p:nvPr/>
        </p:nvSpPr>
        <p:spPr>
          <a:xfrm>
            <a:off x="8585650" y="308734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>
            <a:outerShdw blurRad="4286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0" name="Google Shape;150;p15"/>
          <p:cNvSpPr/>
          <p:nvPr/>
        </p:nvSpPr>
        <p:spPr>
          <a:xfrm>
            <a:off x="198125" y="1181099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">
  <p:cSld name="CUSTOM"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16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16"/>
          <p:cNvSpPr txBox="1"/>
          <p:nvPr>
            <p:ph idx="1" type="subTitle"/>
          </p:nvPr>
        </p:nvSpPr>
        <p:spPr>
          <a:xfrm>
            <a:off x="2060250" y="1798350"/>
            <a:ext cx="5023500" cy="2207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54" name="Google Shape;154;p16"/>
          <p:cNvSpPr txBox="1"/>
          <p:nvPr>
            <p:ph type="title"/>
          </p:nvPr>
        </p:nvSpPr>
        <p:spPr>
          <a:xfrm>
            <a:off x="1210225" y="53500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55" name="Google Shape;155;p16"/>
          <p:cNvSpPr/>
          <p:nvPr/>
        </p:nvSpPr>
        <p:spPr>
          <a:xfrm flipH="1">
            <a:off x="8557646" y="3086009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p16"/>
          <p:cNvSpPr/>
          <p:nvPr/>
        </p:nvSpPr>
        <p:spPr>
          <a:xfrm flipH="1">
            <a:off x="1618375" y="264073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7" name="Google Shape;157;p16"/>
          <p:cNvSpPr/>
          <p:nvPr/>
        </p:nvSpPr>
        <p:spPr>
          <a:xfrm flipH="1">
            <a:off x="4964675" y="4650698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8" name="Google Shape;158;p16"/>
          <p:cNvSpPr/>
          <p:nvPr/>
        </p:nvSpPr>
        <p:spPr>
          <a:xfrm flipH="1">
            <a:off x="682346" y="3851476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1">
  <p:cSld name="CUSTOM_4_1">
    <p:spTree>
      <p:nvGrpSpPr>
        <p:cNvPr id="159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" name="Google Shape;160;p17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61" name="Google Shape;161;p17"/>
          <p:cNvSpPr txBox="1"/>
          <p:nvPr>
            <p:ph type="title"/>
          </p:nvPr>
        </p:nvSpPr>
        <p:spPr>
          <a:xfrm>
            <a:off x="901717" y="1624300"/>
            <a:ext cx="3015600" cy="572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62" name="Google Shape;162;p17"/>
          <p:cNvSpPr txBox="1"/>
          <p:nvPr>
            <p:ph idx="1" type="subTitle"/>
          </p:nvPr>
        </p:nvSpPr>
        <p:spPr>
          <a:xfrm>
            <a:off x="901717" y="2414825"/>
            <a:ext cx="3015600" cy="1080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3" name="Google Shape;163;p17"/>
          <p:cNvSpPr/>
          <p:nvPr/>
        </p:nvSpPr>
        <p:spPr>
          <a:xfrm>
            <a:off x="6199125" y="4424401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p17"/>
          <p:cNvSpPr/>
          <p:nvPr/>
        </p:nvSpPr>
        <p:spPr>
          <a:xfrm>
            <a:off x="3024525" y="419651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5" name="Google Shape;165;p17"/>
          <p:cNvSpPr/>
          <p:nvPr/>
        </p:nvSpPr>
        <p:spPr>
          <a:xfrm>
            <a:off x="5118125" y="714210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6" name="Google Shape;166;p17"/>
          <p:cNvSpPr/>
          <p:nvPr/>
        </p:nvSpPr>
        <p:spPr>
          <a:xfrm>
            <a:off x="393025" y="584898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7" name="Google Shape;167;p17"/>
          <p:cNvSpPr/>
          <p:nvPr/>
        </p:nvSpPr>
        <p:spPr>
          <a:xfrm>
            <a:off x="8525450" y="313648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17"/>
          <p:cNvSpPr/>
          <p:nvPr/>
        </p:nvSpPr>
        <p:spPr>
          <a:xfrm>
            <a:off x="7454075" y="664299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9" name="Google Shape;169;p17"/>
          <p:cNvSpPr/>
          <p:nvPr/>
        </p:nvSpPr>
        <p:spPr>
          <a:xfrm>
            <a:off x="8492450" y="4081324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ext 2">
  <p:cSld name="CUSTOM_4_1_1"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1" name="Google Shape;171;p18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72" name="Google Shape;172;p18"/>
          <p:cNvSpPr txBox="1"/>
          <p:nvPr>
            <p:ph idx="1" type="subTitle"/>
          </p:nvPr>
        </p:nvSpPr>
        <p:spPr>
          <a:xfrm>
            <a:off x="2125100" y="2424933"/>
            <a:ext cx="4893900" cy="211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73" name="Google Shape;173;p18"/>
          <p:cNvSpPr txBox="1"/>
          <p:nvPr>
            <p:ph type="title"/>
          </p:nvPr>
        </p:nvSpPr>
        <p:spPr>
          <a:xfrm>
            <a:off x="1210225" y="53500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74" name="Google Shape;174;p18"/>
          <p:cNvSpPr/>
          <p:nvPr/>
        </p:nvSpPr>
        <p:spPr>
          <a:xfrm flipH="1">
            <a:off x="6697846" y="4581851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5" name="Google Shape;175;p18"/>
          <p:cNvSpPr/>
          <p:nvPr/>
        </p:nvSpPr>
        <p:spPr>
          <a:xfrm flipH="1">
            <a:off x="8428996" y="1573134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8"/>
          <p:cNvSpPr/>
          <p:nvPr/>
        </p:nvSpPr>
        <p:spPr>
          <a:xfrm flipH="1">
            <a:off x="1605746" y="4608501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7" name="Google Shape;177;p18"/>
          <p:cNvSpPr/>
          <p:nvPr/>
        </p:nvSpPr>
        <p:spPr>
          <a:xfrm flipH="1">
            <a:off x="1858800" y="235898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8" name="Google Shape;178;p18"/>
          <p:cNvSpPr/>
          <p:nvPr/>
        </p:nvSpPr>
        <p:spPr>
          <a:xfrm flipH="1">
            <a:off x="403950" y="3887099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">
  <p:cSld name="TITLE_AND_TWO_COLUMNS_1"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19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81" name="Google Shape;181;p19"/>
          <p:cNvSpPr txBox="1"/>
          <p:nvPr>
            <p:ph type="title"/>
          </p:nvPr>
        </p:nvSpPr>
        <p:spPr>
          <a:xfrm>
            <a:off x="1210225" y="53500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2" name="Google Shape;182;p19"/>
          <p:cNvSpPr txBox="1"/>
          <p:nvPr>
            <p:ph idx="1" type="subTitle"/>
          </p:nvPr>
        </p:nvSpPr>
        <p:spPr>
          <a:xfrm>
            <a:off x="715100" y="3698854"/>
            <a:ext cx="2333700" cy="85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3" name="Google Shape;183;p19"/>
          <p:cNvSpPr txBox="1"/>
          <p:nvPr>
            <p:ph idx="2" type="subTitle"/>
          </p:nvPr>
        </p:nvSpPr>
        <p:spPr>
          <a:xfrm>
            <a:off x="715100" y="3446825"/>
            <a:ext cx="23337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84" name="Google Shape;184;p19"/>
          <p:cNvSpPr txBox="1"/>
          <p:nvPr>
            <p:ph idx="3" type="subTitle"/>
          </p:nvPr>
        </p:nvSpPr>
        <p:spPr>
          <a:xfrm>
            <a:off x="3405175" y="3698854"/>
            <a:ext cx="2333700" cy="85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5" name="Google Shape;185;p19"/>
          <p:cNvSpPr txBox="1"/>
          <p:nvPr>
            <p:ph idx="4" type="subTitle"/>
          </p:nvPr>
        </p:nvSpPr>
        <p:spPr>
          <a:xfrm>
            <a:off x="3405175" y="3446825"/>
            <a:ext cx="23337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86" name="Google Shape;186;p19"/>
          <p:cNvSpPr txBox="1"/>
          <p:nvPr>
            <p:ph idx="5" type="subTitle"/>
          </p:nvPr>
        </p:nvSpPr>
        <p:spPr>
          <a:xfrm>
            <a:off x="6095250" y="3698854"/>
            <a:ext cx="2333700" cy="85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87" name="Google Shape;187;p19"/>
          <p:cNvSpPr txBox="1"/>
          <p:nvPr>
            <p:ph idx="6" type="subTitle"/>
          </p:nvPr>
        </p:nvSpPr>
        <p:spPr>
          <a:xfrm>
            <a:off x="6095250" y="3446825"/>
            <a:ext cx="23337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88" name="Google Shape;188;p19"/>
          <p:cNvSpPr/>
          <p:nvPr/>
        </p:nvSpPr>
        <p:spPr>
          <a:xfrm>
            <a:off x="419475" y="676799"/>
            <a:ext cx="84600" cy="84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0001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9" name="Google Shape;189;p19"/>
          <p:cNvSpPr/>
          <p:nvPr/>
        </p:nvSpPr>
        <p:spPr>
          <a:xfrm>
            <a:off x="351275" y="1843910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0" name="Google Shape;190;p19"/>
          <p:cNvSpPr/>
          <p:nvPr/>
        </p:nvSpPr>
        <p:spPr>
          <a:xfrm rot="10800000">
            <a:off x="8460571" y="442949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4286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1" name="Google Shape;191;p19"/>
          <p:cNvSpPr/>
          <p:nvPr/>
        </p:nvSpPr>
        <p:spPr>
          <a:xfrm>
            <a:off x="8644675" y="1678324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hree columns 1">
  <p:cSld name="BLANK_1_1_1_2"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3" name="Google Shape;193;p20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4" name="Google Shape;194;p20"/>
          <p:cNvSpPr txBox="1"/>
          <p:nvPr>
            <p:ph type="title"/>
          </p:nvPr>
        </p:nvSpPr>
        <p:spPr>
          <a:xfrm>
            <a:off x="1210225" y="53500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95" name="Google Shape;195;p20"/>
          <p:cNvSpPr txBox="1"/>
          <p:nvPr>
            <p:ph idx="1" type="subTitle"/>
          </p:nvPr>
        </p:nvSpPr>
        <p:spPr>
          <a:xfrm>
            <a:off x="715100" y="3014251"/>
            <a:ext cx="22299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6" name="Google Shape;196;p20"/>
          <p:cNvSpPr txBox="1"/>
          <p:nvPr>
            <p:ph idx="2" type="subTitle"/>
          </p:nvPr>
        </p:nvSpPr>
        <p:spPr>
          <a:xfrm>
            <a:off x="715100" y="2762225"/>
            <a:ext cx="22299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97" name="Google Shape;197;p20"/>
          <p:cNvSpPr txBox="1"/>
          <p:nvPr>
            <p:ph idx="3" type="subTitle"/>
          </p:nvPr>
        </p:nvSpPr>
        <p:spPr>
          <a:xfrm>
            <a:off x="3457075" y="2644651"/>
            <a:ext cx="22299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8" name="Google Shape;198;p20"/>
          <p:cNvSpPr txBox="1"/>
          <p:nvPr>
            <p:ph idx="4" type="subTitle"/>
          </p:nvPr>
        </p:nvSpPr>
        <p:spPr>
          <a:xfrm>
            <a:off x="3457075" y="2392625"/>
            <a:ext cx="22299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199" name="Google Shape;199;p20"/>
          <p:cNvSpPr txBox="1"/>
          <p:nvPr>
            <p:ph idx="5" type="subTitle"/>
          </p:nvPr>
        </p:nvSpPr>
        <p:spPr>
          <a:xfrm>
            <a:off x="6199050" y="3014251"/>
            <a:ext cx="22299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00" name="Google Shape;200;p20"/>
          <p:cNvSpPr txBox="1"/>
          <p:nvPr>
            <p:ph idx="6" type="subTitle"/>
          </p:nvPr>
        </p:nvSpPr>
        <p:spPr>
          <a:xfrm>
            <a:off x="6199050" y="2762225"/>
            <a:ext cx="22299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01" name="Google Shape;201;p20"/>
          <p:cNvSpPr/>
          <p:nvPr/>
        </p:nvSpPr>
        <p:spPr>
          <a:xfrm rot="10800000">
            <a:off x="8491921" y="535003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2" name="Google Shape;202;p20"/>
          <p:cNvSpPr/>
          <p:nvPr/>
        </p:nvSpPr>
        <p:spPr>
          <a:xfrm rot="10800000">
            <a:off x="650450" y="1813198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3" name="Google Shape;203;p20"/>
          <p:cNvSpPr/>
          <p:nvPr/>
        </p:nvSpPr>
        <p:spPr>
          <a:xfrm rot="10800000">
            <a:off x="3457075" y="4615185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4" name="Google Shape;204;p20"/>
          <p:cNvSpPr/>
          <p:nvPr/>
        </p:nvSpPr>
        <p:spPr>
          <a:xfrm rot="10800000">
            <a:off x="7904825" y="4729471"/>
            <a:ext cx="84600" cy="84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0001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5" name="Google Shape;205;p20"/>
          <p:cNvSpPr/>
          <p:nvPr/>
        </p:nvSpPr>
        <p:spPr>
          <a:xfrm rot="10800000">
            <a:off x="1125625" y="4637521"/>
            <a:ext cx="84600" cy="84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0001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Google Shape;18;p3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19" name="Google Shape;19;p3"/>
          <p:cNvSpPr txBox="1"/>
          <p:nvPr>
            <p:ph type="title"/>
          </p:nvPr>
        </p:nvSpPr>
        <p:spPr>
          <a:xfrm>
            <a:off x="2566725" y="2419762"/>
            <a:ext cx="40107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0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20" name="Google Shape;20;p3"/>
          <p:cNvSpPr txBox="1"/>
          <p:nvPr>
            <p:ph hasCustomPrompt="1" idx="2" type="title"/>
          </p:nvPr>
        </p:nvSpPr>
        <p:spPr>
          <a:xfrm>
            <a:off x="2996550" y="1337825"/>
            <a:ext cx="31509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1" name="Google Shape;21;p3"/>
          <p:cNvSpPr txBox="1"/>
          <p:nvPr>
            <p:ph idx="1" type="subTitle"/>
          </p:nvPr>
        </p:nvSpPr>
        <p:spPr>
          <a:xfrm>
            <a:off x="1925150" y="3601550"/>
            <a:ext cx="5293800" cy="347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/>
          <p:nvPr/>
        </p:nvSpPr>
        <p:spPr>
          <a:xfrm flipH="1" rot="10800000">
            <a:off x="344050" y="501170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" name="Google Shape;23;p3"/>
          <p:cNvSpPr/>
          <p:nvPr/>
        </p:nvSpPr>
        <p:spPr>
          <a:xfrm flipH="1" rot="10800000">
            <a:off x="8685875" y="3201377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" name="Google Shape;24;p3"/>
          <p:cNvSpPr/>
          <p:nvPr/>
        </p:nvSpPr>
        <p:spPr>
          <a:xfrm flipH="1" rot="10800000">
            <a:off x="366975" y="2229601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" name="Google Shape;25;p3"/>
          <p:cNvSpPr/>
          <p:nvPr/>
        </p:nvSpPr>
        <p:spPr>
          <a:xfrm flipH="1" rot="10800000">
            <a:off x="7705775" y="4214526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3"/>
          <p:cNvSpPr/>
          <p:nvPr/>
        </p:nvSpPr>
        <p:spPr>
          <a:xfrm flipH="1" rot="10800000">
            <a:off x="3787375" y="4643470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3"/>
          <p:cNvSpPr/>
          <p:nvPr/>
        </p:nvSpPr>
        <p:spPr>
          <a:xfrm flipH="1" rot="10800000">
            <a:off x="623050" y="3913078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" name="Google Shape;28;p3"/>
          <p:cNvSpPr/>
          <p:nvPr/>
        </p:nvSpPr>
        <p:spPr>
          <a:xfrm flipH="1" rot="10800000">
            <a:off x="344050" y="501170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" name="Google Shape;29;p3"/>
          <p:cNvSpPr/>
          <p:nvPr/>
        </p:nvSpPr>
        <p:spPr>
          <a:xfrm flipH="1" rot="10800000">
            <a:off x="5875200" y="378378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" name="Google Shape;30;p3"/>
          <p:cNvSpPr/>
          <p:nvPr/>
        </p:nvSpPr>
        <p:spPr>
          <a:xfrm flipH="1" rot="10800000">
            <a:off x="8186625" y="852752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" name="Google Shape;31;p3"/>
          <p:cNvSpPr/>
          <p:nvPr/>
        </p:nvSpPr>
        <p:spPr>
          <a:xfrm flipH="1" rot="10800000">
            <a:off x="8685875" y="3201377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" name="Google Shape;32;p3"/>
          <p:cNvSpPr/>
          <p:nvPr/>
        </p:nvSpPr>
        <p:spPr>
          <a:xfrm flipH="1" rot="10800000">
            <a:off x="366975" y="2229601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3"/>
          <p:cNvSpPr/>
          <p:nvPr/>
        </p:nvSpPr>
        <p:spPr>
          <a:xfrm flipH="1" rot="10800000">
            <a:off x="7705775" y="4214526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3"/>
          <p:cNvSpPr/>
          <p:nvPr/>
        </p:nvSpPr>
        <p:spPr>
          <a:xfrm flipH="1" rot="10800000">
            <a:off x="3787375" y="4643470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" name="Google Shape;35;p3"/>
          <p:cNvSpPr/>
          <p:nvPr/>
        </p:nvSpPr>
        <p:spPr>
          <a:xfrm flipH="1" rot="10800000">
            <a:off x="2482125" y="550926"/>
            <a:ext cx="84600" cy="84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four columns">
  <p:cSld name="BLANK_1_1_1_1_2"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7" name="Google Shape;207;p21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08" name="Google Shape;208;p21"/>
          <p:cNvSpPr txBox="1"/>
          <p:nvPr>
            <p:ph type="title"/>
          </p:nvPr>
        </p:nvSpPr>
        <p:spPr>
          <a:xfrm>
            <a:off x="1210225" y="53500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09" name="Google Shape;209;p21"/>
          <p:cNvSpPr txBox="1"/>
          <p:nvPr>
            <p:ph idx="1" type="subTitle"/>
          </p:nvPr>
        </p:nvSpPr>
        <p:spPr>
          <a:xfrm>
            <a:off x="884113" y="2062407"/>
            <a:ext cx="28326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0" name="Google Shape;210;p21"/>
          <p:cNvSpPr txBox="1"/>
          <p:nvPr>
            <p:ph idx="2" type="subTitle"/>
          </p:nvPr>
        </p:nvSpPr>
        <p:spPr>
          <a:xfrm>
            <a:off x="884113" y="1810388"/>
            <a:ext cx="28326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11" name="Google Shape;211;p21"/>
          <p:cNvSpPr txBox="1"/>
          <p:nvPr>
            <p:ph idx="3" type="subTitle"/>
          </p:nvPr>
        </p:nvSpPr>
        <p:spPr>
          <a:xfrm>
            <a:off x="884113" y="3462882"/>
            <a:ext cx="28326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2" name="Google Shape;212;p21"/>
          <p:cNvSpPr txBox="1"/>
          <p:nvPr>
            <p:ph idx="4" type="subTitle"/>
          </p:nvPr>
        </p:nvSpPr>
        <p:spPr>
          <a:xfrm>
            <a:off x="884113" y="3210863"/>
            <a:ext cx="28326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13" name="Google Shape;213;p21"/>
          <p:cNvSpPr txBox="1"/>
          <p:nvPr>
            <p:ph idx="5" type="subTitle"/>
          </p:nvPr>
        </p:nvSpPr>
        <p:spPr>
          <a:xfrm>
            <a:off x="5427288" y="2062407"/>
            <a:ext cx="28326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4" name="Google Shape;214;p21"/>
          <p:cNvSpPr txBox="1"/>
          <p:nvPr>
            <p:ph idx="6" type="subTitle"/>
          </p:nvPr>
        </p:nvSpPr>
        <p:spPr>
          <a:xfrm>
            <a:off x="5427288" y="1810388"/>
            <a:ext cx="28326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15" name="Google Shape;215;p21"/>
          <p:cNvSpPr txBox="1"/>
          <p:nvPr>
            <p:ph idx="7" type="subTitle"/>
          </p:nvPr>
        </p:nvSpPr>
        <p:spPr>
          <a:xfrm>
            <a:off x="5427288" y="3462882"/>
            <a:ext cx="28326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6" name="Google Shape;216;p21"/>
          <p:cNvSpPr txBox="1"/>
          <p:nvPr>
            <p:ph idx="8" type="subTitle"/>
          </p:nvPr>
        </p:nvSpPr>
        <p:spPr>
          <a:xfrm>
            <a:off x="5427288" y="3210863"/>
            <a:ext cx="28326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17" name="Google Shape;217;p21"/>
          <p:cNvSpPr/>
          <p:nvPr/>
        </p:nvSpPr>
        <p:spPr>
          <a:xfrm rot="10800000">
            <a:off x="466050" y="3004135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8" name="Google Shape;218;p21"/>
          <p:cNvSpPr/>
          <p:nvPr/>
        </p:nvSpPr>
        <p:spPr>
          <a:xfrm rot="10800000">
            <a:off x="8555900" y="534998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9" name="Google Shape;219;p21"/>
          <p:cNvSpPr/>
          <p:nvPr/>
        </p:nvSpPr>
        <p:spPr>
          <a:xfrm rot="10800000">
            <a:off x="488400" y="1608246"/>
            <a:ext cx="84600" cy="84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20" name="Google Shape;220;p21"/>
          <p:cNvSpPr/>
          <p:nvPr/>
        </p:nvSpPr>
        <p:spPr>
          <a:xfrm rot="10800000">
            <a:off x="8075796" y="4608503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six columns">
  <p:cSld name="BLANK_1_1_1_1_1">
    <p:spTree>
      <p:nvGrpSpPr>
        <p:cNvPr id="221" name="Shape 2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2" name="Google Shape;222;p22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23" name="Google Shape;223;p22"/>
          <p:cNvSpPr txBox="1"/>
          <p:nvPr>
            <p:ph type="title"/>
          </p:nvPr>
        </p:nvSpPr>
        <p:spPr>
          <a:xfrm>
            <a:off x="1210225" y="53500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4" name="Google Shape;224;p22"/>
          <p:cNvSpPr txBox="1"/>
          <p:nvPr>
            <p:ph idx="1" type="subTitle"/>
          </p:nvPr>
        </p:nvSpPr>
        <p:spPr>
          <a:xfrm>
            <a:off x="1083725" y="1654371"/>
            <a:ext cx="31980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5" name="Google Shape;225;p22"/>
          <p:cNvSpPr txBox="1"/>
          <p:nvPr>
            <p:ph idx="2" type="subTitle"/>
          </p:nvPr>
        </p:nvSpPr>
        <p:spPr>
          <a:xfrm>
            <a:off x="1083725" y="1402350"/>
            <a:ext cx="31980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26" name="Google Shape;226;p22"/>
          <p:cNvSpPr txBox="1"/>
          <p:nvPr>
            <p:ph idx="3" type="subTitle"/>
          </p:nvPr>
        </p:nvSpPr>
        <p:spPr>
          <a:xfrm>
            <a:off x="1083725" y="2786134"/>
            <a:ext cx="31980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7" name="Google Shape;227;p22"/>
          <p:cNvSpPr txBox="1"/>
          <p:nvPr>
            <p:ph idx="4" type="subTitle"/>
          </p:nvPr>
        </p:nvSpPr>
        <p:spPr>
          <a:xfrm>
            <a:off x="1083725" y="2534113"/>
            <a:ext cx="31980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28" name="Google Shape;228;p22"/>
          <p:cNvSpPr txBox="1"/>
          <p:nvPr>
            <p:ph idx="5" type="subTitle"/>
          </p:nvPr>
        </p:nvSpPr>
        <p:spPr>
          <a:xfrm>
            <a:off x="1083725" y="3917896"/>
            <a:ext cx="31980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9" name="Google Shape;229;p22"/>
          <p:cNvSpPr txBox="1"/>
          <p:nvPr>
            <p:ph idx="6" type="subTitle"/>
          </p:nvPr>
        </p:nvSpPr>
        <p:spPr>
          <a:xfrm>
            <a:off x="1083725" y="3665875"/>
            <a:ext cx="31980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30" name="Google Shape;230;p22"/>
          <p:cNvSpPr txBox="1"/>
          <p:nvPr>
            <p:ph idx="7" type="subTitle"/>
          </p:nvPr>
        </p:nvSpPr>
        <p:spPr>
          <a:xfrm>
            <a:off x="4862275" y="1654371"/>
            <a:ext cx="31980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1" name="Google Shape;231;p22"/>
          <p:cNvSpPr txBox="1"/>
          <p:nvPr>
            <p:ph idx="8" type="subTitle"/>
          </p:nvPr>
        </p:nvSpPr>
        <p:spPr>
          <a:xfrm>
            <a:off x="4862275" y="1402350"/>
            <a:ext cx="31980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32" name="Google Shape;232;p22"/>
          <p:cNvSpPr txBox="1"/>
          <p:nvPr>
            <p:ph idx="9" type="subTitle"/>
          </p:nvPr>
        </p:nvSpPr>
        <p:spPr>
          <a:xfrm>
            <a:off x="4862275" y="2786134"/>
            <a:ext cx="31980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3" name="Google Shape;233;p22"/>
          <p:cNvSpPr txBox="1"/>
          <p:nvPr>
            <p:ph idx="13" type="subTitle"/>
          </p:nvPr>
        </p:nvSpPr>
        <p:spPr>
          <a:xfrm>
            <a:off x="4862275" y="2534113"/>
            <a:ext cx="31980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34" name="Google Shape;234;p22"/>
          <p:cNvSpPr txBox="1"/>
          <p:nvPr>
            <p:ph idx="14" type="subTitle"/>
          </p:nvPr>
        </p:nvSpPr>
        <p:spPr>
          <a:xfrm>
            <a:off x="4862275" y="3917896"/>
            <a:ext cx="31980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5" name="Google Shape;235;p22"/>
          <p:cNvSpPr txBox="1"/>
          <p:nvPr>
            <p:ph idx="15" type="subTitle"/>
          </p:nvPr>
        </p:nvSpPr>
        <p:spPr>
          <a:xfrm>
            <a:off x="4862275" y="3665875"/>
            <a:ext cx="31980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36" name="Google Shape;236;p22"/>
          <p:cNvSpPr/>
          <p:nvPr/>
        </p:nvSpPr>
        <p:spPr>
          <a:xfrm flipH="1" rot="10800000">
            <a:off x="462625" y="2960578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7" name="Google Shape;237;p22"/>
          <p:cNvSpPr/>
          <p:nvPr/>
        </p:nvSpPr>
        <p:spPr>
          <a:xfrm flipH="1" rot="10800000">
            <a:off x="1360825" y="318523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8" name="Google Shape;238;p22"/>
          <p:cNvSpPr/>
          <p:nvPr/>
        </p:nvSpPr>
        <p:spPr>
          <a:xfrm flipH="1" rot="10800000">
            <a:off x="300350" y="1401033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39" name="Google Shape;239;p22"/>
          <p:cNvSpPr/>
          <p:nvPr/>
        </p:nvSpPr>
        <p:spPr>
          <a:xfrm flipH="1" rot="10800000">
            <a:off x="8633625" y="1316421"/>
            <a:ext cx="84600" cy="84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0" name="Google Shape;240;p22"/>
          <p:cNvSpPr/>
          <p:nvPr/>
        </p:nvSpPr>
        <p:spPr>
          <a:xfrm flipH="1" rot="10800000">
            <a:off x="3274525" y="4825296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41" name="Google Shape;241;p22"/>
          <p:cNvSpPr/>
          <p:nvPr/>
        </p:nvSpPr>
        <p:spPr>
          <a:xfrm flipH="1" rot="10800000">
            <a:off x="7326575" y="291124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Numbers and text">
  <p:cSld name="BLANK_1_1_1_1_1_1">
    <p:spTree>
      <p:nvGrpSpPr>
        <p:cNvPr id="242" name="Shape 2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3" name="Google Shape;243;p23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25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44" name="Google Shape;244;p23"/>
          <p:cNvSpPr txBox="1"/>
          <p:nvPr>
            <p:ph type="title"/>
          </p:nvPr>
        </p:nvSpPr>
        <p:spPr>
          <a:xfrm>
            <a:off x="1210225" y="53500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45" name="Google Shape;245;p23"/>
          <p:cNvSpPr txBox="1"/>
          <p:nvPr>
            <p:ph hasCustomPrompt="1" idx="2" type="title"/>
          </p:nvPr>
        </p:nvSpPr>
        <p:spPr>
          <a:xfrm>
            <a:off x="965501" y="1904912"/>
            <a:ext cx="1400700" cy="738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46" name="Google Shape;246;p23"/>
          <p:cNvSpPr txBox="1"/>
          <p:nvPr>
            <p:ph idx="1" type="subTitle"/>
          </p:nvPr>
        </p:nvSpPr>
        <p:spPr>
          <a:xfrm>
            <a:off x="715100" y="3325553"/>
            <a:ext cx="1901400" cy="10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7" name="Google Shape;247;p23"/>
          <p:cNvSpPr txBox="1"/>
          <p:nvPr>
            <p:ph idx="3" type="subTitle"/>
          </p:nvPr>
        </p:nvSpPr>
        <p:spPr>
          <a:xfrm>
            <a:off x="715100" y="3073525"/>
            <a:ext cx="19014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48" name="Google Shape;248;p23"/>
          <p:cNvSpPr txBox="1"/>
          <p:nvPr>
            <p:ph hasCustomPrompt="1" idx="4" type="title"/>
          </p:nvPr>
        </p:nvSpPr>
        <p:spPr>
          <a:xfrm>
            <a:off x="2902968" y="1904912"/>
            <a:ext cx="1400700" cy="738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1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49" name="Google Shape;249;p23"/>
          <p:cNvSpPr txBox="1"/>
          <p:nvPr>
            <p:ph idx="5" type="subTitle"/>
          </p:nvPr>
        </p:nvSpPr>
        <p:spPr>
          <a:xfrm>
            <a:off x="2652567" y="3325553"/>
            <a:ext cx="1901400" cy="10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0" name="Google Shape;250;p23"/>
          <p:cNvSpPr txBox="1"/>
          <p:nvPr>
            <p:ph idx="6" type="subTitle"/>
          </p:nvPr>
        </p:nvSpPr>
        <p:spPr>
          <a:xfrm>
            <a:off x="2652567" y="3073525"/>
            <a:ext cx="19014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51" name="Google Shape;251;p23"/>
          <p:cNvSpPr txBox="1"/>
          <p:nvPr>
            <p:ph hasCustomPrompt="1" idx="7" type="title"/>
          </p:nvPr>
        </p:nvSpPr>
        <p:spPr>
          <a:xfrm>
            <a:off x="4840435" y="1904912"/>
            <a:ext cx="1400700" cy="738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5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2" name="Google Shape;252;p23"/>
          <p:cNvSpPr txBox="1"/>
          <p:nvPr>
            <p:ph idx="8" type="subTitle"/>
          </p:nvPr>
        </p:nvSpPr>
        <p:spPr>
          <a:xfrm>
            <a:off x="4590033" y="3325553"/>
            <a:ext cx="1901400" cy="10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3" name="Google Shape;253;p23"/>
          <p:cNvSpPr txBox="1"/>
          <p:nvPr>
            <p:ph idx="9" type="subTitle"/>
          </p:nvPr>
        </p:nvSpPr>
        <p:spPr>
          <a:xfrm>
            <a:off x="4590033" y="3073525"/>
            <a:ext cx="19014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54" name="Google Shape;254;p23"/>
          <p:cNvSpPr txBox="1"/>
          <p:nvPr>
            <p:ph hasCustomPrompt="1" idx="13" type="title"/>
          </p:nvPr>
        </p:nvSpPr>
        <p:spPr>
          <a:xfrm>
            <a:off x="6777901" y="1904912"/>
            <a:ext cx="1400700" cy="738900"/>
          </a:xfrm>
          <a:prstGeom prst="rect">
            <a:avLst/>
          </a:prstGeom>
          <a:noFill/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>
                <a:solidFill>
                  <a:schemeClr val="accent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  <p:sp>
        <p:nvSpPr>
          <p:cNvPr id="255" name="Google Shape;255;p23"/>
          <p:cNvSpPr txBox="1"/>
          <p:nvPr>
            <p:ph idx="14" type="subTitle"/>
          </p:nvPr>
        </p:nvSpPr>
        <p:spPr>
          <a:xfrm>
            <a:off x="6527500" y="3325553"/>
            <a:ext cx="1901400" cy="1086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6" name="Google Shape;256;p23"/>
          <p:cNvSpPr txBox="1"/>
          <p:nvPr>
            <p:ph idx="15" type="subTitle"/>
          </p:nvPr>
        </p:nvSpPr>
        <p:spPr>
          <a:xfrm>
            <a:off x="6527500" y="3073525"/>
            <a:ext cx="19014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257" name="Google Shape;257;p23"/>
          <p:cNvSpPr/>
          <p:nvPr/>
        </p:nvSpPr>
        <p:spPr>
          <a:xfrm rot="10800000">
            <a:off x="8523546" y="326145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8" name="Google Shape;258;p23"/>
          <p:cNvSpPr/>
          <p:nvPr/>
        </p:nvSpPr>
        <p:spPr>
          <a:xfrm rot="10800000">
            <a:off x="1319096" y="326153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59" name="Google Shape;259;p23"/>
          <p:cNvSpPr/>
          <p:nvPr/>
        </p:nvSpPr>
        <p:spPr>
          <a:xfrm rot="10800000">
            <a:off x="286750" y="829827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0" name="Google Shape;260;p23"/>
          <p:cNvSpPr/>
          <p:nvPr/>
        </p:nvSpPr>
        <p:spPr>
          <a:xfrm rot="10800000">
            <a:off x="715100" y="1678326"/>
            <a:ext cx="84600" cy="84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0001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1" name="Google Shape;261;p23"/>
          <p:cNvSpPr/>
          <p:nvPr/>
        </p:nvSpPr>
        <p:spPr>
          <a:xfrm rot="10800000">
            <a:off x="7459675" y="442951"/>
            <a:ext cx="84600" cy="84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2" name="Google Shape;262;p23"/>
          <p:cNvSpPr/>
          <p:nvPr/>
        </p:nvSpPr>
        <p:spPr>
          <a:xfrm rot="10800000">
            <a:off x="8428900" y="1274615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hanks">
  <p:cSld name="BLANK_1_1_1_1_1_1_2">
    <p:spTree>
      <p:nvGrpSpPr>
        <p:cNvPr id="263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4" name="Google Shape;264;p24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65" name="Google Shape;265;p24"/>
          <p:cNvSpPr txBox="1"/>
          <p:nvPr>
            <p:ph type="ctrTitle"/>
          </p:nvPr>
        </p:nvSpPr>
        <p:spPr>
          <a:xfrm>
            <a:off x="2130750" y="535000"/>
            <a:ext cx="4882500" cy="72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6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266" name="Google Shape;266;p24"/>
          <p:cNvSpPr txBox="1"/>
          <p:nvPr>
            <p:ph idx="1" type="subTitle"/>
          </p:nvPr>
        </p:nvSpPr>
        <p:spPr>
          <a:xfrm>
            <a:off x="2130800" y="1585113"/>
            <a:ext cx="4882500" cy="1398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267" name="Google Shape;267;p24"/>
          <p:cNvSpPr/>
          <p:nvPr/>
        </p:nvSpPr>
        <p:spPr>
          <a:xfrm flipH="1">
            <a:off x="373271" y="3859351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8" name="Google Shape;268;p24"/>
          <p:cNvSpPr/>
          <p:nvPr/>
        </p:nvSpPr>
        <p:spPr>
          <a:xfrm flipH="1">
            <a:off x="8586671" y="3821001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9" name="Google Shape;269;p24"/>
          <p:cNvSpPr/>
          <p:nvPr/>
        </p:nvSpPr>
        <p:spPr>
          <a:xfrm flipH="1">
            <a:off x="8299600" y="1865110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0" name="Google Shape;270;p24"/>
          <p:cNvSpPr/>
          <p:nvPr/>
        </p:nvSpPr>
        <p:spPr>
          <a:xfrm flipH="1">
            <a:off x="7299000" y="442949"/>
            <a:ext cx="84600" cy="84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1" name="Google Shape;271;p24"/>
          <p:cNvSpPr/>
          <p:nvPr/>
        </p:nvSpPr>
        <p:spPr>
          <a:xfrm flipH="1">
            <a:off x="373275" y="1706099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2" name="Google Shape;272;p24"/>
          <p:cNvSpPr/>
          <p:nvPr/>
        </p:nvSpPr>
        <p:spPr>
          <a:xfrm flipH="1">
            <a:off x="1241446" y="484201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3" name="Google Shape;273;p24"/>
          <p:cNvSpPr/>
          <p:nvPr/>
        </p:nvSpPr>
        <p:spPr>
          <a:xfrm flipH="1">
            <a:off x="1736300" y="2681873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4" name="Google Shape;274;p24"/>
          <p:cNvSpPr/>
          <p:nvPr/>
        </p:nvSpPr>
        <p:spPr>
          <a:xfrm flipH="1">
            <a:off x="7333575" y="2898824"/>
            <a:ext cx="84600" cy="846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00013" rotWithShape="0" algn="bl">
              <a:schemeClr val="lt1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5" name="Google Shape;275;p24"/>
          <p:cNvSpPr txBox="1"/>
          <p:nvPr/>
        </p:nvSpPr>
        <p:spPr>
          <a:xfrm>
            <a:off x="2130800" y="3611194"/>
            <a:ext cx="4882500" cy="487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CREDITS:</a:t>
            </a:r>
            <a:r>
              <a:rPr lang="en"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 This presentation template was created by </a:t>
            </a:r>
            <a:r>
              <a:rPr b="1" lang="en" sz="1200">
                <a:solidFill>
                  <a:schemeClr val="dk1"/>
                </a:solidFill>
                <a:uFill>
                  <a:noFill/>
                </a:uFill>
                <a:latin typeface="Albert Sans"/>
                <a:ea typeface="Albert Sans"/>
                <a:cs typeface="Albert Sans"/>
                <a:sym typeface="Albert Sans"/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Slidesgo</a:t>
            </a:r>
            <a:r>
              <a:rPr b="1" lang="en"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, </a:t>
            </a:r>
            <a:r>
              <a:rPr lang="en"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including icons by </a:t>
            </a:r>
            <a:r>
              <a:rPr b="1" lang="en" sz="1200">
                <a:solidFill>
                  <a:schemeClr val="dk1"/>
                </a:solidFill>
                <a:uFill>
                  <a:noFill/>
                </a:uFill>
                <a:latin typeface="Albert Sans"/>
                <a:ea typeface="Albert Sans"/>
                <a:cs typeface="Albert Sans"/>
                <a:sym typeface="Albert Sans"/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Flaticon</a:t>
            </a:r>
            <a:r>
              <a:rPr b="1" lang="en"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 </a:t>
            </a:r>
            <a:r>
              <a:rPr lang="en" sz="12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and infographics &amp; images by </a:t>
            </a:r>
            <a:r>
              <a:rPr b="1" lang="en" sz="1200">
                <a:solidFill>
                  <a:schemeClr val="dk1"/>
                </a:solidFill>
                <a:uFill>
                  <a:noFill/>
                </a:uFill>
                <a:latin typeface="Albert Sans"/>
                <a:ea typeface="Albert Sans"/>
                <a:cs typeface="Albert Sans"/>
                <a:sym typeface="Albert Sans"/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Freepik</a:t>
            </a:r>
            <a:endParaRPr b="1" sz="1200">
              <a:solidFill>
                <a:schemeClr val="dk1"/>
              </a:solidFill>
              <a:highlight>
                <a:srgbClr val="DFDEFC"/>
              </a:highlight>
              <a:latin typeface="Albert Sans"/>
              <a:ea typeface="Albert Sans"/>
              <a:cs typeface="Albert Sans"/>
              <a:sym typeface="Albert San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">
  <p:cSld name="BLANK_1_1_1_1_1_1_1"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7" name="Google Shape;277;p25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78" name="Google Shape;278;p25"/>
          <p:cNvSpPr/>
          <p:nvPr/>
        </p:nvSpPr>
        <p:spPr>
          <a:xfrm rot="10800000">
            <a:off x="8523546" y="326145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9" name="Google Shape;279;p25"/>
          <p:cNvSpPr/>
          <p:nvPr/>
        </p:nvSpPr>
        <p:spPr>
          <a:xfrm rot="10800000">
            <a:off x="1319096" y="326153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0" name="Google Shape;280;p25"/>
          <p:cNvSpPr/>
          <p:nvPr/>
        </p:nvSpPr>
        <p:spPr>
          <a:xfrm rot="10800000">
            <a:off x="286750" y="829827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1" name="Google Shape;281;p25"/>
          <p:cNvSpPr/>
          <p:nvPr/>
        </p:nvSpPr>
        <p:spPr>
          <a:xfrm rot="10800000">
            <a:off x="715100" y="1678326"/>
            <a:ext cx="84600" cy="84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blurRad="10001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2" name="Google Shape;282;p25"/>
          <p:cNvSpPr/>
          <p:nvPr/>
        </p:nvSpPr>
        <p:spPr>
          <a:xfrm rot="10800000">
            <a:off x="7459675" y="442951"/>
            <a:ext cx="84600" cy="84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3" name="Google Shape;283;p25"/>
          <p:cNvSpPr/>
          <p:nvPr/>
        </p:nvSpPr>
        <p:spPr>
          <a:xfrm rot="10800000">
            <a:off x="8428900" y="1274615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ackground 1">
  <p:cSld name="BLANK_1_1_1_1_1_1_1_1">
    <p:spTree>
      <p:nvGrpSpPr>
        <p:cNvPr id="284" name="Shape 2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5" name="Google Shape;285;p26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286" name="Google Shape;286;p26"/>
          <p:cNvSpPr/>
          <p:nvPr/>
        </p:nvSpPr>
        <p:spPr>
          <a:xfrm flipH="1" rot="10800000">
            <a:off x="344050" y="501170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7" name="Google Shape;287;p26"/>
          <p:cNvSpPr/>
          <p:nvPr/>
        </p:nvSpPr>
        <p:spPr>
          <a:xfrm flipH="1" rot="10800000">
            <a:off x="8685875" y="3201377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8" name="Google Shape;288;p26"/>
          <p:cNvSpPr/>
          <p:nvPr/>
        </p:nvSpPr>
        <p:spPr>
          <a:xfrm flipH="1" rot="10800000">
            <a:off x="366975" y="2229601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89" name="Google Shape;289;p26"/>
          <p:cNvSpPr/>
          <p:nvPr/>
        </p:nvSpPr>
        <p:spPr>
          <a:xfrm flipH="1" rot="10800000">
            <a:off x="7705775" y="4214526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0" name="Google Shape;290;p26"/>
          <p:cNvSpPr/>
          <p:nvPr/>
        </p:nvSpPr>
        <p:spPr>
          <a:xfrm flipH="1" rot="10800000">
            <a:off x="3787375" y="4643470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1" name="Google Shape;291;p26"/>
          <p:cNvSpPr/>
          <p:nvPr/>
        </p:nvSpPr>
        <p:spPr>
          <a:xfrm flipH="1" rot="10800000">
            <a:off x="623050" y="3913078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2" name="Google Shape;292;p26"/>
          <p:cNvSpPr/>
          <p:nvPr/>
        </p:nvSpPr>
        <p:spPr>
          <a:xfrm flipH="1" rot="10800000">
            <a:off x="344050" y="501170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3" name="Google Shape;293;p26"/>
          <p:cNvSpPr/>
          <p:nvPr/>
        </p:nvSpPr>
        <p:spPr>
          <a:xfrm flipH="1" rot="10800000">
            <a:off x="5875200" y="378378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4" name="Google Shape;294;p26"/>
          <p:cNvSpPr/>
          <p:nvPr/>
        </p:nvSpPr>
        <p:spPr>
          <a:xfrm flipH="1" rot="10800000">
            <a:off x="8186625" y="852752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5" name="Google Shape;295;p26"/>
          <p:cNvSpPr/>
          <p:nvPr/>
        </p:nvSpPr>
        <p:spPr>
          <a:xfrm flipH="1" rot="10800000">
            <a:off x="8685875" y="3201377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6" name="Google Shape;296;p26"/>
          <p:cNvSpPr/>
          <p:nvPr/>
        </p:nvSpPr>
        <p:spPr>
          <a:xfrm flipH="1" rot="10800000">
            <a:off x="366975" y="2229601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7" name="Google Shape;297;p26"/>
          <p:cNvSpPr/>
          <p:nvPr/>
        </p:nvSpPr>
        <p:spPr>
          <a:xfrm flipH="1" rot="10800000">
            <a:off x="7705775" y="4214526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8" name="Google Shape;298;p26"/>
          <p:cNvSpPr/>
          <p:nvPr/>
        </p:nvSpPr>
        <p:spPr>
          <a:xfrm flipH="1" rot="10800000">
            <a:off x="3787375" y="4643470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99" name="Google Shape;299;p26"/>
          <p:cNvSpPr/>
          <p:nvPr/>
        </p:nvSpPr>
        <p:spPr>
          <a:xfrm flipH="1" rot="10800000">
            <a:off x="2482125" y="550926"/>
            <a:ext cx="84600" cy="84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Google Shape;37;p4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38" name="Google Shape;38;p4"/>
          <p:cNvSpPr txBox="1"/>
          <p:nvPr>
            <p:ph idx="1" type="body"/>
          </p:nvPr>
        </p:nvSpPr>
        <p:spPr>
          <a:xfrm>
            <a:off x="720000" y="1414450"/>
            <a:ext cx="7704000" cy="3075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39" name="Google Shape;39;p4"/>
          <p:cNvSpPr txBox="1"/>
          <p:nvPr>
            <p:ph type="title"/>
          </p:nvPr>
        </p:nvSpPr>
        <p:spPr>
          <a:xfrm>
            <a:off x="1210225" y="53500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40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Google Shape;41;p5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42" name="Google Shape;42;p5"/>
          <p:cNvSpPr txBox="1"/>
          <p:nvPr>
            <p:ph type="title"/>
          </p:nvPr>
        </p:nvSpPr>
        <p:spPr>
          <a:xfrm>
            <a:off x="1210225" y="53500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43" name="Google Shape;43;p5"/>
          <p:cNvSpPr txBox="1"/>
          <p:nvPr>
            <p:ph idx="1" type="subTitle"/>
          </p:nvPr>
        </p:nvSpPr>
        <p:spPr>
          <a:xfrm>
            <a:off x="2375359" y="1466975"/>
            <a:ext cx="48726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44" name="Google Shape;44;p5"/>
          <p:cNvSpPr txBox="1"/>
          <p:nvPr>
            <p:ph idx="2" type="body"/>
          </p:nvPr>
        </p:nvSpPr>
        <p:spPr>
          <a:xfrm>
            <a:off x="2375359" y="1725550"/>
            <a:ext cx="4872600" cy="11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 sz="16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5" name="Google Shape;45;p5"/>
          <p:cNvSpPr txBox="1"/>
          <p:nvPr>
            <p:ph idx="3" type="subTitle"/>
          </p:nvPr>
        </p:nvSpPr>
        <p:spPr>
          <a:xfrm>
            <a:off x="2375359" y="3188025"/>
            <a:ext cx="4872600" cy="399900"/>
          </a:xfrm>
          <a:prstGeom prst="rect">
            <a:avLst/>
          </a:prstGeom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b="1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Bebas Neue"/>
              <a:buNone/>
              <a:defRPr sz="24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46" name="Google Shape;46;p5"/>
          <p:cNvSpPr txBox="1"/>
          <p:nvPr>
            <p:ph idx="4" type="body"/>
          </p:nvPr>
        </p:nvSpPr>
        <p:spPr>
          <a:xfrm>
            <a:off x="2375359" y="3446600"/>
            <a:ext cx="4872600" cy="116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ts val="1400"/>
              <a:buChar char="●"/>
              <a:defRPr sz="1600"/>
            </a:lvl1pPr>
            <a:lvl2pPr indent="-317500" lvl="1" marL="914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5"/>
          <p:cNvSpPr/>
          <p:nvPr/>
        </p:nvSpPr>
        <p:spPr>
          <a:xfrm flipH="1">
            <a:off x="8428896" y="1182176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5"/>
          <p:cNvSpPr/>
          <p:nvPr/>
        </p:nvSpPr>
        <p:spPr>
          <a:xfrm flipH="1">
            <a:off x="8364250" y="3864760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9" name="Google Shape;49;p5"/>
          <p:cNvSpPr/>
          <p:nvPr/>
        </p:nvSpPr>
        <p:spPr>
          <a:xfrm flipH="1">
            <a:off x="358675" y="848973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" name="Google Shape;50;p5"/>
          <p:cNvSpPr/>
          <p:nvPr/>
        </p:nvSpPr>
        <p:spPr>
          <a:xfrm flipH="1">
            <a:off x="6236025" y="132823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1" name="Google Shape;51;p5"/>
          <p:cNvSpPr/>
          <p:nvPr/>
        </p:nvSpPr>
        <p:spPr>
          <a:xfrm flipH="1">
            <a:off x="307100" y="3314074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" name="Google Shape;52;p5"/>
          <p:cNvSpPr/>
          <p:nvPr/>
        </p:nvSpPr>
        <p:spPr>
          <a:xfrm flipH="1">
            <a:off x="1415696" y="4711251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6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6"/>
          <p:cNvSpPr txBox="1"/>
          <p:nvPr>
            <p:ph type="title"/>
          </p:nvPr>
        </p:nvSpPr>
        <p:spPr>
          <a:xfrm>
            <a:off x="1210225" y="53500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56" name="Google Shape;56;p6"/>
          <p:cNvSpPr/>
          <p:nvPr/>
        </p:nvSpPr>
        <p:spPr>
          <a:xfrm>
            <a:off x="348450" y="1172001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4286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7" name="Google Shape;57;p6"/>
          <p:cNvSpPr/>
          <p:nvPr/>
        </p:nvSpPr>
        <p:spPr>
          <a:xfrm>
            <a:off x="1210225" y="381649"/>
            <a:ext cx="84600" cy="84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" name="Google Shape;58;p6"/>
          <p:cNvSpPr/>
          <p:nvPr/>
        </p:nvSpPr>
        <p:spPr>
          <a:xfrm>
            <a:off x="7812000" y="381651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9" name="Google Shape;59;p6"/>
          <p:cNvSpPr/>
          <p:nvPr/>
        </p:nvSpPr>
        <p:spPr>
          <a:xfrm>
            <a:off x="8719350" y="1963335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" name="Google Shape;61;p7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62" name="Google Shape;62;p7"/>
          <p:cNvSpPr txBox="1"/>
          <p:nvPr>
            <p:ph type="title"/>
          </p:nvPr>
        </p:nvSpPr>
        <p:spPr>
          <a:xfrm>
            <a:off x="1210225" y="535000"/>
            <a:ext cx="6723600" cy="1183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63" name="Google Shape;63;p7"/>
          <p:cNvSpPr/>
          <p:nvPr>
            <p:ph idx="2" type="pic"/>
          </p:nvPr>
        </p:nvSpPr>
        <p:spPr>
          <a:xfrm>
            <a:off x="1572019" y="2072548"/>
            <a:ext cx="2389200" cy="23925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sp>
      <p:sp>
        <p:nvSpPr>
          <p:cNvPr id="64" name="Google Shape;64;p7"/>
          <p:cNvSpPr txBox="1"/>
          <p:nvPr>
            <p:ph idx="1" type="subTitle"/>
          </p:nvPr>
        </p:nvSpPr>
        <p:spPr>
          <a:xfrm flipH="1">
            <a:off x="4576450" y="2493025"/>
            <a:ext cx="3129900" cy="1608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5" name="Google Shape;65;p7"/>
          <p:cNvSpPr/>
          <p:nvPr/>
        </p:nvSpPr>
        <p:spPr>
          <a:xfrm>
            <a:off x="8544575" y="1792601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7"/>
          <p:cNvSpPr/>
          <p:nvPr/>
        </p:nvSpPr>
        <p:spPr>
          <a:xfrm>
            <a:off x="334100" y="3413735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7" name="Google Shape;67;p7"/>
          <p:cNvSpPr/>
          <p:nvPr/>
        </p:nvSpPr>
        <p:spPr>
          <a:xfrm>
            <a:off x="8462725" y="3950998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8" name="Google Shape;68;p7"/>
          <p:cNvSpPr/>
          <p:nvPr/>
        </p:nvSpPr>
        <p:spPr>
          <a:xfrm>
            <a:off x="574025" y="1634199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7"/>
          <p:cNvSpPr/>
          <p:nvPr/>
        </p:nvSpPr>
        <p:spPr>
          <a:xfrm>
            <a:off x="6099100" y="4682499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>
                <a:alpha val="69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0" name="Google Shape;70;p7"/>
          <p:cNvSpPr/>
          <p:nvPr/>
        </p:nvSpPr>
        <p:spPr>
          <a:xfrm>
            <a:off x="7577050" y="313648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Google Shape;72;p8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73" name="Google Shape;73;p8"/>
          <p:cNvSpPr txBox="1"/>
          <p:nvPr>
            <p:ph type="title"/>
          </p:nvPr>
        </p:nvSpPr>
        <p:spPr>
          <a:xfrm>
            <a:off x="1388100" y="2339375"/>
            <a:ext cx="6367800" cy="1855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10000"/>
            </a:lvl1pPr>
            <a:lvl2pPr lvl="1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74" name="Google Shape;74;p8"/>
          <p:cNvSpPr/>
          <p:nvPr/>
        </p:nvSpPr>
        <p:spPr>
          <a:xfrm>
            <a:off x="1821275" y="283001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5" name="Google Shape;75;p8"/>
          <p:cNvSpPr/>
          <p:nvPr/>
        </p:nvSpPr>
        <p:spPr>
          <a:xfrm>
            <a:off x="6076775" y="283010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6" name="Google Shape;76;p8"/>
          <p:cNvSpPr/>
          <p:nvPr/>
        </p:nvSpPr>
        <p:spPr>
          <a:xfrm>
            <a:off x="8650575" y="3815423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7" name="Google Shape;77;p8"/>
          <p:cNvSpPr/>
          <p:nvPr/>
        </p:nvSpPr>
        <p:spPr>
          <a:xfrm>
            <a:off x="3978500" y="4578223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8"/>
          <p:cNvSpPr/>
          <p:nvPr/>
        </p:nvSpPr>
        <p:spPr>
          <a:xfrm>
            <a:off x="436525" y="1901249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Google Shape;80;p9"/>
          <p:cNvPicPr preferRelativeResize="0"/>
          <p:nvPr/>
        </p:nvPicPr>
        <p:blipFill rotWithShape="1">
          <a:blip r:embed="rId2">
            <a:alphaModFix amt="21000"/>
          </a:blip>
          <a:srcRect b="0" l="0" r="0" t="0"/>
          <a:stretch/>
        </p:blipFill>
        <p:spPr>
          <a:xfrm>
            <a:off x="0" y="0"/>
            <a:ext cx="9144000" cy="5143500"/>
          </a:xfrm>
          <a:prstGeom prst="rect">
            <a:avLst/>
          </a:prstGeom>
          <a:noFill/>
          <a:ln>
            <a:noFill/>
          </a:ln>
        </p:spPr>
      </p:pic>
      <p:sp>
        <p:nvSpPr>
          <p:cNvPr id="81" name="Google Shape;81;p9"/>
          <p:cNvSpPr txBox="1"/>
          <p:nvPr>
            <p:ph type="title"/>
          </p:nvPr>
        </p:nvSpPr>
        <p:spPr>
          <a:xfrm>
            <a:off x="2487725" y="1591196"/>
            <a:ext cx="4168800" cy="84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5000">
                <a:solidFill>
                  <a:schemeClr val="dk2"/>
                </a:solidFill>
              </a:defRPr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82" name="Google Shape;82;p9"/>
          <p:cNvSpPr txBox="1"/>
          <p:nvPr>
            <p:ph idx="1" type="subTitle"/>
          </p:nvPr>
        </p:nvSpPr>
        <p:spPr>
          <a:xfrm>
            <a:off x="1936750" y="2731325"/>
            <a:ext cx="5270700" cy="141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600"/>
            </a:lvl1pPr>
            <a:lvl2pPr lvl="1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83" name="Google Shape;83;p9"/>
          <p:cNvSpPr/>
          <p:nvPr/>
        </p:nvSpPr>
        <p:spPr>
          <a:xfrm flipH="1">
            <a:off x="8619971" y="2547238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4" name="Google Shape;84;p9"/>
          <p:cNvSpPr/>
          <p:nvPr/>
        </p:nvSpPr>
        <p:spPr>
          <a:xfrm flipH="1">
            <a:off x="7702625" y="470348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5" name="Google Shape;85;p9"/>
          <p:cNvSpPr/>
          <p:nvPr/>
        </p:nvSpPr>
        <p:spPr>
          <a:xfrm flipH="1">
            <a:off x="2357050" y="321524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6" name="Google Shape;86;p9"/>
          <p:cNvSpPr/>
          <p:nvPr/>
        </p:nvSpPr>
        <p:spPr>
          <a:xfrm flipH="1">
            <a:off x="396571" y="1246276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9"/>
          <p:cNvSpPr/>
          <p:nvPr/>
        </p:nvSpPr>
        <p:spPr>
          <a:xfrm flipH="1">
            <a:off x="396575" y="3770299"/>
            <a:ext cx="84600" cy="84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0"/>
          <p:cNvSpPr txBox="1"/>
          <p:nvPr>
            <p:ph type="title"/>
          </p:nvPr>
        </p:nvSpPr>
        <p:spPr>
          <a:xfrm>
            <a:off x="3072100" y="534997"/>
            <a:ext cx="4940700" cy="107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 algn="ctr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20" Type="http://schemas.openxmlformats.org/officeDocument/2006/relationships/slideLayout" Target="../slideLayouts/slideLayout20.xml"/><Relationship Id="rId22" Type="http://schemas.openxmlformats.org/officeDocument/2006/relationships/slideLayout" Target="../slideLayouts/slideLayout22.xml"/><Relationship Id="rId21" Type="http://schemas.openxmlformats.org/officeDocument/2006/relationships/slideLayout" Target="../slideLayouts/slideLayout21.xml"/><Relationship Id="rId24" Type="http://schemas.openxmlformats.org/officeDocument/2006/relationships/slideLayout" Target="../slideLayouts/slideLayout24.xml"/><Relationship Id="rId23" Type="http://schemas.openxmlformats.org/officeDocument/2006/relationships/slideLayout" Target="../slideLayouts/slideLayout23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26" Type="http://schemas.openxmlformats.org/officeDocument/2006/relationships/theme" Target="../theme/theme2.xml"/><Relationship Id="rId25" Type="http://schemas.openxmlformats.org/officeDocument/2006/relationships/slideLayout" Target="../slideLayouts/slideLayout25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gradFill>
          <a:gsLst>
            <a:gs pos="0">
              <a:schemeClr val="accent3"/>
            </a:gs>
            <a:gs pos="100000">
              <a:schemeClr val="accent4"/>
            </a:gs>
          </a:gsLst>
          <a:path path="circle">
            <a:fillToRect b="50%" l="50%" r="50%" t="50%"/>
          </a:path>
          <a:tileRect/>
        </a:gra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715100" y="445025"/>
            <a:ext cx="77139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Quicksand"/>
              <a:buNone/>
              <a:defRPr b="1" sz="35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71510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1pPr>
            <a:lvl2pPr indent="-317500" lvl="1" marL="914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2pPr>
            <a:lvl3pPr indent="-317500" lvl="2" marL="1371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3pPr>
            <a:lvl4pPr indent="-317500" lvl="3" marL="1828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4pPr>
            <a:lvl5pPr indent="-317500" lvl="4" marL="22860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5pPr>
            <a:lvl6pPr indent="-317500" lvl="5" marL="2743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6pPr>
            <a:lvl7pPr indent="-317500" lvl="6" marL="32004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●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7pPr>
            <a:lvl8pPr indent="-317500" lvl="7" marL="3657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○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8pPr>
            <a:lvl9pPr indent="-317500" lvl="8" marL="41148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lbert Sans"/>
              <a:buChar char="■"/>
              <a:defRPr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  <p:sldLayoutId id="2147483666" r:id="rId19"/>
    <p:sldLayoutId id="2147483667" r:id="rId20"/>
    <p:sldLayoutId id="2147483668" r:id="rId21"/>
    <p:sldLayoutId id="2147483669" r:id="rId22"/>
    <p:sldLayoutId id="2147483670" r:id="rId23"/>
    <p:sldLayoutId id="2147483671" r:id="rId24"/>
    <p:sldLayoutId id="2147483672" r:id="rId25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0.xml" Type="http://schemas.openxmlformats.org/officeDocument/2006/relationships/notesSlide"/><Relationship Id="rId3" Target="../media/image4.jpeg" Type="http://schemas.openxmlformats.org/officeDocument/2006/relationships/image"/><Relationship Id="rId4" Target="../media/image13.png" Type="http://schemas.openxmlformats.org/officeDocument/2006/relationships/image"/></Relationships>
</file>

<file path=ppt/slides/_rels/slide11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1.xml" Type="http://schemas.openxmlformats.org/officeDocument/2006/relationships/notesSlide"/><Relationship Id="rId3" Target="../media/image16.jpeg" Type="http://schemas.openxmlformats.org/officeDocument/2006/relationships/image"/><Relationship Id="rId4" Target="../media/image9.jpeg" Type="http://schemas.openxmlformats.org/officeDocument/2006/relationships/image"/><Relationship Id="rId5" Target="../media/image6.jpeg" Type="http://schemas.openxmlformats.org/officeDocument/2006/relationships/image"/><Relationship Id="rId6" Target="../media/image7.jpeg" Type="http://schemas.openxmlformats.org/officeDocument/2006/relationships/image"/><Relationship Id="rId7" Target="../media/image19.jpeg" Type="http://schemas.openxmlformats.org/officeDocument/2006/relationships/image"/></Relationships>
</file>

<file path=ppt/slides/_rels/slide12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2.xml" Type="http://schemas.openxmlformats.org/officeDocument/2006/relationships/notesSlide"/><Relationship Id="rId3" Target="../media/image14.png" Type="http://schemas.openxmlformats.org/officeDocument/2006/relationships/image"/><Relationship Id="rId4" Target="../media/image15.jpeg" Type="http://schemas.openxmlformats.org/officeDocument/2006/relationships/image"/></Relationships>
</file>

<file path=ppt/slides/_rels/slide13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3.xml" Type="http://schemas.openxmlformats.org/officeDocument/2006/relationships/notesSlide"/><Relationship Id="rId3" Target="../media/image18.png" Type="http://schemas.openxmlformats.org/officeDocument/2006/relationships/image"/><Relationship Id="rId4" Target="../media/image16.jpeg" Type="http://schemas.openxmlformats.org/officeDocument/2006/relationships/image"/><Relationship Id="rId5" Target="../media/image23.jpeg" Type="http://schemas.openxmlformats.org/officeDocument/2006/relationships/image"/><Relationship Id="rId6" Target="../media/image21.jpeg" Type="http://schemas.openxmlformats.org/officeDocument/2006/relationships/image"/><Relationship Id="rId7" Target="../media/image22.jpeg" Type="http://schemas.openxmlformats.org/officeDocument/2006/relationships/image"/></Relationships>
</file>

<file path=ppt/slides/_rels/slide14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4.xml" Type="http://schemas.openxmlformats.org/officeDocument/2006/relationships/notesSlide"/><Relationship Id="rId3" Target="../media/image25.jpeg" Type="http://schemas.openxmlformats.org/officeDocument/2006/relationships/image"/><Relationship Id="rId4" Target="../media/image24.jpeg" Type="http://schemas.openxmlformats.org/officeDocument/2006/relationships/image"/><Relationship Id="rId5" Target="../media/image29.jpeg" Type="http://schemas.openxmlformats.org/officeDocument/2006/relationships/image"/><Relationship Id="rId6" Target="../media/image31.jpeg" Type="http://schemas.openxmlformats.org/officeDocument/2006/relationships/image"/><Relationship Id="rId7" Target="../media/image20.jpeg" Type="http://schemas.openxmlformats.org/officeDocument/2006/relationships/image"/></Relationships>
</file>

<file path=ppt/slides/_rels/slide15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5.xml" Type="http://schemas.openxmlformats.org/officeDocument/2006/relationships/notesSlide"/><Relationship Id="rId3" Target="../media/image25.jpeg" Type="http://schemas.openxmlformats.org/officeDocument/2006/relationships/image"/><Relationship Id="rId4" Target="../media/image28.jpeg" Type="http://schemas.openxmlformats.org/officeDocument/2006/relationships/image"/><Relationship Id="rId5" Target="../media/image26.jpeg" Type="http://schemas.openxmlformats.org/officeDocument/2006/relationships/image"/><Relationship Id="rId6" Target="../media/image34.jpeg" Type="http://schemas.openxmlformats.org/officeDocument/2006/relationships/image"/></Relationships>
</file>

<file path=ppt/slides/_rels/slide16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6.xml" Type="http://schemas.openxmlformats.org/officeDocument/2006/relationships/notesSlide"/><Relationship Id="rId3" Target="../media/image30.jpeg" Type="http://schemas.openxmlformats.org/officeDocument/2006/relationships/image"/><Relationship Id="rId4" Target="../media/image27.jpeg" Type="http://schemas.openxmlformats.org/officeDocument/2006/relationships/image"/><Relationship Id="rId5" Target="../media/image34.jpeg" Type="http://schemas.openxmlformats.org/officeDocument/2006/relationships/image"/><Relationship Id="rId6" Target="../media/image36.jpeg" Type="http://schemas.openxmlformats.org/officeDocument/2006/relationships/image"/></Relationships>
</file>

<file path=ppt/slides/_rels/slide17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7.xml" Type="http://schemas.openxmlformats.org/officeDocument/2006/relationships/notesSlide"/><Relationship Id="rId3" Target="../media/image39.jpeg" Type="http://schemas.openxmlformats.org/officeDocument/2006/relationships/image"/><Relationship Id="rId4" Target="../media/image37.jpeg" Type="http://schemas.openxmlformats.org/officeDocument/2006/relationships/image"/><Relationship Id="rId5" Target="../media/image38.jpeg" Type="http://schemas.openxmlformats.org/officeDocument/2006/relationships/image"/><Relationship Id="rId6" Target="../media/image32.jpeg" Type="http://schemas.openxmlformats.org/officeDocument/2006/relationships/image"/><Relationship Id="rId7" Target="../media/image33.jpeg" Type="http://schemas.openxmlformats.org/officeDocument/2006/relationships/image"/></Relationships>
</file>

<file path=ppt/slides/_rels/slide18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8.xml" Type="http://schemas.openxmlformats.org/officeDocument/2006/relationships/notesSlide"/><Relationship Id="rId3" Target="../media/image35.jpeg" Type="http://schemas.openxmlformats.org/officeDocument/2006/relationships/image"/><Relationship Id="rId4" Target="../media/image43.jpeg" Type="http://schemas.openxmlformats.org/officeDocument/2006/relationships/image"/></Relationships>
</file>

<file path=ppt/slides/_rels/slide19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19.xml" Type="http://schemas.openxmlformats.org/officeDocument/2006/relationships/notesSlide"/><Relationship Id="rId3" Target="../media/image42.jpeg" Type="http://schemas.openxmlformats.org/officeDocument/2006/relationships/image"/><Relationship Id="rId4" Target="../media/image41.jpeg" Type="http://schemas.openxmlformats.org/officeDocument/2006/relationships/image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0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20.xml"/><Relationship Id="rId3" Type="http://schemas.openxmlformats.org/officeDocument/2006/relationships/image" Target="../media/image40.png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3.xml"/><Relationship Id="rId2" Type="http://schemas.openxmlformats.org/officeDocument/2006/relationships/notesSlide" Target="../notesSlides/notesSlide21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 ?><Relationships xmlns="http://schemas.openxmlformats.org/package/2006/relationships"><Relationship Id="rId1" Target="../slideLayouts/slideLayout15.xml" Type="http://schemas.openxmlformats.org/officeDocument/2006/relationships/slideLayout"/><Relationship Id="rId2" Target="../notesSlides/notesSlide4.xml" Type="http://schemas.openxmlformats.org/officeDocument/2006/relationships/notesSlide"/><Relationship Id="rId3" Target="../media/image5.jpeg" Type="http://schemas.openxmlformats.org/officeDocument/2006/relationships/image"/></Relationships>
</file>

<file path=ppt/slides/_rels/slide5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5.xml" Type="http://schemas.openxmlformats.org/officeDocument/2006/relationships/notesSlide"/><Relationship Id="rId3" Target="../media/image11.jpeg" Type="http://schemas.openxmlformats.org/officeDocument/2006/relationships/image"/><Relationship Id="rId4" Target="../media/image10.jpeg" Type="http://schemas.openxmlformats.org/officeDocument/2006/relationships/image"/><Relationship Id="rId5" Target="../media/image2.jpeg" Type="http://schemas.openxmlformats.org/officeDocument/2006/relationships/image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0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8.xml" Type="http://schemas.openxmlformats.org/officeDocument/2006/relationships/notesSlide"/><Relationship Id="rId3" Target="../media/image3.jpeg" Type="http://schemas.openxmlformats.org/officeDocument/2006/relationships/image"/><Relationship Id="rId4" Target="../media/image8.png" Type="http://schemas.openxmlformats.org/officeDocument/2006/relationships/image"/></Relationships>
</file>

<file path=ppt/slides/_rels/slide9.xml.rels><?xml version="1.0" encoding="UTF-8" standalone="yes" ?><Relationships xmlns="http://schemas.openxmlformats.org/package/2006/relationships"><Relationship Id="rId1" Target="../slideLayouts/slideLayout5.xml" Type="http://schemas.openxmlformats.org/officeDocument/2006/relationships/slideLayout"/><Relationship Id="rId2" Target="../notesSlides/notesSlide9.xml" Type="http://schemas.openxmlformats.org/officeDocument/2006/relationships/notesSlide"/><Relationship Id="rId3" Target="../media/image12.jpeg" Type="http://schemas.openxmlformats.org/officeDocument/2006/relationships/image"/><Relationship Id="rId4" Target="../media/image17.png" Type="http://schemas.openxmlformats.org/officeDocument/2006/relationships/image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3" name="Shape 3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" name="Google Shape;304;p27"/>
          <p:cNvSpPr txBox="1"/>
          <p:nvPr>
            <p:ph type="ctrTitle"/>
          </p:nvPr>
        </p:nvSpPr>
        <p:spPr>
          <a:xfrm>
            <a:off x="1599450" y="2186913"/>
            <a:ext cx="5945100" cy="909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4100"/>
              <a:t>Assignment 6</a:t>
            </a:r>
            <a:endParaRPr sz="41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8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rgbClr val="D519D5"/>
                </a:solidFill>
              </a:rPr>
              <a:t>Med-Fi Prototype</a:t>
            </a:r>
            <a:endParaRPr sz="3000">
              <a:solidFill>
                <a:srgbClr val="D519D5"/>
              </a:solidFill>
            </a:endParaRPr>
          </a:p>
        </p:txBody>
      </p:sp>
      <p:sp>
        <p:nvSpPr>
          <p:cNvPr id="305" name="Google Shape;305;p27"/>
          <p:cNvSpPr/>
          <p:nvPr/>
        </p:nvSpPr>
        <p:spPr>
          <a:xfrm>
            <a:off x="2076488" y="1756450"/>
            <a:ext cx="4991015" cy="346968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noFill/>
                <a:latin typeface="Quicksand"/>
              </a:rPr>
              <a:t>Stepping Through Time: Team 1</a:t>
            </a:r>
          </a:p>
        </p:txBody>
      </p:sp>
      <p:grpSp>
        <p:nvGrpSpPr>
          <p:cNvPr id="306" name="Google Shape;306;p27"/>
          <p:cNvGrpSpPr/>
          <p:nvPr/>
        </p:nvGrpSpPr>
        <p:grpSpPr>
          <a:xfrm>
            <a:off x="1594700" y="2641713"/>
            <a:ext cx="5954600" cy="0"/>
            <a:chOff x="1594700" y="2019850"/>
            <a:chExt cx="5954600" cy="0"/>
          </a:xfrm>
        </p:grpSpPr>
        <p:cxnSp>
          <p:nvCxnSpPr>
            <p:cNvPr id="307" name="Google Shape;307;p27"/>
            <p:cNvCxnSpPr/>
            <p:nvPr/>
          </p:nvCxnSpPr>
          <p:spPr>
            <a:xfrm>
              <a:off x="1594700" y="2019850"/>
              <a:ext cx="759600" cy="0"/>
            </a:xfrm>
            <a:prstGeom prst="straightConnector1">
              <a:avLst/>
            </a:pr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100013" rotWithShape="0" algn="bl">
                <a:schemeClr val="dk2">
                  <a:alpha val="68000"/>
                </a:schemeClr>
              </a:outerShdw>
            </a:effectLst>
          </p:spPr>
        </p:cxnSp>
        <p:cxnSp>
          <p:nvCxnSpPr>
            <p:cNvPr id="308" name="Google Shape;308;p27"/>
            <p:cNvCxnSpPr/>
            <p:nvPr/>
          </p:nvCxnSpPr>
          <p:spPr>
            <a:xfrm>
              <a:off x="6789700" y="2019850"/>
              <a:ext cx="759600" cy="0"/>
            </a:xfrm>
            <a:prstGeom prst="straightConnector1">
              <a:avLst/>
            </a:prstGeom>
            <a:noFill/>
            <a:ln cap="rnd" cmpd="sng" w="28575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  <a:effectLst>
              <a:outerShdw blurRad="100013" rotWithShape="0" algn="bl">
                <a:schemeClr val="dk2">
                  <a:alpha val="68000"/>
                </a:schemeClr>
              </a:outerShdw>
            </a:effectLst>
          </p:spPr>
        </p:cxnSp>
      </p:grpSp>
      <p:sp>
        <p:nvSpPr>
          <p:cNvPr id="309" name="Google Shape;309;p27"/>
          <p:cNvSpPr/>
          <p:nvPr/>
        </p:nvSpPr>
        <p:spPr>
          <a:xfrm>
            <a:off x="344050" y="3766909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blurRad="42863" rotWithShape="0" algn="bl">
              <a:schemeClr val="accen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0" name="Google Shape;310;p27"/>
          <p:cNvSpPr/>
          <p:nvPr/>
        </p:nvSpPr>
        <p:spPr>
          <a:xfrm>
            <a:off x="6511525" y="572226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1" name="Google Shape;311;p27"/>
          <p:cNvSpPr/>
          <p:nvPr/>
        </p:nvSpPr>
        <p:spPr>
          <a:xfrm>
            <a:off x="1836900" y="756335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2" name="Google Shape;312;p27"/>
          <p:cNvSpPr/>
          <p:nvPr/>
        </p:nvSpPr>
        <p:spPr>
          <a:xfrm>
            <a:off x="7301150" y="4427073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13" name="Google Shape;313;p27"/>
          <p:cNvSpPr/>
          <p:nvPr/>
        </p:nvSpPr>
        <p:spPr>
          <a:xfrm>
            <a:off x="2076425" y="4096624"/>
            <a:ext cx="84600" cy="84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36" name="Shape 4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7" name="Google Shape;437;p36"/>
          <p:cNvGraphicFramePr/>
          <p:nvPr/>
        </p:nvGraphicFramePr>
        <p:xfrm>
          <a:off x="719975" y="921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{4794C4B4-3894-4127-AEF8-34AFAA7F25F2}</a:tableStyleId>
              </a:tblPr>
              <a:tblGrid>
                <a:gridCol w="2568000"/>
              </a:tblGrid>
              <a:tr h="5318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200">
                          <a:solidFill>
                            <a:schemeClr val="accent4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Scanning</a:t>
                      </a:r>
                      <a:endParaRPr b="1" sz="2200">
                        <a:solidFill>
                          <a:schemeClr val="accent4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522375">
                <a:tc rowSpan="2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ts val="1400"/>
                        <a:buFont typeface="Albert Sans"/>
                        <a:buChar char="●"/>
                      </a:pPr>
                      <a:r>
                        <a:rPr lang="en">
                          <a:solidFill>
                            <a:srgbClr val="CC0000"/>
                          </a:solidFill>
                          <a:latin typeface="Albert Sans"/>
                          <a:ea typeface="Albert Sans"/>
                          <a:cs typeface="Albert Sans"/>
                          <a:sym typeface="Albert Sans"/>
                        </a:rPr>
                        <a:t>Users did not understand how to complete the scanning task.</a:t>
                      </a:r>
                      <a:endParaRPr>
                        <a:solidFill>
                          <a:srgbClr val="CC0000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8761D"/>
                        </a:buClr>
                        <a:buSzPts val="1400"/>
                        <a:buFont typeface="Albert Sans"/>
                        <a:buChar char="●"/>
                      </a:pPr>
                      <a:r>
                        <a:rPr lang="en">
                          <a:solidFill>
                            <a:srgbClr val="38761D"/>
                          </a:solidFill>
                          <a:latin typeface="Albert Sans"/>
                          <a:ea typeface="Albert Sans"/>
                          <a:cs typeface="Albert Sans"/>
                          <a:sym typeface="Albert Sans"/>
                        </a:rPr>
                        <a:t>In response, we provided an instructions page where we can give an idea on how scanning works.</a:t>
                      </a:r>
                      <a:endParaRPr>
                        <a:solidFill>
                          <a:srgbClr val="38761D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38761D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Albert Sans"/>
                          <a:ea typeface="Albert Sans"/>
                          <a:cs typeface="Albert Sans"/>
                          <a:sym typeface="Albert Sans"/>
                        </a:rPr>
                        <a:t>Users will learn to use the scanning functionality more easily.</a:t>
                      </a:r>
                      <a:endParaRPr>
                        <a:solidFill>
                          <a:schemeClr val="accent3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379225">
                <a:tc vMerge="1"/>
              </a:tr>
            </a:tbl>
          </a:graphicData>
        </a:graphic>
      </p:graphicFrame>
      <p:sp>
        <p:nvSpPr>
          <p:cNvPr id="438" name="Google Shape;438;p36"/>
          <p:cNvSpPr/>
          <p:nvPr/>
        </p:nvSpPr>
        <p:spPr>
          <a:xfrm>
            <a:off x="468325" y="2102160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39" name="Google Shape;439;p36"/>
          <p:cNvSpPr/>
          <p:nvPr/>
        </p:nvSpPr>
        <p:spPr>
          <a:xfrm>
            <a:off x="8801550" y="872849"/>
            <a:ext cx="84600" cy="846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40" name="Google Shape;440;p36"/>
          <p:cNvSpPr txBox="1"/>
          <p:nvPr>
            <p:ph type="title"/>
          </p:nvPr>
        </p:nvSpPr>
        <p:spPr>
          <a:xfrm>
            <a:off x="1210175" y="13085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Notable Revisions 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441" name="Google Shape;441;p36"/>
          <p:cNvCxnSpPr/>
          <p:nvPr/>
        </p:nvCxnSpPr>
        <p:spPr>
          <a:xfrm>
            <a:off x="715050" y="767850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>
                <a:alpha val="68000"/>
              </a:schemeClr>
            </a:outerShdw>
          </a:effectLst>
        </p:spPr>
      </p:cxnSp>
      <p:pic>
        <p:nvPicPr>
          <p:cNvPr id="442" name="Google Shape;442;p3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66088" y="832150"/>
            <a:ext cx="2174700" cy="4135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  <p:pic>
        <p:nvPicPr>
          <p:cNvPr id="443" name="Google Shape;443;p36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710450" y="832150"/>
            <a:ext cx="1935300" cy="4135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  <p:cxnSp>
        <p:nvCxnSpPr>
          <p:cNvPr id="444" name="Google Shape;444;p36"/>
          <p:cNvCxnSpPr>
            <a:stCxn id="442" idx="3"/>
            <a:endCxn id="443" idx="1"/>
          </p:cNvCxnSpPr>
          <p:nvPr/>
        </p:nvCxnSpPr>
        <p:spPr>
          <a:xfrm>
            <a:off x="5840788" y="2899750"/>
            <a:ext cx="869700" cy="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48" name="Shape 4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9" name="Google Shape;449;p37"/>
          <p:cNvSpPr txBox="1"/>
          <p:nvPr>
            <p:ph type="title"/>
          </p:nvPr>
        </p:nvSpPr>
        <p:spPr>
          <a:xfrm>
            <a:off x="122100" y="0"/>
            <a:ext cx="8899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Revised Simple Task Flow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450" name="Google Shape;450;p37"/>
          <p:cNvCxnSpPr/>
          <p:nvPr/>
        </p:nvCxnSpPr>
        <p:spPr>
          <a:xfrm>
            <a:off x="715050" y="620125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>
                <a:alpha val="68000"/>
              </a:schemeClr>
            </a:outerShdw>
          </a:effectLst>
        </p:spPr>
      </p:cxnSp>
      <p:sp>
        <p:nvSpPr>
          <p:cNvPr id="451" name="Google Shape;451;p37"/>
          <p:cNvSpPr txBox="1"/>
          <p:nvPr/>
        </p:nvSpPr>
        <p:spPr>
          <a:xfrm>
            <a:off x="291825" y="4026475"/>
            <a:ext cx="1557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This is the homepage, which opens to a map.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452" name="Google Shape;452;p37"/>
          <p:cNvSpPr txBox="1"/>
          <p:nvPr/>
        </p:nvSpPr>
        <p:spPr>
          <a:xfrm>
            <a:off x="2037650" y="3978900"/>
            <a:ext cx="1557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When you select the scanning icon, it gives brief instructions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453" name="Google Shape;453;p37"/>
          <p:cNvSpPr txBox="1"/>
          <p:nvPr/>
        </p:nvSpPr>
        <p:spPr>
          <a:xfrm>
            <a:off x="3783475" y="3978900"/>
            <a:ext cx="1557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Before scanning, the user is told to point the icon at the object.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454" name="Google Shape;454;p37"/>
          <p:cNvSpPr txBox="1"/>
          <p:nvPr/>
        </p:nvSpPr>
        <p:spPr>
          <a:xfrm>
            <a:off x="5529300" y="3978900"/>
            <a:ext cx="15579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Scanning proceeds until complete.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455" name="Google Shape;455;p37"/>
          <p:cNvSpPr txBox="1"/>
          <p:nvPr/>
        </p:nvSpPr>
        <p:spPr>
          <a:xfrm>
            <a:off x="7275125" y="3978900"/>
            <a:ext cx="15579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You have the option to retake the scan or create the Trove entry.</a:t>
            </a:r>
            <a:endParaRPr sz="11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pic>
        <p:nvPicPr>
          <p:cNvPr id="456" name="Google Shape;456;p3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4463" y="691375"/>
            <a:ext cx="1612600" cy="3263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57" name="Google Shape;457;p3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023975" y="691374"/>
            <a:ext cx="1612600" cy="326748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8" name="Google Shape;458;p37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783475" y="691375"/>
            <a:ext cx="1612600" cy="3291237"/>
          </a:xfrm>
          <a:prstGeom prst="rect">
            <a:avLst/>
          </a:prstGeom>
          <a:noFill/>
          <a:ln>
            <a:noFill/>
          </a:ln>
        </p:spPr>
      </p:pic>
      <p:pic>
        <p:nvPicPr>
          <p:cNvPr id="459" name="Google Shape;459;p37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501950" y="701238"/>
            <a:ext cx="1612600" cy="3271499"/>
          </a:xfrm>
          <a:prstGeom prst="rect">
            <a:avLst/>
          </a:prstGeom>
          <a:noFill/>
          <a:ln>
            <a:noFill/>
          </a:ln>
        </p:spPr>
      </p:pic>
      <p:pic>
        <p:nvPicPr>
          <p:cNvPr id="460" name="Google Shape;460;p37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20424" y="710975"/>
            <a:ext cx="1612601" cy="3252007"/>
          </a:xfrm>
          <a:prstGeom prst="rect">
            <a:avLst/>
          </a:prstGeom>
          <a:noFill/>
          <a:ln>
            <a:noFill/>
          </a:ln>
        </p:spPr>
      </p:pic>
      <p:sp>
        <p:nvSpPr>
          <p:cNvPr id="461" name="Google Shape;461;p37"/>
          <p:cNvSpPr/>
          <p:nvPr/>
        </p:nvSpPr>
        <p:spPr>
          <a:xfrm>
            <a:off x="1380850" y="3435325"/>
            <a:ext cx="378900" cy="3789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2" name="Google Shape;462;p37"/>
          <p:cNvSpPr/>
          <p:nvPr/>
        </p:nvSpPr>
        <p:spPr>
          <a:xfrm>
            <a:off x="2358400" y="3318275"/>
            <a:ext cx="942900" cy="3789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3" name="Google Shape;463;p37"/>
          <p:cNvSpPr/>
          <p:nvPr/>
        </p:nvSpPr>
        <p:spPr>
          <a:xfrm>
            <a:off x="4170413" y="3226500"/>
            <a:ext cx="797700" cy="3789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4" name="Google Shape;464;p37"/>
          <p:cNvSpPr/>
          <p:nvPr/>
        </p:nvSpPr>
        <p:spPr>
          <a:xfrm>
            <a:off x="5955375" y="3277875"/>
            <a:ext cx="722100" cy="3789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5" name="Google Shape;465;p37"/>
          <p:cNvSpPr/>
          <p:nvPr/>
        </p:nvSpPr>
        <p:spPr>
          <a:xfrm>
            <a:off x="7379175" y="2871175"/>
            <a:ext cx="1310100" cy="2358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66" name="Google Shape;466;p37"/>
          <p:cNvSpPr/>
          <p:nvPr/>
        </p:nvSpPr>
        <p:spPr>
          <a:xfrm>
            <a:off x="7371675" y="2635375"/>
            <a:ext cx="1310100" cy="2358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67" name="Google Shape;467;p37"/>
          <p:cNvCxnSpPr>
            <a:stCxn id="461" idx="6"/>
          </p:cNvCxnSpPr>
          <p:nvPr/>
        </p:nvCxnSpPr>
        <p:spPr>
          <a:xfrm flipH="1" rot="10800000">
            <a:off x="1759750" y="3056575"/>
            <a:ext cx="277800" cy="56820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68" name="Google Shape;468;p37"/>
          <p:cNvCxnSpPr>
            <a:stCxn id="462" idx="6"/>
          </p:cNvCxnSpPr>
          <p:nvPr/>
        </p:nvCxnSpPr>
        <p:spPr>
          <a:xfrm flipH="1" rot="10800000">
            <a:off x="3301300" y="2972225"/>
            <a:ext cx="479100" cy="53550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69" name="Google Shape;469;p37"/>
          <p:cNvCxnSpPr/>
          <p:nvPr/>
        </p:nvCxnSpPr>
        <p:spPr>
          <a:xfrm flipH="1" rot="10800000">
            <a:off x="4968113" y="2837550"/>
            <a:ext cx="572100" cy="57840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70" name="Google Shape;470;p37"/>
          <p:cNvCxnSpPr/>
          <p:nvPr/>
        </p:nvCxnSpPr>
        <p:spPr>
          <a:xfrm flipH="1" rot="10800000">
            <a:off x="6677475" y="2871225"/>
            <a:ext cx="538500" cy="59610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471" name="Google Shape;471;p37"/>
          <p:cNvCxnSpPr>
            <a:stCxn id="466" idx="0"/>
            <a:endCxn id="458" idx="0"/>
          </p:cNvCxnSpPr>
          <p:nvPr/>
        </p:nvCxnSpPr>
        <p:spPr>
          <a:xfrm flipH="1" rot="5400000">
            <a:off x="5336325" y="-55025"/>
            <a:ext cx="1944000" cy="3436800"/>
          </a:xfrm>
          <a:prstGeom prst="curvedConnector3">
            <a:avLst>
              <a:gd fmla="val 93119" name="adj1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75" name="Shape 4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6" name="Google Shape;476;p38"/>
          <p:cNvSpPr txBox="1"/>
          <p:nvPr>
            <p:ph type="title"/>
          </p:nvPr>
        </p:nvSpPr>
        <p:spPr>
          <a:xfrm>
            <a:off x="170500" y="0"/>
            <a:ext cx="8899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Revised Simple Task Flow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477" name="Google Shape;477;p38"/>
          <p:cNvCxnSpPr/>
          <p:nvPr/>
        </p:nvCxnSpPr>
        <p:spPr>
          <a:xfrm>
            <a:off x="715050" y="584625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>
                <a:alpha val="68000"/>
              </a:schemeClr>
            </a:outerShdw>
          </a:effectLst>
        </p:spPr>
      </p:cxnSp>
      <p:sp>
        <p:nvSpPr>
          <p:cNvPr id="478" name="Google Shape;478;p38"/>
          <p:cNvSpPr txBox="1"/>
          <p:nvPr/>
        </p:nvSpPr>
        <p:spPr>
          <a:xfrm>
            <a:off x="2952225" y="3942900"/>
            <a:ext cx="1612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After selecting “Continue to Entry,” can change the settings on their new AR memory.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479" name="Google Shape;479;p38"/>
          <p:cNvSpPr txBox="1"/>
          <p:nvPr/>
        </p:nvSpPr>
        <p:spPr>
          <a:xfrm>
            <a:off x="4676075" y="3942900"/>
            <a:ext cx="16125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At the end of the flow, users can choose to go back to the homepage, see their entry, or decorate the memory.</a:t>
            </a:r>
            <a:endParaRPr sz="11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pic>
        <p:nvPicPr>
          <p:cNvPr id="480" name="Google Shape;480;p3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952225" y="626063"/>
            <a:ext cx="1612500" cy="3275391"/>
          </a:xfrm>
          <a:prstGeom prst="rect">
            <a:avLst/>
          </a:prstGeom>
          <a:noFill/>
          <a:ln>
            <a:noFill/>
          </a:ln>
        </p:spPr>
      </p:pic>
      <p:pic>
        <p:nvPicPr>
          <p:cNvPr id="481" name="Google Shape;481;p3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76075" y="608200"/>
            <a:ext cx="1612500" cy="3311121"/>
          </a:xfrm>
          <a:prstGeom prst="rect">
            <a:avLst/>
          </a:prstGeom>
          <a:noFill/>
          <a:ln>
            <a:noFill/>
          </a:ln>
        </p:spPr>
      </p:pic>
      <p:sp>
        <p:nvSpPr>
          <p:cNvPr id="482" name="Google Shape;482;p38"/>
          <p:cNvSpPr/>
          <p:nvPr/>
        </p:nvSpPr>
        <p:spPr>
          <a:xfrm>
            <a:off x="4053300" y="884100"/>
            <a:ext cx="417600" cy="2358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483" name="Google Shape;483;p38"/>
          <p:cNvCxnSpPr>
            <a:stCxn id="482" idx="6"/>
          </p:cNvCxnSpPr>
          <p:nvPr/>
        </p:nvCxnSpPr>
        <p:spPr>
          <a:xfrm>
            <a:off x="4470900" y="1002000"/>
            <a:ext cx="286500" cy="41250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87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8" name="Google Shape;488;p3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275125" y="691375"/>
            <a:ext cx="1611600" cy="3277427"/>
          </a:xfrm>
          <a:prstGeom prst="rect">
            <a:avLst/>
          </a:prstGeom>
          <a:noFill/>
          <a:ln>
            <a:noFill/>
          </a:ln>
        </p:spPr>
      </p:pic>
      <p:sp>
        <p:nvSpPr>
          <p:cNvPr id="489" name="Google Shape;489;p39"/>
          <p:cNvSpPr txBox="1"/>
          <p:nvPr>
            <p:ph type="title"/>
          </p:nvPr>
        </p:nvSpPr>
        <p:spPr>
          <a:xfrm>
            <a:off x="122100" y="0"/>
            <a:ext cx="8899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Revised Moderate Task Flow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490" name="Google Shape;490;p39"/>
          <p:cNvCxnSpPr/>
          <p:nvPr/>
        </p:nvCxnSpPr>
        <p:spPr>
          <a:xfrm>
            <a:off x="715050" y="620125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>
                <a:alpha val="68000"/>
              </a:schemeClr>
            </a:outerShdw>
          </a:effectLst>
        </p:spPr>
      </p:cxnSp>
      <p:pic>
        <p:nvPicPr>
          <p:cNvPr id="491" name="Google Shape;491;p3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64463" y="691375"/>
            <a:ext cx="1612600" cy="3263849"/>
          </a:xfrm>
          <a:prstGeom prst="rect">
            <a:avLst/>
          </a:prstGeom>
          <a:noFill/>
          <a:ln>
            <a:noFill/>
          </a:ln>
        </p:spPr>
      </p:pic>
      <p:pic>
        <p:nvPicPr>
          <p:cNvPr id="492" name="Google Shape;492;p39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2010288" y="667550"/>
            <a:ext cx="1612600" cy="3263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3" name="Google Shape;493;p39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3756113" y="667550"/>
            <a:ext cx="1612600" cy="3263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494" name="Google Shape;494;p3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501938" y="667550"/>
            <a:ext cx="1612600" cy="3263915"/>
          </a:xfrm>
          <a:prstGeom prst="rect">
            <a:avLst/>
          </a:prstGeom>
          <a:noFill/>
          <a:ln>
            <a:noFill/>
          </a:ln>
        </p:spPr>
      </p:pic>
      <p:sp>
        <p:nvSpPr>
          <p:cNvPr id="495" name="Google Shape;495;p39"/>
          <p:cNvSpPr txBox="1"/>
          <p:nvPr/>
        </p:nvSpPr>
        <p:spPr>
          <a:xfrm>
            <a:off x="291825" y="4026475"/>
            <a:ext cx="1557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This is the homepage, which opens to a map.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496" name="Google Shape;496;p39"/>
          <p:cNvSpPr txBox="1"/>
          <p:nvPr/>
        </p:nvSpPr>
        <p:spPr>
          <a:xfrm>
            <a:off x="2037650" y="3978900"/>
            <a:ext cx="15579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To start finding a new undiscovered AR piece, click on one of the question icons.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497" name="Google Shape;497;p39"/>
          <p:cNvSpPr txBox="1"/>
          <p:nvPr/>
        </p:nvSpPr>
        <p:spPr>
          <a:xfrm>
            <a:off x="3783475" y="3978900"/>
            <a:ext cx="15579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Info about the piece appears. Click on “Navigate” for directions.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498" name="Google Shape;498;p39"/>
          <p:cNvSpPr txBox="1"/>
          <p:nvPr/>
        </p:nvSpPr>
        <p:spPr>
          <a:xfrm>
            <a:off x="5529300" y="3978900"/>
            <a:ext cx="15579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Map will show directions to new art piece.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499" name="Google Shape;499;p39"/>
          <p:cNvSpPr txBox="1"/>
          <p:nvPr/>
        </p:nvSpPr>
        <p:spPr>
          <a:xfrm>
            <a:off x="7275125" y="3978900"/>
            <a:ext cx="15579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During navigation, a pop-up cautions you to avoid distractions. Click “I understand” to resume,</a:t>
            </a:r>
            <a:endParaRPr sz="11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00" name="Google Shape;500;p39"/>
          <p:cNvSpPr/>
          <p:nvPr/>
        </p:nvSpPr>
        <p:spPr>
          <a:xfrm>
            <a:off x="2350550" y="2634975"/>
            <a:ext cx="347400" cy="360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1" name="Google Shape;501;p39"/>
          <p:cNvCxnSpPr>
            <a:stCxn id="500" idx="6"/>
            <a:endCxn id="502" idx="3"/>
          </p:cNvCxnSpPr>
          <p:nvPr/>
        </p:nvCxnSpPr>
        <p:spPr>
          <a:xfrm>
            <a:off x="2697950" y="2815125"/>
            <a:ext cx="1929000" cy="905100"/>
          </a:xfrm>
          <a:prstGeom prst="curvedConnector4">
            <a:avLst>
              <a:gd fmla="val 47193" name="adj1"/>
              <a:gd fmla="val 129988" name="adj2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502" name="Google Shape;502;p39"/>
          <p:cNvSpPr/>
          <p:nvPr/>
        </p:nvSpPr>
        <p:spPr>
          <a:xfrm>
            <a:off x="4518650" y="3525225"/>
            <a:ext cx="740400" cy="228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03" name="Google Shape;503;p39"/>
          <p:cNvSpPr/>
          <p:nvPr/>
        </p:nvSpPr>
        <p:spPr>
          <a:xfrm>
            <a:off x="6012050" y="3121475"/>
            <a:ext cx="529200" cy="2655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4" name="Google Shape;504;p39"/>
          <p:cNvCxnSpPr>
            <a:stCxn id="502" idx="6"/>
            <a:endCxn id="503" idx="3"/>
          </p:cNvCxnSpPr>
          <p:nvPr/>
        </p:nvCxnSpPr>
        <p:spPr>
          <a:xfrm flipH="1" rot="10800000">
            <a:off x="5259050" y="3348075"/>
            <a:ext cx="830400" cy="291300"/>
          </a:xfrm>
          <a:prstGeom prst="curvedConnector2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05" name="Google Shape;505;p39"/>
          <p:cNvSpPr/>
          <p:nvPr/>
        </p:nvSpPr>
        <p:spPr>
          <a:xfrm>
            <a:off x="7765025" y="2941925"/>
            <a:ext cx="631800" cy="6246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06" name="Google Shape;506;p39"/>
          <p:cNvCxnSpPr>
            <a:stCxn id="503" idx="5"/>
            <a:endCxn id="505" idx="4"/>
          </p:cNvCxnSpPr>
          <p:nvPr/>
        </p:nvCxnSpPr>
        <p:spPr>
          <a:xfrm flipH="1" rot="-5400000">
            <a:off x="7163200" y="2648643"/>
            <a:ext cx="218400" cy="1617300"/>
          </a:xfrm>
          <a:prstGeom prst="curvedConnector3">
            <a:avLst>
              <a:gd fmla="val 209046" name="adj1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stealth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10" name="Shape 5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1" name="Google Shape;511;p40"/>
          <p:cNvSpPr txBox="1"/>
          <p:nvPr>
            <p:ph type="title"/>
          </p:nvPr>
        </p:nvSpPr>
        <p:spPr>
          <a:xfrm>
            <a:off x="170500" y="0"/>
            <a:ext cx="8899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Revised Moderate Task Flow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512" name="Google Shape;512;p40"/>
          <p:cNvCxnSpPr/>
          <p:nvPr/>
        </p:nvCxnSpPr>
        <p:spPr>
          <a:xfrm>
            <a:off x="715050" y="584625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>
                <a:alpha val="68000"/>
              </a:schemeClr>
            </a:outerShdw>
          </a:effectLst>
        </p:spPr>
      </p:cxnSp>
      <p:pic>
        <p:nvPicPr>
          <p:cNvPr id="513" name="Google Shape;513;p4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12450" y="655225"/>
            <a:ext cx="1612600" cy="3263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4" name="Google Shape;514;p4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943875" y="655225"/>
            <a:ext cx="1612600" cy="3263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5" name="Google Shape;515;p4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3675288" y="655225"/>
            <a:ext cx="1612600" cy="3263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16" name="Google Shape;516;p4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507450" y="655225"/>
            <a:ext cx="1612600" cy="3263915"/>
          </a:xfrm>
          <a:prstGeom prst="rect">
            <a:avLst/>
          </a:prstGeom>
          <a:noFill/>
          <a:ln>
            <a:noFill/>
          </a:ln>
        </p:spPr>
      </p:pic>
      <p:sp>
        <p:nvSpPr>
          <p:cNvPr id="517" name="Google Shape;517;p40"/>
          <p:cNvSpPr txBox="1"/>
          <p:nvPr/>
        </p:nvSpPr>
        <p:spPr>
          <a:xfrm>
            <a:off x="227650" y="3942900"/>
            <a:ext cx="1612500" cy="738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ETA changes as you get closer to the AR piece.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18" name="Google Shape;518;p40"/>
          <p:cNvSpPr txBox="1"/>
          <p:nvPr/>
        </p:nvSpPr>
        <p:spPr>
          <a:xfrm>
            <a:off x="1951500" y="3942900"/>
            <a:ext cx="16125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When Trove notifies you that you’re close, click on the “View” Button to start uncovering the AR piece.</a:t>
            </a:r>
            <a:endParaRPr sz="11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19" name="Google Shape;519;p40"/>
          <p:cNvSpPr txBox="1"/>
          <p:nvPr/>
        </p:nvSpPr>
        <p:spPr>
          <a:xfrm>
            <a:off x="3675350" y="3919125"/>
            <a:ext cx="1612500" cy="92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Move your phone around your </a:t>
            </a: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surroundings</a:t>
            </a: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 to reveal the AR piece.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20" name="Google Shape;520;p40"/>
          <p:cNvSpPr txBox="1"/>
          <p:nvPr/>
        </p:nvSpPr>
        <p:spPr>
          <a:xfrm>
            <a:off x="5507500" y="3919125"/>
            <a:ext cx="1612500" cy="1108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You may need to reset or try a different time if the camera has trouble capturing the AR.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21" name="Google Shape;521;p40"/>
          <p:cNvSpPr txBox="1"/>
          <p:nvPr/>
        </p:nvSpPr>
        <p:spPr>
          <a:xfrm>
            <a:off x="7259075" y="3919125"/>
            <a:ext cx="16125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Once discovered, the AR piece will show on your screen. You can decorate it, or save it to your Trove by hitting Done.</a:t>
            </a:r>
            <a:endParaRPr sz="11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cxnSp>
        <p:nvCxnSpPr>
          <p:cNvPr id="522" name="Google Shape;522;p40"/>
          <p:cNvCxnSpPr>
            <a:endCxn id="523" idx="2"/>
          </p:cNvCxnSpPr>
          <p:nvPr/>
        </p:nvCxnSpPr>
        <p:spPr>
          <a:xfrm flipH="1" rot="10800000">
            <a:off x="1194125" y="2622250"/>
            <a:ext cx="1466100" cy="5562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23" name="Google Shape;523;p40"/>
          <p:cNvSpPr/>
          <p:nvPr/>
        </p:nvSpPr>
        <p:spPr>
          <a:xfrm>
            <a:off x="2660225" y="2502250"/>
            <a:ext cx="237600" cy="2400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24" name="Google Shape;524;p40"/>
          <p:cNvSpPr/>
          <p:nvPr/>
        </p:nvSpPr>
        <p:spPr>
          <a:xfrm flipH="1">
            <a:off x="2066175" y="3437425"/>
            <a:ext cx="379200" cy="3228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25" name="Google Shape;525;p40"/>
          <p:cNvCxnSpPr>
            <a:stCxn id="523" idx="4"/>
            <a:endCxn id="524" idx="0"/>
          </p:cNvCxnSpPr>
          <p:nvPr/>
        </p:nvCxnSpPr>
        <p:spPr>
          <a:xfrm rot="5400000">
            <a:off x="2169875" y="2828200"/>
            <a:ext cx="695100" cy="523200"/>
          </a:xfrm>
          <a:prstGeom prst="curvedConnector3">
            <a:avLst>
              <a:gd fmla="val 50005" name="adj1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526" name="Google Shape;526;p40"/>
          <p:cNvCxnSpPr>
            <a:stCxn id="524" idx="3"/>
            <a:endCxn id="527" idx="6"/>
          </p:cNvCxnSpPr>
          <p:nvPr/>
        </p:nvCxnSpPr>
        <p:spPr>
          <a:xfrm rot="-5400000">
            <a:off x="2542392" y="2469602"/>
            <a:ext cx="1090800" cy="1395900"/>
          </a:xfrm>
          <a:prstGeom prst="curvedConnector4">
            <a:avLst>
              <a:gd fmla="val -26164" name="adj1"/>
              <a:gd fmla="val 51989" name="adj2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stealth"/>
          </a:ln>
        </p:spPr>
      </p:cxnSp>
      <p:cxnSp>
        <p:nvCxnSpPr>
          <p:cNvPr id="528" name="Google Shape;528;p40"/>
          <p:cNvCxnSpPr/>
          <p:nvPr/>
        </p:nvCxnSpPr>
        <p:spPr>
          <a:xfrm flipH="1" rot="10800000">
            <a:off x="4792813" y="2622400"/>
            <a:ext cx="1254300" cy="843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oval"/>
            <a:tailEnd len="med" w="med" type="stealth"/>
          </a:ln>
        </p:spPr>
      </p:cxnSp>
      <p:pic>
        <p:nvPicPr>
          <p:cNvPr id="529" name="Google Shape;529;p4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7221901" y="655225"/>
            <a:ext cx="1612501" cy="3255636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30" name="Google Shape;530;p40"/>
          <p:cNvCxnSpPr/>
          <p:nvPr/>
        </p:nvCxnSpPr>
        <p:spPr>
          <a:xfrm>
            <a:off x="6780075" y="2653900"/>
            <a:ext cx="891000" cy="8700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oval"/>
            <a:tailEnd len="med" w="med" type="stealth"/>
          </a:ln>
        </p:spPr>
      </p:cxnSp>
    </p:spTree>
  </p:cSld>
  <p:clrMapOvr>
    <a:masterClrMapping/>
  </p:clrMapOvr>
</p:sld>
</file>

<file path=ppt/slides/slide15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534" name="Shape 5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5" name="Google Shape;535;p41"/>
          <p:cNvSpPr txBox="1"/>
          <p:nvPr>
            <p:ph type="title"/>
          </p:nvPr>
        </p:nvSpPr>
        <p:spPr>
          <a:xfrm>
            <a:off x="122100" y="0"/>
            <a:ext cx="8899800" cy="572700"/>
          </a:xfrm>
          <a:prstGeom prst="rect">
            <a:avLst/>
          </a:prstGeom>
        </p:spPr>
        <p:txBody>
          <a:bodyPr anchor="t" anchorCtr="0" bIns="91425" lIns="91425" rIns="91425" spcFirstLastPara="1" tIns="91425" wrap="square">
            <a:no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Revised Complex Task Flow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536" name="Google Shape;536;p41"/>
          <p:cNvCxnSpPr/>
          <p:nvPr/>
        </p:nvCxnSpPr>
        <p:spPr>
          <a:xfrm>
            <a:off x="715050" y="620125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type="none" w="sm"/>
            <a:tailEnd len="sm" type="none" w="sm"/>
          </a:ln>
          <a:effectLst>
            <a:outerShdw algn="bl" blurRad="100013" rotWithShape="0">
              <a:schemeClr val="dk2">
                <a:alpha val="68000"/>
              </a:schemeClr>
            </a:outerShdw>
          </a:effectLst>
        </p:spPr>
      </p:cxnSp>
      <p:sp>
        <p:nvSpPr>
          <p:cNvPr id="537" name="Google Shape;537;p41"/>
          <p:cNvSpPr txBox="1"/>
          <p:nvPr/>
        </p:nvSpPr>
        <p:spPr>
          <a:xfrm>
            <a:off x="169700" y="4026475"/>
            <a:ext cx="1557900" cy="7389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sp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This is the homepage, which opens to a map.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38" name="Google Shape;538;p41"/>
          <p:cNvSpPr txBox="1"/>
          <p:nvPr/>
        </p:nvSpPr>
        <p:spPr>
          <a:xfrm>
            <a:off x="1971250" y="3979050"/>
            <a:ext cx="1557900" cy="9234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sp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To open up your Trove, tap the treasure chest icon in the top right.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39" name="Google Shape;539;p41"/>
          <p:cNvSpPr txBox="1"/>
          <p:nvPr/>
        </p:nvSpPr>
        <p:spPr>
          <a:xfrm>
            <a:off x="3772800" y="3978900"/>
            <a:ext cx="1557900" cy="12006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sp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“My Trove” contains all of your AR entries. To order them by name, tap the “By Title” filter button. </a:t>
            </a:r>
            <a:endParaRPr sz="11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40" name="Google Shape;540;p41"/>
          <p:cNvSpPr txBox="1"/>
          <p:nvPr/>
        </p:nvSpPr>
        <p:spPr>
          <a:xfrm>
            <a:off x="5547000" y="3978900"/>
            <a:ext cx="1557900" cy="11082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sp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Entries reorder themselves based on the filter. To open up a AR piece you created, tap on the “Among Us Pals “entry.</a:t>
            </a:r>
            <a:endParaRPr sz="10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41" name="Google Shape;541;p41"/>
          <p:cNvSpPr txBox="1"/>
          <p:nvPr/>
        </p:nvSpPr>
        <p:spPr>
          <a:xfrm>
            <a:off x="7321200" y="3978900"/>
            <a:ext cx="1557900" cy="10314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sp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Once you tap on the entry, it’ll bring you to it’s detail/description page.</a:t>
            </a:r>
            <a:endParaRPr sz="11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pic>
        <p:nvPicPr>
          <p:cNvPr id="542" name="Google Shape;542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2350" y="667625"/>
            <a:ext cx="1612600" cy="3263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43" name="Google Shape;543;p41"/>
          <p:cNvPicPr preferRelativeResize="0"/>
          <p:nvPr/>
        </p:nvPicPr>
        <p:blipFill rotWithShape="1">
          <a:blip r:embed="rId4">
            <a:alphaModFix/>
          </a:blip>
          <a:srcRect l="59" r="59"/>
          <a:stretch/>
        </p:blipFill>
        <p:spPr>
          <a:xfrm>
            <a:off x="3745450" y="667550"/>
            <a:ext cx="1612600" cy="3263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44" name="Google Shape;544;p41"/>
          <p:cNvPicPr preferRelativeResize="0"/>
          <p:nvPr/>
        </p:nvPicPr>
        <p:blipFill rotWithShape="1">
          <a:blip r:embed="rId5">
            <a:alphaModFix/>
          </a:blip>
          <a:srcRect l="59" r="59"/>
          <a:stretch/>
        </p:blipFill>
        <p:spPr>
          <a:xfrm>
            <a:off x="5547000" y="667550"/>
            <a:ext cx="1612600" cy="3263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45" name="Google Shape;545;p41"/>
          <p:cNvPicPr preferRelativeResize="0"/>
          <p:nvPr/>
        </p:nvPicPr>
        <p:blipFill rotWithShape="1">
          <a:blip r:embed="rId6">
            <a:alphaModFix/>
          </a:blip>
          <a:srcRect l="59" r="59"/>
          <a:stretch/>
        </p:blipFill>
        <p:spPr>
          <a:xfrm>
            <a:off x="7389050" y="667550"/>
            <a:ext cx="1612600" cy="3263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46" name="Google Shape;546;p4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43900" y="667625"/>
            <a:ext cx="1612600" cy="326391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47" name="Google Shape;547;p41"/>
          <p:cNvCxnSpPr>
            <a:stCxn id="548" idx="6"/>
            <a:endCxn id="543" idx="1"/>
          </p:cNvCxnSpPr>
          <p:nvPr/>
        </p:nvCxnSpPr>
        <p:spPr>
          <a:xfrm>
            <a:off x="3455000" y="1081950"/>
            <a:ext cx="290400" cy="1217700"/>
          </a:xfrm>
          <a:prstGeom prst="curvedConnector3">
            <a:avLst>
              <a:gd fmla="val 50009" name="adj1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type="none" w="med"/>
            <a:tailEnd len="med" type="stealth" w="med"/>
          </a:ln>
        </p:spPr>
      </p:cxnSp>
      <p:sp>
        <p:nvSpPr>
          <p:cNvPr id="548" name="Google Shape;548;p41"/>
          <p:cNvSpPr/>
          <p:nvPr/>
        </p:nvSpPr>
        <p:spPr>
          <a:xfrm>
            <a:off x="3130400" y="902100"/>
            <a:ext cx="324600" cy="3597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type="none" w="sm"/>
            <a:tailEnd len="sm" type="none" w="sm"/>
          </a:ln>
        </p:spPr>
        <p:txBody>
          <a:bodyPr anchor="ctr" anchorCtr="0" bIns="91425" lIns="91425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9" name="Google Shape;549;p41"/>
          <p:cNvSpPr/>
          <p:nvPr/>
        </p:nvSpPr>
        <p:spPr>
          <a:xfrm>
            <a:off x="4132100" y="1057275"/>
            <a:ext cx="290400" cy="2046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type="none" w="sm"/>
            <a:tailEnd len="sm" type="none" w="sm"/>
          </a:ln>
        </p:spPr>
        <p:txBody>
          <a:bodyPr anchor="ctr" anchorCtr="0" bIns="91425" lIns="91425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50" name="Google Shape;550;p41"/>
          <p:cNvCxnSpPr>
            <a:stCxn id="549" idx="6"/>
            <a:endCxn id="544" idx="1"/>
          </p:cNvCxnSpPr>
          <p:nvPr/>
        </p:nvCxnSpPr>
        <p:spPr>
          <a:xfrm>
            <a:off x="4422500" y="1159575"/>
            <a:ext cx="1124400" cy="1140000"/>
          </a:xfrm>
          <a:prstGeom prst="curvedConnector3">
            <a:avLst>
              <a:gd fmla="val 50004" name="adj1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type="none" w="med"/>
            <a:tailEnd len="med" type="stealth" w="med"/>
          </a:ln>
        </p:spPr>
      </p:cxnSp>
      <p:cxnSp>
        <p:nvCxnSpPr>
          <p:cNvPr id="551" name="Google Shape;551;p41"/>
          <p:cNvCxnSpPr>
            <a:endCxn id="545" idx="1"/>
          </p:cNvCxnSpPr>
          <p:nvPr/>
        </p:nvCxnSpPr>
        <p:spPr>
          <a:xfrm flipH="1" rot="-5400000">
            <a:off x="6664550" y="1575007"/>
            <a:ext cx="892200" cy="556800"/>
          </a:xfrm>
          <a:prstGeom prst="curvedConnector2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type="oval" w="med"/>
            <a:tailEnd len="med" type="stealth" w="med"/>
          </a:ln>
        </p:spPr>
      </p:cxnSp>
    </p:spTree>
  </p:cSld>
  <p:clrMapOvr>
    <a:masterClrMapping/>
  </p:clrMapOvr>
</p:sld>
</file>

<file path=ppt/slides/slide16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555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p42"/>
          <p:cNvSpPr txBox="1"/>
          <p:nvPr>
            <p:ph type="title"/>
          </p:nvPr>
        </p:nvSpPr>
        <p:spPr>
          <a:xfrm>
            <a:off x="122100" y="0"/>
            <a:ext cx="8899800" cy="572700"/>
          </a:xfrm>
          <a:prstGeom prst="rect">
            <a:avLst/>
          </a:prstGeom>
        </p:spPr>
        <p:txBody>
          <a:bodyPr anchor="t" anchorCtr="0" bIns="91425" lIns="91425" rIns="91425" spcFirstLastPara="1" tIns="91425" wrap="square">
            <a:no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Revised Complex Task Flow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557" name="Google Shape;557;p42"/>
          <p:cNvCxnSpPr/>
          <p:nvPr/>
        </p:nvCxnSpPr>
        <p:spPr>
          <a:xfrm>
            <a:off x="715050" y="620125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type="none" w="sm"/>
            <a:tailEnd len="sm" type="none" w="sm"/>
          </a:ln>
          <a:effectLst>
            <a:outerShdw algn="bl" blurRad="100013" rotWithShape="0">
              <a:schemeClr val="dk2">
                <a:alpha val="68000"/>
              </a:schemeClr>
            </a:outerShdw>
          </a:effectLst>
        </p:spPr>
      </p:cxnSp>
      <p:sp>
        <p:nvSpPr>
          <p:cNvPr id="558" name="Google Shape;558;p42"/>
          <p:cNvSpPr txBox="1"/>
          <p:nvPr/>
        </p:nvSpPr>
        <p:spPr>
          <a:xfrm>
            <a:off x="988850" y="3979050"/>
            <a:ext cx="1557900" cy="9543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sp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Each entry page contains a description, metadata about the creation, and permission settings.</a:t>
            </a:r>
            <a:endParaRPr sz="10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59" name="Google Shape;559;p42"/>
          <p:cNvSpPr txBox="1"/>
          <p:nvPr/>
        </p:nvSpPr>
        <p:spPr>
          <a:xfrm>
            <a:off x="2790400" y="3979050"/>
            <a:ext cx="1557900" cy="7389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sp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2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Tap the description box to change the description.</a:t>
            </a:r>
            <a:endParaRPr sz="12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60" name="Google Shape;560;p42"/>
          <p:cNvSpPr txBox="1"/>
          <p:nvPr/>
        </p:nvSpPr>
        <p:spPr>
          <a:xfrm>
            <a:off x="4591950" y="3901950"/>
            <a:ext cx="1557900" cy="12621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sp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Scroll down the page to find the permission settings. </a:t>
            </a:r>
            <a:r>
              <a:rPr lang="en" sz="10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Permission settings allow you to control who’s able to view and/or edit your AR piece.</a:t>
            </a:r>
            <a:endParaRPr sz="10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61" name="Google Shape;561;p42"/>
          <p:cNvSpPr txBox="1"/>
          <p:nvPr/>
        </p:nvSpPr>
        <p:spPr>
          <a:xfrm>
            <a:off x="6366150" y="3978900"/>
            <a:ext cx="1557900" cy="9543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sp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0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To limit viewing access to just yourself, tap the “Private” button on the toggle bar below “Viewing Access”.</a:t>
            </a:r>
            <a:endParaRPr sz="10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pic>
        <p:nvPicPr>
          <p:cNvPr id="562" name="Google Shape;562;p42"/>
          <p:cNvPicPr preferRelativeResize="0"/>
          <p:nvPr/>
        </p:nvPicPr>
        <p:blipFill rotWithShape="1">
          <a:blip r:embed="rId3">
            <a:alphaModFix/>
          </a:blip>
          <a:srcRect l="59" r="59"/>
          <a:stretch/>
        </p:blipFill>
        <p:spPr>
          <a:xfrm>
            <a:off x="4564600" y="667550"/>
            <a:ext cx="1612600" cy="3263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63" name="Google Shape;563;p42"/>
          <p:cNvPicPr preferRelativeResize="0"/>
          <p:nvPr/>
        </p:nvPicPr>
        <p:blipFill rotWithShape="1">
          <a:blip r:embed="rId4">
            <a:alphaModFix/>
          </a:blip>
          <a:srcRect l="59" r="59"/>
          <a:stretch/>
        </p:blipFill>
        <p:spPr>
          <a:xfrm>
            <a:off x="6366150" y="667550"/>
            <a:ext cx="1612600" cy="3263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64" name="Google Shape;564;p42"/>
          <p:cNvPicPr preferRelativeResize="0"/>
          <p:nvPr/>
        </p:nvPicPr>
        <p:blipFill rotWithShape="1">
          <a:blip r:embed="rId5">
            <a:alphaModFix/>
          </a:blip>
          <a:srcRect l="59" r="59"/>
          <a:stretch/>
        </p:blipFill>
        <p:spPr>
          <a:xfrm>
            <a:off x="961500" y="667625"/>
            <a:ext cx="1612600" cy="3263914"/>
          </a:xfrm>
          <a:prstGeom prst="rect">
            <a:avLst/>
          </a:prstGeom>
          <a:noFill/>
          <a:ln>
            <a:noFill/>
          </a:ln>
        </p:spPr>
      </p:pic>
      <p:pic>
        <p:nvPicPr>
          <p:cNvPr id="565" name="Google Shape;565;p42"/>
          <p:cNvPicPr preferRelativeResize="0"/>
          <p:nvPr/>
        </p:nvPicPr>
        <p:blipFill rotWithShape="1">
          <a:blip r:embed="rId6">
            <a:alphaModFix/>
          </a:blip>
          <a:srcRect l="59" r="59"/>
          <a:stretch/>
        </p:blipFill>
        <p:spPr>
          <a:xfrm>
            <a:off x="2763050" y="667625"/>
            <a:ext cx="1612600" cy="3263914"/>
          </a:xfrm>
          <a:prstGeom prst="rect">
            <a:avLst/>
          </a:prstGeom>
          <a:noFill/>
          <a:ln>
            <a:noFill/>
          </a:ln>
        </p:spPr>
      </p:pic>
      <p:sp>
        <p:nvSpPr>
          <p:cNvPr id="566" name="Google Shape;566;p42"/>
          <p:cNvSpPr/>
          <p:nvPr/>
        </p:nvSpPr>
        <p:spPr>
          <a:xfrm>
            <a:off x="3740000" y="2438400"/>
            <a:ext cx="197700" cy="1704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type="none" w="sm"/>
            <a:tailEnd len="sm" type="none" w="sm"/>
          </a:ln>
        </p:spPr>
        <p:txBody>
          <a:bodyPr anchor="ctr" anchorCtr="0" bIns="91425" lIns="91425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67" name="Google Shape;567;p42"/>
          <p:cNvCxnSpPr>
            <a:stCxn id="566" idx="0"/>
            <a:endCxn id="562" idx="0"/>
          </p:cNvCxnSpPr>
          <p:nvPr/>
        </p:nvCxnSpPr>
        <p:spPr>
          <a:xfrm rot="-5400000">
            <a:off x="3719450" y="786900"/>
            <a:ext cx="1770900" cy="1532100"/>
          </a:xfrm>
          <a:prstGeom prst="curvedConnector3">
            <a:avLst>
              <a:gd fmla="val 113444" name="adj1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type="none" w="med"/>
            <a:tailEnd len="med" type="stealth" w="med"/>
          </a:ln>
        </p:spPr>
      </p:cxnSp>
      <p:cxnSp>
        <p:nvCxnSpPr>
          <p:cNvPr id="568" name="Google Shape;568;p42"/>
          <p:cNvCxnSpPr/>
          <p:nvPr/>
        </p:nvCxnSpPr>
        <p:spPr>
          <a:xfrm flipH="1" rot="10800000">
            <a:off x="5191125" y="3391125"/>
            <a:ext cx="1686000" cy="47400"/>
          </a:xfrm>
          <a:prstGeom prst="curvedConnector3">
            <a:avLst>
              <a:gd fmla="val 48020" name="adj1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type="oval" w="med"/>
            <a:tailEnd len="med" type="stealth" w="med"/>
          </a:ln>
        </p:spPr>
      </p:cxnSp>
      <p:cxnSp>
        <p:nvCxnSpPr>
          <p:cNvPr id="569" name="Google Shape;569;p42"/>
          <p:cNvCxnSpPr>
            <a:stCxn id="562" idx="0"/>
          </p:cNvCxnSpPr>
          <p:nvPr/>
        </p:nvCxnSpPr>
        <p:spPr>
          <a:xfrm flipH="1" rot="-5400000">
            <a:off x="3739200" y="2299250"/>
            <a:ext cx="3264000" cy="600"/>
          </a:xfrm>
          <a:prstGeom prst="curvedConnector5">
            <a:avLst>
              <a:gd fmla="val -7295" name="adj1"/>
              <a:gd fmla="val -136324969" name="adj2"/>
              <a:gd fmla="val 88105" name="adj3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type="none" w="med"/>
            <a:tailEnd len="med" type="triangle" w="med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73" name="Shape 5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4" name="Google Shape;574;p4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917375" y="621750"/>
            <a:ext cx="1612600" cy="3263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5" name="Google Shape;575;p43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29700" y="621750"/>
            <a:ext cx="1612600" cy="3263915"/>
          </a:xfrm>
          <a:prstGeom prst="rect">
            <a:avLst/>
          </a:prstGeom>
          <a:noFill/>
          <a:ln>
            <a:noFill/>
          </a:ln>
        </p:spPr>
      </p:pic>
      <p:pic>
        <p:nvPicPr>
          <p:cNvPr id="576" name="Google Shape;576;p4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94700" y="621750"/>
            <a:ext cx="1612600" cy="326391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77" name="Google Shape;577;p43"/>
          <p:cNvCxnSpPr/>
          <p:nvPr/>
        </p:nvCxnSpPr>
        <p:spPr>
          <a:xfrm flipH="1" rot="10800000">
            <a:off x="2699250" y="2571775"/>
            <a:ext cx="1326300" cy="6642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oval"/>
            <a:tailEnd len="med" w="med" type="stealth"/>
          </a:ln>
        </p:spPr>
      </p:cxnSp>
      <p:sp>
        <p:nvSpPr>
          <p:cNvPr id="578" name="Google Shape;578;p43"/>
          <p:cNvSpPr/>
          <p:nvPr/>
        </p:nvSpPr>
        <p:spPr>
          <a:xfrm>
            <a:off x="4657400" y="3285750"/>
            <a:ext cx="214800" cy="2211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579" name="Google Shape;579;p43"/>
          <p:cNvCxnSpPr>
            <a:stCxn id="578" idx="6"/>
            <a:endCxn id="580" idx="4"/>
          </p:cNvCxnSpPr>
          <p:nvPr/>
        </p:nvCxnSpPr>
        <p:spPr>
          <a:xfrm>
            <a:off x="4872200" y="3396300"/>
            <a:ext cx="1533900" cy="270300"/>
          </a:xfrm>
          <a:prstGeom prst="curvedConnector4">
            <a:avLst>
              <a:gd fmla="val 42843" name="adj1"/>
              <a:gd fmla="val 188041" name="adj2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80" name="Google Shape;580;p43"/>
          <p:cNvSpPr/>
          <p:nvPr/>
        </p:nvSpPr>
        <p:spPr>
          <a:xfrm>
            <a:off x="6186525" y="3506850"/>
            <a:ext cx="438900" cy="1596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81" name="Google Shape;581;p43"/>
          <p:cNvSpPr txBox="1"/>
          <p:nvPr>
            <p:ph type="title"/>
          </p:nvPr>
        </p:nvSpPr>
        <p:spPr>
          <a:xfrm>
            <a:off x="122100" y="0"/>
            <a:ext cx="8899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Auxiliary</a:t>
            </a:r>
            <a:r>
              <a:rPr lang="en"/>
              <a:t> Task - Decorating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582" name="Google Shape;582;p43"/>
          <p:cNvCxnSpPr/>
          <p:nvPr/>
        </p:nvCxnSpPr>
        <p:spPr>
          <a:xfrm>
            <a:off x="715050" y="620125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>
                <a:alpha val="68000"/>
              </a:schemeClr>
            </a:outerShdw>
          </a:effectLst>
        </p:spPr>
      </p:cxnSp>
      <p:sp>
        <p:nvSpPr>
          <p:cNvPr id="583" name="Google Shape;583;p43"/>
          <p:cNvSpPr txBox="1"/>
          <p:nvPr/>
        </p:nvSpPr>
        <p:spPr>
          <a:xfrm>
            <a:off x="151600" y="3885650"/>
            <a:ext cx="1612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Swipe the decoration toolbar to browse various filter effects and objects.</a:t>
            </a:r>
            <a:endParaRPr sz="11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84" name="Google Shape;584;p43"/>
          <p:cNvSpPr txBox="1"/>
          <p:nvPr/>
        </p:nvSpPr>
        <p:spPr>
          <a:xfrm>
            <a:off x="1917000" y="3885650"/>
            <a:ext cx="1612500" cy="1031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When you find a object you’d like to use, click on the icon to add it into the world.</a:t>
            </a:r>
            <a:endParaRPr sz="11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85" name="Google Shape;585;p43"/>
          <p:cNvSpPr txBox="1"/>
          <p:nvPr/>
        </p:nvSpPr>
        <p:spPr>
          <a:xfrm>
            <a:off x="3829375" y="3885650"/>
            <a:ext cx="1612500" cy="861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You change the kind of object you use by pressing the edit button.</a:t>
            </a:r>
            <a:endParaRPr sz="11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86" name="Google Shape;586;p43"/>
          <p:cNvSpPr txBox="1"/>
          <p:nvPr/>
        </p:nvSpPr>
        <p:spPr>
          <a:xfrm>
            <a:off x="5594325" y="3885650"/>
            <a:ext cx="1612500" cy="1200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Swipe and select any other objects you’d like to use. Once you’re finished, click “Done” to save your entry.</a:t>
            </a:r>
            <a:endParaRPr sz="11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587" name="Google Shape;587;p43"/>
          <p:cNvSpPr txBox="1"/>
          <p:nvPr/>
        </p:nvSpPr>
        <p:spPr>
          <a:xfrm>
            <a:off x="7359275" y="3885650"/>
            <a:ext cx="1612500" cy="600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9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After you’ve saved the entry, Trove will show your achievements in progress.</a:t>
            </a:r>
            <a:endParaRPr sz="9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pic>
        <p:nvPicPr>
          <p:cNvPr id="588" name="Google Shape;588;p4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7290848" y="620125"/>
            <a:ext cx="1612500" cy="3259729"/>
          </a:xfrm>
          <a:prstGeom prst="rect">
            <a:avLst/>
          </a:prstGeom>
          <a:noFill/>
          <a:ln>
            <a:noFill/>
          </a:ln>
        </p:spPr>
      </p:pic>
      <p:pic>
        <p:nvPicPr>
          <p:cNvPr id="589" name="Google Shape;589;p43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165985" y="623025"/>
            <a:ext cx="1583725" cy="32597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90" name="Google Shape;590;p43"/>
          <p:cNvCxnSpPr/>
          <p:nvPr/>
        </p:nvCxnSpPr>
        <p:spPr>
          <a:xfrm flipH="1" rot="10800000">
            <a:off x="1238900" y="3285750"/>
            <a:ext cx="1295400" cy="391800"/>
          </a:xfrm>
          <a:prstGeom prst="curvedConnector3">
            <a:avLst>
              <a:gd fmla="val 50000" name="adj1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oval"/>
            <a:tailEnd len="med" w="med" type="stealth"/>
          </a:ln>
        </p:spPr>
      </p:cxnSp>
      <p:pic>
        <p:nvPicPr>
          <p:cNvPr id="591" name="Google Shape;591;p43"/>
          <p:cNvPicPr preferRelativeResize="0"/>
          <p:nvPr/>
        </p:nvPicPr>
        <p:blipFill rotWithShape="1">
          <a:blip r:embed="rId7">
            <a:alphaModFix/>
          </a:blip>
          <a:srcRect b="74943" l="74528" r="8717" t="16506"/>
          <a:stretch/>
        </p:blipFill>
        <p:spPr>
          <a:xfrm>
            <a:off x="3132226" y="1135150"/>
            <a:ext cx="265350" cy="278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92" name="Google Shape;592;p43"/>
          <p:cNvPicPr preferRelativeResize="0"/>
          <p:nvPr/>
        </p:nvPicPr>
        <p:blipFill rotWithShape="1">
          <a:blip r:embed="rId7">
            <a:alphaModFix/>
          </a:blip>
          <a:srcRect b="74943" l="74528" r="8717" t="16506"/>
          <a:stretch/>
        </p:blipFill>
        <p:spPr>
          <a:xfrm>
            <a:off x="5019101" y="1135150"/>
            <a:ext cx="265350" cy="278699"/>
          </a:xfrm>
          <a:prstGeom prst="rect">
            <a:avLst/>
          </a:prstGeom>
          <a:noFill/>
          <a:ln>
            <a:noFill/>
          </a:ln>
        </p:spPr>
      </p:pic>
      <p:pic>
        <p:nvPicPr>
          <p:cNvPr id="593" name="Google Shape;593;p43"/>
          <p:cNvPicPr preferRelativeResize="0"/>
          <p:nvPr/>
        </p:nvPicPr>
        <p:blipFill rotWithShape="1">
          <a:blip r:embed="rId7">
            <a:alphaModFix/>
          </a:blip>
          <a:srcRect b="74943" l="74528" r="8717" t="16506"/>
          <a:stretch/>
        </p:blipFill>
        <p:spPr>
          <a:xfrm>
            <a:off x="6773576" y="1135150"/>
            <a:ext cx="265350" cy="278699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594" name="Google Shape;594;p43"/>
          <p:cNvCxnSpPr>
            <a:stCxn id="595" idx="5"/>
            <a:endCxn id="596" idx="1"/>
          </p:cNvCxnSpPr>
          <p:nvPr/>
        </p:nvCxnSpPr>
        <p:spPr>
          <a:xfrm flipH="1" rot="-5400000">
            <a:off x="6630302" y="1519610"/>
            <a:ext cx="1113900" cy="345000"/>
          </a:xfrm>
          <a:prstGeom prst="curvedConnector3">
            <a:avLst>
              <a:gd fmla="val 51832" name="adj1"/>
            </a:avLst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stealth"/>
          </a:ln>
        </p:spPr>
      </p:cxnSp>
      <p:sp>
        <p:nvSpPr>
          <p:cNvPr id="595" name="Google Shape;595;p43"/>
          <p:cNvSpPr/>
          <p:nvPr/>
        </p:nvSpPr>
        <p:spPr>
          <a:xfrm>
            <a:off x="6686475" y="897275"/>
            <a:ext cx="384600" cy="2787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0" name="Shape 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1" name="Google Shape;601;p44"/>
          <p:cNvSpPr txBox="1"/>
          <p:nvPr>
            <p:ph type="title"/>
          </p:nvPr>
        </p:nvSpPr>
        <p:spPr>
          <a:xfrm>
            <a:off x="151550" y="130850"/>
            <a:ext cx="8899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Auxiliary Task - Timetravel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602" name="Google Shape;602;p44"/>
          <p:cNvCxnSpPr/>
          <p:nvPr/>
        </p:nvCxnSpPr>
        <p:spPr>
          <a:xfrm>
            <a:off x="715050" y="767850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>
                <a:alpha val="68000"/>
              </a:schemeClr>
            </a:outerShdw>
          </a:effectLst>
        </p:spPr>
      </p:cxnSp>
      <p:sp>
        <p:nvSpPr>
          <p:cNvPr id="603" name="Google Shape;603;p44"/>
          <p:cNvSpPr txBox="1"/>
          <p:nvPr/>
        </p:nvSpPr>
        <p:spPr>
          <a:xfrm>
            <a:off x="4975300" y="1773988"/>
            <a:ext cx="3612000" cy="1015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The </a:t>
            </a:r>
            <a:r>
              <a:rPr lang="en" sz="18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user can view the edit history of the AR memory by using the Timetravel feature!</a:t>
            </a:r>
            <a:endParaRPr sz="18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pic>
        <p:nvPicPr>
          <p:cNvPr id="604" name="Google Shape;604;p4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829950" y="832150"/>
            <a:ext cx="2040724" cy="4135151"/>
          </a:xfrm>
          <a:prstGeom prst="rect">
            <a:avLst/>
          </a:prstGeom>
          <a:noFill/>
          <a:ln>
            <a:noFill/>
          </a:ln>
        </p:spPr>
      </p:pic>
      <p:pic>
        <p:nvPicPr>
          <p:cNvPr id="605" name="Google Shape;605;p4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3900" y="832150"/>
            <a:ext cx="2013809" cy="4135151"/>
          </a:xfrm>
          <a:prstGeom prst="rect">
            <a:avLst/>
          </a:prstGeom>
          <a:noFill/>
          <a:ln>
            <a:noFill/>
          </a:ln>
        </p:spPr>
      </p:pic>
      <p:sp>
        <p:nvSpPr>
          <p:cNvPr id="606" name="Google Shape;606;p44"/>
          <p:cNvSpPr/>
          <p:nvPr/>
        </p:nvSpPr>
        <p:spPr>
          <a:xfrm>
            <a:off x="1869225" y="1448225"/>
            <a:ext cx="496800" cy="4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07" name="Google Shape;607;p44"/>
          <p:cNvCxnSpPr>
            <a:stCxn id="606" idx="6"/>
          </p:cNvCxnSpPr>
          <p:nvPr/>
        </p:nvCxnSpPr>
        <p:spPr>
          <a:xfrm>
            <a:off x="2366025" y="1662875"/>
            <a:ext cx="522000" cy="67800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1" name="Shape 6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2" name="Google Shape;612;p45"/>
          <p:cNvSpPr txBox="1"/>
          <p:nvPr>
            <p:ph type="title"/>
          </p:nvPr>
        </p:nvSpPr>
        <p:spPr>
          <a:xfrm>
            <a:off x="151550" y="130850"/>
            <a:ext cx="8899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Auxiliary Task - </a:t>
            </a:r>
            <a:r>
              <a:rPr lang="en"/>
              <a:t>Reporting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613" name="Google Shape;613;p45"/>
          <p:cNvCxnSpPr/>
          <p:nvPr/>
        </p:nvCxnSpPr>
        <p:spPr>
          <a:xfrm>
            <a:off x="715050" y="767850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>
                <a:alpha val="68000"/>
              </a:schemeClr>
            </a:outerShdw>
          </a:effectLst>
        </p:spPr>
      </p:cxnSp>
      <p:pic>
        <p:nvPicPr>
          <p:cNvPr id="614" name="Google Shape;614;p4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6150" y="832154"/>
            <a:ext cx="2043050" cy="4135131"/>
          </a:xfrm>
          <a:prstGeom prst="rect">
            <a:avLst/>
          </a:prstGeom>
          <a:noFill/>
          <a:ln>
            <a:noFill/>
          </a:ln>
        </p:spPr>
      </p:pic>
      <p:pic>
        <p:nvPicPr>
          <p:cNvPr id="615" name="Google Shape;615;p4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574600" y="832150"/>
            <a:ext cx="2043059" cy="4135151"/>
          </a:xfrm>
          <a:prstGeom prst="rect">
            <a:avLst/>
          </a:prstGeom>
          <a:noFill/>
          <a:ln>
            <a:noFill/>
          </a:ln>
        </p:spPr>
      </p:pic>
      <p:sp>
        <p:nvSpPr>
          <p:cNvPr id="616" name="Google Shape;616;p45"/>
          <p:cNvSpPr/>
          <p:nvPr/>
        </p:nvSpPr>
        <p:spPr>
          <a:xfrm>
            <a:off x="480225" y="1213200"/>
            <a:ext cx="347400" cy="2907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17" name="Google Shape;617;p45"/>
          <p:cNvCxnSpPr>
            <a:stCxn id="616" idx="6"/>
            <a:endCxn id="618" idx="1"/>
          </p:cNvCxnSpPr>
          <p:nvPr/>
        </p:nvCxnSpPr>
        <p:spPr>
          <a:xfrm>
            <a:off x="827625" y="1358550"/>
            <a:ext cx="2601300" cy="801000"/>
          </a:xfrm>
          <a:prstGeom prst="curvedConnector2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  <p:sp>
        <p:nvSpPr>
          <p:cNvPr id="618" name="Google Shape;618;p45"/>
          <p:cNvSpPr/>
          <p:nvPr/>
        </p:nvSpPr>
        <p:spPr>
          <a:xfrm>
            <a:off x="3359575" y="2110475"/>
            <a:ext cx="473100" cy="3357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9" name="Google Shape;619;p45"/>
          <p:cNvSpPr txBox="1"/>
          <p:nvPr/>
        </p:nvSpPr>
        <p:spPr>
          <a:xfrm>
            <a:off x="4975300" y="1773988"/>
            <a:ext cx="3612000" cy="1847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>
                <a:solidFill>
                  <a:schemeClr val="accent6"/>
                </a:solidFill>
                <a:latin typeface="Albert Sans"/>
                <a:ea typeface="Albert Sans"/>
                <a:cs typeface="Albert Sans"/>
                <a:sym typeface="Albert Sans"/>
              </a:rPr>
              <a:t>If the user believes that the AR piece violates community guidelines, they have the option to report it. Click on the “Report” button and specify your reason for reporting.</a:t>
            </a:r>
            <a:endParaRPr sz="1800">
              <a:solidFill>
                <a:schemeClr val="accent6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7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8"/>
          <p:cNvSpPr txBox="1"/>
          <p:nvPr>
            <p:ph type="title"/>
          </p:nvPr>
        </p:nvSpPr>
        <p:spPr>
          <a:xfrm>
            <a:off x="902550" y="1682275"/>
            <a:ext cx="7588500" cy="1850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People struggle to revisit the emotions they feel when they view art.</a:t>
            </a:r>
            <a:endParaRPr sz="2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9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900"/>
              <a:t>2D photos and journals don’t cut it.</a:t>
            </a:r>
            <a:endParaRPr sz="2900"/>
          </a:p>
        </p:txBody>
      </p:sp>
      <p:sp>
        <p:nvSpPr>
          <p:cNvPr id="319" name="Google Shape;319;p28"/>
          <p:cNvSpPr/>
          <p:nvPr/>
        </p:nvSpPr>
        <p:spPr>
          <a:xfrm rot="10800000">
            <a:off x="902550" y="2393527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0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623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46"/>
          <p:cNvSpPr txBox="1"/>
          <p:nvPr/>
        </p:nvSpPr>
        <p:spPr>
          <a:xfrm>
            <a:off x="1042700" y="1025925"/>
            <a:ext cx="862800" cy="422100"/>
          </a:xfrm>
          <a:prstGeom prst="rect">
            <a:avLst/>
          </a:prstGeom>
          <a:noFill/>
          <a:ln>
            <a:noFill/>
          </a:ln>
        </p:spPr>
        <p:txBody>
          <a:bodyPr anchor="b" anchorCtr="0" bIns="91425" lIns="91425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Pros</a:t>
            </a:r>
            <a:endParaRPr b="1" sz="2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25" name="Google Shape;625;p46"/>
          <p:cNvSpPr txBox="1"/>
          <p:nvPr>
            <p:ph type="title"/>
          </p:nvPr>
        </p:nvSpPr>
        <p:spPr>
          <a:xfrm>
            <a:off x="122100" y="0"/>
            <a:ext cx="8899800" cy="572700"/>
          </a:xfrm>
          <a:prstGeom prst="rect">
            <a:avLst/>
          </a:prstGeom>
        </p:spPr>
        <p:txBody>
          <a:bodyPr anchor="t" anchorCtr="0" bIns="91425" lIns="91425" rIns="91425" spcFirstLastPara="1" tIns="91425" wrap="square">
            <a:no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Prototype Implementation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626" name="Google Shape;626;p46"/>
          <p:cNvCxnSpPr/>
          <p:nvPr/>
        </p:nvCxnSpPr>
        <p:spPr>
          <a:xfrm>
            <a:off x="715050" y="620125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type="none" w="sm"/>
            <a:tailEnd len="sm" type="none" w="sm"/>
          </a:ln>
          <a:effectLst>
            <a:outerShdw algn="bl" blurRad="100013" rotWithShape="0">
              <a:schemeClr val="dk2">
                <a:alpha val="68000"/>
              </a:schemeClr>
            </a:outerShdw>
          </a:effectLst>
        </p:spPr>
      </p:cxnSp>
      <p:pic>
        <p:nvPicPr>
          <p:cNvPr id="627" name="Google Shape;627;p46"/>
          <p:cNvPicPr preferRelativeResize="0"/>
          <p:nvPr/>
        </p:nvPicPr>
        <p:blipFill rotWithShape="1">
          <a:blip r:embed="rId3">
            <a:alphaModFix/>
          </a:blip>
          <a:srcRect b="203" t="73"/>
          <a:stretch/>
        </p:blipFill>
        <p:spPr>
          <a:xfrm>
            <a:off x="3139950" y="1174225"/>
            <a:ext cx="2749800" cy="9345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  <p:sp>
        <p:nvSpPr>
          <p:cNvPr id="628" name="Google Shape;628;p46"/>
          <p:cNvSpPr txBox="1"/>
          <p:nvPr/>
        </p:nvSpPr>
        <p:spPr>
          <a:xfrm>
            <a:off x="3970900" y="2347638"/>
            <a:ext cx="862800" cy="422100"/>
          </a:xfrm>
          <a:prstGeom prst="rect">
            <a:avLst/>
          </a:prstGeom>
          <a:noFill/>
          <a:ln>
            <a:noFill/>
          </a:ln>
        </p:spPr>
        <p:txBody>
          <a:bodyPr anchor="b" anchorCtr="0" bIns="91425" lIns="91425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Cons</a:t>
            </a:r>
            <a:endParaRPr b="1" sz="2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29" name="Google Shape;629;p46"/>
          <p:cNvSpPr txBox="1"/>
          <p:nvPr/>
        </p:nvSpPr>
        <p:spPr>
          <a:xfrm>
            <a:off x="3120450" y="2710236"/>
            <a:ext cx="2903100" cy="22359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/>
          <a:p>
            <a:pPr algn="l"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bert Sans"/>
              <a:buChar char="●"/>
            </a:pPr>
            <a:r>
              <a:rPr lang="en" sz="16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Camera interface must be simulated for both scanning and viewing AR objects.</a:t>
            </a:r>
            <a:endParaRPr sz="1600">
              <a:solidFill>
                <a:schemeClr val="dk1"/>
              </a:solidFill>
              <a:latin typeface="Albert Sans"/>
              <a:ea typeface="Albert Sans"/>
              <a:cs typeface="Albert Sans"/>
              <a:sym typeface="Albert Sans"/>
            </a:endParaRPr>
          </a:p>
          <a:p>
            <a:pPr algn="l"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bert Sans"/>
              <a:buChar char="●"/>
            </a:pPr>
            <a:r>
              <a:rPr lang="en" sz="16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No sharing functionality and no social component because no internet connection.</a:t>
            </a:r>
            <a:endParaRPr sz="1600">
              <a:solidFill>
                <a:schemeClr val="dk1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630" name="Google Shape;630;p46"/>
          <p:cNvSpPr txBox="1"/>
          <p:nvPr/>
        </p:nvSpPr>
        <p:spPr>
          <a:xfrm>
            <a:off x="6063600" y="1025925"/>
            <a:ext cx="3018300" cy="422100"/>
          </a:xfrm>
          <a:prstGeom prst="rect">
            <a:avLst/>
          </a:prstGeom>
          <a:noFill/>
          <a:ln>
            <a:noFill/>
          </a:ln>
        </p:spPr>
        <p:txBody>
          <a:bodyPr anchor="b" anchorCtr="0" bIns="91425" lIns="91425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2200">
                <a:solidFill>
                  <a:schemeClr val="dk1"/>
                </a:solidFill>
                <a:latin typeface="Quicksand"/>
                <a:ea typeface="Quicksand"/>
                <a:cs typeface="Quicksand"/>
                <a:sym typeface="Quicksand"/>
              </a:rPr>
              <a:t>Hardcoded Features</a:t>
            </a:r>
            <a:endParaRPr b="1" sz="2200">
              <a:solidFill>
                <a:schemeClr val="dk1"/>
              </a:solidFill>
              <a:latin typeface="Quicksand"/>
              <a:ea typeface="Quicksand"/>
              <a:cs typeface="Quicksand"/>
              <a:sym typeface="Quicksand"/>
            </a:endParaRPr>
          </a:p>
        </p:txBody>
      </p:sp>
      <p:sp>
        <p:nvSpPr>
          <p:cNvPr id="631" name="Google Shape;631;p46"/>
          <p:cNvSpPr txBox="1"/>
          <p:nvPr/>
        </p:nvSpPr>
        <p:spPr>
          <a:xfrm>
            <a:off x="6004500" y="1480813"/>
            <a:ext cx="2903100" cy="34653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/>
          <a:p>
            <a:pPr algn="l"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bert Sans"/>
              <a:buChar char="●"/>
            </a:pPr>
            <a:r>
              <a:rPr lang="en" sz="16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3D Scanning must be hard-coded because it is very technically complex.</a:t>
            </a:r>
            <a:endParaRPr sz="1600">
              <a:solidFill>
                <a:schemeClr val="dk1"/>
              </a:solidFill>
              <a:latin typeface="Albert Sans"/>
              <a:ea typeface="Albert Sans"/>
              <a:cs typeface="Albert Sans"/>
              <a:sym typeface="Albert Sans"/>
            </a:endParaRPr>
          </a:p>
          <a:p>
            <a:pPr algn="l"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bert Sans"/>
              <a:buChar char="●"/>
            </a:pPr>
            <a:r>
              <a:rPr lang="en" sz="16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Map functionality is hardcoded for the Med-Fi.</a:t>
            </a:r>
            <a:endParaRPr sz="1600">
              <a:solidFill>
                <a:schemeClr val="dk1"/>
              </a:solidFill>
              <a:latin typeface="Albert Sans"/>
              <a:ea typeface="Albert Sans"/>
              <a:cs typeface="Albert Sans"/>
              <a:sym typeface="Albert Sans"/>
            </a:endParaRPr>
          </a:p>
          <a:p>
            <a:pPr algn="l"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bert Sans"/>
              <a:buChar char="●"/>
            </a:pPr>
            <a:r>
              <a:rPr lang="en" sz="16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The entries on the Trove page are hardcoded.</a:t>
            </a:r>
            <a:endParaRPr sz="1600">
              <a:solidFill>
                <a:schemeClr val="dk1"/>
              </a:solidFill>
              <a:latin typeface="Albert Sans"/>
              <a:ea typeface="Albert Sans"/>
              <a:cs typeface="Albert Sans"/>
              <a:sym typeface="Albert Sans"/>
            </a:endParaRPr>
          </a:p>
          <a:p>
            <a:pPr algn="l"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bert Sans"/>
              <a:buChar char="●"/>
            </a:pPr>
            <a:r>
              <a:rPr lang="en" sz="16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Trove entry creation page is hardcoded due to technical limitations.</a:t>
            </a:r>
            <a:endParaRPr sz="1600">
              <a:solidFill>
                <a:schemeClr val="dk1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  <p:sp>
        <p:nvSpPr>
          <p:cNvPr id="632" name="Google Shape;632;p46"/>
          <p:cNvSpPr txBox="1"/>
          <p:nvPr/>
        </p:nvSpPr>
        <p:spPr>
          <a:xfrm>
            <a:off x="122100" y="1480813"/>
            <a:ext cx="2903100" cy="3465300"/>
          </a:xfrm>
          <a:prstGeom prst="rect">
            <a:avLst/>
          </a:prstGeom>
          <a:noFill/>
          <a:ln>
            <a:noFill/>
          </a:ln>
        </p:spPr>
        <p:txBody>
          <a:bodyPr anchor="t" anchorCtr="0" bIns="91425" lIns="91425" rIns="91425" spcFirstLastPara="1" tIns="91425" wrap="square">
            <a:noAutofit/>
          </a:bodyPr>
          <a:lstStyle/>
          <a:p>
            <a:pPr algn="l"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bert Sans"/>
              <a:buChar char="●"/>
            </a:pPr>
            <a:r>
              <a:rPr lang="en" sz="16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Figma allows for sleek prototype design.</a:t>
            </a:r>
            <a:endParaRPr sz="1600">
              <a:solidFill>
                <a:schemeClr val="dk1"/>
              </a:solidFill>
              <a:latin typeface="Albert Sans"/>
              <a:ea typeface="Albert Sans"/>
              <a:cs typeface="Albert Sans"/>
              <a:sym typeface="Albert Sans"/>
            </a:endParaRPr>
          </a:p>
          <a:p>
            <a:pPr algn="l"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bert Sans"/>
              <a:buChar char="●"/>
            </a:pPr>
            <a:r>
              <a:rPr lang="en" sz="16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Multiple team members are able to work on the prototype at once, and from anywhere.</a:t>
            </a:r>
            <a:endParaRPr sz="1600">
              <a:solidFill>
                <a:schemeClr val="dk1"/>
              </a:solidFill>
              <a:latin typeface="Albert Sans"/>
              <a:ea typeface="Albert Sans"/>
              <a:cs typeface="Albert Sans"/>
              <a:sym typeface="Albert Sans"/>
            </a:endParaRPr>
          </a:p>
          <a:p>
            <a:pPr algn="l"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bert Sans"/>
              <a:buChar char="●"/>
            </a:pPr>
            <a:r>
              <a:rPr lang="en" sz="16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Figma’s alignment tools are powerful.</a:t>
            </a:r>
            <a:endParaRPr sz="1600">
              <a:solidFill>
                <a:schemeClr val="dk1"/>
              </a:solidFill>
              <a:latin typeface="Albert Sans"/>
              <a:ea typeface="Albert Sans"/>
              <a:cs typeface="Albert Sans"/>
              <a:sym typeface="Albert Sans"/>
            </a:endParaRPr>
          </a:p>
          <a:p>
            <a:pPr algn="l" indent="-330200" lvl="0" marL="4572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lbert Sans"/>
              <a:buChar char="●"/>
            </a:pPr>
            <a:r>
              <a:rPr lang="en" sz="1600">
                <a:solidFill>
                  <a:schemeClr val="dk1"/>
                </a:solidFill>
                <a:latin typeface="Albert Sans"/>
                <a:ea typeface="Albert Sans"/>
                <a:cs typeface="Albert Sans"/>
                <a:sym typeface="Albert Sans"/>
              </a:rPr>
              <a:t>Open-source community tools are helpful for niche design tasks.</a:t>
            </a:r>
            <a:endParaRPr sz="1600">
              <a:solidFill>
                <a:schemeClr val="dk1"/>
              </a:solidFill>
              <a:latin typeface="Albert Sans"/>
              <a:ea typeface="Albert Sans"/>
              <a:cs typeface="Albert Sans"/>
              <a:sym typeface="Albert Sans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6" name="Shape 6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7" name="Google Shape;637;p47"/>
          <p:cNvSpPr txBox="1"/>
          <p:nvPr>
            <p:ph idx="1" type="subTitle"/>
          </p:nvPr>
        </p:nvSpPr>
        <p:spPr>
          <a:xfrm>
            <a:off x="133175" y="2207163"/>
            <a:ext cx="8877600" cy="2362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100">
                <a:latin typeface="Arial"/>
                <a:ea typeface="Arial"/>
                <a:cs typeface="Arial"/>
                <a:sym typeface="Arial"/>
              </a:rPr>
              <a:t>https://www.figma.com/proto/QJiQjKnRpHhrkwobpfWwOX/Prototype?node-id=134%3A51959&amp;starting-point-node-id=11%3A4342</a:t>
            </a:r>
            <a:endParaRPr b="1" sz="3400"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2600">
              <a:latin typeface="Quicksand"/>
              <a:ea typeface="Quicksand"/>
              <a:cs typeface="Quicksand"/>
              <a:sym typeface="Quicksand"/>
            </a:endParaRPr>
          </a:p>
          <a:p>
            <a:pPr indent="0" lvl="0" marL="0" rtl="0" algn="ctr">
              <a:spcBef>
                <a:spcPts val="100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</p:txBody>
      </p:sp>
      <p:sp>
        <p:nvSpPr>
          <p:cNvPr id="638" name="Google Shape;638;p47"/>
          <p:cNvSpPr txBox="1"/>
          <p:nvPr>
            <p:ph idx="12" type="sldNum"/>
          </p:nvPr>
        </p:nvSpPr>
        <p:spPr>
          <a:xfrm>
            <a:off x="8404384" y="4673651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  <p:sp>
        <p:nvSpPr>
          <p:cNvPr id="639" name="Google Shape;639;p47"/>
          <p:cNvSpPr txBox="1"/>
          <p:nvPr>
            <p:ph type="ctrTitle"/>
          </p:nvPr>
        </p:nvSpPr>
        <p:spPr>
          <a:xfrm>
            <a:off x="2130725" y="1167850"/>
            <a:ext cx="4882500" cy="7275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rgbClr val="D519D5"/>
                </a:solidFill>
              </a:rPr>
              <a:t>THANKS!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640" name="Google Shape;640;p47"/>
          <p:cNvCxnSpPr/>
          <p:nvPr/>
        </p:nvCxnSpPr>
        <p:spPr>
          <a:xfrm>
            <a:off x="2116650" y="2103175"/>
            <a:ext cx="49107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>
                <a:alpha val="68000"/>
              </a:schemeClr>
            </a:outerShdw>
          </a:effectLst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3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9"/>
          <p:cNvSpPr/>
          <p:nvPr/>
        </p:nvSpPr>
        <p:spPr>
          <a:xfrm>
            <a:off x="3073250" y="2639438"/>
            <a:ext cx="2888100" cy="641100"/>
          </a:xfrm>
          <a:prstGeom prst="roundRect">
            <a:avLst>
              <a:gd fmla="val 50000" name="adj"/>
            </a:avLst>
          </a:prstGeom>
          <a:noFill/>
          <a:ln cap="flat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>
                <a:alpha val="68000"/>
              </a:schemeClr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5" name="Google Shape;325;p29"/>
          <p:cNvSpPr txBox="1"/>
          <p:nvPr>
            <p:ph idx="1" type="subTitle"/>
          </p:nvPr>
        </p:nvSpPr>
        <p:spPr>
          <a:xfrm>
            <a:off x="3022850" y="2723438"/>
            <a:ext cx="2988900" cy="473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Treasure your memories.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6" name="Google Shape;326;p29"/>
          <p:cNvSpPr/>
          <p:nvPr/>
        </p:nvSpPr>
        <p:spPr>
          <a:xfrm>
            <a:off x="3310236" y="1862963"/>
            <a:ext cx="2414127" cy="640997"/>
          </a:xfrm>
          <a:prstGeom prst="rect">
            <a:avLst/>
          </a:prstGeom>
        </p:spPr>
        <p:txBody>
          <a:bodyPr>
            <a:prstTxWarp prst="textPlain"/>
          </a:bodyPr>
          <a:lstStyle/>
          <a:p>
            <a:pPr lvl="0" algn="ctr"/>
            <a:r>
              <a:rPr b="1" i="0">
                <a:ln cap="flat" cmpd="sng" w="28575">
                  <a:solidFill>
                    <a:schemeClr val="dk1"/>
                  </a:solidFill>
                  <a:prstDash val="solid"/>
                  <a:round/>
                  <a:headEnd len="sm" w="sm" type="none"/>
                  <a:tailEnd len="sm" w="sm" type="none"/>
                </a:ln>
                <a:noFill/>
                <a:latin typeface="Quicksand"/>
              </a:rPr>
              <a:t>Trove</a:t>
            </a:r>
          </a:p>
        </p:txBody>
      </p:sp>
      <p:sp>
        <p:nvSpPr>
          <p:cNvPr id="327" name="Google Shape;327;p29"/>
          <p:cNvSpPr/>
          <p:nvPr/>
        </p:nvSpPr>
        <p:spPr>
          <a:xfrm flipH="1">
            <a:off x="7996500" y="4019235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accent5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8" name="Google Shape;328;p29"/>
          <p:cNvSpPr/>
          <p:nvPr/>
        </p:nvSpPr>
        <p:spPr>
          <a:xfrm flipH="1">
            <a:off x="1483925" y="2205573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29" name="Google Shape;329;p29"/>
          <p:cNvSpPr/>
          <p:nvPr/>
        </p:nvSpPr>
        <p:spPr>
          <a:xfrm flipH="1">
            <a:off x="7037425" y="1206724"/>
            <a:ext cx="84600" cy="84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blurRad="100013" rotWithShape="0" algn="bl">
              <a:schemeClr val="accen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30"/>
          <p:cNvSpPr txBox="1"/>
          <p:nvPr>
            <p:ph type="title"/>
          </p:nvPr>
        </p:nvSpPr>
        <p:spPr>
          <a:xfrm>
            <a:off x="1201800" y="130850"/>
            <a:ext cx="6723600" cy="572700"/>
          </a:xfrm>
          <a:prstGeom prst="rect">
            <a:avLst/>
          </a:prstGeom>
        </p:spPr>
        <p:txBody>
          <a:bodyPr anchor="t" anchorCtr="0" bIns="91425" lIns="91425" rIns="91425" spcFirstLastPara="1" tIns="91425" wrap="square">
            <a:no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is </a:t>
            </a:r>
            <a:r>
              <a:rPr lang="en">
                <a:solidFill>
                  <a:srgbClr val="D519D5"/>
                </a:solidFill>
              </a:rPr>
              <a:t>Trove?</a:t>
            </a:r>
            <a:endParaRPr>
              <a:solidFill>
                <a:srgbClr val="D519D5"/>
              </a:solidFill>
            </a:endParaRPr>
          </a:p>
        </p:txBody>
      </p:sp>
      <p:sp>
        <p:nvSpPr>
          <p:cNvPr id="335" name="Google Shape;335;p30"/>
          <p:cNvSpPr txBox="1"/>
          <p:nvPr>
            <p:ph idx="1" type="subTitle"/>
          </p:nvPr>
        </p:nvSpPr>
        <p:spPr>
          <a:xfrm>
            <a:off x="2945374" y="1467900"/>
            <a:ext cx="4449600" cy="2207700"/>
          </a:xfrm>
          <a:prstGeom prst="rect">
            <a:avLst/>
          </a:prstGeom>
        </p:spPr>
        <p:txBody>
          <a:bodyPr anchor="t" anchorCtr="0" bIns="91425" lIns="91425" rIns="91425" spcFirstLastPara="1" tIns="91425" wrap="square">
            <a:noAutofit/>
          </a:bodyPr>
          <a:lstStyle/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Trove is a </a:t>
            </a:r>
            <a:r>
              <a:rPr lang="en" sz="2000">
                <a:solidFill>
                  <a:schemeClr val="dk2"/>
                </a:solidFill>
              </a:rPr>
              <a:t>location-based art mobile app</a:t>
            </a:r>
            <a:r>
              <a:rPr lang="en" sz="2000"/>
              <a:t> that allows users to discover and create AR pieces hidden around the real world.</a:t>
            </a:r>
            <a:endParaRPr sz="2000"/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000"/>
          </a:p>
          <a:p>
            <a:pPr algn="l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Our aim is to encourage </a:t>
            </a:r>
            <a:r>
              <a:rPr lang="en" sz="2000">
                <a:solidFill>
                  <a:schemeClr val="dk2"/>
                </a:solidFill>
              </a:rPr>
              <a:t>spontaneity </a:t>
            </a:r>
            <a:r>
              <a:rPr lang="en" sz="2000"/>
              <a:t>and make art an </a:t>
            </a:r>
            <a:r>
              <a:rPr lang="en" sz="2000">
                <a:solidFill>
                  <a:schemeClr val="dk2"/>
                </a:solidFill>
              </a:rPr>
              <a:t>everyday</a:t>
            </a:r>
            <a:r>
              <a:rPr lang="en" sz="2000"/>
              <a:t> and </a:t>
            </a:r>
            <a:r>
              <a:rPr lang="en" sz="2000">
                <a:solidFill>
                  <a:schemeClr val="dk2"/>
                </a:solidFill>
              </a:rPr>
              <a:t>interactive </a:t>
            </a:r>
            <a:r>
              <a:rPr lang="en" sz="2000"/>
              <a:t>experience.</a:t>
            </a:r>
            <a:endParaRPr sz="2000"/>
          </a:p>
        </p:txBody>
      </p:sp>
      <p:cxnSp>
        <p:nvCxnSpPr>
          <p:cNvPr id="336" name="Google Shape;336;p30"/>
          <p:cNvCxnSpPr/>
          <p:nvPr/>
        </p:nvCxnSpPr>
        <p:spPr>
          <a:xfrm>
            <a:off x="706675" y="767850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type="none" w="sm"/>
            <a:tailEnd len="sm" type="none" w="sm"/>
          </a:ln>
          <a:effectLst>
            <a:outerShdw algn="bl" blurRad="100013" rotWithShape="0">
              <a:schemeClr val="dk2">
                <a:alpha val="68000"/>
              </a:schemeClr>
            </a:outerShdw>
          </a:effectLst>
        </p:spPr>
      </p:cxnSp>
      <p:sp>
        <p:nvSpPr>
          <p:cNvPr id="337" name="Google Shape;337;p30"/>
          <p:cNvSpPr/>
          <p:nvPr/>
        </p:nvSpPr>
        <p:spPr>
          <a:xfrm flipH="1">
            <a:off x="7663500" y="1671935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sm" type="none" w="sm"/>
            <a:tailEnd len="sm" type="none" w="sm"/>
          </a:ln>
          <a:effectLst>
            <a:outerShdw algn="bl" blurRad="100013" rotWithShape="0">
              <a:schemeClr val="accent5"/>
            </a:outerShdw>
          </a:effectLst>
        </p:spPr>
        <p:txBody>
          <a:bodyPr anchor="ctr" anchorCtr="0" bIns="91425" lIns="91425" rIns="91425" spcFirstLastPara="1" tIns="91425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8" name="Google Shape;338;p30"/>
          <p:cNvSpPr/>
          <p:nvPr/>
        </p:nvSpPr>
        <p:spPr>
          <a:xfrm flipH="1">
            <a:off x="8386600" y="534999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algn="bl" blurRad="100013" rotWithShape="0">
              <a:schemeClr val="lt2"/>
            </a:outerShdw>
          </a:effectLst>
        </p:spPr>
        <p:txBody>
          <a:bodyPr anchor="ctr" anchorCtr="0" bIns="91425" lIns="91425" rIns="91425" spcFirstLastPara="1" tIns="91425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9" name="Google Shape;339;p30"/>
          <p:cNvSpPr/>
          <p:nvPr/>
        </p:nvSpPr>
        <p:spPr>
          <a:xfrm flipH="1">
            <a:off x="1456525" y="1984099"/>
            <a:ext cx="84600" cy="84600"/>
          </a:xfrm>
          <a:prstGeom prst="ellipse">
            <a:avLst/>
          </a:prstGeom>
          <a:solidFill>
            <a:schemeClr val="accent5"/>
          </a:solidFill>
          <a:ln>
            <a:noFill/>
          </a:ln>
          <a:effectLst>
            <a:outerShdw algn="bl" blurRad="100013" rotWithShape="0">
              <a:schemeClr val="accent5">
                <a:alpha val="69000"/>
              </a:schemeClr>
            </a:outerShdw>
          </a:effectLst>
        </p:spPr>
        <p:txBody>
          <a:bodyPr anchor="ctr" anchorCtr="0" bIns="91425" lIns="91425" rIns="91425" spcFirstLastPara="1" tIns="91425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0" name="Google Shape;340;p30"/>
          <p:cNvSpPr/>
          <p:nvPr/>
        </p:nvSpPr>
        <p:spPr>
          <a:xfrm flipH="1">
            <a:off x="2666325" y="3923849"/>
            <a:ext cx="84600" cy="84600"/>
          </a:xfrm>
          <a:prstGeom prst="ellipse">
            <a:avLst/>
          </a:prstGeom>
          <a:solidFill>
            <a:schemeClr val="accent2"/>
          </a:solidFill>
          <a:ln>
            <a:noFill/>
          </a:ln>
          <a:effectLst>
            <a:outerShdw algn="bl" blurRad="100013" rotWithShape="0">
              <a:schemeClr val="accent2"/>
            </a:outerShdw>
          </a:effectLst>
        </p:spPr>
        <p:txBody>
          <a:bodyPr anchor="ctr" anchorCtr="0" bIns="91425" lIns="91425" rIns="91425" spcFirstLastPara="1" tIns="91425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1" name="Google Shape;341;p30"/>
          <p:cNvSpPr/>
          <p:nvPr/>
        </p:nvSpPr>
        <p:spPr>
          <a:xfrm flipH="1">
            <a:off x="7482125" y="3704074"/>
            <a:ext cx="84600" cy="84600"/>
          </a:xfrm>
          <a:prstGeom prst="ellipse">
            <a:avLst/>
          </a:prstGeom>
          <a:solidFill>
            <a:schemeClr val="accent1"/>
          </a:solidFill>
          <a:ln>
            <a:noFill/>
          </a:ln>
          <a:effectLst>
            <a:outerShdw algn="bl" blurRad="100013" rotWithShape="0">
              <a:schemeClr val="accent1"/>
            </a:outerShdw>
          </a:effectLst>
        </p:spPr>
        <p:txBody>
          <a:bodyPr anchor="ctr" anchorCtr="0" bIns="91425" lIns="91425" rIns="91425" spcFirstLastPara="1" tIns="91425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2" name="Google Shape;342;p30"/>
          <p:cNvSpPr/>
          <p:nvPr/>
        </p:nvSpPr>
        <p:spPr>
          <a:xfrm>
            <a:off x="466825" y="4231609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>
            <a:outerShdw algn="bl" blurRad="42863" rotWithShape="0">
              <a:schemeClr val="accent2"/>
            </a:outerShdw>
          </a:effectLst>
        </p:spPr>
        <p:txBody>
          <a:bodyPr anchor="ctr" anchorCtr="0" bIns="91425" lIns="91425" rIns="91425" spcFirstLastPara="1" tIns="91425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343" name="Google Shape;343;p30"/>
          <p:cNvPicPr preferRelativeResize="0"/>
          <p:nvPr/>
        </p:nvPicPr>
        <p:blipFill rotWithShape="1">
          <a:blip r:embed="rId3">
            <a:alphaModFix/>
          </a:blip>
          <a:srcRect t="116"/>
          <a:stretch/>
        </p:blipFill>
        <p:spPr>
          <a:xfrm>
            <a:off x="789550" y="945949"/>
            <a:ext cx="1887300" cy="39618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  <p:sp>
        <p:nvSpPr>
          <p:cNvPr id="344" name="Google Shape;344;p30"/>
          <p:cNvSpPr/>
          <p:nvPr/>
        </p:nvSpPr>
        <p:spPr>
          <a:xfrm>
            <a:off x="789550" y="945950"/>
            <a:ext cx="1887300" cy="3961800"/>
          </a:xfrm>
          <a:prstGeom prst="roundRect">
            <a:avLst>
              <a:gd fmla="val 14992" name="adj"/>
            </a:avLst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sm" type="none" w="sm"/>
            <a:tailEnd len="sm" type="none" w="sm"/>
          </a:ln>
          <a:effectLst>
            <a:outerShdw algn="bl" blurRad="100013" rotWithShape="0">
              <a:schemeClr val="accent1">
                <a:alpha val="68000"/>
              </a:schemeClr>
            </a:outerShdw>
          </a:effectLst>
        </p:spPr>
        <p:txBody>
          <a:bodyPr anchor="ctr" anchorCtr="0" bIns="91425" lIns="91425" rIns="91425" spcFirstLastPara="1" tIns="91425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p="http://schemas.openxmlformats.org/presentationml/2006/main" xmlns:a="http://schemas.openxmlformats.org/drawingml/2006/main" xmlns:ahyp="http://schemas.microsoft.com/office/drawing/2018/hyperlinkcolor" xmlns:c="http://schemas.openxmlformats.org/drawingml/2006/chart" xmlns:com="http://schemas.openxmlformats.org/drawingml/2006/compatibility" xmlns:dgm="http://schemas.openxmlformats.org/drawingml/2006/diagram" xmlns:mc="http://schemas.openxmlformats.org/markup-compatibility/2006" xmlns:mv="urn:schemas-microsoft-com:mac:vml" xmlns:o="urn:schemas-microsoft-com:office:office" xmlns:p14="http://schemas.microsoft.com/office/powerpoint/2010/main" xmlns:p15="http://schemas.microsoft.com/office/powerpoint/2012/main" xmlns:pvml="urn:schemas-microsoft-com:office:powerpoint" xmlns:r="http://schemas.openxmlformats.org/officeDocument/2006/relationships" xmlns:v="urn:schemas-microsoft-com:vml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49" name="Google Shape;349;p31"/>
          <p:cNvGraphicFramePr/>
          <p:nvPr/>
        </p:nvGraphicFramePr>
        <p:xfrm>
          <a:off x="719975" y="11742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{4794C4B4-3894-4127-AEF8-34AFAA7F25F2}</a:tableStyleId>
              </a:tblPr>
              <a:tblGrid>
                <a:gridCol w="2568000"/>
                <a:gridCol w="2568000"/>
                <a:gridCol w="2568000"/>
              </a:tblGrid>
              <a:tr h="531875">
                <a:tc>
                  <a:txBody>
                    <a:bodyPr/>
                    <a:lstStyle/>
                    <a:p>
                      <a:pPr algn="ctr"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Simple</a:t>
                      </a:r>
                      <a:endParaRPr b="1" sz="2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anchor="ctr" marB="91425" marL="91425" marR="91425" marT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B>
                  </a:tcPr>
                </a:tc>
                <a:tc>
                  <a:txBody>
                    <a:bodyPr/>
                    <a:lstStyle/>
                    <a:p>
                      <a:pPr algn="ctr"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Moderate</a:t>
                      </a:r>
                      <a:endParaRPr b="1" sz="2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anchor="ctr" marB="91425" marL="91425" marR="91425" marT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B>
                  </a:tcPr>
                </a:tc>
                <a:tc>
                  <a:txBody>
                    <a:bodyPr/>
                    <a:lstStyle/>
                    <a:p>
                      <a:pPr algn="ctr"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200">
                          <a:solidFill>
                            <a:schemeClr val="dk1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Complex</a:t>
                      </a:r>
                      <a:endParaRPr b="1" sz="2200">
                        <a:solidFill>
                          <a:schemeClr val="dk1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anchor="ctr" marB="91425" marL="91425" marR="91425" marT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B>
                  </a:tcPr>
                </a:tc>
              </a:tr>
              <a:tr h="522375">
                <a:tc rowSpan="2">
                  <a:txBody>
                    <a:bodyPr/>
                    <a:lstStyle/>
                    <a:p>
                      <a:pPr algn="l"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Albert Sans"/>
                          <a:ea typeface="Albert Sans"/>
                          <a:cs typeface="Albert Sans"/>
                          <a:sym typeface="Albert Sans"/>
                        </a:rPr>
                        <a:t>Scan and decorate a new 3D object.</a:t>
                      </a:r>
                      <a:endParaRPr>
                        <a:solidFill>
                          <a:schemeClr val="dk1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</a:txBody>
                  <a:tcPr anchor="ctr" marB="91425" marL="91425" marR="91425" marT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B>
                  </a:tcPr>
                </a:tc>
                <a:tc rowSpan="2">
                  <a:txBody>
                    <a:bodyPr/>
                    <a:lstStyle/>
                    <a:p>
                      <a:pPr algn="l" indent="0" lvl="0" marL="0" marR="0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Albert Sans"/>
                          <a:ea typeface="Albert Sans"/>
                          <a:cs typeface="Albert Sans"/>
                          <a:sym typeface="Albert Sans"/>
                        </a:rPr>
                        <a:t>Use the map to find an undiscovered piece of AR art</a:t>
                      </a:r>
                      <a:endParaRPr sz="1600">
                        <a:solidFill>
                          <a:schemeClr val="dk1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</a:txBody>
                  <a:tcPr anchor="ctr" marB="91425" marL="91425" marR="91425" marT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B>
                  </a:tcPr>
                </a:tc>
                <a:tc rowSpan="2">
                  <a:txBody>
                    <a:bodyPr/>
                    <a:lstStyle/>
                    <a:p>
                      <a:pPr algn="l" indent="0" lvl="0" marL="0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dk1"/>
                          </a:solidFill>
                          <a:latin typeface="Albert Sans"/>
                          <a:ea typeface="Albert Sans"/>
                          <a:cs typeface="Albert Sans"/>
                          <a:sym typeface="Albert Sans"/>
                        </a:rPr>
                        <a:t>Edit an entry in your Trove</a:t>
                      </a:r>
                      <a:endParaRPr sz="1600">
                        <a:solidFill>
                          <a:schemeClr val="dk1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</a:txBody>
                  <a:tcPr anchor="ctr" marB="91425" marL="91425" marR="91425" marT="91425">
                    <a:lnL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L>
                    <a:lnR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R>
                    <a:lnT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T>
                    <a:lnB cap="flat" cmpd="sng" w="9525">
                      <a:solidFill>
                        <a:schemeClr val="dk1"/>
                      </a:solidFill>
                      <a:prstDash val="solid"/>
                      <a:round/>
                      <a:headEnd len="sm" type="none" w="sm"/>
                      <a:tailEnd len="sm" type="none" w="sm"/>
                    </a:lnB>
                  </a:tcPr>
                </a:tc>
              </a:tr>
              <a:tr h="379225">
                <a:tc vMerge="1"/>
                <a:tc vMerge="1"/>
                <a:tc vMerge="1"/>
              </a:tr>
            </a:tbl>
          </a:graphicData>
        </a:graphic>
      </p:graphicFrame>
      <p:sp>
        <p:nvSpPr>
          <p:cNvPr id="350" name="Google Shape;350;p31"/>
          <p:cNvSpPr/>
          <p:nvPr/>
        </p:nvSpPr>
        <p:spPr>
          <a:xfrm>
            <a:off x="468325" y="2102160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type="none" w="sm"/>
            <a:tailEnd len="sm" type="none" w="sm"/>
          </a:ln>
          <a:effectLst>
            <a:outerShdw algn="bl" blurRad="100013" rotWithShape="0">
              <a:schemeClr val="dk2"/>
            </a:outerShdw>
          </a:effectLst>
        </p:spPr>
        <p:txBody>
          <a:bodyPr anchor="ctr" anchorCtr="0" bIns="91425" lIns="91425" rIns="91425" spcFirstLastPara="1" tIns="91425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31"/>
          <p:cNvSpPr/>
          <p:nvPr/>
        </p:nvSpPr>
        <p:spPr>
          <a:xfrm>
            <a:off x="8801550" y="872849"/>
            <a:ext cx="84600" cy="846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algn="bl" blurRad="100013" rotWithShape="0">
              <a:schemeClr val="lt1"/>
            </a:outerShdw>
          </a:effectLst>
        </p:spPr>
        <p:txBody>
          <a:bodyPr anchor="ctr" anchorCtr="0" bIns="91425" lIns="91425" rIns="91425" spcFirstLastPara="1" tIns="91425" wrap="square">
            <a:noAutofit/>
          </a:bodyPr>
          <a:lstStyle/>
          <a:p>
            <a:pPr algn="l" indent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31"/>
          <p:cNvSpPr txBox="1"/>
          <p:nvPr>
            <p:ph type="title"/>
          </p:nvPr>
        </p:nvSpPr>
        <p:spPr>
          <a:xfrm>
            <a:off x="1210175" y="130850"/>
            <a:ext cx="6723600" cy="572700"/>
          </a:xfrm>
          <a:prstGeom prst="rect">
            <a:avLst/>
          </a:prstGeom>
        </p:spPr>
        <p:txBody>
          <a:bodyPr anchor="t" anchorCtr="0" bIns="91425" lIns="91425" rIns="91425" spcFirstLastPara="1" tIns="91425" wrap="square">
            <a:noAutofit/>
          </a:bodyPr>
          <a:lstStyle/>
          <a:p>
            <a:pPr algn="ctr"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Revisiting our </a:t>
            </a:r>
            <a:r>
              <a:rPr lang="en">
                <a:solidFill>
                  <a:srgbClr val="D519D5"/>
                </a:solidFill>
              </a:rPr>
              <a:t>Tasks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353" name="Google Shape;353;p31"/>
          <p:cNvCxnSpPr/>
          <p:nvPr/>
        </p:nvCxnSpPr>
        <p:spPr>
          <a:xfrm>
            <a:off x="715050" y="767850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type="none" w="sm"/>
            <a:tailEnd len="sm" type="none" w="sm"/>
          </a:ln>
          <a:effectLst>
            <a:outerShdw algn="bl" blurRad="100013" rotWithShape="0">
              <a:schemeClr val="dk2">
                <a:alpha val="68000"/>
              </a:schemeClr>
            </a:outerShdw>
          </a:effectLst>
        </p:spPr>
      </p:cxnSp>
      <p:pic>
        <p:nvPicPr>
          <p:cNvPr id="354" name="Google Shape;354;p31"/>
          <p:cNvPicPr preferRelativeResize="0"/>
          <p:nvPr/>
        </p:nvPicPr>
        <p:blipFill rotWithShape="1">
          <a:blip r:embed="rId3">
            <a:alphaModFix/>
          </a:blip>
          <a:srcRect b="106"/>
          <a:stretch/>
        </p:blipFill>
        <p:spPr>
          <a:xfrm>
            <a:off x="6302275" y="2421538"/>
            <a:ext cx="1729225" cy="2647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5" name="Google Shape;355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882773" y="2438950"/>
            <a:ext cx="1378454" cy="26475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56" name="Google Shape;356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331450" y="2404113"/>
            <a:ext cx="1422506" cy="2682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60" name="Shape 3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" name="Google Shape;361;p32"/>
          <p:cNvSpPr txBox="1"/>
          <p:nvPr>
            <p:ph type="title"/>
          </p:nvPr>
        </p:nvSpPr>
        <p:spPr>
          <a:xfrm>
            <a:off x="1210175" y="13085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are our </a:t>
            </a:r>
            <a:r>
              <a:rPr lang="en">
                <a:solidFill>
                  <a:srgbClr val="D519D5"/>
                </a:solidFill>
              </a:rPr>
              <a:t>values</a:t>
            </a:r>
            <a:r>
              <a:rPr lang="en">
                <a:solidFill>
                  <a:srgbClr val="D519D5"/>
                </a:solidFill>
              </a:rPr>
              <a:t>?</a:t>
            </a:r>
            <a:endParaRPr>
              <a:solidFill>
                <a:srgbClr val="D519D5"/>
              </a:solidFill>
            </a:endParaRPr>
          </a:p>
        </p:txBody>
      </p:sp>
      <p:sp>
        <p:nvSpPr>
          <p:cNvPr id="362" name="Google Shape;362;p32"/>
          <p:cNvSpPr txBox="1"/>
          <p:nvPr>
            <p:ph idx="1" type="subTitle"/>
          </p:nvPr>
        </p:nvSpPr>
        <p:spPr>
          <a:xfrm>
            <a:off x="715100" y="3014251"/>
            <a:ext cx="22299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Scanning 3D objects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Creating AR art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“Decorating” AR art</a:t>
            </a:r>
            <a:endParaRPr/>
          </a:p>
        </p:txBody>
      </p:sp>
      <p:sp>
        <p:nvSpPr>
          <p:cNvPr id="363" name="Google Shape;363;p32"/>
          <p:cNvSpPr txBox="1"/>
          <p:nvPr>
            <p:ph idx="2" type="subTitle"/>
          </p:nvPr>
        </p:nvSpPr>
        <p:spPr>
          <a:xfrm>
            <a:off x="715100" y="2762225"/>
            <a:ext cx="2229900" cy="39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Creative Expression</a:t>
            </a:r>
            <a:endParaRPr/>
          </a:p>
        </p:txBody>
      </p:sp>
      <p:sp>
        <p:nvSpPr>
          <p:cNvPr id="364" name="Google Shape;364;p32"/>
          <p:cNvSpPr txBox="1"/>
          <p:nvPr>
            <p:ph idx="3" type="subTitle"/>
          </p:nvPr>
        </p:nvSpPr>
        <p:spPr>
          <a:xfrm>
            <a:off x="3457075" y="2644651"/>
            <a:ext cx="22299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“Treasure Hunt” Map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 Art Tools</a:t>
            </a:r>
            <a:endParaRPr/>
          </a:p>
        </p:txBody>
      </p:sp>
      <p:sp>
        <p:nvSpPr>
          <p:cNvPr id="365" name="Google Shape;365;p32"/>
          <p:cNvSpPr txBox="1"/>
          <p:nvPr>
            <p:ph idx="4" type="subTitle"/>
          </p:nvPr>
        </p:nvSpPr>
        <p:spPr>
          <a:xfrm>
            <a:off x="3457075" y="2392625"/>
            <a:ext cx="2229900" cy="39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Make art interactive</a:t>
            </a:r>
            <a:endParaRPr/>
          </a:p>
        </p:txBody>
      </p:sp>
      <p:sp>
        <p:nvSpPr>
          <p:cNvPr id="366" name="Google Shape;366;p32"/>
          <p:cNvSpPr txBox="1"/>
          <p:nvPr>
            <p:ph idx="5" type="subTitle"/>
          </p:nvPr>
        </p:nvSpPr>
        <p:spPr>
          <a:xfrm>
            <a:off x="6093950" y="2771700"/>
            <a:ext cx="2439900" cy="90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Social network features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Gain experience to unlock status badges</a:t>
            </a:r>
            <a:endParaRPr/>
          </a:p>
        </p:txBody>
      </p:sp>
      <p:sp>
        <p:nvSpPr>
          <p:cNvPr id="367" name="Google Shape;367;p32"/>
          <p:cNvSpPr txBox="1"/>
          <p:nvPr>
            <p:ph idx="6" type="subTitle"/>
          </p:nvPr>
        </p:nvSpPr>
        <p:spPr>
          <a:xfrm>
            <a:off x="6198950" y="2371800"/>
            <a:ext cx="2229900" cy="39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Community</a:t>
            </a:r>
            <a:endParaRPr/>
          </a:p>
        </p:txBody>
      </p:sp>
      <p:cxnSp>
        <p:nvCxnSpPr>
          <p:cNvPr id="368" name="Google Shape;368;p32"/>
          <p:cNvCxnSpPr/>
          <p:nvPr/>
        </p:nvCxnSpPr>
        <p:spPr>
          <a:xfrm>
            <a:off x="715050" y="767850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>
                <a:alpha val="68000"/>
              </a:schemeClr>
            </a:outerShdw>
          </a:effectLst>
        </p:spPr>
      </p:cxnSp>
      <p:sp>
        <p:nvSpPr>
          <p:cNvPr id="369" name="Google Shape;369;p32"/>
          <p:cNvSpPr/>
          <p:nvPr/>
        </p:nvSpPr>
        <p:spPr>
          <a:xfrm rot="10800000">
            <a:off x="5416921" y="3854699"/>
            <a:ext cx="184104" cy="184096"/>
          </a:xfrm>
          <a:custGeom>
            <a:rect b="b" l="l" r="r" t="t"/>
            <a:pathLst>
              <a:path extrusionOk="0" h="209200" w="209209">
                <a:moveTo>
                  <a:pt x="104600" y="89444"/>
                </a:moveTo>
                <a:cubicBezTo>
                  <a:pt x="104638" y="89444"/>
                  <a:pt x="104666" y="89463"/>
                  <a:pt x="104694" y="89492"/>
                </a:cubicBezTo>
                <a:cubicBezTo>
                  <a:pt x="109140" y="94999"/>
                  <a:pt x="114191" y="100050"/>
                  <a:pt x="119708" y="104505"/>
                </a:cubicBezTo>
                <a:cubicBezTo>
                  <a:pt x="119736" y="104524"/>
                  <a:pt x="119746" y="104562"/>
                  <a:pt x="119746" y="104600"/>
                </a:cubicBezTo>
                <a:cubicBezTo>
                  <a:pt x="119746" y="104628"/>
                  <a:pt x="119736" y="104666"/>
                  <a:pt x="119708" y="104685"/>
                </a:cubicBezTo>
                <a:cubicBezTo>
                  <a:pt x="114191" y="109140"/>
                  <a:pt x="109140" y="114192"/>
                  <a:pt x="104694" y="119708"/>
                </a:cubicBezTo>
                <a:cubicBezTo>
                  <a:pt x="104666" y="119727"/>
                  <a:pt x="104638" y="119746"/>
                  <a:pt x="104600" y="119746"/>
                </a:cubicBezTo>
                <a:cubicBezTo>
                  <a:pt x="104562" y="119746"/>
                  <a:pt x="104524" y="119736"/>
                  <a:pt x="104505" y="119708"/>
                </a:cubicBezTo>
                <a:cubicBezTo>
                  <a:pt x="100060" y="114192"/>
                  <a:pt x="95008" y="109140"/>
                  <a:pt x="89492" y="104685"/>
                </a:cubicBezTo>
                <a:cubicBezTo>
                  <a:pt x="89463" y="104666"/>
                  <a:pt x="89444" y="104628"/>
                  <a:pt x="89444" y="104600"/>
                </a:cubicBezTo>
                <a:cubicBezTo>
                  <a:pt x="89444" y="104562"/>
                  <a:pt x="89463" y="104524"/>
                  <a:pt x="89492" y="104505"/>
                </a:cubicBezTo>
                <a:cubicBezTo>
                  <a:pt x="95008" y="100050"/>
                  <a:pt x="100060" y="94999"/>
                  <a:pt x="104505" y="89492"/>
                </a:cubicBezTo>
                <a:cubicBezTo>
                  <a:pt x="104524" y="89463"/>
                  <a:pt x="104562" y="89444"/>
                  <a:pt x="104600" y="89444"/>
                </a:cubicBezTo>
                <a:close/>
                <a:moveTo>
                  <a:pt x="104600" y="0"/>
                </a:moveTo>
                <a:cubicBezTo>
                  <a:pt x="92534" y="0"/>
                  <a:pt x="82734" y="9810"/>
                  <a:pt x="82734" y="21866"/>
                </a:cubicBezTo>
                <a:lnTo>
                  <a:pt x="82734" y="27458"/>
                </a:lnTo>
                <a:cubicBezTo>
                  <a:pt x="82734" y="57939"/>
                  <a:pt x="57939" y="82734"/>
                  <a:pt x="27458" y="82734"/>
                </a:cubicBezTo>
                <a:lnTo>
                  <a:pt x="21866" y="82734"/>
                </a:lnTo>
                <a:cubicBezTo>
                  <a:pt x="9810" y="82734"/>
                  <a:pt x="0" y="92544"/>
                  <a:pt x="0" y="104600"/>
                </a:cubicBezTo>
                <a:cubicBezTo>
                  <a:pt x="0" y="116656"/>
                  <a:pt x="9810" y="126466"/>
                  <a:pt x="21866" y="126466"/>
                </a:cubicBezTo>
                <a:lnTo>
                  <a:pt x="27458" y="126466"/>
                </a:lnTo>
                <a:cubicBezTo>
                  <a:pt x="57939" y="126466"/>
                  <a:pt x="82734" y="151260"/>
                  <a:pt x="82734" y="181732"/>
                </a:cubicBezTo>
                <a:lnTo>
                  <a:pt x="82734" y="187334"/>
                </a:lnTo>
                <a:cubicBezTo>
                  <a:pt x="82734" y="199390"/>
                  <a:pt x="92544" y="209200"/>
                  <a:pt x="104600" y="209200"/>
                </a:cubicBezTo>
                <a:cubicBezTo>
                  <a:pt x="116656" y="209200"/>
                  <a:pt x="126465" y="199390"/>
                  <a:pt x="126465" y="187334"/>
                </a:cubicBezTo>
                <a:lnTo>
                  <a:pt x="126465" y="181732"/>
                </a:lnTo>
                <a:cubicBezTo>
                  <a:pt x="126465" y="151260"/>
                  <a:pt x="151260" y="126466"/>
                  <a:pt x="181732" y="126466"/>
                </a:cubicBezTo>
                <a:lnTo>
                  <a:pt x="187343" y="126466"/>
                </a:lnTo>
                <a:cubicBezTo>
                  <a:pt x="199399" y="126466"/>
                  <a:pt x="209209" y="116656"/>
                  <a:pt x="209209" y="104600"/>
                </a:cubicBezTo>
                <a:cubicBezTo>
                  <a:pt x="209209" y="92544"/>
                  <a:pt x="199399" y="82734"/>
                  <a:pt x="187343" y="82734"/>
                </a:cubicBezTo>
                <a:lnTo>
                  <a:pt x="181732" y="82734"/>
                </a:lnTo>
                <a:cubicBezTo>
                  <a:pt x="151260" y="82734"/>
                  <a:pt x="126465" y="57939"/>
                  <a:pt x="126465" y="27458"/>
                </a:cubicBezTo>
                <a:lnTo>
                  <a:pt x="126465" y="21866"/>
                </a:lnTo>
                <a:cubicBezTo>
                  <a:pt x="126465" y="9810"/>
                  <a:pt x="116656" y="0"/>
                  <a:pt x="104600" y="0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  <a:effectLst>
            <a:outerShdw blurRad="4286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pSp>
        <p:nvGrpSpPr>
          <p:cNvPr id="370" name="Google Shape;370;p32"/>
          <p:cNvGrpSpPr/>
          <p:nvPr/>
        </p:nvGrpSpPr>
        <p:grpSpPr>
          <a:xfrm>
            <a:off x="7088543" y="1962850"/>
            <a:ext cx="450711" cy="429768"/>
            <a:chOff x="5045775" y="1946400"/>
            <a:chExt cx="296950" cy="295150"/>
          </a:xfrm>
        </p:grpSpPr>
        <p:sp>
          <p:nvSpPr>
            <p:cNvPr id="371" name="Google Shape;371;p32"/>
            <p:cNvSpPr/>
            <p:nvPr/>
          </p:nvSpPr>
          <p:spPr>
            <a:xfrm>
              <a:off x="5113500" y="1998600"/>
              <a:ext cx="160700" cy="155950"/>
            </a:xfrm>
            <a:custGeom>
              <a:rect b="b" l="l" r="r" t="t"/>
              <a:pathLst>
                <a:path extrusionOk="0" h="6238" w="6428">
                  <a:moveTo>
                    <a:pt x="3309" y="2079"/>
                  </a:moveTo>
                  <a:cubicBezTo>
                    <a:pt x="3718" y="2079"/>
                    <a:pt x="4033" y="2394"/>
                    <a:pt x="4033" y="2804"/>
                  </a:cubicBezTo>
                  <a:cubicBezTo>
                    <a:pt x="4033" y="3182"/>
                    <a:pt x="3718" y="3497"/>
                    <a:pt x="3309" y="3497"/>
                  </a:cubicBezTo>
                  <a:cubicBezTo>
                    <a:pt x="2931" y="3497"/>
                    <a:pt x="2616" y="3150"/>
                    <a:pt x="2616" y="2804"/>
                  </a:cubicBezTo>
                  <a:cubicBezTo>
                    <a:pt x="2616" y="2394"/>
                    <a:pt x="2931" y="2079"/>
                    <a:pt x="3309" y="2079"/>
                  </a:cubicBezTo>
                  <a:close/>
                  <a:moveTo>
                    <a:pt x="3403" y="662"/>
                  </a:moveTo>
                  <a:cubicBezTo>
                    <a:pt x="4726" y="662"/>
                    <a:pt x="5798" y="1764"/>
                    <a:pt x="5798" y="3119"/>
                  </a:cubicBezTo>
                  <a:cubicBezTo>
                    <a:pt x="5703" y="3655"/>
                    <a:pt x="5546" y="4222"/>
                    <a:pt x="5199" y="4663"/>
                  </a:cubicBezTo>
                  <a:cubicBezTo>
                    <a:pt x="5010" y="4253"/>
                    <a:pt x="4726" y="3938"/>
                    <a:pt x="4348" y="3686"/>
                  </a:cubicBezTo>
                  <a:cubicBezTo>
                    <a:pt x="4569" y="3466"/>
                    <a:pt x="4726" y="3119"/>
                    <a:pt x="4726" y="2741"/>
                  </a:cubicBezTo>
                  <a:cubicBezTo>
                    <a:pt x="4726" y="2016"/>
                    <a:pt x="4096" y="1386"/>
                    <a:pt x="3340" y="1386"/>
                  </a:cubicBezTo>
                  <a:cubicBezTo>
                    <a:pt x="2616" y="1386"/>
                    <a:pt x="1986" y="2016"/>
                    <a:pt x="1986" y="2741"/>
                  </a:cubicBezTo>
                  <a:cubicBezTo>
                    <a:pt x="1986" y="3119"/>
                    <a:pt x="2143" y="3466"/>
                    <a:pt x="2364" y="3686"/>
                  </a:cubicBezTo>
                  <a:cubicBezTo>
                    <a:pt x="1986" y="3907"/>
                    <a:pt x="1702" y="4253"/>
                    <a:pt x="1513" y="4663"/>
                  </a:cubicBezTo>
                  <a:cubicBezTo>
                    <a:pt x="1072" y="4096"/>
                    <a:pt x="883" y="3434"/>
                    <a:pt x="977" y="2772"/>
                  </a:cubicBezTo>
                  <a:cubicBezTo>
                    <a:pt x="1135" y="1670"/>
                    <a:pt x="2143" y="662"/>
                    <a:pt x="3403" y="662"/>
                  </a:cubicBezTo>
                  <a:close/>
                  <a:moveTo>
                    <a:pt x="3309" y="4190"/>
                  </a:moveTo>
                  <a:cubicBezTo>
                    <a:pt x="3939" y="4190"/>
                    <a:pt x="4443" y="4600"/>
                    <a:pt x="4663" y="5167"/>
                  </a:cubicBezTo>
                  <a:cubicBezTo>
                    <a:pt x="4254" y="5450"/>
                    <a:pt x="3781" y="5545"/>
                    <a:pt x="3309" y="5545"/>
                  </a:cubicBezTo>
                  <a:cubicBezTo>
                    <a:pt x="2836" y="5545"/>
                    <a:pt x="2364" y="5387"/>
                    <a:pt x="1986" y="5167"/>
                  </a:cubicBezTo>
                  <a:cubicBezTo>
                    <a:pt x="2143" y="4568"/>
                    <a:pt x="2679" y="4190"/>
                    <a:pt x="3309" y="4190"/>
                  </a:cubicBezTo>
                  <a:close/>
                  <a:moveTo>
                    <a:pt x="3309" y="0"/>
                  </a:moveTo>
                  <a:cubicBezTo>
                    <a:pt x="1733" y="0"/>
                    <a:pt x="410" y="1229"/>
                    <a:pt x="253" y="2678"/>
                  </a:cubicBezTo>
                  <a:cubicBezTo>
                    <a:pt x="1" y="4600"/>
                    <a:pt x="1450" y="6238"/>
                    <a:pt x="3309" y="6238"/>
                  </a:cubicBezTo>
                  <a:cubicBezTo>
                    <a:pt x="5042" y="6238"/>
                    <a:pt x="6428" y="4820"/>
                    <a:pt x="6428" y="3119"/>
                  </a:cubicBezTo>
                  <a:cubicBezTo>
                    <a:pt x="6428" y="1418"/>
                    <a:pt x="5042" y="0"/>
                    <a:pt x="330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442913" rotWithShape="0" algn="bl" dir="5400000" dist="19050">
                <a:schemeClr val="dk2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72" name="Google Shape;372;p32"/>
            <p:cNvSpPr/>
            <p:nvPr/>
          </p:nvSpPr>
          <p:spPr>
            <a:xfrm>
              <a:off x="5045775" y="1946400"/>
              <a:ext cx="296950" cy="295150"/>
            </a:xfrm>
            <a:custGeom>
              <a:rect b="b" l="l" r="r" t="t"/>
              <a:pathLst>
                <a:path extrusionOk="0" h="11806" w="11878">
                  <a:moveTo>
                    <a:pt x="6018" y="765"/>
                  </a:moveTo>
                  <a:lnTo>
                    <a:pt x="6868" y="1426"/>
                  </a:lnTo>
                  <a:cubicBezTo>
                    <a:pt x="6963" y="1458"/>
                    <a:pt x="7026" y="1489"/>
                    <a:pt x="7152" y="1489"/>
                  </a:cubicBezTo>
                  <a:lnTo>
                    <a:pt x="8223" y="1332"/>
                  </a:lnTo>
                  <a:lnTo>
                    <a:pt x="8664" y="2372"/>
                  </a:lnTo>
                  <a:cubicBezTo>
                    <a:pt x="8696" y="2435"/>
                    <a:pt x="8790" y="2529"/>
                    <a:pt x="8853" y="2561"/>
                  </a:cubicBezTo>
                  <a:lnTo>
                    <a:pt x="9893" y="2970"/>
                  </a:lnTo>
                  <a:lnTo>
                    <a:pt x="9735" y="4073"/>
                  </a:lnTo>
                  <a:cubicBezTo>
                    <a:pt x="9735" y="4136"/>
                    <a:pt x="9735" y="4262"/>
                    <a:pt x="9798" y="4325"/>
                  </a:cubicBezTo>
                  <a:lnTo>
                    <a:pt x="10460" y="5207"/>
                  </a:lnTo>
                  <a:lnTo>
                    <a:pt x="9798" y="6058"/>
                  </a:lnTo>
                  <a:cubicBezTo>
                    <a:pt x="9767" y="6152"/>
                    <a:pt x="9735" y="6215"/>
                    <a:pt x="9735" y="6341"/>
                  </a:cubicBezTo>
                  <a:lnTo>
                    <a:pt x="9893" y="7444"/>
                  </a:lnTo>
                  <a:lnTo>
                    <a:pt x="8853" y="7853"/>
                  </a:lnTo>
                  <a:cubicBezTo>
                    <a:pt x="8790" y="7885"/>
                    <a:pt x="8696" y="7948"/>
                    <a:pt x="8664" y="8042"/>
                  </a:cubicBezTo>
                  <a:lnTo>
                    <a:pt x="8255" y="9051"/>
                  </a:lnTo>
                  <a:lnTo>
                    <a:pt x="7120" y="8893"/>
                  </a:lnTo>
                  <a:cubicBezTo>
                    <a:pt x="7057" y="8893"/>
                    <a:pt x="6931" y="8893"/>
                    <a:pt x="6837" y="8988"/>
                  </a:cubicBezTo>
                  <a:lnTo>
                    <a:pt x="5986" y="9649"/>
                  </a:lnTo>
                  <a:lnTo>
                    <a:pt x="5104" y="8988"/>
                  </a:lnTo>
                  <a:cubicBezTo>
                    <a:pt x="5041" y="8925"/>
                    <a:pt x="5010" y="8893"/>
                    <a:pt x="4915" y="8893"/>
                  </a:cubicBezTo>
                  <a:lnTo>
                    <a:pt x="4884" y="8893"/>
                  </a:lnTo>
                  <a:lnTo>
                    <a:pt x="3781" y="9051"/>
                  </a:lnTo>
                  <a:lnTo>
                    <a:pt x="3371" y="8042"/>
                  </a:lnTo>
                  <a:cubicBezTo>
                    <a:pt x="3340" y="7948"/>
                    <a:pt x="3277" y="7885"/>
                    <a:pt x="3182" y="7853"/>
                  </a:cubicBezTo>
                  <a:lnTo>
                    <a:pt x="2143" y="7444"/>
                  </a:lnTo>
                  <a:lnTo>
                    <a:pt x="2300" y="6341"/>
                  </a:lnTo>
                  <a:cubicBezTo>
                    <a:pt x="2300" y="6278"/>
                    <a:pt x="2300" y="6152"/>
                    <a:pt x="2237" y="6058"/>
                  </a:cubicBezTo>
                  <a:lnTo>
                    <a:pt x="1576" y="5207"/>
                  </a:lnTo>
                  <a:lnTo>
                    <a:pt x="2237" y="4325"/>
                  </a:lnTo>
                  <a:cubicBezTo>
                    <a:pt x="2269" y="4262"/>
                    <a:pt x="2300" y="4167"/>
                    <a:pt x="2300" y="4073"/>
                  </a:cubicBezTo>
                  <a:lnTo>
                    <a:pt x="2143" y="2970"/>
                  </a:lnTo>
                  <a:lnTo>
                    <a:pt x="3182" y="2561"/>
                  </a:lnTo>
                  <a:cubicBezTo>
                    <a:pt x="3277" y="2529"/>
                    <a:pt x="3340" y="2435"/>
                    <a:pt x="3371" y="2372"/>
                  </a:cubicBezTo>
                  <a:lnTo>
                    <a:pt x="3812" y="1332"/>
                  </a:lnTo>
                  <a:lnTo>
                    <a:pt x="4884" y="1489"/>
                  </a:lnTo>
                  <a:cubicBezTo>
                    <a:pt x="4947" y="1489"/>
                    <a:pt x="5073" y="1489"/>
                    <a:pt x="5167" y="1426"/>
                  </a:cubicBezTo>
                  <a:lnTo>
                    <a:pt x="6018" y="765"/>
                  </a:lnTo>
                  <a:close/>
                  <a:moveTo>
                    <a:pt x="2174" y="8168"/>
                  </a:moveTo>
                  <a:lnTo>
                    <a:pt x="2804" y="8420"/>
                  </a:lnTo>
                  <a:lnTo>
                    <a:pt x="3277" y="9586"/>
                  </a:lnTo>
                  <a:cubicBezTo>
                    <a:pt x="3308" y="9681"/>
                    <a:pt x="3434" y="9775"/>
                    <a:pt x="3529" y="9775"/>
                  </a:cubicBezTo>
                  <a:lnTo>
                    <a:pt x="2647" y="10720"/>
                  </a:lnTo>
                  <a:lnTo>
                    <a:pt x="2426" y="9649"/>
                  </a:lnTo>
                  <a:cubicBezTo>
                    <a:pt x="2395" y="9523"/>
                    <a:pt x="2332" y="9429"/>
                    <a:pt x="2174" y="9366"/>
                  </a:cubicBezTo>
                  <a:lnTo>
                    <a:pt x="1134" y="9177"/>
                  </a:lnTo>
                  <a:lnTo>
                    <a:pt x="2174" y="8168"/>
                  </a:lnTo>
                  <a:close/>
                  <a:moveTo>
                    <a:pt x="9861" y="8105"/>
                  </a:moveTo>
                  <a:lnTo>
                    <a:pt x="10901" y="9145"/>
                  </a:lnTo>
                  <a:lnTo>
                    <a:pt x="9893" y="9366"/>
                  </a:lnTo>
                  <a:cubicBezTo>
                    <a:pt x="9767" y="9429"/>
                    <a:pt x="9641" y="9492"/>
                    <a:pt x="9609" y="9649"/>
                  </a:cubicBezTo>
                  <a:lnTo>
                    <a:pt x="9389" y="10720"/>
                  </a:lnTo>
                  <a:lnTo>
                    <a:pt x="8507" y="9712"/>
                  </a:lnTo>
                  <a:cubicBezTo>
                    <a:pt x="8601" y="9712"/>
                    <a:pt x="8727" y="9649"/>
                    <a:pt x="8759" y="9523"/>
                  </a:cubicBezTo>
                  <a:lnTo>
                    <a:pt x="9231" y="8389"/>
                  </a:lnTo>
                  <a:lnTo>
                    <a:pt x="9861" y="8105"/>
                  </a:lnTo>
                  <a:close/>
                  <a:moveTo>
                    <a:pt x="6002" y="1"/>
                  </a:moveTo>
                  <a:cubicBezTo>
                    <a:pt x="5923" y="1"/>
                    <a:pt x="5844" y="24"/>
                    <a:pt x="5797" y="72"/>
                  </a:cubicBezTo>
                  <a:lnTo>
                    <a:pt x="4852" y="828"/>
                  </a:lnTo>
                  <a:lnTo>
                    <a:pt x="3623" y="670"/>
                  </a:lnTo>
                  <a:cubicBezTo>
                    <a:pt x="3607" y="667"/>
                    <a:pt x="3590" y="665"/>
                    <a:pt x="3573" y="665"/>
                  </a:cubicBezTo>
                  <a:cubicBezTo>
                    <a:pt x="3434" y="665"/>
                    <a:pt x="3305" y="775"/>
                    <a:pt x="3277" y="859"/>
                  </a:cubicBezTo>
                  <a:lnTo>
                    <a:pt x="2804" y="2025"/>
                  </a:lnTo>
                  <a:lnTo>
                    <a:pt x="1639" y="2498"/>
                  </a:lnTo>
                  <a:cubicBezTo>
                    <a:pt x="1481" y="2561"/>
                    <a:pt x="1418" y="2687"/>
                    <a:pt x="1450" y="2844"/>
                  </a:cubicBezTo>
                  <a:lnTo>
                    <a:pt x="1607" y="4073"/>
                  </a:lnTo>
                  <a:lnTo>
                    <a:pt x="851" y="5018"/>
                  </a:lnTo>
                  <a:cubicBezTo>
                    <a:pt x="788" y="5112"/>
                    <a:pt x="788" y="5333"/>
                    <a:pt x="851" y="5428"/>
                  </a:cubicBezTo>
                  <a:lnTo>
                    <a:pt x="1607" y="6373"/>
                  </a:lnTo>
                  <a:lnTo>
                    <a:pt x="1450" y="7601"/>
                  </a:lnTo>
                  <a:cubicBezTo>
                    <a:pt x="1450" y="7696"/>
                    <a:pt x="1450" y="7759"/>
                    <a:pt x="1481" y="7853"/>
                  </a:cubicBezTo>
                  <a:lnTo>
                    <a:pt x="189" y="9145"/>
                  </a:lnTo>
                  <a:cubicBezTo>
                    <a:pt x="0" y="9334"/>
                    <a:pt x="126" y="9649"/>
                    <a:pt x="347" y="9744"/>
                  </a:cubicBezTo>
                  <a:lnTo>
                    <a:pt x="1765" y="10059"/>
                  </a:lnTo>
                  <a:lnTo>
                    <a:pt x="2080" y="11539"/>
                  </a:lnTo>
                  <a:cubicBezTo>
                    <a:pt x="2099" y="11714"/>
                    <a:pt x="2250" y="11805"/>
                    <a:pt x="2407" y="11805"/>
                  </a:cubicBezTo>
                  <a:cubicBezTo>
                    <a:pt x="2505" y="11805"/>
                    <a:pt x="2606" y="11770"/>
                    <a:pt x="2678" y="11697"/>
                  </a:cubicBezTo>
                  <a:cubicBezTo>
                    <a:pt x="4410" y="9858"/>
                    <a:pt x="4587" y="9665"/>
                    <a:pt x="4601" y="9649"/>
                  </a:cubicBezTo>
                  <a:lnTo>
                    <a:pt x="4601" y="9649"/>
                  </a:lnTo>
                  <a:lnTo>
                    <a:pt x="4789" y="9618"/>
                  </a:lnTo>
                  <a:lnTo>
                    <a:pt x="5734" y="10374"/>
                  </a:lnTo>
                  <a:cubicBezTo>
                    <a:pt x="5829" y="10405"/>
                    <a:pt x="5860" y="10437"/>
                    <a:pt x="5955" y="10437"/>
                  </a:cubicBezTo>
                  <a:cubicBezTo>
                    <a:pt x="6018" y="10437"/>
                    <a:pt x="6112" y="10405"/>
                    <a:pt x="6144" y="10374"/>
                  </a:cubicBezTo>
                  <a:lnTo>
                    <a:pt x="7089" y="9618"/>
                  </a:lnTo>
                  <a:lnTo>
                    <a:pt x="7278" y="9649"/>
                  </a:lnTo>
                  <a:lnTo>
                    <a:pt x="9200" y="11697"/>
                  </a:lnTo>
                  <a:cubicBezTo>
                    <a:pt x="9284" y="11770"/>
                    <a:pt x="9388" y="11805"/>
                    <a:pt x="9485" y="11805"/>
                  </a:cubicBezTo>
                  <a:cubicBezTo>
                    <a:pt x="9640" y="11805"/>
                    <a:pt x="9779" y="11714"/>
                    <a:pt x="9798" y="11539"/>
                  </a:cubicBezTo>
                  <a:lnTo>
                    <a:pt x="10113" y="10059"/>
                  </a:lnTo>
                  <a:lnTo>
                    <a:pt x="11531" y="9744"/>
                  </a:lnTo>
                  <a:cubicBezTo>
                    <a:pt x="11815" y="9681"/>
                    <a:pt x="11878" y="9334"/>
                    <a:pt x="11689" y="9145"/>
                  </a:cubicBezTo>
                  <a:lnTo>
                    <a:pt x="10523" y="7853"/>
                  </a:lnTo>
                  <a:cubicBezTo>
                    <a:pt x="10554" y="7759"/>
                    <a:pt x="10586" y="7696"/>
                    <a:pt x="10554" y="7601"/>
                  </a:cubicBezTo>
                  <a:lnTo>
                    <a:pt x="10397" y="6373"/>
                  </a:lnTo>
                  <a:lnTo>
                    <a:pt x="11153" y="5428"/>
                  </a:lnTo>
                  <a:cubicBezTo>
                    <a:pt x="11216" y="5333"/>
                    <a:pt x="11216" y="5112"/>
                    <a:pt x="11153" y="5018"/>
                  </a:cubicBezTo>
                  <a:lnTo>
                    <a:pt x="10397" y="4073"/>
                  </a:lnTo>
                  <a:lnTo>
                    <a:pt x="10554" y="2844"/>
                  </a:lnTo>
                  <a:cubicBezTo>
                    <a:pt x="10586" y="2687"/>
                    <a:pt x="10460" y="2529"/>
                    <a:pt x="10365" y="2498"/>
                  </a:cubicBezTo>
                  <a:lnTo>
                    <a:pt x="9200" y="2025"/>
                  </a:lnTo>
                  <a:lnTo>
                    <a:pt x="8727" y="859"/>
                  </a:lnTo>
                  <a:cubicBezTo>
                    <a:pt x="8675" y="728"/>
                    <a:pt x="8578" y="662"/>
                    <a:pt x="8457" y="662"/>
                  </a:cubicBezTo>
                  <a:cubicBezTo>
                    <a:pt x="8432" y="662"/>
                    <a:pt x="8407" y="665"/>
                    <a:pt x="8381" y="670"/>
                  </a:cubicBezTo>
                  <a:lnTo>
                    <a:pt x="7152" y="828"/>
                  </a:lnTo>
                  <a:lnTo>
                    <a:pt x="6207" y="72"/>
                  </a:lnTo>
                  <a:cubicBezTo>
                    <a:pt x="6160" y="24"/>
                    <a:pt x="6081" y="1"/>
                    <a:pt x="6002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442913" rotWithShape="0" algn="bl" dir="5400000" dist="19050">
                <a:schemeClr val="dk2"/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373" name="Google Shape;373;p32"/>
          <p:cNvSpPr/>
          <p:nvPr/>
        </p:nvSpPr>
        <p:spPr>
          <a:xfrm>
            <a:off x="1638727" y="1962850"/>
            <a:ext cx="382645" cy="429773"/>
          </a:xfrm>
          <a:custGeom>
            <a:rect b="b" l="l" r="r" t="t"/>
            <a:pathLst>
              <a:path extrusionOk="0" h="12004" w="10555">
                <a:moveTo>
                  <a:pt x="5262" y="709"/>
                </a:moveTo>
                <a:lnTo>
                  <a:pt x="9420" y="2788"/>
                </a:lnTo>
                <a:lnTo>
                  <a:pt x="8066" y="3450"/>
                </a:lnTo>
                <a:lnTo>
                  <a:pt x="5451" y="2127"/>
                </a:lnTo>
                <a:cubicBezTo>
                  <a:pt x="5403" y="2111"/>
                  <a:pt x="5348" y="2103"/>
                  <a:pt x="5293" y="2103"/>
                </a:cubicBezTo>
                <a:cubicBezTo>
                  <a:pt x="5238" y="2103"/>
                  <a:pt x="5183" y="2111"/>
                  <a:pt x="5136" y="2127"/>
                </a:cubicBezTo>
                <a:lnTo>
                  <a:pt x="2489" y="3450"/>
                </a:lnTo>
                <a:lnTo>
                  <a:pt x="1197" y="2788"/>
                </a:lnTo>
                <a:lnTo>
                  <a:pt x="5262" y="709"/>
                </a:lnTo>
                <a:close/>
                <a:moveTo>
                  <a:pt x="4915" y="3040"/>
                </a:moveTo>
                <a:lnTo>
                  <a:pt x="4915" y="6222"/>
                </a:lnTo>
                <a:lnTo>
                  <a:pt x="2804" y="7294"/>
                </a:lnTo>
                <a:lnTo>
                  <a:pt x="2804" y="4080"/>
                </a:lnTo>
                <a:lnTo>
                  <a:pt x="4915" y="3040"/>
                </a:lnTo>
                <a:close/>
                <a:moveTo>
                  <a:pt x="5640" y="3040"/>
                </a:moveTo>
                <a:lnTo>
                  <a:pt x="7750" y="4080"/>
                </a:lnTo>
                <a:lnTo>
                  <a:pt x="7750" y="7294"/>
                </a:lnTo>
                <a:lnTo>
                  <a:pt x="5640" y="6222"/>
                </a:lnTo>
                <a:lnTo>
                  <a:pt x="5640" y="3040"/>
                </a:lnTo>
                <a:close/>
                <a:moveTo>
                  <a:pt x="5262" y="6758"/>
                </a:moveTo>
                <a:lnTo>
                  <a:pt x="7278" y="7798"/>
                </a:lnTo>
                <a:lnTo>
                  <a:pt x="5262" y="8806"/>
                </a:lnTo>
                <a:lnTo>
                  <a:pt x="3277" y="7798"/>
                </a:lnTo>
                <a:lnTo>
                  <a:pt x="5262" y="6758"/>
                </a:lnTo>
                <a:close/>
                <a:moveTo>
                  <a:pt x="725" y="3372"/>
                </a:moveTo>
                <a:lnTo>
                  <a:pt x="2111" y="4080"/>
                </a:lnTo>
                <a:lnTo>
                  <a:pt x="2111" y="7829"/>
                </a:lnTo>
                <a:cubicBezTo>
                  <a:pt x="2111" y="7955"/>
                  <a:pt x="2206" y="8081"/>
                  <a:pt x="2332" y="8113"/>
                </a:cubicBezTo>
                <a:lnTo>
                  <a:pt x="4915" y="9404"/>
                </a:lnTo>
                <a:lnTo>
                  <a:pt x="4915" y="10980"/>
                </a:lnTo>
                <a:lnTo>
                  <a:pt x="725" y="8869"/>
                </a:lnTo>
                <a:lnTo>
                  <a:pt x="725" y="3372"/>
                </a:lnTo>
                <a:close/>
                <a:moveTo>
                  <a:pt x="9861" y="3387"/>
                </a:moveTo>
                <a:lnTo>
                  <a:pt x="9861" y="8932"/>
                </a:lnTo>
                <a:lnTo>
                  <a:pt x="5640" y="11011"/>
                </a:lnTo>
                <a:lnTo>
                  <a:pt x="5640" y="9436"/>
                </a:lnTo>
                <a:lnTo>
                  <a:pt x="8223" y="8144"/>
                </a:lnTo>
                <a:cubicBezTo>
                  <a:pt x="8349" y="8113"/>
                  <a:pt x="8412" y="7987"/>
                  <a:pt x="8412" y="7829"/>
                </a:cubicBezTo>
                <a:lnTo>
                  <a:pt x="8412" y="4080"/>
                </a:lnTo>
                <a:lnTo>
                  <a:pt x="9861" y="3387"/>
                </a:lnTo>
                <a:close/>
                <a:moveTo>
                  <a:pt x="5262" y="0"/>
                </a:moveTo>
                <a:cubicBezTo>
                  <a:pt x="5206" y="0"/>
                  <a:pt x="5151" y="16"/>
                  <a:pt x="5104" y="47"/>
                </a:cubicBezTo>
                <a:lnTo>
                  <a:pt x="284" y="2473"/>
                </a:lnTo>
                <a:cubicBezTo>
                  <a:pt x="63" y="2536"/>
                  <a:pt x="0" y="2662"/>
                  <a:pt x="0" y="2820"/>
                </a:cubicBezTo>
                <a:lnTo>
                  <a:pt x="0" y="9152"/>
                </a:lnTo>
                <a:cubicBezTo>
                  <a:pt x="0" y="9278"/>
                  <a:pt x="63" y="9404"/>
                  <a:pt x="189" y="9499"/>
                </a:cubicBezTo>
                <a:lnTo>
                  <a:pt x="5104" y="11956"/>
                </a:lnTo>
                <a:cubicBezTo>
                  <a:pt x="5151" y="11988"/>
                  <a:pt x="5206" y="12003"/>
                  <a:pt x="5262" y="12003"/>
                </a:cubicBezTo>
                <a:cubicBezTo>
                  <a:pt x="5317" y="12003"/>
                  <a:pt x="5372" y="11988"/>
                  <a:pt x="5419" y="11956"/>
                </a:cubicBezTo>
                <a:lnTo>
                  <a:pt x="10365" y="9499"/>
                </a:lnTo>
                <a:cubicBezTo>
                  <a:pt x="10460" y="9404"/>
                  <a:pt x="10554" y="9278"/>
                  <a:pt x="10554" y="9152"/>
                </a:cubicBezTo>
                <a:lnTo>
                  <a:pt x="10554" y="2788"/>
                </a:lnTo>
                <a:cubicBezTo>
                  <a:pt x="10554" y="2662"/>
                  <a:pt x="10460" y="2568"/>
                  <a:pt x="10365" y="2505"/>
                </a:cubicBezTo>
                <a:lnTo>
                  <a:pt x="5419" y="47"/>
                </a:lnTo>
                <a:cubicBezTo>
                  <a:pt x="5372" y="16"/>
                  <a:pt x="5317" y="0"/>
                  <a:pt x="5262" y="0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  <a:effectLst>
            <a:outerShdw blurRad="371475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4" name="Google Shape;374;p32"/>
          <p:cNvSpPr/>
          <p:nvPr/>
        </p:nvSpPr>
        <p:spPr>
          <a:xfrm>
            <a:off x="4346674" y="1533072"/>
            <a:ext cx="450698" cy="429775"/>
          </a:xfrm>
          <a:custGeom>
            <a:rect b="b" l="l" r="r" t="t"/>
            <a:pathLst>
              <a:path extrusionOk="0" h="11689" w="11658">
                <a:moveTo>
                  <a:pt x="2868" y="8538"/>
                </a:moveTo>
                <a:cubicBezTo>
                  <a:pt x="3025" y="8948"/>
                  <a:pt x="3340" y="9263"/>
                  <a:pt x="3781" y="9452"/>
                </a:cubicBezTo>
                <a:cubicBezTo>
                  <a:pt x="3403" y="9389"/>
                  <a:pt x="2364" y="9231"/>
                  <a:pt x="2080" y="8916"/>
                </a:cubicBezTo>
                <a:cubicBezTo>
                  <a:pt x="2143" y="8885"/>
                  <a:pt x="2332" y="8727"/>
                  <a:pt x="2868" y="8538"/>
                </a:cubicBezTo>
                <a:close/>
                <a:moveTo>
                  <a:pt x="8791" y="8538"/>
                </a:moveTo>
                <a:cubicBezTo>
                  <a:pt x="9326" y="8727"/>
                  <a:pt x="9547" y="8885"/>
                  <a:pt x="9578" y="8916"/>
                </a:cubicBezTo>
                <a:cubicBezTo>
                  <a:pt x="9295" y="9231"/>
                  <a:pt x="8287" y="9389"/>
                  <a:pt x="7877" y="9452"/>
                </a:cubicBezTo>
                <a:cubicBezTo>
                  <a:pt x="8287" y="9294"/>
                  <a:pt x="8602" y="8948"/>
                  <a:pt x="8791" y="8538"/>
                </a:cubicBezTo>
                <a:close/>
                <a:moveTo>
                  <a:pt x="5829" y="725"/>
                </a:moveTo>
                <a:cubicBezTo>
                  <a:pt x="6018" y="725"/>
                  <a:pt x="6176" y="883"/>
                  <a:pt x="6176" y="1072"/>
                </a:cubicBezTo>
                <a:lnTo>
                  <a:pt x="6176" y="4537"/>
                </a:lnTo>
                <a:cubicBezTo>
                  <a:pt x="6176" y="4695"/>
                  <a:pt x="6302" y="4821"/>
                  <a:pt x="6428" y="4852"/>
                </a:cubicBezTo>
                <a:cubicBezTo>
                  <a:pt x="6455" y="4858"/>
                  <a:pt x="6482" y="4860"/>
                  <a:pt x="6508" y="4860"/>
                </a:cubicBezTo>
                <a:cubicBezTo>
                  <a:pt x="6637" y="4860"/>
                  <a:pt x="6754" y="4799"/>
                  <a:pt x="6806" y="4695"/>
                </a:cubicBezTo>
                <a:lnTo>
                  <a:pt x="8287" y="2237"/>
                </a:lnTo>
                <a:cubicBezTo>
                  <a:pt x="8326" y="2139"/>
                  <a:pt x="8415" y="2090"/>
                  <a:pt x="8514" y="2090"/>
                </a:cubicBezTo>
                <a:cubicBezTo>
                  <a:pt x="8574" y="2090"/>
                  <a:pt x="8637" y="2107"/>
                  <a:pt x="8696" y="2143"/>
                </a:cubicBezTo>
                <a:cubicBezTo>
                  <a:pt x="8854" y="2206"/>
                  <a:pt x="8948" y="2426"/>
                  <a:pt x="8854" y="2615"/>
                </a:cubicBezTo>
                <a:lnTo>
                  <a:pt x="7656" y="5041"/>
                </a:lnTo>
                <a:cubicBezTo>
                  <a:pt x="7562" y="5262"/>
                  <a:pt x="7656" y="5451"/>
                  <a:pt x="7814" y="5514"/>
                </a:cubicBezTo>
                <a:cubicBezTo>
                  <a:pt x="7851" y="5551"/>
                  <a:pt x="7898" y="5569"/>
                  <a:pt x="7949" y="5569"/>
                </a:cubicBezTo>
                <a:cubicBezTo>
                  <a:pt x="8028" y="5569"/>
                  <a:pt x="8116" y="5527"/>
                  <a:pt x="8192" y="5451"/>
                </a:cubicBezTo>
                <a:cubicBezTo>
                  <a:pt x="9630" y="4282"/>
                  <a:pt x="9701" y="4254"/>
                  <a:pt x="9704" y="4254"/>
                </a:cubicBezTo>
                <a:cubicBezTo>
                  <a:pt x="9704" y="4254"/>
                  <a:pt x="9704" y="4254"/>
                  <a:pt x="9704" y="4254"/>
                </a:cubicBezTo>
                <a:cubicBezTo>
                  <a:pt x="9752" y="4206"/>
                  <a:pt x="9838" y="4183"/>
                  <a:pt x="9929" y="4183"/>
                </a:cubicBezTo>
                <a:cubicBezTo>
                  <a:pt x="10019" y="4183"/>
                  <a:pt x="10114" y="4206"/>
                  <a:pt x="10177" y="4254"/>
                </a:cubicBezTo>
                <a:cubicBezTo>
                  <a:pt x="10271" y="4380"/>
                  <a:pt x="10271" y="4632"/>
                  <a:pt x="10177" y="4726"/>
                </a:cubicBezTo>
                <a:lnTo>
                  <a:pt x="8318" y="6585"/>
                </a:lnTo>
                <a:cubicBezTo>
                  <a:pt x="8224" y="6680"/>
                  <a:pt x="8192" y="6743"/>
                  <a:pt x="8192" y="6837"/>
                </a:cubicBezTo>
                <a:lnTo>
                  <a:pt x="8192" y="7940"/>
                </a:lnTo>
                <a:cubicBezTo>
                  <a:pt x="8192" y="8349"/>
                  <a:pt x="7908" y="8759"/>
                  <a:pt x="7499" y="8916"/>
                </a:cubicBezTo>
                <a:cubicBezTo>
                  <a:pt x="7184" y="9042"/>
                  <a:pt x="6932" y="9263"/>
                  <a:pt x="6869" y="9609"/>
                </a:cubicBezTo>
                <a:cubicBezTo>
                  <a:pt x="6491" y="9672"/>
                  <a:pt x="6144" y="9672"/>
                  <a:pt x="5798" y="9672"/>
                </a:cubicBezTo>
                <a:cubicBezTo>
                  <a:pt x="5451" y="9672"/>
                  <a:pt x="5073" y="9672"/>
                  <a:pt x="4726" y="9609"/>
                </a:cubicBezTo>
                <a:cubicBezTo>
                  <a:pt x="4663" y="9294"/>
                  <a:pt x="4411" y="9042"/>
                  <a:pt x="4096" y="8916"/>
                </a:cubicBezTo>
                <a:cubicBezTo>
                  <a:pt x="3655" y="8759"/>
                  <a:pt x="3403" y="8381"/>
                  <a:pt x="3403" y="7940"/>
                </a:cubicBezTo>
                <a:cubicBezTo>
                  <a:pt x="3403" y="7562"/>
                  <a:pt x="3277" y="7247"/>
                  <a:pt x="2994" y="6963"/>
                </a:cubicBezTo>
                <a:lnTo>
                  <a:pt x="1418" y="5388"/>
                </a:lnTo>
                <a:cubicBezTo>
                  <a:pt x="1355" y="5293"/>
                  <a:pt x="1355" y="5041"/>
                  <a:pt x="1513" y="4947"/>
                </a:cubicBezTo>
                <a:cubicBezTo>
                  <a:pt x="1568" y="4873"/>
                  <a:pt x="1667" y="4842"/>
                  <a:pt x="1758" y="4842"/>
                </a:cubicBezTo>
                <a:cubicBezTo>
                  <a:pt x="1823" y="4842"/>
                  <a:pt x="1883" y="4858"/>
                  <a:pt x="1923" y="4884"/>
                </a:cubicBezTo>
                <a:cubicBezTo>
                  <a:pt x="3718" y="6238"/>
                  <a:pt x="3592" y="6144"/>
                  <a:pt x="3750" y="6207"/>
                </a:cubicBezTo>
                <a:cubicBezTo>
                  <a:pt x="3834" y="6207"/>
                  <a:pt x="3876" y="6221"/>
                  <a:pt x="3913" y="6221"/>
                </a:cubicBezTo>
                <a:cubicBezTo>
                  <a:pt x="3932" y="6221"/>
                  <a:pt x="3949" y="6217"/>
                  <a:pt x="3970" y="6207"/>
                </a:cubicBezTo>
                <a:cubicBezTo>
                  <a:pt x="5231" y="6238"/>
                  <a:pt x="5483" y="6617"/>
                  <a:pt x="5483" y="7215"/>
                </a:cubicBezTo>
                <a:cubicBezTo>
                  <a:pt x="5483" y="7404"/>
                  <a:pt x="5640" y="7562"/>
                  <a:pt x="5829" y="7562"/>
                </a:cubicBezTo>
                <a:cubicBezTo>
                  <a:pt x="6018" y="7562"/>
                  <a:pt x="6176" y="7404"/>
                  <a:pt x="6176" y="7215"/>
                </a:cubicBezTo>
                <a:cubicBezTo>
                  <a:pt x="6176" y="6554"/>
                  <a:pt x="5924" y="6081"/>
                  <a:pt x="5388" y="5797"/>
                </a:cubicBezTo>
                <a:cubicBezTo>
                  <a:pt x="5073" y="5640"/>
                  <a:pt x="4663" y="5514"/>
                  <a:pt x="4128" y="5514"/>
                </a:cubicBezTo>
                <a:cubicBezTo>
                  <a:pt x="3624" y="4348"/>
                  <a:pt x="2836" y="2647"/>
                  <a:pt x="2805" y="2615"/>
                </a:cubicBezTo>
                <a:cubicBezTo>
                  <a:pt x="2710" y="2458"/>
                  <a:pt x="2805" y="2206"/>
                  <a:pt x="2962" y="2143"/>
                </a:cubicBezTo>
                <a:cubicBezTo>
                  <a:pt x="3015" y="2111"/>
                  <a:pt x="3071" y="2097"/>
                  <a:pt x="3126" y="2097"/>
                </a:cubicBezTo>
                <a:cubicBezTo>
                  <a:pt x="3235" y="2097"/>
                  <a:pt x="3340" y="2153"/>
                  <a:pt x="3403" y="2237"/>
                </a:cubicBezTo>
                <a:lnTo>
                  <a:pt x="4852" y="4695"/>
                </a:lnTo>
                <a:cubicBezTo>
                  <a:pt x="4905" y="4799"/>
                  <a:pt x="5022" y="4860"/>
                  <a:pt x="5150" y="4860"/>
                </a:cubicBezTo>
                <a:cubicBezTo>
                  <a:pt x="5176" y="4860"/>
                  <a:pt x="5204" y="4858"/>
                  <a:pt x="5231" y="4852"/>
                </a:cubicBezTo>
                <a:cubicBezTo>
                  <a:pt x="5388" y="4821"/>
                  <a:pt x="5483" y="4695"/>
                  <a:pt x="5483" y="4537"/>
                </a:cubicBezTo>
                <a:lnTo>
                  <a:pt x="5483" y="1072"/>
                </a:lnTo>
                <a:cubicBezTo>
                  <a:pt x="5483" y="883"/>
                  <a:pt x="5640" y="725"/>
                  <a:pt x="5829" y="725"/>
                </a:cubicBezTo>
                <a:close/>
                <a:moveTo>
                  <a:pt x="8822" y="7310"/>
                </a:moveTo>
                <a:cubicBezTo>
                  <a:pt x="10082" y="7688"/>
                  <a:pt x="10901" y="8318"/>
                  <a:pt x="10901" y="8916"/>
                </a:cubicBezTo>
                <a:cubicBezTo>
                  <a:pt x="10996" y="9925"/>
                  <a:pt x="8791" y="10996"/>
                  <a:pt x="5829" y="10996"/>
                </a:cubicBezTo>
                <a:cubicBezTo>
                  <a:pt x="2868" y="10996"/>
                  <a:pt x="662" y="9988"/>
                  <a:pt x="662" y="8948"/>
                </a:cubicBezTo>
                <a:cubicBezTo>
                  <a:pt x="662" y="8412"/>
                  <a:pt x="1387" y="7814"/>
                  <a:pt x="2490" y="7404"/>
                </a:cubicBezTo>
                <a:lnTo>
                  <a:pt x="2553" y="7499"/>
                </a:lnTo>
                <a:cubicBezTo>
                  <a:pt x="2679" y="7625"/>
                  <a:pt x="2773" y="7782"/>
                  <a:pt x="2773" y="7940"/>
                </a:cubicBezTo>
                <a:cubicBezTo>
                  <a:pt x="2206" y="8097"/>
                  <a:pt x="1387" y="8349"/>
                  <a:pt x="1387" y="8948"/>
                </a:cubicBezTo>
                <a:cubicBezTo>
                  <a:pt x="1387" y="9231"/>
                  <a:pt x="1544" y="9452"/>
                  <a:pt x="1860" y="9672"/>
                </a:cubicBezTo>
                <a:cubicBezTo>
                  <a:pt x="2773" y="10208"/>
                  <a:pt x="4726" y="10334"/>
                  <a:pt x="5798" y="10334"/>
                </a:cubicBezTo>
                <a:cubicBezTo>
                  <a:pt x="6869" y="10334"/>
                  <a:pt x="8822" y="10208"/>
                  <a:pt x="9736" y="9672"/>
                </a:cubicBezTo>
                <a:cubicBezTo>
                  <a:pt x="10051" y="9452"/>
                  <a:pt x="10208" y="9231"/>
                  <a:pt x="10208" y="8948"/>
                </a:cubicBezTo>
                <a:cubicBezTo>
                  <a:pt x="10208" y="8349"/>
                  <a:pt x="9421" y="8097"/>
                  <a:pt x="8822" y="7940"/>
                </a:cubicBezTo>
                <a:lnTo>
                  <a:pt x="8822" y="7310"/>
                </a:lnTo>
                <a:close/>
                <a:moveTo>
                  <a:pt x="5829" y="1"/>
                </a:moveTo>
                <a:cubicBezTo>
                  <a:pt x="5294" y="1"/>
                  <a:pt x="4821" y="473"/>
                  <a:pt x="4821" y="1072"/>
                </a:cubicBezTo>
                <a:lnTo>
                  <a:pt x="4821" y="3309"/>
                </a:lnTo>
                <a:lnTo>
                  <a:pt x="4002" y="1954"/>
                </a:lnTo>
                <a:cubicBezTo>
                  <a:pt x="3807" y="1608"/>
                  <a:pt x="3464" y="1440"/>
                  <a:pt x="3115" y="1440"/>
                </a:cubicBezTo>
                <a:cubicBezTo>
                  <a:pt x="2956" y="1440"/>
                  <a:pt x="2795" y="1475"/>
                  <a:pt x="2647" y="1544"/>
                </a:cubicBezTo>
                <a:cubicBezTo>
                  <a:pt x="2143" y="1765"/>
                  <a:pt x="1923" y="2426"/>
                  <a:pt x="2175" y="2930"/>
                </a:cubicBezTo>
                <a:cubicBezTo>
                  <a:pt x="2206" y="2993"/>
                  <a:pt x="2679" y="4033"/>
                  <a:pt x="3088" y="4915"/>
                </a:cubicBezTo>
                <a:lnTo>
                  <a:pt x="2332" y="4380"/>
                </a:lnTo>
                <a:cubicBezTo>
                  <a:pt x="2157" y="4233"/>
                  <a:pt x="1933" y="4162"/>
                  <a:pt x="1710" y="4162"/>
                </a:cubicBezTo>
                <a:cubicBezTo>
                  <a:pt x="1452" y="4162"/>
                  <a:pt x="1195" y="4257"/>
                  <a:pt x="1009" y="4443"/>
                </a:cubicBezTo>
                <a:cubicBezTo>
                  <a:pt x="599" y="4852"/>
                  <a:pt x="599" y="5514"/>
                  <a:pt x="1009" y="5923"/>
                </a:cubicBezTo>
                <a:lnTo>
                  <a:pt x="1986" y="6900"/>
                </a:lnTo>
                <a:cubicBezTo>
                  <a:pt x="725" y="7404"/>
                  <a:pt x="1" y="8160"/>
                  <a:pt x="1" y="8948"/>
                </a:cubicBezTo>
                <a:cubicBezTo>
                  <a:pt x="1" y="9736"/>
                  <a:pt x="631" y="10460"/>
                  <a:pt x="1828" y="10964"/>
                </a:cubicBezTo>
                <a:cubicBezTo>
                  <a:pt x="2868" y="11437"/>
                  <a:pt x="4348" y="11689"/>
                  <a:pt x="5829" y="11689"/>
                </a:cubicBezTo>
                <a:cubicBezTo>
                  <a:pt x="8948" y="11689"/>
                  <a:pt x="11658" y="10586"/>
                  <a:pt x="11658" y="8979"/>
                </a:cubicBezTo>
                <a:cubicBezTo>
                  <a:pt x="11658" y="8003"/>
                  <a:pt x="10744" y="7184"/>
                  <a:pt x="9169" y="6680"/>
                </a:cubicBezTo>
                <a:lnTo>
                  <a:pt x="10649" y="5199"/>
                </a:lnTo>
                <a:cubicBezTo>
                  <a:pt x="11027" y="4821"/>
                  <a:pt x="11027" y="4159"/>
                  <a:pt x="10649" y="3750"/>
                </a:cubicBezTo>
                <a:cubicBezTo>
                  <a:pt x="10445" y="3561"/>
                  <a:pt x="10185" y="3466"/>
                  <a:pt x="9929" y="3466"/>
                </a:cubicBezTo>
                <a:cubicBezTo>
                  <a:pt x="9673" y="3466"/>
                  <a:pt x="9421" y="3561"/>
                  <a:pt x="9232" y="3750"/>
                </a:cubicBezTo>
                <a:cubicBezTo>
                  <a:pt x="9137" y="3844"/>
                  <a:pt x="9074" y="3876"/>
                  <a:pt x="8948" y="4002"/>
                </a:cubicBezTo>
                <a:cubicBezTo>
                  <a:pt x="8980" y="3876"/>
                  <a:pt x="9421" y="3025"/>
                  <a:pt x="9484" y="2930"/>
                </a:cubicBezTo>
                <a:cubicBezTo>
                  <a:pt x="9736" y="2426"/>
                  <a:pt x="9547" y="1765"/>
                  <a:pt x="9011" y="1544"/>
                </a:cubicBezTo>
                <a:cubicBezTo>
                  <a:pt x="8873" y="1475"/>
                  <a:pt x="8719" y="1440"/>
                  <a:pt x="8564" y="1440"/>
                </a:cubicBezTo>
                <a:cubicBezTo>
                  <a:pt x="8226" y="1440"/>
                  <a:pt x="7883" y="1608"/>
                  <a:pt x="7688" y="1954"/>
                </a:cubicBezTo>
                <a:lnTo>
                  <a:pt x="6869" y="3309"/>
                </a:lnTo>
                <a:lnTo>
                  <a:pt x="6869" y="1072"/>
                </a:lnTo>
                <a:cubicBezTo>
                  <a:pt x="6869" y="505"/>
                  <a:pt x="6396" y="1"/>
                  <a:pt x="5829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  <a:effectLst>
            <a:outerShdw blurRad="300038" rotWithShape="0" algn="bl" dir="5400000" dist="19050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78" name="Shape 3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" name="Google Shape;379;p33"/>
          <p:cNvSpPr txBox="1"/>
          <p:nvPr>
            <p:ph idx="1" type="subTitle"/>
          </p:nvPr>
        </p:nvSpPr>
        <p:spPr>
          <a:xfrm>
            <a:off x="884100" y="1627207"/>
            <a:ext cx="28326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want our app to be easy to learn, even for users who have never used AR.  </a:t>
            </a:r>
            <a:endParaRPr/>
          </a:p>
        </p:txBody>
      </p:sp>
      <p:sp>
        <p:nvSpPr>
          <p:cNvPr id="380" name="Google Shape;380;p33"/>
          <p:cNvSpPr txBox="1"/>
          <p:nvPr>
            <p:ph idx="2" type="subTitle"/>
          </p:nvPr>
        </p:nvSpPr>
        <p:spPr>
          <a:xfrm>
            <a:off x="884100" y="1375188"/>
            <a:ext cx="2832600" cy="39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Ease of Use</a:t>
            </a:r>
            <a:endParaRPr/>
          </a:p>
        </p:txBody>
      </p:sp>
      <p:sp>
        <p:nvSpPr>
          <p:cNvPr id="381" name="Google Shape;381;p33"/>
          <p:cNvSpPr txBox="1"/>
          <p:nvPr>
            <p:ph idx="3" type="subTitle"/>
          </p:nvPr>
        </p:nvSpPr>
        <p:spPr>
          <a:xfrm>
            <a:off x="884100" y="3027682"/>
            <a:ext cx="2832600" cy="531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We want users to have fun with every task included in our app.</a:t>
            </a:r>
            <a:endParaRPr/>
          </a:p>
        </p:txBody>
      </p:sp>
      <p:sp>
        <p:nvSpPr>
          <p:cNvPr id="382" name="Google Shape;382;p33"/>
          <p:cNvSpPr txBox="1"/>
          <p:nvPr>
            <p:ph idx="4" type="subTitle"/>
          </p:nvPr>
        </p:nvSpPr>
        <p:spPr>
          <a:xfrm>
            <a:off x="884100" y="2775663"/>
            <a:ext cx="2832600" cy="39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Fun to Use</a:t>
            </a:r>
            <a:endParaRPr/>
          </a:p>
        </p:txBody>
      </p:sp>
      <p:sp>
        <p:nvSpPr>
          <p:cNvPr id="383" name="Google Shape;383;p33"/>
          <p:cNvSpPr txBox="1"/>
          <p:nvPr>
            <p:ph idx="6" type="subTitle"/>
          </p:nvPr>
        </p:nvSpPr>
        <p:spPr>
          <a:xfrm>
            <a:off x="5427275" y="1089450"/>
            <a:ext cx="2832600" cy="39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Number of Errors</a:t>
            </a:r>
            <a:endParaRPr/>
          </a:p>
        </p:txBody>
      </p:sp>
      <p:sp>
        <p:nvSpPr>
          <p:cNvPr id="384" name="Google Shape;384;p33"/>
          <p:cNvSpPr txBox="1"/>
          <p:nvPr>
            <p:ph idx="8" type="subTitle"/>
          </p:nvPr>
        </p:nvSpPr>
        <p:spPr>
          <a:xfrm>
            <a:off x="5427275" y="2843138"/>
            <a:ext cx="2832600" cy="39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Rated from 1-10</a:t>
            </a:r>
            <a:endParaRPr/>
          </a:p>
        </p:txBody>
      </p:sp>
      <p:grpSp>
        <p:nvGrpSpPr>
          <p:cNvPr id="385" name="Google Shape;385;p33"/>
          <p:cNvGrpSpPr/>
          <p:nvPr/>
        </p:nvGrpSpPr>
        <p:grpSpPr>
          <a:xfrm>
            <a:off x="3831074" y="1775090"/>
            <a:ext cx="340608" cy="340168"/>
            <a:chOff x="5053900" y="2021500"/>
            <a:chExt cx="483750" cy="483125"/>
          </a:xfrm>
        </p:grpSpPr>
        <p:sp>
          <p:nvSpPr>
            <p:cNvPr id="386" name="Google Shape;386;p33"/>
            <p:cNvSpPr/>
            <p:nvPr/>
          </p:nvSpPr>
          <p:spPr>
            <a:xfrm>
              <a:off x="5281350" y="2078100"/>
              <a:ext cx="127375" cy="127350"/>
            </a:xfrm>
            <a:custGeom>
              <a:rect b="b" l="l" r="r" t="t"/>
              <a:pathLst>
                <a:path extrusionOk="0" h="5094" w="5095">
                  <a:moveTo>
                    <a:pt x="565" y="0"/>
                  </a:moveTo>
                  <a:cubicBezTo>
                    <a:pt x="251" y="0"/>
                    <a:pt x="1" y="254"/>
                    <a:pt x="1" y="568"/>
                  </a:cubicBezTo>
                  <a:cubicBezTo>
                    <a:pt x="1" y="879"/>
                    <a:pt x="251" y="1132"/>
                    <a:pt x="565" y="1132"/>
                  </a:cubicBezTo>
                  <a:cubicBezTo>
                    <a:pt x="2440" y="1135"/>
                    <a:pt x="3959" y="2654"/>
                    <a:pt x="3962" y="4529"/>
                  </a:cubicBezTo>
                  <a:cubicBezTo>
                    <a:pt x="3962" y="4843"/>
                    <a:pt x="4216" y="5094"/>
                    <a:pt x="4530" y="5094"/>
                  </a:cubicBezTo>
                  <a:cubicBezTo>
                    <a:pt x="4841" y="5094"/>
                    <a:pt x="5094" y="4843"/>
                    <a:pt x="5094" y="4529"/>
                  </a:cubicBezTo>
                  <a:cubicBezTo>
                    <a:pt x="5091" y="2029"/>
                    <a:pt x="3065" y="3"/>
                    <a:pt x="5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100013" rotWithShape="0" algn="bl">
                <a:schemeClr val="dk2">
                  <a:alpha val="7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87" name="Google Shape;387;p33"/>
            <p:cNvSpPr/>
            <p:nvPr/>
          </p:nvSpPr>
          <p:spPr>
            <a:xfrm>
              <a:off x="5118000" y="2021500"/>
              <a:ext cx="368700" cy="483125"/>
            </a:xfrm>
            <a:custGeom>
              <a:rect b="b" l="l" r="r" t="t"/>
              <a:pathLst>
                <a:path extrusionOk="0" h="19325" w="14748">
                  <a:moveTo>
                    <a:pt x="7088" y="1135"/>
                  </a:moveTo>
                  <a:cubicBezTo>
                    <a:pt x="8391" y="1135"/>
                    <a:pt x="9651" y="1571"/>
                    <a:pt x="10668" y="2397"/>
                  </a:cubicBezTo>
                  <a:cubicBezTo>
                    <a:pt x="13159" y="4417"/>
                    <a:pt x="13473" y="8104"/>
                    <a:pt x="11360" y="10516"/>
                  </a:cubicBezTo>
                  <a:cubicBezTo>
                    <a:pt x="10572" y="11419"/>
                    <a:pt x="10085" y="12503"/>
                    <a:pt x="9962" y="13626"/>
                  </a:cubicBezTo>
                  <a:lnTo>
                    <a:pt x="4237" y="13626"/>
                  </a:lnTo>
                  <a:cubicBezTo>
                    <a:pt x="4107" y="12482"/>
                    <a:pt x="3630" y="11407"/>
                    <a:pt x="2866" y="10550"/>
                  </a:cubicBezTo>
                  <a:cubicBezTo>
                    <a:pt x="1658" y="9191"/>
                    <a:pt x="1184" y="7367"/>
                    <a:pt x="1571" y="5549"/>
                  </a:cubicBezTo>
                  <a:cubicBezTo>
                    <a:pt x="2020" y="3427"/>
                    <a:pt x="3748" y="1706"/>
                    <a:pt x="5873" y="1262"/>
                  </a:cubicBezTo>
                  <a:cubicBezTo>
                    <a:pt x="6278" y="1177"/>
                    <a:pt x="6685" y="1135"/>
                    <a:pt x="7088" y="1135"/>
                  </a:cubicBezTo>
                  <a:close/>
                  <a:moveTo>
                    <a:pt x="9931" y="14759"/>
                  </a:moveTo>
                  <a:lnTo>
                    <a:pt x="9931" y="15323"/>
                  </a:lnTo>
                  <a:cubicBezTo>
                    <a:pt x="9931" y="15637"/>
                    <a:pt x="9678" y="15891"/>
                    <a:pt x="9364" y="15891"/>
                  </a:cubicBezTo>
                  <a:lnTo>
                    <a:pt x="4835" y="15891"/>
                  </a:lnTo>
                  <a:cubicBezTo>
                    <a:pt x="4521" y="15891"/>
                    <a:pt x="4270" y="15637"/>
                    <a:pt x="4270" y="15323"/>
                  </a:cubicBezTo>
                  <a:lnTo>
                    <a:pt x="4270" y="14759"/>
                  </a:lnTo>
                  <a:close/>
                  <a:moveTo>
                    <a:pt x="8699" y="17023"/>
                  </a:moveTo>
                  <a:cubicBezTo>
                    <a:pt x="8464" y="17694"/>
                    <a:pt x="7827" y="18192"/>
                    <a:pt x="7099" y="18192"/>
                  </a:cubicBezTo>
                  <a:cubicBezTo>
                    <a:pt x="6371" y="18192"/>
                    <a:pt x="5734" y="17694"/>
                    <a:pt x="5499" y="17023"/>
                  </a:cubicBezTo>
                  <a:close/>
                  <a:moveTo>
                    <a:pt x="7087" y="0"/>
                  </a:moveTo>
                  <a:cubicBezTo>
                    <a:pt x="6607" y="0"/>
                    <a:pt x="6123" y="50"/>
                    <a:pt x="5641" y="151"/>
                  </a:cubicBezTo>
                  <a:cubicBezTo>
                    <a:pt x="3053" y="712"/>
                    <a:pt x="1027" y="2729"/>
                    <a:pt x="462" y="5314"/>
                  </a:cubicBezTo>
                  <a:cubicBezTo>
                    <a:pt x="0" y="7488"/>
                    <a:pt x="568" y="9671"/>
                    <a:pt x="2020" y="11301"/>
                  </a:cubicBezTo>
                  <a:cubicBezTo>
                    <a:pt x="2730" y="12099"/>
                    <a:pt x="3135" y="13149"/>
                    <a:pt x="3135" y="14191"/>
                  </a:cubicBezTo>
                  <a:lnTo>
                    <a:pt x="3135" y="15323"/>
                  </a:lnTo>
                  <a:cubicBezTo>
                    <a:pt x="3138" y="16060"/>
                    <a:pt x="3612" y="16709"/>
                    <a:pt x="4309" y="16939"/>
                  </a:cubicBezTo>
                  <a:cubicBezTo>
                    <a:pt x="4409" y="17518"/>
                    <a:pt x="4681" y="18053"/>
                    <a:pt x="5094" y="18473"/>
                  </a:cubicBezTo>
                  <a:cubicBezTo>
                    <a:pt x="5642" y="19040"/>
                    <a:pt x="6371" y="19324"/>
                    <a:pt x="7099" y="19324"/>
                  </a:cubicBezTo>
                  <a:cubicBezTo>
                    <a:pt x="7828" y="19324"/>
                    <a:pt x="8556" y="19040"/>
                    <a:pt x="9104" y="18473"/>
                  </a:cubicBezTo>
                  <a:cubicBezTo>
                    <a:pt x="9518" y="18053"/>
                    <a:pt x="9790" y="17518"/>
                    <a:pt x="9889" y="16939"/>
                  </a:cubicBezTo>
                  <a:cubicBezTo>
                    <a:pt x="10587" y="16709"/>
                    <a:pt x="11061" y="16060"/>
                    <a:pt x="11064" y="15323"/>
                  </a:cubicBezTo>
                  <a:lnTo>
                    <a:pt x="11064" y="14191"/>
                  </a:lnTo>
                  <a:cubicBezTo>
                    <a:pt x="11064" y="13149"/>
                    <a:pt x="11471" y="12108"/>
                    <a:pt x="12211" y="11262"/>
                  </a:cubicBezTo>
                  <a:cubicBezTo>
                    <a:pt x="14747" y="8366"/>
                    <a:pt x="14370" y="3943"/>
                    <a:pt x="11381" y="1518"/>
                  </a:cubicBezTo>
                  <a:cubicBezTo>
                    <a:pt x="10159" y="525"/>
                    <a:pt x="8647" y="0"/>
                    <a:pt x="708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100013" rotWithShape="0" algn="bl">
                <a:schemeClr val="dk2">
                  <a:alpha val="7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88" name="Google Shape;388;p33"/>
            <p:cNvSpPr/>
            <p:nvPr/>
          </p:nvSpPr>
          <p:spPr>
            <a:xfrm>
              <a:off x="5053900" y="2191325"/>
              <a:ext cx="56650" cy="28325"/>
            </a:xfrm>
            <a:custGeom>
              <a:rect b="b" l="l" r="r" t="t"/>
              <a:pathLst>
                <a:path extrusionOk="0" h="1133" w="2266">
                  <a:moveTo>
                    <a:pt x="569" y="0"/>
                  </a:moveTo>
                  <a:cubicBezTo>
                    <a:pt x="255" y="0"/>
                    <a:pt x="1" y="254"/>
                    <a:pt x="1" y="568"/>
                  </a:cubicBezTo>
                  <a:cubicBezTo>
                    <a:pt x="1" y="879"/>
                    <a:pt x="255" y="1133"/>
                    <a:pt x="569" y="1133"/>
                  </a:cubicBezTo>
                  <a:lnTo>
                    <a:pt x="1701" y="1133"/>
                  </a:lnTo>
                  <a:cubicBezTo>
                    <a:pt x="2012" y="1133"/>
                    <a:pt x="2266" y="879"/>
                    <a:pt x="2266" y="568"/>
                  </a:cubicBezTo>
                  <a:cubicBezTo>
                    <a:pt x="2266" y="254"/>
                    <a:pt x="2012" y="0"/>
                    <a:pt x="17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100013" rotWithShape="0" algn="bl">
                <a:schemeClr val="dk2">
                  <a:alpha val="7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89" name="Google Shape;389;p33"/>
            <p:cNvSpPr/>
            <p:nvPr/>
          </p:nvSpPr>
          <p:spPr>
            <a:xfrm>
              <a:off x="5056850" y="2096550"/>
              <a:ext cx="50750" cy="48025"/>
            </a:xfrm>
            <a:custGeom>
              <a:rect b="b" l="l" r="r" t="t"/>
              <a:pathLst>
                <a:path extrusionOk="0" h="1921" w="2030">
                  <a:moveTo>
                    <a:pt x="622" y="0"/>
                  </a:moveTo>
                  <a:cubicBezTo>
                    <a:pt x="476" y="0"/>
                    <a:pt x="331" y="56"/>
                    <a:pt x="221" y="168"/>
                  </a:cubicBezTo>
                  <a:cubicBezTo>
                    <a:pt x="4" y="385"/>
                    <a:pt x="1" y="739"/>
                    <a:pt x="215" y="962"/>
                  </a:cubicBezTo>
                  <a:lnTo>
                    <a:pt x="1015" y="1762"/>
                  </a:lnTo>
                  <a:cubicBezTo>
                    <a:pt x="1125" y="1868"/>
                    <a:pt x="1267" y="1921"/>
                    <a:pt x="1409" y="1921"/>
                  </a:cubicBezTo>
                  <a:cubicBezTo>
                    <a:pt x="1554" y="1921"/>
                    <a:pt x="1699" y="1865"/>
                    <a:pt x="1809" y="1753"/>
                  </a:cubicBezTo>
                  <a:cubicBezTo>
                    <a:pt x="2027" y="1536"/>
                    <a:pt x="2030" y="1183"/>
                    <a:pt x="1815" y="962"/>
                  </a:cubicBezTo>
                  <a:lnTo>
                    <a:pt x="1015" y="159"/>
                  </a:lnTo>
                  <a:cubicBezTo>
                    <a:pt x="905" y="53"/>
                    <a:pt x="763" y="0"/>
                    <a:pt x="6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100013" rotWithShape="0" algn="bl">
                <a:schemeClr val="dk2">
                  <a:alpha val="7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90" name="Google Shape;390;p33"/>
            <p:cNvSpPr/>
            <p:nvPr/>
          </p:nvSpPr>
          <p:spPr>
            <a:xfrm>
              <a:off x="5056400" y="2266400"/>
              <a:ext cx="51200" cy="48350"/>
            </a:xfrm>
            <a:custGeom>
              <a:rect b="b" l="l" r="r" t="t"/>
              <a:pathLst>
                <a:path extrusionOk="0" h="1934" w="2048">
                  <a:moveTo>
                    <a:pt x="1427" y="0"/>
                  </a:moveTo>
                  <a:cubicBezTo>
                    <a:pt x="1285" y="0"/>
                    <a:pt x="1143" y="53"/>
                    <a:pt x="1033" y="159"/>
                  </a:cubicBezTo>
                  <a:lnTo>
                    <a:pt x="233" y="962"/>
                  </a:lnTo>
                  <a:cubicBezTo>
                    <a:pt x="4" y="1179"/>
                    <a:pt x="1" y="1545"/>
                    <a:pt x="227" y="1768"/>
                  </a:cubicBezTo>
                  <a:cubicBezTo>
                    <a:pt x="338" y="1879"/>
                    <a:pt x="482" y="1934"/>
                    <a:pt x="627" y="1934"/>
                  </a:cubicBezTo>
                  <a:cubicBezTo>
                    <a:pt x="774" y="1934"/>
                    <a:pt x="922" y="1876"/>
                    <a:pt x="1033" y="1762"/>
                  </a:cubicBezTo>
                  <a:lnTo>
                    <a:pt x="1833" y="962"/>
                  </a:lnTo>
                  <a:cubicBezTo>
                    <a:pt x="2048" y="738"/>
                    <a:pt x="2045" y="385"/>
                    <a:pt x="1827" y="168"/>
                  </a:cubicBezTo>
                  <a:cubicBezTo>
                    <a:pt x="1717" y="56"/>
                    <a:pt x="1572" y="0"/>
                    <a:pt x="142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100013" rotWithShape="0" algn="bl">
                <a:schemeClr val="dk2">
                  <a:alpha val="7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91" name="Google Shape;391;p33"/>
            <p:cNvSpPr/>
            <p:nvPr/>
          </p:nvSpPr>
          <p:spPr>
            <a:xfrm>
              <a:off x="5480400" y="2191325"/>
              <a:ext cx="56650" cy="28325"/>
            </a:xfrm>
            <a:custGeom>
              <a:rect b="b" l="l" r="r" t="t"/>
              <a:pathLst>
                <a:path extrusionOk="0" h="1133" w="2266">
                  <a:moveTo>
                    <a:pt x="568" y="0"/>
                  </a:moveTo>
                  <a:cubicBezTo>
                    <a:pt x="254" y="0"/>
                    <a:pt x="1" y="254"/>
                    <a:pt x="1" y="568"/>
                  </a:cubicBezTo>
                  <a:cubicBezTo>
                    <a:pt x="1" y="879"/>
                    <a:pt x="254" y="1133"/>
                    <a:pt x="568" y="1133"/>
                  </a:cubicBezTo>
                  <a:lnTo>
                    <a:pt x="1701" y="1133"/>
                  </a:lnTo>
                  <a:cubicBezTo>
                    <a:pt x="2012" y="1133"/>
                    <a:pt x="2265" y="879"/>
                    <a:pt x="2265" y="568"/>
                  </a:cubicBezTo>
                  <a:cubicBezTo>
                    <a:pt x="2265" y="254"/>
                    <a:pt x="2012" y="0"/>
                    <a:pt x="170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100013" rotWithShape="0" algn="bl">
                <a:schemeClr val="dk2">
                  <a:alpha val="7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92" name="Google Shape;392;p33"/>
            <p:cNvSpPr/>
            <p:nvPr/>
          </p:nvSpPr>
          <p:spPr>
            <a:xfrm>
              <a:off x="5479800" y="2096550"/>
              <a:ext cx="54300" cy="48225"/>
            </a:xfrm>
            <a:custGeom>
              <a:rect b="b" l="l" r="r" t="t"/>
              <a:pathLst>
                <a:path extrusionOk="0" h="1929" w="2172">
                  <a:moveTo>
                    <a:pt x="1550" y="0"/>
                  </a:moveTo>
                  <a:cubicBezTo>
                    <a:pt x="1409" y="0"/>
                    <a:pt x="1267" y="53"/>
                    <a:pt x="1157" y="159"/>
                  </a:cubicBezTo>
                  <a:lnTo>
                    <a:pt x="357" y="962"/>
                  </a:lnTo>
                  <a:cubicBezTo>
                    <a:pt x="1" y="1318"/>
                    <a:pt x="251" y="1928"/>
                    <a:pt x="756" y="1928"/>
                  </a:cubicBezTo>
                  <a:cubicBezTo>
                    <a:pt x="907" y="1928"/>
                    <a:pt x="1051" y="1868"/>
                    <a:pt x="1157" y="1762"/>
                  </a:cubicBezTo>
                  <a:lnTo>
                    <a:pt x="1957" y="959"/>
                  </a:lnTo>
                  <a:cubicBezTo>
                    <a:pt x="2172" y="739"/>
                    <a:pt x="2169" y="385"/>
                    <a:pt x="1951" y="168"/>
                  </a:cubicBezTo>
                  <a:cubicBezTo>
                    <a:pt x="1841" y="56"/>
                    <a:pt x="1696" y="0"/>
                    <a:pt x="155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100013" rotWithShape="0" algn="bl">
                <a:schemeClr val="dk2">
                  <a:alpha val="7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93" name="Google Shape;393;p33"/>
            <p:cNvSpPr/>
            <p:nvPr/>
          </p:nvSpPr>
          <p:spPr>
            <a:xfrm>
              <a:off x="5483350" y="2266400"/>
              <a:ext cx="54300" cy="48225"/>
            </a:xfrm>
            <a:custGeom>
              <a:rect b="b" l="l" r="r" t="t"/>
              <a:pathLst>
                <a:path extrusionOk="0" h="1929" w="2172">
                  <a:moveTo>
                    <a:pt x="622" y="0"/>
                  </a:moveTo>
                  <a:cubicBezTo>
                    <a:pt x="476" y="0"/>
                    <a:pt x="331" y="56"/>
                    <a:pt x="221" y="168"/>
                  </a:cubicBezTo>
                  <a:cubicBezTo>
                    <a:pt x="4" y="385"/>
                    <a:pt x="1" y="738"/>
                    <a:pt x="215" y="962"/>
                  </a:cubicBezTo>
                  <a:lnTo>
                    <a:pt x="1015" y="1762"/>
                  </a:lnTo>
                  <a:cubicBezTo>
                    <a:pt x="1121" y="1868"/>
                    <a:pt x="1266" y="1928"/>
                    <a:pt x="1417" y="1928"/>
                  </a:cubicBezTo>
                  <a:cubicBezTo>
                    <a:pt x="1921" y="1928"/>
                    <a:pt x="2172" y="1318"/>
                    <a:pt x="1815" y="962"/>
                  </a:cubicBezTo>
                  <a:lnTo>
                    <a:pt x="1015" y="159"/>
                  </a:lnTo>
                  <a:cubicBezTo>
                    <a:pt x="905" y="53"/>
                    <a:pt x="763" y="0"/>
                    <a:pt x="62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100013" rotWithShape="0" algn="bl">
                <a:schemeClr val="dk2">
                  <a:alpha val="7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435D74"/>
                </a:solidFill>
              </a:endParaRPr>
            </a:p>
          </p:txBody>
        </p:sp>
      </p:grpSp>
      <p:grpSp>
        <p:nvGrpSpPr>
          <p:cNvPr id="394" name="Google Shape;394;p33"/>
          <p:cNvGrpSpPr/>
          <p:nvPr/>
        </p:nvGrpSpPr>
        <p:grpSpPr>
          <a:xfrm>
            <a:off x="3830068" y="3190739"/>
            <a:ext cx="342615" cy="340186"/>
            <a:chOff x="890400" y="4399350"/>
            <a:chExt cx="486600" cy="483150"/>
          </a:xfrm>
        </p:grpSpPr>
        <p:sp>
          <p:nvSpPr>
            <p:cNvPr id="395" name="Google Shape;395;p33"/>
            <p:cNvSpPr/>
            <p:nvPr/>
          </p:nvSpPr>
          <p:spPr>
            <a:xfrm>
              <a:off x="1125300" y="4503075"/>
              <a:ext cx="153800" cy="141650"/>
            </a:xfrm>
            <a:custGeom>
              <a:rect b="b" l="l" r="r" t="t"/>
              <a:pathLst>
                <a:path extrusionOk="0" h="5666" w="6152">
                  <a:moveTo>
                    <a:pt x="3044" y="1140"/>
                  </a:moveTo>
                  <a:cubicBezTo>
                    <a:pt x="3263" y="1140"/>
                    <a:pt x="3484" y="1182"/>
                    <a:pt x="3694" y="1269"/>
                  </a:cubicBezTo>
                  <a:cubicBezTo>
                    <a:pt x="4328" y="1532"/>
                    <a:pt x="4741" y="2151"/>
                    <a:pt x="4741" y="2836"/>
                  </a:cubicBezTo>
                  <a:cubicBezTo>
                    <a:pt x="4741" y="3525"/>
                    <a:pt x="4328" y="4144"/>
                    <a:pt x="3694" y="4406"/>
                  </a:cubicBezTo>
                  <a:cubicBezTo>
                    <a:pt x="3484" y="4493"/>
                    <a:pt x="3263" y="4536"/>
                    <a:pt x="3044" y="4536"/>
                  </a:cubicBezTo>
                  <a:cubicBezTo>
                    <a:pt x="2602" y="4536"/>
                    <a:pt x="2168" y="4363"/>
                    <a:pt x="1843" y="4038"/>
                  </a:cubicBezTo>
                  <a:cubicBezTo>
                    <a:pt x="1178" y="3377"/>
                    <a:pt x="1178" y="2299"/>
                    <a:pt x="1843" y="1638"/>
                  </a:cubicBezTo>
                  <a:cubicBezTo>
                    <a:pt x="2168" y="1312"/>
                    <a:pt x="2602" y="1140"/>
                    <a:pt x="3044" y="1140"/>
                  </a:cubicBezTo>
                  <a:close/>
                  <a:moveTo>
                    <a:pt x="3043" y="0"/>
                  </a:moveTo>
                  <a:cubicBezTo>
                    <a:pt x="2680" y="0"/>
                    <a:pt x="2313" y="70"/>
                    <a:pt x="1961" y="215"/>
                  </a:cubicBezTo>
                  <a:cubicBezTo>
                    <a:pt x="710" y="732"/>
                    <a:pt x="1" y="2060"/>
                    <a:pt x="264" y="3386"/>
                  </a:cubicBezTo>
                  <a:cubicBezTo>
                    <a:pt x="529" y="4709"/>
                    <a:pt x="1688" y="5666"/>
                    <a:pt x="3038" y="5666"/>
                  </a:cubicBezTo>
                  <a:cubicBezTo>
                    <a:pt x="3040" y="5666"/>
                    <a:pt x="3042" y="5666"/>
                    <a:pt x="3045" y="5666"/>
                  </a:cubicBezTo>
                  <a:cubicBezTo>
                    <a:pt x="3048" y="5666"/>
                    <a:pt x="3052" y="5666"/>
                    <a:pt x="3056" y="5666"/>
                  </a:cubicBezTo>
                  <a:cubicBezTo>
                    <a:pt x="3801" y="5666"/>
                    <a:pt x="4518" y="5367"/>
                    <a:pt x="5046" y="4838"/>
                  </a:cubicBezTo>
                  <a:cubicBezTo>
                    <a:pt x="6004" y="3884"/>
                    <a:pt x="6152" y="2386"/>
                    <a:pt x="5400" y="1260"/>
                  </a:cubicBezTo>
                  <a:cubicBezTo>
                    <a:pt x="4862" y="453"/>
                    <a:pt x="3967" y="0"/>
                    <a:pt x="304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100013" rotWithShape="0" algn="bl">
                <a:schemeClr val="dk2">
                  <a:alpha val="7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96" name="Google Shape;396;p33"/>
            <p:cNvSpPr/>
            <p:nvPr/>
          </p:nvSpPr>
          <p:spPr>
            <a:xfrm>
              <a:off x="890400" y="4399350"/>
              <a:ext cx="486600" cy="483150"/>
            </a:xfrm>
            <a:custGeom>
              <a:rect b="b" l="l" r="r" t="t"/>
              <a:pathLst>
                <a:path extrusionOk="0" h="19326" w="19464">
                  <a:moveTo>
                    <a:pt x="17908" y="1131"/>
                  </a:moveTo>
                  <a:cubicBezTo>
                    <a:pt x="18031" y="1131"/>
                    <a:pt x="18157" y="1132"/>
                    <a:pt x="18283" y="1134"/>
                  </a:cubicBezTo>
                  <a:cubicBezTo>
                    <a:pt x="18301" y="2369"/>
                    <a:pt x="18232" y="3465"/>
                    <a:pt x="18057" y="4449"/>
                  </a:cubicBezTo>
                  <a:cubicBezTo>
                    <a:pt x="16453" y="4223"/>
                    <a:pt x="15191" y="2960"/>
                    <a:pt x="14968" y="1357"/>
                  </a:cubicBezTo>
                  <a:cubicBezTo>
                    <a:pt x="15851" y="1203"/>
                    <a:pt x="16825" y="1131"/>
                    <a:pt x="17908" y="1131"/>
                  </a:cubicBezTo>
                  <a:close/>
                  <a:moveTo>
                    <a:pt x="6462" y="6683"/>
                  </a:moveTo>
                  <a:lnTo>
                    <a:pt x="6462" y="6686"/>
                  </a:lnTo>
                  <a:cubicBezTo>
                    <a:pt x="6003" y="7471"/>
                    <a:pt x="5574" y="8281"/>
                    <a:pt x="5173" y="9066"/>
                  </a:cubicBezTo>
                  <a:lnTo>
                    <a:pt x="2712" y="8839"/>
                  </a:lnTo>
                  <a:cubicBezTo>
                    <a:pt x="3545" y="7571"/>
                    <a:pt x="4952" y="6756"/>
                    <a:pt x="6462" y="6683"/>
                  </a:cubicBezTo>
                  <a:close/>
                  <a:moveTo>
                    <a:pt x="13863" y="1608"/>
                  </a:moveTo>
                  <a:cubicBezTo>
                    <a:pt x="14195" y="3637"/>
                    <a:pt x="15783" y="5225"/>
                    <a:pt x="17809" y="5557"/>
                  </a:cubicBezTo>
                  <a:cubicBezTo>
                    <a:pt x="17347" y="7209"/>
                    <a:pt x="16532" y="8534"/>
                    <a:pt x="15303" y="9718"/>
                  </a:cubicBezTo>
                  <a:cubicBezTo>
                    <a:pt x="13932" y="11043"/>
                    <a:pt x="11825" y="12218"/>
                    <a:pt x="9868" y="13221"/>
                  </a:cubicBezTo>
                  <a:lnTo>
                    <a:pt x="6196" y="9552"/>
                  </a:lnTo>
                  <a:cubicBezTo>
                    <a:pt x="7199" y="7592"/>
                    <a:pt x="8376" y="5485"/>
                    <a:pt x="9699" y="4114"/>
                  </a:cubicBezTo>
                  <a:cubicBezTo>
                    <a:pt x="10886" y="2885"/>
                    <a:pt x="12208" y="2073"/>
                    <a:pt x="13863" y="1608"/>
                  </a:cubicBezTo>
                  <a:close/>
                  <a:moveTo>
                    <a:pt x="5659" y="10612"/>
                  </a:moveTo>
                  <a:lnTo>
                    <a:pt x="8805" y="13758"/>
                  </a:lnTo>
                  <a:lnTo>
                    <a:pt x="8503" y="13909"/>
                  </a:lnTo>
                  <a:cubicBezTo>
                    <a:pt x="8237" y="14039"/>
                    <a:pt x="7984" y="14169"/>
                    <a:pt x="7736" y="14292"/>
                  </a:cubicBezTo>
                  <a:lnTo>
                    <a:pt x="5124" y="11681"/>
                  </a:lnTo>
                  <a:cubicBezTo>
                    <a:pt x="5248" y="11433"/>
                    <a:pt x="5378" y="11179"/>
                    <a:pt x="5508" y="10914"/>
                  </a:cubicBezTo>
                  <a:lnTo>
                    <a:pt x="5659" y="10612"/>
                  </a:lnTo>
                  <a:close/>
                  <a:moveTo>
                    <a:pt x="12658" y="13000"/>
                  </a:moveTo>
                  <a:lnTo>
                    <a:pt x="12658" y="13000"/>
                  </a:lnTo>
                  <a:cubicBezTo>
                    <a:pt x="12567" y="14483"/>
                    <a:pt x="11782" y="15835"/>
                    <a:pt x="10538" y="16651"/>
                  </a:cubicBezTo>
                  <a:lnTo>
                    <a:pt x="10348" y="14247"/>
                  </a:lnTo>
                  <a:cubicBezTo>
                    <a:pt x="11109" y="13858"/>
                    <a:pt x="11894" y="13441"/>
                    <a:pt x="12658" y="13000"/>
                  </a:cubicBezTo>
                  <a:close/>
                  <a:moveTo>
                    <a:pt x="4596" y="12756"/>
                  </a:moveTo>
                  <a:lnTo>
                    <a:pt x="5233" y="13393"/>
                  </a:lnTo>
                  <a:lnTo>
                    <a:pt x="4034" y="14594"/>
                  </a:lnTo>
                  <a:cubicBezTo>
                    <a:pt x="3814" y="14815"/>
                    <a:pt x="3811" y="15174"/>
                    <a:pt x="4034" y="15395"/>
                  </a:cubicBezTo>
                  <a:cubicBezTo>
                    <a:pt x="4145" y="15505"/>
                    <a:pt x="4290" y="15560"/>
                    <a:pt x="4434" y="15560"/>
                  </a:cubicBezTo>
                  <a:cubicBezTo>
                    <a:pt x="4579" y="15560"/>
                    <a:pt x="4724" y="15505"/>
                    <a:pt x="4835" y="15395"/>
                  </a:cubicBezTo>
                  <a:lnTo>
                    <a:pt x="6036" y="14193"/>
                  </a:lnTo>
                  <a:lnTo>
                    <a:pt x="6673" y="14833"/>
                  </a:lnTo>
                  <a:cubicBezTo>
                    <a:pt x="6528" y="15192"/>
                    <a:pt x="6311" y="15521"/>
                    <a:pt x="6036" y="15796"/>
                  </a:cubicBezTo>
                  <a:cubicBezTo>
                    <a:pt x="5387" y="16445"/>
                    <a:pt x="3110" y="17327"/>
                    <a:pt x="1555" y="17864"/>
                  </a:cubicBezTo>
                  <a:cubicBezTo>
                    <a:pt x="2096" y="16312"/>
                    <a:pt x="2984" y="14042"/>
                    <a:pt x="3633" y="13393"/>
                  </a:cubicBezTo>
                  <a:cubicBezTo>
                    <a:pt x="3908" y="13115"/>
                    <a:pt x="4234" y="12900"/>
                    <a:pt x="4596" y="12756"/>
                  </a:cubicBezTo>
                  <a:close/>
                  <a:moveTo>
                    <a:pt x="17939" y="0"/>
                  </a:moveTo>
                  <a:cubicBezTo>
                    <a:pt x="16582" y="0"/>
                    <a:pt x="15371" y="113"/>
                    <a:pt x="14282" y="349"/>
                  </a:cubicBezTo>
                  <a:cubicBezTo>
                    <a:pt x="14258" y="352"/>
                    <a:pt x="14234" y="358"/>
                    <a:pt x="14213" y="364"/>
                  </a:cubicBezTo>
                  <a:cubicBezTo>
                    <a:pt x="12057" y="841"/>
                    <a:pt x="10360" y="1801"/>
                    <a:pt x="8887" y="3329"/>
                  </a:cubicBezTo>
                  <a:cubicBezTo>
                    <a:pt x="8277" y="3960"/>
                    <a:pt x="7703" y="4724"/>
                    <a:pt x="7166" y="5548"/>
                  </a:cubicBezTo>
                  <a:lnTo>
                    <a:pt x="6676" y="5548"/>
                  </a:lnTo>
                  <a:cubicBezTo>
                    <a:pt x="5583" y="5548"/>
                    <a:pt x="4511" y="5856"/>
                    <a:pt x="3584" y="6436"/>
                  </a:cubicBezTo>
                  <a:cubicBezTo>
                    <a:pt x="2658" y="7016"/>
                    <a:pt x="1909" y="7837"/>
                    <a:pt x="1420" y="8815"/>
                  </a:cubicBezTo>
                  <a:lnTo>
                    <a:pt x="1284" y="9084"/>
                  </a:lnTo>
                  <a:cubicBezTo>
                    <a:pt x="1096" y="9458"/>
                    <a:pt x="1368" y="9902"/>
                    <a:pt x="1791" y="9905"/>
                  </a:cubicBezTo>
                  <a:lnTo>
                    <a:pt x="1948" y="9905"/>
                  </a:lnTo>
                  <a:lnTo>
                    <a:pt x="4623" y="10153"/>
                  </a:lnTo>
                  <a:cubicBezTo>
                    <a:pt x="4581" y="10237"/>
                    <a:pt x="4539" y="10322"/>
                    <a:pt x="4496" y="10409"/>
                  </a:cubicBezTo>
                  <a:cubicBezTo>
                    <a:pt x="4297" y="10802"/>
                    <a:pt x="4113" y="11176"/>
                    <a:pt x="3929" y="11533"/>
                  </a:cubicBezTo>
                  <a:cubicBezTo>
                    <a:pt x="3880" y="11626"/>
                    <a:pt x="3859" y="11732"/>
                    <a:pt x="3868" y="11838"/>
                  </a:cubicBezTo>
                  <a:cubicBezTo>
                    <a:pt x="3485" y="12031"/>
                    <a:pt x="3135" y="12287"/>
                    <a:pt x="2833" y="12592"/>
                  </a:cubicBezTo>
                  <a:cubicBezTo>
                    <a:pt x="1664" y="13761"/>
                    <a:pt x="275" y="18097"/>
                    <a:pt x="121" y="18586"/>
                  </a:cubicBezTo>
                  <a:cubicBezTo>
                    <a:pt x="1" y="18966"/>
                    <a:pt x="294" y="19325"/>
                    <a:pt x="657" y="19325"/>
                  </a:cubicBezTo>
                  <a:cubicBezTo>
                    <a:pt x="713" y="19325"/>
                    <a:pt x="770" y="19317"/>
                    <a:pt x="828" y="19299"/>
                  </a:cubicBezTo>
                  <a:cubicBezTo>
                    <a:pt x="1320" y="19145"/>
                    <a:pt x="5665" y="17765"/>
                    <a:pt x="6836" y="16593"/>
                  </a:cubicBezTo>
                  <a:cubicBezTo>
                    <a:pt x="7144" y="16288"/>
                    <a:pt x="7398" y="15935"/>
                    <a:pt x="7594" y="15549"/>
                  </a:cubicBezTo>
                  <a:lnTo>
                    <a:pt x="7628" y="15549"/>
                  </a:lnTo>
                  <a:cubicBezTo>
                    <a:pt x="7715" y="15549"/>
                    <a:pt x="7806" y="15527"/>
                    <a:pt x="7884" y="15485"/>
                  </a:cubicBezTo>
                  <a:cubicBezTo>
                    <a:pt x="8240" y="15304"/>
                    <a:pt x="8615" y="15117"/>
                    <a:pt x="9010" y="14920"/>
                  </a:cubicBezTo>
                  <a:lnTo>
                    <a:pt x="9255" y="14797"/>
                  </a:lnTo>
                  <a:lnTo>
                    <a:pt x="9463" y="17418"/>
                  </a:lnTo>
                  <a:lnTo>
                    <a:pt x="9463" y="17578"/>
                  </a:lnTo>
                  <a:cubicBezTo>
                    <a:pt x="9463" y="17906"/>
                    <a:pt x="9732" y="18144"/>
                    <a:pt x="10028" y="18144"/>
                  </a:cubicBezTo>
                  <a:cubicBezTo>
                    <a:pt x="10113" y="18144"/>
                    <a:pt x="10201" y="18124"/>
                    <a:pt x="10285" y="18082"/>
                  </a:cubicBezTo>
                  <a:lnTo>
                    <a:pt x="10553" y="17946"/>
                  </a:lnTo>
                  <a:cubicBezTo>
                    <a:pt x="12543" y="16950"/>
                    <a:pt x="13802" y="14914"/>
                    <a:pt x="13799" y="12689"/>
                  </a:cubicBezTo>
                  <a:lnTo>
                    <a:pt x="13799" y="12303"/>
                  </a:lnTo>
                  <a:cubicBezTo>
                    <a:pt x="14654" y="11750"/>
                    <a:pt x="15442" y="11161"/>
                    <a:pt x="16091" y="10536"/>
                  </a:cubicBezTo>
                  <a:cubicBezTo>
                    <a:pt x="17619" y="9060"/>
                    <a:pt x="18582" y="7366"/>
                    <a:pt x="19059" y="5207"/>
                  </a:cubicBezTo>
                  <a:cubicBezTo>
                    <a:pt x="19065" y="5186"/>
                    <a:pt x="19068" y="5165"/>
                    <a:pt x="19071" y="5140"/>
                  </a:cubicBezTo>
                  <a:cubicBezTo>
                    <a:pt x="19361" y="3809"/>
                    <a:pt x="19464" y="2302"/>
                    <a:pt x="19403" y="563"/>
                  </a:cubicBezTo>
                  <a:cubicBezTo>
                    <a:pt x="19394" y="264"/>
                    <a:pt x="19156" y="25"/>
                    <a:pt x="18857" y="16"/>
                  </a:cubicBezTo>
                  <a:cubicBezTo>
                    <a:pt x="18544" y="6"/>
                    <a:pt x="18238" y="0"/>
                    <a:pt x="1793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100013" rotWithShape="0" algn="bl">
                <a:schemeClr val="dk2">
                  <a:alpha val="7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435D74"/>
                </a:solidFill>
              </a:endParaRPr>
            </a:p>
          </p:txBody>
        </p:sp>
        <p:sp>
          <p:nvSpPr>
            <p:cNvPr id="397" name="Google Shape;397;p33"/>
            <p:cNvSpPr/>
            <p:nvPr/>
          </p:nvSpPr>
          <p:spPr>
            <a:xfrm>
              <a:off x="1106975" y="4639875"/>
              <a:ext cx="28325" cy="28325"/>
            </a:xfrm>
            <a:custGeom>
              <a:rect b="b" l="l" r="r" t="t"/>
              <a:pathLst>
                <a:path extrusionOk="0" h="1133" w="1133">
                  <a:moveTo>
                    <a:pt x="565" y="0"/>
                  </a:moveTo>
                  <a:cubicBezTo>
                    <a:pt x="254" y="0"/>
                    <a:pt x="0" y="254"/>
                    <a:pt x="0" y="568"/>
                  </a:cubicBezTo>
                  <a:cubicBezTo>
                    <a:pt x="0" y="879"/>
                    <a:pt x="254" y="1133"/>
                    <a:pt x="565" y="1133"/>
                  </a:cubicBezTo>
                  <a:cubicBezTo>
                    <a:pt x="879" y="1133"/>
                    <a:pt x="1132" y="879"/>
                    <a:pt x="1132" y="568"/>
                  </a:cubicBezTo>
                  <a:cubicBezTo>
                    <a:pt x="1132" y="254"/>
                    <a:pt x="879" y="0"/>
                    <a:pt x="5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  <a:effectLst>
              <a:outerShdw blurRad="100013" rotWithShape="0" algn="bl">
                <a:schemeClr val="dk2">
                  <a:alpha val="70000"/>
                </a:schemeClr>
              </a:outerShdw>
            </a:effectLst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>
                <a:solidFill>
                  <a:srgbClr val="435D74"/>
                </a:solidFill>
              </a:endParaRPr>
            </a:p>
          </p:txBody>
        </p:sp>
      </p:grpSp>
      <p:sp>
        <p:nvSpPr>
          <p:cNvPr id="398" name="Google Shape;398;p33"/>
          <p:cNvSpPr/>
          <p:nvPr/>
        </p:nvSpPr>
        <p:spPr>
          <a:xfrm rot="10800000">
            <a:off x="4887925" y="4429971"/>
            <a:ext cx="84600" cy="84600"/>
          </a:xfrm>
          <a:prstGeom prst="ellipse">
            <a:avLst/>
          </a:prstGeom>
          <a:solidFill>
            <a:schemeClr val="lt2"/>
          </a:solidFill>
          <a:ln>
            <a:noFill/>
          </a:ln>
          <a:effectLst>
            <a:outerShdw blurRad="100013" rotWithShape="0" algn="bl">
              <a:schemeClr val="lt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9" name="Google Shape;399;p33"/>
          <p:cNvSpPr txBox="1"/>
          <p:nvPr>
            <p:ph type="title"/>
          </p:nvPr>
        </p:nvSpPr>
        <p:spPr>
          <a:xfrm>
            <a:off x="122100" y="126888"/>
            <a:ext cx="88998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Usability Goals &amp; Key Measurements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400" name="Google Shape;400;p33"/>
          <p:cNvCxnSpPr/>
          <p:nvPr/>
        </p:nvCxnSpPr>
        <p:spPr>
          <a:xfrm>
            <a:off x="715050" y="767850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>
                <a:alpha val="68000"/>
              </a:schemeClr>
            </a:outerShdw>
          </a:effectLst>
        </p:spPr>
      </p:cxnSp>
      <p:sp>
        <p:nvSpPr>
          <p:cNvPr id="401" name="Google Shape;401;p33"/>
          <p:cNvSpPr txBox="1"/>
          <p:nvPr>
            <p:ph idx="6" type="subTitle"/>
          </p:nvPr>
        </p:nvSpPr>
        <p:spPr>
          <a:xfrm>
            <a:off x="5427275" y="1677650"/>
            <a:ext cx="2832600" cy="776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did you find unintuitive?</a:t>
            </a:r>
            <a:endParaRPr/>
          </a:p>
        </p:txBody>
      </p:sp>
      <p:sp>
        <p:nvSpPr>
          <p:cNvPr id="402" name="Google Shape;402;p33"/>
          <p:cNvSpPr txBox="1"/>
          <p:nvPr>
            <p:ph idx="8" type="subTitle"/>
          </p:nvPr>
        </p:nvSpPr>
        <p:spPr>
          <a:xfrm>
            <a:off x="5427275" y="3337350"/>
            <a:ext cx="2832600" cy="3999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did you like?</a:t>
            </a:r>
            <a:endParaRPr/>
          </a:p>
        </p:txBody>
      </p:sp>
      <p:sp>
        <p:nvSpPr>
          <p:cNvPr id="403" name="Google Shape;403;p33"/>
          <p:cNvSpPr txBox="1"/>
          <p:nvPr>
            <p:ph idx="8" type="subTitle"/>
          </p:nvPr>
        </p:nvSpPr>
        <p:spPr>
          <a:xfrm>
            <a:off x="5427275" y="3737239"/>
            <a:ext cx="2832600" cy="8448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What did you not like?</a:t>
            </a:r>
            <a:endParaRPr/>
          </a:p>
        </p:txBody>
      </p:sp>
      <p:cxnSp>
        <p:nvCxnSpPr>
          <p:cNvPr id="404" name="Google Shape;404;p33"/>
          <p:cNvCxnSpPr/>
          <p:nvPr/>
        </p:nvCxnSpPr>
        <p:spPr>
          <a:xfrm flipH="1" rot="10800000">
            <a:off x="4275000" y="1205750"/>
            <a:ext cx="1163700" cy="70830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  <a:effectLst>
            <a:outerShdw blurRad="328613" rotWithShape="0" algn="bl" dir="5400000" dist="19050">
              <a:schemeClr val="accent1">
                <a:alpha val="88000"/>
              </a:schemeClr>
            </a:outerShdw>
          </a:effectLst>
        </p:spPr>
      </p:cxnSp>
      <p:cxnSp>
        <p:nvCxnSpPr>
          <p:cNvPr id="405" name="Google Shape;405;p33"/>
          <p:cNvCxnSpPr>
            <a:endCxn id="401" idx="1"/>
          </p:cNvCxnSpPr>
          <p:nvPr/>
        </p:nvCxnSpPr>
        <p:spPr>
          <a:xfrm>
            <a:off x="4283375" y="1922450"/>
            <a:ext cx="1143900" cy="14340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  <a:effectLst>
            <a:outerShdw blurRad="328613" rotWithShape="0" algn="bl" dir="5400000" dist="19050">
              <a:schemeClr val="accent1">
                <a:alpha val="88000"/>
              </a:schemeClr>
            </a:outerShdw>
          </a:effectLst>
        </p:spPr>
      </p:cxnSp>
      <p:cxnSp>
        <p:nvCxnSpPr>
          <p:cNvPr id="406" name="Google Shape;406;p33"/>
          <p:cNvCxnSpPr>
            <a:endCxn id="384" idx="1"/>
          </p:cNvCxnSpPr>
          <p:nvPr/>
        </p:nvCxnSpPr>
        <p:spPr>
          <a:xfrm flipH="1" rot="10800000">
            <a:off x="4258175" y="3043088"/>
            <a:ext cx="1169100" cy="33810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  <a:effectLst>
            <a:outerShdw blurRad="328613" rotWithShape="0" algn="bl" dir="5400000" dist="19050">
              <a:schemeClr val="accent1">
                <a:alpha val="88000"/>
              </a:schemeClr>
            </a:outerShdw>
          </a:effectLst>
        </p:spPr>
      </p:cxnSp>
      <p:cxnSp>
        <p:nvCxnSpPr>
          <p:cNvPr id="407" name="Google Shape;407;p33"/>
          <p:cNvCxnSpPr>
            <a:endCxn id="402" idx="1"/>
          </p:cNvCxnSpPr>
          <p:nvPr/>
        </p:nvCxnSpPr>
        <p:spPr>
          <a:xfrm>
            <a:off x="4266575" y="3389700"/>
            <a:ext cx="1160700" cy="14760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  <a:effectLst>
            <a:outerShdw blurRad="328613" rotWithShape="0" algn="bl" dir="5400000" dist="19050">
              <a:schemeClr val="accent1">
                <a:alpha val="88000"/>
              </a:schemeClr>
            </a:outerShdw>
          </a:effectLst>
        </p:spPr>
      </p:cxnSp>
      <p:cxnSp>
        <p:nvCxnSpPr>
          <p:cNvPr id="408" name="Google Shape;408;p33"/>
          <p:cNvCxnSpPr>
            <a:endCxn id="403" idx="1"/>
          </p:cNvCxnSpPr>
          <p:nvPr/>
        </p:nvCxnSpPr>
        <p:spPr>
          <a:xfrm>
            <a:off x="4291775" y="3381139"/>
            <a:ext cx="1135500" cy="778500"/>
          </a:xfrm>
          <a:prstGeom prst="straightConnector1">
            <a:avLst/>
          </a:prstGeom>
          <a:noFill/>
          <a:ln cap="flat" cmpd="sng" w="28575">
            <a:solidFill>
              <a:schemeClr val="accent1"/>
            </a:solidFill>
            <a:prstDash val="solid"/>
            <a:round/>
            <a:headEnd len="med" w="med" type="none"/>
            <a:tailEnd len="med" w="med" type="triangle"/>
          </a:ln>
          <a:effectLst>
            <a:outerShdw blurRad="328613" rotWithShape="0" algn="bl" dir="5400000" dist="19050">
              <a:schemeClr val="accent1">
                <a:alpha val="88000"/>
              </a:schemeClr>
            </a:outerShdw>
          </a:effectLst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12" name="Shape 4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3" name="Google Shape;413;p34"/>
          <p:cNvGraphicFramePr/>
          <p:nvPr/>
        </p:nvGraphicFramePr>
        <p:xfrm>
          <a:off x="719975" y="921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{4794C4B4-3894-4127-AEF8-34AFAA7F25F2}</a:tableStyleId>
              </a:tblPr>
              <a:tblGrid>
                <a:gridCol w="2568000"/>
              </a:tblGrid>
              <a:tr h="5318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200">
                          <a:solidFill>
                            <a:schemeClr val="accent4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Decoration Page</a:t>
                      </a:r>
                      <a:endParaRPr b="1" sz="2200">
                        <a:solidFill>
                          <a:schemeClr val="accent4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522375">
                <a:tc rowSpan="2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ts val="1400"/>
                        <a:buFont typeface="Albert Sans"/>
                        <a:buChar char="●"/>
                      </a:pPr>
                      <a:r>
                        <a:rPr lang="en">
                          <a:solidFill>
                            <a:srgbClr val="CC0000"/>
                          </a:solidFill>
                          <a:latin typeface="Albert Sans"/>
                          <a:ea typeface="Albert Sans"/>
                          <a:cs typeface="Albert Sans"/>
                          <a:sym typeface="Albert Sans"/>
                        </a:rPr>
                        <a:t>Users found the wheel confusing to interact with.</a:t>
                      </a:r>
                      <a:endParaRPr>
                        <a:solidFill>
                          <a:srgbClr val="CC0000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8761D"/>
                        </a:buClr>
                        <a:buSzPts val="1400"/>
                        <a:buFont typeface="Albert Sans"/>
                        <a:buChar char="●"/>
                      </a:pPr>
                      <a:r>
                        <a:rPr lang="en">
                          <a:solidFill>
                            <a:srgbClr val="38761D"/>
                          </a:solidFill>
                          <a:latin typeface="Albert Sans"/>
                          <a:ea typeface="Albert Sans"/>
                          <a:cs typeface="Albert Sans"/>
                          <a:sym typeface="Albert Sans"/>
                        </a:rPr>
                        <a:t>In response, we created cards that are easier to understand and see.</a:t>
                      </a:r>
                      <a:endParaRPr>
                        <a:solidFill>
                          <a:srgbClr val="38761D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chemeClr val="accent3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Albert Sans"/>
                          <a:ea typeface="Albert Sans"/>
                          <a:cs typeface="Albert Sans"/>
                          <a:sym typeface="Albert Sans"/>
                        </a:rPr>
                        <a:t>Users will better understand how to navigate and use the decorate tool.</a:t>
                      </a:r>
                      <a:endParaRPr>
                        <a:solidFill>
                          <a:schemeClr val="accent3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379225">
                <a:tc vMerge="1"/>
              </a:tr>
            </a:tbl>
          </a:graphicData>
        </a:graphic>
      </p:graphicFrame>
      <p:sp>
        <p:nvSpPr>
          <p:cNvPr id="414" name="Google Shape;414;p34"/>
          <p:cNvSpPr/>
          <p:nvPr/>
        </p:nvSpPr>
        <p:spPr>
          <a:xfrm>
            <a:off x="468325" y="2102160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5" name="Google Shape;415;p34"/>
          <p:cNvSpPr/>
          <p:nvPr/>
        </p:nvSpPr>
        <p:spPr>
          <a:xfrm>
            <a:off x="8801550" y="872849"/>
            <a:ext cx="84600" cy="846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16" name="Google Shape;416;p34"/>
          <p:cNvSpPr txBox="1"/>
          <p:nvPr>
            <p:ph type="title"/>
          </p:nvPr>
        </p:nvSpPr>
        <p:spPr>
          <a:xfrm>
            <a:off x="1210175" y="13085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Notable Revisions 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417" name="Google Shape;417;p34"/>
          <p:cNvCxnSpPr/>
          <p:nvPr/>
        </p:nvCxnSpPr>
        <p:spPr>
          <a:xfrm>
            <a:off x="715050" y="767850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>
                <a:alpha val="68000"/>
              </a:schemeClr>
            </a:outerShdw>
          </a:effectLst>
        </p:spPr>
      </p:cxnSp>
      <p:pic>
        <p:nvPicPr>
          <p:cNvPr id="418" name="Google Shape;418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763525" y="832150"/>
            <a:ext cx="2121000" cy="4135200"/>
          </a:xfrm>
          <a:prstGeom prst="roundRect">
            <a:avLst>
              <a:gd fmla="val 16667" name="adj"/>
            </a:avLst>
          </a:prstGeom>
          <a:noFill/>
          <a:ln cap="flat" cmpd="sng" w="28575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419" name="Google Shape;419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571025" y="832150"/>
            <a:ext cx="1908600" cy="4135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  <p:cxnSp>
        <p:nvCxnSpPr>
          <p:cNvPr id="420" name="Google Shape;420;p34"/>
          <p:cNvCxnSpPr>
            <a:stCxn id="418" idx="3"/>
            <a:endCxn id="419" idx="1"/>
          </p:cNvCxnSpPr>
          <p:nvPr/>
        </p:nvCxnSpPr>
        <p:spPr>
          <a:xfrm>
            <a:off x="5884525" y="2899750"/>
            <a:ext cx="686400" cy="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424" name="Shape 4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25" name="Google Shape;425;p35"/>
          <p:cNvGraphicFramePr/>
          <p:nvPr/>
        </p:nvGraphicFramePr>
        <p:xfrm>
          <a:off x="719975" y="9216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{4794C4B4-3894-4127-AEF8-34AFAA7F25F2}</a:tableStyleId>
              </a:tblPr>
              <a:tblGrid>
                <a:gridCol w="2568000"/>
              </a:tblGrid>
              <a:tr h="531875">
                <a:tc>
                  <a:txBody>
                    <a:bodyPr/>
                    <a:lstStyle/>
                    <a:p>
                      <a:pPr indent="0" lvl="0" marL="0" rtl="0" algn="ctr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b="1" lang="en" sz="2200">
                          <a:solidFill>
                            <a:schemeClr val="accent4"/>
                          </a:solidFill>
                          <a:latin typeface="Quicksand"/>
                          <a:ea typeface="Quicksand"/>
                          <a:cs typeface="Quicksand"/>
                          <a:sym typeface="Quicksand"/>
                        </a:rPr>
                        <a:t>Navigation</a:t>
                      </a:r>
                      <a:endParaRPr b="1" sz="2200">
                        <a:solidFill>
                          <a:schemeClr val="accent4"/>
                        </a:solidFill>
                        <a:latin typeface="Quicksand"/>
                        <a:ea typeface="Quicksand"/>
                        <a:cs typeface="Quicksand"/>
                        <a:sym typeface="Quicksand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522375">
                <a:tc rowSpan="2">
                  <a:txBody>
                    <a:bodyPr/>
                    <a:lstStyle/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CC0000"/>
                        </a:buClr>
                        <a:buSzPts val="1400"/>
                        <a:buFont typeface="Albert Sans"/>
                        <a:buChar char="●"/>
                      </a:pPr>
                      <a:r>
                        <a:rPr lang="en">
                          <a:solidFill>
                            <a:srgbClr val="CC0000"/>
                          </a:solidFill>
                          <a:latin typeface="Albert Sans"/>
                          <a:ea typeface="Albert Sans"/>
                          <a:cs typeface="Albert Sans"/>
                          <a:sym typeface="Albert Sans"/>
                        </a:rPr>
                        <a:t>The compass did not reflect navigation in urban environments where directions are not in straight lines.</a:t>
                      </a:r>
                      <a:endParaRPr>
                        <a:solidFill>
                          <a:srgbClr val="CC0000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  <a:p>
                      <a:pPr indent="-317500" lvl="0" marL="45720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38761D"/>
                        </a:buClr>
                        <a:buSzPts val="1400"/>
                        <a:buFont typeface="Albert Sans"/>
                        <a:buChar char="●"/>
                      </a:pPr>
                      <a:r>
                        <a:rPr lang="en">
                          <a:solidFill>
                            <a:srgbClr val="38761D"/>
                          </a:solidFill>
                          <a:latin typeface="Albert Sans"/>
                          <a:ea typeface="Albert Sans"/>
                          <a:cs typeface="Albert Sans"/>
                          <a:sym typeface="Albert Sans"/>
                        </a:rPr>
                        <a:t>In response, we removed the compass during navigation and adopted a Google Maps interface.</a:t>
                      </a:r>
                      <a:endParaRPr>
                        <a:solidFill>
                          <a:srgbClr val="38761D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>
                        <a:solidFill>
                          <a:srgbClr val="38761D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">
                          <a:solidFill>
                            <a:schemeClr val="accent3"/>
                          </a:solidFill>
                          <a:latin typeface="Albert Sans"/>
                          <a:ea typeface="Albert Sans"/>
                          <a:cs typeface="Albert Sans"/>
                          <a:sym typeface="Albert Sans"/>
                        </a:rPr>
                        <a:t>Users are already familiar with the interface and will learn to use our map more easily.</a:t>
                      </a:r>
                      <a:endParaRPr>
                        <a:solidFill>
                          <a:schemeClr val="accent3"/>
                        </a:solidFill>
                        <a:latin typeface="Albert Sans"/>
                        <a:ea typeface="Albert Sans"/>
                        <a:cs typeface="Albert Sans"/>
                        <a:sym typeface="Albert Sans"/>
                      </a:endParaRPr>
                    </a:p>
                  </a:txBody>
                  <a:tcPr marT="91425" marB="91425" marR="91425" marL="91425" anchor="ctr">
                    <a:lnL cap="flat" cmpd="sng" w="9525">
                      <a:solidFill>
                        <a:schemeClr val="accent4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9525">
                      <a:solidFill>
                        <a:schemeClr val="accent3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  <a:solidFill>
                      <a:schemeClr val="dk1"/>
                    </a:solidFill>
                  </a:tcPr>
                </a:tc>
              </a:tr>
              <a:tr h="379225">
                <a:tc vMerge="1"/>
              </a:tr>
            </a:tbl>
          </a:graphicData>
        </a:graphic>
      </p:graphicFrame>
      <p:sp>
        <p:nvSpPr>
          <p:cNvPr id="426" name="Google Shape;426;p35"/>
          <p:cNvSpPr/>
          <p:nvPr/>
        </p:nvSpPr>
        <p:spPr>
          <a:xfrm>
            <a:off x="468325" y="2102160"/>
            <a:ext cx="129300" cy="129300"/>
          </a:xfrm>
          <a:prstGeom prst="ellipse">
            <a:avLst/>
          </a:prstGeom>
          <a:noFill/>
          <a:ln cap="flat" cmpd="sng" w="2857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7" name="Google Shape;427;p35"/>
          <p:cNvSpPr/>
          <p:nvPr/>
        </p:nvSpPr>
        <p:spPr>
          <a:xfrm>
            <a:off x="8801550" y="872849"/>
            <a:ext cx="84600" cy="8460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100013" rotWithShape="0" algn="bl">
              <a:schemeClr val="lt1"/>
            </a:outerShdw>
          </a:effectLst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28" name="Google Shape;428;p35"/>
          <p:cNvSpPr txBox="1"/>
          <p:nvPr>
            <p:ph type="title"/>
          </p:nvPr>
        </p:nvSpPr>
        <p:spPr>
          <a:xfrm>
            <a:off x="1210175" y="130850"/>
            <a:ext cx="6723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Notable Revisions </a:t>
            </a:r>
            <a:endParaRPr>
              <a:solidFill>
                <a:srgbClr val="D519D5"/>
              </a:solidFill>
            </a:endParaRPr>
          </a:p>
        </p:txBody>
      </p:sp>
      <p:cxnSp>
        <p:nvCxnSpPr>
          <p:cNvPr id="429" name="Google Shape;429;p35"/>
          <p:cNvCxnSpPr/>
          <p:nvPr/>
        </p:nvCxnSpPr>
        <p:spPr>
          <a:xfrm>
            <a:off x="715050" y="767850"/>
            <a:ext cx="7713900" cy="0"/>
          </a:xfrm>
          <a:prstGeom prst="straightConnector1">
            <a:avLst/>
          </a:prstGeom>
          <a:noFill/>
          <a:ln cap="rnd" cmpd="sng" w="2857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  <a:effectLst>
            <a:outerShdw blurRad="100013" rotWithShape="0" algn="bl">
              <a:schemeClr val="dk2">
                <a:alpha val="68000"/>
              </a:schemeClr>
            </a:outerShdw>
          </a:effectLst>
        </p:spPr>
      </p:cxnSp>
      <p:pic>
        <p:nvPicPr>
          <p:cNvPr id="430" name="Google Shape;430;p3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664800" y="832150"/>
            <a:ext cx="2145000" cy="4135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  <p:pic>
        <p:nvPicPr>
          <p:cNvPr id="431" name="Google Shape;431;p3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493650" y="832150"/>
            <a:ext cx="1935300" cy="4135200"/>
          </a:xfrm>
          <a:prstGeom prst="roundRect">
            <a:avLst>
              <a:gd fmla="val 16667" name="adj"/>
            </a:avLst>
          </a:prstGeom>
          <a:noFill/>
          <a:ln>
            <a:noFill/>
          </a:ln>
        </p:spPr>
      </p:pic>
      <p:cxnSp>
        <p:nvCxnSpPr>
          <p:cNvPr id="432" name="Google Shape;432;p35"/>
          <p:cNvCxnSpPr>
            <a:stCxn id="430" idx="3"/>
            <a:endCxn id="431" idx="1"/>
          </p:cNvCxnSpPr>
          <p:nvPr/>
        </p:nvCxnSpPr>
        <p:spPr>
          <a:xfrm>
            <a:off x="5809800" y="2899750"/>
            <a:ext cx="684000" cy="0"/>
          </a:xfrm>
          <a:prstGeom prst="straightConnector1">
            <a:avLst/>
          </a:prstGeom>
          <a:noFill/>
          <a:ln cap="flat" cmpd="sng" w="28575">
            <a:solidFill>
              <a:schemeClr val="accent5"/>
            </a:solidFill>
            <a:prstDash val="solid"/>
            <a:round/>
            <a:headEnd len="med" w="med" type="none"/>
            <a:tailEnd len="med" w="med" type="triangl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yber Monday Campaign by Slidesgo">
  <a:themeElements>
    <a:clrScheme name="Simple Light">
      <a:dk1>
        <a:srgbClr val="FCFCFC"/>
      </a:dk1>
      <a:lt1>
        <a:srgbClr val="FFE2FF"/>
      </a:lt1>
      <a:dk2>
        <a:srgbClr val="F79BFF"/>
      </a:dk2>
      <a:lt2>
        <a:srgbClr val="AB15A7"/>
      </a:lt2>
      <a:accent1>
        <a:srgbClr val="7AD1FF"/>
      </a:accent1>
      <a:accent2>
        <a:srgbClr val="5284FF"/>
      </a:accent2>
      <a:accent3>
        <a:srgbClr val="361685"/>
      </a:accent3>
      <a:accent4>
        <a:srgbClr val="1E1C44"/>
      </a:accent4>
      <a:accent5>
        <a:srgbClr val="FFD541"/>
      </a:accent5>
      <a:accent6>
        <a:srgbClr val="FFFFFF"/>
      </a:accent6>
      <a:hlink>
        <a:srgbClr val="FFFFFF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974515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S9.2.0</vt:lpwstr>
  </property>
</Properties>
</file>