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5" r:id="rId5"/>
    <p:sldMasterId id="214748369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y="5143500" cx="9144000"/>
  <p:notesSz cx="6858000" cy="9144000"/>
  <p:embeddedFontLst>
    <p:embeddedFont>
      <p:font typeface="Candal"/>
      <p:regular r:id="rId43"/>
    </p:embeddedFont>
    <p:embeddedFont>
      <p:font typeface="Anaheim"/>
      <p:regular r:id="rId44"/>
    </p:embeddedFont>
    <p:embeddedFont>
      <p:font typeface="Bebas Neue"/>
      <p:regular r:id="rId45"/>
    </p:embeddedFont>
    <p:embeddedFont>
      <p:font typeface="Work Sans"/>
      <p:regular r:id="rId46"/>
      <p:bold r:id="rId47"/>
      <p:italic r:id="rId48"/>
      <p:boldItalic r:id="rId49"/>
    </p:embeddedFont>
    <p:embeddedFont>
      <p:font typeface="Barlow Semi Condensed"/>
      <p:regular r:id="rId50"/>
      <p:bold r:id="rId51"/>
      <p:italic r:id="rId52"/>
      <p:boldItalic r:id="rId53"/>
    </p:embeddedFont>
    <p:embeddedFont>
      <p:font typeface="PT Sans"/>
      <p:regular r:id="rId54"/>
      <p:bold r:id="rId55"/>
      <p:italic r:id="rId56"/>
      <p:boldItalic r:id="rId57"/>
    </p:embeddedFont>
    <p:embeddedFont>
      <p:font typeface="Barlow Semi Condensed SemiBold"/>
      <p:regular r:id="rId58"/>
      <p:bold r:id="rId59"/>
      <p:italic r:id="rId60"/>
      <p:boldItalic r:id="rId61"/>
    </p:embeddedFont>
    <p:embeddedFont>
      <p:font typeface="Space Grotesk"/>
      <p:regular r:id="rId62"/>
      <p:bold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CB9CD12-353D-4958-93FA-54A7537FAF1C}">
  <a:tblStyle styleId="{0CB9CD12-353D-4958-93FA-54A7537FAF1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font" Target="fonts/Anaheim-regular.fntdata"/><Relationship Id="rId43" Type="http://schemas.openxmlformats.org/officeDocument/2006/relationships/font" Target="fonts/Candal-regular.fntdata"/><Relationship Id="rId46" Type="http://schemas.openxmlformats.org/officeDocument/2006/relationships/font" Target="fonts/WorkSans-regular.fntdata"/><Relationship Id="rId45" Type="http://schemas.openxmlformats.org/officeDocument/2006/relationships/font" Target="fonts/BebasNeu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WorkSans-italic.fntdata"/><Relationship Id="rId47" Type="http://schemas.openxmlformats.org/officeDocument/2006/relationships/font" Target="fonts/WorkSans-bold.fntdata"/><Relationship Id="rId49" Type="http://schemas.openxmlformats.org/officeDocument/2006/relationships/font" Target="fonts/WorkSans-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SpaceGrotesk-regular.fntdata"/><Relationship Id="rId61" Type="http://schemas.openxmlformats.org/officeDocument/2006/relationships/font" Target="fonts/BarlowSemiCondensedSemiBold-boldItalic.fntdata"/><Relationship Id="rId20" Type="http://schemas.openxmlformats.org/officeDocument/2006/relationships/slide" Target="slides/slide13.xml"/><Relationship Id="rId63" Type="http://schemas.openxmlformats.org/officeDocument/2006/relationships/font" Target="fonts/SpaceGrotesk-bold.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BarlowSemiCondensedSemiBold-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BarlowSemiCondensed-bold.fntdata"/><Relationship Id="rId50" Type="http://schemas.openxmlformats.org/officeDocument/2006/relationships/font" Target="fonts/BarlowSemiCondensed-regular.fntdata"/><Relationship Id="rId53" Type="http://schemas.openxmlformats.org/officeDocument/2006/relationships/font" Target="fonts/BarlowSemiCondensed-boldItalic.fntdata"/><Relationship Id="rId52" Type="http://schemas.openxmlformats.org/officeDocument/2006/relationships/font" Target="fonts/BarlowSemiCondensed-italic.fntdata"/><Relationship Id="rId11" Type="http://schemas.openxmlformats.org/officeDocument/2006/relationships/slide" Target="slides/slide4.xml"/><Relationship Id="rId55" Type="http://schemas.openxmlformats.org/officeDocument/2006/relationships/font" Target="fonts/PTSans-bold.fntdata"/><Relationship Id="rId10" Type="http://schemas.openxmlformats.org/officeDocument/2006/relationships/slide" Target="slides/slide3.xml"/><Relationship Id="rId54" Type="http://schemas.openxmlformats.org/officeDocument/2006/relationships/font" Target="fonts/PTSans-regular.fntdata"/><Relationship Id="rId13" Type="http://schemas.openxmlformats.org/officeDocument/2006/relationships/slide" Target="slides/slide6.xml"/><Relationship Id="rId57" Type="http://schemas.openxmlformats.org/officeDocument/2006/relationships/font" Target="fonts/PTSans-boldItalic.fntdata"/><Relationship Id="rId12" Type="http://schemas.openxmlformats.org/officeDocument/2006/relationships/slide" Target="slides/slide5.xml"/><Relationship Id="rId56" Type="http://schemas.openxmlformats.org/officeDocument/2006/relationships/font" Target="fonts/PTSans-italic.fntdata"/><Relationship Id="rId15" Type="http://schemas.openxmlformats.org/officeDocument/2006/relationships/slide" Target="slides/slide8.xml"/><Relationship Id="rId59" Type="http://schemas.openxmlformats.org/officeDocument/2006/relationships/font" Target="fonts/BarlowSemiCondensedSemiBold-bold.fntdata"/><Relationship Id="rId14" Type="http://schemas.openxmlformats.org/officeDocument/2006/relationships/slide" Target="slides/slide7.xml"/><Relationship Id="rId58" Type="http://schemas.openxmlformats.org/officeDocument/2006/relationships/font" Target="fonts/BarlowSemiCondensedSemiBold-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1a08a6f8278_1_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1a08a6f8278_1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3" name="Shape 2153"/>
        <p:cNvGrpSpPr/>
        <p:nvPr/>
      </p:nvGrpSpPr>
      <p:grpSpPr>
        <a:xfrm>
          <a:off x="0" y="0"/>
          <a:ext cx="0" cy="0"/>
          <a:chOff x="0" y="0"/>
          <a:chExt cx="0" cy="0"/>
        </a:xfrm>
      </p:grpSpPr>
      <p:sp>
        <p:nvSpPr>
          <p:cNvPr id="2154" name="Google Shape;2154;g1a08a6f8278_3_10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5" name="Google Shape;2155;g1a08a6f8278_3_10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2" name="Shape 2162"/>
        <p:cNvGrpSpPr/>
        <p:nvPr/>
      </p:nvGrpSpPr>
      <p:grpSpPr>
        <a:xfrm>
          <a:off x="0" y="0"/>
          <a:ext cx="0" cy="0"/>
          <a:chOff x="0" y="0"/>
          <a:chExt cx="0" cy="0"/>
        </a:xfrm>
      </p:grpSpPr>
      <p:sp>
        <p:nvSpPr>
          <p:cNvPr id="2163" name="Google Shape;2163;g1a08a6f8278_3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4" name="Google Shape;2164;g1a08a6f8278_3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6" name="Shape 2366"/>
        <p:cNvGrpSpPr/>
        <p:nvPr/>
      </p:nvGrpSpPr>
      <p:grpSpPr>
        <a:xfrm>
          <a:off x="0" y="0"/>
          <a:ext cx="0" cy="0"/>
          <a:chOff x="0" y="0"/>
          <a:chExt cx="0" cy="0"/>
        </a:xfrm>
      </p:grpSpPr>
      <p:sp>
        <p:nvSpPr>
          <p:cNvPr id="2367" name="Google Shape;2367;g1a08a6f8278_3_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8" name="Google Shape;2368;g1a08a6f8278_3_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2" name="Shape 2372"/>
        <p:cNvGrpSpPr/>
        <p:nvPr/>
      </p:nvGrpSpPr>
      <p:grpSpPr>
        <a:xfrm>
          <a:off x="0" y="0"/>
          <a:ext cx="0" cy="0"/>
          <a:chOff x="0" y="0"/>
          <a:chExt cx="0" cy="0"/>
        </a:xfrm>
      </p:grpSpPr>
      <p:sp>
        <p:nvSpPr>
          <p:cNvPr id="2373" name="Google Shape;2373;g1a08a6f8278_1_12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4" name="Google Shape;2374;g1a08a6f8278_1_12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8" name="Shape 2378"/>
        <p:cNvGrpSpPr/>
        <p:nvPr/>
      </p:nvGrpSpPr>
      <p:grpSpPr>
        <a:xfrm>
          <a:off x="0" y="0"/>
          <a:ext cx="0" cy="0"/>
          <a:chOff x="0" y="0"/>
          <a:chExt cx="0" cy="0"/>
        </a:xfrm>
      </p:grpSpPr>
      <p:sp>
        <p:nvSpPr>
          <p:cNvPr id="2379" name="Google Shape;2379;g1a08a6f8278_3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0" name="Google Shape;2380;g1a08a6f8278_3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1" name="Shape 2391"/>
        <p:cNvGrpSpPr/>
        <p:nvPr/>
      </p:nvGrpSpPr>
      <p:grpSpPr>
        <a:xfrm>
          <a:off x="0" y="0"/>
          <a:ext cx="0" cy="0"/>
          <a:chOff x="0" y="0"/>
          <a:chExt cx="0" cy="0"/>
        </a:xfrm>
      </p:grpSpPr>
      <p:sp>
        <p:nvSpPr>
          <p:cNvPr id="2392" name="Google Shape;2392;g1a08a6f8278_3_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3" name="Google Shape;2393;g1a08a6f8278_3_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7" name="Shape 2397"/>
        <p:cNvGrpSpPr/>
        <p:nvPr/>
      </p:nvGrpSpPr>
      <p:grpSpPr>
        <a:xfrm>
          <a:off x="0" y="0"/>
          <a:ext cx="0" cy="0"/>
          <a:chOff x="0" y="0"/>
          <a:chExt cx="0" cy="0"/>
        </a:xfrm>
      </p:grpSpPr>
      <p:sp>
        <p:nvSpPr>
          <p:cNvPr id="2398" name="Google Shape;2398;g1a08a6f8278_1_12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9" name="Google Shape;2399;g1a08a6f8278_1_12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3" name="Shape 2403"/>
        <p:cNvGrpSpPr/>
        <p:nvPr/>
      </p:nvGrpSpPr>
      <p:grpSpPr>
        <a:xfrm>
          <a:off x="0" y="0"/>
          <a:ext cx="0" cy="0"/>
          <a:chOff x="0" y="0"/>
          <a:chExt cx="0" cy="0"/>
        </a:xfrm>
      </p:grpSpPr>
      <p:sp>
        <p:nvSpPr>
          <p:cNvPr id="2404" name="Google Shape;2404;g1a08a6f8278_3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5" name="Google Shape;2405;g1a08a6f8278_3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8" name="Shape 2418"/>
        <p:cNvGrpSpPr/>
        <p:nvPr/>
      </p:nvGrpSpPr>
      <p:grpSpPr>
        <a:xfrm>
          <a:off x="0" y="0"/>
          <a:ext cx="0" cy="0"/>
          <a:chOff x="0" y="0"/>
          <a:chExt cx="0" cy="0"/>
        </a:xfrm>
      </p:grpSpPr>
      <p:sp>
        <p:nvSpPr>
          <p:cNvPr id="2419" name="Google Shape;2419;g1a08a6f8278_3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0" name="Google Shape;2420;g1a08a6f8278_3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6" name="Shape 2426"/>
        <p:cNvGrpSpPr/>
        <p:nvPr/>
      </p:nvGrpSpPr>
      <p:grpSpPr>
        <a:xfrm>
          <a:off x="0" y="0"/>
          <a:ext cx="0" cy="0"/>
          <a:chOff x="0" y="0"/>
          <a:chExt cx="0" cy="0"/>
        </a:xfrm>
      </p:grpSpPr>
      <p:sp>
        <p:nvSpPr>
          <p:cNvPr id="2427" name="Google Shape;2427;g1a08a6f8278_3_9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8" name="Google Shape;2428;g1a08a6f8278_3_9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1a08a6f8278_1_10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1a08a6f8278_1_10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2" name="Shape 2432"/>
        <p:cNvGrpSpPr/>
        <p:nvPr/>
      </p:nvGrpSpPr>
      <p:grpSpPr>
        <a:xfrm>
          <a:off x="0" y="0"/>
          <a:ext cx="0" cy="0"/>
          <a:chOff x="0" y="0"/>
          <a:chExt cx="0" cy="0"/>
        </a:xfrm>
      </p:grpSpPr>
      <p:sp>
        <p:nvSpPr>
          <p:cNvPr id="2433" name="Google Shape;2433;g1a08a6f8278_1_12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4" name="Google Shape;2434;g1a08a6f8278_1_12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9" name="Shape 2439"/>
        <p:cNvGrpSpPr/>
        <p:nvPr/>
      </p:nvGrpSpPr>
      <p:grpSpPr>
        <a:xfrm>
          <a:off x="0" y="0"/>
          <a:ext cx="0" cy="0"/>
          <a:chOff x="0" y="0"/>
          <a:chExt cx="0" cy="0"/>
        </a:xfrm>
      </p:grpSpPr>
      <p:sp>
        <p:nvSpPr>
          <p:cNvPr id="2440" name="Google Shape;2440;g1a08a6f8278_3_9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1" name="Google Shape;2441;g1a08a6f8278_3_9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9" name="Shape 2449"/>
        <p:cNvGrpSpPr/>
        <p:nvPr/>
      </p:nvGrpSpPr>
      <p:grpSpPr>
        <a:xfrm>
          <a:off x="0" y="0"/>
          <a:ext cx="0" cy="0"/>
          <a:chOff x="0" y="0"/>
          <a:chExt cx="0" cy="0"/>
        </a:xfrm>
      </p:grpSpPr>
      <p:sp>
        <p:nvSpPr>
          <p:cNvPr id="2450" name="Google Shape;2450;g1a08a6f8278_3_9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1" name="Google Shape;2451;g1a08a6f8278_3_9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9" name="Shape 2459"/>
        <p:cNvGrpSpPr/>
        <p:nvPr/>
      </p:nvGrpSpPr>
      <p:grpSpPr>
        <a:xfrm>
          <a:off x="0" y="0"/>
          <a:ext cx="0" cy="0"/>
          <a:chOff x="0" y="0"/>
          <a:chExt cx="0" cy="0"/>
        </a:xfrm>
      </p:grpSpPr>
      <p:sp>
        <p:nvSpPr>
          <p:cNvPr id="2460" name="Google Shape;2460;g1a08a6f8278_1_12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1" name="Google Shape;2461;g1a08a6f8278_1_12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3" name="Shape 2523"/>
        <p:cNvGrpSpPr/>
        <p:nvPr/>
      </p:nvGrpSpPr>
      <p:grpSpPr>
        <a:xfrm>
          <a:off x="0" y="0"/>
          <a:ext cx="0" cy="0"/>
          <a:chOff x="0" y="0"/>
          <a:chExt cx="0" cy="0"/>
        </a:xfrm>
      </p:grpSpPr>
      <p:sp>
        <p:nvSpPr>
          <p:cNvPr id="2524" name="Google Shape;2524;g1a08a6f8278_3_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5" name="Google Shape;2525;g1a08a6f8278_3_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3" name="Shape 2763"/>
        <p:cNvGrpSpPr/>
        <p:nvPr/>
      </p:nvGrpSpPr>
      <p:grpSpPr>
        <a:xfrm>
          <a:off x="0" y="0"/>
          <a:ext cx="0" cy="0"/>
          <a:chOff x="0" y="0"/>
          <a:chExt cx="0" cy="0"/>
        </a:xfrm>
      </p:grpSpPr>
      <p:sp>
        <p:nvSpPr>
          <p:cNvPr id="2764" name="Google Shape;2764;g1a08a6f8278_1_12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5" name="Google Shape;2765;g1a08a6f8278_1_12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1" name="Shape 2771"/>
        <p:cNvGrpSpPr/>
        <p:nvPr/>
      </p:nvGrpSpPr>
      <p:grpSpPr>
        <a:xfrm>
          <a:off x="0" y="0"/>
          <a:ext cx="0" cy="0"/>
          <a:chOff x="0" y="0"/>
          <a:chExt cx="0" cy="0"/>
        </a:xfrm>
      </p:grpSpPr>
      <p:sp>
        <p:nvSpPr>
          <p:cNvPr id="2772" name="Google Shape;2772;g1a08a6f8278_1_124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3" name="Google Shape;2773;g1a08a6f8278_1_12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2" name="Shape 3022"/>
        <p:cNvGrpSpPr/>
        <p:nvPr/>
      </p:nvGrpSpPr>
      <p:grpSpPr>
        <a:xfrm>
          <a:off x="0" y="0"/>
          <a:ext cx="0" cy="0"/>
          <a:chOff x="0" y="0"/>
          <a:chExt cx="0" cy="0"/>
        </a:xfrm>
      </p:grpSpPr>
      <p:sp>
        <p:nvSpPr>
          <p:cNvPr id="3023" name="Google Shape;3023;g1a08a6f8278_1_12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4" name="Google Shape;3024;g1a08a6f8278_1_12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9" name="Shape 3029"/>
        <p:cNvGrpSpPr/>
        <p:nvPr/>
      </p:nvGrpSpPr>
      <p:grpSpPr>
        <a:xfrm>
          <a:off x="0" y="0"/>
          <a:ext cx="0" cy="0"/>
          <a:chOff x="0" y="0"/>
          <a:chExt cx="0" cy="0"/>
        </a:xfrm>
      </p:grpSpPr>
      <p:sp>
        <p:nvSpPr>
          <p:cNvPr id="3030" name="Google Shape;3030;g1a1e841824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1" name="Google Shape;3031;g1a1e841824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6" name="Shape 3036"/>
        <p:cNvGrpSpPr/>
        <p:nvPr/>
      </p:nvGrpSpPr>
      <p:grpSpPr>
        <a:xfrm>
          <a:off x="0" y="0"/>
          <a:ext cx="0" cy="0"/>
          <a:chOff x="0" y="0"/>
          <a:chExt cx="0" cy="0"/>
        </a:xfrm>
      </p:grpSpPr>
      <p:sp>
        <p:nvSpPr>
          <p:cNvPr id="3037" name="Google Shape;3037;g1a1e8418245_2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8" name="Google Shape;3038;g1a1e8418245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1a08a6f8278_1_89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1a08a6f8278_1_89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8" name="Shape 3048"/>
        <p:cNvGrpSpPr/>
        <p:nvPr/>
      </p:nvGrpSpPr>
      <p:grpSpPr>
        <a:xfrm>
          <a:off x="0" y="0"/>
          <a:ext cx="0" cy="0"/>
          <a:chOff x="0" y="0"/>
          <a:chExt cx="0" cy="0"/>
        </a:xfrm>
      </p:grpSpPr>
      <p:sp>
        <p:nvSpPr>
          <p:cNvPr id="3049" name="Google Shape;3049;g1a1e8418245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0" name="Google Shape;3050;g1a1e8418245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5" name="Shape 3055"/>
        <p:cNvGrpSpPr/>
        <p:nvPr/>
      </p:nvGrpSpPr>
      <p:grpSpPr>
        <a:xfrm>
          <a:off x="0" y="0"/>
          <a:ext cx="0" cy="0"/>
          <a:chOff x="0" y="0"/>
          <a:chExt cx="0" cy="0"/>
        </a:xfrm>
      </p:grpSpPr>
      <p:sp>
        <p:nvSpPr>
          <p:cNvPr id="3056" name="Google Shape;3056;g1a1e8418245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7" name="Google Shape;3057;g1a1e8418245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5" name="Shape 3065"/>
        <p:cNvGrpSpPr/>
        <p:nvPr/>
      </p:nvGrpSpPr>
      <p:grpSpPr>
        <a:xfrm>
          <a:off x="0" y="0"/>
          <a:ext cx="0" cy="0"/>
          <a:chOff x="0" y="0"/>
          <a:chExt cx="0" cy="0"/>
        </a:xfrm>
      </p:grpSpPr>
      <p:sp>
        <p:nvSpPr>
          <p:cNvPr id="3066" name="Google Shape;3066;g1a1e8418245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7" name="Google Shape;3067;g1a1e8418245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1" name="Shape 3071"/>
        <p:cNvGrpSpPr/>
        <p:nvPr/>
      </p:nvGrpSpPr>
      <p:grpSpPr>
        <a:xfrm>
          <a:off x="0" y="0"/>
          <a:ext cx="0" cy="0"/>
          <a:chOff x="0" y="0"/>
          <a:chExt cx="0" cy="0"/>
        </a:xfrm>
      </p:grpSpPr>
      <p:sp>
        <p:nvSpPr>
          <p:cNvPr id="3072" name="Google Shape;3072;g1a08a6f8278_3_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3" name="Google Shape;3073;g1a08a6f8278_3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8" name="Shape 3158"/>
        <p:cNvGrpSpPr/>
        <p:nvPr/>
      </p:nvGrpSpPr>
      <p:grpSpPr>
        <a:xfrm>
          <a:off x="0" y="0"/>
          <a:ext cx="0" cy="0"/>
          <a:chOff x="0" y="0"/>
          <a:chExt cx="0" cy="0"/>
        </a:xfrm>
      </p:grpSpPr>
      <p:sp>
        <p:nvSpPr>
          <p:cNvPr id="3159" name="Google Shape;3159;g1a1e841824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0" name="Google Shape;3160;g1a1e84182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4" name="Shape 3164"/>
        <p:cNvGrpSpPr/>
        <p:nvPr/>
      </p:nvGrpSpPr>
      <p:grpSpPr>
        <a:xfrm>
          <a:off x="0" y="0"/>
          <a:ext cx="0" cy="0"/>
          <a:chOff x="0" y="0"/>
          <a:chExt cx="0" cy="0"/>
        </a:xfrm>
      </p:grpSpPr>
      <p:sp>
        <p:nvSpPr>
          <p:cNvPr id="3165" name="Google Shape;3165;g1a08a6f8278_1_12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6" name="Google Shape;3166;g1a08a6f8278_1_12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1a08a6f8278_1_9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6" name="Google Shape;1186;g1a08a6f8278_1_9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g1a08a6f8278_1_10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8" name="Google Shape;1448;g1a08a6f8278_1_10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8" name="Shape 2008"/>
        <p:cNvGrpSpPr/>
        <p:nvPr/>
      </p:nvGrpSpPr>
      <p:grpSpPr>
        <a:xfrm>
          <a:off x="0" y="0"/>
          <a:ext cx="0" cy="0"/>
          <a:chOff x="0" y="0"/>
          <a:chExt cx="0" cy="0"/>
        </a:xfrm>
      </p:grpSpPr>
      <p:sp>
        <p:nvSpPr>
          <p:cNvPr id="2009" name="Google Shape;2009;g1a08a6f8278_3_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0" name="Google Shape;2010;g1a08a6f8278_3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2" name="Shape 2042"/>
        <p:cNvGrpSpPr/>
        <p:nvPr/>
      </p:nvGrpSpPr>
      <p:grpSpPr>
        <a:xfrm>
          <a:off x="0" y="0"/>
          <a:ext cx="0" cy="0"/>
          <a:chOff x="0" y="0"/>
          <a:chExt cx="0" cy="0"/>
        </a:xfrm>
      </p:grpSpPr>
      <p:sp>
        <p:nvSpPr>
          <p:cNvPr id="2043" name="Google Shape;2043;g1a204bb2e9a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4" name="Google Shape;2044;g1a204bb2e9a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8" name="Shape 2048"/>
        <p:cNvGrpSpPr/>
        <p:nvPr/>
      </p:nvGrpSpPr>
      <p:grpSpPr>
        <a:xfrm>
          <a:off x="0" y="0"/>
          <a:ext cx="0" cy="0"/>
          <a:chOff x="0" y="0"/>
          <a:chExt cx="0" cy="0"/>
        </a:xfrm>
      </p:grpSpPr>
      <p:sp>
        <p:nvSpPr>
          <p:cNvPr id="2049" name="Google Shape;2049;g1a204bb2e9a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0" name="Google Shape;2050;g1a204bb2e9a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4" name="Shape 2054"/>
        <p:cNvGrpSpPr/>
        <p:nvPr/>
      </p:nvGrpSpPr>
      <p:grpSpPr>
        <a:xfrm>
          <a:off x="0" y="0"/>
          <a:ext cx="0" cy="0"/>
          <a:chOff x="0" y="0"/>
          <a:chExt cx="0" cy="0"/>
        </a:xfrm>
      </p:grpSpPr>
      <p:sp>
        <p:nvSpPr>
          <p:cNvPr id="2055" name="Google Shape;2055;g1a08a6f8278_3_9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6" name="Google Shape;2056;g1a08a6f8278_3_9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4559896" y="1330150"/>
            <a:ext cx="3617700" cy="1677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44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 name="Google Shape;10;p2"/>
          <p:cNvSpPr txBox="1"/>
          <p:nvPr>
            <p:ph idx="1" type="subTitle"/>
          </p:nvPr>
        </p:nvSpPr>
        <p:spPr>
          <a:xfrm>
            <a:off x="4559896" y="3221288"/>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11" name="Google Shape;11;p2"/>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2" name="Google Shape;12;p2"/>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3" name="Google Shape;13;p2"/>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4" name="Google Shape;14;p2"/>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4" name="Shape 74"/>
        <p:cNvGrpSpPr/>
        <p:nvPr/>
      </p:nvGrpSpPr>
      <p:grpSpPr>
        <a:xfrm>
          <a:off x="0" y="0"/>
          <a:ext cx="0" cy="0"/>
          <a:chOff x="0" y="0"/>
          <a:chExt cx="0" cy="0"/>
        </a:xfrm>
      </p:grpSpPr>
      <p:sp>
        <p:nvSpPr>
          <p:cNvPr id="75" name="Google Shape;75;p11"/>
          <p:cNvSpPr txBox="1"/>
          <p:nvPr>
            <p:ph hasCustomPrompt="1" type="title"/>
          </p:nvPr>
        </p:nvSpPr>
        <p:spPr>
          <a:xfrm>
            <a:off x="1465050" y="1728425"/>
            <a:ext cx="6213900" cy="96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0000"/>
              <a:buNone/>
              <a:defRPr sz="70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76" name="Google Shape;76;p11"/>
          <p:cNvSpPr txBox="1"/>
          <p:nvPr>
            <p:ph idx="1" type="subTitle"/>
          </p:nvPr>
        </p:nvSpPr>
        <p:spPr>
          <a:xfrm>
            <a:off x="2558800" y="2898475"/>
            <a:ext cx="4015800" cy="44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77" name="Google Shape;77;p1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78" name="Google Shape;78;p11"/>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79" name="Google Shape;79;p11"/>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80" name="Google Shape;80;p11"/>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81" name="Shape 8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
    <p:spTree>
      <p:nvGrpSpPr>
        <p:cNvPr id="82" name="Shape 82"/>
        <p:cNvGrpSpPr/>
        <p:nvPr/>
      </p:nvGrpSpPr>
      <p:grpSpPr>
        <a:xfrm>
          <a:off x="0" y="0"/>
          <a:ext cx="0" cy="0"/>
          <a:chOff x="0" y="0"/>
          <a:chExt cx="0" cy="0"/>
        </a:xfrm>
      </p:grpSpPr>
      <p:sp>
        <p:nvSpPr>
          <p:cNvPr id="83" name="Google Shape;83;p13"/>
          <p:cNvSpPr txBox="1"/>
          <p:nvPr>
            <p:ph type="title"/>
          </p:nvPr>
        </p:nvSpPr>
        <p:spPr>
          <a:xfrm>
            <a:off x="5869400" y="549600"/>
            <a:ext cx="2560200" cy="1062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4" name="Google Shape;84;p13"/>
          <p:cNvSpPr txBox="1"/>
          <p:nvPr>
            <p:ph idx="2" type="title"/>
          </p:nvPr>
        </p:nvSpPr>
        <p:spPr>
          <a:xfrm>
            <a:off x="1959525" y="76275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85" name="Google Shape;85;p13"/>
          <p:cNvSpPr txBox="1"/>
          <p:nvPr>
            <p:ph idx="1" type="subTitle"/>
          </p:nvPr>
        </p:nvSpPr>
        <p:spPr>
          <a:xfrm>
            <a:off x="1959525" y="115193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6" name="Google Shape;86;p13"/>
          <p:cNvSpPr txBox="1"/>
          <p:nvPr>
            <p:ph hasCustomPrompt="1" idx="3" type="title"/>
          </p:nvPr>
        </p:nvSpPr>
        <p:spPr>
          <a:xfrm>
            <a:off x="1078075" y="109470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87" name="Google Shape;87;p13"/>
          <p:cNvSpPr txBox="1"/>
          <p:nvPr>
            <p:ph idx="4" type="title"/>
          </p:nvPr>
        </p:nvSpPr>
        <p:spPr>
          <a:xfrm>
            <a:off x="1959525" y="2042145"/>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88" name="Google Shape;88;p13"/>
          <p:cNvSpPr txBox="1"/>
          <p:nvPr>
            <p:ph idx="5" type="subTitle"/>
          </p:nvPr>
        </p:nvSpPr>
        <p:spPr>
          <a:xfrm>
            <a:off x="1959525" y="2431334"/>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9" name="Google Shape;89;p13"/>
          <p:cNvSpPr txBox="1"/>
          <p:nvPr>
            <p:ph hasCustomPrompt="1" idx="6" type="title"/>
          </p:nvPr>
        </p:nvSpPr>
        <p:spPr>
          <a:xfrm>
            <a:off x="1078075" y="237409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sp>
        <p:nvSpPr>
          <p:cNvPr id="90" name="Google Shape;90;p13"/>
          <p:cNvSpPr txBox="1"/>
          <p:nvPr>
            <p:ph idx="7" type="title"/>
          </p:nvPr>
        </p:nvSpPr>
        <p:spPr>
          <a:xfrm>
            <a:off x="1959525" y="3321540"/>
            <a:ext cx="2307300" cy="3681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91" name="Google Shape;91;p13"/>
          <p:cNvSpPr txBox="1"/>
          <p:nvPr>
            <p:ph idx="8" type="subTitle"/>
          </p:nvPr>
        </p:nvSpPr>
        <p:spPr>
          <a:xfrm>
            <a:off x="1959525" y="3710729"/>
            <a:ext cx="2307300" cy="5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2" name="Google Shape;92;p13"/>
          <p:cNvSpPr txBox="1"/>
          <p:nvPr>
            <p:ph hasCustomPrompt="1" idx="9" type="title"/>
          </p:nvPr>
        </p:nvSpPr>
        <p:spPr>
          <a:xfrm>
            <a:off x="1078075" y="3653480"/>
            <a:ext cx="719100" cy="429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a:r>
              <a:t>xx%</a:t>
            </a:r>
          </a:p>
        </p:txBody>
      </p:sp>
      <p:cxnSp>
        <p:nvCxnSpPr>
          <p:cNvPr id="93" name="Google Shape;93;p1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94" name="Google Shape;94;p1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95" name="Google Shape;95;p13"/>
          <p:cNvSpPr txBox="1"/>
          <p:nvPr>
            <p:ph idx="1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96" name="Google Shape;96;p13"/>
          <p:cNvSpPr txBox="1"/>
          <p:nvPr>
            <p:ph idx="1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_1_1">
    <p:spTree>
      <p:nvGrpSpPr>
        <p:cNvPr id="97" name="Shape 97"/>
        <p:cNvGrpSpPr/>
        <p:nvPr/>
      </p:nvGrpSpPr>
      <p:grpSpPr>
        <a:xfrm>
          <a:off x="0" y="0"/>
          <a:ext cx="0" cy="0"/>
          <a:chOff x="0" y="0"/>
          <a:chExt cx="0" cy="0"/>
        </a:xfrm>
      </p:grpSpPr>
      <p:sp>
        <p:nvSpPr>
          <p:cNvPr id="98" name="Google Shape;98;p14"/>
          <p:cNvSpPr txBox="1"/>
          <p:nvPr>
            <p:ph idx="1" type="subTitle"/>
          </p:nvPr>
        </p:nvSpPr>
        <p:spPr>
          <a:xfrm>
            <a:off x="714300"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9" name="Google Shape;99;p14"/>
          <p:cNvSpPr txBox="1"/>
          <p:nvPr>
            <p:ph type="title"/>
          </p:nvPr>
        </p:nvSpPr>
        <p:spPr>
          <a:xfrm>
            <a:off x="714300"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0" name="Google Shape;100;p14"/>
          <p:cNvSpPr txBox="1"/>
          <p:nvPr>
            <p:ph idx="2" type="subTitle"/>
          </p:nvPr>
        </p:nvSpPr>
        <p:spPr>
          <a:xfrm>
            <a:off x="3539554"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1" name="Google Shape;101;p14"/>
          <p:cNvSpPr txBox="1"/>
          <p:nvPr>
            <p:ph idx="3" type="title"/>
          </p:nvPr>
        </p:nvSpPr>
        <p:spPr>
          <a:xfrm>
            <a:off x="3539554"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2" name="Google Shape;102;p14"/>
          <p:cNvSpPr txBox="1"/>
          <p:nvPr>
            <p:ph idx="4" type="subTitle"/>
          </p:nvPr>
        </p:nvSpPr>
        <p:spPr>
          <a:xfrm>
            <a:off x="6364809" y="3986979"/>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3" name="Google Shape;103;p14"/>
          <p:cNvSpPr txBox="1"/>
          <p:nvPr>
            <p:ph idx="5" type="title"/>
          </p:nvPr>
        </p:nvSpPr>
        <p:spPr>
          <a:xfrm>
            <a:off x="6364809" y="3608712"/>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4" name="Google Shape;104;p14"/>
          <p:cNvSpPr txBox="1"/>
          <p:nvPr>
            <p:ph idx="6" type="subTitle"/>
          </p:nvPr>
        </p:nvSpPr>
        <p:spPr>
          <a:xfrm>
            <a:off x="714300"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5" name="Google Shape;105;p14"/>
          <p:cNvSpPr txBox="1"/>
          <p:nvPr>
            <p:ph idx="7" type="title"/>
          </p:nvPr>
        </p:nvSpPr>
        <p:spPr>
          <a:xfrm>
            <a:off x="714300"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6" name="Google Shape;106;p14"/>
          <p:cNvSpPr txBox="1"/>
          <p:nvPr>
            <p:ph idx="8" type="subTitle"/>
          </p:nvPr>
        </p:nvSpPr>
        <p:spPr>
          <a:xfrm>
            <a:off x="3539554"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7" name="Google Shape;107;p14"/>
          <p:cNvSpPr txBox="1"/>
          <p:nvPr>
            <p:ph idx="9" type="title"/>
          </p:nvPr>
        </p:nvSpPr>
        <p:spPr>
          <a:xfrm>
            <a:off x="3539554"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08" name="Google Shape;108;p14"/>
          <p:cNvSpPr txBox="1"/>
          <p:nvPr>
            <p:ph idx="13" type="subTitle"/>
          </p:nvPr>
        </p:nvSpPr>
        <p:spPr>
          <a:xfrm>
            <a:off x="6364809" y="2216267"/>
            <a:ext cx="20649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9" name="Google Shape;109;p14"/>
          <p:cNvSpPr txBox="1"/>
          <p:nvPr>
            <p:ph idx="14" type="title"/>
          </p:nvPr>
        </p:nvSpPr>
        <p:spPr>
          <a:xfrm>
            <a:off x="6364809" y="1838000"/>
            <a:ext cx="20649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100">
                <a:solidFill>
                  <a:schemeClr val="dk1"/>
                </a:solidFill>
              </a:defRPr>
            </a:lvl1pPr>
            <a:lvl2pPr lvl="1" rtl="0" algn="ctr">
              <a:spcBef>
                <a:spcPts val="0"/>
              </a:spcBef>
              <a:spcAft>
                <a:spcPts val="0"/>
              </a:spcAft>
              <a:buSzPts val="2200"/>
              <a:buNone/>
              <a:defRPr sz="2200"/>
            </a:lvl2pPr>
            <a:lvl3pPr lvl="2" rtl="0" algn="ctr">
              <a:spcBef>
                <a:spcPts val="0"/>
              </a:spcBef>
              <a:spcAft>
                <a:spcPts val="0"/>
              </a:spcAft>
              <a:buSzPts val="2200"/>
              <a:buNone/>
              <a:defRPr sz="2200"/>
            </a:lvl3pPr>
            <a:lvl4pPr lvl="3" rtl="0" algn="ctr">
              <a:spcBef>
                <a:spcPts val="0"/>
              </a:spcBef>
              <a:spcAft>
                <a:spcPts val="0"/>
              </a:spcAft>
              <a:buSzPts val="2200"/>
              <a:buNone/>
              <a:defRPr sz="2200"/>
            </a:lvl4pPr>
            <a:lvl5pPr lvl="4" rtl="0" algn="ctr">
              <a:spcBef>
                <a:spcPts val="0"/>
              </a:spcBef>
              <a:spcAft>
                <a:spcPts val="0"/>
              </a:spcAft>
              <a:buSzPts val="2200"/>
              <a:buNone/>
              <a:defRPr sz="2200"/>
            </a:lvl5pPr>
            <a:lvl6pPr lvl="5" rtl="0" algn="ctr">
              <a:spcBef>
                <a:spcPts val="0"/>
              </a:spcBef>
              <a:spcAft>
                <a:spcPts val="0"/>
              </a:spcAft>
              <a:buSzPts val="2200"/>
              <a:buNone/>
              <a:defRPr sz="2200"/>
            </a:lvl6pPr>
            <a:lvl7pPr lvl="6" rtl="0" algn="ctr">
              <a:spcBef>
                <a:spcPts val="0"/>
              </a:spcBef>
              <a:spcAft>
                <a:spcPts val="0"/>
              </a:spcAft>
              <a:buSzPts val="2200"/>
              <a:buNone/>
              <a:defRPr sz="2200"/>
            </a:lvl7pPr>
            <a:lvl8pPr lvl="7" rtl="0" algn="ctr">
              <a:spcBef>
                <a:spcPts val="0"/>
              </a:spcBef>
              <a:spcAft>
                <a:spcPts val="0"/>
              </a:spcAft>
              <a:buSzPts val="2200"/>
              <a:buNone/>
              <a:defRPr sz="2200"/>
            </a:lvl8pPr>
            <a:lvl9pPr lvl="8" rtl="0" algn="ctr">
              <a:spcBef>
                <a:spcPts val="0"/>
              </a:spcBef>
              <a:spcAft>
                <a:spcPts val="0"/>
              </a:spcAft>
              <a:buSzPts val="2200"/>
              <a:buNone/>
              <a:defRPr sz="2200"/>
            </a:lvl9pPr>
          </a:lstStyle>
          <a:p/>
        </p:txBody>
      </p:sp>
      <p:sp>
        <p:nvSpPr>
          <p:cNvPr id="110" name="Google Shape;110;p14"/>
          <p:cNvSpPr txBox="1"/>
          <p:nvPr>
            <p:ph idx="15"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11" name="Google Shape;111;p14"/>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112" name="Google Shape;112;p14"/>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113" name="Google Shape;113;p14"/>
          <p:cNvSpPr txBox="1"/>
          <p:nvPr>
            <p:ph idx="1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14" name="Google Shape;114;p14"/>
          <p:cNvSpPr txBox="1"/>
          <p:nvPr>
            <p:ph idx="1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_1_2">
    <p:spTree>
      <p:nvGrpSpPr>
        <p:cNvPr id="115" name="Shape 115"/>
        <p:cNvGrpSpPr/>
        <p:nvPr/>
      </p:nvGrpSpPr>
      <p:grpSpPr>
        <a:xfrm>
          <a:off x="0" y="0"/>
          <a:ext cx="0" cy="0"/>
          <a:chOff x="0" y="0"/>
          <a:chExt cx="0" cy="0"/>
        </a:xfrm>
      </p:grpSpPr>
      <p:sp>
        <p:nvSpPr>
          <p:cNvPr id="116" name="Google Shape;116;p15"/>
          <p:cNvSpPr txBox="1"/>
          <p:nvPr>
            <p:ph idx="1" type="subTitle"/>
          </p:nvPr>
        </p:nvSpPr>
        <p:spPr>
          <a:xfrm>
            <a:off x="719902" y="1849201"/>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7" name="Google Shape;117;p15"/>
          <p:cNvSpPr txBox="1"/>
          <p:nvPr>
            <p:ph type="title"/>
          </p:nvPr>
        </p:nvSpPr>
        <p:spPr>
          <a:xfrm>
            <a:off x="719900" y="1457400"/>
            <a:ext cx="2009700" cy="3894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18" name="Google Shape;118;p15"/>
          <p:cNvSpPr txBox="1"/>
          <p:nvPr>
            <p:ph idx="2" type="subTitle"/>
          </p:nvPr>
        </p:nvSpPr>
        <p:spPr>
          <a:xfrm>
            <a:off x="714298"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9" name="Google Shape;119;p15"/>
          <p:cNvSpPr txBox="1"/>
          <p:nvPr>
            <p:ph idx="3" type="title"/>
          </p:nvPr>
        </p:nvSpPr>
        <p:spPr>
          <a:xfrm>
            <a:off x="714300" y="3115724"/>
            <a:ext cx="2009700" cy="3921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20" name="Google Shape;120;p15"/>
          <p:cNvSpPr txBox="1"/>
          <p:nvPr>
            <p:ph idx="4" type="subTitle"/>
          </p:nvPr>
        </p:nvSpPr>
        <p:spPr>
          <a:xfrm>
            <a:off x="3261994" y="3507523"/>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1" name="Google Shape;121;p15"/>
          <p:cNvSpPr txBox="1"/>
          <p:nvPr>
            <p:ph idx="5" type="title"/>
          </p:nvPr>
        </p:nvSpPr>
        <p:spPr>
          <a:xfrm>
            <a:off x="3261998" y="3115724"/>
            <a:ext cx="2009700" cy="3921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22" name="Google Shape;122;p15"/>
          <p:cNvSpPr txBox="1"/>
          <p:nvPr>
            <p:ph idx="6" type="subTitle"/>
          </p:nvPr>
        </p:nvSpPr>
        <p:spPr>
          <a:xfrm>
            <a:off x="3261994" y="1852444"/>
            <a:ext cx="2009700" cy="82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3" name="Google Shape;123;p15"/>
          <p:cNvSpPr txBox="1"/>
          <p:nvPr>
            <p:ph idx="7" type="title"/>
          </p:nvPr>
        </p:nvSpPr>
        <p:spPr>
          <a:xfrm>
            <a:off x="3261998" y="1460099"/>
            <a:ext cx="2009700" cy="389400"/>
          </a:xfrm>
          <a:prstGeom prst="rect">
            <a:avLst/>
          </a:prstGeom>
        </p:spPr>
        <p:txBody>
          <a:bodyPr anchorCtr="0" anchor="t" bIns="91425" lIns="91425" spcFirstLastPara="1" rIns="91425" wrap="square" tIns="91425">
            <a:noAutofit/>
          </a:bodyPr>
          <a:lstStyle>
            <a:lvl1pPr lvl="0" rtl="0">
              <a:spcBef>
                <a:spcPts val="0"/>
              </a:spcBef>
              <a:spcAft>
                <a:spcPts val="0"/>
              </a:spcAft>
              <a:buSzPts val="2200"/>
              <a:buNone/>
              <a:defRPr sz="2100">
                <a:solidFill>
                  <a:schemeClr val="dk1"/>
                </a:solidFill>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p:txBody>
      </p:sp>
      <p:sp>
        <p:nvSpPr>
          <p:cNvPr id="124" name="Google Shape;124;p15"/>
          <p:cNvSpPr txBox="1"/>
          <p:nvPr>
            <p:ph idx="8"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25" name="Google Shape;125;p1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26" name="Google Shape;126;p1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27" name="Google Shape;127;p15"/>
          <p:cNvSpPr txBox="1"/>
          <p:nvPr>
            <p:ph idx="9"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28" name="Google Shape;128;p15"/>
          <p:cNvSpPr txBox="1"/>
          <p:nvPr>
            <p:ph idx="1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5">
    <p:spTree>
      <p:nvGrpSpPr>
        <p:cNvPr id="129" name="Shape 129"/>
        <p:cNvGrpSpPr/>
        <p:nvPr/>
      </p:nvGrpSpPr>
      <p:grpSpPr>
        <a:xfrm>
          <a:off x="0" y="0"/>
          <a:ext cx="0" cy="0"/>
          <a:chOff x="0" y="0"/>
          <a:chExt cx="0" cy="0"/>
        </a:xfrm>
      </p:grpSpPr>
      <p:sp>
        <p:nvSpPr>
          <p:cNvPr id="130" name="Google Shape;130;p16"/>
          <p:cNvSpPr txBox="1"/>
          <p:nvPr>
            <p:ph hasCustomPrompt="1" type="title"/>
          </p:nvPr>
        </p:nvSpPr>
        <p:spPr>
          <a:xfrm>
            <a:off x="4696050" y="654108"/>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31" name="Google Shape;131;p16"/>
          <p:cNvSpPr txBox="1"/>
          <p:nvPr>
            <p:ph idx="1" type="subTitle"/>
          </p:nvPr>
        </p:nvSpPr>
        <p:spPr>
          <a:xfrm>
            <a:off x="4696050" y="1391692"/>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2" name="Google Shape;132;p16"/>
          <p:cNvSpPr txBox="1"/>
          <p:nvPr>
            <p:ph hasCustomPrompt="1" idx="2" type="title"/>
          </p:nvPr>
        </p:nvSpPr>
        <p:spPr>
          <a:xfrm>
            <a:off x="4696050" y="1999500"/>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33" name="Google Shape;133;p16"/>
          <p:cNvSpPr txBox="1"/>
          <p:nvPr>
            <p:ph idx="3" type="subTitle"/>
          </p:nvPr>
        </p:nvSpPr>
        <p:spPr>
          <a:xfrm>
            <a:off x="4696050" y="2737088"/>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4" name="Google Shape;134;p16"/>
          <p:cNvSpPr txBox="1"/>
          <p:nvPr>
            <p:ph hasCustomPrompt="1" idx="4" type="title"/>
          </p:nvPr>
        </p:nvSpPr>
        <p:spPr>
          <a:xfrm>
            <a:off x="4696050" y="3344892"/>
            <a:ext cx="3345000" cy="59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135" name="Google Shape;135;p16"/>
          <p:cNvSpPr txBox="1"/>
          <p:nvPr>
            <p:ph idx="5" type="subTitle"/>
          </p:nvPr>
        </p:nvSpPr>
        <p:spPr>
          <a:xfrm>
            <a:off x="4696050" y="4082409"/>
            <a:ext cx="3345000" cy="1572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cxnSp>
        <p:nvCxnSpPr>
          <p:cNvPr id="136" name="Google Shape;136;p1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37" name="Google Shape;137;p1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38" name="Google Shape;138;p16"/>
          <p:cNvSpPr txBox="1"/>
          <p:nvPr>
            <p:ph idx="6"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39" name="Google Shape;139;p16"/>
          <p:cNvSpPr txBox="1"/>
          <p:nvPr>
            <p:ph idx="7"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_1">
    <p:spTree>
      <p:nvGrpSpPr>
        <p:cNvPr id="140" name="Shape 140"/>
        <p:cNvGrpSpPr/>
        <p:nvPr/>
      </p:nvGrpSpPr>
      <p:grpSpPr>
        <a:xfrm>
          <a:off x="0" y="0"/>
          <a:ext cx="0" cy="0"/>
          <a:chOff x="0" y="0"/>
          <a:chExt cx="0" cy="0"/>
        </a:xfrm>
      </p:grpSpPr>
      <p:sp>
        <p:nvSpPr>
          <p:cNvPr id="141" name="Google Shape;141;p17"/>
          <p:cNvSpPr txBox="1"/>
          <p:nvPr>
            <p:ph idx="1" type="subTitle"/>
          </p:nvPr>
        </p:nvSpPr>
        <p:spPr>
          <a:xfrm>
            <a:off x="1095300" y="2593175"/>
            <a:ext cx="2428200" cy="95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42" name="Google Shape;142;p17"/>
          <p:cNvSpPr txBox="1"/>
          <p:nvPr>
            <p:ph type="title"/>
          </p:nvPr>
        </p:nvSpPr>
        <p:spPr>
          <a:xfrm>
            <a:off x="1095300" y="1468600"/>
            <a:ext cx="2428200" cy="9558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lgn="l">
              <a:spcBef>
                <a:spcPts val="0"/>
              </a:spcBef>
              <a:spcAft>
                <a:spcPts val="0"/>
              </a:spcAft>
              <a:buSzPts val="3000"/>
              <a:buNone/>
              <a:defRPr/>
            </a:lvl2pPr>
            <a:lvl3pPr lvl="2" rtl="0" algn="l">
              <a:spcBef>
                <a:spcPts val="0"/>
              </a:spcBef>
              <a:spcAft>
                <a:spcPts val="0"/>
              </a:spcAft>
              <a:buSzPts val="3000"/>
              <a:buNone/>
              <a:defRPr/>
            </a:lvl3pPr>
            <a:lvl4pPr lvl="3" rtl="0" algn="l">
              <a:spcBef>
                <a:spcPts val="0"/>
              </a:spcBef>
              <a:spcAft>
                <a:spcPts val="0"/>
              </a:spcAft>
              <a:buSzPts val="3000"/>
              <a:buNone/>
              <a:defRPr/>
            </a:lvl4pPr>
            <a:lvl5pPr lvl="4" rtl="0" algn="l">
              <a:spcBef>
                <a:spcPts val="0"/>
              </a:spcBef>
              <a:spcAft>
                <a:spcPts val="0"/>
              </a:spcAft>
              <a:buSzPts val="3000"/>
              <a:buNone/>
              <a:defRPr/>
            </a:lvl5pPr>
            <a:lvl6pPr lvl="5" rtl="0" algn="l">
              <a:spcBef>
                <a:spcPts val="0"/>
              </a:spcBef>
              <a:spcAft>
                <a:spcPts val="0"/>
              </a:spcAft>
              <a:buSzPts val="3000"/>
              <a:buNone/>
              <a:defRPr/>
            </a:lvl6pPr>
            <a:lvl7pPr lvl="6" rtl="0" algn="l">
              <a:spcBef>
                <a:spcPts val="0"/>
              </a:spcBef>
              <a:spcAft>
                <a:spcPts val="0"/>
              </a:spcAft>
              <a:buSzPts val="3000"/>
              <a:buNone/>
              <a:defRPr/>
            </a:lvl7pPr>
            <a:lvl8pPr lvl="7" rtl="0" algn="l">
              <a:spcBef>
                <a:spcPts val="0"/>
              </a:spcBef>
              <a:spcAft>
                <a:spcPts val="0"/>
              </a:spcAft>
              <a:buSzPts val="3000"/>
              <a:buNone/>
              <a:defRPr/>
            </a:lvl8pPr>
            <a:lvl9pPr lvl="8" rtl="0" algn="l">
              <a:spcBef>
                <a:spcPts val="0"/>
              </a:spcBef>
              <a:spcAft>
                <a:spcPts val="0"/>
              </a:spcAft>
              <a:buSzPts val="3000"/>
              <a:buNone/>
              <a:defRPr/>
            </a:lvl9pPr>
          </a:lstStyle>
          <a:p/>
        </p:txBody>
      </p:sp>
      <p:cxnSp>
        <p:nvCxnSpPr>
          <p:cNvPr id="143" name="Google Shape;143;p1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44" name="Google Shape;144;p1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45" name="Google Shape;145;p1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46" name="Google Shape;146;p17"/>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3_1_1">
    <p:spTree>
      <p:nvGrpSpPr>
        <p:cNvPr id="147" name="Shape 147"/>
        <p:cNvGrpSpPr/>
        <p:nvPr/>
      </p:nvGrpSpPr>
      <p:grpSpPr>
        <a:xfrm>
          <a:off x="0" y="0"/>
          <a:ext cx="0" cy="0"/>
          <a:chOff x="0" y="0"/>
          <a:chExt cx="0" cy="0"/>
        </a:xfrm>
      </p:grpSpPr>
      <p:sp>
        <p:nvSpPr>
          <p:cNvPr id="148" name="Google Shape;148;p18"/>
          <p:cNvSpPr txBox="1"/>
          <p:nvPr>
            <p:ph idx="1" type="subTitle"/>
          </p:nvPr>
        </p:nvSpPr>
        <p:spPr>
          <a:xfrm>
            <a:off x="714325" y="1185950"/>
            <a:ext cx="7715400" cy="172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49" name="Google Shape;149;p18"/>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50" name="Google Shape;150;p1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51" name="Google Shape;151;p1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52" name="Google Shape;152;p18"/>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53" name="Google Shape;153;p18"/>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 1">
  <p:cSld name="CUSTOM_3_1_1_1">
    <p:spTree>
      <p:nvGrpSpPr>
        <p:cNvPr id="154" name="Shape 154"/>
        <p:cNvGrpSpPr/>
        <p:nvPr/>
      </p:nvGrpSpPr>
      <p:grpSpPr>
        <a:xfrm>
          <a:off x="0" y="0"/>
          <a:ext cx="0" cy="0"/>
          <a:chOff x="0" y="0"/>
          <a:chExt cx="0" cy="0"/>
        </a:xfrm>
      </p:grpSpPr>
      <p:sp>
        <p:nvSpPr>
          <p:cNvPr id="155" name="Google Shape;155;p19"/>
          <p:cNvSpPr txBox="1"/>
          <p:nvPr>
            <p:ph idx="1" type="subTitle"/>
          </p:nvPr>
        </p:nvSpPr>
        <p:spPr>
          <a:xfrm>
            <a:off x="714325"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56" name="Google Shape;156;p19"/>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7" name="Google Shape;157;p19"/>
          <p:cNvSpPr txBox="1"/>
          <p:nvPr>
            <p:ph idx="2" type="subTitle"/>
          </p:nvPr>
        </p:nvSpPr>
        <p:spPr>
          <a:xfrm>
            <a:off x="4668000" y="1185950"/>
            <a:ext cx="3761700" cy="341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cxnSp>
        <p:nvCxnSpPr>
          <p:cNvPr id="158" name="Google Shape;158;p1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159" name="Google Shape;159;p1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160" name="Google Shape;160;p19"/>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61" name="Google Shape;161;p19"/>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162" name="Shape 162"/>
        <p:cNvGrpSpPr/>
        <p:nvPr/>
      </p:nvGrpSpPr>
      <p:grpSpPr>
        <a:xfrm>
          <a:off x="0" y="0"/>
          <a:ext cx="0" cy="0"/>
          <a:chOff x="0" y="0"/>
          <a:chExt cx="0" cy="0"/>
        </a:xfrm>
      </p:grpSpPr>
      <p:sp>
        <p:nvSpPr>
          <p:cNvPr id="163" name="Google Shape;163;p20"/>
          <p:cNvSpPr txBox="1"/>
          <p:nvPr>
            <p:ph idx="1" type="subTitle"/>
          </p:nvPr>
        </p:nvSpPr>
        <p:spPr>
          <a:xfrm>
            <a:off x="4741200" y="1380300"/>
            <a:ext cx="3254700" cy="1555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4" name="Google Shape;164;p20"/>
          <p:cNvSpPr txBox="1"/>
          <p:nvPr>
            <p:ph type="title"/>
          </p:nvPr>
        </p:nvSpPr>
        <p:spPr>
          <a:xfrm>
            <a:off x="4741200" y="547825"/>
            <a:ext cx="3254700" cy="77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51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165" name="Google Shape;165;p20"/>
          <p:cNvSpPr/>
          <p:nvPr/>
        </p:nvSpPr>
        <p:spPr>
          <a:xfrm>
            <a:off x="4307400" y="549600"/>
            <a:ext cx="4122300" cy="4054800"/>
          </a:xfrm>
          <a:prstGeom prst="roundRect">
            <a:avLst>
              <a:gd fmla="val 10146"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0"/>
          <p:cNvSpPr txBox="1"/>
          <p:nvPr/>
        </p:nvSpPr>
        <p:spPr>
          <a:xfrm>
            <a:off x="4670100" y="3443475"/>
            <a:ext cx="3543300" cy="666600"/>
          </a:xfrm>
          <a:prstGeom prst="rect">
            <a:avLst/>
          </a:prstGeom>
          <a:noFill/>
          <a:ln>
            <a:noFill/>
          </a:ln>
        </p:spPr>
        <p:txBody>
          <a:bodyPr anchorCtr="0" anchor="t" bIns="91425" lIns="91425" spcFirstLastPara="1" rIns="91425" wrap="square" tIns="91425">
            <a:noAutofit/>
          </a:bodyPr>
          <a:lstStyle/>
          <a:p>
            <a:pPr indent="0" lvl="0" marL="0" rtl="0" algn="r">
              <a:spcBef>
                <a:spcPts val="300"/>
              </a:spcBef>
              <a:spcAft>
                <a:spcPts val="0"/>
              </a:spcAft>
              <a:buNone/>
            </a:pPr>
            <a:r>
              <a:rPr lang="en" sz="1200">
                <a:solidFill>
                  <a:srgbClr val="434343"/>
                </a:solidFill>
                <a:latin typeface="Barlow Semi Condensed"/>
                <a:ea typeface="Barlow Semi Condensed"/>
                <a:cs typeface="Barlow Semi Condensed"/>
                <a:sym typeface="Barlow Semi Condensed"/>
              </a:rPr>
              <a:t>CREDITS: This presentation template was created by </a:t>
            </a:r>
            <a:r>
              <a:rPr b="1" lang="en" sz="1200">
                <a:solidFill>
                  <a:srgbClr val="434343"/>
                </a:solidFill>
                <a:uFill>
                  <a:noFill/>
                </a:uFill>
                <a:latin typeface="Barlow Semi Condensed"/>
                <a:ea typeface="Barlow Semi Condensed"/>
                <a:cs typeface="Barlow Semi Condensed"/>
                <a:sym typeface="Barlow Semi Condensed"/>
                <a:hlinkClick r:id="rId2">
                  <a:extLst>
                    <a:ext uri="{A12FA001-AC4F-418D-AE19-62706E023703}">
                      <ahyp:hlinkClr val="tx"/>
                    </a:ext>
                  </a:extLst>
                </a:hlinkClick>
              </a:rPr>
              <a:t>Slidesgo</a:t>
            </a:r>
            <a:r>
              <a:rPr lang="en" sz="1200">
                <a:solidFill>
                  <a:srgbClr val="434343"/>
                </a:solidFill>
                <a:latin typeface="Barlow Semi Condensed"/>
                <a:ea typeface="Barlow Semi Condensed"/>
                <a:cs typeface="Barlow Semi Condensed"/>
                <a:sym typeface="Barlow Semi Condensed"/>
              </a:rPr>
              <a:t>, including icons by </a:t>
            </a:r>
            <a:r>
              <a:rPr b="1" lang="en" sz="1200">
                <a:solidFill>
                  <a:srgbClr val="434343"/>
                </a:solidFill>
                <a:uFill>
                  <a:noFill/>
                </a:uFill>
                <a:latin typeface="Barlow Semi Condensed"/>
                <a:ea typeface="Barlow Semi Condensed"/>
                <a:cs typeface="Barlow Semi Condensed"/>
                <a:sym typeface="Barlow Semi Condensed"/>
                <a:hlinkClick r:id="rId3">
                  <a:extLst>
                    <a:ext uri="{A12FA001-AC4F-418D-AE19-62706E023703}">
                      <ahyp:hlinkClr val="tx"/>
                    </a:ext>
                  </a:extLst>
                </a:hlinkClick>
              </a:rPr>
              <a:t>Flaticon</a:t>
            </a:r>
            <a:r>
              <a:rPr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infographics</a:t>
            </a:r>
            <a:r>
              <a:rPr lang="en" sz="1200">
                <a:solidFill>
                  <a:srgbClr val="434343"/>
                </a:solidFill>
                <a:latin typeface="Barlow Semi Condensed"/>
                <a:ea typeface="Barlow Semi Condensed"/>
                <a:cs typeface="Barlow Semi Condensed"/>
                <a:sym typeface="Barlow Semi Condensed"/>
              </a:rPr>
              <a:t> &amp; images by </a:t>
            </a:r>
            <a:r>
              <a:rPr b="1" lang="en" sz="1200">
                <a:solidFill>
                  <a:srgbClr val="434343"/>
                </a:solidFill>
                <a:uFill>
                  <a:noFill/>
                </a:uFill>
                <a:latin typeface="Barlow Semi Condensed"/>
                <a:ea typeface="Barlow Semi Condensed"/>
                <a:cs typeface="Barlow Semi Condensed"/>
                <a:sym typeface="Barlow Semi Condensed"/>
                <a:hlinkClick r:id="rId4">
                  <a:extLst>
                    <a:ext uri="{A12FA001-AC4F-418D-AE19-62706E023703}">
                      <ahyp:hlinkClr val="tx"/>
                    </a:ext>
                  </a:extLst>
                </a:hlinkClick>
              </a:rPr>
              <a:t>Freepik</a:t>
            </a:r>
            <a:r>
              <a:rPr b="1" lang="en" sz="1200">
                <a:solidFill>
                  <a:srgbClr val="434343"/>
                </a:solidFill>
                <a:latin typeface="Barlow Semi Condensed"/>
                <a:ea typeface="Barlow Semi Condensed"/>
                <a:cs typeface="Barlow Semi Condensed"/>
                <a:sym typeface="Barlow Semi Condensed"/>
              </a:rPr>
              <a:t> </a:t>
            </a:r>
            <a:r>
              <a:rPr lang="en" sz="1200">
                <a:solidFill>
                  <a:srgbClr val="434343"/>
                </a:solidFill>
                <a:latin typeface="Barlow Semi Condensed"/>
                <a:ea typeface="Barlow Semi Condensed"/>
                <a:cs typeface="Barlow Semi Condensed"/>
                <a:sym typeface="Barlow Semi Condensed"/>
              </a:rPr>
              <a:t>and illustrations by </a:t>
            </a:r>
            <a:r>
              <a:rPr b="1" lang="en" sz="1200">
                <a:solidFill>
                  <a:srgbClr val="434343"/>
                </a:solidFill>
                <a:uFill>
                  <a:noFill/>
                </a:uFill>
                <a:latin typeface="Barlow Semi Condensed"/>
                <a:ea typeface="Barlow Semi Condensed"/>
                <a:cs typeface="Barlow Semi Condensed"/>
                <a:sym typeface="Barlow Semi Condensed"/>
                <a:hlinkClick r:id="rId5">
                  <a:extLst>
                    <a:ext uri="{A12FA001-AC4F-418D-AE19-62706E023703}">
                      <ahyp:hlinkClr val="tx"/>
                    </a:ext>
                  </a:extLst>
                </a:hlinkClick>
              </a:rPr>
              <a:t>Storyset</a:t>
            </a:r>
            <a:endParaRPr sz="1200">
              <a:latin typeface="Barlow Semi Condensed"/>
              <a:ea typeface="Barlow Semi Condensed"/>
              <a:cs typeface="Barlow Semi Condensed"/>
              <a:sym typeface="Barlow Semi Condensed"/>
            </a:endParaRPr>
          </a:p>
        </p:txBody>
      </p:sp>
      <p:cxnSp>
        <p:nvCxnSpPr>
          <p:cNvPr id="167" name="Google Shape;167;p2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168" name="Google Shape;168;p2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169" name="Google Shape;169;p20"/>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170" name="Google Shape;170;p20"/>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560000" y="2422857"/>
            <a:ext cx="3617700" cy="713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 name="Google Shape;17;p3"/>
          <p:cNvSpPr txBox="1"/>
          <p:nvPr>
            <p:ph hasCustomPrompt="1" idx="2" type="title"/>
          </p:nvPr>
        </p:nvSpPr>
        <p:spPr>
          <a:xfrm>
            <a:off x="7208900" y="1643715"/>
            <a:ext cx="968700" cy="50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0000"/>
              <a:buNone/>
              <a:defRPr sz="3600"/>
            </a:lvl1pPr>
            <a:lvl2pPr lvl="1" rtl="0" algn="ctr">
              <a:spcBef>
                <a:spcPts val="0"/>
              </a:spcBef>
              <a:spcAft>
                <a:spcPts val="0"/>
              </a:spcAft>
              <a:buSzPts val="10000"/>
              <a:buNone/>
              <a:defRPr sz="10000"/>
            </a:lvl2pPr>
            <a:lvl3pPr lvl="2" rtl="0" algn="ctr">
              <a:spcBef>
                <a:spcPts val="0"/>
              </a:spcBef>
              <a:spcAft>
                <a:spcPts val="0"/>
              </a:spcAft>
              <a:buSzPts val="10000"/>
              <a:buNone/>
              <a:defRPr sz="10000"/>
            </a:lvl3pPr>
            <a:lvl4pPr lvl="3" rtl="0" algn="ctr">
              <a:spcBef>
                <a:spcPts val="0"/>
              </a:spcBef>
              <a:spcAft>
                <a:spcPts val="0"/>
              </a:spcAft>
              <a:buSzPts val="10000"/>
              <a:buNone/>
              <a:defRPr sz="10000"/>
            </a:lvl4pPr>
            <a:lvl5pPr lvl="4" rtl="0" algn="ctr">
              <a:spcBef>
                <a:spcPts val="0"/>
              </a:spcBef>
              <a:spcAft>
                <a:spcPts val="0"/>
              </a:spcAft>
              <a:buSzPts val="10000"/>
              <a:buNone/>
              <a:defRPr sz="10000"/>
            </a:lvl5pPr>
            <a:lvl6pPr lvl="5" rtl="0" algn="ctr">
              <a:spcBef>
                <a:spcPts val="0"/>
              </a:spcBef>
              <a:spcAft>
                <a:spcPts val="0"/>
              </a:spcAft>
              <a:buSzPts val="10000"/>
              <a:buNone/>
              <a:defRPr sz="10000"/>
            </a:lvl6pPr>
            <a:lvl7pPr lvl="6" rtl="0" algn="ctr">
              <a:spcBef>
                <a:spcPts val="0"/>
              </a:spcBef>
              <a:spcAft>
                <a:spcPts val="0"/>
              </a:spcAft>
              <a:buSzPts val="10000"/>
              <a:buNone/>
              <a:defRPr sz="10000"/>
            </a:lvl7pPr>
            <a:lvl8pPr lvl="7" rtl="0" algn="ctr">
              <a:spcBef>
                <a:spcPts val="0"/>
              </a:spcBef>
              <a:spcAft>
                <a:spcPts val="0"/>
              </a:spcAft>
              <a:buSzPts val="10000"/>
              <a:buNone/>
              <a:defRPr sz="10000"/>
            </a:lvl8pPr>
            <a:lvl9pPr lvl="8" rtl="0" algn="ctr">
              <a:spcBef>
                <a:spcPts val="0"/>
              </a:spcBef>
              <a:spcAft>
                <a:spcPts val="0"/>
              </a:spcAft>
              <a:buSzPts val="10000"/>
              <a:buNone/>
              <a:defRPr sz="10000"/>
            </a:lvl9pPr>
          </a:lstStyle>
          <a:p>
            <a:r>
              <a:t>xx%</a:t>
            </a:r>
          </a:p>
        </p:txBody>
      </p:sp>
      <p:sp>
        <p:nvSpPr>
          <p:cNvPr id="18" name="Google Shape;18;p3"/>
          <p:cNvSpPr txBox="1"/>
          <p:nvPr>
            <p:ph idx="1" type="subTitle"/>
          </p:nvPr>
        </p:nvSpPr>
        <p:spPr>
          <a:xfrm>
            <a:off x="4559896" y="3410236"/>
            <a:ext cx="3617700" cy="227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cxnSp>
        <p:nvCxnSpPr>
          <p:cNvPr id="19" name="Google Shape;19;p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0" name="Google Shape;20;p3"/>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1" name="Google Shape;21;p3"/>
          <p:cNvSpPr txBox="1"/>
          <p:nvPr>
            <p:ph idx="3"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2" name="Google Shape;22;p3"/>
          <p:cNvSpPr txBox="1"/>
          <p:nvPr>
            <p:ph idx="4"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7">
    <p:spTree>
      <p:nvGrpSpPr>
        <p:cNvPr id="171" name="Shape 171"/>
        <p:cNvGrpSpPr/>
        <p:nvPr/>
      </p:nvGrpSpPr>
      <p:grpSpPr>
        <a:xfrm>
          <a:off x="0" y="0"/>
          <a:ext cx="0" cy="0"/>
          <a:chOff x="0" y="0"/>
          <a:chExt cx="0" cy="0"/>
        </a:xfrm>
      </p:grpSpPr>
      <p:grpSp>
        <p:nvGrpSpPr>
          <p:cNvPr id="172" name="Google Shape;172;p21"/>
          <p:cNvGrpSpPr/>
          <p:nvPr/>
        </p:nvGrpSpPr>
        <p:grpSpPr>
          <a:xfrm>
            <a:off x="1265868" y="549590"/>
            <a:ext cx="528885" cy="545802"/>
            <a:chOff x="-1507225" y="3988588"/>
            <a:chExt cx="575250" cy="593650"/>
          </a:xfrm>
        </p:grpSpPr>
        <p:sp>
          <p:nvSpPr>
            <p:cNvPr id="173" name="Google Shape;173;p21"/>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1"/>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1"/>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6" name="Google Shape;176;p21"/>
          <p:cNvSpPr/>
          <p:nvPr/>
        </p:nvSpPr>
        <p:spPr>
          <a:xfrm>
            <a:off x="8000289" y="43292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1"/>
          <p:cNvSpPr/>
          <p:nvPr/>
        </p:nvSpPr>
        <p:spPr>
          <a:xfrm>
            <a:off x="2124267" y="793717"/>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1"/>
          <p:cNvSpPr/>
          <p:nvPr/>
        </p:nvSpPr>
        <p:spPr>
          <a:xfrm>
            <a:off x="1752493" y="1227772"/>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1"/>
          <p:cNvSpPr/>
          <p:nvPr/>
        </p:nvSpPr>
        <p:spPr>
          <a:xfrm>
            <a:off x="1038417" y="793730"/>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1"/>
          <p:cNvSpPr/>
          <p:nvPr/>
        </p:nvSpPr>
        <p:spPr>
          <a:xfrm>
            <a:off x="7339115" y="420825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1"/>
          <p:cNvSpPr/>
          <p:nvPr/>
        </p:nvSpPr>
        <p:spPr>
          <a:xfrm>
            <a:off x="2275515" y="1095401"/>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p:nvPr/>
        </p:nvSpPr>
        <p:spPr>
          <a:xfrm>
            <a:off x="714289" y="2030664"/>
            <a:ext cx="227403" cy="227403"/>
          </a:xfrm>
          <a:custGeom>
            <a:rect b="b" l="l" r="r" t="t"/>
            <a:pathLst>
              <a:path extrusionOk="0" fill="none" h="2576" w="2576">
                <a:moveTo>
                  <a:pt x="2575" y="1104"/>
                </a:moveTo>
                <a:cubicBezTo>
                  <a:pt x="2575" y="2085"/>
                  <a:pt x="1390" y="2575"/>
                  <a:pt x="695" y="1881"/>
                </a:cubicBezTo>
                <a:cubicBezTo>
                  <a:pt x="0" y="1186"/>
                  <a:pt x="491" y="1"/>
                  <a:pt x="1472" y="1"/>
                </a:cubicBezTo>
                <a:lnTo>
                  <a:pt x="1472" y="1"/>
                </a:lnTo>
                <a:cubicBezTo>
                  <a:pt x="2085" y="1"/>
                  <a:pt x="2575" y="491"/>
                  <a:pt x="2575" y="1104"/>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3" name="Google Shape;183;p21"/>
          <p:cNvGrpSpPr/>
          <p:nvPr/>
        </p:nvGrpSpPr>
        <p:grpSpPr>
          <a:xfrm>
            <a:off x="7711188" y="3642869"/>
            <a:ext cx="387316" cy="399705"/>
            <a:chOff x="-1507225" y="3988588"/>
            <a:chExt cx="575250" cy="593650"/>
          </a:xfrm>
        </p:grpSpPr>
        <p:sp>
          <p:nvSpPr>
            <p:cNvPr id="184" name="Google Shape;184;p21"/>
            <p:cNvSpPr/>
            <p:nvPr/>
          </p:nvSpPr>
          <p:spPr>
            <a:xfrm>
              <a:off x="-1507225" y="3988588"/>
              <a:ext cx="575250" cy="593650"/>
            </a:xfrm>
            <a:custGeom>
              <a:rect b="b" l="l" r="r" t="t"/>
              <a:pathLst>
                <a:path extrusionOk="0" fill="none" h="23746" w="23010">
                  <a:moveTo>
                    <a:pt x="2718" y="4047"/>
                  </a:moveTo>
                  <a:cubicBezTo>
                    <a:pt x="450" y="6765"/>
                    <a:pt x="0" y="11567"/>
                    <a:pt x="327" y="13610"/>
                  </a:cubicBezTo>
                  <a:cubicBezTo>
                    <a:pt x="327" y="13610"/>
                    <a:pt x="961" y="19229"/>
                    <a:pt x="5477" y="21498"/>
                  </a:cubicBezTo>
                  <a:cubicBezTo>
                    <a:pt x="9972" y="23745"/>
                    <a:pt x="15775" y="21947"/>
                    <a:pt x="19392" y="16021"/>
                  </a:cubicBezTo>
                  <a:cubicBezTo>
                    <a:pt x="23009" y="10095"/>
                    <a:pt x="18391" y="3373"/>
                    <a:pt x="13936" y="1697"/>
                  </a:cubicBezTo>
                  <a:cubicBezTo>
                    <a:pt x="9482" y="1"/>
                    <a:pt x="4986" y="1329"/>
                    <a:pt x="2718" y="4047"/>
                  </a:cubicBezTo>
                  <a:close/>
                  <a:moveTo>
                    <a:pt x="12363" y="11791"/>
                  </a:moveTo>
                  <a:cubicBezTo>
                    <a:pt x="11913" y="13447"/>
                    <a:pt x="10483" y="14203"/>
                    <a:pt x="9236" y="13385"/>
                  </a:cubicBezTo>
                  <a:cubicBezTo>
                    <a:pt x="8542" y="12895"/>
                    <a:pt x="8153" y="12077"/>
                    <a:pt x="8256" y="11240"/>
                  </a:cubicBezTo>
                  <a:cubicBezTo>
                    <a:pt x="8296" y="10279"/>
                    <a:pt x="9073" y="9523"/>
                    <a:pt x="10013" y="9503"/>
                  </a:cubicBezTo>
                  <a:cubicBezTo>
                    <a:pt x="10994" y="9441"/>
                    <a:pt x="12833" y="10136"/>
                    <a:pt x="12363" y="1179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1"/>
            <p:cNvSpPr/>
            <p:nvPr/>
          </p:nvSpPr>
          <p:spPr>
            <a:xfrm>
              <a:off x="-1501100" y="4012088"/>
              <a:ext cx="509350" cy="527225"/>
            </a:xfrm>
            <a:custGeom>
              <a:rect b="b" l="l" r="r" t="t"/>
              <a:pathLst>
                <a:path extrusionOk="0" fill="none" h="21089" w="20374">
                  <a:moveTo>
                    <a:pt x="19965" y="11076"/>
                  </a:moveTo>
                  <a:cubicBezTo>
                    <a:pt x="19883" y="9768"/>
                    <a:pt x="20373" y="8318"/>
                    <a:pt x="19474" y="7337"/>
                  </a:cubicBezTo>
                  <a:cubicBezTo>
                    <a:pt x="18718" y="6499"/>
                    <a:pt x="18657" y="5375"/>
                    <a:pt x="18269" y="4374"/>
                  </a:cubicBezTo>
                  <a:cubicBezTo>
                    <a:pt x="17860" y="3822"/>
                    <a:pt x="17410" y="3311"/>
                    <a:pt x="16899" y="2841"/>
                  </a:cubicBezTo>
                  <a:cubicBezTo>
                    <a:pt x="16593" y="2739"/>
                    <a:pt x="16246" y="2698"/>
                    <a:pt x="15816" y="2596"/>
                  </a:cubicBezTo>
                  <a:cubicBezTo>
                    <a:pt x="14836" y="2351"/>
                    <a:pt x="14917" y="1370"/>
                    <a:pt x="13283" y="1125"/>
                  </a:cubicBezTo>
                  <a:cubicBezTo>
                    <a:pt x="11668" y="880"/>
                    <a:pt x="11014" y="1125"/>
                    <a:pt x="10361" y="1125"/>
                  </a:cubicBezTo>
                  <a:cubicBezTo>
                    <a:pt x="9911" y="1104"/>
                    <a:pt x="9461" y="1002"/>
                    <a:pt x="9053" y="798"/>
                  </a:cubicBezTo>
                  <a:cubicBezTo>
                    <a:pt x="9053" y="798"/>
                    <a:pt x="7827" y="1"/>
                    <a:pt x="6029" y="1043"/>
                  </a:cubicBezTo>
                  <a:cubicBezTo>
                    <a:pt x="4251" y="2106"/>
                    <a:pt x="4169" y="3250"/>
                    <a:pt x="2943" y="4231"/>
                  </a:cubicBezTo>
                  <a:cubicBezTo>
                    <a:pt x="2330" y="4721"/>
                    <a:pt x="1656" y="4946"/>
                    <a:pt x="1165" y="5273"/>
                  </a:cubicBezTo>
                  <a:cubicBezTo>
                    <a:pt x="920" y="5866"/>
                    <a:pt x="695" y="6499"/>
                    <a:pt x="532" y="7112"/>
                  </a:cubicBezTo>
                  <a:cubicBezTo>
                    <a:pt x="818" y="8828"/>
                    <a:pt x="1880" y="10218"/>
                    <a:pt x="1553" y="11240"/>
                  </a:cubicBezTo>
                  <a:cubicBezTo>
                    <a:pt x="1227" y="12261"/>
                    <a:pt x="0" y="12629"/>
                    <a:pt x="491" y="13998"/>
                  </a:cubicBezTo>
                  <a:cubicBezTo>
                    <a:pt x="981" y="15388"/>
                    <a:pt x="1717" y="15388"/>
                    <a:pt x="1880" y="16777"/>
                  </a:cubicBezTo>
                  <a:cubicBezTo>
                    <a:pt x="2044" y="18146"/>
                    <a:pt x="3924" y="19863"/>
                    <a:pt x="4884" y="19863"/>
                  </a:cubicBezTo>
                  <a:cubicBezTo>
                    <a:pt x="5865" y="19863"/>
                    <a:pt x="6110" y="19291"/>
                    <a:pt x="7908" y="20190"/>
                  </a:cubicBezTo>
                  <a:cubicBezTo>
                    <a:pt x="9707" y="21089"/>
                    <a:pt x="10361" y="21007"/>
                    <a:pt x="11321" y="20271"/>
                  </a:cubicBezTo>
                  <a:cubicBezTo>
                    <a:pt x="12302" y="19536"/>
                    <a:pt x="11811" y="19699"/>
                    <a:pt x="13446" y="19454"/>
                  </a:cubicBezTo>
                  <a:cubicBezTo>
                    <a:pt x="15081" y="19209"/>
                    <a:pt x="16143" y="18637"/>
                    <a:pt x="16552" y="17595"/>
                  </a:cubicBezTo>
                  <a:cubicBezTo>
                    <a:pt x="16940" y="16532"/>
                    <a:pt x="16879" y="16777"/>
                    <a:pt x="18330" y="15470"/>
                  </a:cubicBezTo>
                  <a:cubicBezTo>
                    <a:pt x="19801" y="14162"/>
                    <a:pt x="20046" y="12384"/>
                    <a:pt x="19965" y="11076"/>
                  </a:cubicBezTo>
                  <a:close/>
                  <a:moveTo>
                    <a:pt x="12118" y="10851"/>
                  </a:moveTo>
                  <a:cubicBezTo>
                    <a:pt x="11668" y="12507"/>
                    <a:pt x="10238" y="13263"/>
                    <a:pt x="8991" y="12445"/>
                  </a:cubicBezTo>
                  <a:cubicBezTo>
                    <a:pt x="8297" y="11955"/>
                    <a:pt x="7908" y="11137"/>
                    <a:pt x="8011" y="10300"/>
                  </a:cubicBezTo>
                  <a:cubicBezTo>
                    <a:pt x="8051" y="9339"/>
                    <a:pt x="8828" y="8583"/>
                    <a:pt x="9768" y="8563"/>
                  </a:cubicBezTo>
                  <a:cubicBezTo>
                    <a:pt x="10749" y="8501"/>
                    <a:pt x="12588" y="9196"/>
                    <a:pt x="12118" y="1085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1"/>
            <p:cNvSpPr/>
            <p:nvPr/>
          </p:nvSpPr>
          <p:spPr>
            <a:xfrm>
              <a:off x="-1460750" y="4047338"/>
              <a:ext cx="452650" cy="467975"/>
            </a:xfrm>
            <a:custGeom>
              <a:rect b="b" l="l" r="r" t="t"/>
              <a:pathLst>
                <a:path extrusionOk="0" fill="none" h="18719" w="18106">
                  <a:moveTo>
                    <a:pt x="15020" y="9748"/>
                  </a:moveTo>
                  <a:cubicBezTo>
                    <a:pt x="13385" y="10892"/>
                    <a:pt x="10279" y="15633"/>
                    <a:pt x="11015" y="13590"/>
                  </a:cubicBezTo>
                  <a:cubicBezTo>
                    <a:pt x="11750" y="11546"/>
                    <a:pt x="12486" y="10238"/>
                    <a:pt x="10933" y="10974"/>
                  </a:cubicBezTo>
                  <a:cubicBezTo>
                    <a:pt x="9400" y="11710"/>
                    <a:pt x="6867" y="14325"/>
                    <a:pt x="5559" y="14386"/>
                  </a:cubicBezTo>
                  <a:cubicBezTo>
                    <a:pt x="4374" y="14468"/>
                    <a:pt x="6192" y="12282"/>
                    <a:pt x="7132" y="10851"/>
                  </a:cubicBezTo>
                  <a:cubicBezTo>
                    <a:pt x="6683" y="10443"/>
                    <a:pt x="6417" y="9871"/>
                    <a:pt x="6376" y="9257"/>
                  </a:cubicBezTo>
                  <a:cubicBezTo>
                    <a:pt x="5804" y="9176"/>
                    <a:pt x="5232" y="9217"/>
                    <a:pt x="4660" y="9339"/>
                  </a:cubicBezTo>
                  <a:cubicBezTo>
                    <a:pt x="4353" y="9441"/>
                    <a:pt x="5171" y="9196"/>
                    <a:pt x="6397" y="8767"/>
                  </a:cubicBezTo>
                  <a:cubicBezTo>
                    <a:pt x="6499" y="7868"/>
                    <a:pt x="7255" y="7173"/>
                    <a:pt x="8154" y="7153"/>
                  </a:cubicBezTo>
                  <a:cubicBezTo>
                    <a:pt x="8685" y="7132"/>
                    <a:pt x="9217" y="7275"/>
                    <a:pt x="9687" y="7541"/>
                  </a:cubicBezTo>
                  <a:cubicBezTo>
                    <a:pt x="10790" y="7071"/>
                    <a:pt x="11791" y="6601"/>
                    <a:pt x="12302" y="6172"/>
                  </a:cubicBezTo>
                  <a:cubicBezTo>
                    <a:pt x="14019" y="4782"/>
                    <a:pt x="10524" y="4210"/>
                    <a:pt x="8644" y="4537"/>
                  </a:cubicBezTo>
                  <a:cubicBezTo>
                    <a:pt x="6764" y="4864"/>
                    <a:pt x="10524" y="3556"/>
                    <a:pt x="10851" y="2024"/>
                  </a:cubicBezTo>
                  <a:cubicBezTo>
                    <a:pt x="11178" y="471"/>
                    <a:pt x="8808" y="553"/>
                    <a:pt x="5722" y="2269"/>
                  </a:cubicBezTo>
                  <a:cubicBezTo>
                    <a:pt x="2616" y="3986"/>
                    <a:pt x="2780" y="3332"/>
                    <a:pt x="5068" y="1779"/>
                  </a:cubicBezTo>
                  <a:cubicBezTo>
                    <a:pt x="7337" y="246"/>
                    <a:pt x="5886" y="1"/>
                    <a:pt x="4803" y="553"/>
                  </a:cubicBezTo>
                  <a:cubicBezTo>
                    <a:pt x="4803" y="553"/>
                    <a:pt x="164" y="4558"/>
                    <a:pt x="82" y="6254"/>
                  </a:cubicBezTo>
                  <a:cubicBezTo>
                    <a:pt x="1" y="7970"/>
                    <a:pt x="1554" y="7316"/>
                    <a:pt x="3658" y="5293"/>
                  </a:cubicBezTo>
                  <a:cubicBezTo>
                    <a:pt x="5763" y="3250"/>
                    <a:pt x="9932" y="1206"/>
                    <a:pt x="9114" y="2596"/>
                  </a:cubicBezTo>
                  <a:cubicBezTo>
                    <a:pt x="8297" y="3986"/>
                    <a:pt x="3577" y="6417"/>
                    <a:pt x="5273" y="6417"/>
                  </a:cubicBezTo>
                  <a:cubicBezTo>
                    <a:pt x="6989" y="6417"/>
                    <a:pt x="10422" y="4803"/>
                    <a:pt x="11056" y="5375"/>
                  </a:cubicBezTo>
                  <a:cubicBezTo>
                    <a:pt x="11709" y="5947"/>
                    <a:pt x="2432" y="7725"/>
                    <a:pt x="1288" y="10831"/>
                  </a:cubicBezTo>
                  <a:cubicBezTo>
                    <a:pt x="144" y="13916"/>
                    <a:pt x="6581" y="9114"/>
                    <a:pt x="6008" y="10504"/>
                  </a:cubicBezTo>
                  <a:cubicBezTo>
                    <a:pt x="5436" y="11893"/>
                    <a:pt x="675" y="14959"/>
                    <a:pt x="2882" y="16839"/>
                  </a:cubicBezTo>
                  <a:cubicBezTo>
                    <a:pt x="5068" y="18718"/>
                    <a:pt x="9400" y="11546"/>
                    <a:pt x="10116" y="12527"/>
                  </a:cubicBezTo>
                  <a:cubicBezTo>
                    <a:pt x="10851" y="13508"/>
                    <a:pt x="7602" y="17574"/>
                    <a:pt x="9973" y="16430"/>
                  </a:cubicBezTo>
                  <a:cubicBezTo>
                    <a:pt x="12322" y="15286"/>
                    <a:pt x="16389" y="9339"/>
                    <a:pt x="16389" y="10484"/>
                  </a:cubicBezTo>
                  <a:cubicBezTo>
                    <a:pt x="16389" y="11628"/>
                    <a:pt x="9789" y="16369"/>
                    <a:pt x="11178" y="17247"/>
                  </a:cubicBezTo>
                  <a:cubicBezTo>
                    <a:pt x="12568" y="18126"/>
                    <a:pt x="17615" y="11628"/>
                    <a:pt x="17860" y="9911"/>
                  </a:cubicBezTo>
                  <a:cubicBezTo>
                    <a:pt x="18105" y="8215"/>
                    <a:pt x="16634" y="8604"/>
                    <a:pt x="15020" y="97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 name="Google Shape;187;p21"/>
          <p:cNvGrpSpPr/>
          <p:nvPr/>
        </p:nvGrpSpPr>
        <p:grpSpPr>
          <a:xfrm>
            <a:off x="873882" y="1242578"/>
            <a:ext cx="387296" cy="396831"/>
            <a:chOff x="874000" y="1401213"/>
            <a:chExt cx="581875" cy="596200"/>
          </a:xfrm>
        </p:grpSpPr>
        <p:sp>
          <p:nvSpPr>
            <p:cNvPr id="188" name="Google Shape;188;p21"/>
            <p:cNvSpPr/>
            <p:nvPr/>
          </p:nvSpPr>
          <p:spPr>
            <a:xfrm>
              <a:off x="874000" y="1401213"/>
              <a:ext cx="581875" cy="596200"/>
            </a:xfrm>
            <a:custGeom>
              <a:rect b="b" l="l" r="r" t="t"/>
              <a:pathLst>
                <a:path extrusionOk="0" fill="none" h="23848" w="23275">
                  <a:moveTo>
                    <a:pt x="1472" y="15694"/>
                  </a:moveTo>
                  <a:cubicBezTo>
                    <a:pt x="2943" y="18923"/>
                    <a:pt x="7071" y="21395"/>
                    <a:pt x="9073" y="21988"/>
                  </a:cubicBezTo>
                  <a:cubicBezTo>
                    <a:pt x="9073" y="21988"/>
                    <a:pt x="14407" y="23847"/>
                    <a:pt x="18391" y="20762"/>
                  </a:cubicBezTo>
                  <a:cubicBezTo>
                    <a:pt x="22396" y="17676"/>
                    <a:pt x="23275" y="11669"/>
                    <a:pt x="19495" y="5845"/>
                  </a:cubicBezTo>
                  <a:cubicBezTo>
                    <a:pt x="15735" y="1"/>
                    <a:pt x="7663" y="1247"/>
                    <a:pt x="4210" y="4537"/>
                  </a:cubicBezTo>
                  <a:cubicBezTo>
                    <a:pt x="757" y="7827"/>
                    <a:pt x="1" y="12445"/>
                    <a:pt x="1472" y="15694"/>
                  </a:cubicBezTo>
                  <a:close/>
                  <a:moveTo>
                    <a:pt x="12629" y="10320"/>
                  </a:moveTo>
                  <a:cubicBezTo>
                    <a:pt x="13937" y="11444"/>
                    <a:pt x="14018" y="13058"/>
                    <a:pt x="12731" y="13835"/>
                  </a:cubicBezTo>
                  <a:cubicBezTo>
                    <a:pt x="11975" y="14264"/>
                    <a:pt x="11076" y="14243"/>
                    <a:pt x="10361" y="13794"/>
                  </a:cubicBezTo>
                  <a:cubicBezTo>
                    <a:pt x="9523" y="13344"/>
                    <a:pt x="9175" y="12323"/>
                    <a:pt x="9564" y="11444"/>
                  </a:cubicBezTo>
                  <a:cubicBezTo>
                    <a:pt x="9932" y="10545"/>
                    <a:pt x="11341" y="9196"/>
                    <a:pt x="12629" y="1032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1"/>
            <p:cNvSpPr/>
            <p:nvPr/>
          </p:nvSpPr>
          <p:spPr>
            <a:xfrm>
              <a:off x="913850" y="1453838"/>
              <a:ext cx="493500" cy="508825"/>
            </a:xfrm>
            <a:custGeom>
              <a:rect b="b" l="l" r="r" t="t"/>
              <a:pathLst>
                <a:path extrusionOk="0" fill="none" h="20353" w="19740">
                  <a:moveTo>
                    <a:pt x="2820" y="2882"/>
                  </a:moveTo>
                  <a:cubicBezTo>
                    <a:pt x="2309" y="4476"/>
                    <a:pt x="2085" y="4925"/>
                    <a:pt x="1247" y="5722"/>
                  </a:cubicBezTo>
                  <a:cubicBezTo>
                    <a:pt x="430" y="6519"/>
                    <a:pt x="0" y="7827"/>
                    <a:pt x="82" y="8522"/>
                  </a:cubicBezTo>
                  <a:cubicBezTo>
                    <a:pt x="205" y="9339"/>
                    <a:pt x="246" y="10177"/>
                    <a:pt x="205" y="10994"/>
                  </a:cubicBezTo>
                  <a:cubicBezTo>
                    <a:pt x="164" y="12138"/>
                    <a:pt x="675" y="13242"/>
                    <a:pt x="1574" y="13977"/>
                  </a:cubicBezTo>
                  <a:cubicBezTo>
                    <a:pt x="2289" y="14509"/>
                    <a:pt x="2922" y="15163"/>
                    <a:pt x="3413" y="15919"/>
                  </a:cubicBezTo>
                  <a:cubicBezTo>
                    <a:pt x="4149" y="16920"/>
                    <a:pt x="3903" y="17145"/>
                    <a:pt x="4986" y="17676"/>
                  </a:cubicBezTo>
                  <a:cubicBezTo>
                    <a:pt x="6069" y="18228"/>
                    <a:pt x="8113" y="19311"/>
                    <a:pt x="8113" y="19311"/>
                  </a:cubicBezTo>
                  <a:cubicBezTo>
                    <a:pt x="8113" y="19311"/>
                    <a:pt x="10442" y="20353"/>
                    <a:pt x="11505" y="19924"/>
                  </a:cubicBezTo>
                  <a:cubicBezTo>
                    <a:pt x="12547" y="19495"/>
                    <a:pt x="13793" y="17962"/>
                    <a:pt x="14611" y="17635"/>
                  </a:cubicBezTo>
                  <a:cubicBezTo>
                    <a:pt x="15428" y="17288"/>
                    <a:pt x="15796" y="18166"/>
                    <a:pt x="16879" y="16593"/>
                  </a:cubicBezTo>
                  <a:cubicBezTo>
                    <a:pt x="17962" y="14999"/>
                    <a:pt x="18268" y="13794"/>
                    <a:pt x="18922" y="13181"/>
                  </a:cubicBezTo>
                  <a:cubicBezTo>
                    <a:pt x="19576" y="12568"/>
                    <a:pt x="19740" y="10381"/>
                    <a:pt x="18841" y="9441"/>
                  </a:cubicBezTo>
                  <a:cubicBezTo>
                    <a:pt x="17962" y="8501"/>
                    <a:pt x="17512" y="7684"/>
                    <a:pt x="17369" y="6110"/>
                  </a:cubicBezTo>
                  <a:cubicBezTo>
                    <a:pt x="17247" y="4557"/>
                    <a:pt x="16797" y="3617"/>
                    <a:pt x="15142" y="3045"/>
                  </a:cubicBezTo>
                  <a:cubicBezTo>
                    <a:pt x="13487" y="2473"/>
                    <a:pt x="12261" y="1084"/>
                    <a:pt x="11648" y="552"/>
                  </a:cubicBezTo>
                  <a:cubicBezTo>
                    <a:pt x="11014" y="1"/>
                    <a:pt x="9339" y="144"/>
                    <a:pt x="8297" y="695"/>
                  </a:cubicBezTo>
                  <a:cubicBezTo>
                    <a:pt x="7254" y="1247"/>
                    <a:pt x="6294" y="348"/>
                    <a:pt x="5170" y="838"/>
                  </a:cubicBezTo>
                  <a:cubicBezTo>
                    <a:pt x="4823" y="1002"/>
                    <a:pt x="4516" y="1104"/>
                    <a:pt x="4230" y="1206"/>
                  </a:cubicBezTo>
                  <a:cubicBezTo>
                    <a:pt x="3924" y="1370"/>
                    <a:pt x="3638" y="1574"/>
                    <a:pt x="3372" y="1778"/>
                  </a:cubicBezTo>
                  <a:cubicBezTo>
                    <a:pt x="3106" y="2105"/>
                    <a:pt x="2922" y="2473"/>
                    <a:pt x="2820" y="2882"/>
                  </a:cubicBezTo>
                  <a:close/>
                  <a:moveTo>
                    <a:pt x="8092" y="8542"/>
                  </a:moveTo>
                  <a:cubicBezTo>
                    <a:pt x="8787" y="8685"/>
                    <a:pt x="9155" y="7418"/>
                    <a:pt x="10381" y="7398"/>
                  </a:cubicBezTo>
                  <a:cubicBezTo>
                    <a:pt x="11587" y="7377"/>
                    <a:pt x="10892" y="8031"/>
                    <a:pt x="11035" y="8215"/>
                  </a:cubicBezTo>
                  <a:cubicBezTo>
                    <a:pt x="11321" y="8460"/>
                    <a:pt x="11566" y="8746"/>
                    <a:pt x="11750" y="9073"/>
                  </a:cubicBezTo>
                  <a:cubicBezTo>
                    <a:pt x="11954" y="9339"/>
                    <a:pt x="12097" y="9645"/>
                    <a:pt x="12159" y="9972"/>
                  </a:cubicBezTo>
                  <a:cubicBezTo>
                    <a:pt x="12200" y="10606"/>
                    <a:pt x="12240" y="11015"/>
                    <a:pt x="12629" y="11546"/>
                  </a:cubicBezTo>
                  <a:cubicBezTo>
                    <a:pt x="13017" y="12057"/>
                    <a:pt x="12159" y="12098"/>
                    <a:pt x="11403" y="12261"/>
                  </a:cubicBezTo>
                  <a:cubicBezTo>
                    <a:pt x="10647" y="12424"/>
                    <a:pt x="10585" y="12363"/>
                    <a:pt x="10013" y="12792"/>
                  </a:cubicBezTo>
                  <a:cubicBezTo>
                    <a:pt x="9421" y="13242"/>
                    <a:pt x="8562" y="12465"/>
                    <a:pt x="8562" y="12465"/>
                  </a:cubicBezTo>
                  <a:cubicBezTo>
                    <a:pt x="8562" y="12465"/>
                    <a:pt x="8051" y="12281"/>
                    <a:pt x="7561" y="11403"/>
                  </a:cubicBezTo>
                  <a:cubicBezTo>
                    <a:pt x="7071" y="10524"/>
                    <a:pt x="7581" y="10381"/>
                    <a:pt x="7152" y="9666"/>
                  </a:cubicBezTo>
                  <a:cubicBezTo>
                    <a:pt x="6703" y="8951"/>
                    <a:pt x="7398" y="8419"/>
                    <a:pt x="8092" y="854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1"/>
            <p:cNvSpPr/>
            <p:nvPr/>
          </p:nvSpPr>
          <p:spPr>
            <a:xfrm>
              <a:off x="1104400" y="1532513"/>
              <a:ext cx="34750" cy="34750"/>
            </a:xfrm>
            <a:custGeom>
              <a:rect b="b" l="l" r="r" t="t"/>
              <a:pathLst>
                <a:path extrusionOk="0" fill="none" h="1390" w="1390">
                  <a:moveTo>
                    <a:pt x="1390" y="593"/>
                  </a:moveTo>
                  <a:cubicBezTo>
                    <a:pt x="1390" y="1124"/>
                    <a:pt x="756" y="1390"/>
                    <a:pt x="368" y="1022"/>
                  </a:cubicBezTo>
                  <a:cubicBezTo>
                    <a:pt x="0" y="654"/>
                    <a:pt x="266" y="0"/>
                    <a:pt x="797" y="0"/>
                  </a:cubicBezTo>
                  <a:lnTo>
                    <a:pt x="797" y="0"/>
                  </a:lnTo>
                  <a:cubicBezTo>
                    <a:pt x="1124" y="0"/>
                    <a:pt x="1390" y="266"/>
                    <a:pt x="1390" y="59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1"/>
            <p:cNvSpPr/>
            <p:nvPr/>
          </p:nvSpPr>
          <p:spPr>
            <a:xfrm>
              <a:off x="1028275" y="1577463"/>
              <a:ext cx="12800" cy="12800"/>
            </a:xfrm>
            <a:custGeom>
              <a:rect b="b" l="l" r="r" t="t"/>
              <a:pathLst>
                <a:path extrusionOk="0" fill="none" h="512" w="512">
                  <a:moveTo>
                    <a:pt x="511" y="246"/>
                  </a:moveTo>
                  <a:cubicBezTo>
                    <a:pt x="511" y="389"/>
                    <a:pt x="409" y="511"/>
                    <a:pt x="266" y="511"/>
                  </a:cubicBezTo>
                  <a:cubicBezTo>
                    <a:pt x="123" y="511"/>
                    <a:pt x="1" y="389"/>
                    <a:pt x="1" y="246"/>
                  </a:cubicBezTo>
                  <a:cubicBezTo>
                    <a:pt x="1" y="103"/>
                    <a:pt x="123" y="1"/>
                    <a:pt x="266" y="1"/>
                  </a:cubicBezTo>
                  <a:cubicBezTo>
                    <a:pt x="409" y="1"/>
                    <a:pt x="511" y="103"/>
                    <a:pt x="511" y="24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1"/>
            <p:cNvSpPr/>
            <p:nvPr/>
          </p:nvSpPr>
          <p:spPr>
            <a:xfrm>
              <a:off x="1059450" y="1500338"/>
              <a:ext cx="22500" cy="22500"/>
            </a:xfrm>
            <a:custGeom>
              <a:rect b="b" l="l" r="r" t="t"/>
              <a:pathLst>
                <a:path extrusionOk="0" fill="none" h="900" w="900">
                  <a:moveTo>
                    <a:pt x="899" y="388"/>
                  </a:moveTo>
                  <a:cubicBezTo>
                    <a:pt x="899" y="736"/>
                    <a:pt x="470" y="899"/>
                    <a:pt x="225" y="654"/>
                  </a:cubicBezTo>
                  <a:cubicBezTo>
                    <a:pt x="0" y="429"/>
                    <a:pt x="164" y="0"/>
                    <a:pt x="511" y="0"/>
                  </a:cubicBezTo>
                  <a:cubicBezTo>
                    <a:pt x="715" y="0"/>
                    <a:pt x="899" y="184"/>
                    <a:pt x="899"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1"/>
            <p:cNvSpPr/>
            <p:nvPr/>
          </p:nvSpPr>
          <p:spPr>
            <a:xfrm>
              <a:off x="992000" y="1641313"/>
              <a:ext cx="34250" cy="33750"/>
            </a:xfrm>
            <a:custGeom>
              <a:rect b="b" l="l" r="r" t="t"/>
              <a:pathLst>
                <a:path extrusionOk="0" fill="none" h="1350" w="1370">
                  <a:moveTo>
                    <a:pt x="1370" y="675"/>
                  </a:moveTo>
                  <a:cubicBezTo>
                    <a:pt x="1370" y="1063"/>
                    <a:pt x="1063" y="1350"/>
                    <a:pt x="696" y="1350"/>
                  </a:cubicBezTo>
                  <a:cubicBezTo>
                    <a:pt x="307" y="1350"/>
                    <a:pt x="1" y="1063"/>
                    <a:pt x="1" y="675"/>
                  </a:cubicBezTo>
                  <a:cubicBezTo>
                    <a:pt x="1" y="307"/>
                    <a:pt x="307" y="1"/>
                    <a:pt x="696" y="1"/>
                  </a:cubicBezTo>
                  <a:cubicBezTo>
                    <a:pt x="1063" y="1"/>
                    <a:pt x="1370" y="307"/>
                    <a:pt x="1370" y="67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1"/>
            <p:cNvSpPr/>
            <p:nvPr/>
          </p:nvSpPr>
          <p:spPr>
            <a:xfrm>
              <a:off x="1196850" y="1592288"/>
              <a:ext cx="27625" cy="27600"/>
            </a:xfrm>
            <a:custGeom>
              <a:rect b="b" l="l" r="r" t="t"/>
              <a:pathLst>
                <a:path extrusionOk="0" fill="none" h="1104" w="1105">
                  <a:moveTo>
                    <a:pt x="1104" y="470"/>
                  </a:moveTo>
                  <a:cubicBezTo>
                    <a:pt x="1104" y="879"/>
                    <a:pt x="593" y="1104"/>
                    <a:pt x="307" y="797"/>
                  </a:cubicBezTo>
                  <a:cubicBezTo>
                    <a:pt x="1" y="511"/>
                    <a:pt x="226" y="0"/>
                    <a:pt x="634" y="0"/>
                  </a:cubicBezTo>
                  <a:lnTo>
                    <a:pt x="634" y="0"/>
                  </a:lnTo>
                  <a:cubicBezTo>
                    <a:pt x="900" y="0"/>
                    <a:pt x="1104" y="205"/>
                    <a:pt x="1104"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1"/>
            <p:cNvSpPr/>
            <p:nvPr/>
          </p:nvSpPr>
          <p:spPr>
            <a:xfrm>
              <a:off x="1208600" y="1523838"/>
              <a:ext cx="22500" cy="22500"/>
            </a:xfrm>
            <a:custGeom>
              <a:rect b="b" l="l" r="r" t="t"/>
              <a:pathLst>
                <a:path extrusionOk="0" fill="none" h="900" w="900">
                  <a:moveTo>
                    <a:pt x="900" y="388"/>
                  </a:moveTo>
                  <a:cubicBezTo>
                    <a:pt x="900" y="736"/>
                    <a:pt x="471" y="899"/>
                    <a:pt x="226" y="674"/>
                  </a:cubicBezTo>
                  <a:cubicBezTo>
                    <a:pt x="1" y="429"/>
                    <a:pt x="164" y="0"/>
                    <a:pt x="512" y="0"/>
                  </a:cubicBezTo>
                  <a:lnTo>
                    <a:pt x="512" y="0"/>
                  </a:lnTo>
                  <a:cubicBezTo>
                    <a:pt x="716" y="0"/>
                    <a:pt x="900" y="184"/>
                    <a:pt x="900" y="38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1"/>
            <p:cNvSpPr/>
            <p:nvPr/>
          </p:nvSpPr>
          <p:spPr>
            <a:xfrm>
              <a:off x="1277575" y="1600463"/>
              <a:ext cx="32200" cy="32700"/>
            </a:xfrm>
            <a:custGeom>
              <a:rect b="b" l="l" r="r" t="t"/>
              <a:pathLst>
                <a:path extrusionOk="0" fill="none" h="1308" w="1288">
                  <a:moveTo>
                    <a:pt x="1288" y="572"/>
                  </a:moveTo>
                  <a:cubicBezTo>
                    <a:pt x="1288" y="1063"/>
                    <a:pt x="695" y="1308"/>
                    <a:pt x="348" y="961"/>
                  </a:cubicBezTo>
                  <a:cubicBezTo>
                    <a:pt x="0" y="613"/>
                    <a:pt x="246" y="0"/>
                    <a:pt x="736" y="0"/>
                  </a:cubicBezTo>
                  <a:cubicBezTo>
                    <a:pt x="1043" y="0"/>
                    <a:pt x="1288" y="266"/>
                    <a:pt x="1288" y="572"/>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1"/>
            <p:cNvSpPr/>
            <p:nvPr/>
          </p:nvSpPr>
          <p:spPr>
            <a:xfrm>
              <a:off x="1299550" y="1719988"/>
              <a:ext cx="27100" cy="27625"/>
            </a:xfrm>
            <a:custGeom>
              <a:rect b="b" l="l" r="r" t="t"/>
              <a:pathLst>
                <a:path extrusionOk="0" fill="none" h="1105" w="1084">
                  <a:moveTo>
                    <a:pt x="1083" y="471"/>
                  </a:moveTo>
                  <a:cubicBezTo>
                    <a:pt x="1083" y="900"/>
                    <a:pt x="593" y="1104"/>
                    <a:pt x="286" y="798"/>
                  </a:cubicBezTo>
                  <a:cubicBezTo>
                    <a:pt x="0" y="512"/>
                    <a:pt x="204" y="1"/>
                    <a:pt x="613" y="1"/>
                  </a:cubicBezTo>
                  <a:lnTo>
                    <a:pt x="613" y="1"/>
                  </a:lnTo>
                  <a:cubicBezTo>
                    <a:pt x="879" y="1"/>
                    <a:pt x="1083" y="205"/>
                    <a:pt x="1083" y="4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1"/>
            <p:cNvSpPr/>
            <p:nvPr/>
          </p:nvSpPr>
          <p:spPr>
            <a:xfrm>
              <a:off x="1224450" y="1839538"/>
              <a:ext cx="30150" cy="29650"/>
            </a:xfrm>
            <a:custGeom>
              <a:rect b="b" l="l" r="r" t="t"/>
              <a:pathLst>
                <a:path extrusionOk="0" fill="none" h="1186" w="1206">
                  <a:moveTo>
                    <a:pt x="1206" y="511"/>
                  </a:moveTo>
                  <a:cubicBezTo>
                    <a:pt x="1206" y="961"/>
                    <a:pt x="654" y="1185"/>
                    <a:pt x="327" y="879"/>
                  </a:cubicBezTo>
                  <a:cubicBezTo>
                    <a:pt x="0" y="552"/>
                    <a:pt x="225" y="0"/>
                    <a:pt x="695" y="0"/>
                  </a:cubicBezTo>
                  <a:cubicBezTo>
                    <a:pt x="96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1"/>
            <p:cNvSpPr/>
            <p:nvPr/>
          </p:nvSpPr>
          <p:spPr>
            <a:xfrm>
              <a:off x="1079375" y="1852313"/>
              <a:ext cx="44975" cy="44975"/>
            </a:xfrm>
            <a:custGeom>
              <a:rect b="b" l="l" r="r" t="t"/>
              <a:pathLst>
                <a:path extrusionOk="0" fill="none" h="1799" w="1799">
                  <a:moveTo>
                    <a:pt x="1798" y="756"/>
                  </a:moveTo>
                  <a:cubicBezTo>
                    <a:pt x="1798" y="1451"/>
                    <a:pt x="981" y="1798"/>
                    <a:pt x="490" y="1308"/>
                  </a:cubicBezTo>
                  <a:cubicBezTo>
                    <a:pt x="0" y="817"/>
                    <a:pt x="347" y="0"/>
                    <a:pt x="1042" y="0"/>
                  </a:cubicBezTo>
                  <a:cubicBezTo>
                    <a:pt x="1451" y="0"/>
                    <a:pt x="1798" y="347"/>
                    <a:pt x="1798" y="75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1"/>
            <p:cNvSpPr/>
            <p:nvPr/>
          </p:nvSpPr>
          <p:spPr>
            <a:xfrm>
              <a:off x="1020625" y="1745538"/>
              <a:ext cx="22500" cy="22500"/>
            </a:xfrm>
            <a:custGeom>
              <a:rect b="b" l="l" r="r" t="t"/>
              <a:pathLst>
                <a:path extrusionOk="0" fill="none" h="900" w="900">
                  <a:moveTo>
                    <a:pt x="899" y="389"/>
                  </a:moveTo>
                  <a:cubicBezTo>
                    <a:pt x="899" y="716"/>
                    <a:pt x="491" y="900"/>
                    <a:pt x="245" y="654"/>
                  </a:cubicBezTo>
                  <a:cubicBezTo>
                    <a:pt x="0" y="409"/>
                    <a:pt x="164" y="0"/>
                    <a:pt x="511" y="0"/>
                  </a:cubicBezTo>
                  <a:cubicBezTo>
                    <a:pt x="715" y="0"/>
                    <a:pt x="899" y="164"/>
                    <a:pt x="899" y="38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1"/>
            <p:cNvSpPr/>
            <p:nvPr/>
          </p:nvSpPr>
          <p:spPr>
            <a:xfrm>
              <a:off x="1117175" y="1794588"/>
              <a:ext cx="19950" cy="19925"/>
            </a:xfrm>
            <a:custGeom>
              <a:rect b="b" l="l" r="r" t="t"/>
              <a:pathLst>
                <a:path extrusionOk="0" fill="none" h="797" w="798">
                  <a:moveTo>
                    <a:pt x="797" y="347"/>
                  </a:moveTo>
                  <a:cubicBezTo>
                    <a:pt x="797" y="654"/>
                    <a:pt x="429" y="797"/>
                    <a:pt x="205" y="593"/>
                  </a:cubicBezTo>
                  <a:cubicBezTo>
                    <a:pt x="0" y="368"/>
                    <a:pt x="143" y="0"/>
                    <a:pt x="450" y="0"/>
                  </a:cubicBezTo>
                  <a:lnTo>
                    <a:pt x="450" y="0"/>
                  </a:lnTo>
                  <a:cubicBezTo>
                    <a:pt x="634" y="0"/>
                    <a:pt x="797" y="164"/>
                    <a:pt x="797" y="34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1"/>
            <p:cNvSpPr/>
            <p:nvPr/>
          </p:nvSpPr>
          <p:spPr>
            <a:xfrm>
              <a:off x="951150" y="1702613"/>
              <a:ext cx="17375" cy="17925"/>
            </a:xfrm>
            <a:custGeom>
              <a:rect b="b" l="l" r="r" t="t"/>
              <a:pathLst>
                <a:path extrusionOk="0" fill="none" h="717" w="695">
                  <a:moveTo>
                    <a:pt x="695" y="307"/>
                  </a:moveTo>
                  <a:cubicBezTo>
                    <a:pt x="695" y="573"/>
                    <a:pt x="388" y="716"/>
                    <a:pt x="184" y="512"/>
                  </a:cubicBezTo>
                  <a:cubicBezTo>
                    <a:pt x="0" y="328"/>
                    <a:pt x="143" y="1"/>
                    <a:pt x="409" y="1"/>
                  </a:cubicBezTo>
                  <a:cubicBezTo>
                    <a:pt x="572" y="1"/>
                    <a:pt x="695" y="144"/>
                    <a:pt x="695" y="307"/>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1"/>
            <p:cNvSpPr/>
            <p:nvPr/>
          </p:nvSpPr>
          <p:spPr>
            <a:xfrm>
              <a:off x="1013475" y="1511063"/>
              <a:ext cx="14825" cy="14825"/>
            </a:xfrm>
            <a:custGeom>
              <a:rect b="b" l="l" r="r" t="t"/>
              <a:pathLst>
                <a:path extrusionOk="0" fill="none" h="593" w="593">
                  <a:moveTo>
                    <a:pt x="593" y="266"/>
                  </a:moveTo>
                  <a:cubicBezTo>
                    <a:pt x="593" y="491"/>
                    <a:pt x="327" y="593"/>
                    <a:pt x="164" y="450"/>
                  </a:cubicBezTo>
                  <a:cubicBezTo>
                    <a:pt x="0" y="286"/>
                    <a:pt x="123" y="0"/>
                    <a:pt x="347" y="0"/>
                  </a:cubicBezTo>
                  <a:cubicBezTo>
                    <a:pt x="490" y="0"/>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1"/>
            <p:cNvSpPr/>
            <p:nvPr/>
          </p:nvSpPr>
          <p:spPr>
            <a:xfrm>
              <a:off x="1096725" y="1598413"/>
              <a:ext cx="10750" cy="10750"/>
            </a:xfrm>
            <a:custGeom>
              <a:rect b="b" l="l" r="r" t="t"/>
              <a:pathLst>
                <a:path extrusionOk="0" fill="none" h="430" w="430">
                  <a:moveTo>
                    <a:pt x="430" y="225"/>
                  </a:moveTo>
                  <a:cubicBezTo>
                    <a:pt x="430" y="348"/>
                    <a:pt x="328" y="430"/>
                    <a:pt x="205" y="430"/>
                  </a:cubicBezTo>
                  <a:cubicBezTo>
                    <a:pt x="83" y="430"/>
                    <a:pt x="1" y="327"/>
                    <a:pt x="1" y="225"/>
                  </a:cubicBezTo>
                  <a:cubicBezTo>
                    <a:pt x="1" y="103"/>
                    <a:pt x="83" y="0"/>
                    <a:pt x="205" y="0"/>
                  </a:cubicBezTo>
                  <a:cubicBezTo>
                    <a:pt x="328" y="0"/>
                    <a:pt x="409" y="103"/>
                    <a:pt x="430" y="22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1"/>
            <p:cNvSpPr/>
            <p:nvPr/>
          </p:nvSpPr>
          <p:spPr>
            <a:xfrm>
              <a:off x="1245400" y="1670963"/>
              <a:ext cx="17375" cy="17375"/>
            </a:xfrm>
            <a:custGeom>
              <a:rect b="b" l="l" r="r" t="t"/>
              <a:pathLst>
                <a:path extrusionOk="0" fill="none" h="695" w="695">
                  <a:moveTo>
                    <a:pt x="695" y="307"/>
                  </a:moveTo>
                  <a:cubicBezTo>
                    <a:pt x="695" y="572"/>
                    <a:pt x="368" y="695"/>
                    <a:pt x="184" y="511"/>
                  </a:cubicBezTo>
                  <a:cubicBezTo>
                    <a:pt x="0" y="327"/>
                    <a:pt x="123" y="0"/>
                    <a:pt x="409" y="0"/>
                  </a:cubicBezTo>
                  <a:lnTo>
                    <a:pt x="409" y="0"/>
                  </a:lnTo>
                  <a:cubicBezTo>
                    <a:pt x="572" y="0"/>
                    <a:pt x="695" y="123"/>
                    <a:pt x="695" y="28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1"/>
            <p:cNvSpPr/>
            <p:nvPr/>
          </p:nvSpPr>
          <p:spPr>
            <a:xfrm>
              <a:off x="1303125" y="1786413"/>
              <a:ext cx="30150" cy="29650"/>
            </a:xfrm>
            <a:custGeom>
              <a:rect b="b" l="l" r="r" t="t"/>
              <a:pathLst>
                <a:path extrusionOk="0" fill="none" h="1186" w="1206">
                  <a:moveTo>
                    <a:pt x="1206" y="511"/>
                  </a:moveTo>
                  <a:cubicBezTo>
                    <a:pt x="1206" y="961"/>
                    <a:pt x="654" y="1185"/>
                    <a:pt x="327" y="858"/>
                  </a:cubicBezTo>
                  <a:cubicBezTo>
                    <a:pt x="0" y="531"/>
                    <a:pt x="245" y="0"/>
                    <a:pt x="695" y="0"/>
                  </a:cubicBezTo>
                  <a:cubicBezTo>
                    <a:pt x="981" y="0"/>
                    <a:pt x="1206" y="225"/>
                    <a:pt x="1206" y="51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1"/>
            <p:cNvSpPr/>
            <p:nvPr/>
          </p:nvSpPr>
          <p:spPr>
            <a:xfrm>
              <a:off x="1055875" y="1681688"/>
              <a:ext cx="23525" cy="23525"/>
            </a:xfrm>
            <a:custGeom>
              <a:rect b="b" l="l" r="r" t="t"/>
              <a:pathLst>
                <a:path extrusionOk="0" fill="none" h="941" w="941">
                  <a:moveTo>
                    <a:pt x="940" y="470"/>
                  </a:moveTo>
                  <a:cubicBezTo>
                    <a:pt x="940" y="736"/>
                    <a:pt x="736" y="940"/>
                    <a:pt x="470" y="940"/>
                  </a:cubicBezTo>
                  <a:cubicBezTo>
                    <a:pt x="225" y="940"/>
                    <a:pt x="0" y="736"/>
                    <a:pt x="0" y="470"/>
                  </a:cubicBezTo>
                  <a:cubicBezTo>
                    <a:pt x="0" y="204"/>
                    <a:pt x="225" y="0"/>
                    <a:pt x="470" y="0"/>
                  </a:cubicBezTo>
                  <a:cubicBezTo>
                    <a:pt x="736" y="0"/>
                    <a:pt x="940" y="204"/>
                    <a:pt x="940" y="470"/>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1"/>
            <p:cNvSpPr/>
            <p:nvPr/>
          </p:nvSpPr>
          <p:spPr>
            <a:xfrm>
              <a:off x="1006300" y="1790488"/>
              <a:ext cx="19950" cy="19950"/>
            </a:xfrm>
            <a:custGeom>
              <a:rect b="b" l="l" r="r" t="t"/>
              <a:pathLst>
                <a:path extrusionOk="0" fill="none" h="798" w="798">
                  <a:moveTo>
                    <a:pt x="798" y="348"/>
                  </a:moveTo>
                  <a:cubicBezTo>
                    <a:pt x="798" y="634"/>
                    <a:pt x="430" y="798"/>
                    <a:pt x="205" y="593"/>
                  </a:cubicBezTo>
                  <a:cubicBezTo>
                    <a:pt x="1" y="368"/>
                    <a:pt x="144" y="1"/>
                    <a:pt x="451" y="1"/>
                  </a:cubicBezTo>
                  <a:lnTo>
                    <a:pt x="451" y="1"/>
                  </a:lnTo>
                  <a:cubicBezTo>
                    <a:pt x="634" y="1"/>
                    <a:pt x="798" y="144"/>
                    <a:pt x="798" y="348"/>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1"/>
            <p:cNvSpPr/>
            <p:nvPr/>
          </p:nvSpPr>
          <p:spPr>
            <a:xfrm>
              <a:off x="954200" y="1628563"/>
              <a:ext cx="25050" cy="25050"/>
            </a:xfrm>
            <a:custGeom>
              <a:rect b="b" l="l" r="r" t="t"/>
              <a:pathLst>
                <a:path extrusionOk="0" fill="none" h="1002" w="1002">
                  <a:moveTo>
                    <a:pt x="1002" y="429"/>
                  </a:moveTo>
                  <a:cubicBezTo>
                    <a:pt x="1002" y="797"/>
                    <a:pt x="532" y="1001"/>
                    <a:pt x="266" y="715"/>
                  </a:cubicBezTo>
                  <a:cubicBezTo>
                    <a:pt x="1" y="450"/>
                    <a:pt x="185" y="0"/>
                    <a:pt x="573" y="0"/>
                  </a:cubicBezTo>
                  <a:cubicBezTo>
                    <a:pt x="818" y="0"/>
                    <a:pt x="1002" y="184"/>
                    <a:pt x="1002" y="4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1"/>
            <p:cNvSpPr/>
            <p:nvPr/>
          </p:nvSpPr>
          <p:spPr>
            <a:xfrm>
              <a:off x="1156500" y="1496238"/>
              <a:ext cx="14850" cy="14850"/>
            </a:xfrm>
            <a:custGeom>
              <a:rect b="b" l="l" r="r" t="t"/>
              <a:pathLst>
                <a:path extrusionOk="0" fill="none" h="594" w="594">
                  <a:moveTo>
                    <a:pt x="593" y="266"/>
                  </a:moveTo>
                  <a:cubicBezTo>
                    <a:pt x="593" y="491"/>
                    <a:pt x="307" y="593"/>
                    <a:pt x="144" y="430"/>
                  </a:cubicBezTo>
                  <a:cubicBezTo>
                    <a:pt x="1" y="266"/>
                    <a:pt x="103" y="1"/>
                    <a:pt x="328" y="1"/>
                  </a:cubicBezTo>
                  <a:cubicBezTo>
                    <a:pt x="471" y="1"/>
                    <a:pt x="593" y="123"/>
                    <a:pt x="593" y="266"/>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 name="Google Shape;211;p21"/>
          <p:cNvSpPr/>
          <p:nvPr/>
        </p:nvSpPr>
        <p:spPr>
          <a:xfrm>
            <a:off x="1501192" y="1412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1"/>
          <p:cNvSpPr/>
          <p:nvPr/>
        </p:nvSpPr>
        <p:spPr>
          <a:xfrm>
            <a:off x="2600868" y="691897"/>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3" name="Google Shape;213;p21"/>
          <p:cNvGrpSpPr/>
          <p:nvPr/>
        </p:nvGrpSpPr>
        <p:grpSpPr>
          <a:xfrm>
            <a:off x="6592055" y="4001105"/>
            <a:ext cx="528916" cy="535303"/>
            <a:chOff x="-1988450" y="2592438"/>
            <a:chExt cx="550725" cy="557375"/>
          </a:xfrm>
        </p:grpSpPr>
        <p:sp>
          <p:nvSpPr>
            <p:cNvPr id="214" name="Google Shape;214;p21"/>
            <p:cNvSpPr/>
            <p:nvPr/>
          </p:nvSpPr>
          <p:spPr>
            <a:xfrm>
              <a:off x="-1988450" y="2592438"/>
              <a:ext cx="550725" cy="557375"/>
            </a:xfrm>
            <a:custGeom>
              <a:rect b="b" l="l" r="r" t="t"/>
              <a:pathLst>
                <a:path extrusionOk="0" fill="none" h="22295" w="22029">
                  <a:moveTo>
                    <a:pt x="15837" y="1145"/>
                  </a:moveTo>
                  <a:cubicBezTo>
                    <a:pt x="12486" y="1"/>
                    <a:pt x="7847" y="1288"/>
                    <a:pt x="6049" y="2310"/>
                  </a:cubicBezTo>
                  <a:cubicBezTo>
                    <a:pt x="6049" y="2310"/>
                    <a:pt x="1022" y="4884"/>
                    <a:pt x="511" y="9911"/>
                  </a:cubicBezTo>
                  <a:cubicBezTo>
                    <a:pt x="0" y="14938"/>
                    <a:pt x="3740" y="19699"/>
                    <a:pt x="10565" y="21007"/>
                  </a:cubicBezTo>
                  <a:cubicBezTo>
                    <a:pt x="17390" y="22294"/>
                    <a:pt x="22028" y="15592"/>
                    <a:pt x="22028" y="10810"/>
                  </a:cubicBezTo>
                  <a:cubicBezTo>
                    <a:pt x="22028" y="6049"/>
                    <a:pt x="19188" y="2310"/>
                    <a:pt x="15837" y="1145"/>
                  </a:cubicBezTo>
                  <a:close/>
                  <a:moveTo>
                    <a:pt x="12036" y="12935"/>
                  </a:moveTo>
                  <a:cubicBezTo>
                    <a:pt x="10320" y="13099"/>
                    <a:pt x="9094" y="12036"/>
                    <a:pt x="9420" y="10565"/>
                  </a:cubicBezTo>
                  <a:cubicBezTo>
                    <a:pt x="9625" y="9748"/>
                    <a:pt x="10258" y="9094"/>
                    <a:pt x="11076" y="8890"/>
                  </a:cubicBezTo>
                  <a:cubicBezTo>
                    <a:pt x="11975" y="8583"/>
                    <a:pt x="12956" y="9033"/>
                    <a:pt x="13344" y="9911"/>
                  </a:cubicBezTo>
                  <a:cubicBezTo>
                    <a:pt x="13752" y="10810"/>
                    <a:pt x="13752" y="12772"/>
                    <a:pt x="12036" y="12935"/>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1"/>
            <p:cNvSpPr/>
            <p:nvPr/>
          </p:nvSpPr>
          <p:spPr>
            <a:xfrm>
              <a:off x="-1950150" y="2632288"/>
              <a:ext cx="510875" cy="466950"/>
            </a:xfrm>
            <a:custGeom>
              <a:rect b="b" l="l" r="r" t="t"/>
              <a:pathLst>
                <a:path extrusionOk="0" fill="none" h="18678" w="20435">
                  <a:moveTo>
                    <a:pt x="20026" y="9053"/>
                  </a:moveTo>
                  <a:cubicBezTo>
                    <a:pt x="19209" y="7582"/>
                    <a:pt x="19045" y="7091"/>
                    <a:pt x="19045" y="5947"/>
                  </a:cubicBezTo>
                  <a:cubicBezTo>
                    <a:pt x="19045" y="4803"/>
                    <a:pt x="18392" y="3597"/>
                    <a:pt x="17840" y="3188"/>
                  </a:cubicBezTo>
                  <a:cubicBezTo>
                    <a:pt x="17145" y="2698"/>
                    <a:pt x="16532" y="2167"/>
                    <a:pt x="15960" y="1554"/>
                  </a:cubicBezTo>
                  <a:cubicBezTo>
                    <a:pt x="15143" y="736"/>
                    <a:pt x="13998" y="348"/>
                    <a:pt x="12854" y="491"/>
                  </a:cubicBezTo>
                  <a:cubicBezTo>
                    <a:pt x="11975" y="654"/>
                    <a:pt x="11056" y="654"/>
                    <a:pt x="10177" y="491"/>
                  </a:cubicBezTo>
                  <a:cubicBezTo>
                    <a:pt x="8951" y="328"/>
                    <a:pt x="8951" y="1"/>
                    <a:pt x="7807" y="409"/>
                  </a:cubicBezTo>
                  <a:cubicBezTo>
                    <a:pt x="6662" y="818"/>
                    <a:pt x="4476" y="1554"/>
                    <a:pt x="4476" y="1554"/>
                  </a:cubicBezTo>
                  <a:cubicBezTo>
                    <a:pt x="4476" y="1554"/>
                    <a:pt x="2106" y="2534"/>
                    <a:pt x="1697" y="3597"/>
                  </a:cubicBezTo>
                  <a:cubicBezTo>
                    <a:pt x="1288" y="4660"/>
                    <a:pt x="1533" y="6621"/>
                    <a:pt x="1207" y="7439"/>
                  </a:cubicBezTo>
                  <a:cubicBezTo>
                    <a:pt x="900" y="8256"/>
                    <a:pt x="1" y="7929"/>
                    <a:pt x="410" y="9789"/>
                  </a:cubicBezTo>
                  <a:cubicBezTo>
                    <a:pt x="818" y="11668"/>
                    <a:pt x="1452" y="12731"/>
                    <a:pt x="1452" y="13630"/>
                  </a:cubicBezTo>
                  <a:cubicBezTo>
                    <a:pt x="1452" y="14529"/>
                    <a:pt x="2923" y="16143"/>
                    <a:pt x="4231" y="16143"/>
                  </a:cubicBezTo>
                  <a:cubicBezTo>
                    <a:pt x="5539" y="16143"/>
                    <a:pt x="6438" y="16409"/>
                    <a:pt x="7643" y="17370"/>
                  </a:cubicBezTo>
                  <a:cubicBezTo>
                    <a:pt x="8869" y="18330"/>
                    <a:pt x="9850" y="18677"/>
                    <a:pt x="11403" y="17860"/>
                  </a:cubicBezTo>
                  <a:cubicBezTo>
                    <a:pt x="12936" y="17043"/>
                    <a:pt x="14816" y="17124"/>
                    <a:pt x="15633" y="17043"/>
                  </a:cubicBezTo>
                  <a:cubicBezTo>
                    <a:pt x="16450" y="16961"/>
                    <a:pt x="17513" y="15653"/>
                    <a:pt x="17840" y="14529"/>
                  </a:cubicBezTo>
                  <a:cubicBezTo>
                    <a:pt x="18167" y="13385"/>
                    <a:pt x="19454" y="13303"/>
                    <a:pt x="19883" y="12159"/>
                  </a:cubicBezTo>
                  <a:cubicBezTo>
                    <a:pt x="20006" y="11791"/>
                    <a:pt x="20149" y="11485"/>
                    <a:pt x="20272" y="11219"/>
                  </a:cubicBezTo>
                  <a:cubicBezTo>
                    <a:pt x="20353" y="10872"/>
                    <a:pt x="20394" y="10545"/>
                    <a:pt x="20435" y="10218"/>
                  </a:cubicBezTo>
                  <a:cubicBezTo>
                    <a:pt x="20394" y="9789"/>
                    <a:pt x="20251" y="9400"/>
                    <a:pt x="20026" y="9053"/>
                  </a:cubicBezTo>
                  <a:close/>
                  <a:moveTo>
                    <a:pt x="12282" y="8971"/>
                  </a:moveTo>
                  <a:cubicBezTo>
                    <a:pt x="11710" y="9380"/>
                    <a:pt x="12364" y="10524"/>
                    <a:pt x="11567" y="11423"/>
                  </a:cubicBezTo>
                  <a:cubicBezTo>
                    <a:pt x="10749" y="12302"/>
                    <a:pt x="10749" y="11341"/>
                    <a:pt x="10504" y="11341"/>
                  </a:cubicBezTo>
                  <a:cubicBezTo>
                    <a:pt x="10136" y="11362"/>
                    <a:pt x="9748" y="11341"/>
                    <a:pt x="9401" y="11260"/>
                  </a:cubicBezTo>
                  <a:cubicBezTo>
                    <a:pt x="9053" y="11219"/>
                    <a:pt x="8747" y="11117"/>
                    <a:pt x="8461" y="10933"/>
                  </a:cubicBezTo>
                  <a:cubicBezTo>
                    <a:pt x="7970" y="10524"/>
                    <a:pt x="7643" y="10279"/>
                    <a:pt x="6989" y="10197"/>
                  </a:cubicBezTo>
                  <a:cubicBezTo>
                    <a:pt x="6356" y="10115"/>
                    <a:pt x="6908" y="9462"/>
                    <a:pt x="7337" y="8828"/>
                  </a:cubicBezTo>
                  <a:cubicBezTo>
                    <a:pt x="7745" y="8174"/>
                    <a:pt x="7827" y="8174"/>
                    <a:pt x="7909" y="7439"/>
                  </a:cubicBezTo>
                  <a:cubicBezTo>
                    <a:pt x="7991" y="6703"/>
                    <a:pt x="9115" y="6601"/>
                    <a:pt x="9115" y="6601"/>
                  </a:cubicBezTo>
                  <a:cubicBezTo>
                    <a:pt x="9115" y="6601"/>
                    <a:pt x="9605" y="6356"/>
                    <a:pt x="10586" y="6601"/>
                  </a:cubicBezTo>
                  <a:cubicBezTo>
                    <a:pt x="11567" y="6866"/>
                    <a:pt x="11321" y="7336"/>
                    <a:pt x="12139" y="7500"/>
                  </a:cubicBezTo>
                  <a:cubicBezTo>
                    <a:pt x="12956" y="7663"/>
                    <a:pt x="12854" y="8562"/>
                    <a:pt x="12282" y="897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1"/>
            <p:cNvSpPr/>
            <p:nvPr/>
          </p:nvSpPr>
          <p:spPr>
            <a:xfrm>
              <a:off x="-1914375" y="2882088"/>
              <a:ext cx="163500" cy="122650"/>
            </a:xfrm>
            <a:custGeom>
              <a:rect b="b" l="l" r="r" t="t"/>
              <a:pathLst>
                <a:path extrusionOk="0" fill="none" h="4906" w="6540">
                  <a:moveTo>
                    <a:pt x="6539" y="553"/>
                  </a:moveTo>
                  <a:cubicBezTo>
                    <a:pt x="6253" y="348"/>
                    <a:pt x="5926" y="226"/>
                    <a:pt x="5558" y="205"/>
                  </a:cubicBezTo>
                  <a:cubicBezTo>
                    <a:pt x="5374" y="185"/>
                    <a:pt x="5293" y="103"/>
                    <a:pt x="5272" y="1"/>
                  </a:cubicBezTo>
                  <a:lnTo>
                    <a:pt x="3821" y="880"/>
                  </a:lnTo>
                  <a:cubicBezTo>
                    <a:pt x="2493" y="1636"/>
                    <a:pt x="1226" y="2473"/>
                    <a:pt x="0" y="3372"/>
                  </a:cubicBezTo>
                  <a:cubicBezTo>
                    <a:pt x="21" y="3454"/>
                    <a:pt x="21" y="3536"/>
                    <a:pt x="21" y="3618"/>
                  </a:cubicBezTo>
                  <a:cubicBezTo>
                    <a:pt x="82" y="4108"/>
                    <a:pt x="286" y="4537"/>
                    <a:pt x="634" y="4905"/>
                  </a:cubicBezTo>
                  <a:cubicBezTo>
                    <a:pt x="859" y="4721"/>
                    <a:pt x="1124" y="4517"/>
                    <a:pt x="1410" y="4312"/>
                  </a:cubicBezTo>
                  <a:cubicBezTo>
                    <a:pt x="2391" y="3638"/>
                    <a:pt x="4455" y="2065"/>
                    <a:pt x="6539" y="553"/>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1"/>
            <p:cNvSpPr/>
            <p:nvPr/>
          </p:nvSpPr>
          <p:spPr>
            <a:xfrm>
              <a:off x="-1942475" y="2644038"/>
              <a:ext cx="368850" cy="242675"/>
            </a:xfrm>
            <a:custGeom>
              <a:rect b="b" l="l" r="r" t="t"/>
              <a:pathLst>
                <a:path extrusionOk="0" fill="none" h="9707" w="14754">
                  <a:moveTo>
                    <a:pt x="3781" y="6519"/>
                  </a:moveTo>
                  <a:cubicBezTo>
                    <a:pt x="6498" y="4435"/>
                    <a:pt x="8174" y="3086"/>
                    <a:pt x="10892" y="1921"/>
                  </a:cubicBezTo>
                  <a:cubicBezTo>
                    <a:pt x="12159" y="1390"/>
                    <a:pt x="13548" y="879"/>
                    <a:pt x="14754" y="430"/>
                  </a:cubicBezTo>
                  <a:cubicBezTo>
                    <a:pt x="14325" y="184"/>
                    <a:pt x="13855" y="41"/>
                    <a:pt x="13364" y="1"/>
                  </a:cubicBezTo>
                  <a:cubicBezTo>
                    <a:pt x="13037" y="123"/>
                    <a:pt x="12690" y="246"/>
                    <a:pt x="12343" y="368"/>
                  </a:cubicBezTo>
                  <a:cubicBezTo>
                    <a:pt x="9543" y="1411"/>
                    <a:pt x="7132" y="2351"/>
                    <a:pt x="3474" y="5579"/>
                  </a:cubicBezTo>
                  <a:cubicBezTo>
                    <a:pt x="2085" y="6826"/>
                    <a:pt x="920" y="7909"/>
                    <a:pt x="0" y="8808"/>
                  </a:cubicBezTo>
                  <a:cubicBezTo>
                    <a:pt x="21" y="8971"/>
                    <a:pt x="62" y="9135"/>
                    <a:pt x="103" y="9319"/>
                  </a:cubicBezTo>
                  <a:cubicBezTo>
                    <a:pt x="123" y="9462"/>
                    <a:pt x="164" y="9584"/>
                    <a:pt x="184" y="9707"/>
                  </a:cubicBezTo>
                  <a:cubicBezTo>
                    <a:pt x="1288" y="8542"/>
                    <a:pt x="2493" y="7479"/>
                    <a:pt x="3781" y="651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1"/>
            <p:cNvSpPr/>
            <p:nvPr/>
          </p:nvSpPr>
          <p:spPr>
            <a:xfrm>
              <a:off x="-1664075" y="2716063"/>
              <a:ext cx="178825" cy="106300"/>
            </a:xfrm>
            <a:custGeom>
              <a:rect b="b" l="l" r="r" t="t"/>
              <a:pathLst>
                <a:path extrusionOk="0" fill="none" h="4252" w="7153">
                  <a:moveTo>
                    <a:pt x="1" y="3761"/>
                  </a:moveTo>
                  <a:cubicBezTo>
                    <a:pt x="185" y="3965"/>
                    <a:pt x="410" y="4108"/>
                    <a:pt x="675" y="4149"/>
                  </a:cubicBezTo>
                  <a:cubicBezTo>
                    <a:pt x="777" y="4169"/>
                    <a:pt x="880" y="4210"/>
                    <a:pt x="961" y="4251"/>
                  </a:cubicBezTo>
                  <a:lnTo>
                    <a:pt x="1104" y="4169"/>
                  </a:lnTo>
                  <a:cubicBezTo>
                    <a:pt x="2596" y="3372"/>
                    <a:pt x="5212" y="1983"/>
                    <a:pt x="7153" y="818"/>
                  </a:cubicBezTo>
                  <a:cubicBezTo>
                    <a:pt x="7010" y="512"/>
                    <a:pt x="6806" y="246"/>
                    <a:pt x="6560" y="1"/>
                  </a:cubicBezTo>
                  <a:cubicBezTo>
                    <a:pt x="5620" y="471"/>
                    <a:pt x="4619" y="1002"/>
                    <a:pt x="3822" y="1452"/>
                  </a:cubicBezTo>
                  <a:cubicBezTo>
                    <a:pt x="2780" y="2065"/>
                    <a:pt x="1534" y="2821"/>
                    <a:pt x="1" y="3761"/>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1"/>
            <p:cNvSpPr/>
            <p:nvPr/>
          </p:nvSpPr>
          <p:spPr>
            <a:xfrm>
              <a:off x="-1806075" y="2854513"/>
              <a:ext cx="364250" cy="198225"/>
            </a:xfrm>
            <a:custGeom>
              <a:rect b="b" l="l" r="r" t="t"/>
              <a:pathLst>
                <a:path extrusionOk="0" fill="none" h="7929" w="14570">
                  <a:moveTo>
                    <a:pt x="2187" y="6887"/>
                  </a:moveTo>
                  <a:cubicBezTo>
                    <a:pt x="3965" y="5211"/>
                    <a:pt x="7091" y="4680"/>
                    <a:pt x="10973" y="2698"/>
                  </a:cubicBezTo>
                  <a:cubicBezTo>
                    <a:pt x="12506" y="1921"/>
                    <a:pt x="13712" y="1308"/>
                    <a:pt x="14570" y="838"/>
                  </a:cubicBezTo>
                  <a:cubicBezTo>
                    <a:pt x="14488" y="613"/>
                    <a:pt x="14386" y="368"/>
                    <a:pt x="14263" y="164"/>
                  </a:cubicBezTo>
                  <a:lnTo>
                    <a:pt x="14182" y="0"/>
                  </a:lnTo>
                  <a:cubicBezTo>
                    <a:pt x="11709" y="879"/>
                    <a:pt x="7357" y="2882"/>
                    <a:pt x="4496" y="4373"/>
                  </a:cubicBezTo>
                  <a:cubicBezTo>
                    <a:pt x="2902" y="5252"/>
                    <a:pt x="1390" y="6274"/>
                    <a:pt x="0" y="7438"/>
                  </a:cubicBezTo>
                  <a:cubicBezTo>
                    <a:pt x="389" y="7561"/>
                    <a:pt x="756" y="7704"/>
                    <a:pt x="1083" y="7929"/>
                  </a:cubicBezTo>
                  <a:close/>
                </a:path>
              </a:pathLst>
            </a:custGeom>
            <a:noFill/>
            <a:ln cap="flat" cmpd="sng" w="6650">
              <a:solidFill>
                <a:srgbClr val="000000"/>
              </a:solidFill>
              <a:prstDash val="solid"/>
              <a:miter lim="2043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0" name="Google Shape;220;p21"/>
          <p:cNvSpPr/>
          <p:nvPr/>
        </p:nvSpPr>
        <p:spPr>
          <a:xfrm>
            <a:off x="7179692" y="381394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1"/>
          <p:cNvSpPr/>
          <p:nvPr/>
        </p:nvSpPr>
        <p:spPr>
          <a:xfrm>
            <a:off x="8227693" y="3557259"/>
            <a:ext cx="42248" cy="42874"/>
          </a:xfrm>
          <a:custGeom>
            <a:rect b="b" l="l" r="r" t="t"/>
            <a:pathLst>
              <a:path extrusionOk="0" fill="none" h="1370" w="1350">
                <a:moveTo>
                  <a:pt x="1350" y="593"/>
                </a:moveTo>
                <a:cubicBezTo>
                  <a:pt x="1350" y="1103"/>
                  <a:pt x="736" y="1369"/>
                  <a:pt x="369" y="1001"/>
                </a:cubicBezTo>
                <a:cubicBezTo>
                  <a:pt x="1" y="633"/>
                  <a:pt x="246" y="0"/>
                  <a:pt x="777" y="0"/>
                </a:cubicBezTo>
                <a:lnTo>
                  <a:pt x="777" y="0"/>
                </a:lnTo>
                <a:cubicBezTo>
                  <a:pt x="1084" y="0"/>
                  <a:pt x="1350" y="266"/>
                  <a:pt x="1350" y="593"/>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1"/>
          <p:cNvSpPr/>
          <p:nvPr/>
        </p:nvSpPr>
        <p:spPr>
          <a:xfrm>
            <a:off x="7711192" y="4414192"/>
            <a:ext cx="58240" cy="57583"/>
          </a:xfrm>
          <a:custGeom>
            <a:rect b="b" l="l" r="r" t="t"/>
            <a:pathLst>
              <a:path extrusionOk="0" fill="none" h="1840" w="1861">
                <a:moveTo>
                  <a:pt x="1860" y="920"/>
                </a:moveTo>
                <a:cubicBezTo>
                  <a:pt x="1860" y="1431"/>
                  <a:pt x="1431" y="1840"/>
                  <a:pt x="920" y="1840"/>
                </a:cubicBezTo>
                <a:cubicBezTo>
                  <a:pt x="409" y="1840"/>
                  <a:pt x="1" y="1431"/>
                  <a:pt x="1" y="920"/>
                </a:cubicBezTo>
                <a:cubicBezTo>
                  <a:pt x="1" y="409"/>
                  <a:pt x="409" y="1"/>
                  <a:pt x="920" y="1"/>
                </a:cubicBezTo>
                <a:cubicBezTo>
                  <a:pt x="1431" y="1"/>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1"/>
          <p:cNvSpPr/>
          <p:nvPr/>
        </p:nvSpPr>
        <p:spPr>
          <a:xfrm>
            <a:off x="8098490" y="3160426"/>
            <a:ext cx="121049" cy="121035"/>
          </a:xfrm>
          <a:custGeom>
            <a:rect b="b" l="l" r="r" t="t"/>
            <a:pathLst>
              <a:path extrusionOk="0" fill="none" h="1860" w="1860">
                <a:moveTo>
                  <a:pt x="1860" y="920"/>
                </a:moveTo>
                <a:cubicBezTo>
                  <a:pt x="1860" y="1451"/>
                  <a:pt x="1451" y="1860"/>
                  <a:pt x="940" y="1860"/>
                </a:cubicBezTo>
                <a:cubicBezTo>
                  <a:pt x="409" y="1860"/>
                  <a:pt x="0" y="1451"/>
                  <a:pt x="0" y="920"/>
                </a:cubicBezTo>
                <a:cubicBezTo>
                  <a:pt x="0" y="409"/>
                  <a:pt x="409" y="0"/>
                  <a:pt x="940" y="0"/>
                </a:cubicBezTo>
                <a:cubicBezTo>
                  <a:pt x="1451" y="0"/>
                  <a:pt x="1860" y="409"/>
                  <a:pt x="1860" y="920"/>
                </a:cubicBezTo>
                <a:close/>
              </a:path>
            </a:pathLst>
          </a:custGeom>
          <a:noFill/>
          <a:ln cap="rnd" cmpd="sng" w="66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4" name="Google Shape;224;p21"/>
          <p:cNvCxnSpPr>
            <a:stCxn id="225"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26" name="Google Shape;226;p21"/>
          <p:cNvCxnSpPr>
            <a:endCxn id="227"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28" name="Google Shape;228;p21"/>
          <p:cNvSpPr txBox="1"/>
          <p:nvPr>
            <p:ph type="title"/>
          </p:nvPr>
        </p:nvSpPr>
        <p:spPr>
          <a:xfrm>
            <a:off x="777629" y="4727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29" name="Google Shape;229;p21"/>
          <p:cNvSpPr txBox="1"/>
          <p:nvPr>
            <p:ph idx="2" type="title"/>
          </p:nvPr>
        </p:nvSpPr>
        <p:spPr>
          <a:xfrm>
            <a:off x="7486175" y="47515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7_1">
    <p:spTree>
      <p:nvGrpSpPr>
        <p:cNvPr id="230" name="Shape 230"/>
        <p:cNvGrpSpPr/>
        <p:nvPr/>
      </p:nvGrpSpPr>
      <p:grpSpPr>
        <a:xfrm>
          <a:off x="0" y="0"/>
          <a:ext cx="0" cy="0"/>
          <a:chOff x="0" y="0"/>
          <a:chExt cx="0" cy="0"/>
        </a:xfrm>
      </p:grpSpPr>
      <p:cxnSp>
        <p:nvCxnSpPr>
          <p:cNvPr id="231" name="Google Shape;231;p22"/>
          <p:cNvCxnSpPr>
            <a:stCxn id="232"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33" name="Google Shape;233;p22"/>
          <p:cNvCxnSpPr>
            <a:endCxn id="234"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235" name="Google Shape;235;p22"/>
          <p:cNvSpPr txBox="1"/>
          <p:nvPr>
            <p:ph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236" name="Google Shape;236;p22"/>
          <p:cNvSpPr txBox="1"/>
          <p:nvPr>
            <p:ph idx="2"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237" name="Shape 237"/>
        <p:cNvGrpSpPr/>
        <p:nvPr/>
      </p:nvGrpSpPr>
      <p:grpSpPr>
        <a:xfrm>
          <a:off x="0" y="0"/>
          <a:ext cx="0" cy="0"/>
          <a:chOff x="0" y="0"/>
          <a:chExt cx="0" cy="0"/>
        </a:xfrm>
      </p:grpSpPr>
      <p:sp>
        <p:nvSpPr>
          <p:cNvPr id="238" name="Google Shape;238;p2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39" name="Google Shape;239;p2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40" name="Google Shape;24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241" name="Shape 241"/>
        <p:cNvGrpSpPr/>
        <p:nvPr/>
      </p:nvGrpSpPr>
      <p:grpSpPr>
        <a:xfrm>
          <a:off x="0" y="0"/>
          <a:ext cx="0" cy="0"/>
          <a:chOff x="0" y="0"/>
          <a:chExt cx="0" cy="0"/>
        </a:xfrm>
      </p:grpSpPr>
      <p:sp>
        <p:nvSpPr>
          <p:cNvPr id="242" name="Google Shape;242;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43" name="Google Shape;243;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44" name="Google Shape;24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8" name="Shape 248"/>
        <p:cNvGrpSpPr/>
        <p:nvPr/>
      </p:nvGrpSpPr>
      <p:grpSpPr>
        <a:xfrm>
          <a:off x="0" y="0"/>
          <a:ext cx="0" cy="0"/>
          <a:chOff x="0" y="0"/>
          <a:chExt cx="0" cy="0"/>
        </a:xfrm>
      </p:grpSpPr>
      <p:sp>
        <p:nvSpPr>
          <p:cNvPr id="249" name="Google Shape;249;p26"/>
          <p:cNvSpPr/>
          <p:nvPr/>
        </p:nvSpPr>
        <p:spPr>
          <a:xfrm>
            <a:off x="5762833" y="3317253"/>
            <a:ext cx="3704019" cy="2121973"/>
          </a:xfrm>
          <a:custGeom>
            <a:rect b="b" l="l" r="r" t="t"/>
            <a:pathLst>
              <a:path extrusionOk="0" h="22268" w="3887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6"/>
          <p:cNvSpPr/>
          <p:nvPr/>
        </p:nvSpPr>
        <p:spPr>
          <a:xfrm>
            <a:off x="-436660" y="-266613"/>
            <a:ext cx="3704019" cy="2121973"/>
          </a:xfrm>
          <a:custGeom>
            <a:rect b="b" l="l" r="r" t="t"/>
            <a:pathLst>
              <a:path extrusionOk="0" h="22268" w="3887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1" name="Google Shape;251;p26"/>
          <p:cNvGrpSpPr/>
          <p:nvPr/>
        </p:nvGrpSpPr>
        <p:grpSpPr>
          <a:xfrm>
            <a:off x="-436660" y="-425763"/>
            <a:ext cx="3704019" cy="2121973"/>
            <a:chOff x="-1389150" y="804800"/>
            <a:chExt cx="971750" cy="556700"/>
          </a:xfrm>
        </p:grpSpPr>
        <p:sp>
          <p:nvSpPr>
            <p:cNvPr id="252" name="Google Shape;252;p26"/>
            <p:cNvSpPr/>
            <p:nvPr/>
          </p:nvSpPr>
          <p:spPr>
            <a:xfrm>
              <a:off x="-1389150" y="804800"/>
              <a:ext cx="971750" cy="556700"/>
            </a:xfrm>
            <a:custGeom>
              <a:rect b="b" l="l" r="r" t="t"/>
              <a:pathLst>
                <a:path extrusionOk="0" h="22268" w="38870">
                  <a:moveTo>
                    <a:pt x="38870" y="1"/>
                  </a:moveTo>
                  <a:lnTo>
                    <a:pt x="1" y="545"/>
                  </a:lnTo>
                  <a:lnTo>
                    <a:pt x="1" y="545"/>
                  </a:lnTo>
                  <a:lnTo>
                    <a:pt x="1" y="22268"/>
                  </a:lnTo>
                  <a:cubicBezTo>
                    <a:pt x="7218" y="22161"/>
                    <a:pt x="13257" y="16897"/>
                    <a:pt x="20198" y="14917"/>
                  </a:cubicBezTo>
                  <a:cubicBezTo>
                    <a:pt x="22598" y="14221"/>
                    <a:pt x="25122" y="13926"/>
                    <a:pt x="27469" y="13052"/>
                  </a:cubicBezTo>
                  <a:cubicBezTo>
                    <a:pt x="32687" y="11107"/>
                    <a:pt x="36604" y="5086"/>
                    <a:pt x="388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6"/>
            <p:cNvSpPr/>
            <p:nvPr/>
          </p:nvSpPr>
          <p:spPr>
            <a:xfrm>
              <a:off x="-437050" y="805025"/>
              <a:ext cx="2475" cy="41525"/>
            </a:xfrm>
            <a:custGeom>
              <a:rect b="b" l="l" r="r" t="t"/>
              <a:pathLst>
                <a:path extrusionOk="0" h="1661" w="99">
                  <a:moveTo>
                    <a:pt x="1" y="1"/>
                  </a:moveTo>
                  <a:lnTo>
                    <a:pt x="1" y="1660"/>
                  </a:lnTo>
                  <a:cubicBezTo>
                    <a:pt x="36" y="1589"/>
                    <a:pt x="63" y="1526"/>
                    <a:pt x="99" y="1455"/>
                  </a:cubicBezTo>
                  <a:lnTo>
                    <a:pt x="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6"/>
            <p:cNvSpPr/>
            <p:nvPr/>
          </p:nvSpPr>
          <p:spPr>
            <a:xfrm>
              <a:off x="-524700" y="806375"/>
              <a:ext cx="2475" cy="76750"/>
            </a:xfrm>
            <a:custGeom>
              <a:rect b="b" l="l" r="r" t="t"/>
              <a:pathLst>
                <a:path extrusionOk="0" h="3070" w="99">
                  <a:moveTo>
                    <a:pt x="1" y="0"/>
                  </a:moveTo>
                  <a:lnTo>
                    <a:pt x="1" y="3069"/>
                  </a:lnTo>
                  <a:lnTo>
                    <a:pt x="99" y="3069"/>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6"/>
            <p:cNvSpPr/>
            <p:nvPr/>
          </p:nvSpPr>
          <p:spPr>
            <a:xfrm>
              <a:off x="-524700" y="885550"/>
              <a:ext cx="2475" cy="85225"/>
            </a:xfrm>
            <a:custGeom>
              <a:rect b="b" l="l" r="r" t="t"/>
              <a:pathLst>
                <a:path extrusionOk="0" h="3409" w="99">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6"/>
            <p:cNvSpPr/>
            <p:nvPr/>
          </p:nvSpPr>
          <p:spPr>
            <a:xfrm>
              <a:off x="-524700" y="973200"/>
              <a:ext cx="2475" cy="14725"/>
            </a:xfrm>
            <a:custGeom>
              <a:rect b="b" l="l" r="r" t="t"/>
              <a:pathLst>
                <a:path extrusionOk="0" h="589" w="99">
                  <a:moveTo>
                    <a:pt x="1" y="0"/>
                  </a:moveTo>
                  <a:lnTo>
                    <a:pt x="1" y="589"/>
                  </a:lnTo>
                  <a:cubicBezTo>
                    <a:pt x="27" y="544"/>
                    <a:pt x="63" y="500"/>
                    <a:pt x="99" y="455"/>
                  </a:cubicBez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6"/>
            <p:cNvSpPr/>
            <p:nvPr/>
          </p:nvSpPr>
          <p:spPr>
            <a:xfrm>
              <a:off x="-612575" y="885550"/>
              <a:ext cx="2700" cy="85225"/>
            </a:xfrm>
            <a:custGeom>
              <a:rect b="b" l="l" r="r" t="t"/>
              <a:pathLst>
                <a:path extrusionOk="0" h="3409" w="108">
                  <a:moveTo>
                    <a:pt x="1" y="0"/>
                  </a:moveTo>
                  <a:lnTo>
                    <a:pt x="1" y="3408"/>
                  </a:lnTo>
                  <a:lnTo>
                    <a:pt x="108" y="3408"/>
                  </a:lnTo>
                  <a:lnTo>
                    <a:pt x="1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6"/>
            <p:cNvSpPr/>
            <p:nvPr/>
          </p:nvSpPr>
          <p:spPr>
            <a:xfrm>
              <a:off x="-612575" y="807475"/>
              <a:ext cx="2700" cy="75650"/>
            </a:xfrm>
            <a:custGeom>
              <a:rect b="b" l="l" r="r" t="t"/>
              <a:pathLst>
                <a:path extrusionOk="0" h="3026" w="108">
                  <a:moveTo>
                    <a:pt x="1" y="1"/>
                  </a:moveTo>
                  <a:lnTo>
                    <a:pt x="1" y="3025"/>
                  </a:lnTo>
                  <a:lnTo>
                    <a:pt x="108" y="3025"/>
                  </a:lnTo>
                  <a:lnTo>
                    <a:pt x="10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6"/>
            <p:cNvSpPr/>
            <p:nvPr/>
          </p:nvSpPr>
          <p:spPr>
            <a:xfrm>
              <a:off x="-612575" y="973200"/>
              <a:ext cx="2700" cy="85200"/>
            </a:xfrm>
            <a:custGeom>
              <a:rect b="b" l="l" r="r" t="t"/>
              <a:pathLst>
                <a:path extrusionOk="0" h="3408" w="108">
                  <a:moveTo>
                    <a:pt x="1" y="0"/>
                  </a:moveTo>
                  <a:lnTo>
                    <a:pt x="1" y="3408"/>
                  </a:lnTo>
                  <a:lnTo>
                    <a:pt x="108" y="3408"/>
                  </a:lnTo>
                  <a:lnTo>
                    <a:pt x="1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6"/>
            <p:cNvSpPr/>
            <p:nvPr/>
          </p:nvSpPr>
          <p:spPr>
            <a:xfrm>
              <a:off x="-612575" y="1061075"/>
              <a:ext cx="2700" cy="17625"/>
            </a:xfrm>
            <a:custGeom>
              <a:rect b="b" l="l" r="r" t="t"/>
              <a:pathLst>
                <a:path extrusionOk="0" h="705" w="108">
                  <a:moveTo>
                    <a:pt x="1" y="0"/>
                  </a:moveTo>
                  <a:lnTo>
                    <a:pt x="1" y="705"/>
                  </a:lnTo>
                  <a:cubicBezTo>
                    <a:pt x="36" y="678"/>
                    <a:pt x="72" y="651"/>
                    <a:pt x="108" y="625"/>
                  </a:cubicBezTo>
                  <a:lnTo>
                    <a:pt x="1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6"/>
            <p:cNvSpPr/>
            <p:nvPr/>
          </p:nvSpPr>
          <p:spPr>
            <a:xfrm>
              <a:off x="-700225" y="808825"/>
              <a:ext cx="2475" cy="74300"/>
            </a:xfrm>
            <a:custGeom>
              <a:rect b="b" l="l" r="r" t="t"/>
              <a:pathLst>
                <a:path extrusionOk="0" h="2972" w="99">
                  <a:moveTo>
                    <a:pt x="1" y="0"/>
                  </a:moveTo>
                  <a:lnTo>
                    <a:pt x="1" y="2971"/>
                  </a:lnTo>
                  <a:lnTo>
                    <a:pt x="99" y="2971"/>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6"/>
            <p:cNvSpPr/>
            <p:nvPr/>
          </p:nvSpPr>
          <p:spPr>
            <a:xfrm>
              <a:off x="-700225" y="885550"/>
              <a:ext cx="2475" cy="85225"/>
            </a:xfrm>
            <a:custGeom>
              <a:rect b="b" l="l" r="r" t="t"/>
              <a:pathLst>
                <a:path extrusionOk="0" h="3409" w="99">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6"/>
            <p:cNvSpPr/>
            <p:nvPr/>
          </p:nvSpPr>
          <p:spPr>
            <a:xfrm>
              <a:off x="-700225" y="973200"/>
              <a:ext cx="2475" cy="85200"/>
            </a:xfrm>
            <a:custGeom>
              <a:rect b="b" l="l" r="r" t="t"/>
              <a:pathLst>
                <a:path extrusionOk="0" h="3408" w="99">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6"/>
            <p:cNvSpPr/>
            <p:nvPr/>
          </p:nvSpPr>
          <p:spPr>
            <a:xfrm>
              <a:off x="-700225" y="1061075"/>
              <a:ext cx="2475" cy="69150"/>
            </a:xfrm>
            <a:custGeom>
              <a:rect b="b" l="l" r="r" t="t"/>
              <a:pathLst>
                <a:path extrusionOk="0" h="2766" w="99">
                  <a:moveTo>
                    <a:pt x="1" y="0"/>
                  </a:moveTo>
                  <a:lnTo>
                    <a:pt x="1" y="2766"/>
                  </a:lnTo>
                  <a:cubicBezTo>
                    <a:pt x="36" y="2757"/>
                    <a:pt x="72" y="2739"/>
                    <a:pt x="99" y="2730"/>
                  </a:cubicBez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6"/>
            <p:cNvSpPr/>
            <p:nvPr/>
          </p:nvSpPr>
          <p:spPr>
            <a:xfrm>
              <a:off x="-787875" y="973200"/>
              <a:ext cx="2475" cy="85200"/>
            </a:xfrm>
            <a:custGeom>
              <a:rect b="b" l="l" r="r" t="t"/>
              <a:pathLst>
                <a:path extrusionOk="0" h="3408" w="99">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6"/>
            <p:cNvSpPr/>
            <p:nvPr/>
          </p:nvSpPr>
          <p:spPr>
            <a:xfrm>
              <a:off x="-787875" y="1061075"/>
              <a:ext cx="2475" cy="85200"/>
            </a:xfrm>
            <a:custGeom>
              <a:rect b="b" l="l" r="r" t="t"/>
              <a:pathLst>
                <a:path extrusionOk="0" h="3408" w="99">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6"/>
            <p:cNvSpPr/>
            <p:nvPr/>
          </p:nvSpPr>
          <p:spPr>
            <a:xfrm>
              <a:off x="-787875" y="809950"/>
              <a:ext cx="2475" cy="73175"/>
            </a:xfrm>
            <a:custGeom>
              <a:rect b="b" l="l" r="r" t="t"/>
              <a:pathLst>
                <a:path extrusionOk="0" h="2927" w="99">
                  <a:moveTo>
                    <a:pt x="1" y="0"/>
                  </a:moveTo>
                  <a:lnTo>
                    <a:pt x="1" y="2926"/>
                  </a:lnTo>
                  <a:lnTo>
                    <a:pt x="99" y="2926"/>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6"/>
            <p:cNvSpPr/>
            <p:nvPr/>
          </p:nvSpPr>
          <p:spPr>
            <a:xfrm>
              <a:off x="-787875" y="885550"/>
              <a:ext cx="2475" cy="85225"/>
            </a:xfrm>
            <a:custGeom>
              <a:rect b="b" l="l" r="r" t="t"/>
              <a:pathLst>
                <a:path extrusionOk="0" h="3409" w="99">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6"/>
            <p:cNvSpPr/>
            <p:nvPr/>
          </p:nvSpPr>
          <p:spPr>
            <a:xfrm>
              <a:off x="-787875" y="1148700"/>
              <a:ext cx="2475" cy="6275"/>
            </a:xfrm>
            <a:custGeom>
              <a:rect b="b" l="l" r="r" t="t"/>
              <a:pathLst>
                <a:path extrusionOk="0" h="251" w="99">
                  <a:moveTo>
                    <a:pt x="1" y="1"/>
                  </a:moveTo>
                  <a:lnTo>
                    <a:pt x="1" y="251"/>
                  </a:lnTo>
                  <a:cubicBezTo>
                    <a:pt x="37" y="242"/>
                    <a:pt x="63" y="242"/>
                    <a:pt x="99" y="233"/>
                  </a:cubicBezTo>
                  <a:lnTo>
                    <a:pt x="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6"/>
            <p:cNvSpPr/>
            <p:nvPr/>
          </p:nvSpPr>
          <p:spPr>
            <a:xfrm>
              <a:off x="-875525" y="1148700"/>
              <a:ext cx="2475" cy="26575"/>
            </a:xfrm>
            <a:custGeom>
              <a:rect b="b" l="l" r="r" t="t"/>
              <a:pathLst>
                <a:path extrusionOk="0" h="1063" w="99">
                  <a:moveTo>
                    <a:pt x="1" y="1"/>
                  </a:moveTo>
                  <a:lnTo>
                    <a:pt x="1" y="1063"/>
                  </a:lnTo>
                  <a:cubicBezTo>
                    <a:pt x="28" y="1054"/>
                    <a:pt x="63" y="1045"/>
                    <a:pt x="99" y="1036"/>
                  </a:cubicBezTo>
                  <a:lnTo>
                    <a:pt x="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6"/>
            <p:cNvSpPr/>
            <p:nvPr/>
          </p:nvSpPr>
          <p:spPr>
            <a:xfrm>
              <a:off x="-875525" y="885550"/>
              <a:ext cx="2475" cy="85225"/>
            </a:xfrm>
            <a:custGeom>
              <a:rect b="b" l="l" r="r" t="t"/>
              <a:pathLst>
                <a:path extrusionOk="0" h="3409" w="99">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6"/>
            <p:cNvSpPr/>
            <p:nvPr/>
          </p:nvSpPr>
          <p:spPr>
            <a:xfrm>
              <a:off x="-875525" y="811050"/>
              <a:ext cx="2475" cy="72075"/>
            </a:xfrm>
            <a:custGeom>
              <a:rect b="b" l="l" r="r" t="t"/>
              <a:pathLst>
                <a:path extrusionOk="0" h="2883" w="99">
                  <a:moveTo>
                    <a:pt x="99" y="1"/>
                  </a:moveTo>
                  <a:lnTo>
                    <a:pt x="1" y="10"/>
                  </a:lnTo>
                  <a:lnTo>
                    <a:pt x="1" y="2882"/>
                  </a:lnTo>
                  <a:lnTo>
                    <a:pt x="99" y="2882"/>
                  </a:lnTo>
                  <a:lnTo>
                    <a:pt x="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6"/>
            <p:cNvSpPr/>
            <p:nvPr/>
          </p:nvSpPr>
          <p:spPr>
            <a:xfrm>
              <a:off x="-875525" y="1061075"/>
              <a:ext cx="2475" cy="85200"/>
            </a:xfrm>
            <a:custGeom>
              <a:rect b="b" l="l" r="r" t="t"/>
              <a:pathLst>
                <a:path extrusionOk="0" h="3408" w="99">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6"/>
            <p:cNvSpPr/>
            <p:nvPr/>
          </p:nvSpPr>
          <p:spPr>
            <a:xfrm>
              <a:off x="-875525" y="973200"/>
              <a:ext cx="2475" cy="85200"/>
            </a:xfrm>
            <a:custGeom>
              <a:rect b="b" l="l" r="r" t="t"/>
              <a:pathLst>
                <a:path extrusionOk="0" h="3408" w="99">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6"/>
            <p:cNvSpPr/>
            <p:nvPr/>
          </p:nvSpPr>
          <p:spPr>
            <a:xfrm>
              <a:off x="-963175" y="812400"/>
              <a:ext cx="2500" cy="70725"/>
            </a:xfrm>
            <a:custGeom>
              <a:rect b="b" l="l" r="r" t="t"/>
              <a:pathLst>
                <a:path extrusionOk="0" h="2829" w="100">
                  <a:moveTo>
                    <a:pt x="1" y="0"/>
                  </a:moveTo>
                  <a:lnTo>
                    <a:pt x="1" y="2828"/>
                  </a:lnTo>
                  <a:lnTo>
                    <a:pt x="99" y="282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6"/>
            <p:cNvSpPr/>
            <p:nvPr/>
          </p:nvSpPr>
          <p:spPr>
            <a:xfrm>
              <a:off x="-963175" y="885550"/>
              <a:ext cx="2500" cy="85225"/>
            </a:xfrm>
            <a:custGeom>
              <a:rect b="b" l="l" r="r" t="t"/>
              <a:pathLst>
                <a:path extrusionOk="0" h="3409" w="100">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6"/>
            <p:cNvSpPr/>
            <p:nvPr/>
          </p:nvSpPr>
          <p:spPr>
            <a:xfrm>
              <a:off x="-963175" y="1061075"/>
              <a:ext cx="2500" cy="85200"/>
            </a:xfrm>
            <a:custGeom>
              <a:rect b="b" l="l" r="r" t="t"/>
              <a:pathLst>
                <a:path extrusionOk="0" h="3408" w="100">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6"/>
            <p:cNvSpPr/>
            <p:nvPr/>
          </p:nvSpPr>
          <p:spPr>
            <a:xfrm>
              <a:off x="-963175" y="1148700"/>
              <a:ext cx="2500" cy="57125"/>
            </a:xfrm>
            <a:custGeom>
              <a:rect b="b" l="l" r="r" t="t"/>
              <a:pathLst>
                <a:path extrusionOk="0" h="2285" w="100">
                  <a:moveTo>
                    <a:pt x="1" y="1"/>
                  </a:moveTo>
                  <a:lnTo>
                    <a:pt x="1" y="2285"/>
                  </a:lnTo>
                  <a:cubicBezTo>
                    <a:pt x="28" y="2267"/>
                    <a:pt x="63" y="2258"/>
                    <a:pt x="99" y="2240"/>
                  </a:cubicBezTo>
                  <a:lnTo>
                    <a:pt x="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6"/>
            <p:cNvSpPr/>
            <p:nvPr/>
          </p:nvSpPr>
          <p:spPr>
            <a:xfrm>
              <a:off x="-963175" y="973200"/>
              <a:ext cx="2500" cy="85200"/>
            </a:xfrm>
            <a:custGeom>
              <a:rect b="b" l="l" r="r" t="t"/>
              <a:pathLst>
                <a:path extrusionOk="0" h="3408" w="100">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6"/>
            <p:cNvSpPr/>
            <p:nvPr/>
          </p:nvSpPr>
          <p:spPr>
            <a:xfrm>
              <a:off x="-1051050" y="813500"/>
              <a:ext cx="2725" cy="69625"/>
            </a:xfrm>
            <a:custGeom>
              <a:rect b="b" l="l" r="r" t="t"/>
              <a:pathLst>
                <a:path extrusionOk="0" h="2785" w="109">
                  <a:moveTo>
                    <a:pt x="108" y="1"/>
                  </a:moveTo>
                  <a:lnTo>
                    <a:pt x="1" y="10"/>
                  </a:lnTo>
                  <a:lnTo>
                    <a:pt x="1" y="2784"/>
                  </a:lnTo>
                  <a:lnTo>
                    <a:pt x="108" y="2784"/>
                  </a:lnTo>
                  <a:lnTo>
                    <a:pt x="10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6"/>
            <p:cNvSpPr/>
            <p:nvPr/>
          </p:nvSpPr>
          <p:spPr>
            <a:xfrm>
              <a:off x="-1051050" y="1148700"/>
              <a:ext cx="2725" cy="85225"/>
            </a:xfrm>
            <a:custGeom>
              <a:rect b="b" l="l" r="r" t="t"/>
              <a:pathLst>
                <a:path extrusionOk="0" h="3409" w="109">
                  <a:moveTo>
                    <a:pt x="1" y="1"/>
                  </a:moveTo>
                  <a:lnTo>
                    <a:pt x="1" y="3409"/>
                  </a:lnTo>
                  <a:lnTo>
                    <a:pt x="108" y="3409"/>
                  </a:lnTo>
                  <a:lnTo>
                    <a:pt x="10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6"/>
            <p:cNvSpPr/>
            <p:nvPr/>
          </p:nvSpPr>
          <p:spPr>
            <a:xfrm>
              <a:off x="-1051050" y="1061075"/>
              <a:ext cx="2725" cy="85200"/>
            </a:xfrm>
            <a:custGeom>
              <a:rect b="b" l="l" r="r" t="t"/>
              <a:pathLst>
                <a:path extrusionOk="0" h="3408" w="109">
                  <a:moveTo>
                    <a:pt x="1" y="0"/>
                  </a:moveTo>
                  <a:lnTo>
                    <a:pt x="1" y="3408"/>
                  </a:lnTo>
                  <a:lnTo>
                    <a:pt x="108" y="3408"/>
                  </a:lnTo>
                  <a:lnTo>
                    <a:pt x="1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6"/>
            <p:cNvSpPr/>
            <p:nvPr/>
          </p:nvSpPr>
          <p:spPr>
            <a:xfrm>
              <a:off x="-1051050" y="1236350"/>
              <a:ext cx="2725" cy="9850"/>
            </a:xfrm>
            <a:custGeom>
              <a:rect b="b" l="l" r="r" t="t"/>
              <a:pathLst>
                <a:path extrusionOk="0" h="394" w="109">
                  <a:moveTo>
                    <a:pt x="1" y="1"/>
                  </a:moveTo>
                  <a:lnTo>
                    <a:pt x="1" y="393"/>
                  </a:lnTo>
                  <a:cubicBezTo>
                    <a:pt x="37" y="376"/>
                    <a:pt x="72" y="358"/>
                    <a:pt x="108" y="349"/>
                  </a:cubicBezTo>
                  <a:lnTo>
                    <a:pt x="10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6"/>
            <p:cNvSpPr/>
            <p:nvPr/>
          </p:nvSpPr>
          <p:spPr>
            <a:xfrm>
              <a:off x="-1051050" y="973200"/>
              <a:ext cx="2725" cy="85200"/>
            </a:xfrm>
            <a:custGeom>
              <a:rect b="b" l="l" r="r" t="t"/>
              <a:pathLst>
                <a:path extrusionOk="0" h="3408" w="109">
                  <a:moveTo>
                    <a:pt x="1" y="0"/>
                  </a:moveTo>
                  <a:lnTo>
                    <a:pt x="1" y="3408"/>
                  </a:lnTo>
                  <a:lnTo>
                    <a:pt x="108" y="3408"/>
                  </a:lnTo>
                  <a:lnTo>
                    <a:pt x="1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6"/>
            <p:cNvSpPr/>
            <p:nvPr/>
          </p:nvSpPr>
          <p:spPr>
            <a:xfrm>
              <a:off x="-1051050" y="885550"/>
              <a:ext cx="2725" cy="85225"/>
            </a:xfrm>
            <a:custGeom>
              <a:rect b="b" l="l" r="r" t="t"/>
              <a:pathLst>
                <a:path extrusionOk="0" h="3409" w="109">
                  <a:moveTo>
                    <a:pt x="1" y="0"/>
                  </a:moveTo>
                  <a:lnTo>
                    <a:pt x="1" y="3408"/>
                  </a:lnTo>
                  <a:lnTo>
                    <a:pt x="108" y="3408"/>
                  </a:lnTo>
                  <a:lnTo>
                    <a:pt x="1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6"/>
            <p:cNvSpPr/>
            <p:nvPr/>
          </p:nvSpPr>
          <p:spPr>
            <a:xfrm>
              <a:off x="-1138675" y="1148700"/>
              <a:ext cx="2475" cy="85225"/>
            </a:xfrm>
            <a:custGeom>
              <a:rect b="b" l="l" r="r" t="t"/>
              <a:pathLst>
                <a:path extrusionOk="0" h="3409" w="99">
                  <a:moveTo>
                    <a:pt x="0" y="1"/>
                  </a:moveTo>
                  <a:lnTo>
                    <a:pt x="0" y="3409"/>
                  </a:lnTo>
                  <a:lnTo>
                    <a:pt x="98" y="3409"/>
                  </a:lnTo>
                  <a:lnTo>
                    <a:pt x="9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6"/>
            <p:cNvSpPr/>
            <p:nvPr/>
          </p:nvSpPr>
          <p:spPr>
            <a:xfrm>
              <a:off x="-1138675" y="814850"/>
              <a:ext cx="2475" cy="68275"/>
            </a:xfrm>
            <a:custGeom>
              <a:rect b="b" l="l" r="r" t="t"/>
              <a:pathLst>
                <a:path extrusionOk="0" h="2731" w="99">
                  <a:moveTo>
                    <a:pt x="0" y="0"/>
                  </a:moveTo>
                  <a:lnTo>
                    <a:pt x="0" y="2730"/>
                  </a:lnTo>
                  <a:lnTo>
                    <a:pt x="98" y="2730"/>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6"/>
            <p:cNvSpPr/>
            <p:nvPr/>
          </p:nvSpPr>
          <p:spPr>
            <a:xfrm>
              <a:off x="-1138675" y="1236350"/>
              <a:ext cx="2475" cy="53125"/>
            </a:xfrm>
            <a:custGeom>
              <a:rect b="b" l="l" r="r" t="t"/>
              <a:pathLst>
                <a:path extrusionOk="0" h="2125" w="99">
                  <a:moveTo>
                    <a:pt x="0" y="1"/>
                  </a:moveTo>
                  <a:lnTo>
                    <a:pt x="0" y="2124"/>
                  </a:lnTo>
                  <a:cubicBezTo>
                    <a:pt x="36" y="2106"/>
                    <a:pt x="71" y="2088"/>
                    <a:pt x="98" y="2071"/>
                  </a:cubicBezTo>
                  <a:lnTo>
                    <a:pt x="9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6"/>
            <p:cNvSpPr/>
            <p:nvPr/>
          </p:nvSpPr>
          <p:spPr>
            <a:xfrm>
              <a:off x="-1138675" y="885550"/>
              <a:ext cx="2475" cy="85225"/>
            </a:xfrm>
            <a:custGeom>
              <a:rect b="b" l="l" r="r" t="t"/>
              <a:pathLst>
                <a:path extrusionOk="0" h="3409"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6"/>
            <p:cNvSpPr/>
            <p:nvPr/>
          </p:nvSpPr>
          <p:spPr>
            <a:xfrm>
              <a:off x="-1138675" y="973200"/>
              <a:ext cx="2475" cy="85200"/>
            </a:xfrm>
            <a:custGeom>
              <a:rect b="b" l="l" r="r" t="t"/>
              <a:pathLst>
                <a:path extrusionOk="0" h="3408"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6"/>
            <p:cNvSpPr/>
            <p:nvPr/>
          </p:nvSpPr>
          <p:spPr>
            <a:xfrm>
              <a:off x="-1138675" y="1061075"/>
              <a:ext cx="2475" cy="85200"/>
            </a:xfrm>
            <a:custGeom>
              <a:rect b="b" l="l" r="r" t="t"/>
              <a:pathLst>
                <a:path extrusionOk="0" h="3408"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6"/>
            <p:cNvSpPr/>
            <p:nvPr/>
          </p:nvSpPr>
          <p:spPr>
            <a:xfrm>
              <a:off x="-1226325" y="1236350"/>
              <a:ext cx="2475" cy="85225"/>
            </a:xfrm>
            <a:custGeom>
              <a:rect b="b" l="l" r="r" t="t"/>
              <a:pathLst>
                <a:path extrusionOk="0" h="3409" w="99">
                  <a:moveTo>
                    <a:pt x="0" y="1"/>
                  </a:moveTo>
                  <a:lnTo>
                    <a:pt x="0" y="3409"/>
                  </a:lnTo>
                  <a:lnTo>
                    <a:pt x="98" y="3409"/>
                  </a:lnTo>
                  <a:lnTo>
                    <a:pt x="9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6"/>
            <p:cNvSpPr/>
            <p:nvPr/>
          </p:nvSpPr>
          <p:spPr>
            <a:xfrm>
              <a:off x="-1226325" y="1324000"/>
              <a:ext cx="2475" cy="3375"/>
            </a:xfrm>
            <a:custGeom>
              <a:rect b="b" l="l" r="r" t="t"/>
              <a:pathLst>
                <a:path extrusionOk="0" h="135" w="99">
                  <a:moveTo>
                    <a:pt x="0" y="1"/>
                  </a:moveTo>
                  <a:lnTo>
                    <a:pt x="0" y="135"/>
                  </a:lnTo>
                  <a:cubicBezTo>
                    <a:pt x="36" y="126"/>
                    <a:pt x="62" y="108"/>
                    <a:pt x="98" y="99"/>
                  </a:cubicBezTo>
                  <a:lnTo>
                    <a:pt x="9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6"/>
            <p:cNvSpPr/>
            <p:nvPr/>
          </p:nvSpPr>
          <p:spPr>
            <a:xfrm>
              <a:off x="-1226325" y="1061075"/>
              <a:ext cx="2475" cy="85200"/>
            </a:xfrm>
            <a:custGeom>
              <a:rect b="b" l="l" r="r" t="t"/>
              <a:pathLst>
                <a:path extrusionOk="0" h="3408"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6"/>
            <p:cNvSpPr/>
            <p:nvPr/>
          </p:nvSpPr>
          <p:spPr>
            <a:xfrm>
              <a:off x="-1226325" y="1148700"/>
              <a:ext cx="2475" cy="85225"/>
            </a:xfrm>
            <a:custGeom>
              <a:rect b="b" l="l" r="r" t="t"/>
              <a:pathLst>
                <a:path extrusionOk="0" h="3409" w="99">
                  <a:moveTo>
                    <a:pt x="0" y="1"/>
                  </a:moveTo>
                  <a:lnTo>
                    <a:pt x="0" y="3409"/>
                  </a:lnTo>
                  <a:lnTo>
                    <a:pt x="98" y="3409"/>
                  </a:lnTo>
                  <a:lnTo>
                    <a:pt x="9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6"/>
            <p:cNvSpPr/>
            <p:nvPr/>
          </p:nvSpPr>
          <p:spPr>
            <a:xfrm>
              <a:off x="-1226325" y="815950"/>
              <a:ext cx="2475" cy="67175"/>
            </a:xfrm>
            <a:custGeom>
              <a:rect b="b" l="l" r="r" t="t"/>
              <a:pathLst>
                <a:path extrusionOk="0" h="2687" w="99">
                  <a:moveTo>
                    <a:pt x="0" y="1"/>
                  </a:moveTo>
                  <a:lnTo>
                    <a:pt x="0" y="2686"/>
                  </a:lnTo>
                  <a:lnTo>
                    <a:pt x="98" y="2686"/>
                  </a:lnTo>
                  <a:lnTo>
                    <a:pt x="9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6"/>
            <p:cNvSpPr/>
            <p:nvPr/>
          </p:nvSpPr>
          <p:spPr>
            <a:xfrm>
              <a:off x="-1226325" y="885550"/>
              <a:ext cx="2475" cy="85225"/>
            </a:xfrm>
            <a:custGeom>
              <a:rect b="b" l="l" r="r" t="t"/>
              <a:pathLst>
                <a:path extrusionOk="0" h="3409"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6"/>
            <p:cNvSpPr/>
            <p:nvPr/>
          </p:nvSpPr>
          <p:spPr>
            <a:xfrm>
              <a:off x="-1226325" y="973200"/>
              <a:ext cx="2475" cy="85200"/>
            </a:xfrm>
            <a:custGeom>
              <a:rect b="b" l="l" r="r" t="t"/>
              <a:pathLst>
                <a:path extrusionOk="0" h="3408"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6"/>
            <p:cNvSpPr/>
            <p:nvPr/>
          </p:nvSpPr>
          <p:spPr>
            <a:xfrm>
              <a:off x="-1313975" y="1236350"/>
              <a:ext cx="2475" cy="85225"/>
            </a:xfrm>
            <a:custGeom>
              <a:rect b="b" l="l" r="r" t="t"/>
              <a:pathLst>
                <a:path extrusionOk="0" h="3409" w="99">
                  <a:moveTo>
                    <a:pt x="0" y="1"/>
                  </a:moveTo>
                  <a:lnTo>
                    <a:pt x="0" y="3409"/>
                  </a:lnTo>
                  <a:lnTo>
                    <a:pt x="98" y="3409"/>
                  </a:lnTo>
                  <a:lnTo>
                    <a:pt x="9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6"/>
            <p:cNvSpPr/>
            <p:nvPr/>
          </p:nvSpPr>
          <p:spPr>
            <a:xfrm>
              <a:off x="-1313975" y="1148700"/>
              <a:ext cx="2475" cy="85225"/>
            </a:xfrm>
            <a:custGeom>
              <a:rect b="b" l="l" r="r" t="t"/>
              <a:pathLst>
                <a:path extrusionOk="0" h="3409" w="99">
                  <a:moveTo>
                    <a:pt x="0" y="1"/>
                  </a:moveTo>
                  <a:lnTo>
                    <a:pt x="0" y="3409"/>
                  </a:lnTo>
                  <a:lnTo>
                    <a:pt x="98" y="3409"/>
                  </a:lnTo>
                  <a:lnTo>
                    <a:pt x="9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6"/>
            <p:cNvSpPr/>
            <p:nvPr/>
          </p:nvSpPr>
          <p:spPr>
            <a:xfrm>
              <a:off x="-1313975" y="1061075"/>
              <a:ext cx="2475" cy="85200"/>
            </a:xfrm>
            <a:custGeom>
              <a:rect b="b" l="l" r="r" t="t"/>
              <a:pathLst>
                <a:path extrusionOk="0" h="3408"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6"/>
            <p:cNvSpPr/>
            <p:nvPr/>
          </p:nvSpPr>
          <p:spPr>
            <a:xfrm>
              <a:off x="-1313975" y="817300"/>
              <a:ext cx="2475" cy="65825"/>
            </a:xfrm>
            <a:custGeom>
              <a:rect b="b" l="l" r="r" t="t"/>
              <a:pathLst>
                <a:path extrusionOk="0" h="2633" w="99">
                  <a:moveTo>
                    <a:pt x="0" y="0"/>
                  </a:moveTo>
                  <a:lnTo>
                    <a:pt x="0" y="2632"/>
                  </a:lnTo>
                  <a:lnTo>
                    <a:pt x="98" y="2632"/>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6"/>
            <p:cNvSpPr/>
            <p:nvPr/>
          </p:nvSpPr>
          <p:spPr>
            <a:xfrm>
              <a:off x="-1313975" y="973200"/>
              <a:ext cx="2475" cy="85200"/>
            </a:xfrm>
            <a:custGeom>
              <a:rect b="b" l="l" r="r" t="t"/>
              <a:pathLst>
                <a:path extrusionOk="0" h="3408"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6"/>
            <p:cNvSpPr/>
            <p:nvPr/>
          </p:nvSpPr>
          <p:spPr>
            <a:xfrm>
              <a:off x="-1313975" y="885550"/>
              <a:ext cx="2475" cy="85225"/>
            </a:xfrm>
            <a:custGeom>
              <a:rect b="b" l="l" r="r" t="t"/>
              <a:pathLst>
                <a:path extrusionOk="0" h="3409"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6"/>
            <p:cNvSpPr/>
            <p:nvPr/>
          </p:nvSpPr>
          <p:spPr>
            <a:xfrm>
              <a:off x="-1313975" y="1324000"/>
              <a:ext cx="2475" cy="29250"/>
            </a:xfrm>
            <a:custGeom>
              <a:rect b="b" l="l" r="r" t="t"/>
              <a:pathLst>
                <a:path extrusionOk="0" h="1170" w="99">
                  <a:moveTo>
                    <a:pt x="0" y="1"/>
                  </a:moveTo>
                  <a:lnTo>
                    <a:pt x="0" y="1170"/>
                  </a:lnTo>
                  <a:cubicBezTo>
                    <a:pt x="27" y="1161"/>
                    <a:pt x="63" y="1152"/>
                    <a:pt x="98" y="1152"/>
                  </a:cubicBezTo>
                  <a:lnTo>
                    <a:pt x="9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6"/>
            <p:cNvSpPr/>
            <p:nvPr/>
          </p:nvSpPr>
          <p:spPr>
            <a:xfrm>
              <a:off x="-1389150" y="1321550"/>
              <a:ext cx="178000" cy="2475"/>
            </a:xfrm>
            <a:custGeom>
              <a:rect b="b" l="l" r="r" t="t"/>
              <a:pathLst>
                <a:path extrusionOk="0" h="99" w="7120">
                  <a:moveTo>
                    <a:pt x="1" y="1"/>
                  </a:moveTo>
                  <a:lnTo>
                    <a:pt x="1" y="99"/>
                  </a:lnTo>
                  <a:lnTo>
                    <a:pt x="6861" y="99"/>
                  </a:lnTo>
                  <a:cubicBezTo>
                    <a:pt x="6950" y="63"/>
                    <a:pt x="7030" y="36"/>
                    <a:pt x="712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6"/>
            <p:cNvSpPr/>
            <p:nvPr/>
          </p:nvSpPr>
          <p:spPr>
            <a:xfrm>
              <a:off x="-1389150" y="1233900"/>
              <a:ext cx="363550" cy="2475"/>
            </a:xfrm>
            <a:custGeom>
              <a:rect b="b" l="l" r="r" t="t"/>
              <a:pathLst>
                <a:path extrusionOk="0" h="99" w="14542">
                  <a:moveTo>
                    <a:pt x="1" y="1"/>
                  </a:moveTo>
                  <a:lnTo>
                    <a:pt x="1" y="99"/>
                  </a:lnTo>
                  <a:lnTo>
                    <a:pt x="14337" y="99"/>
                  </a:lnTo>
                  <a:cubicBezTo>
                    <a:pt x="14408" y="63"/>
                    <a:pt x="14471" y="28"/>
                    <a:pt x="145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6"/>
            <p:cNvSpPr/>
            <p:nvPr/>
          </p:nvSpPr>
          <p:spPr>
            <a:xfrm>
              <a:off x="-1389150" y="1146250"/>
              <a:ext cx="638325" cy="2475"/>
            </a:xfrm>
            <a:custGeom>
              <a:rect b="b" l="l" r="r" t="t"/>
              <a:pathLst>
                <a:path extrusionOk="0" h="99" w="25533">
                  <a:moveTo>
                    <a:pt x="1" y="1"/>
                  </a:moveTo>
                  <a:lnTo>
                    <a:pt x="1" y="99"/>
                  </a:lnTo>
                  <a:lnTo>
                    <a:pt x="25140" y="99"/>
                  </a:lnTo>
                  <a:cubicBezTo>
                    <a:pt x="25274" y="63"/>
                    <a:pt x="25408" y="28"/>
                    <a:pt x="255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6"/>
            <p:cNvSpPr/>
            <p:nvPr/>
          </p:nvSpPr>
          <p:spPr>
            <a:xfrm>
              <a:off x="-1389150" y="1058375"/>
              <a:ext cx="800250" cy="2725"/>
            </a:xfrm>
            <a:custGeom>
              <a:rect b="b" l="l" r="r" t="t"/>
              <a:pathLst>
                <a:path extrusionOk="0" h="109" w="32010">
                  <a:moveTo>
                    <a:pt x="1" y="1"/>
                  </a:moveTo>
                  <a:lnTo>
                    <a:pt x="1" y="108"/>
                  </a:lnTo>
                  <a:lnTo>
                    <a:pt x="31902" y="108"/>
                  </a:lnTo>
                  <a:cubicBezTo>
                    <a:pt x="31938" y="72"/>
                    <a:pt x="31974" y="37"/>
                    <a:pt x="32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6"/>
            <p:cNvSpPr/>
            <p:nvPr/>
          </p:nvSpPr>
          <p:spPr>
            <a:xfrm>
              <a:off x="-1389150" y="970750"/>
              <a:ext cx="877200" cy="2475"/>
            </a:xfrm>
            <a:custGeom>
              <a:rect b="b" l="l" r="r" t="t"/>
              <a:pathLst>
                <a:path extrusionOk="0" h="99" w="35088">
                  <a:moveTo>
                    <a:pt x="1" y="0"/>
                  </a:moveTo>
                  <a:lnTo>
                    <a:pt x="1" y="98"/>
                  </a:lnTo>
                  <a:lnTo>
                    <a:pt x="35016" y="98"/>
                  </a:lnTo>
                  <a:cubicBezTo>
                    <a:pt x="35043" y="71"/>
                    <a:pt x="35060" y="36"/>
                    <a:pt x="3508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6"/>
            <p:cNvSpPr/>
            <p:nvPr/>
          </p:nvSpPr>
          <p:spPr>
            <a:xfrm>
              <a:off x="-1389150" y="883100"/>
              <a:ext cx="932725" cy="2475"/>
            </a:xfrm>
            <a:custGeom>
              <a:rect b="b" l="l" r="r" t="t"/>
              <a:pathLst>
                <a:path extrusionOk="0" h="99" w="37309">
                  <a:moveTo>
                    <a:pt x="1" y="0"/>
                  </a:moveTo>
                  <a:lnTo>
                    <a:pt x="1" y="98"/>
                  </a:lnTo>
                  <a:lnTo>
                    <a:pt x="37255" y="98"/>
                  </a:lnTo>
                  <a:cubicBezTo>
                    <a:pt x="37273" y="63"/>
                    <a:pt x="37291" y="36"/>
                    <a:pt x="373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2" name="Google Shape;312;p26"/>
          <p:cNvGrpSpPr/>
          <p:nvPr/>
        </p:nvGrpSpPr>
        <p:grpSpPr>
          <a:xfrm>
            <a:off x="5932858" y="3317253"/>
            <a:ext cx="3704019" cy="2121973"/>
            <a:chOff x="38000" y="1652300"/>
            <a:chExt cx="971750" cy="556700"/>
          </a:xfrm>
        </p:grpSpPr>
        <p:sp>
          <p:nvSpPr>
            <p:cNvPr id="313" name="Google Shape;313;p26"/>
            <p:cNvSpPr/>
            <p:nvPr/>
          </p:nvSpPr>
          <p:spPr>
            <a:xfrm>
              <a:off x="38000" y="1652300"/>
              <a:ext cx="971750" cy="556700"/>
            </a:xfrm>
            <a:custGeom>
              <a:rect b="b" l="l" r="r" t="t"/>
              <a:pathLst>
                <a:path extrusionOk="0" h="22268" w="3887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6"/>
            <p:cNvSpPr/>
            <p:nvPr/>
          </p:nvSpPr>
          <p:spPr>
            <a:xfrm>
              <a:off x="55175" y="2167500"/>
              <a:ext cx="2475" cy="41275"/>
            </a:xfrm>
            <a:custGeom>
              <a:rect b="b" l="l" r="r" t="t"/>
              <a:pathLst>
                <a:path extrusionOk="0" h="1651" w="99">
                  <a:moveTo>
                    <a:pt x="99" y="0"/>
                  </a:moveTo>
                  <a:cubicBezTo>
                    <a:pt x="63" y="63"/>
                    <a:pt x="36" y="134"/>
                    <a:pt x="0" y="196"/>
                  </a:cubicBezTo>
                  <a:lnTo>
                    <a:pt x="0" y="1650"/>
                  </a:lnTo>
                  <a:lnTo>
                    <a:pt x="99" y="1650"/>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6"/>
            <p:cNvSpPr/>
            <p:nvPr/>
          </p:nvSpPr>
          <p:spPr>
            <a:xfrm>
              <a:off x="142825" y="2025875"/>
              <a:ext cx="2475" cy="14750"/>
            </a:xfrm>
            <a:custGeom>
              <a:rect b="b" l="l" r="r" t="t"/>
              <a:pathLst>
                <a:path extrusionOk="0" h="590" w="99">
                  <a:moveTo>
                    <a:pt x="98" y="0"/>
                  </a:moveTo>
                  <a:cubicBezTo>
                    <a:pt x="63" y="45"/>
                    <a:pt x="36" y="89"/>
                    <a:pt x="0" y="134"/>
                  </a:cubicBezTo>
                  <a:lnTo>
                    <a:pt x="0" y="589"/>
                  </a:lnTo>
                  <a:lnTo>
                    <a:pt x="98" y="589"/>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6"/>
            <p:cNvSpPr/>
            <p:nvPr/>
          </p:nvSpPr>
          <p:spPr>
            <a:xfrm>
              <a:off x="142825" y="2043050"/>
              <a:ext cx="2475" cy="85225"/>
            </a:xfrm>
            <a:custGeom>
              <a:rect b="b" l="l" r="r" t="t"/>
              <a:pathLst>
                <a:path extrusionOk="0" h="3409"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6"/>
            <p:cNvSpPr/>
            <p:nvPr/>
          </p:nvSpPr>
          <p:spPr>
            <a:xfrm>
              <a:off x="142825" y="2130700"/>
              <a:ext cx="2475" cy="76950"/>
            </a:xfrm>
            <a:custGeom>
              <a:rect b="b" l="l" r="r" t="t"/>
              <a:pathLst>
                <a:path extrusionOk="0" h="3078" w="99">
                  <a:moveTo>
                    <a:pt x="0" y="0"/>
                  </a:moveTo>
                  <a:lnTo>
                    <a:pt x="0" y="3078"/>
                  </a:lnTo>
                  <a:lnTo>
                    <a:pt x="98" y="307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6"/>
            <p:cNvSpPr/>
            <p:nvPr/>
          </p:nvSpPr>
          <p:spPr>
            <a:xfrm>
              <a:off x="230475" y="2043050"/>
              <a:ext cx="2475" cy="85225"/>
            </a:xfrm>
            <a:custGeom>
              <a:rect b="b" l="l" r="r" t="t"/>
              <a:pathLst>
                <a:path extrusionOk="0" h="3409"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6"/>
            <p:cNvSpPr/>
            <p:nvPr/>
          </p:nvSpPr>
          <p:spPr>
            <a:xfrm>
              <a:off x="230475" y="1935100"/>
              <a:ext cx="2475" cy="17875"/>
            </a:xfrm>
            <a:custGeom>
              <a:rect b="b" l="l" r="r" t="t"/>
              <a:pathLst>
                <a:path extrusionOk="0" h="715" w="99">
                  <a:moveTo>
                    <a:pt x="98" y="0"/>
                  </a:moveTo>
                  <a:cubicBezTo>
                    <a:pt x="72" y="27"/>
                    <a:pt x="36" y="54"/>
                    <a:pt x="0" y="81"/>
                  </a:cubicBezTo>
                  <a:lnTo>
                    <a:pt x="0" y="714"/>
                  </a:lnTo>
                  <a:lnTo>
                    <a:pt x="98" y="714"/>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6"/>
            <p:cNvSpPr/>
            <p:nvPr/>
          </p:nvSpPr>
          <p:spPr>
            <a:xfrm>
              <a:off x="230475" y="1955400"/>
              <a:ext cx="2475" cy="85225"/>
            </a:xfrm>
            <a:custGeom>
              <a:rect b="b" l="l" r="r" t="t"/>
              <a:pathLst>
                <a:path extrusionOk="0" h="3409"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6"/>
            <p:cNvSpPr/>
            <p:nvPr/>
          </p:nvSpPr>
          <p:spPr>
            <a:xfrm>
              <a:off x="230475" y="2130700"/>
              <a:ext cx="2475" cy="75625"/>
            </a:xfrm>
            <a:custGeom>
              <a:rect b="b" l="l" r="r" t="t"/>
              <a:pathLst>
                <a:path extrusionOk="0" h="3025" w="99">
                  <a:moveTo>
                    <a:pt x="0" y="0"/>
                  </a:moveTo>
                  <a:lnTo>
                    <a:pt x="0" y="3024"/>
                  </a:lnTo>
                  <a:lnTo>
                    <a:pt x="98" y="3024"/>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6"/>
            <p:cNvSpPr/>
            <p:nvPr/>
          </p:nvSpPr>
          <p:spPr>
            <a:xfrm>
              <a:off x="318125" y="1883575"/>
              <a:ext cx="2700" cy="69400"/>
            </a:xfrm>
            <a:custGeom>
              <a:rect b="b" l="l" r="r" t="t"/>
              <a:pathLst>
                <a:path extrusionOk="0" h="2776" w="108">
                  <a:moveTo>
                    <a:pt x="107" y="1"/>
                  </a:moveTo>
                  <a:cubicBezTo>
                    <a:pt x="72" y="10"/>
                    <a:pt x="36" y="27"/>
                    <a:pt x="0" y="36"/>
                  </a:cubicBezTo>
                  <a:lnTo>
                    <a:pt x="0" y="2775"/>
                  </a:lnTo>
                  <a:lnTo>
                    <a:pt x="107" y="2775"/>
                  </a:lnTo>
                  <a:lnTo>
                    <a:pt x="10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6"/>
            <p:cNvSpPr/>
            <p:nvPr/>
          </p:nvSpPr>
          <p:spPr>
            <a:xfrm>
              <a:off x="318125" y="2130700"/>
              <a:ext cx="2700" cy="74500"/>
            </a:xfrm>
            <a:custGeom>
              <a:rect b="b" l="l" r="r" t="t"/>
              <a:pathLst>
                <a:path extrusionOk="0" h="2980" w="108">
                  <a:moveTo>
                    <a:pt x="0" y="0"/>
                  </a:moveTo>
                  <a:lnTo>
                    <a:pt x="0" y="2980"/>
                  </a:lnTo>
                  <a:lnTo>
                    <a:pt x="107" y="2980"/>
                  </a:lnTo>
                  <a:lnTo>
                    <a:pt x="1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6"/>
            <p:cNvSpPr/>
            <p:nvPr/>
          </p:nvSpPr>
          <p:spPr>
            <a:xfrm>
              <a:off x="318125" y="2043050"/>
              <a:ext cx="2700" cy="85225"/>
            </a:xfrm>
            <a:custGeom>
              <a:rect b="b" l="l" r="r" t="t"/>
              <a:pathLst>
                <a:path extrusionOk="0" h="3409" w="108">
                  <a:moveTo>
                    <a:pt x="0" y="0"/>
                  </a:moveTo>
                  <a:lnTo>
                    <a:pt x="0" y="3408"/>
                  </a:lnTo>
                  <a:lnTo>
                    <a:pt x="107" y="3408"/>
                  </a:lnTo>
                  <a:lnTo>
                    <a:pt x="1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6"/>
            <p:cNvSpPr/>
            <p:nvPr/>
          </p:nvSpPr>
          <p:spPr>
            <a:xfrm>
              <a:off x="318125" y="1955400"/>
              <a:ext cx="2700" cy="85225"/>
            </a:xfrm>
            <a:custGeom>
              <a:rect b="b" l="l" r="r" t="t"/>
              <a:pathLst>
                <a:path extrusionOk="0" h="3409" w="108">
                  <a:moveTo>
                    <a:pt x="0" y="0"/>
                  </a:moveTo>
                  <a:lnTo>
                    <a:pt x="0" y="3408"/>
                  </a:lnTo>
                  <a:lnTo>
                    <a:pt x="107" y="3408"/>
                  </a:lnTo>
                  <a:lnTo>
                    <a:pt x="1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6"/>
            <p:cNvSpPr/>
            <p:nvPr/>
          </p:nvSpPr>
          <p:spPr>
            <a:xfrm>
              <a:off x="406000" y="1858825"/>
              <a:ext cx="2475" cy="6500"/>
            </a:xfrm>
            <a:custGeom>
              <a:rect b="b" l="l" r="r" t="t"/>
              <a:pathLst>
                <a:path extrusionOk="0" h="260" w="99">
                  <a:moveTo>
                    <a:pt x="98" y="0"/>
                  </a:moveTo>
                  <a:cubicBezTo>
                    <a:pt x="63" y="9"/>
                    <a:pt x="27" y="18"/>
                    <a:pt x="0" y="27"/>
                  </a:cubicBezTo>
                  <a:lnTo>
                    <a:pt x="0" y="259"/>
                  </a:lnTo>
                  <a:lnTo>
                    <a:pt x="98" y="259"/>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6"/>
            <p:cNvSpPr/>
            <p:nvPr/>
          </p:nvSpPr>
          <p:spPr>
            <a:xfrm>
              <a:off x="406000" y="2130700"/>
              <a:ext cx="2475" cy="73175"/>
            </a:xfrm>
            <a:custGeom>
              <a:rect b="b" l="l" r="r" t="t"/>
              <a:pathLst>
                <a:path extrusionOk="0" h="2927" w="99">
                  <a:moveTo>
                    <a:pt x="0" y="0"/>
                  </a:moveTo>
                  <a:lnTo>
                    <a:pt x="0" y="2926"/>
                  </a:lnTo>
                  <a:lnTo>
                    <a:pt x="98" y="2926"/>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6"/>
            <p:cNvSpPr/>
            <p:nvPr/>
          </p:nvSpPr>
          <p:spPr>
            <a:xfrm>
              <a:off x="406000" y="1955400"/>
              <a:ext cx="2475" cy="85225"/>
            </a:xfrm>
            <a:custGeom>
              <a:rect b="b" l="l" r="r" t="t"/>
              <a:pathLst>
                <a:path extrusionOk="0" h="3409"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6"/>
            <p:cNvSpPr/>
            <p:nvPr/>
          </p:nvSpPr>
          <p:spPr>
            <a:xfrm>
              <a:off x="406000" y="1867750"/>
              <a:ext cx="2475" cy="85225"/>
            </a:xfrm>
            <a:custGeom>
              <a:rect b="b" l="l" r="r" t="t"/>
              <a:pathLst>
                <a:path extrusionOk="0" h="3409"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6"/>
            <p:cNvSpPr/>
            <p:nvPr/>
          </p:nvSpPr>
          <p:spPr>
            <a:xfrm>
              <a:off x="406000" y="2043050"/>
              <a:ext cx="2475" cy="85225"/>
            </a:xfrm>
            <a:custGeom>
              <a:rect b="b" l="l" r="r" t="t"/>
              <a:pathLst>
                <a:path extrusionOk="0" h="3409"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6"/>
            <p:cNvSpPr/>
            <p:nvPr/>
          </p:nvSpPr>
          <p:spPr>
            <a:xfrm>
              <a:off x="493650" y="1867750"/>
              <a:ext cx="2475" cy="85225"/>
            </a:xfrm>
            <a:custGeom>
              <a:rect b="b" l="l" r="r" t="t"/>
              <a:pathLst>
                <a:path extrusionOk="0" h="3409"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6"/>
            <p:cNvSpPr/>
            <p:nvPr/>
          </p:nvSpPr>
          <p:spPr>
            <a:xfrm>
              <a:off x="493650" y="1838750"/>
              <a:ext cx="2475" cy="26575"/>
            </a:xfrm>
            <a:custGeom>
              <a:rect b="b" l="l" r="r" t="t"/>
              <a:pathLst>
                <a:path extrusionOk="0" h="1063" w="99">
                  <a:moveTo>
                    <a:pt x="98" y="1"/>
                  </a:moveTo>
                  <a:cubicBezTo>
                    <a:pt x="63" y="9"/>
                    <a:pt x="36" y="18"/>
                    <a:pt x="0" y="27"/>
                  </a:cubicBezTo>
                  <a:lnTo>
                    <a:pt x="0" y="1062"/>
                  </a:lnTo>
                  <a:lnTo>
                    <a:pt x="98" y="1062"/>
                  </a:lnTo>
                  <a:lnTo>
                    <a:pt x="9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6"/>
            <p:cNvSpPr/>
            <p:nvPr/>
          </p:nvSpPr>
          <p:spPr>
            <a:xfrm>
              <a:off x="493650" y="1955400"/>
              <a:ext cx="2475" cy="85225"/>
            </a:xfrm>
            <a:custGeom>
              <a:rect b="b" l="l" r="r" t="t"/>
              <a:pathLst>
                <a:path extrusionOk="0" h="3409"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6"/>
            <p:cNvSpPr/>
            <p:nvPr/>
          </p:nvSpPr>
          <p:spPr>
            <a:xfrm>
              <a:off x="493650" y="2130700"/>
              <a:ext cx="2475" cy="72050"/>
            </a:xfrm>
            <a:custGeom>
              <a:rect b="b" l="l" r="r" t="t"/>
              <a:pathLst>
                <a:path extrusionOk="0" h="2882" w="99">
                  <a:moveTo>
                    <a:pt x="0" y="0"/>
                  </a:moveTo>
                  <a:lnTo>
                    <a:pt x="0" y="2882"/>
                  </a:lnTo>
                  <a:lnTo>
                    <a:pt x="98" y="2882"/>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6"/>
            <p:cNvSpPr/>
            <p:nvPr/>
          </p:nvSpPr>
          <p:spPr>
            <a:xfrm>
              <a:off x="493650" y="2043050"/>
              <a:ext cx="2475" cy="85225"/>
            </a:xfrm>
            <a:custGeom>
              <a:rect b="b" l="l" r="r" t="t"/>
              <a:pathLst>
                <a:path extrusionOk="0" h="3409"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6"/>
            <p:cNvSpPr/>
            <p:nvPr/>
          </p:nvSpPr>
          <p:spPr>
            <a:xfrm>
              <a:off x="581300" y="1808200"/>
              <a:ext cx="2475" cy="57125"/>
            </a:xfrm>
            <a:custGeom>
              <a:rect b="b" l="l" r="r" t="t"/>
              <a:pathLst>
                <a:path extrusionOk="0" h="2285" w="99">
                  <a:moveTo>
                    <a:pt x="98" y="0"/>
                  </a:moveTo>
                  <a:cubicBezTo>
                    <a:pt x="71" y="9"/>
                    <a:pt x="36" y="27"/>
                    <a:pt x="0" y="36"/>
                  </a:cubicBezTo>
                  <a:lnTo>
                    <a:pt x="0" y="2284"/>
                  </a:lnTo>
                  <a:lnTo>
                    <a:pt x="98" y="2284"/>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6"/>
            <p:cNvSpPr/>
            <p:nvPr/>
          </p:nvSpPr>
          <p:spPr>
            <a:xfrm>
              <a:off x="581300" y="1955400"/>
              <a:ext cx="2475" cy="85225"/>
            </a:xfrm>
            <a:custGeom>
              <a:rect b="b" l="l" r="r" t="t"/>
              <a:pathLst>
                <a:path extrusionOk="0" h="3409"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6"/>
            <p:cNvSpPr/>
            <p:nvPr/>
          </p:nvSpPr>
          <p:spPr>
            <a:xfrm>
              <a:off x="581300" y="2043050"/>
              <a:ext cx="2475" cy="85225"/>
            </a:xfrm>
            <a:custGeom>
              <a:rect b="b" l="l" r="r" t="t"/>
              <a:pathLst>
                <a:path extrusionOk="0" h="3409"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6"/>
            <p:cNvSpPr/>
            <p:nvPr/>
          </p:nvSpPr>
          <p:spPr>
            <a:xfrm>
              <a:off x="581300" y="1867750"/>
              <a:ext cx="2475" cy="85225"/>
            </a:xfrm>
            <a:custGeom>
              <a:rect b="b" l="l" r="r" t="t"/>
              <a:pathLst>
                <a:path extrusionOk="0" h="3409" w="99">
                  <a:moveTo>
                    <a:pt x="0" y="0"/>
                  </a:moveTo>
                  <a:lnTo>
                    <a:pt x="0" y="3408"/>
                  </a:lnTo>
                  <a:lnTo>
                    <a:pt x="98" y="340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6"/>
            <p:cNvSpPr/>
            <p:nvPr/>
          </p:nvSpPr>
          <p:spPr>
            <a:xfrm>
              <a:off x="581300" y="2130700"/>
              <a:ext cx="2475" cy="70725"/>
            </a:xfrm>
            <a:custGeom>
              <a:rect b="b" l="l" r="r" t="t"/>
              <a:pathLst>
                <a:path extrusionOk="0" h="2829" w="99">
                  <a:moveTo>
                    <a:pt x="0" y="0"/>
                  </a:moveTo>
                  <a:lnTo>
                    <a:pt x="0" y="2828"/>
                  </a:lnTo>
                  <a:lnTo>
                    <a:pt x="98" y="2828"/>
                  </a:lnTo>
                  <a:lnTo>
                    <a:pt x="9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6"/>
            <p:cNvSpPr/>
            <p:nvPr/>
          </p:nvSpPr>
          <p:spPr>
            <a:xfrm>
              <a:off x="668950" y="1780100"/>
              <a:ext cx="2700" cy="85225"/>
            </a:xfrm>
            <a:custGeom>
              <a:rect b="b" l="l" r="r" t="t"/>
              <a:pathLst>
                <a:path extrusionOk="0" h="3409" w="108">
                  <a:moveTo>
                    <a:pt x="0" y="0"/>
                  </a:moveTo>
                  <a:lnTo>
                    <a:pt x="0" y="3408"/>
                  </a:lnTo>
                  <a:lnTo>
                    <a:pt x="107" y="3408"/>
                  </a:lnTo>
                  <a:lnTo>
                    <a:pt x="1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6"/>
            <p:cNvSpPr/>
            <p:nvPr/>
          </p:nvSpPr>
          <p:spPr>
            <a:xfrm>
              <a:off x="668950" y="1955400"/>
              <a:ext cx="2700" cy="85225"/>
            </a:xfrm>
            <a:custGeom>
              <a:rect b="b" l="l" r="r" t="t"/>
              <a:pathLst>
                <a:path extrusionOk="0" h="3409" w="108">
                  <a:moveTo>
                    <a:pt x="0" y="0"/>
                  </a:moveTo>
                  <a:lnTo>
                    <a:pt x="0" y="3408"/>
                  </a:lnTo>
                  <a:lnTo>
                    <a:pt x="107" y="3408"/>
                  </a:lnTo>
                  <a:lnTo>
                    <a:pt x="1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6"/>
            <p:cNvSpPr/>
            <p:nvPr/>
          </p:nvSpPr>
          <p:spPr>
            <a:xfrm>
              <a:off x="668950" y="1767600"/>
              <a:ext cx="2700" cy="9850"/>
            </a:xfrm>
            <a:custGeom>
              <a:rect b="b" l="l" r="r" t="t"/>
              <a:pathLst>
                <a:path extrusionOk="0" h="394" w="108">
                  <a:moveTo>
                    <a:pt x="107" y="1"/>
                  </a:moveTo>
                  <a:cubicBezTo>
                    <a:pt x="71" y="19"/>
                    <a:pt x="36" y="36"/>
                    <a:pt x="0" y="54"/>
                  </a:cubicBezTo>
                  <a:lnTo>
                    <a:pt x="0" y="393"/>
                  </a:lnTo>
                  <a:lnTo>
                    <a:pt x="107" y="393"/>
                  </a:lnTo>
                  <a:lnTo>
                    <a:pt x="10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6"/>
            <p:cNvSpPr/>
            <p:nvPr/>
          </p:nvSpPr>
          <p:spPr>
            <a:xfrm>
              <a:off x="668950" y="2130700"/>
              <a:ext cx="2700" cy="69600"/>
            </a:xfrm>
            <a:custGeom>
              <a:rect b="b" l="l" r="r" t="t"/>
              <a:pathLst>
                <a:path extrusionOk="0" h="2784" w="108">
                  <a:moveTo>
                    <a:pt x="0" y="0"/>
                  </a:moveTo>
                  <a:lnTo>
                    <a:pt x="0" y="2783"/>
                  </a:lnTo>
                  <a:lnTo>
                    <a:pt x="107" y="2783"/>
                  </a:lnTo>
                  <a:lnTo>
                    <a:pt x="1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6"/>
            <p:cNvSpPr/>
            <p:nvPr/>
          </p:nvSpPr>
          <p:spPr>
            <a:xfrm>
              <a:off x="668950" y="2043050"/>
              <a:ext cx="2700" cy="85225"/>
            </a:xfrm>
            <a:custGeom>
              <a:rect b="b" l="l" r="r" t="t"/>
              <a:pathLst>
                <a:path extrusionOk="0" h="3409" w="108">
                  <a:moveTo>
                    <a:pt x="0" y="0"/>
                  </a:moveTo>
                  <a:lnTo>
                    <a:pt x="0" y="3408"/>
                  </a:lnTo>
                  <a:lnTo>
                    <a:pt x="107" y="3408"/>
                  </a:lnTo>
                  <a:lnTo>
                    <a:pt x="1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6"/>
            <p:cNvSpPr/>
            <p:nvPr/>
          </p:nvSpPr>
          <p:spPr>
            <a:xfrm>
              <a:off x="668950" y="1867750"/>
              <a:ext cx="2700" cy="85225"/>
            </a:xfrm>
            <a:custGeom>
              <a:rect b="b" l="l" r="r" t="t"/>
              <a:pathLst>
                <a:path extrusionOk="0" h="3409" w="108">
                  <a:moveTo>
                    <a:pt x="0" y="0"/>
                  </a:moveTo>
                  <a:lnTo>
                    <a:pt x="0" y="3408"/>
                  </a:lnTo>
                  <a:lnTo>
                    <a:pt x="107" y="3408"/>
                  </a:lnTo>
                  <a:lnTo>
                    <a:pt x="1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6"/>
            <p:cNvSpPr/>
            <p:nvPr/>
          </p:nvSpPr>
          <p:spPr>
            <a:xfrm>
              <a:off x="756800" y="2130700"/>
              <a:ext cx="2500" cy="68475"/>
            </a:xfrm>
            <a:custGeom>
              <a:rect b="b" l="l" r="r" t="t"/>
              <a:pathLst>
                <a:path extrusionOk="0" h="2739" w="100">
                  <a:moveTo>
                    <a:pt x="1" y="0"/>
                  </a:moveTo>
                  <a:lnTo>
                    <a:pt x="1" y="2739"/>
                  </a:lnTo>
                  <a:lnTo>
                    <a:pt x="99" y="2730"/>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6"/>
            <p:cNvSpPr/>
            <p:nvPr/>
          </p:nvSpPr>
          <p:spPr>
            <a:xfrm>
              <a:off x="756800" y="1955400"/>
              <a:ext cx="2500" cy="85225"/>
            </a:xfrm>
            <a:custGeom>
              <a:rect b="b" l="l" r="r" t="t"/>
              <a:pathLst>
                <a:path extrusionOk="0" h="3409" w="100">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6"/>
            <p:cNvSpPr/>
            <p:nvPr/>
          </p:nvSpPr>
          <p:spPr>
            <a:xfrm>
              <a:off x="756800" y="1724575"/>
              <a:ext cx="2500" cy="52875"/>
            </a:xfrm>
            <a:custGeom>
              <a:rect b="b" l="l" r="r" t="t"/>
              <a:pathLst>
                <a:path extrusionOk="0" h="2115" w="100">
                  <a:moveTo>
                    <a:pt x="99" y="0"/>
                  </a:moveTo>
                  <a:cubicBezTo>
                    <a:pt x="63" y="9"/>
                    <a:pt x="28" y="27"/>
                    <a:pt x="1" y="45"/>
                  </a:cubicBezTo>
                  <a:lnTo>
                    <a:pt x="1" y="2114"/>
                  </a:lnTo>
                  <a:lnTo>
                    <a:pt x="99" y="2114"/>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6"/>
            <p:cNvSpPr/>
            <p:nvPr/>
          </p:nvSpPr>
          <p:spPr>
            <a:xfrm>
              <a:off x="756800" y="1867750"/>
              <a:ext cx="2500" cy="85225"/>
            </a:xfrm>
            <a:custGeom>
              <a:rect b="b" l="l" r="r" t="t"/>
              <a:pathLst>
                <a:path extrusionOk="0" h="3409" w="100">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6"/>
            <p:cNvSpPr/>
            <p:nvPr/>
          </p:nvSpPr>
          <p:spPr>
            <a:xfrm>
              <a:off x="756800" y="2043050"/>
              <a:ext cx="2500" cy="85225"/>
            </a:xfrm>
            <a:custGeom>
              <a:rect b="b" l="l" r="r" t="t"/>
              <a:pathLst>
                <a:path extrusionOk="0" h="3409" w="100">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6"/>
            <p:cNvSpPr/>
            <p:nvPr/>
          </p:nvSpPr>
          <p:spPr>
            <a:xfrm>
              <a:off x="756800" y="1780100"/>
              <a:ext cx="2500" cy="85225"/>
            </a:xfrm>
            <a:custGeom>
              <a:rect b="b" l="l" r="r" t="t"/>
              <a:pathLst>
                <a:path extrusionOk="0" h="3409" w="100">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6"/>
            <p:cNvSpPr/>
            <p:nvPr/>
          </p:nvSpPr>
          <p:spPr>
            <a:xfrm>
              <a:off x="844450" y="2130700"/>
              <a:ext cx="2500" cy="67150"/>
            </a:xfrm>
            <a:custGeom>
              <a:rect b="b" l="l" r="r" t="t"/>
              <a:pathLst>
                <a:path extrusionOk="0" h="2686" w="100">
                  <a:moveTo>
                    <a:pt x="1" y="0"/>
                  </a:moveTo>
                  <a:lnTo>
                    <a:pt x="1" y="2685"/>
                  </a:lnTo>
                  <a:lnTo>
                    <a:pt x="99" y="2685"/>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6"/>
            <p:cNvSpPr/>
            <p:nvPr/>
          </p:nvSpPr>
          <p:spPr>
            <a:xfrm>
              <a:off x="844450" y="1955400"/>
              <a:ext cx="2500" cy="85225"/>
            </a:xfrm>
            <a:custGeom>
              <a:rect b="b" l="l" r="r" t="t"/>
              <a:pathLst>
                <a:path extrusionOk="0" h="3409" w="100">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6"/>
            <p:cNvSpPr/>
            <p:nvPr/>
          </p:nvSpPr>
          <p:spPr>
            <a:xfrm>
              <a:off x="844450" y="1867750"/>
              <a:ext cx="2500" cy="85225"/>
            </a:xfrm>
            <a:custGeom>
              <a:rect b="b" l="l" r="r" t="t"/>
              <a:pathLst>
                <a:path extrusionOk="0" h="3409" w="100">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6"/>
            <p:cNvSpPr/>
            <p:nvPr/>
          </p:nvSpPr>
          <p:spPr>
            <a:xfrm>
              <a:off x="844450" y="1692225"/>
              <a:ext cx="2500" cy="85225"/>
            </a:xfrm>
            <a:custGeom>
              <a:rect b="b" l="l" r="r" t="t"/>
              <a:pathLst>
                <a:path extrusionOk="0" h="3409" w="100">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6"/>
            <p:cNvSpPr/>
            <p:nvPr/>
          </p:nvSpPr>
          <p:spPr>
            <a:xfrm>
              <a:off x="844450" y="1780100"/>
              <a:ext cx="2500" cy="85225"/>
            </a:xfrm>
            <a:custGeom>
              <a:rect b="b" l="l" r="r" t="t"/>
              <a:pathLst>
                <a:path extrusionOk="0" h="3409" w="100">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6"/>
            <p:cNvSpPr/>
            <p:nvPr/>
          </p:nvSpPr>
          <p:spPr>
            <a:xfrm>
              <a:off x="844450" y="1686425"/>
              <a:ext cx="2500" cy="3375"/>
            </a:xfrm>
            <a:custGeom>
              <a:rect b="b" l="l" r="r" t="t"/>
              <a:pathLst>
                <a:path extrusionOk="0" h="135" w="100">
                  <a:moveTo>
                    <a:pt x="99" y="1"/>
                  </a:moveTo>
                  <a:cubicBezTo>
                    <a:pt x="63" y="9"/>
                    <a:pt x="37" y="27"/>
                    <a:pt x="1" y="36"/>
                  </a:cubicBezTo>
                  <a:lnTo>
                    <a:pt x="1" y="134"/>
                  </a:lnTo>
                  <a:lnTo>
                    <a:pt x="99" y="134"/>
                  </a:lnTo>
                  <a:lnTo>
                    <a:pt x="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6"/>
            <p:cNvSpPr/>
            <p:nvPr/>
          </p:nvSpPr>
          <p:spPr>
            <a:xfrm>
              <a:off x="844450" y="2043050"/>
              <a:ext cx="2500" cy="85225"/>
            </a:xfrm>
            <a:custGeom>
              <a:rect b="b" l="l" r="r" t="t"/>
              <a:pathLst>
                <a:path extrusionOk="0" h="3409" w="100">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6"/>
            <p:cNvSpPr/>
            <p:nvPr/>
          </p:nvSpPr>
          <p:spPr>
            <a:xfrm>
              <a:off x="932100" y="1955400"/>
              <a:ext cx="2500" cy="85225"/>
            </a:xfrm>
            <a:custGeom>
              <a:rect b="b" l="l" r="r" t="t"/>
              <a:pathLst>
                <a:path extrusionOk="0" h="3409" w="100">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6"/>
            <p:cNvSpPr/>
            <p:nvPr/>
          </p:nvSpPr>
          <p:spPr>
            <a:xfrm>
              <a:off x="932100" y="2043050"/>
              <a:ext cx="2500" cy="85225"/>
            </a:xfrm>
            <a:custGeom>
              <a:rect b="b" l="l" r="r" t="t"/>
              <a:pathLst>
                <a:path extrusionOk="0" h="3409" w="100">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6"/>
            <p:cNvSpPr/>
            <p:nvPr/>
          </p:nvSpPr>
          <p:spPr>
            <a:xfrm>
              <a:off x="932100" y="2130700"/>
              <a:ext cx="2500" cy="66025"/>
            </a:xfrm>
            <a:custGeom>
              <a:rect b="b" l="l" r="r" t="t"/>
              <a:pathLst>
                <a:path extrusionOk="0" h="2641" w="100">
                  <a:moveTo>
                    <a:pt x="1" y="0"/>
                  </a:moveTo>
                  <a:lnTo>
                    <a:pt x="1" y="2641"/>
                  </a:lnTo>
                  <a:lnTo>
                    <a:pt x="99" y="2632"/>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6"/>
            <p:cNvSpPr/>
            <p:nvPr/>
          </p:nvSpPr>
          <p:spPr>
            <a:xfrm>
              <a:off x="932100" y="1660550"/>
              <a:ext cx="2500" cy="29250"/>
            </a:xfrm>
            <a:custGeom>
              <a:rect b="b" l="l" r="r" t="t"/>
              <a:pathLst>
                <a:path extrusionOk="0" h="1170" w="100">
                  <a:moveTo>
                    <a:pt x="99" y="1"/>
                  </a:moveTo>
                  <a:cubicBezTo>
                    <a:pt x="63" y="10"/>
                    <a:pt x="37" y="19"/>
                    <a:pt x="1" y="27"/>
                  </a:cubicBezTo>
                  <a:lnTo>
                    <a:pt x="1" y="1169"/>
                  </a:lnTo>
                  <a:lnTo>
                    <a:pt x="99" y="1169"/>
                  </a:lnTo>
                  <a:lnTo>
                    <a:pt x="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6"/>
            <p:cNvSpPr/>
            <p:nvPr/>
          </p:nvSpPr>
          <p:spPr>
            <a:xfrm>
              <a:off x="932100" y="1692225"/>
              <a:ext cx="2500" cy="85225"/>
            </a:xfrm>
            <a:custGeom>
              <a:rect b="b" l="l" r="r" t="t"/>
              <a:pathLst>
                <a:path extrusionOk="0" h="3409" w="100">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6"/>
            <p:cNvSpPr/>
            <p:nvPr/>
          </p:nvSpPr>
          <p:spPr>
            <a:xfrm>
              <a:off x="932100" y="1780100"/>
              <a:ext cx="2500" cy="85225"/>
            </a:xfrm>
            <a:custGeom>
              <a:rect b="b" l="l" r="r" t="t"/>
              <a:pathLst>
                <a:path extrusionOk="0" h="3409" w="100">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6"/>
            <p:cNvSpPr/>
            <p:nvPr/>
          </p:nvSpPr>
          <p:spPr>
            <a:xfrm>
              <a:off x="932100" y="1867750"/>
              <a:ext cx="2500" cy="85225"/>
            </a:xfrm>
            <a:custGeom>
              <a:rect b="b" l="l" r="r" t="t"/>
              <a:pathLst>
                <a:path extrusionOk="0" h="3409" w="100">
                  <a:moveTo>
                    <a:pt x="1" y="0"/>
                  </a:moveTo>
                  <a:lnTo>
                    <a:pt x="1" y="3408"/>
                  </a:lnTo>
                  <a:lnTo>
                    <a:pt x="99" y="3408"/>
                  </a:lnTo>
                  <a:lnTo>
                    <a:pt x="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6"/>
            <p:cNvSpPr/>
            <p:nvPr/>
          </p:nvSpPr>
          <p:spPr>
            <a:xfrm>
              <a:off x="831750" y="1689775"/>
              <a:ext cx="178000" cy="2475"/>
            </a:xfrm>
            <a:custGeom>
              <a:rect b="b" l="l" r="r" t="t"/>
              <a:pathLst>
                <a:path extrusionOk="0" h="99" w="7120">
                  <a:moveTo>
                    <a:pt x="250" y="0"/>
                  </a:moveTo>
                  <a:cubicBezTo>
                    <a:pt x="170" y="36"/>
                    <a:pt x="81" y="72"/>
                    <a:pt x="0" y="98"/>
                  </a:cubicBezTo>
                  <a:lnTo>
                    <a:pt x="7119" y="98"/>
                  </a:lnTo>
                  <a:lnTo>
                    <a:pt x="711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6"/>
            <p:cNvSpPr/>
            <p:nvPr/>
          </p:nvSpPr>
          <p:spPr>
            <a:xfrm>
              <a:off x="646200" y="1777425"/>
              <a:ext cx="363550" cy="2700"/>
            </a:xfrm>
            <a:custGeom>
              <a:rect b="b" l="l" r="r" t="t"/>
              <a:pathLst>
                <a:path extrusionOk="0" h="108" w="14542">
                  <a:moveTo>
                    <a:pt x="205" y="0"/>
                  </a:moveTo>
                  <a:cubicBezTo>
                    <a:pt x="134" y="36"/>
                    <a:pt x="63" y="72"/>
                    <a:pt x="0" y="107"/>
                  </a:cubicBezTo>
                  <a:lnTo>
                    <a:pt x="14541" y="107"/>
                  </a:lnTo>
                  <a:lnTo>
                    <a:pt x="1454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6"/>
            <p:cNvSpPr/>
            <p:nvPr/>
          </p:nvSpPr>
          <p:spPr>
            <a:xfrm>
              <a:off x="371200" y="1865300"/>
              <a:ext cx="638550" cy="2475"/>
            </a:xfrm>
            <a:custGeom>
              <a:rect b="b" l="l" r="r" t="t"/>
              <a:pathLst>
                <a:path extrusionOk="0" h="99" w="25542">
                  <a:moveTo>
                    <a:pt x="393" y="0"/>
                  </a:moveTo>
                  <a:cubicBezTo>
                    <a:pt x="268" y="27"/>
                    <a:pt x="134" y="63"/>
                    <a:pt x="0" y="98"/>
                  </a:cubicBezTo>
                  <a:lnTo>
                    <a:pt x="25541" y="98"/>
                  </a:lnTo>
                  <a:lnTo>
                    <a:pt x="2554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6"/>
            <p:cNvSpPr/>
            <p:nvPr/>
          </p:nvSpPr>
          <p:spPr>
            <a:xfrm>
              <a:off x="209275" y="1952950"/>
              <a:ext cx="800475" cy="2475"/>
            </a:xfrm>
            <a:custGeom>
              <a:rect b="b" l="l" r="r" t="t"/>
              <a:pathLst>
                <a:path extrusionOk="0" h="99" w="32019">
                  <a:moveTo>
                    <a:pt x="117" y="0"/>
                  </a:moveTo>
                  <a:cubicBezTo>
                    <a:pt x="81" y="36"/>
                    <a:pt x="45" y="63"/>
                    <a:pt x="1" y="98"/>
                  </a:cubicBezTo>
                  <a:lnTo>
                    <a:pt x="32018" y="98"/>
                  </a:lnTo>
                  <a:lnTo>
                    <a:pt x="3201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6"/>
            <p:cNvSpPr/>
            <p:nvPr/>
          </p:nvSpPr>
          <p:spPr>
            <a:xfrm>
              <a:off x="132550" y="2040600"/>
              <a:ext cx="877200" cy="2475"/>
            </a:xfrm>
            <a:custGeom>
              <a:rect b="b" l="l" r="r" t="t"/>
              <a:pathLst>
                <a:path extrusionOk="0" h="99" w="35088">
                  <a:moveTo>
                    <a:pt x="72" y="0"/>
                  </a:moveTo>
                  <a:cubicBezTo>
                    <a:pt x="46" y="36"/>
                    <a:pt x="19" y="71"/>
                    <a:pt x="1" y="98"/>
                  </a:cubicBezTo>
                  <a:lnTo>
                    <a:pt x="35087" y="98"/>
                  </a:lnTo>
                  <a:lnTo>
                    <a:pt x="350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6"/>
            <p:cNvSpPr/>
            <p:nvPr/>
          </p:nvSpPr>
          <p:spPr>
            <a:xfrm>
              <a:off x="76800" y="2128250"/>
              <a:ext cx="932950" cy="2475"/>
            </a:xfrm>
            <a:custGeom>
              <a:rect b="b" l="l" r="r" t="t"/>
              <a:pathLst>
                <a:path extrusionOk="0" h="99" w="37318">
                  <a:moveTo>
                    <a:pt x="63" y="0"/>
                  </a:moveTo>
                  <a:cubicBezTo>
                    <a:pt x="45" y="36"/>
                    <a:pt x="27" y="71"/>
                    <a:pt x="1" y="98"/>
                  </a:cubicBezTo>
                  <a:lnTo>
                    <a:pt x="37317" y="98"/>
                  </a:lnTo>
                  <a:lnTo>
                    <a:pt x="3731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3" name="Google Shape;373;p26"/>
          <p:cNvGrpSpPr/>
          <p:nvPr/>
        </p:nvGrpSpPr>
        <p:grpSpPr>
          <a:xfrm>
            <a:off x="7991401" y="284021"/>
            <a:ext cx="842871" cy="1020680"/>
            <a:chOff x="5192425" y="1134275"/>
            <a:chExt cx="714600" cy="865350"/>
          </a:xfrm>
        </p:grpSpPr>
        <p:sp>
          <p:nvSpPr>
            <p:cNvPr id="374" name="Google Shape;374;p26"/>
            <p:cNvSpPr/>
            <p:nvPr/>
          </p:nvSpPr>
          <p:spPr>
            <a:xfrm>
              <a:off x="5207125" y="1134275"/>
              <a:ext cx="699900" cy="865350"/>
            </a:xfrm>
            <a:custGeom>
              <a:rect b="b" l="l" r="r" t="t"/>
              <a:pathLst>
                <a:path extrusionOk="0" h="34614" w="27996">
                  <a:moveTo>
                    <a:pt x="15550" y="0"/>
                  </a:moveTo>
                  <a:cubicBezTo>
                    <a:pt x="14738" y="0"/>
                    <a:pt x="14087" y="643"/>
                    <a:pt x="14069" y="1455"/>
                  </a:cubicBezTo>
                  <a:cubicBezTo>
                    <a:pt x="13971" y="5148"/>
                    <a:pt x="13409" y="8136"/>
                    <a:pt x="12892" y="10144"/>
                  </a:cubicBezTo>
                  <a:cubicBezTo>
                    <a:pt x="12883" y="10153"/>
                    <a:pt x="12874" y="10153"/>
                    <a:pt x="12865" y="10153"/>
                  </a:cubicBezTo>
                  <a:cubicBezTo>
                    <a:pt x="12365" y="10153"/>
                    <a:pt x="11866" y="10215"/>
                    <a:pt x="11366" y="10331"/>
                  </a:cubicBezTo>
                  <a:cubicBezTo>
                    <a:pt x="11241" y="10367"/>
                    <a:pt x="11108" y="10402"/>
                    <a:pt x="10974" y="10438"/>
                  </a:cubicBezTo>
                  <a:cubicBezTo>
                    <a:pt x="9109" y="10991"/>
                    <a:pt x="7370" y="12320"/>
                    <a:pt x="6076" y="14194"/>
                  </a:cubicBezTo>
                  <a:cubicBezTo>
                    <a:pt x="6049" y="14229"/>
                    <a:pt x="6023" y="14256"/>
                    <a:pt x="6005" y="14292"/>
                  </a:cubicBezTo>
                  <a:lnTo>
                    <a:pt x="5978" y="14328"/>
                  </a:lnTo>
                  <a:cubicBezTo>
                    <a:pt x="5969" y="14354"/>
                    <a:pt x="5951" y="14381"/>
                    <a:pt x="5933" y="14399"/>
                  </a:cubicBezTo>
                  <a:lnTo>
                    <a:pt x="5916" y="14435"/>
                  </a:lnTo>
                  <a:lnTo>
                    <a:pt x="5835" y="14559"/>
                  </a:lnTo>
                  <a:cubicBezTo>
                    <a:pt x="5817" y="14577"/>
                    <a:pt x="5808" y="14604"/>
                    <a:pt x="5791" y="14631"/>
                  </a:cubicBezTo>
                  <a:lnTo>
                    <a:pt x="5764" y="14675"/>
                  </a:lnTo>
                  <a:cubicBezTo>
                    <a:pt x="5746" y="14702"/>
                    <a:pt x="5693" y="14791"/>
                    <a:pt x="5693" y="14791"/>
                  </a:cubicBezTo>
                  <a:lnTo>
                    <a:pt x="5621" y="14916"/>
                  </a:lnTo>
                  <a:cubicBezTo>
                    <a:pt x="5568" y="14997"/>
                    <a:pt x="5523" y="15086"/>
                    <a:pt x="5469" y="15166"/>
                  </a:cubicBezTo>
                  <a:lnTo>
                    <a:pt x="5461" y="15193"/>
                  </a:lnTo>
                  <a:cubicBezTo>
                    <a:pt x="5461" y="15193"/>
                    <a:pt x="5416" y="15273"/>
                    <a:pt x="5398" y="15309"/>
                  </a:cubicBezTo>
                  <a:lnTo>
                    <a:pt x="5318" y="15443"/>
                  </a:lnTo>
                  <a:cubicBezTo>
                    <a:pt x="5318" y="15443"/>
                    <a:pt x="5264" y="15550"/>
                    <a:pt x="5246" y="15585"/>
                  </a:cubicBezTo>
                  <a:cubicBezTo>
                    <a:pt x="5246" y="15585"/>
                    <a:pt x="5184" y="15701"/>
                    <a:pt x="5166" y="15737"/>
                  </a:cubicBezTo>
                  <a:lnTo>
                    <a:pt x="5077" y="15924"/>
                  </a:lnTo>
                  <a:cubicBezTo>
                    <a:pt x="4997" y="16076"/>
                    <a:pt x="4916" y="16237"/>
                    <a:pt x="4836" y="16397"/>
                  </a:cubicBezTo>
                  <a:cubicBezTo>
                    <a:pt x="4836" y="16397"/>
                    <a:pt x="4783" y="16513"/>
                    <a:pt x="4756" y="16567"/>
                  </a:cubicBezTo>
                  <a:cubicBezTo>
                    <a:pt x="4756" y="16567"/>
                    <a:pt x="4702" y="16683"/>
                    <a:pt x="4676" y="16736"/>
                  </a:cubicBezTo>
                  <a:lnTo>
                    <a:pt x="4586" y="16932"/>
                  </a:lnTo>
                  <a:cubicBezTo>
                    <a:pt x="4452" y="17218"/>
                    <a:pt x="4310" y="17521"/>
                    <a:pt x="4176" y="17842"/>
                  </a:cubicBezTo>
                  <a:cubicBezTo>
                    <a:pt x="4176" y="17842"/>
                    <a:pt x="4087" y="18039"/>
                    <a:pt x="4087" y="18048"/>
                  </a:cubicBezTo>
                  <a:cubicBezTo>
                    <a:pt x="3757" y="18797"/>
                    <a:pt x="3427" y="19609"/>
                    <a:pt x="3105" y="20456"/>
                  </a:cubicBezTo>
                  <a:cubicBezTo>
                    <a:pt x="3105" y="20456"/>
                    <a:pt x="3105" y="20456"/>
                    <a:pt x="3105" y="20465"/>
                  </a:cubicBezTo>
                  <a:cubicBezTo>
                    <a:pt x="3043" y="20608"/>
                    <a:pt x="2989" y="20760"/>
                    <a:pt x="2927" y="20911"/>
                  </a:cubicBezTo>
                  <a:lnTo>
                    <a:pt x="2918" y="20938"/>
                  </a:lnTo>
                  <a:cubicBezTo>
                    <a:pt x="2865" y="21090"/>
                    <a:pt x="2811" y="21232"/>
                    <a:pt x="2757" y="21384"/>
                  </a:cubicBezTo>
                  <a:lnTo>
                    <a:pt x="2749" y="21402"/>
                  </a:lnTo>
                  <a:cubicBezTo>
                    <a:pt x="2695" y="21554"/>
                    <a:pt x="2633" y="21705"/>
                    <a:pt x="2579" y="21866"/>
                  </a:cubicBezTo>
                  <a:lnTo>
                    <a:pt x="2579" y="21875"/>
                  </a:lnTo>
                  <a:cubicBezTo>
                    <a:pt x="2517" y="22026"/>
                    <a:pt x="2463" y="22178"/>
                    <a:pt x="2410" y="22339"/>
                  </a:cubicBezTo>
                  <a:lnTo>
                    <a:pt x="2401" y="22356"/>
                  </a:lnTo>
                  <a:cubicBezTo>
                    <a:pt x="2294" y="22669"/>
                    <a:pt x="2187" y="22981"/>
                    <a:pt x="2079" y="23302"/>
                  </a:cubicBezTo>
                  <a:lnTo>
                    <a:pt x="2071" y="23329"/>
                  </a:lnTo>
                  <a:cubicBezTo>
                    <a:pt x="1964" y="23641"/>
                    <a:pt x="1856" y="23953"/>
                    <a:pt x="1758" y="24266"/>
                  </a:cubicBezTo>
                  <a:lnTo>
                    <a:pt x="1749" y="24292"/>
                  </a:lnTo>
                  <a:cubicBezTo>
                    <a:pt x="1705" y="24444"/>
                    <a:pt x="1651" y="24596"/>
                    <a:pt x="1607" y="24756"/>
                  </a:cubicBezTo>
                  <a:cubicBezTo>
                    <a:pt x="1607" y="24756"/>
                    <a:pt x="1598" y="24765"/>
                    <a:pt x="1598" y="24765"/>
                  </a:cubicBezTo>
                  <a:cubicBezTo>
                    <a:pt x="1553" y="24917"/>
                    <a:pt x="1509" y="25077"/>
                    <a:pt x="1455" y="25229"/>
                  </a:cubicBezTo>
                  <a:lnTo>
                    <a:pt x="1455" y="25247"/>
                  </a:lnTo>
                  <a:cubicBezTo>
                    <a:pt x="1401" y="25399"/>
                    <a:pt x="1357" y="25550"/>
                    <a:pt x="1312" y="25702"/>
                  </a:cubicBezTo>
                  <a:lnTo>
                    <a:pt x="1312" y="25720"/>
                  </a:lnTo>
                  <a:cubicBezTo>
                    <a:pt x="1259" y="25880"/>
                    <a:pt x="1214" y="26032"/>
                    <a:pt x="1178" y="26175"/>
                  </a:cubicBezTo>
                  <a:lnTo>
                    <a:pt x="1170" y="26192"/>
                  </a:lnTo>
                  <a:cubicBezTo>
                    <a:pt x="1125" y="26344"/>
                    <a:pt x="1089" y="26496"/>
                    <a:pt x="1045" y="26639"/>
                  </a:cubicBezTo>
                  <a:lnTo>
                    <a:pt x="1036" y="26665"/>
                  </a:lnTo>
                  <a:cubicBezTo>
                    <a:pt x="955" y="26969"/>
                    <a:pt x="875" y="27263"/>
                    <a:pt x="795" y="27557"/>
                  </a:cubicBezTo>
                  <a:lnTo>
                    <a:pt x="795" y="27584"/>
                  </a:lnTo>
                  <a:cubicBezTo>
                    <a:pt x="732" y="27825"/>
                    <a:pt x="670" y="28057"/>
                    <a:pt x="616" y="28280"/>
                  </a:cubicBezTo>
                  <a:lnTo>
                    <a:pt x="608" y="28316"/>
                  </a:lnTo>
                  <a:cubicBezTo>
                    <a:pt x="563" y="28503"/>
                    <a:pt x="518" y="28681"/>
                    <a:pt x="483" y="28842"/>
                  </a:cubicBezTo>
                  <a:cubicBezTo>
                    <a:pt x="483" y="28851"/>
                    <a:pt x="483" y="28860"/>
                    <a:pt x="483" y="28860"/>
                  </a:cubicBezTo>
                  <a:cubicBezTo>
                    <a:pt x="447" y="29020"/>
                    <a:pt x="411" y="29181"/>
                    <a:pt x="376" y="29342"/>
                  </a:cubicBezTo>
                  <a:lnTo>
                    <a:pt x="376" y="29351"/>
                  </a:lnTo>
                  <a:cubicBezTo>
                    <a:pt x="331" y="29565"/>
                    <a:pt x="295" y="29770"/>
                    <a:pt x="251" y="29966"/>
                  </a:cubicBezTo>
                  <a:cubicBezTo>
                    <a:pt x="251" y="29966"/>
                    <a:pt x="251" y="29984"/>
                    <a:pt x="251" y="29984"/>
                  </a:cubicBezTo>
                  <a:cubicBezTo>
                    <a:pt x="242" y="30046"/>
                    <a:pt x="233" y="30109"/>
                    <a:pt x="224" y="30162"/>
                  </a:cubicBezTo>
                  <a:lnTo>
                    <a:pt x="215" y="30189"/>
                  </a:lnTo>
                  <a:cubicBezTo>
                    <a:pt x="179" y="30385"/>
                    <a:pt x="153" y="30573"/>
                    <a:pt x="126" y="30760"/>
                  </a:cubicBezTo>
                  <a:lnTo>
                    <a:pt x="126" y="30778"/>
                  </a:lnTo>
                  <a:cubicBezTo>
                    <a:pt x="117" y="30840"/>
                    <a:pt x="108" y="30894"/>
                    <a:pt x="99" y="30947"/>
                  </a:cubicBezTo>
                  <a:lnTo>
                    <a:pt x="99" y="30965"/>
                  </a:lnTo>
                  <a:cubicBezTo>
                    <a:pt x="81" y="31081"/>
                    <a:pt x="72" y="31197"/>
                    <a:pt x="54" y="31322"/>
                  </a:cubicBezTo>
                  <a:lnTo>
                    <a:pt x="54" y="31340"/>
                  </a:lnTo>
                  <a:cubicBezTo>
                    <a:pt x="46" y="31384"/>
                    <a:pt x="46" y="31438"/>
                    <a:pt x="37" y="31483"/>
                  </a:cubicBezTo>
                  <a:lnTo>
                    <a:pt x="37" y="31518"/>
                  </a:lnTo>
                  <a:cubicBezTo>
                    <a:pt x="37" y="31563"/>
                    <a:pt x="28" y="31616"/>
                    <a:pt x="28" y="31661"/>
                  </a:cubicBezTo>
                  <a:cubicBezTo>
                    <a:pt x="28" y="31661"/>
                    <a:pt x="28" y="31679"/>
                    <a:pt x="28" y="31679"/>
                  </a:cubicBezTo>
                  <a:cubicBezTo>
                    <a:pt x="19" y="31786"/>
                    <a:pt x="10" y="31893"/>
                    <a:pt x="1" y="31991"/>
                  </a:cubicBezTo>
                  <a:lnTo>
                    <a:pt x="1" y="32027"/>
                  </a:lnTo>
                  <a:cubicBezTo>
                    <a:pt x="1" y="32071"/>
                    <a:pt x="1" y="32107"/>
                    <a:pt x="1" y="32152"/>
                  </a:cubicBezTo>
                  <a:lnTo>
                    <a:pt x="1" y="32187"/>
                  </a:lnTo>
                  <a:cubicBezTo>
                    <a:pt x="1" y="32232"/>
                    <a:pt x="1" y="32277"/>
                    <a:pt x="1" y="32312"/>
                  </a:cubicBezTo>
                  <a:lnTo>
                    <a:pt x="1" y="32330"/>
                  </a:lnTo>
                  <a:cubicBezTo>
                    <a:pt x="1" y="32384"/>
                    <a:pt x="1" y="32428"/>
                    <a:pt x="1" y="32482"/>
                  </a:cubicBezTo>
                  <a:lnTo>
                    <a:pt x="1" y="32500"/>
                  </a:lnTo>
                  <a:cubicBezTo>
                    <a:pt x="1" y="32535"/>
                    <a:pt x="1" y="32580"/>
                    <a:pt x="10" y="32625"/>
                  </a:cubicBezTo>
                  <a:lnTo>
                    <a:pt x="10" y="32651"/>
                  </a:lnTo>
                  <a:cubicBezTo>
                    <a:pt x="10" y="32687"/>
                    <a:pt x="10" y="32723"/>
                    <a:pt x="19" y="32758"/>
                  </a:cubicBezTo>
                  <a:lnTo>
                    <a:pt x="19" y="32794"/>
                  </a:lnTo>
                  <a:cubicBezTo>
                    <a:pt x="28" y="32883"/>
                    <a:pt x="37" y="32972"/>
                    <a:pt x="46" y="33053"/>
                  </a:cubicBezTo>
                  <a:lnTo>
                    <a:pt x="54" y="33088"/>
                  </a:lnTo>
                  <a:cubicBezTo>
                    <a:pt x="63" y="33124"/>
                    <a:pt x="63" y="33151"/>
                    <a:pt x="72" y="33187"/>
                  </a:cubicBezTo>
                  <a:lnTo>
                    <a:pt x="81" y="33222"/>
                  </a:lnTo>
                  <a:cubicBezTo>
                    <a:pt x="90" y="33258"/>
                    <a:pt x="90" y="33294"/>
                    <a:pt x="99" y="33320"/>
                  </a:cubicBezTo>
                  <a:lnTo>
                    <a:pt x="108" y="33356"/>
                  </a:lnTo>
                  <a:cubicBezTo>
                    <a:pt x="117" y="33392"/>
                    <a:pt x="135" y="33436"/>
                    <a:pt x="144" y="33472"/>
                  </a:cubicBezTo>
                  <a:cubicBezTo>
                    <a:pt x="144" y="33481"/>
                    <a:pt x="153" y="33490"/>
                    <a:pt x="153" y="33499"/>
                  </a:cubicBezTo>
                  <a:cubicBezTo>
                    <a:pt x="161" y="33534"/>
                    <a:pt x="170" y="33570"/>
                    <a:pt x="188" y="33597"/>
                  </a:cubicBezTo>
                  <a:cubicBezTo>
                    <a:pt x="188" y="33615"/>
                    <a:pt x="197" y="33624"/>
                    <a:pt x="197" y="33633"/>
                  </a:cubicBezTo>
                  <a:cubicBezTo>
                    <a:pt x="215" y="33668"/>
                    <a:pt x="224" y="33695"/>
                    <a:pt x="233" y="33722"/>
                  </a:cubicBezTo>
                  <a:cubicBezTo>
                    <a:pt x="242" y="33731"/>
                    <a:pt x="251" y="33749"/>
                    <a:pt x="251" y="33757"/>
                  </a:cubicBezTo>
                  <a:cubicBezTo>
                    <a:pt x="269" y="33793"/>
                    <a:pt x="286" y="33820"/>
                    <a:pt x="304" y="33847"/>
                  </a:cubicBezTo>
                  <a:cubicBezTo>
                    <a:pt x="304" y="33865"/>
                    <a:pt x="313" y="33873"/>
                    <a:pt x="322" y="33882"/>
                  </a:cubicBezTo>
                  <a:cubicBezTo>
                    <a:pt x="340" y="33918"/>
                    <a:pt x="367" y="33963"/>
                    <a:pt x="393" y="33998"/>
                  </a:cubicBezTo>
                  <a:cubicBezTo>
                    <a:pt x="402" y="34007"/>
                    <a:pt x="411" y="34025"/>
                    <a:pt x="420" y="34034"/>
                  </a:cubicBezTo>
                  <a:cubicBezTo>
                    <a:pt x="438" y="34061"/>
                    <a:pt x="456" y="34088"/>
                    <a:pt x="483" y="34114"/>
                  </a:cubicBezTo>
                  <a:cubicBezTo>
                    <a:pt x="492" y="34123"/>
                    <a:pt x="509" y="34141"/>
                    <a:pt x="518" y="34150"/>
                  </a:cubicBezTo>
                  <a:cubicBezTo>
                    <a:pt x="536" y="34177"/>
                    <a:pt x="563" y="34204"/>
                    <a:pt x="590" y="34221"/>
                  </a:cubicBezTo>
                  <a:cubicBezTo>
                    <a:pt x="590" y="34221"/>
                    <a:pt x="590" y="34221"/>
                    <a:pt x="590" y="34230"/>
                  </a:cubicBezTo>
                  <a:cubicBezTo>
                    <a:pt x="599" y="34239"/>
                    <a:pt x="616" y="34248"/>
                    <a:pt x="625" y="34257"/>
                  </a:cubicBezTo>
                  <a:cubicBezTo>
                    <a:pt x="661" y="34293"/>
                    <a:pt x="706" y="34320"/>
                    <a:pt x="741" y="34355"/>
                  </a:cubicBezTo>
                  <a:lnTo>
                    <a:pt x="750" y="34355"/>
                  </a:lnTo>
                  <a:cubicBezTo>
                    <a:pt x="786" y="34382"/>
                    <a:pt x="822" y="34400"/>
                    <a:pt x="857" y="34427"/>
                  </a:cubicBezTo>
                  <a:cubicBezTo>
                    <a:pt x="875" y="34435"/>
                    <a:pt x="893" y="34444"/>
                    <a:pt x="902" y="34444"/>
                  </a:cubicBezTo>
                  <a:cubicBezTo>
                    <a:pt x="929" y="34462"/>
                    <a:pt x="947" y="34471"/>
                    <a:pt x="973" y="34480"/>
                  </a:cubicBezTo>
                  <a:lnTo>
                    <a:pt x="982" y="34480"/>
                  </a:lnTo>
                  <a:cubicBezTo>
                    <a:pt x="991" y="34489"/>
                    <a:pt x="1009" y="34498"/>
                    <a:pt x="1027" y="34498"/>
                  </a:cubicBezTo>
                  <a:cubicBezTo>
                    <a:pt x="1045" y="34507"/>
                    <a:pt x="1071" y="34516"/>
                    <a:pt x="1089" y="34525"/>
                  </a:cubicBezTo>
                  <a:cubicBezTo>
                    <a:pt x="1107" y="34534"/>
                    <a:pt x="1125" y="34534"/>
                    <a:pt x="1143" y="34543"/>
                  </a:cubicBezTo>
                  <a:cubicBezTo>
                    <a:pt x="1161" y="34551"/>
                    <a:pt x="1187" y="34551"/>
                    <a:pt x="1205" y="34560"/>
                  </a:cubicBezTo>
                  <a:cubicBezTo>
                    <a:pt x="1223" y="34569"/>
                    <a:pt x="1241" y="34569"/>
                    <a:pt x="1268" y="34578"/>
                  </a:cubicBezTo>
                  <a:cubicBezTo>
                    <a:pt x="1286" y="34578"/>
                    <a:pt x="1303" y="34587"/>
                    <a:pt x="1321" y="34587"/>
                  </a:cubicBezTo>
                  <a:cubicBezTo>
                    <a:pt x="1339" y="34587"/>
                    <a:pt x="1357" y="34587"/>
                    <a:pt x="1375" y="34596"/>
                  </a:cubicBezTo>
                  <a:lnTo>
                    <a:pt x="1384" y="34596"/>
                  </a:lnTo>
                  <a:cubicBezTo>
                    <a:pt x="1401" y="34596"/>
                    <a:pt x="1419" y="34596"/>
                    <a:pt x="1446" y="34605"/>
                  </a:cubicBezTo>
                  <a:lnTo>
                    <a:pt x="1500" y="34605"/>
                  </a:lnTo>
                  <a:cubicBezTo>
                    <a:pt x="1517" y="34605"/>
                    <a:pt x="1535" y="34614"/>
                    <a:pt x="1553" y="34614"/>
                  </a:cubicBezTo>
                  <a:lnTo>
                    <a:pt x="1776" y="34614"/>
                  </a:lnTo>
                  <a:cubicBezTo>
                    <a:pt x="1785" y="34605"/>
                    <a:pt x="1830" y="34605"/>
                    <a:pt x="1830" y="34605"/>
                  </a:cubicBezTo>
                  <a:lnTo>
                    <a:pt x="1883" y="34605"/>
                  </a:lnTo>
                  <a:cubicBezTo>
                    <a:pt x="1892" y="34596"/>
                    <a:pt x="1910" y="34596"/>
                    <a:pt x="1928" y="34596"/>
                  </a:cubicBezTo>
                  <a:cubicBezTo>
                    <a:pt x="1946" y="34596"/>
                    <a:pt x="1964" y="34596"/>
                    <a:pt x="1981" y="34587"/>
                  </a:cubicBezTo>
                  <a:cubicBezTo>
                    <a:pt x="1999" y="34587"/>
                    <a:pt x="2017" y="34587"/>
                    <a:pt x="2035" y="34578"/>
                  </a:cubicBezTo>
                  <a:cubicBezTo>
                    <a:pt x="2053" y="34578"/>
                    <a:pt x="2071" y="34578"/>
                    <a:pt x="2088" y="34569"/>
                  </a:cubicBezTo>
                  <a:cubicBezTo>
                    <a:pt x="2106" y="34569"/>
                    <a:pt x="2124" y="34569"/>
                    <a:pt x="2151" y="34560"/>
                  </a:cubicBezTo>
                  <a:cubicBezTo>
                    <a:pt x="2160" y="34560"/>
                    <a:pt x="2178" y="34560"/>
                    <a:pt x="2204" y="34551"/>
                  </a:cubicBezTo>
                  <a:cubicBezTo>
                    <a:pt x="2213" y="34551"/>
                    <a:pt x="2231" y="34543"/>
                    <a:pt x="2258" y="34543"/>
                  </a:cubicBezTo>
                  <a:cubicBezTo>
                    <a:pt x="2267" y="34534"/>
                    <a:pt x="2285" y="34534"/>
                    <a:pt x="2311" y="34525"/>
                  </a:cubicBezTo>
                  <a:lnTo>
                    <a:pt x="2356" y="34516"/>
                  </a:lnTo>
                  <a:cubicBezTo>
                    <a:pt x="2383" y="34507"/>
                    <a:pt x="2401" y="34507"/>
                    <a:pt x="2418" y="34498"/>
                  </a:cubicBezTo>
                  <a:cubicBezTo>
                    <a:pt x="2436" y="34498"/>
                    <a:pt x="2445" y="34489"/>
                    <a:pt x="2472" y="34489"/>
                  </a:cubicBezTo>
                  <a:cubicBezTo>
                    <a:pt x="2490" y="34480"/>
                    <a:pt x="2508" y="34480"/>
                    <a:pt x="2526" y="34471"/>
                  </a:cubicBezTo>
                  <a:cubicBezTo>
                    <a:pt x="2543" y="34462"/>
                    <a:pt x="2561" y="34462"/>
                    <a:pt x="2579" y="34453"/>
                  </a:cubicBezTo>
                  <a:cubicBezTo>
                    <a:pt x="2597" y="34444"/>
                    <a:pt x="2615" y="34444"/>
                    <a:pt x="2633" y="34435"/>
                  </a:cubicBezTo>
                  <a:cubicBezTo>
                    <a:pt x="2650" y="34435"/>
                    <a:pt x="2668" y="34427"/>
                    <a:pt x="2686" y="34418"/>
                  </a:cubicBezTo>
                  <a:lnTo>
                    <a:pt x="2740" y="34400"/>
                  </a:lnTo>
                  <a:lnTo>
                    <a:pt x="2802" y="34382"/>
                  </a:lnTo>
                  <a:lnTo>
                    <a:pt x="2847" y="34364"/>
                  </a:lnTo>
                  <a:lnTo>
                    <a:pt x="2909" y="34337"/>
                  </a:lnTo>
                  <a:lnTo>
                    <a:pt x="3025" y="34293"/>
                  </a:lnTo>
                  <a:lnTo>
                    <a:pt x="3141" y="34248"/>
                  </a:lnTo>
                  <a:lnTo>
                    <a:pt x="3257" y="34204"/>
                  </a:lnTo>
                  <a:lnTo>
                    <a:pt x="3382" y="34150"/>
                  </a:lnTo>
                  <a:cubicBezTo>
                    <a:pt x="3382" y="34150"/>
                    <a:pt x="3471" y="34105"/>
                    <a:pt x="3498" y="34096"/>
                  </a:cubicBezTo>
                  <a:lnTo>
                    <a:pt x="3614" y="34043"/>
                  </a:lnTo>
                  <a:lnTo>
                    <a:pt x="3739" y="33981"/>
                  </a:lnTo>
                  <a:lnTo>
                    <a:pt x="3774" y="33963"/>
                  </a:lnTo>
                  <a:cubicBezTo>
                    <a:pt x="3917" y="33891"/>
                    <a:pt x="4060" y="33820"/>
                    <a:pt x="4212" y="33740"/>
                  </a:cubicBezTo>
                  <a:lnTo>
                    <a:pt x="4310" y="33686"/>
                  </a:lnTo>
                  <a:lnTo>
                    <a:pt x="4452" y="33606"/>
                  </a:lnTo>
                  <a:lnTo>
                    <a:pt x="4577" y="33534"/>
                  </a:lnTo>
                  <a:lnTo>
                    <a:pt x="4693" y="33472"/>
                  </a:lnTo>
                  <a:lnTo>
                    <a:pt x="4907" y="33347"/>
                  </a:lnTo>
                  <a:lnTo>
                    <a:pt x="5041" y="33267"/>
                  </a:lnTo>
                  <a:lnTo>
                    <a:pt x="5130" y="33213"/>
                  </a:lnTo>
                  <a:lnTo>
                    <a:pt x="5273" y="33124"/>
                  </a:lnTo>
                  <a:lnTo>
                    <a:pt x="5407" y="33044"/>
                  </a:lnTo>
                  <a:lnTo>
                    <a:pt x="5559" y="32946"/>
                  </a:lnTo>
                  <a:lnTo>
                    <a:pt x="5693" y="32856"/>
                  </a:lnTo>
                  <a:lnTo>
                    <a:pt x="5844" y="32767"/>
                  </a:lnTo>
                  <a:lnTo>
                    <a:pt x="5987" y="32669"/>
                  </a:lnTo>
                  <a:lnTo>
                    <a:pt x="6130" y="32580"/>
                  </a:lnTo>
                  <a:lnTo>
                    <a:pt x="6281" y="32482"/>
                  </a:lnTo>
                  <a:lnTo>
                    <a:pt x="6433" y="32375"/>
                  </a:lnTo>
                  <a:lnTo>
                    <a:pt x="6585" y="32277"/>
                  </a:lnTo>
                  <a:lnTo>
                    <a:pt x="6736" y="32170"/>
                  </a:lnTo>
                  <a:lnTo>
                    <a:pt x="6879" y="32071"/>
                  </a:lnTo>
                  <a:cubicBezTo>
                    <a:pt x="6879" y="32071"/>
                    <a:pt x="6995" y="31991"/>
                    <a:pt x="7031" y="31964"/>
                  </a:cubicBezTo>
                  <a:lnTo>
                    <a:pt x="7191" y="31848"/>
                  </a:lnTo>
                  <a:cubicBezTo>
                    <a:pt x="7191" y="31848"/>
                    <a:pt x="7352" y="31741"/>
                    <a:pt x="7352" y="31741"/>
                  </a:cubicBezTo>
                  <a:cubicBezTo>
                    <a:pt x="8030" y="31260"/>
                    <a:pt x="8744" y="30724"/>
                    <a:pt x="9475" y="30153"/>
                  </a:cubicBezTo>
                  <a:cubicBezTo>
                    <a:pt x="9475" y="30153"/>
                    <a:pt x="9493" y="30144"/>
                    <a:pt x="9493" y="30144"/>
                  </a:cubicBezTo>
                  <a:cubicBezTo>
                    <a:pt x="9939" y="29788"/>
                    <a:pt x="10394" y="29431"/>
                    <a:pt x="10840" y="29056"/>
                  </a:cubicBezTo>
                  <a:lnTo>
                    <a:pt x="10849" y="29056"/>
                  </a:lnTo>
                  <a:cubicBezTo>
                    <a:pt x="10947" y="28967"/>
                    <a:pt x="11045" y="28887"/>
                    <a:pt x="11143" y="28806"/>
                  </a:cubicBezTo>
                  <a:lnTo>
                    <a:pt x="11161" y="28797"/>
                  </a:lnTo>
                  <a:cubicBezTo>
                    <a:pt x="11250" y="28717"/>
                    <a:pt x="11348" y="28637"/>
                    <a:pt x="11438" y="28557"/>
                  </a:cubicBezTo>
                  <a:lnTo>
                    <a:pt x="11464" y="28539"/>
                  </a:lnTo>
                  <a:cubicBezTo>
                    <a:pt x="11563" y="28458"/>
                    <a:pt x="11652" y="28378"/>
                    <a:pt x="11750" y="28298"/>
                  </a:cubicBezTo>
                  <a:lnTo>
                    <a:pt x="11777" y="28280"/>
                  </a:lnTo>
                  <a:cubicBezTo>
                    <a:pt x="11866" y="28200"/>
                    <a:pt x="11955" y="28119"/>
                    <a:pt x="12053" y="28039"/>
                  </a:cubicBezTo>
                  <a:lnTo>
                    <a:pt x="12071" y="28021"/>
                  </a:lnTo>
                  <a:cubicBezTo>
                    <a:pt x="12169" y="27941"/>
                    <a:pt x="12258" y="27861"/>
                    <a:pt x="12348" y="27789"/>
                  </a:cubicBezTo>
                  <a:lnTo>
                    <a:pt x="12374" y="27763"/>
                  </a:lnTo>
                  <a:cubicBezTo>
                    <a:pt x="12464" y="27682"/>
                    <a:pt x="12553" y="27602"/>
                    <a:pt x="12651" y="27531"/>
                  </a:cubicBezTo>
                  <a:lnTo>
                    <a:pt x="12660" y="27513"/>
                  </a:lnTo>
                  <a:cubicBezTo>
                    <a:pt x="12758" y="27432"/>
                    <a:pt x="12847" y="27343"/>
                    <a:pt x="12936" y="27272"/>
                  </a:cubicBezTo>
                  <a:cubicBezTo>
                    <a:pt x="12945" y="27263"/>
                    <a:pt x="12945" y="27263"/>
                    <a:pt x="12954" y="27254"/>
                  </a:cubicBezTo>
                  <a:cubicBezTo>
                    <a:pt x="13240" y="27004"/>
                    <a:pt x="13516" y="26754"/>
                    <a:pt x="13793" y="26505"/>
                  </a:cubicBezTo>
                  <a:lnTo>
                    <a:pt x="13793" y="26496"/>
                  </a:lnTo>
                  <a:cubicBezTo>
                    <a:pt x="13882" y="26415"/>
                    <a:pt x="13971" y="26335"/>
                    <a:pt x="14052" y="26255"/>
                  </a:cubicBezTo>
                  <a:lnTo>
                    <a:pt x="14078" y="26237"/>
                  </a:lnTo>
                  <a:cubicBezTo>
                    <a:pt x="14159" y="26166"/>
                    <a:pt x="14239" y="26085"/>
                    <a:pt x="14319" y="26014"/>
                  </a:cubicBezTo>
                  <a:lnTo>
                    <a:pt x="14346" y="25987"/>
                  </a:lnTo>
                  <a:cubicBezTo>
                    <a:pt x="14426" y="25907"/>
                    <a:pt x="14507" y="25836"/>
                    <a:pt x="14587" y="25764"/>
                  </a:cubicBezTo>
                  <a:lnTo>
                    <a:pt x="14614" y="25738"/>
                  </a:lnTo>
                  <a:cubicBezTo>
                    <a:pt x="14685" y="25657"/>
                    <a:pt x="14765" y="25586"/>
                    <a:pt x="14846" y="25514"/>
                  </a:cubicBezTo>
                  <a:lnTo>
                    <a:pt x="14872" y="25488"/>
                  </a:lnTo>
                  <a:cubicBezTo>
                    <a:pt x="14944" y="25416"/>
                    <a:pt x="15024" y="25345"/>
                    <a:pt x="15095" y="25274"/>
                  </a:cubicBezTo>
                  <a:lnTo>
                    <a:pt x="15122" y="25247"/>
                  </a:lnTo>
                  <a:cubicBezTo>
                    <a:pt x="15193" y="25175"/>
                    <a:pt x="15265" y="25095"/>
                    <a:pt x="15336" y="25033"/>
                  </a:cubicBezTo>
                  <a:lnTo>
                    <a:pt x="15363" y="25006"/>
                  </a:lnTo>
                  <a:cubicBezTo>
                    <a:pt x="15434" y="24935"/>
                    <a:pt x="15506" y="24863"/>
                    <a:pt x="15586" y="24783"/>
                  </a:cubicBezTo>
                  <a:lnTo>
                    <a:pt x="15595" y="24774"/>
                  </a:lnTo>
                  <a:cubicBezTo>
                    <a:pt x="15666" y="24694"/>
                    <a:pt x="15747" y="24622"/>
                    <a:pt x="15818" y="24551"/>
                  </a:cubicBezTo>
                  <a:lnTo>
                    <a:pt x="15818" y="24542"/>
                  </a:lnTo>
                  <a:cubicBezTo>
                    <a:pt x="15970" y="24390"/>
                    <a:pt x="16112" y="24248"/>
                    <a:pt x="16246" y="24105"/>
                  </a:cubicBezTo>
                  <a:lnTo>
                    <a:pt x="16255" y="24087"/>
                  </a:lnTo>
                  <a:cubicBezTo>
                    <a:pt x="16317" y="24025"/>
                    <a:pt x="16380" y="23953"/>
                    <a:pt x="16442" y="23891"/>
                  </a:cubicBezTo>
                  <a:lnTo>
                    <a:pt x="16460" y="23864"/>
                  </a:lnTo>
                  <a:cubicBezTo>
                    <a:pt x="16523" y="23802"/>
                    <a:pt x="16585" y="23739"/>
                    <a:pt x="16639" y="23668"/>
                  </a:cubicBezTo>
                  <a:lnTo>
                    <a:pt x="16665" y="23650"/>
                  </a:lnTo>
                  <a:cubicBezTo>
                    <a:pt x="16719" y="23588"/>
                    <a:pt x="16772" y="23525"/>
                    <a:pt x="16826" y="23463"/>
                  </a:cubicBezTo>
                  <a:lnTo>
                    <a:pt x="16853" y="23436"/>
                  </a:lnTo>
                  <a:cubicBezTo>
                    <a:pt x="16906" y="23373"/>
                    <a:pt x="16960" y="23311"/>
                    <a:pt x="17004" y="23257"/>
                  </a:cubicBezTo>
                  <a:lnTo>
                    <a:pt x="17031" y="23231"/>
                  </a:lnTo>
                  <a:cubicBezTo>
                    <a:pt x="17085" y="23168"/>
                    <a:pt x="17129" y="23106"/>
                    <a:pt x="17183" y="23052"/>
                  </a:cubicBezTo>
                  <a:lnTo>
                    <a:pt x="17201" y="23026"/>
                  </a:lnTo>
                  <a:cubicBezTo>
                    <a:pt x="17245" y="22963"/>
                    <a:pt x="17290" y="22910"/>
                    <a:pt x="17343" y="22847"/>
                  </a:cubicBezTo>
                  <a:lnTo>
                    <a:pt x="17361" y="22829"/>
                  </a:lnTo>
                  <a:cubicBezTo>
                    <a:pt x="17406" y="22776"/>
                    <a:pt x="17450" y="22713"/>
                    <a:pt x="17495" y="22660"/>
                  </a:cubicBezTo>
                  <a:lnTo>
                    <a:pt x="17504" y="22642"/>
                  </a:lnTo>
                  <a:cubicBezTo>
                    <a:pt x="17549" y="22579"/>
                    <a:pt x="17593" y="22526"/>
                    <a:pt x="17629" y="22472"/>
                  </a:cubicBezTo>
                  <a:lnTo>
                    <a:pt x="17638" y="22463"/>
                  </a:lnTo>
                  <a:cubicBezTo>
                    <a:pt x="17682" y="22401"/>
                    <a:pt x="17727" y="22348"/>
                    <a:pt x="17763" y="22285"/>
                  </a:cubicBezTo>
                  <a:cubicBezTo>
                    <a:pt x="17807" y="22232"/>
                    <a:pt x="17843" y="22169"/>
                    <a:pt x="17879" y="22116"/>
                  </a:cubicBezTo>
                  <a:cubicBezTo>
                    <a:pt x="17888" y="22098"/>
                    <a:pt x="17923" y="22053"/>
                    <a:pt x="17923" y="22053"/>
                  </a:cubicBezTo>
                  <a:cubicBezTo>
                    <a:pt x="17941" y="22017"/>
                    <a:pt x="17968" y="21982"/>
                    <a:pt x="17995" y="21937"/>
                  </a:cubicBezTo>
                  <a:cubicBezTo>
                    <a:pt x="18004" y="21919"/>
                    <a:pt x="18039" y="21866"/>
                    <a:pt x="18039" y="21866"/>
                  </a:cubicBezTo>
                  <a:cubicBezTo>
                    <a:pt x="18066" y="21830"/>
                    <a:pt x="18084" y="21803"/>
                    <a:pt x="18102" y="21768"/>
                  </a:cubicBezTo>
                  <a:cubicBezTo>
                    <a:pt x="18120" y="21741"/>
                    <a:pt x="18137" y="21714"/>
                    <a:pt x="18155" y="21687"/>
                  </a:cubicBezTo>
                  <a:cubicBezTo>
                    <a:pt x="18173" y="21652"/>
                    <a:pt x="18191" y="21625"/>
                    <a:pt x="18209" y="21589"/>
                  </a:cubicBezTo>
                  <a:cubicBezTo>
                    <a:pt x="18227" y="21562"/>
                    <a:pt x="18244" y="21536"/>
                    <a:pt x="18262" y="21500"/>
                  </a:cubicBezTo>
                  <a:cubicBezTo>
                    <a:pt x="18280" y="21473"/>
                    <a:pt x="18289" y="21447"/>
                    <a:pt x="18307" y="21420"/>
                  </a:cubicBezTo>
                  <a:cubicBezTo>
                    <a:pt x="18325" y="21384"/>
                    <a:pt x="18343" y="21357"/>
                    <a:pt x="18360" y="21322"/>
                  </a:cubicBezTo>
                  <a:cubicBezTo>
                    <a:pt x="18378" y="21304"/>
                    <a:pt x="18387" y="21277"/>
                    <a:pt x="18405" y="21250"/>
                  </a:cubicBezTo>
                  <a:cubicBezTo>
                    <a:pt x="18423" y="21215"/>
                    <a:pt x="18441" y="21179"/>
                    <a:pt x="18459" y="21143"/>
                  </a:cubicBezTo>
                  <a:cubicBezTo>
                    <a:pt x="18467" y="21125"/>
                    <a:pt x="18494" y="21081"/>
                    <a:pt x="18494" y="21081"/>
                  </a:cubicBezTo>
                  <a:cubicBezTo>
                    <a:pt x="18512" y="21045"/>
                    <a:pt x="18530" y="21009"/>
                    <a:pt x="18557" y="20965"/>
                  </a:cubicBezTo>
                  <a:lnTo>
                    <a:pt x="18566" y="20938"/>
                  </a:lnTo>
                  <a:cubicBezTo>
                    <a:pt x="18673" y="20724"/>
                    <a:pt x="18771" y="20510"/>
                    <a:pt x="18860" y="20296"/>
                  </a:cubicBezTo>
                  <a:cubicBezTo>
                    <a:pt x="18869" y="20287"/>
                    <a:pt x="18869" y="20287"/>
                    <a:pt x="18869" y="20287"/>
                  </a:cubicBezTo>
                  <a:cubicBezTo>
                    <a:pt x="18887" y="20233"/>
                    <a:pt x="18914" y="20180"/>
                    <a:pt x="18931" y="20126"/>
                  </a:cubicBezTo>
                  <a:cubicBezTo>
                    <a:pt x="18931" y="20126"/>
                    <a:pt x="18940" y="20108"/>
                    <a:pt x="18940" y="20108"/>
                  </a:cubicBezTo>
                  <a:cubicBezTo>
                    <a:pt x="18958" y="20064"/>
                    <a:pt x="18976" y="20010"/>
                    <a:pt x="18994" y="19957"/>
                  </a:cubicBezTo>
                  <a:lnTo>
                    <a:pt x="19003" y="19939"/>
                  </a:lnTo>
                  <a:cubicBezTo>
                    <a:pt x="19021" y="19885"/>
                    <a:pt x="19047" y="19832"/>
                    <a:pt x="19065" y="19778"/>
                  </a:cubicBezTo>
                  <a:lnTo>
                    <a:pt x="19065" y="19769"/>
                  </a:lnTo>
                  <a:cubicBezTo>
                    <a:pt x="19083" y="19716"/>
                    <a:pt x="19101" y="19662"/>
                    <a:pt x="19119" y="19609"/>
                  </a:cubicBezTo>
                  <a:cubicBezTo>
                    <a:pt x="19190" y="19413"/>
                    <a:pt x="19244" y="19216"/>
                    <a:pt x="19297" y="19020"/>
                  </a:cubicBezTo>
                  <a:cubicBezTo>
                    <a:pt x="19297" y="19020"/>
                    <a:pt x="19297" y="19011"/>
                    <a:pt x="19297" y="19011"/>
                  </a:cubicBezTo>
                  <a:cubicBezTo>
                    <a:pt x="19529" y="18128"/>
                    <a:pt x="19618" y="17245"/>
                    <a:pt x="19556" y="16397"/>
                  </a:cubicBezTo>
                  <a:cubicBezTo>
                    <a:pt x="19556" y="16397"/>
                    <a:pt x="19556" y="16388"/>
                    <a:pt x="19556" y="16388"/>
                  </a:cubicBezTo>
                  <a:cubicBezTo>
                    <a:pt x="19538" y="16139"/>
                    <a:pt x="19511" y="15898"/>
                    <a:pt x="19467" y="15657"/>
                  </a:cubicBezTo>
                  <a:lnTo>
                    <a:pt x="19467" y="15639"/>
                  </a:lnTo>
                  <a:cubicBezTo>
                    <a:pt x="19431" y="15478"/>
                    <a:pt x="19404" y="15318"/>
                    <a:pt x="19360" y="15166"/>
                  </a:cubicBezTo>
                  <a:cubicBezTo>
                    <a:pt x="19342" y="15095"/>
                    <a:pt x="19324" y="15014"/>
                    <a:pt x="19297" y="14934"/>
                  </a:cubicBezTo>
                  <a:lnTo>
                    <a:pt x="19297" y="14916"/>
                  </a:lnTo>
                  <a:cubicBezTo>
                    <a:pt x="19253" y="14765"/>
                    <a:pt x="19199" y="14613"/>
                    <a:pt x="19145" y="14470"/>
                  </a:cubicBezTo>
                  <a:lnTo>
                    <a:pt x="19137" y="14444"/>
                  </a:lnTo>
                  <a:cubicBezTo>
                    <a:pt x="19119" y="14408"/>
                    <a:pt x="19101" y="14363"/>
                    <a:pt x="19092" y="14319"/>
                  </a:cubicBezTo>
                  <a:cubicBezTo>
                    <a:pt x="20662" y="13150"/>
                    <a:pt x="23169" y="11616"/>
                    <a:pt x="26809" y="10349"/>
                  </a:cubicBezTo>
                  <a:cubicBezTo>
                    <a:pt x="27585" y="10081"/>
                    <a:pt x="27995" y="9225"/>
                    <a:pt x="27719" y="8449"/>
                  </a:cubicBezTo>
                  <a:cubicBezTo>
                    <a:pt x="27513" y="7851"/>
                    <a:pt x="26951" y="7449"/>
                    <a:pt x="26318" y="7449"/>
                  </a:cubicBezTo>
                  <a:cubicBezTo>
                    <a:pt x="26148" y="7449"/>
                    <a:pt x="25979" y="7476"/>
                    <a:pt x="25827" y="7539"/>
                  </a:cubicBezTo>
                  <a:cubicBezTo>
                    <a:pt x="25792" y="7548"/>
                    <a:pt x="25756" y="7557"/>
                    <a:pt x="25720" y="7574"/>
                  </a:cubicBezTo>
                  <a:cubicBezTo>
                    <a:pt x="25774" y="7218"/>
                    <a:pt x="25702" y="6834"/>
                    <a:pt x="25488" y="6513"/>
                  </a:cubicBezTo>
                  <a:cubicBezTo>
                    <a:pt x="25203" y="6102"/>
                    <a:pt x="24748" y="5862"/>
                    <a:pt x="24248" y="5862"/>
                  </a:cubicBezTo>
                  <a:cubicBezTo>
                    <a:pt x="24186" y="5862"/>
                    <a:pt x="24132" y="5862"/>
                    <a:pt x="24079" y="5870"/>
                  </a:cubicBezTo>
                  <a:cubicBezTo>
                    <a:pt x="24168" y="5415"/>
                    <a:pt x="24052" y="4934"/>
                    <a:pt x="23722" y="4568"/>
                  </a:cubicBezTo>
                  <a:cubicBezTo>
                    <a:pt x="23445" y="4256"/>
                    <a:pt x="23035" y="4077"/>
                    <a:pt x="22616" y="4077"/>
                  </a:cubicBezTo>
                  <a:cubicBezTo>
                    <a:pt x="22250" y="4077"/>
                    <a:pt x="21893" y="4211"/>
                    <a:pt x="21617" y="4461"/>
                  </a:cubicBezTo>
                  <a:cubicBezTo>
                    <a:pt x="21197" y="4836"/>
                    <a:pt x="20787" y="5219"/>
                    <a:pt x="20377" y="5594"/>
                  </a:cubicBezTo>
                  <a:cubicBezTo>
                    <a:pt x="20582" y="5076"/>
                    <a:pt x="20796" y="4559"/>
                    <a:pt x="21001" y="4033"/>
                  </a:cubicBezTo>
                  <a:cubicBezTo>
                    <a:pt x="21144" y="3658"/>
                    <a:pt x="21135" y="3257"/>
                    <a:pt x="20974" y="2891"/>
                  </a:cubicBezTo>
                  <a:cubicBezTo>
                    <a:pt x="20823" y="2525"/>
                    <a:pt x="20528" y="2240"/>
                    <a:pt x="20154" y="2097"/>
                  </a:cubicBezTo>
                  <a:cubicBezTo>
                    <a:pt x="19984" y="2025"/>
                    <a:pt x="19797" y="1999"/>
                    <a:pt x="19609" y="1999"/>
                  </a:cubicBezTo>
                  <a:cubicBezTo>
                    <a:pt x="19422" y="1999"/>
                    <a:pt x="19235" y="2034"/>
                    <a:pt x="19065" y="2097"/>
                  </a:cubicBezTo>
                  <a:cubicBezTo>
                    <a:pt x="18869" y="1776"/>
                    <a:pt x="18548" y="1535"/>
                    <a:pt x="18155" y="1437"/>
                  </a:cubicBezTo>
                  <a:cubicBezTo>
                    <a:pt x="18039" y="1410"/>
                    <a:pt x="17923" y="1401"/>
                    <a:pt x="17807" y="1401"/>
                  </a:cubicBezTo>
                  <a:cubicBezTo>
                    <a:pt x="17531" y="1401"/>
                    <a:pt x="17272" y="1472"/>
                    <a:pt x="17040" y="1606"/>
                  </a:cubicBezTo>
                  <a:cubicBezTo>
                    <a:pt x="17040" y="1579"/>
                    <a:pt x="17049" y="1553"/>
                    <a:pt x="17049" y="1526"/>
                  </a:cubicBezTo>
                  <a:cubicBezTo>
                    <a:pt x="17058" y="1133"/>
                    <a:pt x="16906" y="750"/>
                    <a:pt x="16639" y="464"/>
                  </a:cubicBezTo>
                  <a:cubicBezTo>
                    <a:pt x="16362" y="179"/>
                    <a:pt x="15996" y="9"/>
                    <a:pt x="15595" y="0"/>
                  </a:cubicBezTo>
                  <a:close/>
                </a:path>
              </a:pathLst>
            </a:custGeom>
            <a:solidFill>
              <a:schemeClr val="accent6"/>
            </a:solidFill>
            <a:ln cap="flat" cmpd="sng" w="76200">
              <a:solidFill>
                <a:srgbClr val="FFFFFF"/>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6"/>
            <p:cNvSpPr/>
            <p:nvPr/>
          </p:nvSpPr>
          <p:spPr>
            <a:xfrm>
              <a:off x="5563075" y="1301375"/>
              <a:ext cx="269000" cy="207600"/>
            </a:xfrm>
            <a:custGeom>
              <a:rect b="b" l="l" r="r" t="t"/>
              <a:pathLst>
                <a:path extrusionOk="0" h="8304" w="10760">
                  <a:moveTo>
                    <a:pt x="10014" y="1"/>
                  </a:moveTo>
                  <a:cubicBezTo>
                    <a:pt x="9887" y="1"/>
                    <a:pt x="9758" y="37"/>
                    <a:pt x="9645" y="114"/>
                  </a:cubicBezTo>
                  <a:cubicBezTo>
                    <a:pt x="3632" y="4164"/>
                    <a:pt x="429" y="7028"/>
                    <a:pt x="295" y="7144"/>
                  </a:cubicBezTo>
                  <a:cubicBezTo>
                    <a:pt x="28" y="7394"/>
                    <a:pt x="1" y="7813"/>
                    <a:pt x="251" y="8081"/>
                  </a:cubicBezTo>
                  <a:cubicBezTo>
                    <a:pt x="384" y="8232"/>
                    <a:pt x="563" y="8304"/>
                    <a:pt x="741" y="8304"/>
                  </a:cubicBezTo>
                  <a:cubicBezTo>
                    <a:pt x="902" y="8304"/>
                    <a:pt x="1062" y="8250"/>
                    <a:pt x="1187" y="8134"/>
                  </a:cubicBezTo>
                  <a:cubicBezTo>
                    <a:pt x="1214" y="8107"/>
                    <a:pt x="4452" y="5208"/>
                    <a:pt x="10385" y="1212"/>
                  </a:cubicBezTo>
                  <a:cubicBezTo>
                    <a:pt x="10688" y="1006"/>
                    <a:pt x="10760" y="596"/>
                    <a:pt x="10563" y="293"/>
                  </a:cubicBezTo>
                  <a:cubicBezTo>
                    <a:pt x="10435" y="103"/>
                    <a:pt x="10227" y="1"/>
                    <a:pt x="100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6"/>
            <p:cNvSpPr/>
            <p:nvPr/>
          </p:nvSpPr>
          <p:spPr>
            <a:xfrm>
              <a:off x="5526275" y="1155000"/>
              <a:ext cx="86575" cy="324550"/>
            </a:xfrm>
            <a:custGeom>
              <a:rect b="b" l="l" r="r" t="t"/>
              <a:pathLst>
                <a:path extrusionOk="0" h="12982" w="3463">
                  <a:moveTo>
                    <a:pt x="2794" y="1"/>
                  </a:moveTo>
                  <a:cubicBezTo>
                    <a:pt x="2427" y="1"/>
                    <a:pt x="2133" y="283"/>
                    <a:pt x="2124" y="643"/>
                  </a:cubicBezTo>
                  <a:cubicBezTo>
                    <a:pt x="1955" y="7521"/>
                    <a:pt x="161" y="12018"/>
                    <a:pt x="144" y="12071"/>
                  </a:cubicBezTo>
                  <a:cubicBezTo>
                    <a:pt x="1" y="12410"/>
                    <a:pt x="161" y="12794"/>
                    <a:pt x="500" y="12937"/>
                  </a:cubicBezTo>
                  <a:cubicBezTo>
                    <a:pt x="590" y="12972"/>
                    <a:pt x="670" y="12981"/>
                    <a:pt x="750" y="12981"/>
                  </a:cubicBezTo>
                  <a:cubicBezTo>
                    <a:pt x="1018" y="12981"/>
                    <a:pt x="1259" y="12829"/>
                    <a:pt x="1366" y="12571"/>
                  </a:cubicBezTo>
                  <a:cubicBezTo>
                    <a:pt x="1446" y="12383"/>
                    <a:pt x="3266" y="7825"/>
                    <a:pt x="3453" y="679"/>
                  </a:cubicBezTo>
                  <a:cubicBezTo>
                    <a:pt x="3462" y="313"/>
                    <a:pt x="3177" y="10"/>
                    <a:pt x="2811" y="1"/>
                  </a:cubicBezTo>
                  <a:cubicBezTo>
                    <a:pt x="2805" y="1"/>
                    <a:pt x="2800" y="1"/>
                    <a:pt x="279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6"/>
            <p:cNvSpPr/>
            <p:nvPr/>
          </p:nvSpPr>
          <p:spPr>
            <a:xfrm>
              <a:off x="5591625" y="1341250"/>
              <a:ext cx="291975" cy="183350"/>
            </a:xfrm>
            <a:custGeom>
              <a:rect b="b" l="l" r="r" t="t"/>
              <a:pathLst>
                <a:path extrusionOk="0" h="7334" w="11679">
                  <a:moveTo>
                    <a:pt x="10931" y="1"/>
                  </a:moveTo>
                  <a:cubicBezTo>
                    <a:pt x="10859" y="1"/>
                    <a:pt x="10787" y="12"/>
                    <a:pt x="10715" y="36"/>
                  </a:cubicBezTo>
                  <a:cubicBezTo>
                    <a:pt x="3435" y="2578"/>
                    <a:pt x="367" y="6093"/>
                    <a:pt x="233" y="6236"/>
                  </a:cubicBezTo>
                  <a:cubicBezTo>
                    <a:pt x="1" y="6521"/>
                    <a:pt x="28" y="6932"/>
                    <a:pt x="304" y="7173"/>
                  </a:cubicBezTo>
                  <a:cubicBezTo>
                    <a:pt x="429" y="7280"/>
                    <a:pt x="590" y="7333"/>
                    <a:pt x="741" y="7333"/>
                  </a:cubicBezTo>
                  <a:cubicBezTo>
                    <a:pt x="929" y="7333"/>
                    <a:pt x="1107" y="7253"/>
                    <a:pt x="1241" y="7101"/>
                  </a:cubicBezTo>
                  <a:cubicBezTo>
                    <a:pt x="1268" y="7066"/>
                    <a:pt x="4238" y="3702"/>
                    <a:pt x="11152" y="1285"/>
                  </a:cubicBezTo>
                  <a:cubicBezTo>
                    <a:pt x="11500" y="1169"/>
                    <a:pt x="11678" y="794"/>
                    <a:pt x="11562" y="446"/>
                  </a:cubicBezTo>
                  <a:cubicBezTo>
                    <a:pt x="11463" y="170"/>
                    <a:pt x="11207" y="1"/>
                    <a:pt x="1093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6"/>
            <p:cNvSpPr/>
            <p:nvPr/>
          </p:nvSpPr>
          <p:spPr>
            <a:xfrm>
              <a:off x="5549025" y="1256850"/>
              <a:ext cx="242025" cy="238300"/>
            </a:xfrm>
            <a:custGeom>
              <a:rect b="b" l="l" r="r" t="t"/>
              <a:pathLst>
                <a:path extrusionOk="0" h="9532" w="9681">
                  <a:moveTo>
                    <a:pt x="8940" y="1"/>
                  </a:moveTo>
                  <a:cubicBezTo>
                    <a:pt x="8782" y="1"/>
                    <a:pt x="8622" y="57"/>
                    <a:pt x="8494" y="173"/>
                  </a:cubicBezTo>
                  <a:cubicBezTo>
                    <a:pt x="3114" y="5018"/>
                    <a:pt x="349" y="8301"/>
                    <a:pt x="233" y="8443"/>
                  </a:cubicBezTo>
                  <a:cubicBezTo>
                    <a:pt x="1" y="8720"/>
                    <a:pt x="37" y="9139"/>
                    <a:pt x="313" y="9371"/>
                  </a:cubicBezTo>
                  <a:cubicBezTo>
                    <a:pt x="438" y="9478"/>
                    <a:pt x="590" y="9532"/>
                    <a:pt x="741" y="9532"/>
                  </a:cubicBezTo>
                  <a:cubicBezTo>
                    <a:pt x="929" y="9532"/>
                    <a:pt x="1116" y="9451"/>
                    <a:pt x="1250" y="9291"/>
                  </a:cubicBezTo>
                  <a:cubicBezTo>
                    <a:pt x="1277" y="9264"/>
                    <a:pt x="4078" y="5936"/>
                    <a:pt x="9386" y="1155"/>
                  </a:cubicBezTo>
                  <a:cubicBezTo>
                    <a:pt x="9653" y="914"/>
                    <a:pt x="9680" y="495"/>
                    <a:pt x="9430" y="218"/>
                  </a:cubicBezTo>
                  <a:cubicBezTo>
                    <a:pt x="9302" y="75"/>
                    <a:pt x="9122" y="1"/>
                    <a:pt x="894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6"/>
            <p:cNvSpPr/>
            <p:nvPr/>
          </p:nvSpPr>
          <p:spPr>
            <a:xfrm>
              <a:off x="5551925" y="1189850"/>
              <a:ext cx="118675" cy="311550"/>
            </a:xfrm>
            <a:custGeom>
              <a:rect b="b" l="l" r="r" t="t"/>
              <a:pathLst>
                <a:path extrusionOk="0" h="12462" w="4747">
                  <a:moveTo>
                    <a:pt x="4020" y="0"/>
                  </a:moveTo>
                  <a:cubicBezTo>
                    <a:pt x="3717" y="0"/>
                    <a:pt x="3442" y="208"/>
                    <a:pt x="3373" y="516"/>
                  </a:cubicBezTo>
                  <a:cubicBezTo>
                    <a:pt x="1723" y="7457"/>
                    <a:pt x="144" y="11516"/>
                    <a:pt x="126" y="11551"/>
                  </a:cubicBezTo>
                  <a:cubicBezTo>
                    <a:pt x="1" y="11890"/>
                    <a:pt x="161" y="12283"/>
                    <a:pt x="509" y="12417"/>
                  </a:cubicBezTo>
                  <a:cubicBezTo>
                    <a:pt x="581" y="12444"/>
                    <a:pt x="670" y="12461"/>
                    <a:pt x="750" y="12461"/>
                  </a:cubicBezTo>
                  <a:cubicBezTo>
                    <a:pt x="1009" y="12461"/>
                    <a:pt x="1259" y="12301"/>
                    <a:pt x="1366" y="12033"/>
                  </a:cubicBezTo>
                  <a:cubicBezTo>
                    <a:pt x="1428" y="11873"/>
                    <a:pt x="2980" y="7867"/>
                    <a:pt x="4658" y="819"/>
                  </a:cubicBezTo>
                  <a:cubicBezTo>
                    <a:pt x="4747" y="463"/>
                    <a:pt x="4524" y="106"/>
                    <a:pt x="4167" y="17"/>
                  </a:cubicBezTo>
                  <a:cubicBezTo>
                    <a:pt x="4118" y="6"/>
                    <a:pt x="4069" y="0"/>
                    <a:pt x="402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6"/>
            <p:cNvSpPr/>
            <p:nvPr/>
          </p:nvSpPr>
          <p:spPr>
            <a:xfrm>
              <a:off x="5558625" y="1204925"/>
              <a:ext cx="157475" cy="297150"/>
            </a:xfrm>
            <a:custGeom>
              <a:rect b="b" l="l" r="r" t="t"/>
              <a:pathLst>
                <a:path extrusionOk="0" h="11886" w="6299">
                  <a:moveTo>
                    <a:pt x="5545" y="0"/>
                  </a:moveTo>
                  <a:cubicBezTo>
                    <a:pt x="5283" y="0"/>
                    <a:pt x="5036" y="156"/>
                    <a:pt x="4934" y="422"/>
                  </a:cubicBezTo>
                  <a:cubicBezTo>
                    <a:pt x="2329" y="7068"/>
                    <a:pt x="206" y="10859"/>
                    <a:pt x="179" y="10895"/>
                  </a:cubicBezTo>
                  <a:cubicBezTo>
                    <a:pt x="0" y="11216"/>
                    <a:pt x="116" y="11618"/>
                    <a:pt x="429" y="11796"/>
                  </a:cubicBezTo>
                  <a:cubicBezTo>
                    <a:pt x="536" y="11858"/>
                    <a:pt x="652" y="11885"/>
                    <a:pt x="759" y="11885"/>
                  </a:cubicBezTo>
                  <a:cubicBezTo>
                    <a:pt x="991" y="11885"/>
                    <a:pt x="1214" y="11760"/>
                    <a:pt x="1339" y="11546"/>
                  </a:cubicBezTo>
                  <a:cubicBezTo>
                    <a:pt x="1428" y="11394"/>
                    <a:pt x="3524" y="7639"/>
                    <a:pt x="6165" y="903"/>
                  </a:cubicBezTo>
                  <a:cubicBezTo>
                    <a:pt x="6299" y="564"/>
                    <a:pt x="6138" y="181"/>
                    <a:pt x="5790" y="47"/>
                  </a:cubicBezTo>
                  <a:cubicBezTo>
                    <a:pt x="5710" y="15"/>
                    <a:pt x="5627" y="0"/>
                    <a:pt x="55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6"/>
            <p:cNvSpPr/>
            <p:nvPr/>
          </p:nvSpPr>
          <p:spPr>
            <a:xfrm>
              <a:off x="5192425" y="1408625"/>
              <a:ext cx="504275" cy="570400"/>
            </a:xfrm>
            <a:custGeom>
              <a:rect b="b" l="l" r="r" t="t"/>
              <a:pathLst>
                <a:path extrusionOk="0" h="22816" w="20171">
                  <a:moveTo>
                    <a:pt x="13529" y="0"/>
                  </a:moveTo>
                  <a:cubicBezTo>
                    <a:pt x="11292" y="0"/>
                    <a:pt x="8998" y="1298"/>
                    <a:pt x="7342" y="3693"/>
                  </a:cubicBezTo>
                  <a:cubicBezTo>
                    <a:pt x="4871" y="7252"/>
                    <a:pt x="0" y="21454"/>
                    <a:pt x="1802" y="22703"/>
                  </a:cubicBezTo>
                  <a:cubicBezTo>
                    <a:pt x="1912" y="22779"/>
                    <a:pt x="2058" y="22815"/>
                    <a:pt x="2236" y="22815"/>
                  </a:cubicBezTo>
                  <a:cubicBezTo>
                    <a:pt x="4987" y="22815"/>
                    <a:pt x="15352" y="14190"/>
                    <a:pt x="17673" y="10838"/>
                  </a:cubicBezTo>
                  <a:cubicBezTo>
                    <a:pt x="20171" y="7225"/>
                    <a:pt x="19823" y="3148"/>
                    <a:pt x="16825" y="1052"/>
                  </a:cubicBezTo>
                  <a:cubicBezTo>
                    <a:pt x="16825" y="1043"/>
                    <a:pt x="16816" y="1043"/>
                    <a:pt x="16816" y="1043"/>
                  </a:cubicBezTo>
                  <a:cubicBezTo>
                    <a:pt x="16807" y="1043"/>
                    <a:pt x="16807" y="1043"/>
                    <a:pt x="16807" y="1034"/>
                  </a:cubicBezTo>
                  <a:cubicBezTo>
                    <a:pt x="15791" y="336"/>
                    <a:pt x="14667" y="0"/>
                    <a:pt x="1352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6"/>
            <p:cNvSpPr/>
            <p:nvPr/>
          </p:nvSpPr>
          <p:spPr>
            <a:xfrm>
              <a:off x="5542350" y="1514025"/>
              <a:ext cx="130275" cy="103800"/>
            </a:xfrm>
            <a:custGeom>
              <a:rect b="b" l="l" r="r" t="t"/>
              <a:pathLst>
                <a:path extrusionOk="0" h="4152" w="5211">
                  <a:moveTo>
                    <a:pt x="590" y="0"/>
                  </a:moveTo>
                  <a:cubicBezTo>
                    <a:pt x="427" y="0"/>
                    <a:pt x="265" y="78"/>
                    <a:pt x="161" y="226"/>
                  </a:cubicBezTo>
                  <a:cubicBezTo>
                    <a:pt x="0" y="458"/>
                    <a:pt x="63" y="788"/>
                    <a:pt x="295" y="949"/>
                  </a:cubicBezTo>
                  <a:lnTo>
                    <a:pt x="4925" y="4151"/>
                  </a:lnTo>
                  <a:cubicBezTo>
                    <a:pt x="5050" y="3794"/>
                    <a:pt x="5139" y="3437"/>
                    <a:pt x="5210" y="3081"/>
                  </a:cubicBezTo>
                  <a:lnTo>
                    <a:pt x="883" y="92"/>
                  </a:lnTo>
                  <a:cubicBezTo>
                    <a:pt x="794" y="30"/>
                    <a:pt x="692" y="0"/>
                    <a:pt x="590" y="0"/>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6"/>
            <p:cNvSpPr/>
            <p:nvPr/>
          </p:nvSpPr>
          <p:spPr>
            <a:xfrm>
              <a:off x="5303925" y="1628275"/>
              <a:ext cx="119350" cy="94425"/>
            </a:xfrm>
            <a:custGeom>
              <a:rect b="b" l="l" r="r" t="t"/>
              <a:pathLst>
                <a:path extrusionOk="0" h="3777" w="4774">
                  <a:moveTo>
                    <a:pt x="393" y="0"/>
                  </a:moveTo>
                  <a:cubicBezTo>
                    <a:pt x="259" y="322"/>
                    <a:pt x="134" y="661"/>
                    <a:pt x="1" y="991"/>
                  </a:cubicBezTo>
                  <a:lnTo>
                    <a:pt x="3890" y="3685"/>
                  </a:lnTo>
                  <a:cubicBezTo>
                    <a:pt x="3979" y="3747"/>
                    <a:pt x="4083" y="3777"/>
                    <a:pt x="4186" y="3777"/>
                  </a:cubicBezTo>
                  <a:cubicBezTo>
                    <a:pt x="4351" y="3777"/>
                    <a:pt x="4514" y="3699"/>
                    <a:pt x="4613" y="3551"/>
                  </a:cubicBezTo>
                  <a:cubicBezTo>
                    <a:pt x="4773" y="3319"/>
                    <a:pt x="4720" y="2998"/>
                    <a:pt x="4479" y="2828"/>
                  </a:cubicBezTo>
                  <a:lnTo>
                    <a:pt x="393" y="0"/>
                  </a:ln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6"/>
            <p:cNvSpPr/>
            <p:nvPr/>
          </p:nvSpPr>
          <p:spPr>
            <a:xfrm>
              <a:off x="5361025" y="1820000"/>
              <a:ext cx="81200" cy="59875"/>
            </a:xfrm>
            <a:custGeom>
              <a:rect b="b" l="l" r="r" t="t"/>
              <a:pathLst>
                <a:path extrusionOk="0" h="2395" w="3248">
                  <a:moveTo>
                    <a:pt x="592" y="1"/>
                  </a:moveTo>
                  <a:cubicBezTo>
                    <a:pt x="427" y="1"/>
                    <a:pt x="265" y="78"/>
                    <a:pt x="161" y="227"/>
                  </a:cubicBezTo>
                  <a:cubicBezTo>
                    <a:pt x="0" y="458"/>
                    <a:pt x="63" y="789"/>
                    <a:pt x="295" y="949"/>
                  </a:cubicBezTo>
                  <a:lnTo>
                    <a:pt x="2391" y="2394"/>
                  </a:lnTo>
                  <a:cubicBezTo>
                    <a:pt x="2677" y="2180"/>
                    <a:pt x="2962" y="1957"/>
                    <a:pt x="3248" y="1725"/>
                  </a:cubicBezTo>
                  <a:lnTo>
                    <a:pt x="893" y="93"/>
                  </a:lnTo>
                  <a:cubicBezTo>
                    <a:pt x="800" y="31"/>
                    <a:pt x="696" y="1"/>
                    <a:pt x="592" y="1"/>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6"/>
            <p:cNvSpPr/>
            <p:nvPr/>
          </p:nvSpPr>
          <p:spPr>
            <a:xfrm>
              <a:off x="5237900" y="1839700"/>
              <a:ext cx="100625" cy="83825"/>
            </a:xfrm>
            <a:custGeom>
              <a:rect b="b" l="l" r="r" t="t"/>
              <a:pathLst>
                <a:path extrusionOk="0" h="3353" w="4025">
                  <a:moveTo>
                    <a:pt x="251" y="1"/>
                  </a:moveTo>
                  <a:cubicBezTo>
                    <a:pt x="162" y="375"/>
                    <a:pt x="72" y="732"/>
                    <a:pt x="1" y="1089"/>
                  </a:cubicBezTo>
                  <a:lnTo>
                    <a:pt x="3141" y="3257"/>
                  </a:lnTo>
                  <a:cubicBezTo>
                    <a:pt x="3230" y="3321"/>
                    <a:pt x="3332" y="3352"/>
                    <a:pt x="3433" y="3352"/>
                  </a:cubicBezTo>
                  <a:cubicBezTo>
                    <a:pt x="3597" y="3352"/>
                    <a:pt x="3759" y="3272"/>
                    <a:pt x="3864" y="3123"/>
                  </a:cubicBezTo>
                  <a:cubicBezTo>
                    <a:pt x="4024" y="2891"/>
                    <a:pt x="3962" y="2570"/>
                    <a:pt x="3730" y="2400"/>
                  </a:cubicBezTo>
                  <a:lnTo>
                    <a:pt x="251" y="1"/>
                  </a:ln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 name="Google Shape;386;p26"/>
          <p:cNvGrpSpPr/>
          <p:nvPr/>
        </p:nvGrpSpPr>
        <p:grpSpPr>
          <a:xfrm>
            <a:off x="423655" y="3724525"/>
            <a:ext cx="967608" cy="1038277"/>
            <a:chOff x="4636200" y="2444325"/>
            <a:chExt cx="409050" cy="438925"/>
          </a:xfrm>
        </p:grpSpPr>
        <p:sp>
          <p:nvSpPr>
            <p:cNvPr id="387" name="Google Shape;387;p26"/>
            <p:cNvSpPr/>
            <p:nvPr/>
          </p:nvSpPr>
          <p:spPr>
            <a:xfrm>
              <a:off x="4636200" y="2444325"/>
              <a:ext cx="399450" cy="438925"/>
            </a:xfrm>
            <a:custGeom>
              <a:rect b="b" l="l" r="r" t="t"/>
              <a:pathLst>
                <a:path extrusionOk="0" h="17557" w="15978">
                  <a:moveTo>
                    <a:pt x="11374" y="0"/>
                  </a:moveTo>
                  <a:cubicBezTo>
                    <a:pt x="11330" y="0"/>
                    <a:pt x="11276" y="9"/>
                    <a:pt x="11223" y="18"/>
                  </a:cubicBezTo>
                  <a:cubicBezTo>
                    <a:pt x="8957" y="455"/>
                    <a:pt x="7654" y="1446"/>
                    <a:pt x="6905" y="2489"/>
                  </a:cubicBezTo>
                  <a:cubicBezTo>
                    <a:pt x="6869" y="2480"/>
                    <a:pt x="6825" y="2480"/>
                    <a:pt x="6780" y="2480"/>
                  </a:cubicBezTo>
                  <a:cubicBezTo>
                    <a:pt x="6726" y="2480"/>
                    <a:pt x="6673" y="2480"/>
                    <a:pt x="6619" y="2489"/>
                  </a:cubicBezTo>
                  <a:cubicBezTo>
                    <a:pt x="5924" y="2614"/>
                    <a:pt x="5558" y="2891"/>
                    <a:pt x="5460" y="2971"/>
                  </a:cubicBezTo>
                  <a:cubicBezTo>
                    <a:pt x="5210" y="3185"/>
                    <a:pt x="5112" y="3524"/>
                    <a:pt x="5210" y="3836"/>
                  </a:cubicBezTo>
                  <a:lnTo>
                    <a:pt x="5317" y="4202"/>
                  </a:lnTo>
                  <a:cubicBezTo>
                    <a:pt x="5183" y="4193"/>
                    <a:pt x="5040" y="4184"/>
                    <a:pt x="4898" y="4184"/>
                  </a:cubicBezTo>
                  <a:cubicBezTo>
                    <a:pt x="3702" y="4184"/>
                    <a:pt x="2016" y="4595"/>
                    <a:pt x="749" y="6531"/>
                  </a:cubicBezTo>
                  <a:cubicBezTo>
                    <a:pt x="178" y="7405"/>
                    <a:pt x="0" y="8743"/>
                    <a:pt x="259" y="10295"/>
                  </a:cubicBezTo>
                  <a:cubicBezTo>
                    <a:pt x="509" y="11758"/>
                    <a:pt x="1097" y="13239"/>
                    <a:pt x="1936" y="14470"/>
                  </a:cubicBezTo>
                  <a:cubicBezTo>
                    <a:pt x="2971" y="15996"/>
                    <a:pt x="4380" y="17557"/>
                    <a:pt x="6950" y="17557"/>
                  </a:cubicBezTo>
                  <a:cubicBezTo>
                    <a:pt x="7654" y="17557"/>
                    <a:pt x="8421" y="17432"/>
                    <a:pt x="9242" y="17191"/>
                  </a:cubicBezTo>
                  <a:cubicBezTo>
                    <a:pt x="9314" y="17173"/>
                    <a:pt x="9376" y="17147"/>
                    <a:pt x="9438" y="17111"/>
                  </a:cubicBezTo>
                  <a:lnTo>
                    <a:pt x="10108" y="16709"/>
                  </a:lnTo>
                  <a:cubicBezTo>
                    <a:pt x="10232" y="16727"/>
                    <a:pt x="10384" y="16745"/>
                    <a:pt x="10563" y="16745"/>
                  </a:cubicBezTo>
                  <a:cubicBezTo>
                    <a:pt x="11009" y="16745"/>
                    <a:pt x="11526" y="16665"/>
                    <a:pt x="12124" y="16513"/>
                  </a:cubicBezTo>
                  <a:cubicBezTo>
                    <a:pt x="13292" y="16201"/>
                    <a:pt x="14318" y="14345"/>
                    <a:pt x="14818" y="12641"/>
                  </a:cubicBezTo>
                  <a:cubicBezTo>
                    <a:pt x="15255" y="11134"/>
                    <a:pt x="15978" y="7289"/>
                    <a:pt x="13141" y="4238"/>
                  </a:cubicBezTo>
                  <a:cubicBezTo>
                    <a:pt x="12721" y="3783"/>
                    <a:pt x="12266" y="3444"/>
                    <a:pt x="11785" y="3212"/>
                  </a:cubicBezTo>
                  <a:cubicBezTo>
                    <a:pt x="12195" y="2034"/>
                    <a:pt x="12204" y="892"/>
                    <a:pt x="12204" y="830"/>
                  </a:cubicBezTo>
                  <a:cubicBezTo>
                    <a:pt x="12204" y="589"/>
                    <a:pt x="12097" y="348"/>
                    <a:pt x="11910" y="188"/>
                  </a:cubicBezTo>
                  <a:cubicBezTo>
                    <a:pt x="11758" y="72"/>
                    <a:pt x="11571" y="0"/>
                    <a:pt x="11374" y="0"/>
                  </a:cubicBezTo>
                  <a:close/>
                </a:path>
              </a:pathLst>
            </a:custGeom>
            <a:solidFill>
              <a:schemeClr val="accent6"/>
            </a:solidFill>
            <a:ln cap="flat" cmpd="sng" w="38100">
              <a:solidFill>
                <a:srgbClr val="FFFFFF"/>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6"/>
            <p:cNvSpPr/>
            <p:nvPr/>
          </p:nvSpPr>
          <p:spPr>
            <a:xfrm>
              <a:off x="4648450" y="2535925"/>
              <a:ext cx="396800" cy="326650"/>
            </a:xfrm>
            <a:custGeom>
              <a:rect b="b" l="l" r="r" t="t"/>
              <a:pathLst>
                <a:path extrusionOk="0" h="13066" w="15872">
                  <a:moveTo>
                    <a:pt x="9649" y="0"/>
                  </a:moveTo>
                  <a:cubicBezTo>
                    <a:pt x="7774" y="0"/>
                    <a:pt x="6165" y="1689"/>
                    <a:pt x="6165" y="1689"/>
                  </a:cubicBezTo>
                  <a:cubicBezTo>
                    <a:pt x="6165" y="1689"/>
                    <a:pt x="5411" y="1347"/>
                    <a:pt x="4406" y="1347"/>
                  </a:cubicBezTo>
                  <a:cubicBezTo>
                    <a:pt x="3339" y="1347"/>
                    <a:pt x="1989" y="1732"/>
                    <a:pt x="955" y="3321"/>
                  </a:cubicBezTo>
                  <a:cubicBezTo>
                    <a:pt x="1" y="4776"/>
                    <a:pt x="536" y="8005"/>
                    <a:pt x="2133" y="10342"/>
                  </a:cubicBezTo>
                  <a:cubicBezTo>
                    <a:pt x="3125" y="11807"/>
                    <a:pt x="4323" y="13066"/>
                    <a:pt x="6452" y="13066"/>
                  </a:cubicBezTo>
                  <a:cubicBezTo>
                    <a:pt x="7060" y="13066"/>
                    <a:pt x="7744" y="12963"/>
                    <a:pt x="8520" y="12733"/>
                  </a:cubicBezTo>
                  <a:lnTo>
                    <a:pt x="9484" y="12153"/>
                  </a:lnTo>
                  <a:cubicBezTo>
                    <a:pt x="9484" y="12153"/>
                    <a:pt x="9645" y="12250"/>
                    <a:pt x="10081" y="12250"/>
                  </a:cubicBezTo>
                  <a:cubicBezTo>
                    <a:pt x="10383" y="12250"/>
                    <a:pt x="10817" y="12203"/>
                    <a:pt x="11420" y="12046"/>
                  </a:cubicBezTo>
                  <a:cubicBezTo>
                    <a:pt x="12892" y="11663"/>
                    <a:pt x="15871" y="5248"/>
                    <a:pt x="12044" y="1136"/>
                  </a:cubicBezTo>
                  <a:cubicBezTo>
                    <a:pt x="11265" y="296"/>
                    <a:pt x="10434" y="0"/>
                    <a:pt x="96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6"/>
            <p:cNvSpPr/>
            <p:nvPr/>
          </p:nvSpPr>
          <p:spPr>
            <a:xfrm>
              <a:off x="4697925" y="2676375"/>
              <a:ext cx="13725" cy="10950"/>
            </a:xfrm>
            <a:custGeom>
              <a:rect b="b" l="l" r="r" t="t"/>
              <a:pathLst>
                <a:path extrusionOk="0" h="438" w="549">
                  <a:moveTo>
                    <a:pt x="306" y="1"/>
                  </a:moveTo>
                  <a:cubicBezTo>
                    <a:pt x="292" y="1"/>
                    <a:pt x="277" y="2"/>
                    <a:pt x="261" y="5"/>
                  </a:cubicBezTo>
                  <a:cubicBezTo>
                    <a:pt x="0" y="47"/>
                    <a:pt x="9" y="438"/>
                    <a:pt x="242" y="438"/>
                  </a:cubicBezTo>
                  <a:cubicBezTo>
                    <a:pt x="257" y="438"/>
                    <a:pt x="272" y="436"/>
                    <a:pt x="288" y="433"/>
                  </a:cubicBezTo>
                  <a:cubicBezTo>
                    <a:pt x="548" y="391"/>
                    <a:pt x="539" y="1"/>
                    <a:pt x="3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6"/>
            <p:cNvSpPr/>
            <p:nvPr/>
          </p:nvSpPr>
          <p:spPr>
            <a:xfrm>
              <a:off x="4790025" y="2656525"/>
              <a:ext cx="13725" cy="10950"/>
            </a:xfrm>
            <a:custGeom>
              <a:rect b="b" l="l" r="r" t="t"/>
              <a:pathLst>
                <a:path extrusionOk="0" h="438" w="549">
                  <a:moveTo>
                    <a:pt x="306" y="1"/>
                  </a:moveTo>
                  <a:cubicBezTo>
                    <a:pt x="292" y="1"/>
                    <a:pt x="277" y="2"/>
                    <a:pt x="261" y="5"/>
                  </a:cubicBezTo>
                  <a:cubicBezTo>
                    <a:pt x="1" y="47"/>
                    <a:pt x="9" y="438"/>
                    <a:pt x="243" y="438"/>
                  </a:cubicBezTo>
                  <a:cubicBezTo>
                    <a:pt x="257" y="438"/>
                    <a:pt x="272" y="436"/>
                    <a:pt x="288" y="433"/>
                  </a:cubicBezTo>
                  <a:cubicBezTo>
                    <a:pt x="549" y="391"/>
                    <a:pt x="540" y="1"/>
                    <a:pt x="3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6"/>
            <p:cNvSpPr/>
            <p:nvPr/>
          </p:nvSpPr>
          <p:spPr>
            <a:xfrm>
              <a:off x="4757625" y="2720125"/>
              <a:ext cx="13850" cy="11100"/>
            </a:xfrm>
            <a:custGeom>
              <a:rect b="b" l="l" r="r" t="t"/>
              <a:pathLst>
                <a:path extrusionOk="0" h="444" w="554">
                  <a:moveTo>
                    <a:pt x="302" y="0"/>
                  </a:moveTo>
                  <a:cubicBezTo>
                    <a:pt x="290" y="0"/>
                    <a:pt x="277" y="1"/>
                    <a:pt x="264" y="4"/>
                  </a:cubicBezTo>
                  <a:cubicBezTo>
                    <a:pt x="1" y="46"/>
                    <a:pt x="12" y="444"/>
                    <a:pt x="252" y="444"/>
                  </a:cubicBezTo>
                  <a:cubicBezTo>
                    <a:pt x="264" y="444"/>
                    <a:pt x="277" y="443"/>
                    <a:pt x="290" y="441"/>
                  </a:cubicBezTo>
                  <a:cubicBezTo>
                    <a:pt x="554" y="398"/>
                    <a:pt x="542" y="0"/>
                    <a:pt x="3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6"/>
            <p:cNvSpPr/>
            <p:nvPr/>
          </p:nvSpPr>
          <p:spPr>
            <a:xfrm>
              <a:off x="4786275" y="2527000"/>
              <a:ext cx="31475" cy="66100"/>
            </a:xfrm>
            <a:custGeom>
              <a:rect b="b" l="l" r="r" t="t"/>
              <a:pathLst>
                <a:path extrusionOk="0" h="2644" w="1259">
                  <a:moveTo>
                    <a:pt x="775" y="1"/>
                  </a:moveTo>
                  <a:cubicBezTo>
                    <a:pt x="767" y="1"/>
                    <a:pt x="759" y="2"/>
                    <a:pt x="750" y="3"/>
                  </a:cubicBezTo>
                  <a:cubicBezTo>
                    <a:pt x="233" y="92"/>
                    <a:pt x="1" y="289"/>
                    <a:pt x="1" y="289"/>
                  </a:cubicBezTo>
                  <a:lnTo>
                    <a:pt x="715" y="2644"/>
                  </a:lnTo>
                  <a:cubicBezTo>
                    <a:pt x="715" y="2644"/>
                    <a:pt x="1259" y="1"/>
                    <a:pt x="7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6"/>
            <p:cNvSpPr/>
            <p:nvPr/>
          </p:nvSpPr>
          <p:spPr>
            <a:xfrm>
              <a:off x="4792975" y="2465075"/>
              <a:ext cx="127600" cy="125350"/>
            </a:xfrm>
            <a:custGeom>
              <a:rect b="b" l="l" r="r" t="t"/>
              <a:pathLst>
                <a:path extrusionOk="0" h="5014" w="5104">
                  <a:moveTo>
                    <a:pt x="5103" y="0"/>
                  </a:moveTo>
                  <a:lnTo>
                    <a:pt x="5103" y="0"/>
                  </a:lnTo>
                  <a:cubicBezTo>
                    <a:pt x="1" y="981"/>
                    <a:pt x="500" y="5014"/>
                    <a:pt x="500" y="5014"/>
                  </a:cubicBezTo>
                  <a:cubicBezTo>
                    <a:pt x="500" y="5014"/>
                    <a:pt x="2962" y="4755"/>
                    <a:pt x="4158" y="3203"/>
                  </a:cubicBezTo>
                  <a:cubicBezTo>
                    <a:pt x="5094" y="1972"/>
                    <a:pt x="5103" y="0"/>
                    <a:pt x="5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6"/>
            <p:cNvSpPr/>
            <p:nvPr/>
          </p:nvSpPr>
          <p:spPr>
            <a:xfrm>
              <a:off x="4805700" y="2501850"/>
              <a:ext cx="74950" cy="88350"/>
            </a:xfrm>
            <a:custGeom>
              <a:rect b="b" l="l" r="r" t="t"/>
              <a:pathLst>
                <a:path extrusionOk="0" h="3534" w="2998">
                  <a:moveTo>
                    <a:pt x="2997" y="1"/>
                  </a:moveTo>
                  <a:cubicBezTo>
                    <a:pt x="1918" y="884"/>
                    <a:pt x="0" y="3534"/>
                    <a:pt x="0" y="3534"/>
                  </a:cubicBezTo>
                  <a:cubicBezTo>
                    <a:pt x="0" y="3534"/>
                    <a:pt x="1276" y="2249"/>
                    <a:pt x="1668" y="1785"/>
                  </a:cubicBezTo>
                  <a:cubicBezTo>
                    <a:pt x="1989" y="1393"/>
                    <a:pt x="2997" y="1"/>
                    <a:pt x="2997"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5" name="Google Shape;395;p26"/>
          <p:cNvSpPr/>
          <p:nvPr/>
        </p:nvSpPr>
        <p:spPr>
          <a:xfrm rot="-5400000">
            <a:off x="8600688" y="1934975"/>
            <a:ext cx="254676" cy="269374"/>
          </a:xfrm>
          <a:custGeom>
            <a:rect b="b" l="l" r="r" t="t"/>
            <a:pathLst>
              <a:path extrusionOk="0" h="4087" w="3864">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6"/>
          <p:cNvSpPr/>
          <p:nvPr/>
        </p:nvSpPr>
        <p:spPr>
          <a:xfrm rot="-135123">
            <a:off x="4800611" y="404714"/>
            <a:ext cx="254680" cy="269378"/>
          </a:xfrm>
          <a:custGeom>
            <a:rect b="b" l="l" r="r" t="t"/>
            <a:pathLst>
              <a:path extrusionOk="0" h="4087" w="3864">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7" name="Google Shape;397;p26"/>
          <p:cNvGrpSpPr/>
          <p:nvPr/>
        </p:nvGrpSpPr>
        <p:grpSpPr>
          <a:xfrm rot="-679735">
            <a:off x="342751" y="1214405"/>
            <a:ext cx="665105" cy="970912"/>
            <a:chOff x="5852575" y="1940500"/>
            <a:chExt cx="321175" cy="468825"/>
          </a:xfrm>
        </p:grpSpPr>
        <p:sp>
          <p:nvSpPr>
            <p:cNvPr id="398" name="Google Shape;398;p26"/>
            <p:cNvSpPr/>
            <p:nvPr/>
          </p:nvSpPr>
          <p:spPr>
            <a:xfrm>
              <a:off x="5852575" y="1940500"/>
              <a:ext cx="321175" cy="468825"/>
            </a:xfrm>
            <a:custGeom>
              <a:rect b="b" l="l" r="r" t="t"/>
              <a:pathLst>
                <a:path extrusionOk="0" h="18753" w="12847">
                  <a:moveTo>
                    <a:pt x="5023" y="1"/>
                  </a:moveTo>
                  <a:cubicBezTo>
                    <a:pt x="4916" y="1"/>
                    <a:pt x="4800" y="28"/>
                    <a:pt x="4693" y="72"/>
                  </a:cubicBezTo>
                  <a:cubicBezTo>
                    <a:pt x="4488" y="161"/>
                    <a:pt x="2793" y="955"/>
                    <a:pt x="2240" y="2525"/>
                  </a:cubicBezTo>
                  <a:cubicBezTo>
                    <a:pt x="1945" y="2463"/>
                    <a:pt x="1660" y="2445"/>
                    <a:pt x="1419" y="2445"/>
                  </a:cubicBezTo>
                  <a:cubicBezTo>
                    <a:pt x="1026" y="2445"/>
                    <a:pt x="732" y="2499"/>
                    <a:pt x="705" y="2499"/>
                  </a:cubicBezTo>
                  <a:cubicBezTo>
                    <a:pt x="322" y="2570"/>
                    <a:pt x="36" y="2900"/>
                    <a:pt x="27" y="3293"/>
                  </a:cubicBezTo>
                  <a:cubicBezTo>
                    <a:pt x="18" y="3471"/>
                    <a:pt x="0" y="5077"/>
                    <a:pt x="1071" y="5996"/>
                  </a:cubicBezTo>
                  <a:cubicBezTo>
                    <a:pt x="1321" y="6210"/>
                    <a:pt x="1597" y="6353"/>
                    <a:pt x="1874" y="6460"/>
                  </a:cubicBezTo>
                  <a:cubicBezTo>
                    <a:pt x="1856" y="6486"/>
                    <a:pt x="1829" y="6513"/>
                    <a:pt x="1802" y="6549"/>
                  </a:cubicBezTo>
                  <a:cubicBezTo>
                    <a:pt x="1437" y="6959"/>
                    <a:pt x="1142" y="7432"/>
                    <a:pt x="901" y="7932"/>
                  </a:cubicBezTo>
                  <a:cubicBezTo>
                    <a:pt x="759" y="8244"/>
                    <a:pt x="634" y="8565"/>
                    <a:pt x="536" y="8895"/>
                  </a:cubicBezTo>
                  <a:cubicBezTo>
                    <a:pt x="491" y="9065"/>
                    <a:pt x="446" y="9225"/>
                    <a:pt x="420" y="9395"/>
                  </a:cubicBezTo>
                  <a:cubicBezTo>
                    <a:pt x="348" y="9734"/>
                    <a:pt x="304" y="10090"/>
                    <a:pt x="277" y="10438"/>
                  </a:cubicBezTo>
                  <a:cubicBezTo>
                    <a:pt x="223" y="11518"/>
                    <a:pt x="420" y="12633"/>
                    <a:pt x="839" y="13668"/>
                  </a:cubicBezTo>
                  <a:cubicBezTo>
                    <a:pt x="1026" y="14132"/>
                    <a:pt x="1267" y="14587"/>
                    <a:pt x="1544" y="15006"/>
                  </a:cubicBezTo>
                  <a:cubicBezTo>
                    <a:pt x="1606" y="15095"/>
                    <a:pt x="1669" y="15184"/>
                    <a:pt x="1731" y="15274"/>
                  </a:cubicBezTo>
                  <a:cubicBezTo>
                    <a:pt x="1776" y="15336"/>
                    <a:pt x="1820" y="15398"/>
                    <a:pt x="1874" y="15461"/>
                  </a:cubicBezTo>
                  <a:cubicBezTo>
                    <a:pt x="2124" y="15782"/>
                    <a:pt x="2400" y="16076"/>
                    <a:pt x="2686" y="16344"/>
                  </a:cubicBezTo>
                  <a:cubicBezTo>
                    <a:pt x="2900" y="16540"/>
                    <a:pt x="3132" y="16728"/>
                    <a:pt x="3373" y="16897"/>
                  </a:cubicBezTo>
                  <a:cubicBezTo>
                    <a:pt x="3587" y="17049"/>
                    <a:pt x="3810" y="17192"/>
                    <a:pt x="4042" y="17316"/>
                  </a:cubicBezTo>
                  <a:cubicBezTo>
                    <a:pt x="4961" y="17825"/>
                    <a:pt x="5978" y="18093"/>
                    <a:pt x="6977" y="18093"/>
                  </a:cubicBezTo>
                  <a:lnTo>
                    <a:pt x="7155" y="18093"/>
                  </a:lnTo>
                  <a:lnTo>
                    <a:pt x="8279" y="18610"/>
                  </a:lnTo>
                  <a:cubicBezTo>
                    <a:pt x="8475" y="18708"/>
                    <a:pt x="8681" y="18753"/>
                    <a:pt x="8904" y="18753"/>
                  </a:cubicBezTo>
                  <a:cubicBezTo>
                    <a:pt x="9519" y="18753"/>
                    <a:pt x="10081" y="18360"/>
                    <a:pt x="10295" y="17789"/>
                  </a:cubicBezTo>
                  <a:lnTo>
                    <a:pt x="10732" y="16621"/>
                  </a:lnTo>
                  <a:cubicBezTo>
                    <a:pt x="11642" y="15782"/>
                    <a:pt x="12285" y="14605"/>
                    <a:pt x="12552" y="13302"/>
                  </a:cubicBezTo>
                  <a:cubicBezTo>
                    <a:pt x="12847" y="11901"/>
                    <a:pt x="12695" y="10429"/>
                    <a:pt x="12133" y="9047"/>
                  </a:cubicBezTo>
                  <a:cubicBezTo>
                    <a:pt x="11410" y="7289"/>
                    <a:pt x="10063" y="5871"/>
                    <a:pt x="8431" y="5148"/>
                  </a:cubicBezTo>
                  <a:cubicBezTo>
                    <a:pt x="8261" y="5077"/>
                    <a:pt x="8092" y="5006"/>
                    <a:pt x="7913" y="4952"/>
                  </a:cubicBezTo>
                  <a:cubicBezTo>
                    <a:pt x="7851" y="4925"/>
                    <a:pt x="7797" y="4907"/>
                    <a:pt x="7744" y="4898"/>
                  </a:cubicBezTo>
                  <a:lnTo>
                    <a:pt x="7726" y="4890"/>
                  </a:lnTo>
                  <a:cubicBezTo>
                    <a:pt x="7610" y="4854"/>
                    <a:pt x="7494" y="4818"/>
                    <a:pt x="7387" y="4791"/>
                  </a:cubicBezTo>
                  <a:cubicBezTo>
                    <a:pt x="7333" y="4782"/>
                    <a:pt x="7289" y="4774"/>
                    <a:pt x="7244" y="4765"/>
                  </a:cubicBezTo>
                  <a:cubicBezTo>
                    <a:pt x="7218" y="4756"/>
                    <a:pt x="7200" y="4756"/>
                    <a:pt x="7173" y="4747"/>
                  </a:cubicBezTo>
                  <a:cubicBezTo>
                    <a:pt x="7128" y="4738"/>
                    <a:pt x="7084" y="4729"/>
                    <a:pt x="7039" y="4720"/>
                  </a:cubicBezTo>
                  <a:cubicBezTo>
                    <a:pt x="7012" y="4711"/>
                    <a:pt x="6977" y="4711"/>
                    <a:pt x="6950" y="4702"/>
                  </a:cubicBezTo>
                  <a:lnTo>
                    <a:pt x="6932" y="4702"/>
                  </a:lnTo>
                  <a:cubicBezTo>
                    <a:pt x="6870" y="4693"/>
                    <a:pt x="6816" y="4684"/>
                    <a:pt x="6763" y="4675"/>
                  </a:cubicBezTo>
                  <a:cubicBezTo>
                    <a:pt x="6718" y="4667"/>
                    <a:pt x="6673" y="4667"/>
                    <a:pt x="6629" y="4658"/>
                  </a:cubicBezTo>
                  <a:cubicBezTo>
                    <a:pt x="6602" y="4658"/>
                    <a:pt x="6566" y="4649"/>
                    <a:pt x="6531" y="4649"/>
                  </a:cubicBezTo>
                  <a:cubicBezTo>
                    <a:pt x="6486" y="4649"/>
                    <a:pt x="6432" y="4640"/>
                    <a:pt x="6388" y="4640"/>
                  </a:cubicBezTo>
                  <a:lnTo>
                    <a:pt x="6370" y="4640"/>
                  </a:lnTo>
                  <a:cubicBezTo>
                    <a:pt x="6352" y="4640"/>
                    <a:pt x="6334" y="4631"/>
                    <a:pt x="6317" y="4631"/>
                  </a:cubicBezTo>
                  <a:lnTo>
                    <a:pt x="6254" y="4631"/>
                  </a:lnTo>
                  <a:cubicBezTo>
                    <a:pt x="6388" y="4399"/>
                    <a:pt x="6486" y="4158"/>
                    <a:pt x="6548" y="3908"/>
                  </a:cubicBezTo>
                  <a:cubicBezTo>
                    <a:pt x="7003" y="2195"/>
                    <a:pt x="5835" y="527"/>
                    <a:pt x="5692" y="340"/>
                  </a:cubicBezTo>
                  <a:cubicBezTo>
                    <a:pt x="5531" y="126"/>
                    <a:pt x="5282" y="1"/>
                    <a:pt x="5023" y="1"/>
                  </a:cubicBezTo>
                  <a:close/>
                </a:path>
              </a:pathLst>
            </a:custGeom>
            <a:solidFill>
              <a:schemeClr val="accent6"/>
            </a:solidFill>
            <a:ln cap="flat" cmpd="sng" w="38100">
              <a:solidFill>
                <a:srgbClr val="FFFFFF"/>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6"/>
            <p:cNvSpPr/>
            <p:nvPr/>
          </p:nvSpPr>
          <p:spPr>
            <a:xfrm>
              <a:off x="5872875" y="2022375"/>
              <a:ext cx="74500" cy="64225"/>
            </a:xfrm>
            <a:custGeom>
              <a:rect b="b" l="l" r="r" t="t"/>
              <a:pathLst>
                <a:path extrusionOk="0" h="2569" w="2980">
                  <a:moveTo>
                    <a:pt x="617" y="0"/>
                  </a:moveTo>
                  <a:cubicBezTo>
                    <a:pt x="282" y="0"/>
                    <a:pt x="45" y="44"/>
                    <a:pt x="45" y="44"/>
                  </a:cubicBezTo>
                  <a:cubicBezTo>
                    <a:pt x="45" y="44"/>
                    <a:pt x="0" y="1400"/>
                    <a:pt x="803" y="2087"/>
                  </a:cubicBezTo>
                  <a:cubicBezTo>
                    <a:pt x="1263" y="2485"/>
                    <a:pt x="1908" y="2569"/>
                    <a:pt x="2370" y="2569"/>
                  </a:cubicBezTo>
                  <a:cubicBezTo>
                    <a:pt x="2705" y="2569"/>
                    <a:pt x="2944" y="2524"/>
                    <a:pt x="2944" y="2524"/>
                  </a:cubicBezTo>
                  <a:cubicBezTo>
                    <a:pt x="2944" y="2524"/>
                    <a:pt x="2980" y="1168"/>
                    <a:pt x="2186" y="482"/>
                  </a:cubicBezTo>
                  <a:cubicBezTo>
                    <a:pt x="1721" y="84"/>
                    <a:pt x="1077" y="0"/>
                    <a:pt x="6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6"/>
            <p:cNvSpPr/>
            <p:nvPr/>
          </p:nvSpPr>
          <p:spPr>
            <a:xfrm>
              <a:off x="5917700" y="1961250"/>
              <a:ext cx="87900" cy="124925"/>
            </a:xfrm>
            <a:custGeom>
              <a:rect b="b" l="l" r="r" t="t"/>
              <a:pathLst>
                <a:path extrusionOk="0" h="4997" w="3516">
                  <a:moveTo>
                    <a:pt x="2427" y="0"/>
                  </a:moveTo>
                  <a:cubicBezTo>
                    <a:pt x="2427" y="0"/>
                    <a:pt x="741" y="750"/>
                    <a:pt x="366" y="2133"/>
                  </a:cubicBezTo>
                  <a:cubicBezTo>
                    <a:pt x="0" y="3506"/>
                    <a:pt x="1089" y="4996"/>
                    <a:pt x="1089" y="4996"/>
                  </a:cubicBezTo>
                  <a:cubicBezTo>
                    <a:pt x="1089" y="4996"/>
                    <a:pt x="2775" y="4247"/>
                    <a:pt x="3141" y="2873"/>
                  </a:cubicBezTo>
                  <a:cubicBezTo>
                    <a:pt x="3515" y="1490"/>
                    <a:pt x="2427" y="0"/>
                    <a:pt x="24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6"/>
            <p:cNvSpPr/>
            <p:nvPr/>
          </p:nvSpPr>
          <p:spPr>
            <a:xfrm>
              <a:off x="5866625" y="2060625"/>
              <a:ext cx="295975" cy="327925"/>
            </a:xfrm>
            <a:custGeom>
              <a:rect b="b" l="l" r="r" t="t"/>
              <a:pathLst>
                <a:path extrusionOk="0" h="13117" w="11839">
                  <a:moveTo>
                    <a:pt x="3500" y="1"/>
                  </a:moveTo>
                  <a:cubicBezTo>
                    <a:pt x="3237" y="1"/>
                    <a:pt x="2989" y="164"/>
                    <a:pt x="2891" y="432"/>
                  </a:cubicBezTo>
                  <a:lnTo>
                    <a:pt x="2400" y="1753"/>
                  </a:lnTo>
                  <a:cubicBezTo>
                    <a:pt x="625" y="3251"/>
                    <a:pt x="0" y="6008"/>
                    <a:pt x="1044" y="8551"/>
                  </a:cubicBezTo>
                  <a:cubicBezTo>
                    <a:pt x="2029" y="10962"/>
                    <a:pt x="4219" y="12461"/>
                    <a:pt x="6420" y="12461"/>
                  </a:cubicBezTo>
                  <a:cubicBezTo>
                    <a:pt x="6531" y="12461"/>
                    <a:pt x="6643" y="12457"/>
                    <a:pt x="6754" y="12449"/>
                  </a:cubicBezTo>
                  <a:lnTo>
                    <a:pt x="8065" y="13056"/>
                  </a:lnTo>
                  <a:cubicBezTo>
                    <a:pt x="8155" y="13097"/>
                    <a:pt x="8248" y="13116"/>
                    <a:pt x="8341" y="13116"/>
                  </a:cubicBezTo>
                  <a:cubicBezTo>
                    <a:pt x="8606" y="13116"/>
                    <a:pt x="8858" y="12955"/>
                    <a:pt x="8957" y="12690"/>
                  </a:cubicBezTo>
                  <a:lnTo>
                    <a:pt x="9466" y="11334"/>
                  </a:lnTo>
                  <a:cubicBezTo>
                    <a:pt x="11223" y="9835"/>
                    <a:pt x="11839" y="7088"/>
                    <a:pt x="10804" y="4554"/>
                  </a:cubicBezTo>
                  <a:cubicBezTo>
                    <a:pt x="9815" y="2146"/>
                    <a:pt x="7634" y="650"/>
                    <a:pt x="5436" y="650"/>
                  </a:cubicBezTo>
                  <a:cubicBezTo>
                    <a:pt x="5313" y="650"/>
                    <a:pt x="5190" y="655"/>
                    <a:pt x="5068" y="664"/>
                  </a:cubicBezTo>
                  <a:lnTo>
                    <a:pt x="3783" y="67"/>
                  </a:lnTo>
                  <a:cubicBezTo>
                    <a:pt x="3691" y="22"/>
                    <a:pt x="3594" y="1"/>
                    <a:pt x="350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6"/>
            <p:cNvSpPr/>
            <p:nvPr/>
          </p:nvSpPr>
          <p:spPr>
            <a:xfrm>
              <a:off x="5866625" y="2060625"/>
              <a:ext cx="273000" cy="322825"/>
            </a:xfrm>
            <a:custGeom>
              <a:rect b="b" l="l" r="r" t="t"/>
              <a:pathLst>
                <a:path extrusionOk="0" h="12913" w="10920">
                  <a:moveTo>
                    <a:pt x="3500" y="1"/>
                  </a:moveTo>
                  <a:cubicBezTo>
                    <a:pt x="3237" y="1"/>
                    <a:pt x="2989" y="164"/>
                    <a:pt x="2891" y="432"/>
                  </a:cubicBezTo>
                  <a:lnTo>
                    <a:pt x="2400" y="1753"/>
                  </a:lnTo>
                  <a:cubicBezTo>
                    <a:pt x="625" y="3251"/>
                    <a:pt x="0" y="6008"/>
                    <a:pt x="1044" y="8551"/>
                  </a:cubicBezTo>
                  <a:cubicBezTo>
                    <a:pt x="2029" y="10962"/>
                    <a:pt x="4219" y="12461"/>
                    <a:pt x="6420" y="12461"/>
                  </a:cubicBezTo>
                  <a:cubicBezTo>
                    <a:pt x="6531" y="12461"/>
                    <a:pt x="6643" y="12457"/>
                    <a:pt x="6754" y="12449"/>
                  </a:cubicBezTo>
                  <a:lnTo>
                    <a:pt x="7762" y="12913"/>
                  </a:lnTo>
                  <a:cubicBezTo>
                    <a:pt x="7797" y="12868"/>
                    <a:pt x="7833" y="12806"/>
                    <a:pt x="7851" y="12743"/>
                  </a:cubicBezTo>
                  <a:lnTo>
                    <a:pt x="8395" y="11307"/>
                  </a:lnTo>
                  <a:cubicBezTo>
                    <a:pt x="10269" y="9701"/>
                    <a:pt x="10920" y="6775"/>
                    <a:pt x="9822" y="4081"/>
                  </a:cubicBezTo>
                  <a:cubicBezTo>
                    <a:pt x="9314" y="2832"/>
                    <a:pt x="8502" y="1824"/>
                    <a:pt x="7530" y="1102"/>
                  </a:cubicBezTo>
                  <a:cubicBezTo>
                    <a:pt x="6867" y="808"/>
                    <a:pt x="6167" y="648"/>
                    <a:pt x="5460" y="648"/>
                  </a:cubicBezTo>
                  <a:cubicBezTo>
                    <a:pt x="5330" y="648"/>
                    <a:pt x="5199" y="653"/>
                    <a:pt x="5068" y="664"/>
                  </a:cubicBezTo>
                  <a:lnTo>
                    <a:pt x="3783" y="67"/>
                  </a:lnTo>
                  <a:cubicBezTo>
                    <a:pt x="3691" y="22"/>
                    <a:pt x="3594" y="1"/>
                    <a:pt x="350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6"/>
            <p:cNvSpPr/>
            <p:nvPr/>
          </p:nvSpPr>
          <p:spPr>
            <a:xfrm>
              <a:off x="5965875" y="2111625"/>
              <a:ext cx="11625" cy="10175"/>
            </a:xfrm>
            <a:custGeom>
              <a:rect b="b" l="l" r="r" t="t"/>
              <a:pathLst>
                <a:path extrusionOk="0" h="407" w="465">
                  <a:moveTo>
                    <a:pt x="236" y="0"/>
                  </a:moveTo>
                  <a:cubicBezTo>
                    <a:pt x="210" y="0"/>
                    <a:pt x="185" y="5"/>
                    <a:pt x="161" y="16"/>
                  </a:cubicBezTo>
                  <a:cubicBezTo>
                    <a:pt x="54" y="61"/>
                    <a:pt x="0" y="177"/>
                    <a:pt x="45" y="284"/>
                  </a:cubicBezTo>
                  <a:cubicBezTo>
                    <a:pt x="79" y="358"/>
                    <a:pt x="153" y="407"/>
                    <a:pt x="234" y="407"/>
                  </a:cubicBezTo>
                  <a:cubicBezTo>
                    <a:pt x="260" y="407"/>
                    <a:pt x="286" y="402"/>
                    <a:pt x="313" y="391"/>
                  </a:cubicBezTo>
                  <a:cubicBezTo>
                    <a:pt x="420" y="346"/>
                    <a:pt x="464" y="230"/>
                    <a:pt x="420" y="123"/>
                  </a:cubicBezTo>
                  <a:cubicBezTo>
                    <a:pt x="393" y="49"/>
                    <a:pt x="315" y="0"/>
                    <a:pt x="236" y="0"/>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6"/>
            <p:cNvSpPr/>
            <p:nvPr/>
          </p:nvSpPr>
          <p:spPr>
            <a:xfrm>
              <a:off x="6004900" y="2114950"/>
              <a:ext cx="11625" cy="10200"/>
            </a:xfrm>
            <a:custGeom>
              <a:rect b="b" l="l" r="r" t="t"/>
              <a:pathLst>
                <a:path extrusionOk="0" h="408" w="465">
                  <a:moveTo>
                    <a:pt x="231" y="1"/>
                  </a:moveTo>
                  <a:cubicBezTo>
                    <a:pt x="205" y="1"/>
                    <a:pt x="178" y="6"/>
                    <a:pt x="152" y="17"/>
                  </a:cubicBezTo>
                  <a:cubicBezTo>
                    <a:pt x="54" y="61"/>
                    <a:pt x="0" y="177"/>
                    <a:pt x="45" y="276"/>
                  </a:cubicBezTo>
                  <a:cubicBezTo>
                    <a:pt x="79" y="357"/>
                    <a:pt x="154" y="407"/>
                    <a:pt x="231" y="407"/>
                  </a:cubicBezTo>
                  <a:cubicBezTo>
                    <a:pt x="256" y="407"/>
                    <a:pt x="280" y="402"/>
                    <a:pt x="304" y="392"/>
                  </a:cubicBezTo>
                  <a:cubicBezTo>
                    <a:pt x="411" y="347"/>
                    <a:pt x="464" y="231"/>
                    <a:pt x="420" y="124"/>
                  </a:cubicBezTo>
                  <a:cubicBezTo>
                    <a:pt x="386" y="50"/>
                    <a:pt x="311" y="1"/>
                    <a:pt x="231" y="1"/>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6"/>
            <p:cNvSpPr/>
            <p:nvPr/>
          </p:nvSpPr>
          <p:spPr>
            <a:xfrm>
              <a:off x="5960300" y="2158675"/>
              <a:ext cx="11625" cy="10175"/>
            </a:xfrm>
            <a:custGeom>
              <a:rect b="b" l="l" r="r" t="t"/>
              <a:pathLst>
                <a:path extrusionOk="0" h="407" w="465">
                  <a:moveTo>
                    <a:pt x="230" y="1"/>
                  </a:moveTo>
                  <a:cubicBezTo>
                    <a:pt x="204" y="1"/>
                    <a:pt x="178" y="6"/>
                    <a:pt x="152" y="16"/>
                  </a:cubicBezTo>
                  <a:cubicBezTo>
                    <a:pt x="54" y="61"/>
                    <a:pt x="0" y="177"/>
                    <a:pt x="45" y="284"/>
                  </a:cubicBezTo>
                  <a:cubicBezTo>
                    <a:pt x="79" y="358"/>
                    <a:pt x="153" y="407"/>
                    <a:pt x="234" y="407"/>
                  </a:cubicBezTo>
                  <a:cubicBezTo>
                    <a:pt x="260" y="407"/>
                    <a:pt x="286" y="402"/>
                    <a:pt x="313" y="391"/>
                  </a:cubicBezTo>
                  <a:cubicBezTo>
                    <a:pt x="411" y="346"/>
                    <a:pt x="464" y="231"/>
                    <a:pt x="420" y="132"/>
                  </a:cubicBezTo>
                  <a:cubicBezTo>
                    <a:pt x="386" y="51"/>
                    <a:pt x="311" y="1"/>
                    <a:pt x="230" y="1"/>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6"/>
            <p:cNvSpPr/>
            <p:nvPr/>
          </p:nvSpPr>
          <p:spPr>
            <a:xfrm>
              <a:off x="5991525" y="2262250"/>
              <a:ext cx="11625" cy="10225"/>
            </a:xfrm>
            <a:custGeom>
              <a:rect b="b" l="l" r="r" t="t"/>
              <a:pathLst>
                <a:path extrusionOk="0" h="409" w="465">
                  <a:moveTo>
                    <a:pt x="226" y="1"/>
                  </a:moveTo>
                  <a:cubicBezTo>
                    <a:pt x="201" y="1"/>
                    <a:pt x="176" y="5"/>
                    <a:pt x="152" y="13"/>
                  </a:cubicBezTo>
                  <a:cubicBezTo>
                    <a:pt x="54" y="57"/>
                    <a:pt x="0" y="173"/>
                    <a:pt x="45" y="280"/>
                  </a:cubicBezTo>
                  <a:cubicBezTo>
                    <a:pt x="79" y="363"/>
                    <a:pt x="156" y="408"/>
                    <a:pt x="239" y="408"/>
                  </a:cubicBezTo>
                  <a:cubicBezTo>
                    <a:pt x="263" y="408"/>
                    <a:pt x="288" y="404"/>
                    <a:pt x="312" y="396"/>
                  </a:cubicBezTo>
                  <a:cubicBezTo>
                    <a:pt x="411" y="352"/>
                    <a:pt x="464" y="236"/>
                    <a:pt x="420" y="129"/>
                  </a:cubicBezTo>
                  <a:cubicBezTo>
                    <a:pt x="385" y="46"/>
                    <a:pt x="308" y="1"/>
                    <a:pt x="226" y="1"/>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6"/>
            <p:cNvSpPr/>
            <p:nvPr/>
          </p:nvSpPr>
          <p:spPr>
            <a:xfrm>
              <a:off x="6045725" y="2295800"/>
              <a:ext cx="11375" cy="10125"/>
            </a:xfrm>
            <a:custGeom>
              <a:rect b="b" l="l" r="r" t="t"/>
              <a:pathLst>
                <a:path extrusionOk="0" h="405" w="455">
                  <a:moveTo>
                    <a:pt x="236" y="1"/>
                  </a:moveTo>
                  <a:cubicBezTo>
                    <a:pt x="208" y="1"/>
                    <a:pt x="180" y="6"/>
                    <a:pt x="152" y="18"/>
                  </a:cubicBezTo>
                  <a:cubicBezTo>
                    <a:pt x="45" y="54"/>
                    <a:pt x="0" y="178"/>
                    <a:pt x="45" y="277"/>
                  </a:cubicBezTo>
                  <a:cubicBezTo>
                    <a:pt x="72" y="359"/>
                    <a:pt x="153" y="405"/>
                    <a:pt x="233" y="405"/>
                  </a:cubicBezTo>
                  <a:cubicBezTo>
                    <a:pt x="257" y="405"/>
                    <a:pt x="281" y="401"/>
                    <a:pt x="303" y="393"/>
                  </a:cubicBezTo>
                  <a:cubicBezTo>
                    <a:pt x="410" y="348"/>
                    <a:pt x="455" y="232"/>
                    <a:pt x="419" y="125"/>
                  </a:cubicBezTo>
                  <a:cubicBezTo>
                    <a:pt x="386" y="46"/>
                    <a:pt x="314" y="1"/>
                    <a:pt x="236" y="1"/>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6"/>
            <p:cNvSpPr/>
            <p:nvPr/>
          </p:nvSpPr>
          <p:spPr>
            <a:xfrm>
              <a:off x="6005800" y="2330850"/>
              <a:ext cx="11625" cy="10175"/>
            </a:xfrm>
            <a:custGeom>
              <a:rect b="b" l="l" r="r" t="t"/>
              <a:pathLst>
                <a:path extrusionOk="0" h="407" w="465">
                  <a:moveTo>
                    <a:pt x="235" y="1"/>
                  </a:moveTo>
                  <a:cubicBezTo>
                    <a:pt x="210" y="1"/>
                    <a:pt x="185" y="6"/>
                    <a:pt x="161" y="16"/>
                  </a:cubicBezTo>
                  <a:cubicBezTo>
                    <a:pt x="54" y="61"/>
                    <a:pt x="0" y="177"/>
                    <a:pt x="45" y="284"/>
                  </a:cubicBezTo>
                  <a:cubicBezTo>
                    <a:pt x="79" y="358"/>
                    <a:pt x="153" y="407"/>
                    <a:pt x="234" y="407"/>
                  </a:cubicBezTo>
                  <a:cubicBezTo>
                    <a:pt x="260" y="407"/>
                    <a:pt x="286" y="402"/>
                    <a:pt x="312" y="391"/>
                  </a:cubicBezTo>
                  <a:cubicBezTo>
                    <a:pt x="411" y="346"/>
                    <a:pt x="464" y="231"/>
                    <a:pt x="419" y="123"/>
                  </a:cubicBezTo>
                  <a:cubicBezTo>
                    <a:pt x="392" y="49"/>
                    <a:pt x="314" y="1"/>
                    <a:pt x="235" y="1"/>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6"/>
            <p:cNvSpPr/>
            <p:nvPr/>
          </p:nvSpPr>
          <p:spPr>
            <a:xfrm>
              <a:off x="5957850" y="2303875"/>
              <a:ext cx="11400" cy="10175"/>
            </a:xfrm>
            <a:custGeom>
              <a:rect b="b" l="l" r="r" t="t"/>
              <a:pathLst>
                <a:path extrusionOk="0" h="407" w="456">
                  <a:moveTo>
                    <a:pt x="227" y="0"/>
                  </a:moveTo>
                  <a:cubicBezTo>
                    <a:pt x="201" y="0"/>
                    <a:pt x="176" y="5"/>
                    <a:pt x="152" y="16"/>
                  </a:cubicBezTo>
                  <a:cubicBezTo>
                    <a:pt x="45" y="61"/>
                    <a:pt x="0" y="177"/>
                    <a:pt x="36" y="284"/>
                  </a:cubicBezTo>
                  <a:cubicBezTo>
                    <a:pt x="70" y="358"/>
                    <a:pt x="144" y="407"/>
                    <a:pt x="225" y="407"/>
                  </a:cubicBezTo>
                  <a:cubicBezTo>
                    <a:pt x="251" y="407"/>
                    <a:pt x="277" y="402"/>
                    <a:pt x="303" y="391"/>
                  </a:cubicBezTo>
                  <a:cubicBezTo>
                    <a:pt x="411" y="346"/>
                    <a:pt x="455" y="230"/>
                    <a:pt x="411" y="123"/>
                  </a:cubicBezTo>
                  <a:cubicBezTo>
                    <a:pt x="384" y="49"/>
                    <a:pt x="305" y="0"/>
                    <a:pt x="227" y="0"/>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6"/>
            <p:cNvSpPr/>
            <p:nvPr/>
          </p:nvSpPr>
          <p:spPr>
            <a:xfrm>
              <a:off x="5920825" y="2159350"/>
              <a:ext cx="11625" cy="10175"/>
            </a:xfrm>
            <a:custGeom>
              <a:rect b="b" l="l" r="r" t="t"/>
              <a:pathLst>
                <a:path extrusionOk="0" h="407" w="465">
                  <a:moveTo>
                    <a:pt x="231" y="0"/>
                  </a:moveTo>
                  <a:cubicBezTo>
                    <a:pt x="205" y="0"/>
                    <a:pt x="178" y="5"/>
                    <a:pt x="152" y="16"/>
                  </a:cubicBezTo>
                  <a:cubicBezTo>
                    <a:pt x="54" y="61"/>
                    <a:pt x="0" y="177"/>
                    <a:pt x="45" y="284"/>
                  </a:cubicBezTo>
                  <a:cubicBezTo>
                    <a:pt x="79" y="358"/>
                    <a:pt x="153" y="407"/>
                    <a:pt x="234" y="407"/>
                  </a:cubicBezTo>
                  <a:cubicBezTo>
                    <a:pt x="260" y="407"/>
                    <a:pt x="286" y="402"/>
                    <a:pt x="312" y="391"/>
                  </a:cubicBezTo>
                  <a:cubicBezTo>
                    <a:pt x="411" y="346"/>
                    <a:pt x="464" y="230"/>
                    <a:pt x="420" y="123"/>
                  </a:cubicBezTo>
                  <a:cubicBezTo>
                    <a:pt x="386" y="49"/>
                    <a:pt x="311" y="0"/>
                    <a:pt x="231" y="0"/>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6"/>
            <p:cNvSpPr/>
            <p:nvPr/>
          </p:nvSpPr>
          <p:spPr>
            <a:xfrm>
              <a:off x="6081625" y="2251675"/>
              <a:ext cx="11625" cy="10225"/>
            </a:xfrm>
            <a:custGeom>
              <a:rect b="b" l="l" r="r" t="t"/>
              <a:pathLst>
                <a:path extrusionOk="0" h="409" w="465">
                  <a:moveTo>
                    <a:pt x="235" y="1"/>
                  </a:moveTo>
                  <a:cubicBezTo>
                    <a:pt x="210" y="1"/>
                    <a:pt x="184" y="6"/>
                    <a:pt x="161" y="16"/>
                  </a:cubicBezTo>
                  <a:cubicBezTo>
                    <a:pt x="54" y="61"/>
                    <a:pt x="0" y="177"/>
                    <a:pt x="45" y="284"/>
                  </a:cubicBezTo>
                  <a:cubicBezTo>
                    <a:pt x="78" y="363"/>
                    <a:pt x="150" y="408"/>
                    <a:pt x="229" y="408"/>
                  </a:cubicBezTo>
                  <a:cubicBezTo>
                    <a:pt x="256" y="408"/>
                    <a:pt x="285" y="403"/>
                    <a:pt x="313" y="391"/>
                  </a:cubicBezTo>
                  <a:cubicBezTo>
                    <a:pt x="420" y="355"/>
                    <a:pt x="464" y="231"/>
                    <a:pt x="420" y="132"/>
                  </a:cubicBezTo>
                  <a:cubicBezTo>
                    <a:pt x="392" y="51"/>
                    <a:pt x="314" y="1"/>
                    <a:pt x="235" y="1"/>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2" name="Google Shape;412;p26"/>
          <p:cNvSpPr/>
          <p:nvPr/>
        </p:nvSpPr>
        <p:spPr>
          <a:xfrm rot="2285376">
            <a:off x="3364084" y="4747763"/>
            <a:ext cx="254680" cy="269378"/>
          </a:xfrm>
          <a:custGeom>
            <a:rect b="b" l="l" r="r" t="t"/>
            <a:pathLst>
              <a:path extrusionOk="0" h="4087" w="3864">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3" name="Google Shape;413;p26"/>
          <p:cNvGrpSpPr/>
          <p:nvPr/>
        </p:nvGrpSpPr>
        <p:grpSpPr>
          <a:xfrm rot="4191619">
            <a:off x="7944603" y="3108153"/>
            <a:ext cx="911590" cy="817662"/>
            <a:chOff x="5215375" y="2178475"/>
            <a:chExt cx="273025" cy="244900"/>
          </a:xfrm>
        </p:grpSpPr>
        <p:sp>
          <p:nvSpPr>
            <p:cNvPr id="414" name="Google Shape;414;p26"/>
            <p:cNvSpPr/>
            <p:nvPr/>
          </p:nvSpPr>
          <p:spPr>
            <a:xfrm>
              <a:off x="5215375" y="2178475"/>
              <a:ext cx="273025" cy="244900"/>
            </a:xfrm>
            <a:custGeom>
              <a:rect b="b" l="l" r="r" t="t"/>
              <a:pathLst>
                <a:path extrusionOk="0" h="9796" w="10921">
                  <a:moveTo>
                    <a:pt x="8217" y="1"/>
                  </a:moveTo>
                  <a:cubicBezTo>
                    <a:pt x="8021" y="1"/>
                    <a:pt x="7825" y="63"/>
                    <a:pt x="7664" y="206"/>
                  </a:cubicBezTo>
                  <a:lnTo>
                    <a:pt x="295" y="6673"/>
                  </a:lnTo>
                  <a:cubicBezTo>
                    <a:pt x="135" y="6816"/>
                    <a:pt x="28" y="7021"/>
                    <a:pt x="19" y="7244"/>
                  </a:cubicBezTo>
                  <a:cubicBezTo>
                    <a:pt x="1" y="7458"/>
                    <a:pt x="72" y="7673"/>
                    <a:pt x="215" y="7842"/>
                  </a:cubicBezTo>
                  <a:cubicBezTo>
                    <a:pt x="1303" y="9082"/>
                    <a:pt x="2882" y="9796"/>
                    <a:pt x="4533" y="9796"/>
                  </a:cubicBezTo>
                  <a:cubicBezTo>
                    <a:pt x="5916" y="9796"/>
                    <a:pt x="7263" y="9287"/>
                    <a:pt x="8306" y="8368"/>
                  </a:cubicBezTo>
                  <a:cubicBezTo>
                    <a:pt x="10679" y="6281"/>
                    <a:pt x="10920" y="2659"/>
                    <a:pt x="8833" y="277"/>
                  </a:cubicBezTo>
                  <a:cubicBezTo>
                    <a:pt x="8672" y="90"/>
                    <a:pt x="8440" y="1"/>
                    <a:pt x="8217" y="1"/>
                  </a:cubicBezTo>
                  <a:close/>
                </a:path>
              </a:pathLst>
            </a:custGeom>
            <a:solidFill>
              <a:schemeClr val="accent6"/>
            </a:solidFill>
            <a:ln cap="flat" cmpd="sng" w="28575">
              <a:solidFill>
                <a:srgbClr val="FFFFFF"/>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6"/>
            <p:cNvSpPr/>
            <p:nvPr/>
          </p:nvSpPr>
          <p:spPr>
            <a:xfrm>
              <a:off x="5236350" y="2199000"/>
              <a:ext cx="229075" cy="203550"/>
            </a:xfrm>
            <a:custGeom>
              <a:rect b="b" l="l" r="r" t="t"/>
              <a:pathLst>
                <a:path extrusionOk="0" h="8142" w="9163">
                  <a:moveTo>
                    <a:pt x="7378" y="0"/>
                  </a:moveTo>
                  <a:lnTo>
                    <a:pt x="7111" y="232"/>
                  </a:lnTo>
                  <a:cubicBezTo>
                    <a:pt x="8645" y="2123"/>
                    <a:pt x="8422" y="4907"/>
                    <a:pt x="6575" y="6530"/>
                  </a:cubicBezTo>
                  <a:cubicBezTo>
                    <a:pt x="5709" y="7288"/>
                    <a:pt x="4637" y="7660"/>
                    <a:pt x="3570" y="7660"/>
                  </a:cubicBezTo>
                  <a:cubicBezTo>
                    <a:pt x="2361" y="7660"/>
                    <a:pt x="1159" y="7183"/>
                    <a:pt x="268" y="6245"/>
                  </a:cubicBezTo>
                  <a:lnTo>
                    <a:pt x="1" y="6477"/>
                  </a:lnTo>
                  <a:cubicBezTo>
                    <a:pt x="968" y="7579"/>
                    <a:pt x="2322" y="8142"/>
                    <a:pt x="3685" y="8142"/>
                  </a:cubicBezTo>
                  <a:cubicBezTo>
                    <a:pt x="4836" y="8142"/>
                    <a:pt x="5992" y="7740"/>
                    <a:pt x="6923" y="6923"/>
                  </a:cubicBezTo>
                  <a:cubicBezTo>
                    <a:pt x="8957" y="5139"/>
                    <a:pt x="9162" y="2043"/>
                    <a:pt x="73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6"/>
            <p:cNvSpPr/>
            <p:nvPr/>
          </p:nvSpPr>
          <p:spPr>
            <a:xfrm>
              <a:off x="5243050" y="2204800"/>
              <a:ext cx="209450" cy="185725"/>
            </a:xfrm>
            <a:custGeom>
              <a:rect b="b" l="l" r="r" t="t"/>
              <a:pathLst>
                <a:path extrusionOk="0" h="7429" w="8378">
                  <a:moveTo>
                    <a:pt x="6843" y="0"/>
                  </a:moveTo>
                  <a:lnTo>
                    <a:pt x="0" y="6013"/>
                  </a:lnTo>
                  <a:cubicBezTo>
                    <a:pt x="891" y="6951"/>
                    <a:pt x="2093" y="7428"/>
                    <a:pt x="3302" y="7428"/>
                  </a:cubicBezTo>
                  <a:cubicBezTo>
                    <a:pt x="4369" y="7428"/>
                    <a:pt x="5441" y="7056"/>
                    <a:pt x="6307" y="6298"/>
                  </a:cubicBezTo>
                  <a:cubicBezTo>
                    <a:pt x="8154" y="4675"/>
                    <a:pt x="8377" y="1891"/>
                    <a:pt x="684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6"/>
            <p:cNvSpPr/>
            <p:nvPr/>
          </p:nvSpPr>
          <p:spPr>
            <a:xfrm>
              <a:off x="5345850" y="2279425"/>
              <a:ext cx="33050" cy="9850"/>
            </a:xfrm>
            <a:custGeom>
              <a:rect b="b" l="l" r="r" t="t"/>
              <a:pathLst>
                <a:path extrusionOk="0" h="394" w="1322">
                  <a:moveTo>
                    <a:pt x="551" y="1"/>
                  </a:moveTo>
                  <a:cubicBezTo>
                    <a:pt x="250" y="1"/>
                    <a:pt x="18" y="61"/>
                    <a:pt x="10" y="155"/>
                  </a:cubicBezTo>
                  <a:cubicBezTo>
                    <a:pt x="1" y="262"/>
                    <a:pt x="286" y="361"/>
                    <a:pt x="652" y="387"/>
                  </a:cubicBezTo>
                  <a:cubicBezTo>
                    <a:pt x="703" y="391"/>
                    <a:pt x="753" y="393"/>
                    <a:pt x="802" y="393"/>
                  </a:cubicBezTo>
                  <a:cubicBezTo>
                    <a:pt x="1088" y="393"/>
                    <a:pt x="1305" y="329"/>
                    <a:pt x="1312" y="245"/>
                  </a:cubicBezTo>
                  <a:cubicBezTo>
                    <a:pt x="1321" y="138"/>
                    <a:pt x="1036" y="31"/>
                    <a:pt x="670" y="4"/>
                  </a:cubicBezTo>
                  <a:cubicBezTo>
                    <a:pt x="629" y="2"/>
                    <a:pt x="589" y="1"/>
                    <a:pt x="5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6"/>
            <p:cNvSpPr/>
            <p:nvPr/>
          </p:nvSpPr>
          <p:spPr>
            <a:xfrm>
              <a:off x="5323100" y="2297800"/>
              <a:ext cx="10750" cy="32575"/>
            </a:xfrm>
            <a:custGeom>
              <a:rect b="b" l="l" r="r" t="t"/>
              <a:pathLst>
                <a:path extrusionOk="0" h="1303" w="430">
                  <a:moveTo>
                    <a:pt x="255" y="0"/>
                  </a:moveTo>
                  <a:cubicBezTo>
                    <a:pt x="150" y="0"/>
                    <a:pt x="54" y="282"/>
                    <a:pt x="28" y="643"/>
                  </a:cubicBezTo>
                  <a:cubicBezTo>
                    <a:pt x="1" y="999"/>
                    <a:pt x="72" y="1294"/>
                    <a:pt x="170" y="1303"/>
                  </a:cubicBezTo>
                  <a:cubicBezTo>
                    <a:pt x="172" y="1303"/>
                    <a:pt x="174" y="1303"/>
                    <a:pt x="175" y="1303"/>
                  </a:cubicBezTo>
                  <a:cubicBezTo>
                    <a:pt x="281" y="1303"/>
                    <a:pt x="385" y="1021"/>
                    <a:pt x="411" y="660"/>
                  </a:cubicBezTo>
                  <a:cubicBezTo>
                    <a:pt x="429" y="304"/>
                    <a:pt x="367" y="9"/>
                    <a:pt x="260" y="0"/>
                  </a:cubicBezTo>
                  <a:cubicBezTo>
                    <a:pt x="258" y="0"/>
                    <a:pt x="256" y="0"/>
                    <a:pt x="2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9" name="Google Shape;419;p26"/>
          <p:cNvGrpSpPr/>
          <p:nvPr/>
        </p:nvGrpSpPr>
        <p:grpSpPr>
          <a:xfrm>
            <a:off x="1171024" y="211073"/>
            <a:ext cx="566736" cy="517241"/>
            <a:chOff x="6878645" y="4321800"/>
            <a:chExt cx="521329" cy="475799"/>
          </a:xfrm>
        </p:grpSpPr>
        <p:sp>
          <p:nvSpPr>
            <p:cNvPr id="420" name="Google Shape;420;p26"/>
            <p:cNvSpPr/>
            <p:nvPr/>
          </p:nvSpPr>
          <p:spPr>
            <a:xfrm>
              <a:off x="6878645" y="4321800"/>
              <a:ext cx="521329" cy="475799"/>
            </a:xfrm>
            <a:custGeom>
              <a:rect b="b" l="l" r="r" t="t"/>
              <a:pathLst>
                <a:path extrusionOk="0" h="7263" w="7958">
                  <a:moveTo>
                    <a:pt x="3765" y="0"/>
                  </a:moveTo>
                  <a:cubicBezTo>
                    <a:pt x="3337" y="0"/>
                    <a:pt x="2917" y="81"/>
                    <a:pt x="2507" y="232"/>
                  </a:cubicBezTo>
                  <a:cubicBezTo>
                    <a:pt x="1900" y="464"/>
                    <a:pt x="1481" y="982"/>
                    <a:pt x="1374" y="1615"/>
                  </a:cubicBezTo>
                  <a:cubicBezTo>
                    <a:pt x="1294" y="2106"/>
                    <a:pt x="1410" y="2579"/>
                    <a:pt x="1686" y="2962"/>
                  </a:cubicBezTo>
                  <a:lnTo>
                    <a:pt x="384" y="4113"/>
                  </a:lnTo>
                  <a:cubicBezTo>
                    <a:pt x="170" y="4309"/>
                    <a:pt x="36" y="4577"/>
                    <a:pt x="18" y="4862"/>
                  </a:cubicBezTo>
                  <a:cubicBezTo>
                    <a:pt x="0" y="5157"/>
                    <a:pt x="98" y="5433"/>
                    <a:pt x="295" y="5656"/>
                  </a:cubicBezTo>
                  <a:lnTo>
                    <a:pt x="1392" y="6896"/>
                  </a:lnTo>
                  <a:cubicBezTo>
                    <a:pt x="1597" y="7128"/>
                    <a:pt x="1892" y="7262"/>
                    <a:pt x="2204" y="7262"/>
                  </a:cubicBezTo>
                  <a:cubicBezTo>
                    <a:pt x="2471" y="7262"/>
                    <a:pt x="2730" y="7164"/>
                    <a:pt x="2926" y="6994"/>
                  </a:cubicBezTo>
                  <a:lnTo>
                    <a:pt x="4229" y="5844"/>
                  </a:lnTo>
                  <a:cubicBezTo>
                    <a:pt x="4559" y="6147"/>
                    <a:pt x="4996" y="6325"/>
                    <a:pt x="5460" y="6325"/>
                  </a:cubicBezTo>
                  <a:cubicBezTo>
                    <a:pt x="6129" y="6325"/>
                    <a:pt x="6736" y="5960"/>
                    <a:pt x="7048" y="5362"/>
                  </a:cubicBezTo>
                  <a:cubicBezTo>
                    <a:pt x="7958" y="3622"/>
                    <a:pt x="7146" y="1972"/>
                    <a:pt x="6522" y="1258"/>
                  </a:cubicBezTo>
                  <a:lnTo>
                    <a:pt x="6513" y="1258"/>
                  </a:lnTo>
                  <a:cubicBezTo>
                    <a:pt x="6334" y="1044"/>
                    <a:pt x="5326" y="0"/>
                    <a:pt x="3765" y="0"/>
                  </a:cubicBezTo>
                  <a:close/>
                </a:path>
              </a:pathLst>
            </a:custGeom>
            <a:solidFill>
              <a:schemeClr val="accent6"/>
            </a:solidFill>
            <a:ln>
              <a:noFill/>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6"/>
            <p:cNvSpPr/>
            <p:nvPr/>
          </p:nvSpPr>
          <p:spPr>
            <a:xfrm>
              <a:off x="6931840" y="4376108"/>
              <a:ext cx="409110" cy="367511"/>
            </a:xfrm>
            <a:custGeom>
              <a:rect b="b" l="l" r="r" t="t"/>
              <a:pathLst>
                <a:path extrusionOk="0" h="5610" w="6245">
                  <a:moveTo>
                    <a:pt x="2946" y="1"/>
                  </a:moveTo>
                  <a:cubicBezTo>
                    <a:pt x="2646" y="1"/>
                    <a:pt x="2325" y="53"/>
                    <a:pt x="1989" y="180"/>
                  </a:cubicBezTo>
                  <a:cubicBezTo>
                    <a:pt x="1294" y="447"/>
                    <a:pt x="1142" y="1357"/>
                    <a:pt x="1713" y="1830"/>
                  </a:cubicBezTo>
                  <a:cubicBezTo>
                    <a:pt x="1838" y="1937"/>
                    <a:pt x="1972" y="2044"/>
                    <a:pt x="2097" y="2160"/>
                  </a:cubicBezTo>
                  <a:lnTo>
                    <a:pt x="125" y="3908"/>
                  </a:lnTo>
                  <a:cubicBezTo>
                    <a:pt x="18" y="4007"/>
                    <a:pt x="0" y="4167"/>
                    <a:pt x="98" y="4274"/>
                  </a:cubicBezTo>
                  <a:lnTo>
                    <a:pt x="1196" y="5523"/>
                  </a:lnTo>
                  <a:cubicBezTo>
                    <a:pt x="1248" y="5580"/>
                    <a:pt x="1320" y="5609"/>
                    <a:pt x="1393" y="5609"/>
                  </a:cubicBezTo>
                  <a:cubicBezTo>
                    <a:pt x="1456" y="5609"/>
                    <a:pt x="1520" y="5587"/>
                    <a:pt x="1570" y="5541"/>
                  </a:cubicBezTo>
                  <a:lnTo>
                    <a:pt x="3551" y="3793"/>
                  </a:lnTo>
                  <a:cubicBezTo>
                    <a:pt x="3640" y="3935"/>
                    <a:pt x="3738" y="4078"/>
                    <a:pt x="3827" y="4221"/>
                  </a:cubicBezTo>
                  <a:cubicBezTo>
                    <a:pt x="4024" y="4520"/>
                    <a:pt x="4337" y="4668"/>
                    <a:pt x="4649" y="4668"/>
                  </a:cubicBezTo>
                  <a:cubicBezTo>
                    <a:pt x="4987" y="4668"/>
                    <a:pt x="5323" y="4493"/>
                    <a:pt x="5504" y="4149"/>
                  </a:cubicBezTo>
                  <a:cubicBezTo>
                    <a:pt x="6245" y="2740"/>
                    <a:pt x="5495" y="1437"/>
                    <a:pt x="5094" y="982"/>
                  </a:cubicBezTo>
                  <a:cubicBezTo>
                    <a:pt x="5094" y="982"/>
                    <a:pt x="5085" y="982"/>
                    <a:pt x="5085" y="973"/>
                  </a:cubicBezTo>
                  <a:cubicBezTo>
                    <a:pt x="4774" y="621"/>
                    <a:pt x="3981" y="1"/>
                    <a:pt x="294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2" name="Google Shape;422;p26"/>
          <p:cNvGrpSpPr/>
          <p:nvPr/>
        </p:nvGrpSpPr>
        <p:grpSpPr>
          <a:xfrm>
            <a:off x="6747577" y="4370861"/>
            <a:ext cx="635910" cy="608891"/>
            <a:chOff x="4550100" y="3128775"/>
            <a:chExt cx="315150" cy="301775"/>
          </a:xfrm>
        </p:grpSpPr>
        <p:sp>
          <p:nvSpPr>
            <p:cNvPr id="423" name="Google Shape;423;p26"/>
            <p:cNvSpPr/>
            <p:nvPr/>
          </p:nvSpPr>
          <p:spPr>
            <a:xfrm>
              <a:off x="4554125" y="3128775"/>
              <a:ext cx="311125" cy="301775"/>
            </a:xfrm>
            <a:custGeom>
              <a:rect b="b" l="l" r="r" t="t"/>
              <a:pathLst>
                <a:path extrusionOk="0" h="12071" w="12445">
                  <a:moveTo>
                    <a:pt x="5460" y="1"/>
                  </a:moveTo>
                  <a:cubicBezTo>
                    <a:pt x="5023" y="1"/>
                    <a:pt x="4630" y="117"/>
                    <a:pt x="4309" y="358"/>
                  </a:cubicBezTo>
                  <a:cubicBezTo>
                    <a:pt x="4291" y="367"/>
                    <a:pt x="4273" y="384"/>
                    <a:pt x="4255" y="393"/>
                  </a:cubicBezTo>
                  <a:cubicBezTo>
                    <a:pt x="4238" y="402"/>
                    <a:pt x="4220" y="420"/>
                    <a:pt x="4211" y="429"/>
                  </a:cubicBezTo>
                  <a:cubicBezTo>
                    <a:pt x="2641" y="1562"/>
                    <a:pt x="1436" y="2998"/>
                    <a:pt x="812" y="4479"/>
                  </a:cubicBezTo>
                  <a:cubicBezTo>
                    <a:pt x="0" y="6388"/>
                    <a:pt x="187" y="8244"/>
                    <a:pt x="1356" y="9859"/>
                  </a:cubicBezTo>
                  <a:cubicBezTo>
                    <a:pt x="2400" y="11304"/>
                    <a:pt x="3916" y="12071"/>
                    <a:pt x="5718" y="12071"/>
                  </a:cubicBezTo>
                  <a:cubicBezTo>
                    <a:pt x="7369" y="12071"/>
                    <a:pt x="9278" y="11402"/>
                    <a:pt x="10973" y="10233"/>
                  </a:cubicBezTo>
                  <a:cubicBezTo>
                    <a:pt x="11098" y="10180"/>
                    <a:pt x="11223" y="10108"/>
                    <a:pt x="11330" y="10028"/>
                  </a:cubicBezTo>
                  <a:cubicBezTo>
                    <a:pt x="11767" y="9716"/>
                    <a:pt x="12445" y="8895"/>
                    <a:pt x="12026" y="7040"/>
                  </a:cubicBezTo>
                  <a:cubicBezTo>
                    <a:pt x="11767" y="5907"/>
                    <a:pt x="11142" y="4613"/>
                    <a:pt x="10268" y="3418"/>
                  </a:cubicBezTo>
                  <a:cubicBezTo>
                    <a:pt x="8769" y="1339"/>
                    <a:pt x="6878" y="1"/>
                    <a:pt x="5460" y="1"/>
                  </a:cubicBezTo>
                  <a:close/>
                </a:path>
              </a:pathLst>
            </a:custGeom>
            <a:solidFill>
              <a:schemeClr val="accent6"/>
            </a:solidFill>
            <a:ln cap="flat" cmpd="sng" w="28575">
              <a:solidFill>
                <a:srgbClr val="FFFFFF"/>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6"/>
            <p:cNvSpPr/>
            <p:nvPr/>
          </p:nvSpPr>
          <p:spPr>
            <a:xfrm>
              <a:off x="4550100" y="3156225"/>
              <a:ext cx="271900" cy="253500"/>
            </a:xfrm>
            <a:custGeom>
              <a:rect b="b" l="l" r="r" t="t"/>
              <a:pathLst>
                <a:path extrusionOk="0" h="10140" w="10876">
                  <a:moveTo>
                    <a:pt x="4854" y="0"/>
                  </a:moveTo>
                  <a:cubicBezTo>
                    <a:pt x="2275" y="1874"/>
                    <a:pt x="0" y="5255"/>
                    <a:pt x="2186" y="8270"/>
                  </a:cubicBezTo>
                  <a:cubicBezTo>
                    <a:pt x="3162" y="9617"/>
                    <a:pt x="4486" y="10140"/>
                    <a:pt x="5881" y="10140"/>
                  </a:cubicBezTo>
                  <a:cubicBezTo>
                    <a:pt x="7610" y="10140"/>
                    <a:pt x="9449" y="9337"/>
                    <a:pt x="10875" y="8306"/>
                  </a:cubicBezTo>
                  <a:lnTo>
                    <a:pt x="4854"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6"/>
            <p:cNvSpPr/>
            <p:nvPr/>
          </p:nvSpPr>
          <p:spPr>
            <a:xfrm>
              <a:off x="4649350" y="3149500"/>
              <a:ext cx="200525" cy="218200"/>
            </a:xfrm>
            <a:custGeom>
              <a:rect b="b" l="l" r="r" t="t"/>
              <a:pathLst>
                <a:path extrusionOk="0" h="8728" w="8021">
                  <a:moveTo>
                    <a:pt x="1649" y="1"/>
                  </a:moveTo>
                  <a:cubicBezTo>
                    <a:pt x="1393" y="1"/>
                    <a:pt x="1167" y="64"/>
                    <a:pt x="982" y="198"/>
                  </a:cubicBezTo>
                  <a:cubicBezTo>
                    <a:pt x="0" y="911"/>
                    <a:pt x="553" y="3356"/>
                    <a:pt x="2222" y="5657"/>
                  </a:cubicBezTo>
                  <a:cubicBezTo>
                    <a:pt x="3585" y="7528"/>
                    <a:pt x="5261" y="8727"/>
                    <a:pt x="6367" y="8727"/>
                  </a:cubicBezTo>
                  <a:cubicBezTo>
                    <a:pt x="6622" y="8727"/>
                    <a:pt x="6846" y="8664"/>
                    <a:pt x="7030" y="8530"/>
                  </a:cubicBezTo>
                  <a:cubicBezTo>
                    <a:pt x="8020" y="7816"/>
                    <a:pt x="7467" y="5372"/>
                    <a:pt x="5790" y="3070"/>
                  </a:cubicBezTo>
                  <a:cubicBezTo>
                    <a:pt x="4434" y="1200"/>
                    <a:pt x="2760" y="1"/>
                    <a:pt x="16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6"/>
            <p:cNvSpPr/>
            <p:nvPr/>
          </p:nvSpPr>
          <p:spPr>
            <a:xfrm>
              <a:off x="4695525" y="3191350"/>
              <a:ext cx="110850" cy="132950"/>
            </a:xfrm>
            <a:custGeom>
              <a:rect b="b" l="l" r="r" t="t"/>
              <a:pathLst>
                <a:path extrusionOk="0" h="5318" w="4434">
                  <a:moveTo>
                    <a:pt x="422" y="0"/>
                  </a:moveTo>
                  <a:cubicBezTo>
                    <a:pt x="379" y="0"/>
                    <a:pt x="342" y="10"/>
                    <a:pt x="312" y="31"/>
                  </a:cubicBezTo>
                  <a:cubicBezTo>
                    <a:pt x="0" y="254"/>
                    <a:pt x="607" y="1619"/>
                    <a:pt x="1650" y="3065"/>
                  </a:cubicBezTo>
                  <a:cubicBezTo>
                    <a:pt x="2603" y="4381"/>
                    <a:pt x="3600" y="5317"/>
                    <a:pt x="4012" y="5317"/>
                  </a:cubicBezTo>
                  <a:cubicBezTo>
                    <a:pt x="4055" y="5317"/>
                    <a:pt x="4092" y="5307"/>
                    <a:pt x="4122" y="5286"/>
                  </a:cubicBezTo>
                  <a:cubicBezTo>
                    <a:pt x="4434" y="5054"/>
                    <a:pt x="3836" y="3698"/>
                    <a:pt x="2783" y="2244"/>
                  </a:cubicBezTo>
                  <a:cubicBezTo>
                    <a:pt x="1830" y="936"/>
                    <a:pt x="834" y="0"/>
                    <a:pt x="4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6"/>
            <p:cNvSpPr/>
            <p:nvPr/>
          </p:nvSpPr>
          <p:spPr>
            <a:xfrm>
              <a:off x="4733200" y="3207525"/>
              <a:ext cx="14750" cy="11375"/>
            </a:xfrm>
            <a:custGeom>
              <a:rect b="b" l="l" r="r" t="t"/>
              <a:pathLst>
                <a:path extrusionOk="0" h="455" w="590">
                  <a:moveTo>
                    <a:pt x="295" y="0"/>
                  </a:moveTo>
                  <a:cubicBezTo>
                    <a:pt x="1" y="0"/>
                    <a:pt x="1" y="455"/>
                    <a:pt x="295" y="455"/>
                  </a:cubicBezTo>
                  <a:cubicBezTo>
                    <a:pt x="589" y="455"/>
                    <a:pt x="589" y="0"/>
                    <a:pt x="295"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6"/>
            <p:cNvSpPr/>
            <p:nvPr/>
          </p:nvSpPr>
          <p:spPr>
            <a:xfrm>
              <a:off x="4753050" y="3230475"/>
              <a:ext cx="14750" cy="11400"/>
            </a:xfrm>
            <a:custGeom>
              <a:rect b="b" l="l" r="r" t="t"/>
              <a:pathLst>
                <a:path extrusionOk="0" h="456" w="590">
                  <a:moveTo>
                    <a:pt x="295" y="1"/>
                  </a:moveTo>
                  <a:cubicBezTo>
                    <a:pt x="1" y="1"/>
                    <a:pt x="1" y="456"/>
                    <a:pt x="295" y="456"/>
                  </a:cubicBezTo>
                  <a:cubicBezTo>
                    <a:pt x="589" y="456"/>
                    <a:pt x="589" y="1"/>
                    <a:pt x="295"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6"/>
            <p:cNvSpPr/>
            <p:nvPr/>
          </p:nvSpPr>
          <p:spPr>
            <a:xfrm>
              <a:off x="4770675" y="3257475"/>
              <a:ext cx="14750" cy="11400"/>
            </a:xfrm>
            <a:custGeom>
              <a:rect b="b" l="l" r="r" t="t"/>
              <a:pathLst>
                <a:path extrusionOk="0" h="456" w="590">
                  <a:moveTo>
                    <a:pt x="295" y="0"/>
                  </a:moveTo>
                  <a:cubicBezTo>
                    <a:pt x="0" y="0"/>
                    <a:pt x="0" y="455"/>
                    <a:pt x="295" y="455"/>
                  </a:cubicBezTo>
                  <a:cubicBezTo>
                    <a:pt x="589" y="455"/>
                    <a:pt x="589" y="0"/>
                    <a:pt x="295"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6"/>
            <p:cNvSpPr/>
            <p:nvPr/>
          </p:nvSpPr>
          <p:spPr>
            <a:xfrm>
              <a:off x="4785625" y="3286025"/>
              <a:ext cx="14725" cy="11400"/>
            </a:xfrm>
            <a:custGeom>
              <a:rect b="b" l="l" r="r" t="t"/>
              <a:pathLst>
                <a:path extrusionOk="0" h="456" w="589">
                  <a:moveTo>
                    <a:pt x="295" y="0"/>
                  </a:moveTo>
                  <a:cubicBezTo>
                    <a:pt x="0" y="0"/>
                    <a:pt x="0" y="455"/>
                    <a:pt x="295" y="455"/>
                  </a:cubicBezTo>
                  <a:cubicBezTo>
                    <a:pt x="589" y="455"/>
                    <a:pt x="589" y="0"/>
                    <a:pt x="295"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6"/>
            <p:cNvSpPr/>
            <p:nvPr/>
          </p:nvSpPr>
          <p:spPr>
            <a:xfrm>
              <a:off x="4793650" y="3314350"/>
              <a:ext cx="14750" cy="11400"/>
            </a:xfrm>
            <a:custGeom>
              <a:rect b="b" l="l" r="r" t="t"/>
              <a:pathLst>
                <a:path extrusionOk="0" h="456" w="590">
                  <a:moveTo>
                    <a:pt x="295" y="0"/>
                  </a:moveTo>
                  <a:cubicBezTo>
                    <a:pt x="0" y="0"/>
                    <a:pt x="0" y="455"/>
                    <a:pt x="295" y="455"/>
                  </a:cubicBezTo>
                  <a:cubicBezTo>
                    <a:pt x="580" y="455"/>
                    <a:pt x="589" y="0"/>
                    <a:pt x="295"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6"/>
            <p:cNvSpPr/>
            <p:nvPr/>
          </p:nvSpPr>
          <p:spPr>
            <a:xfrm>
              <a:off x="4768225" y="3306525"/>
              <a:ext cx="14750" cy="11400"/>
            </a:xfrm>
            <a:custGeom>
              <a:rect b="b" l="l" r="r" t="t"/>
              <a:pathLst>
                <a:path extrusionOk="0" h="456" w="590">
                  <a:moveTo>
                    <a:pt x="295" y="1"/>
                  </a:moveTo>
                  <a:cubicBezTo>
                    <a:pt x="0" y="1"/>
                    <a:pt x="0" y="456"/>
                    <a:pt x="295" y="456"/>
                  </a:cubicBezTo>
                  <a:cubicBezTo>
                    <a:pt x="589" y="456"/>
                    <a:pt x="589" y="1"/>
                    <a:pt x="295"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6"/>
            <p:cNvSpPr/>
            <p:nvPr/>
          </p:nvSpPr>
          <p:spPr>
            <a:xfrm>
              <a:off x="4744350" y="3280675"/>
              <a:ext cx="14750" cy="11400"/>
            </a:xfrm>
            <a:custGeom>
              <a:rect b="b" l="l" r="r" t="t"/>
              <a:pathLst>
                <a:path extrusionOk="0" h="456" w="590">
                  <a:moveTo>
                    <a:pt x="295" y="0"/>
                  </a:moveTo>
                  <a:cubicBezTo>
                    <a:pt x="1" y="0"/>
                    <a:pt x="1" y="455"/>
                    <a:pt x="295" y="455"/>
                  </a:cubicBezTo>
                  <a:cubicBezTo>
                    <a:pt x="590" y="455"/>
                    <a:pt x="590" y="0"/>
                    <a:pt x="295"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6"/>
            <p:cNvSpPr/>
            <p:nvPr/>
          </p:nvSpPr>
          <p:spPr>
            <a:xfrm>
              <a:off x="4728075" y="3259025"/>
              <a:ext cx="14750" cy="11400"/>
            </a:xfrm>
            <a:custGeom>
              <a:rect b="b" l="l" r="r" t="t"/>
              <a:pathLst>
                <a:path extrusionOk="0" h="456" w="590">
                  <a:moveTo>
                    <a:pt x="295" y="1"/>
                  </a:moveTo>
                  <a:cubicBezTo>
                    <a:pt x="0" y="1"/>
                    <a:pt x="0" y="456"/>
                    <a:pt x="295" y="456"/>
                  </a:cubicBezTo>
                  <a:cubicBezTo>
                    <a:pt x="589" y="456"/>
                    <a:pt x="589" y="1"/>
                    <a:pt x="295"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6"/>
            <p:cNvSpPr/>
            <p:nvPr/>
          </p:nvSpPr>
          <p:spPr>
            <a:xfrm>
              <a:off x="4711125" y="3234050"/>
              <a:ext cx="14750" cy="11400"/>
            </a:xfrm>
            <a:custGeom>
              <a:rect b="b" l="l" r="r" t="t"/>
              <a:pathLst>
                <a:path extrusionOk="0" h="456" w="590">
                  <a:moveTo>
                    <a:pt x="295" y="1"/>
                  </a:moveTo>
                  <a:cubicBezTo>
                    <a:pt x="0" y="1"/>
                    <a:pt x="0" y="456"/>
                    <a:pt x="295" y="456"/>
                  </a:cubicBezTo>
                  <a:cubicBezTo>
                    <a:pt x="589" y="456"/>
                    <a:pt x="589" y="1"/>
                    <a:pt x="295"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6"/>
            <p:cNvSpPr/>
            <p:nvPr/>
          </p:nvSpPr>
          <p:spPr>
            <a:xfrm>
              <a:off x="4698850" y="3208850"/>
              <a:ext cx="14750" cy="11400"/>
            </a:xfrm>
            <a:custGeom>
              <a:rect b="b" l="l" r="r" t="t"/>
              <a:pathLst>
                <a:path extrusionOk="0" h="456" w="590">
                  <a:moveTo>
                    <a:pt x="295" y="1"/>
                  </a:moveTo>
                  <a:cubicBezTo>
                    <a:pt x="1" y="1"/>
                    <a:pt x="1" y="456"/>
                    <a:pt x="295" y="456"/>
                  </a:cubicBezTo>
                  <a:cubicBezTo>
                    <a:pt x="590" y="456"/>
                    <a:pt x="590" y="1"/>
                    <a:pt x="295"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6"/>
            <p:cNvSpPr/>
            <p:nvPr/>
          </p:nvSpPr>
          <p:spPr>
            <a:xfrm>
              <a:off x="4711350" y="3189225"/>
              <a:ext cx="14750" cy="11400"/>
            </a:xfrm>
            <a:custGeom>
              <a:rect b="b" l="l" r="r" t="t"/>
              <a:pathLst>
                <a:path extrusionOk="0" h="456" w="590">
                  <a:moveTo>
                    <a:pt x="295" y="0"/>
                  </a:moveTo>
                  <a:cubicBezTo>
                    <a:pt x="0" y="0"/>
                    <a:pt x="0" y="455"/>
                    <a:pt x="295" y="455"/>
                  </a:cubicBezTo>
                  <a:cubicBezTo>
                    <a:pt x="589" y="455"/>
                    <a:pt x="589" y="0"/>
                    <a:pt x="295"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6"/>
            <p:cNvSpPr/>
            <p:nvPr/>
          </p:nvSpPr>
          <p:spPr>
            <a:xfrm>
              <a:off x="4691725" y="3182100"/>
              <a:ext cx="14750" cy="11375"/>
            </a:xfrm>
            <a:custGeom>
              <a:rect b="b" l="l" r="r" t="t"/>
              <a:pathLst>
                <a:path extrusionOk="0" h="455" w="590">
                  <a:moveTo>
                    <a:pt x="295" y="0"/>
                  </a:moveTo>
                  <a:cubicBezTo>
                    <a:pt x="0" y="0"/>
                    <a:pt x="0" y="455"/>
                    <a:pt x="295" y="455"/>
                  </a:cubicBezTo>
                  <a:cubicBezTo>
                    <a:pt x="589" y="455"/>
                    <a:pt x="589" y="0"/>
                    <a:pt x="295"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9" name="Google Shape;439;p26"/>
          <p:cNvSpPr/>
          <p:nvPr/>
        </p:nvSpPr>
        <p:spPr>
          <a:xfrm>
            <a:off x="1029688" y="2768150"/>
            <a:ext cx="254676" cy="269374"/>
          </a:xfrm>
          <a:custGeom>
            <a:rect b="b" l="l" r="r" t="t"/>
            <a:pathLst>
              <a:path extrusionOk="0" h="4087" w="3864">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6"/>
          <p:cNvSpPr txBox="1"/>
          <p:nvPr>
            <p:ph type="ctrTitle"/>
          </p:nvPr>
        </p:nvSpPr>
        <p:spPr>
          <a:xfrm>
            <a:off x="1445700" y="1210463"/>
            <a:ext cx="6252600" cy="2246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191919"/>
              </a:buClr>
              <a:buSzPts val="5200"/>
              <a:buFont typeface="Space Grotesk"/>
              <a:buNone/>
              <a:defRPr b="1" sz="4200">
                <a:latin typeface="Space Grotesk"/>
                <a:ea typeface="Space Grotesk"/>
                <a:cs typeface="Space Grotesk"/>
                <a:sym typeface="Space Grotesk"/>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441" name="Google Shape;441;p26"/>
          <p:cNvSpPr txBox="1"/>
          <p:nvPr>
            <p:ph idx="1" type="subTitle"/>
          </p:nvPr>
        </p:nvSpPr>
        <p:spPr>
          <a:xfrm>
            <a:off x="1445700" y="3457238"/>
            <a:ext cx="6252600" cy="475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42" name="Shape 442"/>
        <p:cNvGrpSpPr/>
        <p:nvPr/>
      </p:nvGrpSpPr>
      <p:grpSpPr>
        <a:xfrm>
          <a:off x="0" y="0"/>
          <a:ext cx="0" cy="0"/>
          <a:chOff x="0" y="0"/>
          <a:chExt cx="0" cy="0"/>
        </a:xfrm>
      </p:grpSpPr>
      <p:sp>
        <p:nvSpPr>
          <p:cNvPr id="443" name="Google Shape;443;p27"/>
          <p:cNvSpPr txBox="1"/>
          <p:nvPr>
            <p:ph type="title"/>
          </p:nvPr>
        </p:nvSpPr>
        <p:spPr>
          <a:xfrm>
            <a:off x="720000" y="2314050"/>
            <a:ext cx="50676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Font typeface="Space Grotesk"/>
              <a:buNone/>
              <a:defRPr b="1" sz="5000">
                <a:latin typeface="Space Grotesk"/>
                <a:ea typeface="Space Grotesk"/>
                <a:cs typeface="Space Grotesk"/>
                <a:sym typeface="Space Grotesk"/>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44" name="Google Shape;444;p27"/>
          <p:cNvSpPr txBox="1"/>
          <p:nvPr>
            <p:ph hasCustomPrompt="1" idx="2" type="title"/>
          </p:nvPr>
        </p:nvSpPr>
        <p:spPr>
          <a:xfrm>
            <a:off x="720000" y="1472250"/>
            <a:ext cx="914400" cy="841800"/>
          </a:xfrm>
          <a:prstGeom prst="rect">
            <a:avLst/>
          </a:prstGeom>
        </p:spPr>
        <p:txBody>
          <a:bodyPr anchorCtr="0" anchor="b"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445" name="Google Shape;445;p27"/>
          <p:cNvSpPr txBox="1"/>
          <p:nvPr>
            <p:ph idx="1" type="subTitle"/>
          </p:nvPr>
        </p:nvSpPr>
        <p:spPr>
          <a:xfrm>
            <a:off x="720000" y="3155850"/>
            <a:ext cx="5067600" cy="515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1600"/>
              </a:spcBef>
              <a:spcAft>
                <a:spcPts val="0"/>
              </a:spcAft>
              <a:buSzPts val="1600"/>
              <a:buNone/>
              <a:defRPr/>
            </a:lvl3pPr>
            <a:lvl4pPr lvl="3" rtl="0" algn="ctr">
              <a:lnSpc>
                <a:spcPct val="100000"/>
              </a:lnSpc>
              <a:spcBef>
                <a:spcPts val="1600"/>
              </a:spcBef>
              <a:spcAft>
                <a:spcPts val="0"/>
              </a:spcAft>
              <a:buSzPts val="1600"/>
              <a:buNone/>
              <a:defRPr/>
            </a:lvl4pPr>
            <a:lvl5pPr lvl="4" rtl="0" algn="ctr">
              <a:lnSpc>
                <a:spcPct val="100000"/>
              </a:lnSpc>
              <a:spcBef>
                <a:spcPts val="1600"/>
              </a:spcBef>
              <a:spcAft>
                <a:spcPts val="0"/>
              </a:spcAft>
              <a:buSzPts val="1600"/>
              <a:buNone/>
              <a:defRPr/>
            </a:lvl5pPr>
            <a:lvl6pPr lvl="5" rtl="0" algn="ctr">
              <a:lnSpc>
                <a:spcPct val="100000"/>
              </a:lnSpc>
              <a:spcBef>
                <a:spcPts val="1600"/>
              </a:spcBef>
              <a:spcAft>
                <a:spcPts val="0"/>
              </a:spcAft>
              <a:buSzPts val="1600"/>
              <a:buNone/>
              <a:defRPr/>
            </a:lvl6pPr>
            <a:lvl7pPr lvl="6" rtl="0" algn="ctr">
              <a:lnSpc>
                <a:spcPct val="100000"/>
              </a:lnSpc>
              <a:spcBef>
                <a:spcPts val="1600"/>
              </a:spcBef>
              <a:spcAft>
                <a:spcPts val="0"/>
              </a:spcAft>
              <a:buSzPts val="1600"/>
              <a:buNone/>
              <a:defRPr/>
            </a:lvl7pPr>
            <a:lvl8pPr lvl="7" rtl="0" algn="ctr">
              <a:lnSpc>
                <a:spcPct val="100000"/>
              </a:lnSpc>
              <a:spcBef>
                <a:spcPts val="1600"/>
              </a:spcBef>
              <a:spcAft>
                <a:spcPts val="0"/>
              </a:spcAft>
              <a:buSzPts val="1600"/>
              <a:buNone/>
              <a:defRPr/>
            </a:lvl8pPr>
            <a:lvl9pPr lvl="8" rtl="0" algn="ctr">
              <a:lnSpc>
                <a:spcPct val="100000"/>
              </a:lnSpc>
              <a:spcBef>
                <a:spcPts val="1600"/>
              </a:spcBef>
              <a:spcAft>
                <a:spcPts val="1600"/>
              </a:spcAft>
              <a:buSzPts val="16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46" name="Shape 446"/>
        <p:cNvGrpSpPr/>
        <p:nvPr/>
      </p:nvGrpSpPr>
      <p:grpSpPr>
        <a:xfrm>
          <a:off x="0" y="0"/>
          <a:ext cx="0" cy="0"/>
          <a:chOff x="0" y="0"/>
          <a:chExt cx="0" cy="0"/>
        </a:xfrm>
      </p:grpSpPr>
      <p:sp>
        <p:nvSpPr>
          <p:cNvPr id="447" name="Google Shape;447;p28"/>
          <p:cNvSpPr txBox="1"/>
          <p:nvPr>
            <p:ph type="title"/>
          </p:nvPr>
        </p:nvSpPr>
        <p:spPr>
          <a:xfrm>
            <a:off x="720000" y="445025"/>
            <a:ext cx="7704000" cy="433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Font typeface="Space Grotesk"/>
              <a:buNone/>
              <a:defRPr b="1" sz="2400">
                <a:latin typeface="Space Grotesk"/>
                <a:ea typeface="Space Grotesk"/>
                <a:cs typeface="Space Grotesk"/>
                <a:sym typeface="Space Grotes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48" name="Google Shape;448;p28"/>
          <p:cNvSpPr txBox="1"/>
          <p:nvPr>
            <p:ph idx="1" type="body"/>
          </p:nvPr>
        </p:nvSpPr>
        <p:spPr>
          <a:xfrm>
            <a:off x="720000" y="1215752"/>
            <a:ext cx="7704000" cy="3416400"/>
          </a:xfrm>
          <a:prstGeom prst="rect">
            <a:avLst/>
          </a:prstGeom>
        </p:spPr>
        <p:txBody>
          <a:bodyPr anchorCtr="0" anchor="ctr" bIns="91425" lIns="91425" spcFirstLastPara="1" rIns="91425" wrap="square" tIns="91425">
            <a:noAutofit/>
          </a:bodyPr>
          <a:lstStyle>
            <a:lvl1pPr indent="-317500" lvl="0" marL="457200" rtl="0">
              <a:lnSpc>
                <a:spcPct val="100000"/>
              </a:lnSpc>
              <a:spcBef>
                <a:spcPts val="0"/>
              </a:spcBef>
              <a:spcAft>
                <a:spcPts val="0"/>
              </a:spcAft>
              <a:buSzPts val="1400"/>
              <a:buFont typeface="Anaheim"/>
              <a:buChar char="●"/>
              <a:defRPr sz="1400">
                <a:latin typeface="Anaheim"/>
                <a:ea typeface="Anaheim"/>
                <a:cs typeface="Anaheim"/>
                <a:sym typeface="Anaheim"/>
              </a:defRPr>
            </a:lvl1pPr>
            <a:lvl2pPr indent="-317500" lvl="1" marL="914400" rtl="0">
              <a:lnSpc>
                <a:spcPct val="115000"/>
              </a:lnSpc>
              <a:spcBef>
                <a:spcPts val="1600"/>
              </a:spcBef>
              <a:spcAft>
                <a:spcPts val="0"/>
              </a:spcAft>
              <a:buSzPts val="1400"/>
              <a:buFont typeface="Anaheim"/>
              <a:buChar char="○"/>
              <a:defRPr sz="1400">
                <a:latin typeface="Anaheim"/>
                <a:ea typeface="Anaheim"/>
                <a:cs typeface="Anaheim"/>
                <a:sym typeface="Anaheim"/>
              </a:defRPr>
            </a:lvl2pPr>
            <a:lvl3pPr indent="-317500" lvl="2" marL="1371600" rtl="0">
              <a:lnSpc>
                <a:spcPct val="115000"/>
              </a:lnSpc>
              <a:spcBef>
                <a:spcPts val="0"/>
              </a:spcBef>
              <a:spcAft>
                <a:spcPts val="0"/>
              </a:spcAft>
              <a:buSzPts val="1400"/>
              <a:buFont typeface="Anaheim"/>
              <a:buChar char="■"/>
              <a:defRPr sz="1400">
                <a:latin typeface="Anaheim"/>
                <a:ea typeface="Anaheim"/>
                <a:cs typeface="Anaheim"/>
                <a:sym typeface="Anaheim"/>
              </a:defRPr>
            </a:lvl3pPr>
            <a:lvl4pPr indent="-317500" lvl="3" marL="1828800" rtl="0">
              <a:lnSpc>
                <a:spcPct val="115000"/>
              </a:lnSpc>
              <a:spcBef>
                <a:spcPts val="1600"/>
              </a:spcBef>
              <a:spcAft>
                <a:spcPts val="0"/>
              </a:spcAft>
              <a:buSzPts val="1400"/>
              <a:buFont typeface="Anaheim"/>
              <a:buChar char="●"/>
              <a:defRPr sz="1400">
                <a:latin typeface="Anaheim"/>
                <a:ea typeface="Anaheim"/>
                <a:cs typeface="Anaheim"/>
                <a:sym typeface="Anaheim"/>
              </a:defRPr>
            </a:lvl4pPr>
            <a:lvl5pPr indent="-317500" lvl="4" marL="2286000" rtl="0">
              <a:lnSpc>
                <a:spcPct val="115000"/>
              </a:lnSpc>
              <a:spcBef>
                <a:spcPts val="1600"/>
              </a:spcBef>
              <a:spcAft>
                <a:spcPts val="0"/>
              </a:spcAft>
              <a:buSzPts val="1400"/>
              <a:buFont typeface="Anaheim"/>
              <a:buChar char="○"/>
              <a:defRPr sz="1400">
                <a:latin typeface="Anaheim"/>
                <a:ea typeface="Anaheim"/>
                <a:cs typeface="Anaheim"/>
                <a:sym typeface="Anaheim"/>
              </a:defRPr>
            </a:lvl5pPr>
            <a:lvl6pPr indent="-317500" lvl="5" marL="2743200" rtl="0">
              <a:lnSpc>
                <a:spcPct val="115000"/>
              </a:lnSpc>
              <a:spcBef>
                <a:spcPts val="1600"/>
              </a:spcBef>
              <a:spcAft>
                <a:spcPts val="0"/>
              </a:spcAft>
              <a:buSzPts val="1400"/>
              <a:buFont typeface="Anaheim"/>
              <a:buChar char="■"/>
              <a:defRPr sz="1400">
                <a:latin typeface="Anaheim"/>
                <a:ea typeface="Anaheim"/>
                <a:cs typeface="Anaheim"/>
                <a:sym typeface="Anaheim"/>
              </a:defRPr>
            </a:lvl6pPr>
            <a:lvl7pPr indent="-317500" lvl="6" marL="3200400" rtl="0">
              <a:lnSpc>
                <a:spcPct val="115000"/>
              </a:lnSpc>
              <a:spcBef>
                <a:spcPts val="1600"/>
              </a:spcBef>
              <a:spcAft>
                <a:spcPts val="0"/>
              </a:spcAft>
              <a:buSzPts val="1400"/>
              <a:buFont typeface="Anaheim"/>
              <a:buChar char="●"/>
              <a:defRPr sz="1400">
                <a:latin typeface="Anaheim"/>
                <a:ea typeface="Anaheim"/>
                <a:cs typeface="Anaheim"/>
                <a:sym typeface="Anaheim"/>
              </a:defRPr>
            </a:lvl7pPr>
            <a:lvl8pPr indent="-317500" lvl="7" marL="3657600" rtl="0">
              <a:lnSpc>
                <a:spcPct val="115000"/>
              </a:lnSpc>
              <a:spcBef>
                <a:spcPts val="1600"/>
              </a:spcBef>
              <a:spcAft>
                <a:spcPts val="0"/>
              </a:spcAft>
              <a:buSzPts val="1400"/>
              <a:buFont typeface="Anaheim"/>
              <a:buChar char="○"/>
              <a:defRPr sz="1400">
                <a:latin typeface="Anaheim"/>
                <a:ea typeface="Anaheim"/>
                <a:cs typeface="Anaheim"/>
                <a:sym typeface="Anaheim"/>
              </a:defRPr>
            </a:lvl8pPr>
            <a:lvl9pPr indent="-317500" lvl="8" marL="4114800" rtl="0">
              <a:lnSpc>
                <a:spcPct val="115000"/>
              </a:lnSpc>
              <a:spcBef>
                <a:spcPts val="1600"/>
              </a:spcBef>
              <a:spcAft>
                <a:spcPts val="1600"/>
              </a:spcAft>
              <a:buSzPts val="1400"/>
              <a:buFont typeface="Anaheim"/>
              <a:buChar char="■"/>
              <a:defRPr sz="1400">
                <a:latin typeface="Anaheim"/>
                <a:ea typeface="Anaheim"/>
                <a:cs typeface="Anaheim"/>
                <a:sym typeface="Anaheim"/>
              </a:defRPr>
            </a:lvl9pPr>
          </a:lstStyle>
          <a:p/>
        </p:txBody>
      </p:sp>
      <p:grpSp>
        <p:nvGrpSpPr>
          <p:cNvPr id="449" name="Google Shape;449;p28"/>
          <p:cNvGrpSpPr/>
          <p:nvPr/>
        </p:nvGrpSpPr>
        <p:grpSpPr>
          <a:xfrm flipH="1" rot="4419538">
            <a:off x="236884" y="104965"/>
            <a:ext cx="649678" cy="720872"/>
            <a:chOff x="4420450" y="4081750"/>
            <a:chExt cx="854955" cy="948644"/>
          </a:xfrm>
        </p:grpSpPr>
        <p:sp>
          <p:nvSpPr>
            <p:cNvPr id="450" name="Google Shape;450;p28"/>
            <p:cNvSpPr/>
            <p:nvPr/>
          </p:nvSpPr>
          <p:spPr>
            <a:xfrm>
              <a:off x="4420450" y="4081750"/>
              <a:ext cx="854955" cy="948644"/>
            </a:xfrm>
            <a:custGeom>
              <a:rect b="b" l="l" r="r" t="t"/>
              <a:pathLst>
                <a:path extrusionOk="0" h="18155" w="16362">
                  <a:moveTo>
                    <a:pt x="10920" y="1"/>
                  </a:moveTo>
                  <a:cubicBezTo>
                    <a:pt x="9662" y="1"/>
                    <a:pt x="8324" y="384"/>
                    <a:pt x="6932" y="1151"/>
                  </a:cubicBezTo>
                  <a:cubicBezTo>
                    <a:pt x="4809" y="2320"/>
                    <a:pt x="2882" y="4220"/>
                    <a:pt x="1642" y="6361"/>
                  </a:cubicBezTo>
                  <a:cubicBezTo>
                    <a:pt x="402" y="8511"/>
                    <a:pt x="1" y="10688"/>
                    <a:pt x="491" y="12659"/>
                  </a:cubicBezTo>
                  <a:cubicBezTo>
                    <a:pt x="946" y="14506"/>
                    <a:pt x="2186" y="16085"/>
                    <a:pt x="3971" y="17120"/>
                  </a:cubicBezTo>
                  <a:cubicBezTo>
                    <a:pt x="5157" y="17798"/>
                    <a:pt x="6451" y="18155"/>
                    <a:pt x="7717" y="18155"/>
                  </a:cubicBezTo>
                  <a:cubicBezTo>
                    <a:pt x="8351" y="18155"/>
                    <a:pt x="8975" y="18074"/>
                    <a:pt x="9582" y="17896"/>
                  </a:cubicBezTo>
                  <a:cubicBezTo>
                    <a:pt x="11527" y="17334"/>
                    <a:pt x="13213" y="15898"/>
                    <a:pt x="14453" y="13748"/>
                  </a:cubicBezTo>
                  <a:cubicBezTo>
                    <a:pt x="15684" y="11598"/>
                    <a:pt x="16362" y="8975"/>
                    <a:pt x="16308" y="6549"/>
                  </a:cubicBezTo>
                  <a:cubicBezTo>
                    <a:pt x="16246" y="3765"/>
                    <a:pt x="15238" y="1669"/>
                    <a:pt x="13463" y="652"/>
                  </a:cubicBezTo>
                  <a:cubicBezTo>
                    <a:pt x="12713" y="215"/>
                    <a:pt x="11857" y="1"/>
                    <a:pt x="10920" y="1"/>
                  </a:cubicBezTo>
                  <a:close/>
                </a:path>
              </a:pathLst>
            </a:custGeom>
            <a:solidFill>
              <a:schemeClr val="accent6"/>
            </a:solidFill>
            <a:ln cap="flat" cmpd="sng" w="38100">
              <a:solidFill>
                <a:srgbClr val="FFFFFF"/>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8"/>
            <p:cNvSpPr/>
            <p:nvPr/>
          </p:nvSpPr>
          <p:spPr>
            <a:xfrm>
              <a:off x="4443284" y="4146909"/>
              <a:ext cx="802337" cy="818744"/>
            </a:xfrm>
            <a:custGeom>
              <a:rect b="b" l="l" r="r" t="t"/>
              <a:pathLst>
                <a:path extrusionOk="0" h="15669" w="15355">
                  <a:moveTo>
                    <a:pt x="10489" y="0"/>
                  </a:moveTo>
                  <a:cubicBezTo>
                    <a:pt x="7645" y="0"/>
                    <a:pt x="4114" y="2561"/>
                    <a:pt x="2285" y="5739"/>
                  </a:cubicBezTo>
                  <a:cubicBezTo>
                    <a:pt x="1" y="9691"/>
                    <a:pt x="1214" y="13098"/>
                    <a:pt x="4158" y="14793"/>
                  </a:cubicBezTo>
                  <a:cubicBezTo>
                    <a:pt x="5151" y="15365"/>
                    <a:pt x="6214" y="15669"/>
                    <a:pt x="7274" y="15669"/>
                  </a:cubicBezTo>
                  <a:cubicBezTo>
                    <a:pt x="9357" y="15669"/>
                    <a:pt x="11429" y="14496"/>
                    <a:pt x="12936" y="11876"/>
                  </a:cubicBezTo>
                  <a:cubicBezTo>
                    <a:pt x="15220" y="7924"/>
                    <a:pt x="15354" y="2179"/>
                    <a:pt x="12410" y="484"/>
                  </a:cubicBezTo>
                  <a:cubicBezTo>
                    <a:pt x="11833" y="152"/>
                    <a:pt x="11181" y="0"/>
                    <a:pt x="10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8"/>
            <p:cNvSpPr/>
            <p:nvPr/>
          </p:nvSpPr>
          <p:spPr>
            <a:xfrm>
              <a:off x="4465230" y="4124859"/>
              <a:ext cx="766858" cy="862480"/>
            </a:xfrm>
            <a:custGeom>
              <a:rect b="b" l="l" r="r" t="t"/>
              <a:pathLst>
                <a:path extrusionOk="0" h="16506" w="14676">
                  <a:moveTo>
                    <a:pt x="10064" y="836"/>
                  </a:moveTo>
                  <a:cubicBezTo>
                    <a:pt x="10708" y="836"/>
                    <a:pt x="11291" y="977"/>
                    <a:pt x="11785" y="1263"/>
                  </a:cubicBezTo>
                  <a:cubicBezTo>
                    <a:pt x="13016" y="1968"/>
                    <a:pt x="13748" y="3609"/>
                    <a:pt x="13801" y="5768"/>
                  </a:cubicBezTo>
                  <a:cubicBezTo>
                    <a:pt x="13846" y="7865"/>
                    <a:pt x="13230" y="10229"/>
                    <a:pt x="12160" y="12093"/>
                  </a:cubicBezTo>
                  <a:cubicBezTo>
                    <a:pt x="10812" y="14429"/>
                    <a:pt x="8881" y="15676"/>
                    <a:pt x="6827" y="15676"/>
                  </a:cubicBezTo>
                  <a:cubicBezTo>
                    <a:pt x="5877" y="15676"/>
                    <a:pt x="4900" y="15409"/>
                    <a:pt x="3943" y="14859"/>
                  </a:cubicBezTo>
                  <a:cubicBezTo>
                    <a:pt x="928" y="13119"/>
                    <a:pt x="250" y="9783"/>
                    <a:pt x="2222" y="6366"/>
                  </a:cubicBezTo>
                  <a:cubicBezTo>
                    <a:pt x="3292" y="4501"/>
                    <a:pt x="5032" y="2789"/>
                    <a:pt x="6878" y="1772"/>
                  </a:cubicBezTo>
                  <a:cubicBezTo>
                    <a:pt x="8006" y="1151"/>
                    <a:pt x="9102" y="836"/>
                    <a:pt x="10064" y="836"/>
                  </a:cubicBezTo>
                  <a:close/>
                  <a:moveTo>
                    <a:pt x="10064" y="0"/>
                  </a:moveTo>
                  <a:cubicBezTo>
                    <a:pt x="8967" y="0"/>
                    <a:pt x="7746" y="352"/>
                    <a:pt x="6477" y="1049"/>
                  </a:cubicBezTo>
                  <a:cubicBezTo>
                    <a:pt x="4479" y="2146"/>
                    <a:pt x="2668" y="3930"/>
                    <a:pt x="1499" y="5955"/>
                  </a:cubicBezTo>
                  <a:cubicBezTo>
                    <a:pt x="375" y="7909"/>
                    <a:pt x="0" y="9881"/>
                    <a:pt x="437" y="11638"/>
                  </a:cubicBezTo>
                  <a:cubicBezTo>
                    <a:pt x="839" y="13262"/>
                    <a:pt x="1936" y="14662"/>
                    <a:pt x="3533" y="15581"/>
                  </a:cubicBezTo>
                  <a:cubicBezTo>
                    <a:pt x="4598" y="16192"/>
                    <a:pt x="5744" y="16505"/>
                    <a:pt x="6868" y="16505"/>
                  </a:cubicBezTo>
                  <a:cubicBezTo>
                    <a:pt x="7419" y="16505"/>
                    <a:pt x="7965" y="16430"/>
                    <a:pt x="8493" y="16277"/>
                  </a:cubicBezTo>
                  <a:cubicBezTo>
                    <a:pt x="10233" y="15769"/>
                    <a:pt x="11749" y="14466"/>
                    <a:pt x="12873" y="12503"/>
                  </a:cubicBezTo>
                  <a:cubicBezTo>
                    <a:pt x="14042" y="10487"/>
                    <a:pt x="14675" y="8025"/>
                    <a:pt x="14622" y="5750"/>
                  </a:cubicBezTo>
                  <a:cubicBezTo>
                    <a:pt x="14568" y="3261"/>
                    <a:pt x="13703" y="1415"/>
                    <a:pt x="12195" y="540"/>
                  </a:cubicBezTo>
                  <a:cubicBezTo>
                    <a:pt x="11567" y="180"/>
                    <a:pt x="10847" y="0"/>
                    <a:pt x="1006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8"/>
            <p:cNvSpPr/>
            <p:nvPr/>
          </p:nvSpPr>
          <p:spPr>
            <a:xfrm>
              <a:off x="4605997" y="4494391"/>
              <a:ext cx="407935" cy="357250"/>
            </a:xfrm>
            <a:custGeom>
              <a:rect b="b" l="l" r="r" t="t"/>
              <a:pathLst>
                <a:path extrusionOk="0" h="6837" w="7807">
                  <a:moveTo>
                    <a:pt x="3909" y="0"/>
                  </a:moveTo>
                  <a:cubicBezTo>
                    <a:pt x="2724" y="0"/>
                    <a:pt x="1573" y="614"/>
                    <a:pt x="937" y="1711"/>
                  </a:cubicBezTo>
                  <a:cubicBezTo>
                    <a:pt x="0" y="3344"/>
                    <a:pt x="562" y="5440"/>
                    <a:pt x="2195" y="6377"/>
                  </a:cubicBezTo>
                  <a:cubicBezTo>
                    <a:pt x="2733" y="6689"/>
                    <a:pt x="3321" y="6836"/>
                    <a:pt x="3901" y="6836"/>
                  </a:cubicBezTo>
                  <a:cubicBezTo>
                    <a:pt x="5083" y="6836"/>
                    <a:pt x="6232" y="6223"/>
                    <a:pt x="6861" y="5128"/>
                  </a:cubicBezTo>
                  <a:cubicBezTo>
                    <a:pt x="7806" y="3487"/>
                    <a:pt x="7244" y="1399"/>
                    <a:pt x="5612" y="454"/>
                  </a:cubicBezTo>
                  <a:cubicBezTo>
                    <a:pt x="5074" y="146"/>
                    <a:pt x="4487" y="0"/>
                    <a:pt x="390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4" name="Google Shape;454;p28"/>
          <p:cNvSpPr/>
          <p:nvPr/>
        </p:nvSpPr>
        <p:spPr>
          <a:xfrm flipH="1" rot="10800000">
            <a:off x="6392463" y="-1119772"/>
            <a:ext cx="4076880" cy="2335524"/>
          </a:xfrm>
          <a:custGeom>
            <a:rect b="b" l="l" r="r" t="t"/>
            <a:pathLst>
              <a:path extrusionOk="0" h="22268" w="3887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5" name="Google Shape;455;p28"/>
          <p:cNvGrpSpPr/>
          <p:nvPr/>
        </p:nvGrpSpPr>
        <p:grpSpPr>
          <a:xfrm flipH="1">
            <a:off x="6496617" y="-1119788"/>
            <a:ext cx="3836998" cy="2198307"/>
            <a:chOff x="-9376871" y="-61513"/>
            <a:chExt cx="3836998" cy="2198307"/>
          </a:xfrm>
        </p:grpSpPr>
        <p:sp>
          <p:nvSpPr>
            <p:cNvPr id="456" name="Google Shape;456;p28"/>
            <p:cNvSpPr/>
            <p:nvPr/>
          </p:nvSpPr>
          <p:spPr>
            <a:xfrm>
              <a:off x="-9376871" y="-61513"/>
              <a:ext cx="3836998" cy="2198307"/>
            </a:xfrm>
            <a:custGeom>
              <a:rect b="b" l="l" r="r" t="t"/>
              <a:pathLst>
                <a:path extrusionOk="0" h="62412" w="108936">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8"/>
            <p:cNvSpPr/>
            <p:nvPr/>
          </p:nvSpPr>
          <p:spPr>
            <a:xfrm>
              <a:off x="-5617539" y="-60562"/>
              <a:ext cx="9792" cy="163432"/>
            </a:xfrm>
            <a:custGeom>
              <a:rect b="b" l="l" r="r" t="t"/>
              <a:pathLst>
                <a:path extrusionOk="0" h="4640" w="278">
                  <a:moveTo>
                    <a:pt x="1" y="0"/>
                  </a:moveTo>
                  <a:lnTo>
                    <a:pt x="1" y="4639"/>
                  </a:lnTo>
                  <a:cubicBezTo>
                    <a:pt x="90" y="4452"/>
                    <a:pt x="188" y="4265"/>
                    <a:pt x="277" y="4077"/>
                  </a:cubicBez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8"/>
            <p:cNvSpPr/>
            <p:nvPr/>
          </p:nvSpPr>
          <p:spPr>
            <a:xfrm>
              <a:off x="-5963811" y="603382"/>
              <a:ext cx="9792" cy="57835"/>
            </a:xfrm>
            <a:custGeom>
              <a:rect b="b" l="l" r="r" t="t"/>
              <a:pathLst>
                <a:path extrusionOk="0" h="1642" w="278">
                  <a:moveTo>
                    <a:pt x="1" y="1"/>
                  </a:moveTo>
                  <a:lnTo>
                    <a:pt x="1" y="1642"/>
                  </a:lnTo>
                  <a:cubicBezTo>
                    <a:pt x="90" y="1526"/>
                    <a:pt x="188" y="1401"/>
                    <a:pt x="277" y="1276"/>
                  </a:cubicBez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8"/>
            <p:cNvSpPr/>
            <p:nvPr/>
          </p:nvSpPr>
          <p:spPr>
            <a:xfrm>
              <a:off x="-5963811" y="-55842"/>
              <a:ext cx="9792" cy="303266"/>
            </a:xfrm>
            <a:custGeom>
              <a:rect b="b" l="l" r="r" t="t"/>
              <a:pathLst>
                <a:path extrusionOk="0" h="8610" w="278">
                  <a:moveTo>
                    <a:pt x="277" y="0"/>
                  </a:moveTo>
                  <a:lnTo>
                    <a:pt x="1" y="9"/>
                  </a:lnTo>
                  <a:lnTo>
                    <a:pt x="1" y="8609"/>
                  </a:lnTo>
                  <a:lnTo>
                    <a:pt x="277" y="8609"/>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8"/>
            <p:cNvSpPr/>
            <p:nvPr/>
          </p:nvSpPr>
          <p:spPr>
            <a:xfrm>
              <a:off x="-5963811" y="257110"/>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8"/>
            <p:cNvSpPr/>
            <p:nvPr/>
          </p:nvSpPr>
          <p:spPr>
            <a:xfrm>
              <a:off x="-6310083" y="949655"/>
              <a:ext cx="9792" cy="70727"/>
            </a:xfrm>
            <a:custGeom>
              <a:rect b="b" l="l" r="r" t="t"/>
              <a:pathLst>
                <a:path extrusionOk="0" h="2008" w="278">
                  <a:moveTo>
                    <a:pt x="1" y="0"/>
                  </a:moveTo>
                  <a:lnTo>
                    <a:pt x="1" y="2008"/>
                  </a:lnTo>
                  <a:cubicBezTo>
                    <a:pt x="90" y="1927"/>
                    <a:pt x="188" y="1856"/>
                    <a:pt x="277" y="1776"/>
                  </a:cubicBez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8"/>
            <p:cNvSpPr/>
            <p:nvPr/>
          </p:nvSpPr>
          <p:spPr>
            <a:xfrm>
              <a:off x="-6310083" y="257110"/>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8"/>
            <p:cNvSpPr/>
            <p:nvPr/>
          </p:nvSpPr>
          <p:spPr>
            <a:xfrm>
              <a:off x="-6310083" y="603382"/>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8"/>
            <p:cNvSpPr/>
            <p:nvPr/>
          </p:nvSpPr>
          <p:spPr>
            <a:xfrm>
              <a:off x="-6310083" y="-51122"/>
              <a:ext cx="9792" cy="298546"/>
            </a:xfrm>
            <a:custGeom>
              <a:rect b="b" l="l" r="r" t="t"/>
              <a:pathLst>
                <a:path extrusionOk="0" h="8476" w="278">
                  <a:moveTo>
                    <a:pt x="277" y="0"/>
                  </a:moveTo>
                  <a:lnTo>
                    <a:pt x="1" y="9"/>
                  </a:lnTo>
                  <a:lnTo>
                    <a:pt x="1" y="8475"/>
                  </a:lnTo>
                  <a:lnTo>
                    <a:pt x="277" y="8475"/>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8"/>
            <p:cNvSpPr/>
            <p:nvPr/>
          </p:nvSpPr>
          <p:spPr>
            <a:xfrm>
              <a:off x="-6656356" y="-46121"/>
              <a:ext cx="9792" cy="293544"/>
            </a:xfrm>
            <a:custGeom>
              <a:rect b="b" l="l" r="r" t="t"/>
              <a:pathLst>
                <a:path extrusionOk="0" h="8334" w="278">
                  <a:moveTo>
                    <a:pt x="1" y="1"/>
                  </a:moveTo>
                  <a:lnTo>
                    <a:pt x="1" y="8333"/>
                  </a:lnTo>
                  <a:lnTo>
                    <a:pt x="277" y="8333"/>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8"/>
            <p:cNvSpPr/>
            <p:nvPr/>
          </p:nvSpPr>
          <p:spPr>
            <a:xfrm>
              <a:off x="-6656356" y="603382"/>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8"/>
            <p:cNvSpPr/>
            <p:nvPr/>
          </p:nvSpPr>
          <p:spPr>
            <a:xfrm>
              <a:off x="-6656356" y="949655"/>
              <a:ext cx="9792" cy="273714"/>
            </a:xfrm>
            <a:custGeom>
              <a:rect b="b" l="l" r="r" t="t"/>
              <a:pathLst>
                <a:path extrusionOk="0" h="7771" w="278">
                  <a:moveTo>
                    <a:pt x="1" y="0"/>
                  </a:moveTo>
                  <a:lnTo>
                    <a:pt x="1" y="7771"/>
                  </a:lnTo>
                  <a:cubicBezTo>
                    <a:pt x="90" y="7735"/>
                    <a:pt x="188" y="7699"/>
                    <a:pt x="277" y="7664"/>
                  </a:cubicBez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8"/>
            <p:cNvSpPr/>
            <p:nvPr/>
          </p:nvSpPr>
          <p:spPr>
            <a:xfrm>
              <a:off x="-6656356" y="257110"/>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8"/>
            <p:cNvSpPr/>
            <p:nvPr/>
          </p:nvSpPr>
          <p:spPr>
            <a:xfrm>
              <a:off x="-7002628" y="1295927"/>
              <a:ext cx="9792" cy="25466"/>
            </a:xfrm>
            <a:custGeom>
              <a:rect b="b" l="l" r="r" t="t"/>
              <a:pathLst>
                <a:path extrusionOk="0" h="723" w="278">
                  <a:moveTo>
                    <a:pt x="1" y="0"/>
                  </a:moveTo>
                  <a:lnTo>
                    <a:pt x="1" y="723"/>
                  </a:lnTo>
                  <a:cubicBezTo>
                    <a:pt x="90" y="696"/>
                    <a:pt x="188" y="678"/>
                    <a:pt x="277" y="661"/>
                  </a:cubicBez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8"/>
            <p:cNvSpPr/>
            <p:nvPr/>
          </p:nvSpPr>
          <p:spPr>
            <a:xfrm>
              <a:off x="-7002628" y="-41401"/>
              <a:ext cx="9792" cy="288825"/>
            </a:xfrm>
            <a:custGeom>
              <a:rect b="b" l="l" r="r" t="t"/>
              <a:pathLst>
                <a:path extrusionOk="0" h="8200" w="278">
                  <a:moveTo>
                    <a:pt x="1" y="1"/>
                  </a:moveTo>
                  <a:lnTo>
                    <a:pt x="1" y="8199"/>
                  </a:lnTo>
                  <a:lnTo>
                    <a:pt x="277" y="8199"/>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8"/>
            <p:cNvSpPr/>
            <p:nvPr/>
          </p:nvSpPr>
          <p:spPr>
            <a:xfrm>
              <a:off x="-7002628" y="257110"/>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8"/>
            <p:cNvSpPr/>
            <p:nvPr/>
          </p:nvSpPr>
          <p:spPr>
            <a:xfrm>
              <a:off x="-7002628" y="949655"/>
              <a:ext cx="9792" cy="336551"/>
            </a:xfrm>
            <a:custGeom>
              <a:rect b="b" l="l" r="r" t="t"/>
              <a:pathLst>
                <a:path extrusionOk="0" h="9555" w="278">
                  <a:moveTo>
                    <a:pt x="1" y="0"/>
                  </a:moveTo>
                  <a:lnTo>
                    <a:pt x="1" y="9555"/>
                  </a:lnTo>
                  <a:lnTo>
                    <a:pt x="277" y="9555"/>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8"/>
            <p:cNvSpPr/>
            <p:nvPr/>
          </p:nvSpPr>
          <p:spPr>
            <a:xfrm>
              <a:off x="-7002628" y="603382"/>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8"/>
            <p:cNvSpPr/>
            <p:nvPr/>
          </p:nvSpPr>
          <p:spPr>
            <a:xfrm>
              <a:off x="-7348901" y="603382"/>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8"/>
            <p:cNvSpPr/>
            <p:nvPr/>
          </p:nvSpPr>
          <p:spPr>
            <a:xfrm>
              <a:off x="-7348901" y="1295927"/>
              <a:ext cx="9792" cy="104963"/>
            </a:xfrm>
            <a:custGeom>
              <a:rect b="b" l="l" r="r" t="t"/>
              <a:pathLst>
                <a:path extrusionOk="0" h="2980" w="278">
                  <a:moveTo>
                    <a:pt x="1" y="0"/>
                  </a:moveTo>
                  <a:lnTo>
                    <a:pt x="1" y="2980"/>
                  </a:lnTo>
                  <a:cubicBezTo>
                    <a:pt x="90" y="2953"/>
                    <a:pt x="188" y="2926"/>
                    <a:pt x="277" y="2900"/>
                  </a:cubicBez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8"/>
            <p:cNvSpPr/>
            <p:nvPr/>
          </p:nvSpPr>
          <p:spPr>
            <a:xfrm>
              <a:off x="-7348901" y="949655"/>
              <a:ext cx="9792" cy="336551"/>
            </a:xfrm>
            <a:custGeom>
              <a:rect b="b" l="l" r="r" t="t"/>
              <a:pathLst>
                <a:path extrusionOk="0" h="9555" w="278">
                  <a:moveTo>
                    <a:pt x="1" y="0"/>
                  </a:moveTo>
                  <a:lnTo>
                    <a:pt x="1" y="9555"/>
                  </a:lnTo>
                  <a:lnTo>
                    <a:pt x="277" y="9555"/>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8"/>
            <p:cNvSpPr/>
            <p:nvPr/>
          </p:nvSpPr>
          <p:spPr>
            <a:xfrm>
              <a:off x="-7348901" y="257110"/>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8"/>
            <p:cNvSpPr/>
            <p:nvPr/>
          </p:nvSpPr>
          <p:spPr>
            <a:xfrm>
              <a:off x="-7348901" y="-36681"/>
              <a:ext cx="9792" cy="284105"/>
            </a:xfrm>
            <a:custGeom>
              <a:rect b="b" l="l" r="r" t="t"/>
              <a:pathLst>
                <a:path extrusionOk="0" h="8066" w="278">
                  <a:moveTo>
                    <a:pt x="277" y="0"/>
                  </a:moveTo>
                  <a:lnTo>
                    <a:pt x="1" y="9"/>
                  </a:lnTo>
                  <a:lnTo>
                    <a:pt x="1" y="8065"/>
                  </a:lnTo>
                  <a:lnTo>
                    <a:pt x="277" y="8065"/>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8"/>
            <p:cNvSpPr/>
            <p:nvPr/>
          </p:nvSpPr>
          <p:spPr>
            <a:xfrm>
              <a:off x="-7695173" y="603382"/>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8"/>
            <p:cNvSpPr/>
            <p:nvPr/>
          </p:nvSpPr>
          <p:spPr>
            <a:xfrm>
              <a:off x="-7695173" y="1295927"/>
              <a:ext cx="9792" cy="225635"/>
            </a:xfrm>
            <a:custGeom>
              <a:rect b="b" l="l" r="r" t="t"/>
              <a:pathLst>
                <a:path extrusionOk="0" h="6406" w="278">
                  <a:moveTo>
                    <a:pt x="1" y="0"/>
                  </a:moveTo>
                  <a:lnTo>
                    <a:pt x="1" y="6406"/>
                  </a:lnTo>
                  <a:cubicBezTo>
                    <a:pt x="90" y="6361"/>
                    <a:pt x="188" y="6325"/>
                    <a:pt x="277" y="6290"/>
                  </a:cubicBez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8"/>
            <p:cNvSpPr/>
            <p:nvPr/>
          </p:nvSpPr>
          <p:spPr>
            <a:xfrm>
              <a:off x="-7695173" y="949655"/>
              <a:ext cx="9792" cy="336551"/>
            </a:xfrm>
            <a:custGeom>
              <a:rect b="b" l="l" r="r" t="t"/>
              <a:pathLst>
                <a:path extrusionOk="0" h="9555" w="278">
                  <a:moveTo>
                    <a:pt x="1" y="0"/>
                  </a:moveTo>
                  <a:lnTo>
                    <a:pt x="1" y="9555"/>
                  </a:lnTo>
                  <a:lnTo>
                    <a:pt x="277" y="9555"/>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8"/>
            <p:cNvSpPr/>
            <p:nvPr/>
          </p:nvSpPr>
          <p:spPr>
            <a:xfrm>
              <a:off x="-7695173" y="257110"/>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8"/>
            <p:cNvSpPr/>
            <p:nvPr/>
          </p:nvSpPr>
          <p:spPr>
            <a:xfrm>
              <a:off x="-7695173" y="-31644"/>
              <a:ext cx="9792" cy="279068"/>
            </a:xfrm>
            <a:custGeom>
              <a:rect b="b" l="l" r="r" t="t"/>
              <a:pathLst>
                <a:path extrusionOk="0" h="7923" w="278">
                  <a:moveTo>
                    <a:pt x="1" y="0"/>
                  </a:moveTo>
                  <a:lnTo>
                    <a:pt x="1" y="7922"/>
                  </a:lnTo>
                  <a:lnTo>
                    <a:pt x="277" y="7922"/>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8"/>
            <p:cNvSpPr/>
            <p:nvPr/>
          </p:nvSpPr>
          <p:spPr>
            <a:xfrm>
              <a:off x="-8041445" y="949655"/>
              <a:ext cx="9792" cy="336551"/>
            </a:xfrm>
            <a:custGeom>
              <a:rect b="b" l="l" r="r" t="t"/>
              <a:pathLst>
                <a:path extrusionOk="0" h="9555" w="278">
                  <a:moveTo>
                    <a:pt x="1" y="0"/>
                  </a:moveTo>
                  <a:lnTo>
                    <a:pt x="1" y="9555"/>
                  </a:lnTo>
                  <a:lnTo>
                    <a:pt x="277" y="9555"/>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8"/>
            <p:cNvSpPr/>
            <p:nvPr/>
          </p:nvSpPr>
          <p:spPr>
            <a:xfrm>
              <a:off x="-8041445" y="-26960"/>
              <a:ext cx="9792" cy="274383"/>
            </a:xfrm>
            <a:custGeom>
              <a:rect b="b" l="l" r="r" t="t"/>
              <a:pathLst>
                <a:path extrusionOk="0" h="7790" w="278">
                  <a:moveTo>
                    <a:pt x="1" y="1"/>
                  </a:moveTo>
                  <a:lnTo>
                    <a:pt x="1" y="7789"/>
                  </a:lnTo>
                  <a:lnTo>
                    <a:pt x="277" y="7789"/>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8"/>
            <p:cNvSpPr/>
            <p:nvPr/>
          </p:nvSpPr>
          <p:spPr>
            <a:xfrm>
              <a:off x="-8041445" y="257110"/>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8"/>
            <p:cNvSpPr/>
            <p:nvPr/>
          </p:nvSpPr>
          <p:spPr>
            <a:xfrm>
              <a:off x="-8041445" y="1642516"/>
              <a:ext cx="9792" cy="38674"/>
            </a:xfrm>
            <a:custGeom>
              <a:rect b="b" l="l" r="r" t="t"/>
              <a:pathLst>
                <a:path extrusionOk="0" h="1098" w="278">
                  <a:moveTo>
                    <a:pt x="1" y="0"/>
                  </a:moveTo>
                  <a:lnTo>
                    <a:pt x="1" y="1098"/>
                  </a:lnTo>
                  <a:cubicBezTo>
                    <a:pt x="90" y="1053"/>
                    <a:pt x="179" y="1008"/>
                    <a:pt x="277" y="964"/>
                  </a:cubicBez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8"/>
            <p:cNvSpPr/>
            <p:nvPr/>
          </p:nvSpPr>
          <p:spPr>
            <a:xfrm>
              <a:off x="-8041445" y="603382"/>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8"/>
            <p:cNvSpPr/>
            <p:nvPr/>
          </p:nvSpPr>
          <p:spPr>
            <a:xfrm>
              <a:off x="-8041445" y="1295927"/>
              <a:ext cx="9792" cy="336551"/>
            </a:xfrm>
            <a:custGeom>
              <a:rect b="b" l="l" r="r" t="t"/>
              <a:pathLst>
                <a:path extrusionOk="0" h="9555" w="278">
                  <a:moveTo>
                    <a:pt x="1" y="0"/>
                  </a:moveTo>
                  <a:lnTo>
                    <a:pt x="1" y="9555"/>
                  </a:lnTo>
                  <a:lnTo>
                    <a:pt x="277" y="9555"/>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8"/>
            <p:cNvSpPr/>
            <p:nvPr/>
          </p:nvSpPr>
          <p:spPr>
            <a:xfrm>
              <a:off x="-8387718" y="949655"/>
              <a:ext cx="9792" cy="336551"/>
            </a:xfrm>
            <a:custGeom>
              <a:rect b="b" l="l" r="r" t="t"/>
              <a:pathLst>
                <a:path extrusionOk="0" h="9555" w="278">
                  <a:moveTo>
                    <a:pt x="1" y="0"/>
                  </a:moveTo>
                  <a:lnTo>
                    <a:pt x="1" y="9555"/>
                  </a:lnTo>
                  <a:lnTo>
                    <a:pt x="277" y="9555"/>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8"/>
            <p:cNvSpPr/>
            <p:nvPr/>
          </p:nvSpPr>
          <p:spPr>
            <a:xfrm>
              <a:off x="-8387718" y="257110"/>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8"/>
            <p:cNvSpPr/>
            <p:nvPr/>
          </p:nvSpPr>
          <p:spPr>
            <a:xfrm>
              <a:off x="-8387718" y="1295927"/>
              <a:ext cx="9792" cy="336551"/>
            </a:xfrm>
            <a:custGeom>
              <a:rect b="b" l="l" r="r" t="t"/>
              <a:pathLst>
                <a:path extrusionOk="0" h="9555" w="278">
                  <a:moveTo>
                    <a:pt x="1" y="0"/>
                  </a:moveTo>
                  <a:lnTo>
                    <a:pt x="1" y="9555"/>
                  </a:lnTo>
                  <a:lnTo>
                    <a:pt x="277" y="9555"/>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8"/>
            <p:cNvSpPr/>
            <p:nvPr/>
          </p:nvSpPr>
          <p:spPr>
            <a:xfrm>
              <a:off x="-8387718" y="-22240"/>
              <a:ext cx="9792" cy="269663"/>
            </a:xfrm>
            <a:custGeom>
              <a:rect b="b" l="l" r="r" t="t"/>
              <a:pathLst>
                <a:path extrusionOk="0" h="7656" w="278">
                  <a:moveTo>
                    <a:pt x="277" y="1"/>
                  </a:moveTo>
                  <a:lnTo>
                    <a:pt x="1" y="10"/>
                  </a:lnTo>
                  <a:lnTo>
                    <a:pt x="1" y="7655"/>
                  </a:lnTo>
                  <a:lnTo>
                    <a:pt x="277" y="76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8"/>
            <p:cNvSpPr/>
            <p:nvPr/>
          </p:nvSpPr>
          <p:spPr>
            <a:xfrm>
              <a:off x="-8387718" y="603382"/>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8"/>
            <p:cNvSpPr/>
            <p:nvPr/>
          </p:nvSpPr>
          <p:spPr>
            <a:xfrm>
              <a:off x="-8387718" y="1642516"/>
              <a:ext cx="9792" cy="209292"/>
            </a:xfrm>
            <a:custGeom>
              <a:rect b="b" l="l" r="r" t="t"/>
              <a:pathLst>
                <a:path extrusionOk="0" h="5942" w="278">
                  <a:moveTo>
                    <a:pt x="1" y="0"/>
                  </a:moveTo>
                  <a:lnTo>
                    <a:pt x="1" y="5942"/>
                  </a:lnTo>
                  <a:cubicBezTo>
                    <a:pt x="90" y="5897"/>
                    <a:pt x="179" y="5852"/>
                    <a:pt x="277" y="5808"/>
                  </a:cubicBez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8"/>
            <p:cNvSpPr/>
            <p:nvPr/>
          </p:nvSpPr>
          <p:spPr>
            <a:xfrm>
              <a:off x="-8734307" y="1642516"/>
              <a:ext cx="10109" cy="336234"/>
            </a:xfrm>
            <a:custGeom>
              <a:rect b="b" l="l" r="r" t="t"/>
              <a:pathLst>
                <a:path extrusionOk="0" h="9546" w="287">
                  <a:moveTo>
                    <a:pt x="1" y="0"/>
                  </a:moveTo>
                  <a:lnTo>
                    <a:pt x="1" y="9546"/>
                  </a:lnTo>
                  <a:lnTo>
                    <a:pt x="286" y="9546"/>
                  </a:lnTo>
                  <a:lnTo>
                    <a:pt x="28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8"/>
            <p:cNvSpPr/>
            <p:nvPr/>
          </p:nvSpPr>
          <p:spPr>
            <a:xfrm>
              <a:off x="-8734307" y="1988789"/>
              <a:ext cx="10109" cy="13208"/>
            </a:xfrm>
            <a:custGeom>
              <a:rect b="b" l="l" r="r" t="t"/>
              <a:pathLst>
                <a:path extrusionOk="0" h="375" w="287">
                  <a:moveTo>
                    <a:pt x="1" y="0"/>
                  </a:moveTo>
                  <a:lnTo>
                    <a:pt x="1" y="375"/>
                  </a:lnTo>
                  <a:cubicBezTo>
                    <a:pt x="99" y="339"/>
                    <a:pt x="188" y="304"/>
                    <a:pt x="286" y="268"/>
                  </a:cubicBezTo>
                  <a:lnTo>
                    <a:pt x="28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8"/>
            <p:cNvSpPr/>
            <p:nvPr/>
          </p:nvSpPr>
          <p:spPr>
            <a:xfrm>
              <a:off x="-8734307" y="257110"/>
              <a:ext cx="10109" cy="336551"/>
            </a:xfrm>
            <a:custGeom>
              <a:rect b="b" l="l" r="r" t="t"/>
              <a:pathLst>
                <a:path extrusionOk="0" h="9555" w="287">
                  <a:moveTo>
                    <a:pt x="1" y="1"/>
                  </a:moveTo>
                  <a:lnTo>
                    <a:pt x="1" y="9555"/>
                  </a:lnTo>
                  <a:lnTo>
                    <a:pt x="286" y="9555"/>
                  </a:lnTo>
                  <a:lnTo>
                    <a:pt x="28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8"/>
            <p:cNvSpPr/>
            <p:nvPr/>
          </p:nvSpPr>
          <p:spPr>
            <a:xfrm>
              <a:off x="-8734307" y="1295927"/>
              <a:ext cx="10109" cy="336551"/>
            </a:xfrm>
            <a:custGeom>
              <a:rect b="b" l="l" r="r" t="t"/>
              <a:pathLst>
                <a:path extrusionOk="0" h="9555" w="287">
                  <a:moveTo>
                    <a:pt x="1" y="0"/>
                  </a:moveTo>
                  <a:lnTo>
                    <a:pt x="1" y="9555"/>
                  </a:lnTo>
                  <a:lnTo>
                    <a:pt x="286" y="9555"/>
                  </a:lnTo>
                  <a:lnTo>
                    <a:pt x="28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8"/>
            <p:cNvSpPr/>
            <p:nvPr/>
          </p:nvSpPr>
          <p:spPr>
            <a:xfrm>
              <a:off x="-8734307" y="949655"/>
              <a:ext cx="10109" cy="336551"/>
            </a:xfrm>
            <a:custGeom>
              <a:rect b="b" l="l" r="r" t="t"/>
              <a:pathLst>
                <a:path extrusionOk="0" h="9555" w="287">
                  <a:moveTo>
                    <a:pt x="1" y="0"/>
                  </a:moveTo>
                  <a:lnTo>
                    <a:pt x="1" y="9555"/>
                  </a:lnTo>
                  <a:lnTo>
                    <a:pt x="286" y="9555"/>
                  </a:lnTo>
                  <a:lnTo>
                    <a:pt x="28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8"/>
            <p:cNvSpPr/>
            <p:nvPr/>
          </p:nvSpPr>
          <p:spPr>
            <a:xfrm>
              <a:off x="-8734307" y="-17203"/>
              <a:ext cx="10109" cy="264627"/>
            </a:xfrm>
            <a:custGeom>
              <a:rect b="b" l="l" r="r" t="t"/>
              <a:pathLst>
                <a:path extrusionOk="0" h="7513" w="287">
                  <a:moveTo>
                    <a:pt x="1" y="1"/>
                  </a:moveTo>
                  <a:lnTo>
                    <a:pt x="1" y="7512"/>
                  </a:lnTo>
                  <a:lnTo>
                    <a:pt x="286" y="7512"/>
                  </a:lnTo>
                  <a:lnTo>
                    <a:pt x="28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8"/>
            <p:cNvSpPr/>
            <p:nvPr/>
          </p:nvSpPr>
          <p:spPr>
            <a:xfrm>
              <a:off x="-8734307" y="603382"/>
              <a:ext cx="10109" cy="336551"/>
            </a:xfrm>
            <a:custGeom>
              <a:rect b="b" l="l" r="r" t="t"/>
              <a:pathLst>
                <a:path extrusionOk="0" h="9555" w="287">
                  <a:moveTo>
                    <a:pt x="1" y="1"/>
                  </a:moveTo>
                  <a:lnTo>
                    <a:pt x="1" y="9555"/>
                  </a:lnTo>
                  <a:lnTo>
                    <a:pt x="286" y="9555"/>
                  </a:lnTo>
                  <a:lnTo>
                    <a:pt x="28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8"/>
            <p:cNvSpPr/>
            <p:nvPr/>
          </p:nvSpPr>
          <p:spPr>
            <a:xfrm>
              <a:off x="-9080580" y="1642516"/>
              <a:ext cx="10109" cy="336234"/>
            </a:xfrm>
            <a:custGeom>
              <a:rect b="b" l="l" r="r" t="t"/>
              <a:pathLst>
                <a:path extrusionOk="0" h="9546" w="287">
                  <a:moveTo>
                    <a:pt x="1" y="0"/>
                  </a:moveTo>
                  <a:lnTo>
                    <a:pt x="1" y="9546"/>
                  </a:lnTo>
                  <a:lnTo>
                    <a:pt x="286" y="9546"/>
                  </a:lnTo>
                  <a:lnTo>
                    <a:pt x="28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8"/>
            <p:cNvSpPr/>
            <p:nvPr/>
          </p:nvSpPr>
          <p:spPr>
            <a:xfrm>
              <a:off x="-9080580" y="1988789"/>
              <a:ext cx="10109" cy="115037"/>
            </a:xfrm>
            <a:custGeom>
              <a:rect b="b" l="l" r="r" t="t"/>
              <a:pathLst>
                <a:path extrusionOk="0" h="3266" w="287">
                  <a:moveTo>
                    <a:pt x="1" y="0"/>
                  </a:moveTo>
                  <a:lnTo>
                    <a:pt x="1" y="3265"/>
                  </a:lnTo>
                  <a:cubicBezTo>
                    <a:pt x="99" y="3247"/>
                    <a:pt x="188" y="3230"/>
                    <a:pt x="286" y="3212"/>
                  </a:cubicBezTo>
                  <a:lnTo>
                    <a:pt x="28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8"/>
            <p:cNvSpPr/>
            <p:nvPr/>
          </p:nvSpPr>
          <p:spPr>
            <a:xfrm>
              <a:off x="-9080580" y="-12483"/>
              <a:ext cx="10109" cy="259907"/>
            </a:xfrm>
            <a:custGeom>
              <a:rect b="b" l="l" r="r" t="t"/>
              <a:pathLst>
                <a:path extrusionOk="0" h="7379" w="287">
                  <a:moveTo>
                    <a:pt x="1" y="0"/>
                  </a:moveTo>
                  <a:lnTo>
                    <a:pt x="1" y="7378"/>
                  </a:lnTo>
                  <a:lnTo>
                    <a:pt x="286" y="7378"/>
                  </a:lnTo>
                  <a:lnTo>
                    <a:pt x="28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8"/>
            <p:cNvSpPr/>
            <p:nvPr/>
          </p:nvSpPr>
          <p:spPr>
            <a:xfrm>
              <a:off x="-9080580" y="949655"/>
              <a:ext cx="10109" cy="336551"/>
            </a:xfrm>
            <a:custGeom>
              <a:rect b="b" l="l" r="r" t="t"/>
              <a:pathLst>
                <a:path extrusionOk="0" h="9555" w="287">
                  <a:moveTo>
                    <a:pt x="1" y="0"/>
                  </a:moveTo>
                  <a:lnTo>
                    <a:pt x="1" y="9555"/>
                  </a:lnTo>
                  <a:lnTo>
                    <a:pt x="286" y="9555"/>
                  </a:lnTo>
                  <a:lnTo>
                    <a:pt x="28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8"/>
            <p:cNvSpPr/>
            <p:nvPr/>
          </p:nvSpPr>
          <p:spPr>
            <a:xfrm>
              <a:off x="-9080580" y="257110"/>
              <a:ext cx="10109" cy="336551"/>
            </a:xfrm>
            <a:custGeom>
              <a:rect b="b" l="l" r="r" t="t"/>
              <a:pathLst>
                <a:path extrusionOk="0" h="9555" w="287">
                  <a:moveTo>
                    <a:pt x="1" y="1"/>
                  </a:moveTo>
                  <a:lnTo>
                    <a:pt x="1" y="9555"/>
                  </a:lnTo>
                  <a:lnTo>
                    <a:pt x="286" y="9555"/>
                  </a:lnTo>
                  <a:lnTo>
                    <a:pt x="28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8"/>
            <p:cNvSpPr/>
            <p:nvPr/>
          </p:nvSpPr>
          <p:spPr>
            <a:xfrm>
              <a:off x="-9080580" y="603382"/>
              <a:ext cx="10109" cy="336551"/>
            </a:xfrm>
            <a:custGeom>
              <a:rect b="b" l="l" r="r" t="t"/>
              <a:pathLst>
                <a:path extrusionOk="0" h="9555" w="287">
                  <a:moveTo>
                    <a:pt x="1" y="1"/>
                  </a:moveTo>
                  <a:lnTo>
                    <a:pt x="1" y="9555"/>
                  </a:lnTo>
                  <a:lnTo>
                    <a:pt x="286" y="9555"/>
                  </a:lnTo>
                  <a:lnTo>
                    <a:pt x="28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8"/>
            <p:cNvSpPr/>
            <p:nvPr/>
          </p:nvSpPr>
          <p:spPr>
            <a:xfrm>
              <a:off x="-9080580" y="1295927"/>
              <a:ext cx="10109" cy="336551"/>
            </a:xfrm>
            <a:custGeom>
              <a:rect b="b" l="l" r="r" t="t"/>
              <a:pathLst>
                <a:path extrusionOk="0" h="9555" w="287">
                  <a:moveTo>
                    <a:pt x="1" y="0"/>
                  </a:moveTo>
                  <a:lnTo>
                    <a:pt x="1" y="9555"/>
                  </a:lnTo>
                  <a:lnTo>
                    <a:pt x="286" y="9555"/>
                  </a:lnTo>
                  <a:lnTo>
                    <a:pt x="28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8"/>
            <p:cNvSpPr/>
            <p:nvPr/>
          </p:nvSpPr>
          <p:spPr>
            <a:xfrm>
              <a:off x="-9376871" y="1978715"/>
              <a:ext cx="702618" cy="10109"/>
            </a:xfrm>
            <a:custGeom>
              <a:rect b="b" l="l" r="r" t="t"/>
              <a:pathLst>
                <a:path extrusionOk="0" h="287" w="19948">
                  <a:moveTo>
                    <a:pt x="0" y="1"/>
                  </a:moveTo>
                  <a:lnTo>
                    <a:pt x="0" y="286"/>
                  </a:lnTo>
                  <a:lnTo>
                    <a:pt x="19234" y="286"/>
                  </a:lnTo>
                  <a:cubicBezTo>
                    <a:pt x="19475" y="188"/>
                    <a:pt x="19716" y="99"/>
                    <a:pt x="1994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8"/>
            <p:cNvSpPr/>
            <p:nvPr/>
          </p:nvSpPr>
          <p:spPr>
            <a:xfrm>
              <a:off x="-9376871" y="1632443"/>
              <a:ext cx="1435704" cy="9792"/>
            </a:xfrm>
            <a:custGeom>
              <a:rect b="b" l="l" r="r" t="t"/>
              <a:pathLst>
                <a:path extrusionOk="0" h="278" w="40761">
                  <a:moveTo>
                    <a:pt x="0" y="1"/>
                  </a:moveTo>
                  <a:lnTo>
                    <a:pt x="0" y="277"/>
                  </a:lnTo>
                  <a:lnTo>
                    <a:pt x="40172" y="277"/>
                  </a:lnTo>
                  <a:cubicBezTo>
                    <a:pt x="40368" y="188"/>
                    <a:pt x="40564" y="99"/>
                    <a:pt x="407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8"/>
            <p:cNvSpPr/>
            <p:nvPr/>
          </p:nvSpPr>
          <p:spPr>
            <a:xfrm>
              <a:off x="-9376871" y="1286170"/>
              <a:ext cx="2520698" cy="9792"/>
            </a:xfrm>
            <a:custGeom>
              <a:rect b="b" l="l" r="r" t="t"/>
              <a:pathLst>
                <a:path extrusionOk="0" h="278" w="71565">
                  <a:moveTo>
                    <a:pt x="0" y="1"/>
                  </a:moveTo>
                  <a:lnTo>
                    <a:pt x="0" y="277"/>
                  </a:lnTo>
                  <a:lnTo>
                    <a:pt x="70468" y="277"/>
                  </a:lnTo>
                  <a:cubicBezTo>
                    <a:pt x="70833" y="188"/>
                    <a:pt x="71199" y="99"/>
                    <a:pt x="715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8"/>
            <p:cNvSpPr/>
            <p:nvPr/>
          </p:nvSpPr>
          <p:spPr>
            <a:xfrm>
              <a:off x="-9376871" y="939898"/>
              <a:ext cx="3160163" cy="9792"/>
            </a:xfrm>
            <a:custGeom>
              <a:rect b="b" l="l" r="r" t="t"/>
              <a:pathLst>
                <a:path extrusionOk="0" h="278" w="89720">
                  <a:moveTo>
                    <a:pt x="0" y="1"/>
                  </a:moveTo>
                  <a:lnTo>
                    <a:pt x="0" y="277"/>
                  </a:lnTo>
                  <a:lnTo>
                    <a:pt x="89407" y="277"/>
                  </a:lnTo>
                  <a:cubicBezTo>
                    <a:pt x="89514" y="188"/>
                    <a:pt x="89612" y="99"/>
                    <a:pt x="897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8"/>
            <p:cNvSpPr/>
            <p:nvPr/>
          </p:nvSpPr>
          <p:spPr>
            <a:xfrm>
              <a:off x="-9376871" y="593626"/>
              <a:ext cx="3463675" cy="9792"/>
            </a:xfrm>
            <a:custGeom>
              <a:rect b="b" l="l" r="r" t="t"/>
              <a:pathLst>
                <a:path extrusionOk="0" h="278" w="98337">
                  <a:moveTo>
                    <a:pt x="0" y="1"/>
                  </a:moveTo>
                  <a:lnTo>
                    <a:pt x="0" y="278"/>
                  </a:lnTo>
                  <a:lnTo>
                    <a:pt x="98132" y="278"/>
                  </a:lnTo>
                  <a:cubicBezTo>
                    <a:pt x="98203" y="188"/>
                    <a:pt x="98274" y="90"/>
                    <a:pt x="983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8"/>
            <p:cNvSpPr/>
            <p:nvPr/>
          </p:nvSpPr>
          <p:spPr>
            <a:xfrm>
              <a:off x="-9376871" y="247388"/>
              <a:ext cx="3683005" cy="9757"/>
            </a:xfrm>
            <a:custGeom>
              <a:rect b="b" l="l" r="r" t="t"/>
              <a:pathLst>
                <a:path extrusionOk="0" h="277" w="104564">
                  <a:moveTo>
                    <a:pt x="0" y="0"/>
                  </a:moveTo>
                  <a:lnTo>
                    <a:pt x="0" y="277"/>
                  </a:lnTo>
                  <a:lnTo>
                    <a:pt x="104412" y="277"/>
                  </a:lnTo>
                  <a:cubicBezTo>
                    <a:pt x="104466" y="187"/>
                    <a:pt x="104519" y="89"/>
                    <a:pt x="10456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6" name="Google Shape;516;p28"/>
          <p:cNvSpPr/>
          <p:nvPr/>
        </p:nvSpPr>
        <p:spPr>
          <a:xfrm flipH="1">
            <a:off x="-1153899" y="3985612"/>
            <a:ext cx="4076880" cy="2335524"/>
          </a:xfrm>
          <a:custGeom>
            <a:rect b="b" l="l" r="r" t="t"/>
            <a:pathLst>
              <a:path extrusionOk="0" h="22268" w="38870">
                <a:moveTo>
                  <a:pt x="38869" y="1"/>
                </a:moveTo>
                <a:cubicBezTo>
                  <a:pt x="31652" y="108"/>
                  <a:pt x="25613" y="5371"/>
                  <a:pt x="18672" y="7360"/>
                </a:cubicBezTo>
                <a:cubicBezTo>
                  <a:pt x="16264" y="8047"/>
                  <a:pt x="13748" y="8342"/>
                  <a:pt x="11402" y="9216"/>
                </a:cubicBezTo>
                <a:cubicBezTo>
                  <a:pt x="6183" y="11161"/>
                  <a:pt x="2266" y="17191"/>
                  <a:pt x="0" y="22267"/>
                </a:cubicBezTo>
                <a:lnTo>
                  <a:pt x="38869" y="21732"/>
                </a:lnTo>
                <a:lnTo>
                  <a:pt x="3886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7" name="Google Shape;517;p28"/>
          <p:cNvGrpSpPr/>
          <p:nvPr/>
        </p:nvGrpSpPr>
        <p:grpSpPr>
          <a:xfrm flipH="1" rot="10800000">
            <a:off x="-1018171" y="4122845"/>
            <a:ext cx="3836998" cy="2198307"/>
            <a:chOff x="-9376871" y="-61513"/>
            <a:chExt cx="3836998" cy="2198307"/>
          </a:xfrm>
        </p:grpSpPr>
        <p:sp>
          <p:nvSpPr>
            <p:cNvPr id="518" name="Google Shape;518;p28"/>
            <p:cNvSpPr/>
            <p:nvPr/>
          </p:nvSpPr>
          <p:spPr>
            <a:xfrm>
              <a:off x="-9376871" y="-61513"/>
              <a:ext cx="3836998" cy="2198307"/>
            </a:xfrm>
            <a:custGeom>
              <a:rect b="b" l="l" r="r" t="t"/>
              <a:pathLst>
                <a:path extrusionOk="0" h="62412" w="108936">
                  <a:moveTo>
                    <a:pt x="108935" y="1"/>
                  </a:moveTo>
                  <a:lnTo>
                    <a:pt x="0" y="1508"/>
                  </a:lnTo>
                  <a:lnTo>
                    <a:pt x="0" y="1508"/>
                  </a:lnTo>
                  <a:lnTo>
                    <a:pt x="0" y="62412"/>
                  </a:lnTo>
                  <a:cubicBezTo>
                    <a:pt x="20215" y="62109"/>
                    <a:pt x="37156" y="47362"/>
                    <a:pt x="56595" y="41787"/>
                  </a:cubicBezTo>
                  <a:cubicBezTo>
                    <a:pt x="63340" y="39860"/>
                    <a:pt x="70405" y="39030"/>
                    <a:pt x="76989" y="36577"/>
                  </a:cubicBezTo>
                  <a:cubicBezTo>
                    <a:pt x="91602" y="31126"/>
                    <a:pt x="102583" y="14239"/>
                    <a:pt x="10893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8"/>
            <p:cNvSpPr/>
            <p:nvPr/>
          </p:nvSpPr>
          <p:spPr>
            <a:xfrm>
              <a:off x="-5617539" y="-60562"/>
              <a:ext cx="9792" cy="163432"/>
            </a:xfrm>
            <a:custGeom>
              <a:rect b="b" l="l" r="r" t="t"/>
              <a:pathLst>
                <a:path extrusionOk="0" h="4640" w="278">
                  <a:moveTo>
                    <a:pt x="1" y="0"/>
                  </a:moveTo>
                  <a:lnTo>
                    <a:pt x="1" y="4639"/>
                  </a:lnTo>
                  <a:cubicBezTo>
                    <a:pt x="90" y="4452"/>
                    <a:pt x="188" y="4265"/>
                    <a:pt x="277" y="4077"/>
                  </a:cubicBez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8"/>
            <p:cNvSpPr/>
            <p:nvPr/>
          </p:nvSpPr>
          <p:spPr>
            <a:xfrm>
              <a:off x="-5963811" y="603382"/>
              <a:ext cx="9792" cy="57835"/>
            </a:xfrm>
            <a:custGeom>
              <a:rect b="b" l="l" r="r" t="t"/>
              <a:pathLst>
                <a:path extrusionOk="0" h="1642" w="278">
                  <a:moveTo>
                    <a:pt x="1" y="1"/>
                  </a:moveTo>
                  <a:lnTo>
                    <a:pt x="1" y="1642"/>
                  </a:lnTo>
                  <a:cubicBezTo>
                    <a:pt x="90" y="1526"/>
                    <a:pt x="188" y="1401"/>
                    <a:pt x="277" y="1276"/>
                  </a:cubicBez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8"/>
            <p:cNvSpPr/>
            <p:nvPr/>
          </p:nvSpPr>
          <p:spPr>
            <a:xfrm>
              <a:off x="-5963811" y="-55842"/>
              <a:ext cx="9792" cy="303266"/>
            </a:xfrm>
            <a:custGeom>
              <a:rect b="b" l="l" r="r" t="t"/>
              <a:pathLst>
                <a:path extrusionOk="0" h="8610" w="278">
                  <a:moveTo>
                    <a:pt x="277" y="0"/>
                  </a:moveTo>
                  <a:lnTo>
                    <a:pt x="1" y="9"/>
                  </a:lnTo>
                  <a:lnTo>
                    <a:pt x="1" y="8609"/>
                  </a:lnTo>
                  <a:lnTo>
                    <a:pt x="277" y="8609"/>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8"/>
            <p:cNvSpPr/>
            <p:nvPr/>
          </p:nvSpPr>
          <p:spPr>
            <a:xfrm>
              <a:off x="-5963811" y="257110"/>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8"/>
            <p:cNvSpPr/>
            <p:nvPr/>
          </p:nvSpPr>
          <p:spPr>
            <a:xfrm>
              <a:off x="-6310083" y="949655"/>
              <a:ext cx="9792" cy="70727"/>
            </a:xfrm>
            <a:custGeom>
              <a:rect b="b" l="l" r="r" t="t"/>
              <a:pathLst>
                <a:path extrusionOk="0" h="2008" w="278">
                  <a:moveTo>
                    <a:pt x="1" y="0"/>
                  </a:moveTo>
                  <a:lnTo>
                    <a:pt x="1" y="2008"/>
                  </a:lnTo>
                  <a:cubicBezTo>
                    <a:pt x="90" y="1927"/>
                    <a:pt x="188" y="1856"/>
                    <a:pt x="277" y="1776"/>
                  </a:cubicBez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8"/>
            <p:cNvSpPr/>
            <p:nvPr/>
          </p:nvSpPr>
          <p:spPr>
            <a:xfrm>
              <a:off x="-6310083" y="257110"/>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8"/>
            <p:cNvSpPr/>
            <p:nvPr/>
          </p:nvSpPr>
          <p:spPr>
            <a:xfrm>
              <a:off x="-6310083" y="603382"/>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8"/>
            <p:cNvSpPr/>
            <p:nvPr/>
          </p:nvSpPr>
          <p:spPr>
            <a:xfrm>
              <a:off x="-6310083" y="-51122"/>
              <a:ext cx="9792" cy="298546"/>
            </a:xfrm>
            <a:custGeom>
              <a:rect b="b" l="l" r="r" t="t"/>
              <a:pathLst>
                <a:path extrusionOk="0" h="8476" w="278">
                  <a:moveTo>
                    <a:pt x="277" y="0"/>
                  </a:moveTo>
                  <a:lnTo>
                    <a:pt x="1" y="9"/>
                  </a:lnTo>
                  <a:lnTo>
                    <a:pt x="1" y="8475"/>
                  </a:lnTo>
                  <a:lnTo>
                    <a:pt x="277" y="8475"/>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8"/>
            <p:cNvSpPr/>
            <p:nvPr/>
          </p:nvSpPr>
          <p:spPr>
            <a:xfrm>
              <a:off x="-6656356" y="-46121"/>
              <a:ext cx="9792" cy="293544"/>
            </a:xfrm>
            <a:custGeom>
              <a:rect b="b" l="l" r="r" t="t"/>
              <a:pathLst>
                <a:path extrusionOk="0" h="8334" w="278">
                  <a:moveTo>
                    <a:pt x="1" y="1"/>
                  </a:moveTo>
                  <a:lnTo>
                    <a:pt x="1" y="8333"/>
                  </a:lnTo>
                  <a:lnTo>
                    <a:pt x="277" y="8333"/>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8"/>
            <p:cNvSpPr/>
            <p:nvPr/>
          </p:nvSpPr>
          <p:spPr>
            <a:xfrm>
              <a:off x="-6656356" y="603382"/>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8"/>
            <p:cNvSpPr/>
            <p:nvPr/>
          </p:nvSpPr>
          <p:spPr>
            <a:xfrm>
              <a:off x="-6656356" y="949655"/>
              <a:ext cx="9792" cy="273714"/>
            </a:xfrm>
            <a:custGeom>
              <a:rect b="b" l="l" r="r" t="t"/>
              <a:pathLst>
                <a:path extrusionOk="0" h="7771" w="278">
                  <a:moveTo>
                    <a:pt x="1" y="0"/>
                  </a:moveTo>
                  <a:lnTo>
                    <a:pt x="1" y="7771"/>
                  </a:lnTo>
                  <a:cubicBezTo>
                    <a:pt x="90" y="7735"/>
                    <a:pt x="188" y="7699"/>
                    <a:pt x="277" y="7664"/>
                  </a:cubicBez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8"/>
            <p:cNvSpPr/>
            <p:nvPr/>
          </p:nvSpPr>
          <p:spPr>
            <a:xfrm>
              <a:off x="-6656356" y="257110"/>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8"/>
            <p:cNvSpPr/>
            <p:nvPr/>
          </p:nvSpPr>
          <p:spPr>
            <a:xfrm>
              <a:off x="-7002628" y="1295927"/>
              <a:ext cx="9792" cy="25466"/>
            </a:xfrm>
            <a:custGeom>
              <a:rect b="b" l="l" r="r" t="t"/>
              <a:pathLst>
                <a:path extrusionOk="0" h="723" w="278">
                  <a:moveTo>
                    <a:pt x="1" y="0"/>
                  </a:moveTo>
                  <a:lnTo>
                    <a:pt x="1" y="723"/>
                  </a:lnTo>
                  <a:cubicBezTo>
                    <a:pt x="90" y="696"/>
                    <a:pt x="188" y="678"/>
                    <a:pt x="277" y="661"/>
                  </a:cubicBez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8"/>
            <p:cNvSpPr/>
            <p:nvPr/>
          </p:nvSpPr>
          <p:spPr>
            <a:xfrm>
              <a:off x="-7002628" y="-41401"/>
              <a:ext cx="9792" cy="288825"/>
            </a:xfrm>
            <a:custGeom>
              <a:rect b="b" l="l" r="r" t="t"/>
              <a:pathLst>
                <a:path extrusionOk="0" h="8200" w="278">
                  <a:moveTo>
                    <a:pt x="1" y="1"/>
                  </a:moveTo>
                  <a:lnTo>
                    <a:pt x="1" y="8199"/>
                  </a:lnTo>
                  <a:lnTo>
                    <a:pt x="277" y="8199"/>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8"/>
            <p:cNvSpPr/>
            <p:nvPr/>
          </p:nvSpPr>
          <p:spPr>
            <a:xfrm>
              <a:off x="-7002628" y="257110"/>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8"/>
            <p:cNvSpPr/>
            <p:nvPr/>
          </p:nvSpPr>
          <p:spPr>
            <a:xfrm>
              <a:off x="-7002628" y="949655"/>
              <a:ext cx="9792" cy="336551"/>
            </a:xfrm>
            <a:custGeom>
              <a:rect b="b" l="l" r="r" t="t"/>
              <a:pathLst>
                <a:path extrusionOk="0" h="9555" w="278">
                  <a:moveTo>
                    <a:pt x="1" y="0"/>
                  </a:moveTo>
                  <a:lnTo>
                    <a:pt x="1" y="9555"/>
                  </a:lnTo>
                  <a:lnTo>
                    <a:pt x="277" y="9555"/>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8"/>
            <p:cNvSpPr/>
            <p:nvPr/>
          </p:nvSpPr>
          <p:spPr>
            <a:xfrm>
              <a:off x="-7002628" y="603382"/>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8"/>
            <p:cNvSpPr/>
            <p:nvPr/>
          </p:nvSpPr>
          <p:spPr>
            <a:xfrm>
              <a:off x="-7348901" y="603382"/>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8"/>
            <p:cNvSpPr/>
            <p:nvPr/>
          </p:nvSpPr>
          <p:spPr>
            <a:xfrm>
              <a:off x="-7348901" y="1295927"/>
              <a:ext cx="9792" cy="104963"/>
            </a:xfrm>
            <a:custGeom>
              <a:rect b="b" l="l" r="r" t="t"/>
              <a:pathLst>
                <a:path extrusionOk="0" h="2980" w="278">
                  <a:moveTo>
                    <a:pt x="1" y="0"/>
                  </a:moveTo>
                  <a:lnTo>
                    <a:pt x="1" y="2980"/>
                  </a:lnTo>
                  <a:cubicBezTo>
                    <a:pt x="90" y="2953"/>
                    <a:pt x="188" y="2926"/>
                    <a:pt x="277" y="2900"/>
                  </a:cubicBez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8"/>
            <p:cNvSpPr/>
            <p:nvPr/>
          </p:nvSpPr>
          <p:spPr>
            <a:xfrm>
              <a:off x="-7348901" y="949655"/>
              <a:ext cx="9792" cy="336551"/>
            </a:xfrm>
            <a:custGeom>
              <a:rect b="b" l="l" r="r" t="t"/>
              <a:pathLst>
                <a:path extrusionOk="0" h="9555" w="278">
                  <a:moveTo>
                    <a:pt x="1" y="0"/>
                  </a:moveTo>
                  <a:lnTo>
                    <a:pt x="1" y="9555"/>
                  </a:lnTo>
                  <a:lnTo>
                    <a:pt x="277" y="9555"/>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8"/>
            <p:cNvSpPr/>
            <p:nvPr/>
          </p:nvSpPr>
          <p:spPr>
            <a:xfrm>
              <a:off x="-7348901" y="257110"/>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8"/>
            <p:cNvSpPr/>
            <p:nvPr/>
          </p:nvSpPr>
          <p:spPr>
            <a:xfrm>
              <a:off x="-7348901" y="-36681"/>
              <a:ext cx="9792" cy="284105"/>
            </a:xfrm>
            <a:custGeom>
              <a:rect b="b" l="l" r="r" t="t"/>
              <a:pathLst>
                <a:path extrusionOk="0" h="8066" w="278">
                  <a:moveTo>
                    <a:pt x="277" y="0"/>
                  </a:moveTo>
                  <a:lnTo>
                    <a:pt x="1" y="9"/>
                  </a:lnTo>
                  <a:lnTo>
                    <a:pt x="1" y="8065"/>
                  </a:lnTo>
                  <a:lnTo>
                    <a:pt x="277" y="8065"/>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8"/>
            <p:cNvSpPr/>
            <p:nvPr/>
          </p:nvSpPr>
          <p:spPr>
            <a:xfrm>
              <a:off x="-7695173" y="603382"/>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8"/>
            <p:cNvSpPr/>
            <p:nvPr/>
          </p:nvSpPr>
          <p:spPr>
            <a:xfrm>
              <a:off x="-7695173" y="1295927"/>
              <a:ext cx="9792" cy="225635"/>
            </a:xfrm>
            <a:custGeom>
              <a:rect b="b" l="l" r="r" t="t"/>
              <a:pathLst>
                <a:path extrusionOk="0" h="6406" w="278">
                  <a:moveTo>
                    <a:pt x="1" y="0"/>
                  </a:moveTo>
                  <a:lnTo>
                    <a:pt x="1" y="6406"/>
                  </a:lnTo>
                  <a:cubicBezTo>
                    <a:pt x="90" y="6361"/>
                    <a:pt x="188" y="6325"/>
                    <a:pt x="277" y="6290"/>
                  </a:cubicBez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8"/>
            <p:cNvSpPr/>
            <p:nvPr/>
          </p:nvSpPr>
          <p:spPr>
            <a:xfrm>
              <a:off x="-7695173" y="949655"/>
              <a:ext cx="9792" cy="336551"/>
            </a:xfrm>
            <a:custGeom>
              <a:rect b="b" l="l" r="r" t="t"/>
              <a:pathLst>
                <a:path extrusionOk="0" h="9555" w="278">
                  <a:moveTo>
                    <a:pt x="1" y="0"/>
                  </a:moveTo>
                  <a:lnTo>
                    <a:pt x="1" y="9555"/>
                  </a:lnTo>
                  <a:lnTo>
                    <a:pt x="277" y="9555"/>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8"/>
            <p:cNvSpPr/>
            <p:nvPr/>
          </p:nvSpPr>
          <p:spPr>
            <a:xfrm>
              <a:off x="-7695173" y="257110"/>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8"/>
            <p:cNvSpPr/>
            <p:nvPr/>
          </p:nvSpPr>
          <p:spPr>
            <a:xfrm>
              <a:off x="-7695173" y="-31644"/>
              <a:ext cx="9792" cy="279068"/>
            </a:xfrm>
            <a:custGeom>
              <a:rect b="b" l="l" r="r" t="t"/>
              <a:pathLst>
                <a:path extrusionOk="0" h="7923" w="278">
                  <a:moveTo>
                    <a:pt x="1" y="0"/>
                  </a:moveTo>
                  <a:lnTo>
                    <a:pt x="1" y="7922"/>
                  </a:lnTo>
                  <a:lnTo>
                    <a:pt x="277" y="7922"/>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8"/>
            <p:cNvSpPr/>
            <p:nvPr/>
          </p:nvSpPr>
          <p:spPr>
            <a:xfrm>
              <a:off x="-8041445" y="949655"/>
              <a:ext cx="9792" cy="336551"/>
            </a:xfrm>
            <a:custGeom>
              <a:rect b="b" l="l" r="r" t="t"/>
              <a:pathLst>
                <a:path extrusionOk="0" h="9555" w="278">
                  <a:moveTo>
                    <a:pt x="1" y="0"/>
                  </a:moveTo>
                  <a:lnTo>
                    <a:pt x="1" y="9555"/>
                  </a:lnTo>
                  <a:lnTo>
                    <a:pt x="277" y="9555"/>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8"/>
            <p:cNvSpPr/>
            <p:nvPr/>
          </p:nvSpPr>
          <p:spPr>
            <a:xfrm>
              <a:off x="-8041445" y="-26960"/>
              <a:ext cx="9792" cy="274383"/>
            </a:xfrm>
            <a:custGeom>
              <a:rect b="b" l="l" r="r" t="t"/>
              <a:pathLst>
                <a:path extrusionOk="0" h="7790" w="278">
                  <a:moveTo>
                    <a:pt x="1" y="1"/>
                  </a:moveTo>
                  <a:lnTo>
                    <a:pt x="1" y="7789"/>
                  </a:lnTo>
                  <a:lnTo>
                    <a:pt x="277" y="7789"/>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8"/>
            <p:cNvSpPr/>
            <p:nvPr/>
          </p:nvSpPr>
          <p:spPr>
            <a:xfrm>
              <a:off x="-8041445" y="257110"/>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8"/>
            <p:cNvSpPr/>
            <p:nvPr/>
          </p:nvSpPr>
          <p:spPr>
            <a:xfrm>
              <a:off x="-8041445" y="1642516"/>
              <a:ext cx="9792" cy="38674"/>
            </a:xfrm>
            <a:custGeom>
              <a:rect b="b" l="l" r="r" t="t"/>
              <a:pathLst>
                <a:path extrusionOk="0" h="1098" w="278">
                  <a:moveTo>
                    <a:pt x="1" y="0"/>
                  </a:moveTo>
                  <a:lnTo>
                    <a:pt x="1" y="1098"/>
                  </a:lnTo>
                  <a:cubicBezTo>
                    <a:pt x="90" y="1053"/>
                    <a:pt x="179" y="1008"/>
                    <a:pt x="277" y="964"/>
                  </a:cubicBez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8"/>
            <p:cNvSpPr/>
            <p:nvPr/>
          </p:nvSpPr>
          <p:spPr>
            <a:xfrm>
              <a:off x="-8041445" y="603382"/>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8"/>
            <p:cNvSpPr/>
            <p:nvPr/>
          </p:nvSpPr>
          <p:spPr>
            <a:xfrm>
              <a:off x="-8041445" y="1295927"/>
              <a:ext cx="9792" cy="336551"/>
            </a:xfrm>
            <a:custGeom>
              <a:rect b="b" l="l" r="r" t="t"/>
              <a:pathLst>
                <a:path extrusionOk="0" h="9555" w="278">
                  <a:moveTo>
                    <a:pt x="1" y="0"/>
                  </a:moveTo>
                  <a:lnTo>
                    <a:pt x="1" y="9555"/>
                  </a:lnTo>
                  <a:lnTo>
                    <a:pt x="277" y="9555"/>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8"/>
            <p:cNvSpPr/>
            <p:nvPr/>
          </p:nvSpPr>
          <p:spPr>
            <a:xfrm>
              <a:off x="-8387718" y="949655"/>
              <a:ext cx="9792" cy="336551"/>
            </a:xfrm>
            <a:custGeom>
              <a:rect b="b" l="l" r="r" t="t"/>
              <a:pathLst>
                <a:path extrusionOk="0" h="9555" w="278">
                  <a:moveTo>
                    <a:pt x="1" y="0"/>
                  </a:moveTo>
                  <a:lnTo>
                    <a:pt x="1" y="9555"/>
                  </a:lnTo>
                  <a:lnTo>
                    <a:pt x="277" y="9555"/>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8"/>
            <p:cNvSpPr/>
            <p:nvPr/>
          </p:nvSpPr>
          <p:spPr>
            <a:xfrm>
              <a:off x="-8387718" y="257110"/>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8"/>
            <p:cNvSpPr/>
            <p:nvPr/>
          </p:nvSpPr>
          <p:spPr>
            <a:xfrm>
              <a:off x="-8387718" y="1295927"/>
              <a:ext cx="9792" cy="336551"/>
            </a:xfrm>
            <a:custGeom>
              <a:rect b="b" l="l" r="r" t="t"/>
              <a:pathLst>
                <a:path extrusionOk="0" h="9555" w="278">
                  <a:moveTo>
                    <a:pt x="1" y="0"/>
                  </a:moveTo>
                  <a:lnTo>
                    <a:pt x="1" y="9555"/>
                  </a:lnTo>
                  <a:lnTo>
                    <a:pt x="277" y="9555"/>
                  </a:ln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8"/>
            <p:cNvSpPr/>
            <p:nvPr/>
          </p:nvSpPr>
          <p:spPr>
            <a:xfrm>
              <a:off x="-8387718" y="-22240"/>
              <a:ext cx="9792" cy="269663"/>
            </a:xfrm>
            <a:custGeom>
              <a:rect b="b" l="l" r="r" t="t"/>
              <a:pathLst>
                <a:path extrusionOk="0" h="7656" w="278">
                  <a:moveTo>
                    <a:pt x="277" y="1"/>
                  </a:moveTo>
                  <a:lnTo>
                    <a:pt x="1" y="10"/>
                  </a:lnTo>
                  <a:lnTo>
                    <a:pt x="1" y="7655"/>
                  </a:lnTo>
                  <a:lnTo>
                    <a:pt x="277" y="76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8"/>
            <p:cNvSpPr/>
            <p:nvPr/>
          </p:nvSpPr>
          <p:spPr>
            <a:xfrm>
              <a:off x="-8387718" y="603382"/>
              <a:ext cx="9792" cy="336551"/>
            </a:xfrm>
            <a:custGeom>
              <a:rect b="b" l="l" r="r" t="t"/>
              <a:pathLst>
                <a:path extrusionOk="0" h="9555" w="278">
                  <a:moveTo>
                    <a:pt x="1" y="1"/>
                  </a:moveTo>
                  <a:lnTo>
                    <a:pt x="1" y="9555"/>
                  </a:lnTo>
                  <a:lnTo>
                    <a:pt x="277" y="9555"/>
                  </a:lnTo>
                  <a:lnTo>
                    <a:pt x="27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8"/>
            <p:cNvSpPr/>
            <p:nvPr/>
          </p:nvSpPr>
          <p:spPr>
            <a:xfrm>
              <a:off x="-8387718" y="1642516"/>
              <a:ext cx="9792" cy="209292"/>
            </a:xfrm>
            <a:custGeom>
              <a:rect b="b" l="l" r="r" t="t"/>
              <a:pathLst>
                <a:path extrusionOk="0" h="5942" w="278">
                  <a:moveTo>
                    <a:pt x="1" y="0"/>
                  </a:moveTo>
                  <a:lnTo>
                    <a:pt x="1" y="5942"/>
                  </a:lnTo>
                  <a:cubicBezTo>
                    <a:pt x="90" y="5897"/>
                    <a:pt x="179" y="5852"/>
                    <a:pt x="277" y="5808"/>
                  </a:cubicBezTo>
                  <a:lnTo>
                    <a:pt x="27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8"/>
            <p:cNvSpPr/>
            <p:nvPr/>
          </p:nvSpPr>
          <p:spPr>
            <a:xfrm>
              <a:off x="-8734307" y="1642516"/>
              <a:ext cx="10109" cy="336234"/>
            </a:xfrm>
            <a:custGeom>
              <a:rect b="b" l="l" r="r" t="t"/>
              <a:pathLst>
                <a:path extrusionOk="0" h="9546" w="287">
                  <a:moveTo>
                    <a:pt x="1" y="0"/>
                  </a:moveTo>
                  <a:lnTo>
                    <a:pt x="1" y="9546"/>
                  </a:lnTo>
                  <a:lnTo>
                    <a:pt x="286" y="9546"/>
                  </a:lnTo>
                  <a:lnTo>
                    <a:pt x="28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8"/>
            <p:cNvSpPr/>
            <p:nvPr/>
          </p:nvSpPr>
          <p:spPr>
            <a:xfrm>
              <a:off x="-8734307" y="1988789"/>
              <a:ext cx="10109" cy="13208"/>
            </a:xfrm>
            <a:custGeom>
              <a:rect b="b" l="l" r="r" t="t"/>
              <a:pathLst>
                <a:path extrusionOk="0" h="375" w="287">
                  <a:moveTo>
                    <a:pt x="1" y="0"/>
                  </a:moveTo>
                  <a:lnTo>
                    <a:pt x="1" y="375"/>
                  </a:lnTo>
                  <a:cubicBezTo>
                    <a:pt x="99" y="339"/>
                    <a:pt x="188" y="304"/>
                    <a:pt x="286" y="268"/>
                  </a:cubicBezTo>
                  <a:lnTo>
                    <a:pt x="28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8"/>
            <p:cNvSpPr/>
            <p:nvPr/>
          </p:nvSpPr>
          <p:spPr>
            <a:xfrm>
              <a:off x="-8734307" y="257110"/>
              <a:ext cx="10109" cy="336551"/>
            </a:xfrm>
            <a:custGeom>
              <a:rect b="b" l="l" r="r" t="t"/>
              <a:pathLst>
                <a:path extrusionOk="0" h="9555" w="287">
                  <a:moveTo>
                    <a:pt x="1" y="1"/>
                  </a:moveTo>
                  <a:lnTo>
                    <a:pt x="1" y="9555"/>
                  </a:lnTo>
                  <a:lnTo>
                    <a:pt x="286" y="9555"/>
                  </a:lnTo>
                  <a:lnTo>
                    <a:pt x="28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8"/>
            <p:cNvSpPr/>
            <p:nvPr/>
          </p:nvSpPr>
          <p:spPr>
            <a:xfrm>
              <a:off x="-8734307" y="1295927"/>
              <a:ext cx="10109" cy="336551"/>
            </a:xfrm>
            <a:custGeom>
              <a:rect b="b" l="l" r="r" t="t"/>
              <a:pathLst>
                <a:path extrusionOk="0" h="9555" w="287">
                  <a:moveTo>
                    <a:pt x="1" y="0"/>
                  </a:moveTo>
                  <a:lnTo>
                    <a:pt x="1" y="9555"/>
                  </a:lnTo>
                  <a:lnTo>
                    <a:pt x="286" y="9555"/>
                  </a:lnTo>
                  <a:lnTo>
                    <a:pt x="28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8"/>
            <p:cNvSpPr/>
            <p:nvPr/>
          </p:nvSpPr>
          <p:spPr>
            <a:xfrm>
              <a:off x="-8734307" y="949655"/>
              <a:ext cx="10109" cy="336551"/>
            </a:xfrm>
            <a:custGeom>
              <a:rect b="b" l="l" r="r" t="t"/>
              <a:pathLst>
                <a:path extrusionOk="0" h="9555" w="287">
                  <a:moveTo>
                    <a:pt x="1" y="0"/>
                  </a:moveTo>
                  <a:lnTo>
                    <a:pt x="1" y="9555"/>
                  </a:lnTo>
                  <a:lnTo>
                    <a:pt x="286" y="9555"/>
                  </a:lnTo>
                  <a:lnTo>
                    <a:pt x="28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8"/>
            <p:cNvSpPr/>
            <p:nvPr/>
          </p:nvSpPr>
          <p:spPr>
            <a:xfrm>
              <a:off x="-8734307" y="-17203"/>
              <a:ext cx="10109" cy="264627"/>
            </a:xfrm>
            <a:custGeom>
              <a:rect b="b" l="l" r="r" t="t"/>
              <a:pathLst>
                <a:path extrusionOk="0" h="7513" w="287">
                  <a:moveTo>
                    <a:pt x="1" y="1"/>
                  </a:moveTo>
                  <a:lnTo>
                    <a:pt x="1" y="7512"/>
                  </a:lnTo>
                  <a:lnTo>
                    <a:pt x="286" y="7512"/>
                  </a:lnTo>
                  <a:lnTo>
                    <a:pt x="28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8"/>
            <p:cNvSpPr/>
            <p:nvPr/>
          </p:nvSpPr>
          <p:spPr>
            <a:xfrm>
              <a:off x="-8734307" y="603382"/>
              <a:ext cx="10109" cy="336551"/>
            </a:xfrm>
            <a:custGeom>
              <a:rect b="b" l="l" r="r" t="t"/>
              <a:pathLst>
                <a:path extrusionOk="0" h="9555" w="287">
                  <a:moveTo>
                    <a:pt x="1" y="1"/>
                  </a:moveTo>
                  <a:lnTo>
                    <a:pt x="1" y="9555"/>
                  </a:lnTo>
                  <a:lnTo>
                    <a:pt x="286" y="9555"/>
                  </a:lnTo>
                  <a:lnTo>
                    <a:pt x="28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8"/>
            <p:cNvSpPr/>
            <p:nvPr/>
          </p:nvSpPr>
          <p:spPr>
            <a:xfrm>
              <a:off x="-9080580" y="1642516"/>
              <a:ext cx="10109" cy="336234"/>
            </a:xfrm>
            <a:custGeom>
              <a:rect b="b" l="l" r="r" t="t"/>
              <a:pathLst>
                <a:path extrusionOk="0" h="9546" w="287">
                  <a:moveTo>
                    <a:pt x="1" y="0"/>
                  </a:moveTo>
                  <a:lnTo>
                    <a:pt x="1" y="9546"/>
                  </a:lnTo>
                  <a:lnTo>
                    <a:pt x="286" y="9546"/>
                  </a:lnTo>
                  <a:lnTo>
                    <a:pt x="28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8"/>
            <p:cNvSpPr/>
            <p:nvPr/>
          </p:nvSpPr>
          <p:spPr>
            <a:xfrm>
              <a:off x="-9080580" y="1988789"/>
              <a:ext cx="10109" cy="115037"/>
            </a:xfrm>
            <a:custGeom>
              <a:rect b="b" l="l" r="r" t="t"/>
              <a:pathLst>
                <a:path extrusionOk="0" h="3266" w="287">
                  <a:moveTo>
                    <a:pt x="1" y="0"/>
                  </a:moveTo>
                  <a:lnTo>
                    <a:pt x="1" y="3265"/>
                  </a:lnTo>
                  <a:cubicBezTo>
                    <a:pt x="99" y="3247"/>
                    <a:pt x="188" y="3230"/>
                    <a:pt x="286" y="3212"/>
                  </a:cubicBezTo>
                  <a:lnTo>
                    <a:pt x="28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8"/>
            <p:cNvSpPr/>
            <p:nvPr/>
          </p:nvSpPr>
          <p:spPr>
            <a:xfrm>
              <a:off x="-9080580" y="-12483"/>
              <a:ext cx="10109" cy="259907"/>
            </a:xfrm>
            <a:custGeom>
              <a:rect b="b" l="l" r="r" t="t"/>
              <a:pathLst>
                <a:path extrusionOk="0" h="7379" w="287">
                  <a:moveTo>
                    <a:pt x="1" y="0"/>
                  </a:moveTo>
                  <a:lnTo>
                    <a:pt x="1" y="7378"/>
                  </a:lnTo>
                  <a:lnTo>
                    <a:pt x="286" y="7378"/>
                  </a:lnTo>
                  <a:lnTo>
                    <a:pt x="28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8"/>
            <p:cNvSpPr/>
            <p:nvPr/>
          </p:nvSpPr>
          <p:spPr>
            <a:xfrm>
              <a:off x="-9080580" y="949655"/>
              <a:ext cx="10109" cy="336551"/>
            </a:xfrm>
            <a:custGeom>
              <a:rect b="b" l="l" r="r" t="t"/>
              <a:pathLst>
                <a:path extrusionOk="0" h="9555" w="287">
                  <a:moveTo>
                    <a:pt x="1" y="0"/>
                  </a:moveTo>
                  <a:lnTo>
                    <a:pt x="1" y="9555"/>
                  </a:lnTo>
                  <a:lnTo>
                    <a:pt x="286" y="9555"/>
                  </a:lnTo>
                  <a:lnTo>
                    <a:pt x="28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8"/>
            <p:cNvSpPr/>
            <p:nvPr/>
          </p:nvSpPr>
          <p:spPr>
            <a:xfrm>
              <a:off x="-9080580" y="257110"/>
              <a:ext cx="10109" cy="336551"/>
            </a:xfrm>
            <a:custGeom>
              <a:rect b="b" l="l" r="r" t="t"/>
              <a:pathLst>
                <a:path extrusionOk="0" h="9555" w="287">
                  <a:moveTo>
                    <a:pt x="1" y="1"/>
                  </a:moveTo>
                  <a:lnTo>
                    <a:pt x="1" y="9555"/>
                  </a:lnTo>
                  <a:lnTo>
                    <a:pt x="286" y="9555"/>
                  </a:lnTo>
                  <a:lnTo>
                    <a:pt x="28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8"/>
            <p:cNvSpPr/>
            <p:nvPr/>
          </p:nvSpPr>
          <p:spPr>
            <a:xfrm>
              <a:off x="-9080580" y="603382"/>
              <a:ext cx="10109" cy="336551"/>
            </a:xfrm>
            <a:custGeom>
              <a:rect b="b" l="l" r="r" t="t"/>
              <a:pathLst>
                <a:path extrusionOk="0" h="9555" w="287">
                  <a:moveTo>
                    <a:pt x="1" y="1"/>
                  </a:moveTo>
                  <a:lnTo>
                    <a:pt x="1" y="9555"/>
                  </a:lnTo>
                  <a:lnTo>
                    <a:pt x="286" y="9555"/>
                  </a:lnTo>
                  <a:lnTo>
                    <a:pt x="28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8"/>
            <p:cNvSpPr/>
            <p:nvPr/>
          </p:nvSpPr>
          <p:spPr>
            <a:xfrm>
              <a:off x="-9080580" y="1295927"/>
              <a:ext cx="10109" cy="336551"/>
            </a:xfrm>
            <a:custGeom>
              <a:rect b="b" l="l" r="r" t="t"/>
              <a:pathLst>
                <a:path extrusionOk="0" h="9555" w="287">
                  <a:moveTo>
                    <a:pt x="1" y="0"/>
                  </a:moveTo>
                  <a:lnTo>
                    <a:pt x="1" y="9555"/>
                  </a:lnTo>
                  <a:lnTo>
                    <a:pt x="286" y="9555"/>
                  </a:lnTo>
                  <a:lnTo>
                    <a:pt x="28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8"/>
            <p:cNvSpPr/>
            <p:nvPr/>
          </p:nvSpPr>
          <p:spPr>
            <a:xfrm>
              <a:off x="-9376871" y="1978715"/>
              <a:ext cx="702618" cy="10109"/>
            </a:xfrm>
            <a:custGeom>
              <a:rect b="b" l="l" r="r" t="t"/>
              <a:pathLst>
                <a:path extrusionOk="0" h="287" w="19948">
                  <a:moveTo>
                    <a:pt x="0" y="1"/>
                  </a:moveTo>
                  <a:lnTo>
                    <a:pt x="0" y="286"/>
                  </a:lnTo>
                  <a:lnTo>
                    <a:pt x="19234" y="286"/>
                  </a:lnTo>
                  <a:cubicBezTo>
                    <a:pt x="19475" y="188"/>
                    <a:pt x="19716" y="99"/>
                    <a:pt x="1994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8"/>
            <p:cNvSpPr/>
            <p:nvPr/>
          </p:nvSpPr>
          <p:spPr>
            <a:xfrm>
              <a:off x="-9376871" y="1632443"/>
              <a:ext cx="1435704" cy="9792"/>
            </a:xfrm>
            <a:custGeom>
              <a:rect b="b" l="l" r="r" t="t"/>
              <a:pathLst>
                <a:path extrusionOk="0" h="278" w="40761">
                  <a:moveTo>
                    <a:pt x="0" y="1"/>
                  </a:moveTo>
                  <a:lnTo>
                    <a:pt x="0" y="277"/>
                  </a:lnTo>
                  <a:lnTo>
                    <a:pt x="40172" y="277"/>
                  </a:lnTo>
                  <a:cubicBezTo>
                    <a:pt x="40368" y="188"/>
                    <a:pt x="40564" y="99"/>
                    <a:pt x="407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8"/>
            <p:cNvSpPr/>
            <p:nvPr/>
          </p:nvSpPr>
          <p:spPr>
            <a:xfrm>
              <a:off x="-9376871" y="1286170"/>
              <a:ext cx="2520698" cy="9792"/>
            </a:xfrm>
            <a:custGeom>
              <a:rect b="b" l="l" r="r" t="t"/>
              <a:pathLst>
                <a:path extrusionOk="0" h="278" w="71565">
                  <a:moveTo>
                    <a:pt x="0" y="1"/>
                  </a:moveTo>
                  <a:lnTo>
                    <a:pt x="0" y="277"/>
                  </a:lnTo>
                  <a:lnTo>
                    <a:pt x="70468" y="277"/>
                  </a:lnTo>
                  <a:cubicBezTo>
                    <a:pt x="70833" y="188"/>
                    <a:pt x="71199" y="99"/>
                    <a:pt x="715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8"/>
            <p:cNvSpPr/>
            <p:nvPr/>
          </p:nvSpPr>
          <p:spPr>
            <a:xfrm>
              <a:off x="-9376871" y="939898"/>
              <a:ext cx="3160163" cy="9792"/>
            </a:xfrm>
            <a:custGeom>
              <a:rect b="b" l="l" r="r" t="t"/>
              <a:pathLst>
                <a:path extrusionOk="0" h="278" w="89720">
                  <a:moveTo>
                    <a:pt x="0" y="1"/>
                  </a:moveTo>
                  <a:lnTo>
                    <a:pt x="0" y="277"/>
                  </a:lnTo>
                  <a:lnTo>
                    <a:pt x="89407" y="277"/>
                  </a:lnTo>
                  <a:cubicBezTo>
                    <a:pt x="89514" y="188"/>
                    <a:pt x="89612" y="99"/>
                    <a:pt x="897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8"/>
            <p:cNvSpPr/>
            <p:nvPr/>
          </p:nvSpPr>
          <p:spPr>
            <a:xfrm>
              <a:off x="-9376871" y="593626"/>
              <a:ext cx="3463675" cy="9792"/>
            </a:xfrm>
            <a:custGeom>
              <a:rect b="b" l="l" r="r" t="t"/>
              <a:pathLst>
                <a:path extrusionOk="0" h="278" w="98337">
                  <a:moveTo>
                    <a:pt x="0" y="1"/>
                  </a:moveTo>
                  <a:lnTo>
                    <a:pt x="0" y="278"/>
                  </a:lnTo>
                  <a:lnTo>
                    <a:pt x="98132" y="278"/>
                  </a:lnTo>
                  <a:cubicBezTo>
                    <a:pt x="98203" y="188"/>
                    <a:pt x="98274" y="90"/>
                    <a:pt x="983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8"/>
            <p:cNvSpPr/>
            <p:nvPr/>
          </p:nvSpPr>
          <p:spPr>
            <a:xfrm>
              <a:off x="-9376871" y="247388"/>
              <a:ext cx="3683005" cy="9757"/>
            </a:xfrm>
            <a:custGeom>
              <a:rect b="b" l="l" r="r" t="t"/>
              <a:pathLst>
                <a:path extrusionOk="0" h="277" w="104564">
                  <a:moveTo>
                    <a:pt x="0" y="0"/>
                  </a:moveTo>
                  <a:lnTo>
                    <a:pt x="0" y="277"/>
                  </a:lnTo>
                  <a:lnTo>
                    <a:pt x="104412" y="277"/>
                  </a:lnTo>
                  <a:cubicBezTo>
                    <a:pt x="104466" y="187"/>
                    <a:pt x="104519" y="89"/>
                    <a:pt x="10456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8" name="Google Shape;578;p28"/>
          <p:cNvSpPr/>
          <p:nvPr/>
        </p:nvSpPr>
        <p:spPr>
          <a:xfrm>
            <a:off x="329850" y="4398000"/>
            <a:ext cx="254676" cy="269374"/>
          </a:xfrm>
          <a:custGeom>
            <a:rect b="b" l="l" r="r" t="t"/>
            <a:pathLst>
              <a:path extrusionOk="0" h="4087" w="3864">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8"/>
          <p:cNvSpPr/>
          <p:nvPr/>
        </p:nvSpPr>
        <p:spPr>
          <a:xfrm rot="-3458599">
            <a:off x="8741376" y="1123498"/>
            <a:ext cx="254682" cy="269380"/>
          </a:xfrm>
          <a:custGeom>
            <a:rect b="b" l="l" r="r" t="t"/>
            <a:pathLst>
              <a:path extrusionOk="0" h="4087" w="3864">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8"/>
          <p:cNvSpPr/>
          <p:nvPr/>
        </p:nvSpPr>
        <p:spPr>
          <a:xfrm rot="1285590">
            <a:off x="5369726" y="4635347"/>
            <a:ext cx="254677" cy="269375"/>
          </a:xfrm>
          <a:custGeom>
            <a:rect b="b" l="l" r="r" t="t"/>
            <a:pathLst>
              <a:path extrusionOk="0" h="4087" w="3864">
                <a:moveTo>
                  <a:pt x="3373" y="1"/>
                </a:moveTo>
                <a:lnTo>
                  <a:pt x="3373" y="1"/>
                </a:lnTo>
                <a:cubicBezTo>
                  <a:pt x="3373" y="1"/>
                  <a:pt x="1589" y="117"/>
                  <a:pt x="795" y="1241"/>
                </a:cubicBezTo>
                <a:cubicBezTo>
                  <a:pt x="1" y="2365"/>
                  <a:pt x="483" y="4087"/>
                  <a:pt x="483" y="4087"/>
                </a:cubicBezTo>
                <a:cubicBezTo>
                  <a:pt x="483" y="4087"/>
                  <a:pt x="2267" y="3971"/>
                  <a:pt x="3061" y="2847"/>
                </a:cubicBezTo>
                <a:cubicBezTo>
                  <a:pt x="3864" y="1714"/>
                  <a:pt x="3373" y="1"/>
                  <a:pt x="337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81" name="Shape 581"/>
        <p:cNvGrpSpPr/>
        <p:nvPr/>
      </p:nvGrpSpPr>
      <p:grpSpPr>
        <a:xfrm>
          <a:off x="0" y="0"/>
          <a:ext cx="0" cy="0"/>
          <a:chOff x="0" y="0"/>
          <a:chExt cx="0" cy="0"/>
        </a:xfrm>
      </p:grpSpPr>
      <p:sp>
        <p:nvSpPr>
          <p:cNvPr id="582" name="Google Shape;582;p29"/>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Font typeface="Space Grotesk"/>
              <a:buNone/>
              <a:defRPr b="1">
                <a:latin typeface="Space Grotesk"/>
                <a:ea typeface="Space Grotesk"/>
                <a:cs typeface="Space Grotesk"/>
                <a:sym typeface="Space Grotes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83" name="Google Shape;583;p29"/>
          <p:cNvSpPr txBox="1"/>
          <p:nvPr>
            <p:ph idx="2" type="title"/>
          </p:nvPr>
        </p:nvSpPr>
        <p:spPr>
          <a:xfrm>
            <a:off x="1537425" y="2112197"/>
            <a:ext cx="2742600" cy="55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Font typeface="Anaheim"/>
              <a:buNone/>
              <a:defRPr b="1" sz="2500">
                <a:solidFill>
                  <a:schemeClr val="accent2"/>
                </a:solidFill>
                <a:latin typeface="Anaheim"/>
                <a:ea typeface="Anaheim"/>
                <a:cs typeface="Anaheim"/>
                <a:sym typeface="Anaheim"/>
              </a:defRPr>
            </a:lvl1pPr>
            <a:lvl2pPr lvl="1" rtl="0">
              <a:spcBef>
                <a:spcPts val="0"/>
              </a:spcBef>
              <a:spcAft>
                <a:spcPts val="0"/>
              </a:spcAft>
              <a:buSzPts val="3500"/>
              <a:buFont typeface="Anaheim"/>
              <a:buNone/>
              <a:defRPr b="1">
                <a:latin typeface="Anaheim"/>
                <a:ea typeface="Anaheim"/>
                <a:cs typeface="Anaheim"/>
                <a:sym typeface="Anaheim"/>
              </a:defRPr>
            </a:lvl2pPr>
            <a:lvl3pPr lvl="2" rtl="0">
              <a:spcBef>
                <a:spcPts val="0"/>
              </a:spcBef>
              <a:spcAft>
                <a:spcPts val="0"/>
              </a:spcAft>
              <a:buSzPts val="3500"/>
              <a:buFont typeface="Anaheim"/>
              <a:buNone/>
              <a:defRPr b="1">
                <a:latin typeface="Anaheim"/>
                <a:ea typeface="Anaheim"/>
                <a:cs typeface="Anaheim"/>
                <a:sym typeface="Anaheim"/>
              </a:defRPr>
            </a:lvl3pPr>
            <a:lvl4pPr lvl="3" rtl="0">
              <a:spcBef>
                <a:spcPts val="0"/>
              </a:spcBef>
              <a:spcAft>
                <a:spcPts val="0"/>
              </a:spcAft>
              <a:buSzPts val="3500"/>
              <a:buFont typeface="Anaheim"/>
              <a:buNone/>
              <a:defRPr b="1">
                <a:latin typeface="Anaheim"/>
                <a:ea typeface="Anaheim"/>
                <a:cs typeface="Anaheim"/>
                <a:sym typeface="Anaheim"/>
              </a:defRPr>
            </a:lvl4pPr>
            <a:lvl5pPr lvl="4" rtl="0">
              <a:spcBef>
                <a:spcPts val="0"/>
              </a:spcBef>
              <a:spcAft>
                <a:spcPts val="0"/>
              </a:spcAft>
              <a:buSzPts val="3500"/>
              <a:buFont typeface="Anaheim"/>
              <a:buNone/>
              <a:defRPr b="1">
                <a:latin typeface="Anaheim"/>
                <a:ea typeface="Anaheim"/>
                <a:cs typeface="Anaheim"/>
                <a:sym typeface="Anaheim"/>
              </a:defRPr>
            </a:lvl5pPr>
            <a:lvl6pPr lvl="5" rtl="0">
              <a:spcBef>
                <a:spcPts val="0"/>
              </a:spcBef>
              <a:spcAft>
                <a:spcPts val="0"/>
              </a:spcAft>
              <a:buSzPts val="3500"/>
              <a:buFont typeface="Anaheim"/>
              <a:buNone/>
              <a:defRPr b="1">
                <a:latin typeface="Anaheim"/>
                <a:ea typeface="Anaheim"/>
                <a:cs typeface="Anaheim"/>
                <a:sym typeface="Anaheim"/>
              </a:defRPr>
            </a:lvl6pPr>
            <a:lvl7pPr lvl="6" rtl="0">
              <a:spcBef>
                <a:spcPts val="0"/>
              </a:spcBef>
              <a:spcAft>
                <a:spcPts val="0"/>
              </a:spcAft>
              <a:buSzPts val="3500"/>
              <a:buFont typeface="Anaheim"/>
              <a:buNone/>
              <a:defRPr b="1">
                <a:latin typeface="Anaheim"/>
                <a:ea typeface="Anaheim"/>
                <a:cs typeface="Anaheim"/>
                <a:sym typeface="Anaheim"/>
              </a:defRPr>
            </a:lvl7pPr>
            <a:lvl8pPr lvl="7" rtl="0">
              <a:spcBef>
                <a:spcPts val="0"/>
              </a:spcBef>
              <a:spcAft>
                <a:spcPts val="0"/>
              </a:spcAft>
              <a:buSzPts val="3500"/>
              <a:buFont typeface="Anaheim"/>
              <a:buNone/>
              <a:defRPr b="1">
                <a:latin typeface="Anaheim"/>
                <a:ea typeface="Anaheim"/>
                <a:cs typeface="Anaheim"/>
                <a:sym typeface="Anaheim"/>
              </a:defRPr>
            </a:lvl8pPr>
            <a:lvl9pPr lvl="8" rtl="0">
              <a:spcBef>
                <a:spcPts val="0"/>
              </a:spcBef>
              <a:spcAft>
                <a:spcPts val="0"/>
              </a:spcAft>
              <a:buSzPts val="3500"/>
              <a:buFont typeface="Anaheim"/>
              <a:buNone/>
              <a:defRPr b="1">
                <a:latin typeface="Anaheim"/>
                <a:ea typeface="Anaheim"/>
                <a:cs typeface="Anaheim"/>
                <a:sym typeface="Anaheim"/>
              </a:defRPr>
            </a:lvl9pPr>
          </a:lstStyle>
          <a:p/>
        </p:txBody>
      </p:sp>
      <p:sp>
        <p:nvSpPr>
          <p:cNvPr id="584" name="Google Shape;584;p29"/>
          <p:cNvSpPr txBox="1"/>
          <p:nvPr>
            <p:ph idx="3" type="title"/>
          </p:nvPr>
        </p:nvSpPr>
        <p:spPr>
          <a:xfrm>
            <a:off x="4863972" y="2112197"/>
            <a:ext cx="2742600" cy="55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Font typeface="Anaheim"/>
              <a:buNone/>
              <a:defRPr b="1" sz="2500">
                <a:solidFill>
                  <a:schemeClr val="accent2"/>
                </a:solidFill>
                <a:latin typeface="Anaheim"/>
                <a:ea typeface="Anaheim"/>
                <a:cs typeface="Anaheim"/>
                <a:sym typeface="Anaheim"/>
              </a:defRPr>
            </a:lvl1pPr>
            <a:lvl2pPr lvl="1" rtl="0">
              <a:spcBef>
                <a:spcPts val="0"/>
              </a:spcBef>
              <a:spcAft>
                <a:spcPts val="0"/>
              </a:spcAft>
              <a:buSzPts val="3500"/>
              <a:buFont typeface="Anaheim"/>
              <a:buNone/>
              <a:defRPr b="1">
                <a:latin typeface="Anaheim"/>
                <a:ea typeface="Anaheim"/>
                <a:cs typeface="Anaheim"/>
                <a:sym typeface="Anaheim"/>
              </a:defRPr>
            </a:lvl2pPr>
            <a:lvl3pPr lvl="2" rtl="0">
              <a:spcBef>
                <a:spcPts val="0"/>
              </a:spcBef>
              <a:spcAft>
                <a:spcPts val="0"/>
              </a:spcAft>
              <a:buSzPts val="3500"/>
              <a:buFont typeface="Anaheim"/>
              <a:buNone/>
              <a:defRPr b="1">
                <a:latin typeface="Anaheim"/>
                <a:ea typeface="Anaheim"/>
                <a:cs typeface="Anaheim"/>
                <a:sym typeface="Anaheim"/>
              </a:defRPr>
            </a:lvl3pPr>
            <a:lvl4pPr lvl="3" rtl="0">
              <a:spcBef>
                <a:spcPts val="0"/>
              </a:spcBef>
              <a:spcAft>
                <a:spcPts val="0"/>
              </a:spcAft>
              <a:buSzPts val="3500"/>
              <a:buFont typeface="Anaheim"/>
              <a:buNone/>
              <a:defRPr b="1">
                <a:latin typeface="Anaheim"/>
                <a:ea typeface="Anaheim"/>
                <a:cs typeface="Anaheim"/>
                <a:sym typeface="Anaheim"/>
              </a:defRPr>
            </a:lvl4pPr>
            <a:lvl5pPr lvl="4" rtl="0">
              <a:spcBef>
                <a:spcPts val="0"/>
              </a:spcBef>
              <a:spcAft>
                <a:spcPts val="0"/>
              </a:spcAft>
              <a:buSzPts val="3500"/>
              <a:buFont typeface="Anaheim"/>
              <a:buNone/>
              <a:defRPr b="1">
                <a:latin typeface="Anaheim"/>
                <a:ea typeface="Anaheim"/>
                <a:cs typeface="Anaheim"/>
                <a:sym typeface="Anaheim"/>
              </a:defRPr>
            </a:lvl5pPr>
            <a:lvl6pPr lvl="5" rtl="0">
              <a:spcBef>
                <a:spcPts val="0"/>
              </a:spcBef>
              <a:spcAft>
                <a:spcPts val="0"/>
              </a:spcAft>
              <a:buSzPts val="3500"/>
              <a:buFont typeface="Anaheim"/>
              <a:buNone/>
              <a:defRPr b="1">
                <a:latin typeface="Anaheim"/>
                <a:ea typeface="Anaheim"/>
                <a:cs typeface="Anaheim"/>
                <a:sym typeface="Anaheim"/>
              </a:defRPr>
            </a:lvl6pPr>
            <a:lvl7pPr lvl="6" rtl="0">
              <a:spcBef>
                <a:spcPts val="0"/>
              </a:spcBef>
              <a:spcAft>
                <a:spcPts val="0"/>
              </a:spcAft>
              <a:buSzPts val="3500"/>
              <a:buFont typeface="Anaheim"/>
              <a:buNone/>
              <a:defRPr b="1">
                <a:latin typeface="Anaheim"/>
                <a:ea typeface="Anaheim"/>
                <a:cs typeface="Anaheim"/>
                <a:sym typeface="Anaheim"/>
              </a:defRPr>
            </a:lvl7pPr>
            <a:lvl8pPr lvl="7" rtl="0">
              <a:spcBef>
                <a:spcPts val="0"/>
              </a:spcBef>
              <a:spcAft>
                <a:spcPts val="0"/>
              </a:spcAft>
              <a:buSzPts val="3500"/>
              <a:buFont typeface="Anaheim"/>
              <a:buNone/>
              <a:defRPr b="1">
                <a:latin typeface="Anaheim"/>
                <a:ea typeface="Anaheim"/>
                <a:cs typeface="Anaheim"/>
                <a:sym typeface="Anaheim"/>
              </a:defRPr>
            </a:lvl8pPr>
            <a:lvl9pPr lvl="8" rtl="0">
              <a:spcBef>
                <a:spcPts val="0"/>
              </a:spcBef>
              <a:spcAft>
                <a:spcPts val="0"/>
              </a:spcAft>
              <a:buSzPts val="3500"/>
              <a:buFont typeface="Anaheim"/>
              <a:buNone/>
              <a:defRPr b="1">
                <a:latin typeface="Anaheim"/>
                <a:ea typeface="Anaheim"/>
                <a:cs typeface="Anaheim"/>
                <a:sym typeface="Anaheim"/>
              </a:defRPr>
            </a:lvl9pPr>
          </a:lstStyle>
          <a:p/>
        </p:txBody>
      </p:sp>
      <p:sp>
        <p:nvSpPr>
          <p:cNvPr id="585" name="Google Shape;585;p29"/>
          <p:cNvSpPr txBox="1"/>
          <p:nvPr>
            <p:ph idx="1" type="subTitle"/>
          </p:nvPr>
        </p:nvSpPr>
        <p:spPr>
          <a:xfrm>
            <a:off x="4863975" y="2671100"/>
            <a:ext cx="2742600" cy="1340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Font typeface="Barlow Semi Condensed"/>
              <a:buNone/>
              <a:defRPr b="1" sz="1600">
                <a:latin typeface="Barlow Semi Condensed"/>
                <a:ea typeface="Barlow Semi Condensed"/>
                <a:cs typeface="Barlow Semi Condensed"/>
                <a:sym typeface="Barlow Semi Condensed"/>
              </a:defRPr>
            </a:lvl1pPr>
            <a:lvl2pPr lvl="1" rtl="0" algn="ctr">
              <a:lnSpc>
                <a:spcPct val="100000"/>
              </a:lnSpc>
              <a:spcBef>
                <a:spcPts val="0"/>
              </a:spcBef>
              <a:spcAft>
                <a:spcPts val="0"/>
              </a:spcAft>
              <a:buSzPts val="2800"/>
              <a:buFont typeface="Barlow Semi Condensed"/>
              <a:buNone/>
              <a:defRPr b="1" sz="2800">
                <a:latin typeface="Barlow Semi Condensed"/>
                <a:ea typeface="Barlow Semi Condensed"/>
                <a:cs typeface="Barlow Semi Condensed"/>
                <a:sym typeface="Barlow Semi Condensed"/>
              </a:defRPr>
            </a:lvl2pPr>
            <a:lvl3pPr lvl="2" rtl="0" algn="ctr">
              <a:lnSpc>
                <a:spcPct val="100000"/>
              </a:lnSpc>
              <a:spcBef>
                <a:spcPts val="0"/>
              </a:spcBef>
              <a:spcAft>
                <a:spcPts val="0"/>
              </a:spcAft>
              <a:buSzPts val="2800"/>
              <a:buFont typeface="Barlow Semi Condensed"/>
              <a:buNone/>
              <a:defRPr b="1" sz="2800">
                <a:latin typeface="Barlow Semi Condensed"/>
                <a:ea typeface="Barlow Semi Condensed"/>
                <a:cs typeface="Barlow Semi Condensed"/>
                <a:sym typeface="Barlow Semi Condensed"/>
              </a:defRPr>
            </a:lvl3pPr>
            <a:lvl4pPr lvl="3" rtl="0" algn="ctr">
              <a:lnSpc>
                <a:spcPct val="100000"/>
              </a:lnSpc>
              <a:spcBef>
                <a:spcPts val="0"/>
              </a:spcBef>
              <a:spcAft>
                <a:spcPts val="0"/>
              </a:spcAft>
              <a:buSzPts val="2800"/>
              <a:buFont typeface="Barlow Semi Condensed"/>
              <a:buNone/>
              <a:defRPr b="1" sz="2800">
                <a:latin typeface="Barlow Semi Condensed"/>
                <a:ea typeface="Barlow Semi Condensed"/>
                <a:cs typeface="Barlow Semi Condensed"/>
                <a:sym typeface="Barlow Semi Condensed"/>
              </a:defRPr>
            </a:lvl4pPr>
            <a:lvl5pPr lvl="4" rtl="0" algn="ctr">
              <a:lnSpc>
                <a:spcPct val="100000"/>
              </a:lnSpc>
              <a:spcBef>
                <a:spcPts val="0"/>
              </a:spcBef>
              <a:spcAft>
                <a:spcPts val="0"/>
              </a:spcAft>
              <a:buSzPts val="2800"/>
              <a:buFont typeface="Barlow Semi Condensed"/>
              <a:buNone/>
              <a:defRPr b="1" sz="2800">
                <a:latin typeface="Barlow Semi Condensed"/>
                <a:ea typeface="Barlow Semi Condensed"/>
                <a:cs typeface="Barlow Semi Condensed"/>
                <a:sym typeface="Barlow Semi Condensed"/>
              </a:defRPr>
            </a:lvl5pPr>
            <a:lvl6pPr lvl="5" rtl="0" algn="ctr">
              <a:lnSpc>
                <a:spcPct val="100000"/>
              </a:lnSpc>
              <a:spcBef>
                <a:spcPts val="0"/>
              </a:spcBef>
              <a:spcAft>
                <a:spcPts val="0"/>
              </a:spcAft>
              <a:buSzPts val="2800"/>
              <a:buFont typeface="Barlow Semi Condensed"/>
              <a:buNone/>
              <a:defRPr b="1" sz="2800">
                <a:latin typeface="Barlow Semi Condensed"/>
                <a:ea typeface="Barlow Semi Condensed"/>
                <a:cs typeface="Barlow Semi Condensed"/>
                <a:sym typeface="Barlow Semi Condensed"/>
              </a:defRPr>
            </a:lvl6pPr>
            <a:lvl7pPr lvl="6" rtl="0" algn="ctr">
              <a:lnSpc>
                <a:spcPct val="100000"/>
              </a:lnSpc>
              <a:spcBef>
                <a:spcPts val="0"/>
              </a:spcBef>
              <a:spcAft>
                <a:spcPts val="0"/>
              </a:spcAft>
              <a:buSzPts val="2800"/>
              <a:buFont typeface="Barlow Semi Condensed"/>
              <a:buNone/>
              <a:defRPr b="1" sz="2800">
                <a:latin typeface="Barlow Semi Condensed"/>
                <a:ea typeface="Barlow Semi Condensed"/>
                <a:cs typeface="Barlow Semi Condensed"/>
                <a:sym typeface="Barlow Semi Condensed"/>
              </a:defRPr>
            </a:lvl7pPr>
            <a:lvl8pPr lvl="7" rtl="0" algn="ctr">
              <a:lnSpc>
                <a:spcPct val="100000"/>
              </a:lnSpc>
              <a:spcBef>
                <a:spcPts val="0"/>
              </a:spcBef>
              <a:spcAft>
                <a:spcPts val="0"/>
              </a:spcAft>
              <a:buSzPts val="2800"/>
              <a:buFont typeface="Barlow Semi Condensed"/>
              <a:buNone/>
              <a:defRPr b="1" sz="2800">
                <a:latin typeface="Barlow Semi Condensed"/>
                <a:ea typeface="Barlow Semi Condensed"/>
                <a:cs typeface="Barlow Semi Condensed"/>
                <a:sym typeface="Barlow Semi Condensed"/>
              </a:defRPr>
            </a:lvl8pPr>
            <a:lvl9pPr lvl="8" rtl="0" algn="ctr">
              <a:lnSpc>
                <a:spcPct val="100000"/>
              </a:lnSpc>
              <a:spcBef>
                <a:spcPts val="0"/>
              </a:spcBef>
              <a:spcAft>
                <a:spcPts val="0"/>
              </a:spcAft>
              <a:buSzPts val="2800"/>
              <a:buFont typeface="Barlow Semi Condensed"/>
              <a:buNone/>
              <a:defRPr b="1" sz="2800">
                <a:latin typeface="Barlow Semi Condensed"/>
                <a:ea typeface="Barlow Semi Condensed"/>
                <a:cs typeface="Barlow Semi Condensed"/>
                <a:sym typeface="Barlow Semi Condensed"/>
              </a:defRPr>
            </a:lvl9pPr>
          </a:lstStyle>
          <a:p/>
        </p:txBody>
      </p:sp>
      <p:sp>
        <p:nvSpPr>
          <p:cNvPr id="586" name="Google Shape;586;p29"/>
          <p:cNvSpPr txBox="1"/>
          <p:nvPr>
            <p:ph idx="4" type="subTitle"/>
          </p:nvPr>
        </p:nvSpPr>
        <p:spPr>
          <a:xfrm>
            <a:off x="1537425" y="2671100"/>
            <a:ext cx="2742600" cy="1340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Font typeface="Barlow Semi Condensed"/>
              <a:buNone/>
              <a:defRPr b="1" sz="1600">
                <a:latin typeface="Barlow Semi Condensed"/>
                <a:ea typeface="Barlow Semi Condensed"/>
                <a:cs typeface="Barlow Semi Condensed"/>
                <a:sym typeface="Barlow Semi Condensed"/>
              </a:defRPr>
            </a:lvl1pPr>
            <a:lvl2pPr lvl="1" rtl="0" algn="ctr">
              <a:lnSpc>
                <a:spcPct val="100000"/>
              </a:lnSpc>
              <a:spcBef>
                <a:spcPts val="0"/>
              </a:spcBef>
              <a:spcAft>
                <a:spcPts val="0"/>
              </a:spcAft>
              <a:buSzPts val="2800"/>
              <a:buFont typeface="Barlow Semi Condensed"/>
              <a:buNone/>
              <a:defRPr b="1" sz="2800">
                <a:latin typeface="Barlow Semi Condensed"/>
                <a:ea typeface="Barlow Semi Condensed"/>
                <a:cs typeface="Barlow Semi Condensed"/>
                <a:sym typeface="Barlow Semi Condensed"/>
              </a:defRPr>
            </a:lvl2pPr>
            <a:lvl3pPr lvl="2" rtl="0" algn="ctr">
              <a:lnSpc>
                <a:spcPct val="100000"/>
              </a:lnSpc>
              <a:spcBef>
                <a:spcPts val="0"/>
              </a:spcBef>
              <a:spcAft>
                <a:spcPts val="0"/>
              </a:spcAft>
              <a:buSzPts val="2800"/>
              <a:buFont typeface="Barlow Semi Condensed"/>
              <a:buNone/>
              <a:defRPr b="1" sz="2800">
                <a:latin typeface="Barlow Semi Condensed"/>
                <a:ea typeface="Barlow Semi Condensed"/>
                <a:cs typeface="Barlow Semi Condensed"/>
                <a:sym typeface="Barlow Semi Condensed"/>
              </a:defRPr>
            </a:lvl3pPr>
            <a:lvl4pPr lvl="3" rtl="0" algn="ctr">
              <a:lnSpc>
                <a:spcPct val="100000"/>
              </a:lnSpc>
              <a:spcBef>
                <a:spcPts val="0"/>
              </a:spcBef>
              <a:spcAft>
                <a:spcPts val="0"/>
              </a:spcAft>
              <a:buSzPts val="2800"/>
              <a:buFont typeface="Barlow Semi Condensed"/>
              <a:buNone/>
              <a:defRPr b="1" sz="2800">
                <a:latin typeface="Barlow Semi Condensed"/>
                <a:ea typeface="Barlow Semi Condensed"/>
                <a:cs typeface="Barlow Semi Condensed"/>
                <a:sym typeface="Barlow Semi Condensed"/>
              </a:defRPr>
            </a:lvl4pPr>
            <a:lvl5pPr lvl="4" rtl="0" algn="ctr">
              <a:lnSpc>
                <a:spcPct val="100000"/>
              </a:lnSpc>
              <a:spcBef>
                <a:spcPts val="0"/>
              </a:spcBef>
              <a:spcAft>
                <a:spcPts val="0"/>
              </a:spcAft>
              <a:buSzPts val="2800"/>
              <a:buFont typeface="Barlow Semi Condensed"/>
              <a:buNone/>
              <a:defRPr b="1" sz="2800">
                <a:latin typeface="Barlow Semi Condensed"/>
                <a:ea typeface="Barlow Semi Condensed"/>
                <a:cs typeface="Barlow Semi Condensed"/>
                <a:sym typeface="Barlow Semi Condensed"/>
              </a:defRPr>
            </a:lvl5pPr>
            <a:lvl6pPr lvl="5" rtl="0" algn="ctr">
              <a:lnSpc>
                <a:spcPct val="100000"/>
              </a:lnSpc>
              <a:spcBef>
                <a:spcPts val="0"/>
              </a:spcBef>
              <a:spcAft>
                <a:spcPts val="0"/>
              </a:spcAft>
              <a:buSzPts val="2800"/>
              <a:buFont typeface="Barlow Semi Condensed"/>
              <a:buNone/>
              <a:defRPr b="1" sz="2800">
                <a:latin typeface="Barlow Semi Condensed"/>
                <a:ea typeface="Barlow Semi Condensed"/>
                <a:cs typeface="Barlow Semi Condensed"/>
                <a:sym typeface="Barlow Semi Condensed"/>
              </a:defRPr>
            </a:lvl6pPr>
            <a:lvl7pPr lvl="6" rtl="0" algn="ctr">
              <a:lnSpc>
                <a:spcPct val="100000"/>
              </a:lnSpc>
              <a:spcBef>
                <a:spcPts val="0"/>
              </a:spcBef>
              <a:spcAft>
                <a:spcPts val="0"/>
              </a:spcAft>
              <a:buSzPts val="2800"/>
              <a:buFont typeface="Barlow Semi Condensed"/>
              <a:buNone/>
              <a:defRPr b="1" sz="2800">
                <a:latin typeface="Barlow Semi Condensed"/>
                <a:ea typeface="Barlow Semi Condensed"/>
                <a:cs typeface="Barlow Semi Condensed"/>
                <a:sym typeface="Barlow Semi Condensed"/>
              </a:defRPr>
            </a:lvl7pPr>
            <a:lvl8pPr lvl="7" rtl="0" algn="ctr">
              <a:lnSpc>
                <a:spcPct val="100000"/>
              </a:lnSpc>
              <a:spcBef>
                <a:spcPts val="0"/>
              </a:spcBef>
              <a:spcAft>
                <a:spcPts val="0"/>
              </a:spcAft>
              <a:buSzPts val="2800"/>
              <a:buFont typeface="Barlow Semi Condensed"/>
              <a:buNone/>
              <a:defRPr b="1" sz="2800">
                <a:latin typeface="Barlow Semi Condensed"/>
                <a:ea typeface="Barlow Semi Condensed"/>
                <a:cs typeface="Barlow Semi Condensed"/>
                <a:sym typeface="Barlow Semi Condensed"/>
              </a:defRPr>
            </a:lvl8pPr>
            <a:lvl9pPr lvl="8" rtl="0" algn="ctr">
              <a:lnSpc>
                <a:spcPct val="100000"/>
              </a:lnSpc>
              <a:spcBef>
                <a:spcPts val="0"/>
              </a:spcBef>
              <a:spcAft>
                <a:spcPts val="0"/>
              </a:spcAft>
              <a:buSzPts val="2800"/>
              <a:buFont typeface="Barlow Semi Condensed"/>
              <a:buNone/>
              <a:defRPr b="1" sz="2800">
                <a:latin typeface="Barlow Semi Condensed"/>
                <a:ea typeface="Barlow Semi Condensed"/>
                <a:cs typeface="Barlow Semi Condensed"/>
                <a:sym typeface="Barlow Semi Condensed"/>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7" name="Shape 587"/>
        <p:cNvGrpSpPr/>
        <p:nvPr/>
      </p:nvGrpSpPr>
      <p:grpSpPr>
        <a:xfrm>
          <a:off x="0" y="0"/>
          <a:ext cx="0" cy="0"/>
          <a:chOff x="0" y="0"/>
          <a:chExt cx="0" cy="0"/>
        </a:xfrm>
      </p:grpSpPr>
      <p:sp>
        <p:nvSpPr>
          <p:cNvPr id="588" name="Google Shape;588;p30"/>
          <p:cNvSpPr txBox="1"/>
          <p:nvPr>
            <p:ph type="title"/>
          </p:nvPr>
        </p:nvSpPr>
        <p:spPr>
          <a:xfrm>
            <a:off x="720000" y="445025"/>
            <a:ext cx="7704000" cy="433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Font typeface="Space Grotesk"/>
              <a:buNone/>
              <a:defRPr b="1" sz="2400">
                <a:latin typeface="Space Grotesk"/>
                <a:ea typeface="Space Grotesk"/>
                <a:cs typeface="Space Grotesk"/>
                <a:sym typeface="Space Grotes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89" name="Shape 589"/>
        <p:cNvGrpSpPr/>
        <p:nvPr/>
      </p:nvGrpSpPr>
      <p:grpSpPr>
        <a:xfrm>
          <a:off x="0" y="0"/>
          <a:ext cx="0" cy="0"/>
          <a:chOff x="0" y="0"/>
          <a:chExt cx="0" cy="0"/>
        </a:xfrm>
      </p:grpSpPr>
      <p:sp>
        <p:nvSpPr>
          <p:cNvPr id="590" name="Google Shape;590;p31"/>
          <p:cNvSpPr txBox="1"/>
          <p:nvPr>
            <p:ph idx="1" type="body"/>
          </p:nvPr>
        </p:nvSpPr>
        <p:spPr>
          <a:xfrm>
            <a:off x="720000" y="1843250"/>
            <a:ext cx="3620100" cy="2616600"/>
          </a:xfrm>
          <a:prstGeom prst="rect">
            <a:avLst/>
          </a:prstGeom>
        </p:spPr>
        <p:txBody>
          <a:bodyPr anchorCtr="0" anchor="ctr" bIns="91425" lIns="91425" spcFirstLastPara="1" rIns="91425" wrap="square" tIns="91425">
            <a:noAutofit/>
          </a:bodyPr>
          <a:lstStyle>
            <a:lvl1pPr indent="-292100" lvl="0" marL="457200" rtl="0">
              <a:lnSpc>
                <a:spcPct val="100000"/>
              </a:lnSpc>
              <a:spcBef>
                <a:spcPts val="0"/>
              </a:spcBef>
              <a:spcAft>
                <a:spcPts val="0"/>
              </a:spcAft>
              <a:buSzPts val="1000"/>
              <a:buAutoNum type="arabicPeriod"/>
              <a:defRPr>
                <a:solidFill>
                  <a:srgbClr val="434343"/>
                </a:solidFill>
              </a:defRPr>
            </a:lvl1pPr>
            <a:lvl2pPr indent="-330200" lvl="1" marL="914400" rtl="0">
              <a:lnSpc>
                <a:spcPct val="115000"/>
              </a:lnSpc>
              <a:spcBef>
                <a:spcPts val="0"/>
              </a:spcBef>
              <a:spcAft>
                <a:spcPts val="0"/>
              </a:spcAft>
              <a:buSzPts val="1600"/>
              <a:buAutoNum type="alphaLcPeriod"/>
              <a:defRPr>
                <a:solidFill>
                  <a:srgbClr val="434343"/>
                </a:solidFill>
              </a:defRPr>
            </a:lvl2pPr>
            <a:lvl3pPr indent="-330200" lvl="2" marL="1371600" rtl="0">
              <a:lnSpc>
                <a:spcPct val="115000"/>
              </a:lnSpc>
              <a:spcBef>
                <a:spcPts val="1600"/>
              </a:spcBef>
              <a:spcAft>
                <a:spcPts val="0"/>
              </a:spcAft>
              <a:buSzPts val="1600"/>
              <a:buAutoNum type="romanLcPeriod"/>
              <a:defRPr>
                <a:solidFill>
                  <a:srgbClr val="434343"/>
                </a:solidFill>
              </a:defRPr>
            </a:lvl3pPr>
            <a:lvl4pPr indent="-330200" lvl="3" marL="1828800" rtl="0">
              <a:lnSpc>
                <a:spcPct val="115000"/>
              </a:lnSpc>
              <a:spcBef>
                <a:spcPts val="1600"/>
              </a:spcBef>
              <a:spcAft>
                <a:spcPts val="0"/>
              </a:spcAft>
              <a:buSzPts val="1600"/>
              <a:buAutoNum type="arabicPeriod"/>
              <a:defRPr>
                <a:solidFill>
                  <a:srgbClr val="434343"/>
                </a:solidFill>
              </a:defRPr>
            </a:lvl4pPr>
            <a:lvl5pPr indent="-330200" lvl="4" marL="2286000" rtl="0">
              <a:lnSpc>
                <a:spcPct val="115000"/>
              </a:lnSpc>
              <a:spcBef>
                <a:spcPts val="1600"/>
              </a:spcBef>
              <a:spcAft>
                <a:spcPts val="0"/>
              </a:spcAft>
              <a:buSzPts val="1600"/>
              <a:buAutoNum type="alphaLcPeriod"/>
              <a:defRPr>
                <a:solidFill>
                  <a:srgbClr val="434343"/>
                </a:solidFill>
              </a:defRPr>
            </a:lvl5pPr>
            <a:lvl6pPr indent="-330200" lvl="5" marL="2743200" rtl="0">
              <a:lnSpc>
                <a:spcPct val="115000"/>
              </a:lnSpc>
              <a:spcBef>
                <a:spcPts val="1600"/>
              </a:spcBef>
              <a:spcAft>
                <a:spcPts val="0"/>
              </a:spcAft>
              <a:buSzPts val="1600"/>
              <a:buAutoNum type="romanLcPeriod"/>
              <a:defRPr>
                <a:solidFill>
                  <a:srgbClr val="434343"/>
                </a:solidFill>
              </a:defRPr>
            </a:lvl6pPr>
            <a:lvl7pPr indent="-330200" lvl="6" marL="3200400" rtl="0">
              <a:lnSpc>
                <a:spcPct val="115000"/>
              </a:lnSpc>
              <a:spcBef>
                <a:spcPts val="1600"/>
              </a:spcBef>
              <a:spcAft>
                <a:spcPts val="0"/>
              </a:spcAft>
              <a:buSzPts val="1600"/>
              <a:buAutoNum type="arabicPeriod"/>
              <a:defRPr>
                <a:solidFill>
                  <a:srgbClr val="434343"/>
                </a:solidFill>
              </a:defRPr>
            </a:lvl7pPr>
            <a:lvl8pPr indent="-330200" lvl="7" marL="3657600" rtl="0">
              <a:lnSpc>
                <a:spcPct val="115000"/>
              </a:lnSpc>
              <a:spcBef>
                <a:spcPts val="1600"/>
              </a:spcBef>
              <a:spcAft>
                <a:spcPts val="0"/>
              </a:spcAft>
              <a:buSzPts val="1600"/>
              <a:buAutoNum type="alphaLcPeriod"/>
              <a:defRPr>
                <a:solidFill>
                  <a:srgbClr val="434343"/>
                </a:solidFill>
              </a:defRPr>
            </a:lvl8pPr>
            <a:lvl9pPr indent="-330200" lvl="8" marL="4114800" rtl="0">
              <a:lnSpc>
                <a:spcPct val="115000"/>
              </a:lnSpc>
              <a:spcBef>
                <a:spcPts val="1600"/>
              </a:spcBef>
              <a:spcAft>
                <a:spcPts val="1600"/>
              </a:spcAft>
              <a:buSzPts val="1600"/>
              <a:buAutoNum type="romanLcPeriod"/>
              <a:defRPr>
                <a:solidFill>
                  <a:srgbClr val="434343"/>
                </a:solidFill>
              </a:defRPr>
            </a:lvl9pPr>
          </a:lstStyle>
          <a:p/>
        </p:txBody>
      </p:sp>
      <p:sp>
        <p:nvSpPr>
          <p:cNvPr id="591" name="Google Shape;591;p31"/>
          <p:cNvSpPr txBox="1"/>
          <p:nvPr>
            <p:ph type="title"/>
          </p:nvPr>
        </p:nvSpPr>
        <p:spPr>
          <a:xfrm>
            <a:off x="720000" y="1015750"/>
            <a:ext cx="42948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Font typeface="Space Grotesk"/>
              <a:buNone/>
              <a:defRPr b="1">
                <a:latin typeface="Space Grotesk"/>
                <a:ea typeface="Space Grotesk"/>
                <a:cs typeface="Space Grotesk"/>
                <a:sym typeface="Space Grotes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idx="1" type="subTitle"/>
          </p:nvPr>
        </p:nvSpPr>
        <p:spPr>
          <a:xfrm>
            <a:off x="714300" y="1233550"/>
            <a:ext cx="7715400" cy="3371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434343"/>
              </a:buClr>
              <a:buSzPts val="1200"/>
              <a:buFont typeface="Anaheim"/>
              <a:buAutoNum type="arabicPeriod"/>
              <a:defRPr sz="11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p:txBody>
      </p:sp>
      <p:sp>
        <p:nvSpPr>
          <p:cNvPr id="25" name="Google Shape;25;p4"/>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26" name="Google Shape;26;p4"/>
          <p:cNvCxnSpPr>
            <a:stCxn id="27" idx="3"/>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28" name="Google Shape;28;p4"/>
          <p:cNvCxnSpPr>
            <a:endCxn id="29" idx="1"/>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30" name="Google Shape;30;p4"/>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1" name="Google Shape;31;p4"/>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92" name="Shape 592"/>
        <p:cNvGrpSpPr/>
        <p:nvPr/>
      </p:nvGrpSpPr>
      <p:grpSpPr>
        <a:xfrm>
          <a:off x="0" y="0"/>
          <a:ext cx="0" cy="0"/>
          <a:chOff x="0" y="0"/>
          <a:chExt cx="0" cy="0"/>
        </a:xfrm>
      </p:grpSpPr>
      <p:sp>
        <p:nvSpPr>
          <p:cNvPr id="593" name="Google Shape;593;p32"/>
          <p:cNvSpPr txBox="1"/>
          <p:nvPr>
            <p:ph type="title"/>
          </p:nvPr>
        </p:nvSpPr>
        <p:spPr>
          <a:xfrm>
            <a:off x="2317950" y="1307100"/>
            <a:ext cx="4508100" cy="2529300"/>
          </a:xfrm>
          <a:prstGeom prst="rect">
            <a:avLst/>
          </a:prstGeom>
        </p:spPr>
        <p:txBody>
          <a:bodyPr anchorCtr="0" anchor="ctr" bIns="91425" lIns="91425" spcFirstLastPara="1" rIns="91425" wrap="square" tIns="91425">
            <a:noAutofit/>
          </a:bodyPr>
          <a:lstStyle>
            <a:lvl1pPr lvl="0" rtl="0" algn="ctr">
              <a:lnSpc>
                <a:spcPct val="80000"/>
              </a:lnSpc>
              <a:spcBef>
                <a:spcPts val="0"/>
              </a:spcBef>
              <a:spcAft>
                <a:spcPts val="0"/>
              </a:spcAft>
              <a:buSzPts val="4800"/>
              <a:buFont typeface="Space Grotesk"/>
              <a:buNone/>
              <a:defRPr b="1" sz="10000">
                <a:latin typeface="Space Grotesk"/>
                <a:ea typeface="Space Grotesk"/>
                <a:cs typeface="Space Grotesk"/>
                <a:sym typeface="Space Grotesk"/>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94" name="Shape 594"/>
        <p:cNvGrpSpPr/>
        <p:nvPr/>
      </p:nvGrpSpPr>
      <p:grpSpPr>
        <a:xfrm>
          <a:off x="0" y="0"/>
          <a:ext cx="0" cy="0"/>
          <a:chOff x="0" y="0"/>
          <a:chExt cx="0" cy="0"/>
        </a:xfrm>
      </p:grpSpPr>
      <p:sp>
        <p:nvSpPr>
          <p:cNvPr id="595" name="Google Shape;595;p33"/>
          <p:cNvSpPr txBox="1"/>
          <p:nvPr>
            <p:ph type="title"/>
          </p:nvPr>
        </p:nvSpPr>
        <p:spPr>
          <a:xfrm>
            <a:off x="2088300" y="1309950"/>
            <a:ext cx="49674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Font typeface="Space Grotesk"/>
              <a:buNone/>
              <a:defRPr b="1" sz="4500">
                <a:latin typeface="Space Grotesk"/>
                <a:ea typeface="Space Grotesk"/>
                <a:cs typeface="Space Grotesk"/>
                <a:sym typeface="Space Grotesk"/>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96" name="Google Shape;596;p33"/>
          <p:cNvSpPr txBox="1"/>
          <p:nvPr>
            <p:ph idx="1" type="subTitle"/>
          </p:nvPr>
        </p:nvSpPr>
        <p:spPr>
          <a:xfrm>
            <a:off x="2088300" y="2151750"/>
            <a:ext cx="4967400" cy="1681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800"/>
            </a:lvl1pPr>
            <a:lvl2pPr lvl="1" rtl="0" algn="ctr">
              <a:lnSpc>
                <a:spcPct val="100000"/>
              </a:lnSpc>
              <a:spcBef>
                <a:spcPts val="0"/>
              </a:spcBef>
              <a:spcAft>
                <a:spcPts val="0"/>
              </a:spcAft>
              <a:buSzPts val="1600"/>
              <a:buNone/>
              <a:defRPr/>
            </a:lvl2pPr>
            <a:lvl3pPr lvl="2" rtl="0" algn="ctr">
              <a:lnSpc>
                <a:spcPct val="100000"/>
              </a:lnSpc>
              <a:spcBef>
                <a:spcPts val="1600"/>
              </a:spcBef>
              <a:spcAft>
                <a:spcPts val="0"/>
              </a:spcAft>
              <a:buSzPts val="1600"/>
              <a:buNone/>
              <a:defRPr/>
            </a:lvl3pPr>
            <a:lvl4pPr lvl="3" rtl="0" algn="ctr">
              <a:lnSpc>
                <a:spcPct val="100000"/>
              </a:lnSpc>
              <a:spcBef>
                <a:spcPts val="1600"/>
              </a:spcBef>
              <a:spcAft>
                <a:spcPts val="0"/>
              </a:spcAft>
              <a:buSzPts val="1600"/>
              <a:buNone/>
              <a:defRPr/>
            </a:lvl4pPr>
            <a:lvl5pPr lvl="4" rtl="0" algn="ctr">
              <a:lnSpc>
                <a:spcPct val="100000"/>
              </a:lnSpc>
              <a:spcBef>
                <a:spcPts val="1600"/>
              </a:spcBef>
              <a:spcAft>
                <a:spcPts val="0"/>
              </a:spcAft>
              <a:buSzPts val="1600"/>
              <a:buNone/>
              <a:defRPr/>
            </a:lvl5pPr>
            <a:lvl6pPr lvl="5" rtl="0" algn="ctr">
              <a:lnSpc>
                <a:spcPct val="100000"/>
              </a:lnSpc>
              <a:spcBef>
                <a:spcPts val="1600"/>
              </a:spcBef>
              <a:spcAft>
                <a:spcPts val="0"/>
              </a:spcAft>
              <a:buSzPts val="1600"/>
              <a:buNone/>
              <a:defRPr/>
            </a:lvl6pPr>
            <a:lvl7pPr lvl="6" rtl="0" algn="ctr">
              <a:lnSpc>
                <a:spcPct val="100000"/>
              </a:lnSpc>
              <a:spcBef>
                <a:spcPts val="1600"/>
              </a:spcBef>
              <a:spcAft>
                <a:spcPts val="0"/>
              </a:spcAft>
              <a:buSzPts val="1600"/>
              <a:buNone/>
              <a:defRPr/>
            </a:lvl7pPr>
            <a:lvl8pPr lvl="7" rtl="0" algn="ctr">
              <a:lnSpc>
                <a:spcPct val="100000"/>
              </a:lnSpc>
              <a:spcBef>
                <a:spcPts val="1600"/>
              </a:spcBef>
              <a:spcAft>
                <a:spcPts val="0"/>
              </a:spcAft>
              <a:buSzPts val="1600"/>
              <a:buNone/>
              <a:defRPr/>
            </a:lvl8pPr>
            <a:lvl9pPr lvl="8" rtl="0" algn="ctr">
              <a:lnSpc>
                <a:spcPct val="100000"/>
              </a:lnSpc>
              <a:spcBef>
                <a:spcPts val="1600"/>
              </a:spcBef>
              <a:spcAft>
                <a:spcPts val="1600"/>
              </a:spcAft>
              <a:buSzPts val="16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97" name="Shape 597"/>
        <p:cNvGrpSpPr/>
        <p:nvPr/>
      </p:nvGrpSpPr>
      <p:grpSpPr>
        <a:xfrm>
          <a:off x="0" y="0"/>
          <a:ext cx="0" cy="0"/>
          <a:chOff x="0" y="0"/>
          <a:chExt cx="0" cy="0"/>
        </a:xfrm>
      </p:grpSpPr>
      <p:sp>
        <p:nvSpPr>
          <p:cNvPr id="598" name="Google Shape;598;p34"/>
          <p:cNvSpPr txBox="1"/>
          <p:nvPr>
            <p:ph type="title"/>
          </p:nvPr>
        </p:nvSpPr>
        <p:spPr>
          <a:xfrm>
            <a:off x="720000" y="3862050"/>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Font typeface="Space Grotesk"/>
              <a:buNone/>
              <a:defRPr b="1">
                <a:latin typeface="Space Grotesk"/>
                <a:ea typeface="Space Grotesk"/>
                <a:cs typeface="Space Grotesk"/>
                <a:sym typeface="Space Grotesk"/>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99" name="Shape 599"/>
        <p:cNvGrpSpPr/>
        <p:nvPr/>
      </p:nvGrpSpPr>
      <p:grpSpPr>
        <a:xfrm>
          <a:off x="0" y="0"/>
          <a:ext cx="0" cy="0"/>
          <a:chOff x="0" y="0"/>
          <a:chExt cx="0" cy="0"/>
        </a:xfrm>
      </p:grpSpPr>
      <p:sp>
        <p:nvSpPr>
          <p:cNvPr id="600" name="Google Shape;600;p35"/>
          <p:cNvSpPr txBox="1"/>
          <p:nvPr>
            <p:ph hasCustomPrompt="1" type="title"/>
          </p:nvPr>
        </p:nvSpPr>
        <p:spPr>
          <a:xfrm>
            <a:off x="1284000" y="1273050"/>
            <a:ext cx="6576000" cy="2100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9600"/>
              <a:buFont typeface="Space Grotesk"/>
              <a:buNone/>
              <a:defRPr b="1" sz="14900">
                <a:solidFill>
                  <a:srgbClr val="101122"/>
                </a:solidFill>
                <a:latin typeface="Space Grotesk"/>
                <a:ea typeface="Space Grotesk"/>
                <a:cs typeface="Space Grotesk"/>
                <a:sym typeface="Space Grotesk"/>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601" name="Google Shape;601;p35"/>
          <p:cNvSpPr txBox="1"/>
          <p:nvPr>
            <p:ph idx="1" type="subTitle"/>
          </p:nvPr>
        </p:nvSpPr>
        <p:spPr>
          <a:xfrm>
            <a:off x="1284000" y="3373350"/>
            <a:ext cx="6576000" cy="49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8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602" name="Shape 602"/>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603" name="Shape 603"/>
        <p:cNvGrpSpPr/>
        <p:nvPr/>
      </p:nvGrpSpPr>
      <p:grpSpPr>
        <a:xfrm>
          <a:off x="0" y="0"/>
          <a:ext cx="0" cy="0"/>
          <a:chOff x="0" y="0"/>
          <a:chExt cx="0" cy="0"/>
        </a:xfrm>
      </p:grpSpPr>
      <p:sp>
        <p:nvSpPr>
          <p:cNvPr id="604" name="Google Shape;604;p37"/>
          <p:cNvSpPr txBox="1"/>
          <p:nvPr>
            <p:ph type="title"/>
          </p:nvPr>
        </p:nvSpPr>
        <p:spPr>
          <a:xfrm>
            <a:off x="720000" y="1742775"/>
            <a:ext cx="23364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605" name="Google Shape;605;p37"/>
          <p:cNvSpPr txBox="1"/>
          <p:nvPr>
            <p:ph hasCustomPrompt="1" idx="2" type="title"/>
          </p:nvPr>
        </p:nvSpPr>
        <p:spPr>
          <a:xfrm>
            <a:off x="720000" y="1149600"/>
            <a:ext cx="1275300" cy="593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6" name="Google Shape;606;p37"/>
          <p:cNvSpPr txBox="1"/>
          <p:nvPr>
            <p:ph idx="1" type="subTitle"/>
          </p:nvPr>
        </p:nvSpPr>
        <p:spPr>
          <a:xfrm>
            <a:off x="720000" y="2270475"/>
            <a:ext cx="2336400" cy="543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07" name="Google Shape;607;p37"/>
          <p:cNvSpPr txBox="1"/>
          <p:nvPr>
            <p:ph idx="3" type="title"/>
          </p:nvPr>
        </p:nvSpPr>
        <p:spPr>
          <a:xfrm>
            <a:off x="3403800" y="1742775"/>
            <a:ext cx="23364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608" name="Google Shape;608;p37"/>
          <p:cNvSpPr txBox="1"/>
          <p:nvPr>
            <p:ph hasCustomPrompt="1" idx="4" type="title"/>
          </p:nvPr>
        </p:nvSpPr>
        <p:spPr>
          <a:xfrm>
            <a:off x="3403800" y="1149600"/>
            <a:ext cx="1275300" cy="593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9" name="Google Shape;609;p37"/>
          <p:cNvSpPr txBox="1"/>
          <p:nvPr>
            <p:ph idx="5" type="subTitle"/>
          </p:nvPr>
        </p:nvSpPr>
        <p:spPr>
          <a:xfrm>
            <a:off x="3403800" y="2270475"/>
            <a:ext cx="2336400" cy="543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10" name="Google Shape;610;p37"/>
          <p:cNvSpPr txBox="1"/>
          <p:nvPr>
            <p:ph idx="6" type="title"/>
          </p:nvPr>
        </p:nvSpPr>
        <p:spPr>
          <a:xfrm>
            <a:off x="6087600" y="1742775"/>
            <a:ext cx="23364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611" name="Google Shape;611;p37"/>
          <p:cNvSpPr txBox="1"/>
          <p:nvPr>
            <p:ph hasCustomPrompt="1" idx="7" type="title"/>
          </p:nvPr>
        </p:nvSpPr>
        <p:spPr>
          <a:xfrm>
            <a:off x="6087600" y="1149600"/>
            <a:ext cx="1275300" cy="593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2" name="Google Shape;612;p37"/>
          <p:cNvSpPr txBox="1"/>
          <p:nvPr>
            <p:ph idx="8" type="subTitle"/>
          </p:nvPr>
        </p:nvSpPr>
        <p:spPr>
          <a:xfrm>
            <a:off x="6087600" y="2270475"/>
            <a:ext cx="2336400" cy="543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13" name="Google Shape;613;p37"/>
          <p:cNvSpPr txBox="1"/>
          <p:nvPr>
            <p:ph idx="9" type="title"/>
          </p:nvPr>
        </p:nvSpPr>
        <p:spPr>
          <a:xfrm>
            <a:off x="720000" y="3532175"/>
            <a:ext cx="23364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614" name="Google Shape;614;p37"/>
          <p:cNvSpPr txBox="1"/>
          <p:nvPr>
            <p:ph hasCustomPrompt="1" idx="13" type="title"/>
          </p:nvPr>
        </p:nvSpPr>
        <p:spPr>
          <a:xfrm>
            <a:off x="720000" y="2939000"/>
            <a:ext cx="1275300" cy="5934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615" name="Google Shape;615;p37"/>
          <p:cNvSpPr txBox="1"/>
          <p:nvPr>
            <p:ph idx="14" type="subTitle"/>
          </p:nvPr>
        </p:nvSpPr>
        <p:spPr>
          <a:xfrm>
            <a:off x="720000" y="4059900"/>
            <a:ext cx="2336400" cy="543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16" name="Google Shape;616;p37"/>
          <p:cNvSpPr txBox="1"/>
          <p:nvPr>
            <p:ph idx="15" type="title"/>
          </p:nvPr>
        </p:nvSpPr>
        <p:spPr>
          <a:xfrm>
            <a:off x="3403800" y="3532175"/>
            <a:ext cx="23364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617" name="Google Shape;617;p37"/>
          <p:cNvSpPr txBox="1"/>
          <p:nvPr>
            <p:ph hasCustomPrompt="1" idx="16" type="title"/>
          </p:nvPr>
        </p:nvSpPr>
        <p:spPr>
          <a:xfrm>
            <a:off x="3403800" y="2939000"/>
            <a:ext cx="1275300" cy="5934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618" name="Google Shape;618;p37"/>
          <p:cNvSpPr txBox="1"/>
          <p:nvPr>
            <p:ph idx="17" type="subTitle"/>
          </p:nvPr>
        </p:nvSpPr>
        <p:spPr>
          <a:xfrm>
            <a:off x="3403800" y="4059900"/>
            <a:ext cx="2336400" cy="543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19" name="Google Shape;619;p37"/>
          <p:cNvSpPr txBox="1"/>
          <p:nvPr>
            <p:ph idx="18" type="title"/>
          </p:nvPr>
        </p:nvSpPr>
        <p:spPr>
          <a:xfrm>
            <a:off x="6087600" y="3532175"/>
            <a:ext cx="23364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620" name="Google Shape;620;p37"/>
          <p:cNvSpPr txBox="1"/>
          <p:nvPr>
            <p:ph hasCustomPrompt="1" idx="19" type="title"/>
          </p:nvPr>
        </p:nvSpPr>
        <p:spPr>
          <a:xfrm>
            <a:off x="6087600" y="2939000"/>
            <a:ext cx="1275300" cy="5934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621" name="Google Shape;621;p37"/>
          <p:cNvSpPr txBox="1"/>
          <p:nvPr>
            <p:ph idx="20" type="subTitle"/>
          </p:nvPr>
        </p:nvSpPr>
        <p:spPr>
          <a:xfrm>
            <a:off x="6087600" y="4059900"/>
            <a:ext cx="2336400" cy="543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22" name="Google Shape;622;p37"/>
          <p:cNvSpPr txBox="1"/>
          <p:nvPr>
            <p:ph idx="21"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
    <p:spTree>
      <p:nvGrpSpPr>
        <p:cNvPr id="623" name="Shape 623"/>
        <p:cNvGrpSpPr/>
        <p:nvPr/>
      </p:nvGrpSpPr>
      <p:grpSpPr>
        <a:xfrm>
          <a:off x="0" y="0"/>
          <a:ext cx="0" cy="0"/>
          <a:chOff x="0" y="0"/>
          <a:chExt cx="0" cy="0"/>
        </a:xfrm>
      </p:grpSpPr>
      <p:sp>
        <p:nvSpPr>
          <p:cNvPr id="624" name="Google Shape;624;p38"/>
          <p:cNvSpPr txBox="1"/>
          <p:nvPr>
            <p:ph type="title"/>
          </p:nvPr>
        </p:nvSpPr>
        <p:spPr>
          <a:xfrm>
            <a:off x="2311800" y="1189100"/>
            <a:ext cx="4520400" cy="196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150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625" name="Google Shape;625;p38"/>
          <p:cNvSpPr txBox="1"/>
          <p:nvPr>
            <p:ph idx="1" type="subTitle"/>
          </p:nvPr>
        </p:nvSpPr>
        <p:spPr>
          <a:xfrm>
            <a:off x="2158550" y="3153500"/>
            <a:ext cx="4872900" cy="80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a:lvl2pPr>
            <a:lvl3pPr lvl="2" rtl="0" algn="ctr">
              <a:lnSpc>
                <a:spcPct val="100000"/>
              </a:lnSpc>
              <a:spcBef>
                <a:spcPts val="1600"/>
              </a:spcBef>
              <a:spcAft>
                <a:spcPts val="0"/>
              </a:spcAft>
              <a:buSzPts val="1600"/>
              <a:buNone/>
              <a:defRPr/>
            </a:lvl3pPr>
            <a:lvl4pPr lvl="3" rtl="0" algn="ctr">
              <a:lnSpc>
                <a:spcPct val="100000"/>
              </a:lnSpc>
              <a:spcBef>
                <a:spcPts val="1600"/>
              </a:spcBef>
              <a:spcAft>
                <a:spcPts val="0"/>
              </a:spcAft>
              <a:buSzPts val="1600"/>
              <a:buNone/>
              <a:defRPr/>
            </a:lvl4pPr>
            <a:lvl5pPr lvl="4" rtl="0" algn="ctr">
              <a:lnSpc>
                <a:spcPct val="100000"/>
              </a:lnSpc>
              <a:spcBef>
                <a:spcPts val="1600"/>
              </a:spcBef>
              <a:spcAft>
                <a:spcPts val="0"/>
              </a:spcAft>
              <a:buSzPts val="1600"/>
              <a:buNone/>
              <a:defRPr/>
            </a:lvl5pPr>
            <a:lvl6pPr lvl="5" rtl="0" algn="ctr">
              <a:lnSpc>
                <a:spcPct val="100000"/>
              </a:lnSpc>
              <a:spcBef>
                <a:spcPts val="1600"/>
              </a:spcBef>
              <a:spcAft>
                <a:spcPts val="0"/>
              </a:spcAft>
              <a:buSzPts val="1600"/>
              <a:buNone/>
              <a:defRPr/>
            </a:lvl6pPr>
            <a:lvl7pPr lvl="6" rtl="0" algn="ctr">
              <a:lnSpc>
                <a:spcPct val="100000"/>
              </a:lnSpc>
              <a:spcBef>
                <a:spcPts val="1600"/>
              </a:spcBef>
              <a:spcAft>
                <a:spcPts val="0"/>
              </a:spcAft>
              <a:buSzPts val="1600"/>
              <a:buNone/>
              <a:defRPr/>
            </a:lvl7pPr>
            <a:lvl8pPr lvl="7" rtl="0" algn="ctr">
              <a:lnSpc>
                <a:spcPct val="100000"/>
              </a:lnSpc>
              <a:spcBef>
                <a:spcPts val="1600"/>
              </a:spcBef>
              <a:spcAft>
                <a:spcPts val="0"/>
              </a:spcAft>
              <a:buSzPts val="1600"/>
              <a:buNone/>
              <a:defRPr/>
            </a:lvl8pPr>
            <a:lvl9pPr lvl="8" rtl="0" algn="ctr">
              <a:lnSpc>
                <a:spcPct val="100000"/>
              </a:lnSpc>
              <a:spcBef>
                <a:spcPts val="1600"/>
              </a:spcBef>
              <a:spcAft>
                <a:spcPts val="1600"/>
              </a:spcAft>
              <a:buSzPts val="16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626" name="Shape 626"/>
        <p:cNvGrpSpPr/>
        <p:nvPr/>
      </p:nvGrpSpPr>
      <p:grpSpPr>
        <a:xfrm>
          <a:off x="0" y="0"/>
          <a:ext cx="0" cy="0"/>
          <a:chOff x="0" y="0"/>
          <a:chExt cx="0" cy="0"/>
        </a:xfrm>
      </p:grpSpPr>
      <p:sp>
        <p:nvSpPr>
          <p:cNvPr id="627" name="Google Shape;627;p39"/>
          <p:cNvSpPr txBox="1"/>
          <p:nvPr>
            <p:ph type="title"/>
          </p:nvPr>
        </p:nvSpPr>
        <p:spPr>
          <a:xfrm>
            <a:off x="3557400" y="2989727"/>
            <a:ext cx="4360200" cy="6426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628" name="Google Shape;628;p39"/>
          <p:cNvSpPr txBox="1"/>
          <p:nvPr>
            <p:ph idx="1" type="subTitle"/>
          </p:nvPr>
        </p:nvSpPr>
        <p:spPr>
          <a:xfrm>
            <a:off x="1226400" y="1511313"/>
            <a:ext cx="6691200" cy="1478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3000"/>
              <a:buNone/>
              <a:defRPr sz="3000"/>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
    <p:spTree>
      <p:nvGrpSpPr>
        <p:cNvPr id="629" name="Shape 629"/>
        <p:cNvGrpSpPr/>
        <p:nvPr/>
      </p:nvGrpSpPr>
      <p:grpSpPr>
        <a:xfrm>
          <a:off x="0" y="0"/>
          <a:ext cx="0" cy="0"/>
          <a:chOff x="0" y="0"/>
          <a:chExt cx="0" cy="0"/>
        </a:xfrm>
      </p:grpSpPr>
      <p:sp>
        <p:nvSpPr>
          <p:cNvPr id="630" name="Google Shape;630;p40"/>
          <p:cNvSpPr txBox="1"/>
          <p:nvPr>
            <p:ph type="title"/>
          </p:nvPr>
        </p:nvSpPr>
        <p:spPr>
          <a:xfrm>
            <a:off x="720000" y="29361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Font typeface="Space Grotesk"/>
              <a:buNone/>
              <a:defRPr b="1">
                <a:latin typeface="Space Grotesk"/>
                <a:ea typeface="Space Grotesk"/>
                <a:cs typeface="Space Grotesk"/>
                <a:sym typeface="Space Grotes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31" name="Google Shape;631;p40"/>
          <p:cNvSpPr txBox="1"/>
          <p:nvPr>
            <p:ph idx="1" type="subTitle"/>
          </p:nvPr>
        </p:nvSpPr>
        <p:spPr>
          <a:xfrm>
            <a:off x="720000" y="3508800"/>
            <a:ext cx="4294800" cy="1004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a:lvl1pPr>
            <a:lvl2pPr lvl="1" rtl="0" algn="ctr">
              <a:lnSpc>
                <a:spcPct val="100000"/>
              </a:lnSpc>
              <a:spcBef>
                <a:spcPts val="1600"/>
              </a:spcBef>
              <a:spcAft>
                <a:spcPts val="0"/>
              </a:spcAft>
              <a:buSzPts val="1600"/>
              <a:buNone/>
              <a:defRPr/>
            </a:lvl2pPr>
            <a:lvl3pPr lvl="2" rtl="0" algn="ctr">
              <a:lnSpc>
                <a:spcPct val="100000"/>
              </a:lnSpc>
              <a:spcBef>
                <a:spcPts val="1600"/>
              </a:spcBef>
              <a:spcAft>
                <a:spcPts val="0"/>
              </a:spcAft>
              <a:buSzPts val="1600"/>
              <a:buNone/>
              <a:defRPr/>
            </a:lvl3pPr>
            <a:lvl4pPr lvl="3" rtl="0" algn="ctr">
              <a:lnSpc>
                <a:spcPct val="100000"/>
              </a:lnSpc>
              <a:spcBef>
                <a:spcPts val="1600"/>
              </a:spcBef>
              <a:spcAft>
                <a:spcPts val="0"/>
              </a:spcAft>
              <a:buSzPts val="1600"/>
              <a:buNone/>
              <a:defRPr/>
            </a:lvl4pPr>
            <a:lvl5pPr lvl="4" rtl="0" algn="ctr">
              <a:lnSpc>
                <a:spcPct val="100000"/>
              </a:lnSpc>
              <a:spcBef>
                <a:spcPts val="1600"/>
              </a:spcBef>
              <a:spcAft>
                <a:spcPts val="0"/>
              </a:spcAft>
              <a:buSzPts val="1600"/>
              <a:buNone/>
              <a:defRPr/>
            </a:lvl5pPr>
            <a:lvl6pPr lvl="5" rtl="0" algn="ctr">
              <a:lnSpc>
                <a:spcPct val="100000"/>
              </a:lnSpc>
              <a:spcBef>
                <a:spcPts val="1600"/>
              </a:spcBef>
              <a:spcAft>
                <a:spcPts val="0"/>
              </a:spcAft>
              <a:buSzPts val="1600"/>
              <a:buNone/>
              <a:defRPr/>
            </a:lvl6pPr>
            <a:lvl7pPr lvl="6" rtl="0" algn="ctr">
              <a:lnSpc>
                <a:spcPct val="100000"/>
              </a:lnSpc>
              <a:spcBef>
                <a:spcPts val="1600"/>
              </a:spcBef>
              <a:spcAft>
                <a:spcPts val="0"/>
              </a:spcAft>
              <a:buSzPts val="1600"/>
              <a:buNone/>
              <a:defRPr/>
            </a:lvl7pPr>
            <a:lvl8pPr lvl="7" rtl="0" algn="ctr">
              <a:lnSpc>
                <a:spcPct val="100000"/>
              </a:lnSpc>
              <a:spcBef>
                <a:spcPts val="1600"/>
              </a:spcBef>
              <a:spcAft>
                <a:spcPts val="0"/>
              </a:spcAft>
              <a:buSzPts val="1600"/>
              <a:buNone/>
              <a:defRPr/>
            </a:lvl8pPr>
            <a:lvl9pPr lvl="8" rtl="0" algn="ctr">
              <a:lnSpc>
                <a:spcPct val="100000"/>
              </a:lnSpc>
              <a:spcBef>
                <a:spcPts val="1600"/>
              </a:spcBef>
              <a:spcAft>
                <a:spcPts val="1600"/>
              </a:spcAft>
              <a:buSzPts val="16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
    <p:spTree>
      <p:nvGrpSpPr>
        <p:cNvPr id="632" name="Shape 632"/>
        <p:cNvGrpSpPr/>
        <p:nvPr/>
      </p:nvGrpSpPr>
      <p:grpSpPr>
        <a:xfrm>
          <a:off x="0" y="0"/>
          <a:ext cx="0" cy="0"/>
          <a:chOff x="0" y="0"/>
          <a:chExt cx="0" cy="0"/>
        </a:xfrm>
      </p:grpSpPr>
      <p:sp>
        <p:nvSpPr>
          <p:cNvPr id="633" name="Google Shape;633;p41"/>
          <p:cNvSpPr txBox="1"/>
          <p:nvPr>
            <p:ph type="title"/>
          </p:nvPr>
        </p:nvSpPr>
        <p:spPr>
          <a:xfrm>
            <a:off x="720000" y="445025"/>
            <a:ext cx="42948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Font typeface="Space Grotesk"/>
              <a:buNone/>
              <a:defRPr b="1">
                <a:latin typeface="Space Grotesk"/>
                <a:ea typeface="Space Grotesk"/>
                <a:cs typeface="Space Grotesk"/>
                <a:sym typeface="Space Grotes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34" name="Google Shape;634;p41"/>
          <p:cNvSpPr txBox="1"/>
          <p:nvPr>
            <p:ph idx="1" type="subTitle"/>
          </p:nvPr>
        </p:nvSpPr>
        <p:spPr>
          <a:xfrm>
            <a:off x="720000" y="2215050"/>
            <a:ext cx="3360600" cy="1304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sz="1800"/>
            </a:lvl1pPr>
            <a:lvl2pPr lvl="1" rtl="0" algn="ctr">
              <a:lnSpc>
                <a:spcPct val="100000"/>
              </a:lnSpc>
              <a:spcBef>
                <a:spcPts val="0"/>
              </a:spcBef>
              <a:spcAft>
                <a:spcPts val="0"/>
              </a:spcAft>
              <a:buSzPts val="1600"/>
              <a:buNone/>
              <a:defRPr/>
            </a:lvl2pPr>
            <a:lvl3pPr lvl="2" rtl="0" algn="ctr">
              <a:lnSpc>
                <a:spcPct val="100000"/>
              </a:lnSpc>
              <a:spcBef>
                <a:spcPts val="1600"/>
              </a:spcBef>
              <a:spcAft>
                <a:spcPts val="0"/>
              </a:spcAft>
              <a:buSzPts val="1600"/>
              <a:buNone/>
              <a:defRPr/>
            </a:lvl3pPr>
            <a:lvl4pPr lvl="3" rtl="0" algn="ctr">
              <a:lnSpc>
                <a:spcPct val="100000"/>
              </a:lnSpc>
              <a:spcBef>
                <a:spcPts val="1600"/>
              </a:spcBef>
              <a:spcAft>
                <a:spcPts val="0"/>
              </a:spcAft>
              <a:buSzPts val="1600"/>
              <a:buNone/>
              <a:defRPr/>
            </a:lvl4pPr>
            <a:lvl5pPr lvl="4" rtl="0" algn="ctr">
              <a:lnSpc>
                <a:spcPct val="100000"/>
              </a:lnSpc>
              <a:spcBef>
                <a:spcPts val="1600"/>
              </a:spcBef>
              <a:spcAft>
                <a:spcPts val="0"/>
              </a:spcAft>
              <a:buSzPts val="1600"/>
              <a:buNone/>
              <a:defRPr/>
            </a:lvl5pPr>
            <a:lvl6pPr lvl="5" rtl="0" algn="ctr">
              <a:lnSpc>
                <a:spcPct val="100000"/>
              </a:lnSpc>
              <a:spcBef>
                <a:spcPts val="1600"/>
              </a:spcBef>
              <a:spcAft>
                <a:spcPts val="0"/>
              </a:spcAft>
              <a:buSzPts val="1600"/>
              <a:buNone/>
              <a:defRPr/>
            </a:lvl6pPr>
            <a:lvl7pPr lvl="6" rtl="0" algn="ctr">
              <a:lnSpc>
                <a:spcPct val="100000"/>
              </a:lnSpc>
              <a:spcBef>
                <a:spcPts val="1600"/>
              </a:spcBef>
              <a:spcAft>
                <a:spcPts val="0"/>
              </a:spcAft>
              <a:buSzPts val="1600"/>
              <a:buNone/>
              <a:defRPr/>
            </a:lvl7pPr>
            <a:lvl8pPr lvl="7" rtl="0" algn="ctr">
              <a:lnSpc>
                <a:spcPct val="100000"/>
              </a:lnSpc>
              <a:spcBef>
                <a:spcPts val="1600"/>
              </a:spcBef>
              <a:spcAft>
                <a:spcPts val="0"/>
              </a:spcAft>
              <a:buSzPts val="1600"/>
              <a:buNone/>
              <a:defRPr/>
            </a:lvl8pPr>
            <a:lvl9pPr lvl="8" rtl="0" algn="ctr">
              <a:lnSpc>
                <a:spcPct val="100000"/>
              </a:lnSpc>
              <a:spcBef>
                <a:spcPts val="1600"/>
              </a:spcBef>
              <a:spcAft>
                <a:spcPts val="1600"/>
              </a:spcAft>
              <a:buSzPts val="16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sp>
        <p:nvSpPr>
          <p:cNvPr id="33" name="Google Shape;33;p5"/>
          <p:cNvSpPr txBox="1"/>
          <p:nvPr>
            <p:ph type="title"/>
          </p:nvPr>
        </p:nvSpPr>
        <p:spPr>
          <a:xfrm>
            <a:off x="4829750" y="266917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34" name="Google Shape;34;p5"/>
          <p:cNvSpPr txBox="1"/>
          <p:nvPr>
            <p:ph idx="1" type="subTitle"/>
          </p:nvPr>
        </p:nvSpPr>
        <p:spPr>
          <a:xfrm>
            <a:off x="4829750" y="305838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 name="Google Shape;35;p5"/>
          <p:cNvSpPr txBox="1"/>
          <p:nvPr>
            <p:ph idx="2" type="title"/>
          </p:nvPr>
        </p:nvSpPr>
        <p:spPr>
          <a:xfrm>
            <a:off x="4829761" y="1235428"/>
            <a:ext cx="2308500" cy="368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000"/>
              <a:buNone/>
              <a:defRPr sz="2200"/>
            </a:lvl1pPr>
            <a:lvl2pPr lvl="1" rtl="0" algn="ctr">
              <a:spcBef>
                <a:spcPts val="0"/>
              </a:spcBef>
              <a:spcAft>
                <a:spcPts val="0"/>
              </a:spcAft>
              <a:buSzPts val="2000"/>
              <a:buNone/>
              <a:defRPr sz="2000"/>
            </a:lvl2pPr>
            <a:lvl3pPr lvl="2" rtl="0" algn="ctr">
              <a:spcBef>
                <a:spcPts val="0"/>
              </a:spcBef>
              <a:spcAft>
                <a:spcPts val="0"/>
              </a:spcAft>
              <a:buSzPts val="2000"/>
              <a:buNone/>
              <a:defRPr sz="2000"/>
            </a:lvl3pPr>
            <a:lvl4pPr lvl="3" rtl="0" algn="ctr">
              <a:spcBef>
                <a:spcPts val="0"/>
              </a:spcBef>
              <a:spcAft>
                <a:spcPts val="0"/>
              </a:spcAft>
              <a:buSzPts val="2000"/>
              <a:buNone/>
              <a:defRPr sz="2000"/>
            </a:lvl4pPr>
            <a:lvl5pPr lvl="4" rtl="0" algn="ctr">
              <a:spcBef>
                <a:spcPts val="0"/>
              </a:spcBef>
              <a:spcAft>
                <a:spcPts val="0"/>
              </a:spcAft>
              <a:buSzPts val="2000"/>
              <a:buNone/>
              <a:defRPr sz="2000"/>
            </a:lvl5pPr>
            <a:lvl6pPr lvl="5" rtl="0" algn="ctr">
              <a:spcBef>
                <a:spcPts val="0"/>
              </a:spcBef>
              <a:spcAft>
                <a:spcPts val="0"/>
              </a:spcAft>
              <a:buSzPts val="2000"/>
              <a:buNone/>
              <a:defRPr sz="2000"/>
            </a:lvl6pPr>
            <a:lvl7pPr lvl="6" rtl="0" algn="ctr">
              <a:spcBef>
                <a:spcPts val="0"/>
              </a:spcBef>
              <a:spcAft>
                <a:spcPts val="0"/>
              </a:spcAft>
              <a:buSzPts val="2000"/>
              <a:buNone/>
              <a:defRPr sz="2000"/>
            </a:lvl7pPr>
            <a:lvl8pPr lvl="7" rtl="0" algn="ctr">
              <a:spcBef>
                <a:spcPts val="0"/>
              </a:spcBef>
              <a:spcAft>
                <a:spcPts val="0"/>
              </a:spcAft>
              <a:buSzPts val="2000"/>
              <a:buNone/>
              <a:defRPr sz="2000"/>
            </a:lvl8pPr>
            <a:lvl9pPr lvl="8" rtl="0" algn="ctr">
              <a:spcBef>
                <a:spcPts val="0"/>
              </a:spcBef>
              <a:spcAft>
                <a:spcPts val="0"/>
              </a:spcAft>
              <a:buSzPts val="2000"/>
              <a:buNone/>
              <a:defRPr sz="2000"/>
            </a:lvl9pPr>
          </a:lstStyle>
          <a:p/>
        </p:txBody>
      </p:sp>
      <p:sp>
        <p:nvSpPr>
          <p:cNvPr id="36" name="Google Shape;36;p5"/>
          <p:cNvSpPr txBox="1"/>
          <p:nvPr>
            <p:ph idx="3" type="subTitle"/>
          </p:nvPr>
        </p:nvSpPr>
        <p:spPr>
          <a:xfrm>
            <a:off x="4829761" y="1624630"/>
            <a:ext cx="2308500" cy="799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 name="Google Shape;37;p5"/>
          <p:cNvSpPr txBox="1"/>
          <p:nvPr>
            <p:ph idx="4" type="title"/>
          </p:nvPr>
        </p:nvSpPr>
        <p:spPr>
          <a:xfrm>
            <a:off x="714300" y="537275"/>
            <a:ext cx="2949900" cy="985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8" name="Google Shape;38;p5"/>
          <p:cNvSpPr txBox="1"/>
          <p:nvPr>
            <p:ph idx="5"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39" name="Google Shape;39;p5"/>
          <p:cNvSpPr txBox="1"/>
          <p:nvPr>
            <p:ph idx="6"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40" name="Google Shape;40;p5"/>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1" name="Google Shape;41;p5"/>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0">
    <p:spTree>
      <p:nvGrpSpPr>
        <p:cNvPr id="635" name="Shape 635"/>
        <p:cNvGrpSpPr/>
        <p:nvPr/>
      </p:nvGrpSpPr>
      <p:grpSpPr>
        <a:xfrm>
          <a:off x="0" y="0"/>
          <a:ext cx="0" cy="0"/>
          <a:chOff x="0" y="0"/>
          <a:chExt cx="0" cy="0"/>
        </a:xfrm>
      </p:grpSpPr>
      <p:sp>
        <p:nvSpPr>
          <p:cNvPr id="636" name="Google Shape;636;p42"/>
          <p:cNvSpPr txBox="1"/>
          <p:nvPr>
            <p:ph idx="1" type="body"/>
          </p:nvPr>
        </p:nvSpPr>
        <p:spPr>
          <a:xfrm>
            <a:off x="1027100" y="1533450"/>
            <a:ext cx="3422400" cy="30987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rgbClr val="434343"/>
              </a:buClr>
              <a:buSzPts val="1200"/>
              <a:buFont typeface="Barlow Semi Condensed"/>
              <a:buAutoNum type="arabicPeriod"/>
              <a:defRPr sz="1250">
                <a:solidFill>
                  <a:srgbClr val="434343"/>
                </a:solidFill>
                <a:latin typeface="Barlow Semi Condensed"/>
                <a:ea typeface="Barlow Semi Condensed"/>
                <a:cs typeface="Barlow Semi Condensed"/>
                <a:sym typeface="Barlow Semi Condensed"/>
              </a:defRPr>
            </a:lvl1pPr>
            <a:lvl2pPr indent="-304800" lvl="1" marL="914400" rtl="0">
              <a:lnSpc>
                <a:spcPct val="115000"/>
              </a:lnSpc>
              <a:spcBef>
                <a:spcPts val="0"/>
              </a:spcBef>
              <a:spcAft>
                <a:spcPts val="0"/>
              </a:spcAft>
              <a:buClr>
                <a:srgbClr val="434343"/>
              </a:buClr>
              <a:buSzPts val="1200"/>
              <a:buFont typeface="Barlow Semi Condensed Light"/>
              <a:buAutoNum type="alphaLcPeriod"/>
              <a:defRPr>
                <a:solidFill>
                  <a:srgbClr val="434343"/>
                </a:solidFill>
                <a:latin typeface="Barlow Semi Condensed"/>
                <a:ea typeface="Barlow Semi Condensed"/>
                <a:cs typeface="Barlow Semi Condensed"/>
                <a:sym typeface="Barlow Semi Condensed"/>
              </a:defRPr>
            </a:lvl2pPr>
            <a:lvl3pPr indent="-304800" lvl="2" marL="1371600" rtl="0">
              <a:lnSpc>
                <a:spcPct val="115000"/>
              </a:lnSpc>
              <a:spcBef>
                <a:spcPts val="1600"/>
              </a:spcBef>
              <a:spcAft>
                <a:spcPts val="0"/>
              </a:spcAft>
              <a:buClr>
                <a:srgbClr val="434343"/>
              </a:buClr>
              <a:buSzPts val="1200"/>
              <a:buFont typeface="Barlow Semi Condensed Light"/>
              <a:buAutoNum type="romanLcPeriod"/>
              <a:defRPr>
                <a:solidFill>
                  <a:srgbClr val="434343"/>
                </a:solidFill>
                <a:latin typeface="Barlow Semi Condensed"/>
                <a:ea typeface="Barlow Semi Condensed"/>
                <a:cs typeface="Barlow Semi Condensed"/>
                <a:sym typeface="Barlow Semi Condensed"/>
              </a:defRPr>
            </a:lvl3pPr>
            <a:lvl4pPr indent="-304800" lvl="3" marL="1828800" rtl="0">
              <a:lnSpc>
                <a:spcPct val="115000"/>
              </a:lnSpc>
              <a:spcBef>
                <a:spcPts val="1600"/>
              </a:spcBef>
              <a:spcAft>
                <a:spcPts val="0"/>
              </a:spcAft>
              <a:buClr>
                <a:srgbClr val="434343"/>
              </a:buClr>
              <a:buSzPts val="1200"/>
              <a:buFont typeface="Barlow Semi Condensed Light"/>
              <a:buAutoNum type="arabicPeriod"/>
              <a:defRPr>
                <a:solidFill>
                  <a:srgbClr val="434343"/>
                </a:solidFill>
                <a:latin typeface="Barlow Semi Condensed"/>
                <a:ea typeface="Barlow Semi Condensed"/>
                <a:cs typeface="Barlow Semi Condensed"/>
                <a:sym typeface="Barlow Semi Condensed"/>
              </a:defRPr>
            </a:lvl4pPr>
            <a:lvl5pPr indent="-304800" lvl="4" marL="2286000" rtl="0">
              <a:lnSpc>
                <a:spcPct val="115000"/>
              </a:lnSpc>
              <a:spcBef>
                <a:spcPts val="1600"/>
              </a:spcBef>
              <a:spcAft>
                <a:spcPts val="0"/>
              </a:spcAft>
              <a:buClr>
                <a:srgbClr val="434343"/>
              </a:buClr>
              <a:buSzPts val="1200"/>
              <a:buFont typeface="Barlow Semi Condensed Light"/>
              <a:buAutoNum type="alphaLcPeriod"/>
              <a:defRPr>
                <a:solidFill>
                  <a:srgbClr val="434343"/>
                </a:solidFill>
                <a:latin typeface="Barlow Semi Condensed"/>
                <a:ea typeface="Barlow Semi Condensed"/>
                <a:cs typeface="Barlow Semi Condensed"/>
                <a:sym typeface="Barlow Semi Condensed"/>
              </a:defRPr>
            </a:lvl5pPr>
            <a:lvl6pPr indent="-304800" lvl="5" marL="2743200" rtl="0">
              <a:lnSpc>
                <a:spcPct val="115000"/>
              </a:lnSpc>
              <a:spcBef>
                <a:spcPts val="1600"/>
              </a:spcBef>
              <a:spcAft>
                <a:spcPts val="0"/>
              </a:spcAft>
              <a:buClr>
                <a:srgbClr val="434343"/>
              </a:buClr>
              <a:buSzPts val="1200"/>
              <a:buFont typeface="Barlow Semi Condensed Light"/>
              <a:buAutoNum type="romanLcPeriod"/>
              <a:defRPr>
                <a:solidFill>
                  <a:srgbClr val="434343"/>
                </a:solidFill>
                <a:latin typeface="Barlow Semi Condensed"/>
                <a:ea typeface="Barlow Semi Condensed"/>
                <a:cs typeface="Barlow Semi Condensed"/>
                <a:sym typeface="Barlow Semi Condensed"/>
              </a:defRPr>
            </a:lvl6pPr>
            <a:lvl7pPr indent="-304800" lvl="6" marL="3200400" rtl="0">
              <a:lnSpc>
                <a:spcPct val="115000"/>
              </a:lnSpc>
              <a:spcBef>
                <a:spcPts val="1600"/>
              </a:spcBef>
              <a:spcAft>
                <a:spcPts val="0"/>
              </a:spcAft>
              <a:buClr>
                <a:srgbClr val="434343"/>
              </a:buClr>
              <a:buSzPts val="1200"/>
              <a:buFont typeface="Barlow Semi Condensed Light"/>
              <a:buAutoNum type="arabicPeriod"/>
              <a:defRPr>
                <a:solidFill>
                  <a:srgbClr val="434343"/>
                </a:solidFill>
                <a:latin typeface="Barlow Semi Condensed"/>
                <a:ea typeface="Barlow Semi Condensed"/>
                <a:cs typeface="Barlow Semi Condensed"/>
                <a:sym typeface="Barlow Semi Condensed"/>
              </a:defRPr>
            </a:lvl7pPr>
            <a:lvl8pPr indent="-304800" lvl="7" marL="3657600" rtl="0">
              <a:lnSpc>
                <a:spcPct val="115000"/>
              </a:lnSpc>
              <a:spcBef>
                <a:spcPts val="1600"/>
              </a:spcBef>
              <a:spcAft>
                <a:spcPts val="0"/>
              </a:spcAft>
              <a:buClr>
                <a:srgbClr val="434343"/>
              </a:buClr>
              <a:buSzPts val="1200"/>
              <a:buFont typeface="Barlow Semi Condensed Light"/>
              <a:buAutoNum type="alphaLcPeriod"/>
              <a:defRPr>
                <a:solidFill>
                  <a:srgbClr val="434343"/>
                </a:solidFill>
                <a:latin typeface="Barlow Semi Condensed"/>
                <a:ea typeface="Barlow Semi Condensed"/>
                <a:cs typeface="Barlow Semi Condensed"/>
                <a:sym typeface="Barlow Semi Condensed"/>
              </a:defRPr>
            </a:lvl8pPr>
            <a:lvl9pPr indent="-304800" lvl="8" marL="4114800" rtl="0">
              <a:lnSpc>
                <a:spcPct val="115000"/>
              </a:lnSpc>
              <a:spcBef>
                <a:spcPts val="1600"/>
              </a:spcBef>
              <a:spcAft>
                <a:spcPts val="1600"/>
              </a:spcAft>
              <a:buClr>
                <a:srgbClr val="434343"/>
              </a:buClr>
              <a:buSzPts val="1200"/>
              <a:buFont typeface="Barlow Semi Condensed Light"/>
              <a:buAutoNum type="romanLcPeriod"/>
              <a:defRPr>
                <a:solidFill>
                  <a:srgbClr val="434343"/>
                </a:solidFill>
                <a:latin typeface="Barlow Semi Condensed"/>
                <a:ea typeface="Barlow Semi Condensed"/>
                <a:cs typeface="Barlow Semi Condensed"/>
                <a:sym typeface="Barlow Semi Condensed"/>
              </a:defRPr>
            </a:lvl9pPr>
          </a:lstStyle>
          <a:p/>
        </p:txBody>
      </p:sp>
      <p:sp>
        <p:nvSpPr>
          <p:cNvPr id="637" name="Google Shape;637;p42"/>
          <p:cNvSpPr txBox="1"/>
          <p:nvPr>
            <p:ph idx="2" type="body"/>
          </p:nvPr>
        </p:nvSpPr>
        <p:spPr>
          <a:xfrm>
            <a:off x="4694500" y="1533450"/>
            <a:ext cx="3422400" cy="30987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rgbClr val="434343"/>
              </a:buClr>
              <a:buSzPts val="1200"/>
              <a:buFont typeface="Barlow Semi Condensed"/>
              <a:buAutoNum type="arabicPeriod"/>
              <a:defRPr sz="2500">
                <a:solidFill>
                  <a:schemeClr val="dk1"/>
                </a:solidFill>
                <a:latin typeface="Barlow Semi Condensed"/>
                <a:ea typeface="Barlow Semi Condensed"/>
                <a:cs typeface="Barlow Semi Condensed"/>
                <a:sym typeface="Barlow Semi Condensed"/>
              </a:defRPr>
            </a:lvl1pPr>
            <a:lvl2pPr indent="-304800" lvl="1" marL="914400" rtl="0">
              <a:lnSpc>
                <a:spcPct val="115000"/>
              </a:lnSpc>
              <a:spcBef>
                <a:spcPts val="0"/>
              </a:spcBef>
              <a:spcAft>
                <a:spcPts val="0"/>
              </a:spcAft>
              <a:buClr>
                <a:srgbClr val="434343"/>
              </a:buClr>
              <a:buSzPts val="1200"/>
              <a:buFont typeface="Barlow Semi Condensed Light"/>
              <a:buAutoNum type="alphaLcPeriod"/>
              <a:defRPr>
                <a:solidFill>
                  <a:srgbClr val="434343"/>
                </a:solidFill>
                <a:latin typeface="Barlow Semi Condensed"/>
                <a:ea typeface="Barlow Semi Condensed"/>
                <a:cs typeface="Barlow Semi Condensed"/>
                <a:sym typeface="Barlow Semi Condensed"/>
              </a:defRPr>
            </a:lvl2pPr>
            <a:lvl3pPr indent="-304800" lvl="2" marL="1371600" rtl="0">
              <a:lnSpc>
                <a:spcPct val="115000"/>
              </a:lnSpc>
              <a:spcBef>
                <a:spcPts val="1600"/>
              </a:spcBef>
              <a:spcAft>
                <a:spcPts val="0"/>
              </a:spcAft>
              <a:buClr>
                <a:srgbClr val="434343"/>
              </a:buClr>
              <a:buSzPts val="1200"/>
              <a:buFont typeface="Barlow Semi Condensed Light"/>
              <a:buAutoNum type="romanLcPeriod"/>
              <a:defRPr>
                <a:solidFill>
                  <a:srgbClr val="434343"/>
                </a:solidFill>
                <a:latin typeface="Barlow Semi Condensed"/>
                <a:ea typeface="Barlow Semi Condensed"/>
                <a:cs typeface="Barlow Semi Condensed"/>
                <a:sym typeface="Barlow Semi Condensed"/>
              </a:defRPr>
            </a:lvl3pPr>
            <a:lvl4pPr indent="-304800" lvl="3" marL="1828800" rtl="0">
              <a:lnSpc>
                <a:spcPct val="115000"/>
              </a:lnSpc>
              <a:spcBef>
                <a:spcPts val="1600"/>
              </a:spcBef>
              <a:spcAft>
                <a:spcPts val="0"/>
              </a:spcAft>
              <a:buClr>
                <a:srgbClr val="434343"/>
              </a:buClr>
              <a:buSzPts val="1200"/>
              <a:buFont typeface="Barlow Semi Condensed Light"/>
              <a:buAutoNum type="arabicPeriod"/>
              <a:defRPr>
                <a:solidFill>
                  <a:srgbClr val="434343"/>
                </a:solidFill>
                <a:latin typeface="Barlow Semi Condensed"/>
                <a:ea typeface="Barlow Semi Condensed"/>
                <a:cs typeface="Barlow Semi Condensed"/>
                <a:sym typeface="Barlow Semi Condensed"/>
              </a:defRPr>
            </a:lvl4pPr>
            <a:lvl5pPr indent="-304800" lvl="4" marL="2286000" rtl="0">
              <a:lnSpc>
                <a:spcPct val="115000"/>
              </a:lnSpc>
              <a:spcBef>
                <a:spcPts val="1600"/>
              </a:spcBef>
              <a:spcAft>
                <a:spcPts val="0"/>
              </a:spcAft>
              <a:buClr>
                <a:srgbClr val="434343"/>
              </a:buClr>
              <a:buSzPts val="1200"/>
              <a:buFont typeface="Barlow Semi Condensed Light"/>
              <a:buAutoNum type="alphaLcPeriod"/>
              <a:defRPr>
                <a:solidFill>
                  <a:srgbClr val="434343"/>
                </a:solidFill>
                <a:latin typeface="Barlow Semi Condensed"/>
                <a:ea typeface="Barlow Semi Condensed"/>
                <a:cs typeface="Barlow Semi Condensed"/>
                <a:sym typeface="Barlow Semi Condensed"/>
              </a:defRPr>
            </a:lvl5pPr>
            <a:lvl6pPr indent="-304800" lvl="5" marL="2743200" rtl="0">
              <a:lnSpc>
                <a:spcPct val="115000"/>
              </a:lnSpc>
              <a:spcBef>
                <a:spcPts val="1600"/>
              </a:spcBef>
              <a:spcAft>
                <a:spcPts val="0"/>
              </a:spcAft>
              <a:buClr>
                <a:srgbClr val="434343"/>
              </a:buClr>
              <a:buSzPts val="1200"/>
              <a:buFont typeface="Barlow Semi Condensed Light"/>
              <a:buAutoNum type="romanLcPeriod"/>
              <a:defRPr>
                <a:solidFill>
                  <a:srgbClr val="434343"/>
                </a:solidFill>
                <a:latin typeface="Barlow Semi Condensed"/>
                <a:ea typeface="Barlow Semi Condensed"/>
                <a:cs typeface="Barlow Semi Condensed"/>
                <a:sym typeface="Barlow Semi Condensed"/>
              </a:defRPr>
            </a:lvl6pPr>
            <a:lvl7pPr indent="-304800" lvl="6" marL="3200400" rtl="0">
              <a:lnSpc>
                <a:spcPct val="115000"/>
              </a:lnSpc>
              <a:spcBef>
                <a:spcPts val="1600"/>
              </a:spcBef>
              <a:spcAft>
                <a:spcPts val="0"/>
              </a:spcAft>
              <a:buClr>
                <a:srgbClr val="434343"/>
              </a:buClr>
              <a:buSzPts val="1200"/>
              <a:buFont typeface="Barlow Semi Condensed Light"/>
              <a:buAutoNum type="arabicPeriod"/>
              <a:defRPr>
                <a:solidFill>
                  <a:srgbClr val="434343"/>
                </a:solidFill>
                <a:latin typeface="Barlow Semi Condensed"/>
                <a:ea typeface="Barlow Semi Condensed"/>
                <a:cs typeface="Barlow Semi Condensed"/>
                <a:sym typeface="Barlow Semi Condensed"/>
              </a:defRPr>
            </a:lvl7pPr>
            <a:lvl8pPr indent="-304800" lvl="7" marL="3657600" rtl="0">
              <a:lnSpc>
                <a:spcPct val="115000"/>
              </a:lnSpc>
              <a:spcBef>
                <a:spcPts val="1600"/>
              </a:spcBef>
              <a:spcAft>
                <a:spcPts val="0"/>
              </a:spcAft>
              <a:buClr>
                <a:srgbClr val="434343"/>
              </a:buClr>
              <a:buSzPts val="1200"/>
              <a:buFont typeface="Barlow Semi Condensed Light"/>
              <a:buAutoNum type="alphaLcPeriod"/>
              <a:defRPr>
                <a:solidFill>
                  <a:srgbClr val="434343"/>
                </a:solidFill>
                <a:latin typeface="Barlow Semi Condensed"/>
                <a:ea typeface="Barlow Semi Condensed"/>
                <a:cs typeface="Barlow Semi Condensed"/>
                <a:sym typeface="Barlow Semi Condensed"/>
              </a:defRPr>
            </a:lvl8pPr>
            <a:lvl9pPr indent="-304800" lvl="8" marL="4114800" rtl="0">
              <a:lnSpc>
                <a:spcPct val="115000"/>
              </a:lnSpc>
              <a:spcBef>
                <a:spcPts val="1600"/>
              </a:spcBef>
              <a:spcAft>
                <a:spcPts val="1600"/>
              </a:spcAft>
              <a:buClr>
                <a:srgbClr val="434343"/>
              </a:buClr>
              <a:buSzPts val="1200"/>
              <a:buFont typeface="Barlow Semi Condensed Light"/>
              <a:buAutoNum type="romanLcPeriod"/>
              <a:defRPr>
                <a:solidFill>
                  <a:srgbClr val="434343"/>
                </a:solidFill>
                <a:latin typeface="Barlow Semi Condensed"/>
                <a:ea typeface="Barlow Semi Condensed"/>
                <a:cs typeface="Barlow Semi Condensed"/>
                <a:sym typeface="Barlow Semi Condensed"/>
              </a:defRPr>
            </a:lvl9pPr>
          </a:lstStyle>
          <a:p/>
        </p:txBody>
      </p:sp>
      <p:sp>
        <p:nvSpPr>
          <p:cNvPr id="638" name="Google Shape;638;p42"/>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Font typeface="Space Grotesk"/>
              <a:buNone/>
              <a:defRPr b="1">
                <a:latin typeface="Space Grotesk"/>
                <a:ea typeface="Space Grotesk"/>
                <a:cs typeface="Space Grotesk"/>
                <a:sym typeface="Space Grotes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639" name="Shape 639"/>
        <p:cNvGrpSpPr/>
        <p:nvPr/>
      </p:nvGrpSpPr>
      <p:grpSpPr>
        <a:xfrm>
          <a:off x="0" y="0"/>
          <a:ext cx="0" cy="0"/>
          <a:chOff x="0" y="0"/>
          <a:chExt cx="0" cy="0"/>
        </a:xfrm>
      </p:grpSpPr>
      <p:sp>
        <p:nvSpPr>
          <p:cNvPr id="640" name="Google Shape;640;p43"/>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Font typeface="Space Grotesk"/>
              <a:buNone/>
              <a:defRPr b="1">
                <a:latin typeface="Space Grotesk"/>
                <a:ea typeface="Space Grotesk"/>
                <a:cs typeface="Space Grotesk"/>
                <a:sym typeface="Space Grotes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41" name="Google Shape;641;p43"/>
          <p:cNvSpPr txBox="1"/>
          <p:nvPr>
            <p:ph idx="2" type="title"/>
          </p:nvPr>
        </p:nvSpPr>
        <p:spPr>
          <a:xfrm>
            <a:off x="937700" y="2156725"/>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Font typeface="Anaheim"/>
              <a:buNone/>
              <a:defRPr b="1" sz="2500">
                <a:latin typeface="Anaheim"/>
                <a:ea typeface="Anaheim"/>
                <a:cs typeface="Anaheim"/>
                <a:sym typeface="Anaheim"/>
              </a:defRPr>
            </a:lvl1pPr>
            <a:lvl2pPr lvl="1" rtl="0" algn="ctr">
              <a:spcBef>
                <a:spcPts val="0"/>
              </a:spcBef>
              <a:spcAft>
                <a:spcPts val="0"/>
              </a:spcAft>
              <a:buSzPts val="2500"/>
              <a:buFont typeface="Anaheim"/>
              <a:buNone/>
              <a:defRPr sz="2500">
                <a:latin typeface="Anaheim"/>
                <a:ea typeface="Anaheim"/>
                <a:cs typeface="Anaheim"/>
                <a:sym typeface="Anaheim"/>
              </a:defRPr>
            </a:lvl2pPr>
            <a:lvl3pPr lvl="2" rtl="0" algn="ctr">
              <a:spcBef>
                <a:spcPts val="0"/>
              </a:spcBef>
              <a:spcAft>
                <a:spcPts val="0"/>
              </a:spcAft>
              <a:buSzPts val="2500"/>
              <a:buFont typeface="Anaheim"/>
              <a:buNone/>
              <a:defRPr sz="2500">
                <a:latin typeface="Anaheim"/>
                <a:ea typeface="Anaheim"/>
                <a:cs typeface="Anaheim"/>
                <a:sym typeface="Anaheim"/>
              </a:defRPr>
            </a:lvl3pPr>
            <a:lvl4pPr lvl="3" rtl="0" algn="ctr">
              <a:spcBef>
                <a:spcPts val="0"/>
              </a:spcBef>
              <a:spcAft>
                <a:spcPts val="0"/>
              </a:spcAft>
              <a:buSzPts val="2500"/>
              <a:buFont typeface="Anaheim"/>
              <a:buNone/>
              <a:defRPr sz="2500">
                <a:latin typeface="Anaheim"/>
                <a:ea typeface="Anaheim"/>
                <a:cs typeface="Anaheim"/>
                <a:sym typeface="Anaheim"/>
              </a:defRPr>
            </a:lvl4pPr>
            <a:lvl5pPr lvl="4" rtl="0" algn="ctr">
              <a:spcBef>
                <a:spcPts val="0"/>
              </a:spcBef>
              <a:spcAft>
                <a:spcPts val="0"/>
              </a:spcAft>
              <a:buSzPts val="2500"/>
              <a:buFont typeface="Anaheim"/>
              <a:buNone/>
              <a:defRPr sz="2500">
                <a:latin typeface="Anaheim"/>
                <a:ea typeface="Anaheim"/>
                <a:cs typeface="Anaheim"/>
                <a:sym typeface="Anaheim"/>
              </a:defRPr>
            </a:lvl5pPr>
            <a:lvl6pPr lvl="5" rtl="0" algn="ctr">
              <a:spcBef>
                <a:spcPts val="0"/>
              </a:spcBef>
              <a:spcAft>
                <a:spcPts val="0"/>
              </a:spcAft>
              <a:buSzPts val="2500"/>
              <a:buFont typeface="Anaheim"/>
              <a:buNone/>
              <a:defRPr sz="2500">
                <a:latin typeface="Anaheim"/>
                <a:ea typeface="Anaheim"/>
                <a:cs typeface="Anaheim"/>
                <a:sym typeface="Anaheim"/>
              </a:defRPr>
            </a:lvl6pPr>
            <a:lvl7pPr lvl="6" rtl="0" algn="ctr">
              <a:spcBef>
                <a:spcPts val="0"/>
              </a:spcBef>
              <a:spcAft>
                <a:spcPts val="0"/>
              </a:spcAft>
              <a:buSzPts val="2500"/>
              <a:buFont typeface="Anaheim"/>
              <a:buNone/>
              <a:defRPr sz="2500">
                <a:latin typeface="Anaheim"/>
                <a:ea typeface="Anaheim"/>
                <a:cs typeface="Anaheim"/>
                <a:sym typeface="Anaheim"/>
              </a:defRPr>
            </a:lvl7pPr>
            <a:lvl8pPr lvl="7" rtl="0" algn="ctr">
              <a:spcBef>
                <a:spcPts val="0"/>
              </a:spcBef>
              <a:spcAft>
                <a:spcPts val="0"/>
              </a:spcAft>
              <a:buSzPts val="2500"/>
              <a:buFont typeface="Anaheim"/>
              <a:buNone/>
              <a:defRPr sz="2500">
                <a:latin typeface="Anaheim"/>
                <a:ea typeface="Anaheim"/>
                <a:cs typeface="Anaheim"/>
                <a:sym typeface="Anaheim"/>
              </a:defRPr>
            </a:lvl8pPr>
            <a:lvl9pPr lvl="8" rtl="0" algn="ctr">
              <a:spcBef>
                <a:spcPts val="0"/>
              </a:spcBef>
              <a:spcAft>
                <a:spcPts val="0"/>
              </a:spcAft>
              <a:buSzPts val="2500"/>
              <a:buFont typeface="Anaheim"/>
              <a:buNone/>
              <a:defRPr sz="2500">
                <a:latin typeface="Anaheim"/>
                <a:ea typeface="Anaheim"/>
                <a:cs typeface="Anaheim"/>
                <a:sym typeface="Anaheim"/>
              </a:defRPr>
            </a:lvl9pPr>
          </a:lstStyle>
          <a:p/>
        </p:txBody>
      </p:sp>
      <p:sp>
        <p:nvSpPr>
          <p:cNvPr id="642" name="Google Shape;642;p43"/>
          <p:cNvSpPr txBox="1"/>
          <p:nvPr>
            <p:ph idx="1" type="subTitle"/>
          </p:nvPr>
        </p:nvSpPr>
        <p:spPr>
          <a:xfrm>
            <a:off x="937700" y="2684425"/>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Barlow Semi Condensed"/>
              <a:buNone/>
              <a:defRPr b="1" sz="1600">
                <a:latin typeface="Barlow Semi Condensed"/>
                <a:ea typeface="Barlow Semi Condensed"/>
                <a:cs typeface="Barlow Semi Condensed"/>
                <a:sym typeface="Barlow Semi Condensed"/>
              </a:defRPr>
            </a:lvl1pPr>
            <a:lvl2pPr lvl="1" rtl="0" algn="ctr">
              <a:lnSpc>
                <a:spcPct val="100000"/>
              </a:lnSpc>
              <a:spcBef>
                <a:spcPts val="0"/>
              </a:spcBef>
              <a:spcAft>
                <a:spcPts val="0"/>
              </a:spcAft>
              <a:buSzPts val="1600"/>
              <a:buFont typeface="Barlow Semi Condensed"/>
              <a:buNone/>
              <a:defRPr b="1">
                <a:latin typeface="Barlow Semi Condensed"/>
                <a:ea typeface="Barlow Semi Condensed"/>
                <a:cs typeface="Barlow Semi Condensed"/>
                <a:sym typeface="Barlow Semi Condensed"/>
              </a:defRPr>
            </a:lvl2pPr>
            <a:lvl3pPr lvl="2" rtl="0" algn="ctr">
              <a:lnSpc>
                <a:spcPct val="100000"/>
              </a:lnSpc>
              <a:spcBef>
                <a:spcPts val="1600"/>
              </a:spcBef>
              <a:spcAft>
                <a:spcPts val="0"/>
              </a:spcAft>
              <a:buSzPts val="1600"/>
              <a:buFont typeface="Barlow Semi Condensed"/>
              <a:buNone/>
              <a:defRPr b="1">
                <a:latin typeface="Barlow Semi Condensed"/>
                <a:ea typeface="Barlow Semi Condensed"/>
                <a:cs typeface="Barlow Semi Condensed"/>
                <a:sym typeface="Barlow Semi Condensed"/>
              </a:defRPr>
            </a:lvl3pPr>
            <a:lvl4pPr lvl="3" rtl="0" algn="ctr">
              <a:lnSpc>
                <a:spcPct val="100000"/>
              </a:lnSpc>
              <a:spcBef>
                <a:spcPts val="1600"/>
              </a:spcBef>
              <a:spcAft>
                <a:spcPts val="0"/>
              </a:spcAft>
              <a:buSzPts val="1600"/>
              <a:buFont typeface="Barlow Semi Condensed"/>
              <a:buNone/>
              <a:defRPr b="1">
                <a:latin typeface="Barlow Semi Condensed"/>
                <a:ea typeface="Barlow Semi Condensed"/>
                <a:cs typeface="Barlow Semi Condensed"/>
                <a:sym typeface="Barlow Semi Condensed"/>
              </a:defRPr>
            </a:lvl4pPr>
            <a:lvl5pPr lvl="4" rtl="0" algn="ctr">
              <a:lnSpc>
                <a:spcPct val="100000"/>
              </a:lnSpc>
              <a:spcBef>
                <a:spcPts val="1600"/>
              </a:spcBef>
              <a:spcAft>
                <a:spcPts val="0"/>
              </a:spcAft>
              <a:buSzPts val="1600"/>
              <a:buFont typeface="Barlow Semi Condensed"/>
              <a:buNone/>
              <a:defRPr b="1">
                <a:latin typeface="Barlow Semi Condensed"/>
                <a:ea typeface="Barlow Semi Condensed"/>
                <a:cs typeface="Barlow Semi Condensed"/>
                <a:sym typeface="Barlow Semi Condensed"/>
              </a:defRPr>
            </a:lvl5pPr>
            <a:lvl6pPr lvl="5" rtl="0" algn="ctr">
              <a:lnSpc>
                <a:spcPct val="100000"/>
              </a:lnSpc>
              <a:spcBef>
                <a:spcPts val="1600"/>
              </a:spcBef>
              <a:spcAft>
                <a:spcPts val="0"/>
              </a:spcAft>
              <a:buSzPts val="1600"/>
              <a:buFont typeface="Barlow Semi Condensed"/>
              <a:buNone/>
              <a:defRPr b="1">
                <a:latin typeface="Barlow Semi Condensed"/>
                <a:ea typeface="Barlow Semi Condensed"/>
                <a:cs typeface="Barlow Semi Condensed"/>
                <a:sym typeface="Barlow Semi Condensed"/>
              </a:defRPr>
            </a:lvl6pPr>
            <a:lvl7pPr lvl="6" rtl="0" algn="ctr">
              <a:lnSpc>
                <a:spcPct val="100000"/>
              </a:lnSpc>
              <a:spcBef>
                <a:spcPts val="1600"/>
              </a:spcBef>
              <a:spcAft>
                <a:spcPts val="0"/>
              </a:spcAft>
              <a:buSzPts val="1600"/>
              <a:buFont typeface="Barlow Semi Condensed"/>
              <a:buNone/>
              <a:defRPr b="1">
                <a:latin typeface="Barlow Semi Condensed"/>
                <a:ea typeface="Barlow Semi Condensed"/>
                <a:cs typeface="Barlow Semi Condensed"/>
                <a:sym typeface="Barlow Semi Condensed"/>
              </a:defRPr>
            </a:lvl7pPr>
            <a:lvl8pPr lvl="7" rtl="0" algn="ctr">
              <a:lnSpc>
                <a:spcPct val="100000"/>
              </a:lnSpc>
              <a:spcBef>
                <a:spcPts val="1600"/>
              </a:spcBef>
              <a:spcAft>
                <a:spcPts val="0"/>
              </a:spcAft>
              <a:buSzPts val="1600"/>
              <a:buFont typeface="Barlow Semi Condensed"/>
              <a:buNone/>
              <a:defRPr b="1">
                <a:latin typeface="Barlow Semi Condensed"/>
                <a:ea typeface="Barlow Semi Condensed"/>
                <a:cs typeface="Barlow Semi Condensed"/>
                <a:sym typeface="Barlow Semi Condensed"/>
              </a:defRPr>
            </a:lvl8pPr>
            <a:lvl9pPr lvl="8" rtl="0" algn="ctr">
              <a:lnSpc>
                <a:spcPct val="100000"/>
              </a:lnSpc>
              <a:spcBef>
                <a:spcPts val="1600"/>
              </a:spcBef>
              <a:spcAft>
                <a:spcPts val="1600"/>
              </a:spcAft>
              <a:buSzPts val="1600"/>
              <a:buFont typeface="Barlow Semi Condensed"/>
              <a:buNone/>
              <a:defRPr b="1">
                <a:latin typeface="Barlow Semi Condensed"/>
                <a:ea typeface="Barlow Semi Condensed"/>
                <a:cs typeface="Barlow Semi Condensed"/>
                <a:sym typeface="Barlow Semi Condensed"/>
              </a:defRPr>
            </a:lvl9pPr>
          </a:lstStyle>
          <a:p/>
        </p:txBody>
      </p:sp>
      <p:sp>
        <p:nvSpPr>
          <p:cNvPr id="643" name="Google Shape;643;p43"/>
          <p:cNvSpPr txBox="1"/>
          <p:nvPr>
            <p:ph idx="3" type="title"/>
          </p:nvPr>
        </p:nvSpPr>
        <p:spPr>
          <a:xfrm>
            <a:off x="3484419" y="2156725"/>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Font typeface="Anaheim"/>
              <a:buNone/>
              <a:defRPr b="1" sz="2500">
                <a:latin typeface="Anaheim"/>
                <a:ea typeface="Anaheim"/>
                <a:cs typeface="Anaheim"/>
                <a:sym typeface="Anaheim"/>
              </a:defRPr>
            </a:lvl1pPr>
            <a:lvl2pPr lvl="1" rtl="0" algn="ctr">
              <a:spcBef>
                <a:spcPts val="0"/>
              </a:spcBef>
              <a:spcAft>
                <a:spcPts val="0"/>
              </a:spcAft>
              <a:buSzPts val="2500"/>
              <a:buFont typeface="Anaheim"/>
              <a:buNone/>
              <a:defRPr sz="2500">
                <a:latin typeface="Anaheim"/>
                <a:ea typeface="Anaheim"/>
                <a:cs typeface="Anaheim"/>
                <a:sym typeface="Anaheim"/>
              </a:defRPr>
            </a:lvl2pPr>
            <a:lvl3pPr lvl="2" rtl="0" algn="ctr">
              <a:spcBef>
                <a:spcPts val="0"/>
              </a:spcBef>
              <a:spcAft>
                <a:spcPts val="0"/>
              </a:spcAft>
              <a:buSzPts val="2500"/>
              <a:buFont typeface="Anaheim"/>
              <a:buNone/>
              <a:defRPr sz="2500">
                <a:latin typeface="Anaheim"/>
                <a:ea typeface="Anaheim"/>
                <a:cs typeface="Anaheim"/>
                <a:sym typeface="Anaheim"/>
              </a:defRPr>
            </a:lvl3pPr>
            <a:lvl4pPr lvl="3" rtl="0" algn="ctr">
              <a:spcBef>
                <a:spcPts val="0"/>
              </a:spcBef>
              <a:spcAft>
                <a:spcPts val="0"/>
              </a:spcAft>
              <a:buSzPts val="2500"/>
              <a:buFont typeface="Anaheim"/>
              <a:buNone/>
              <a:defRPr sz="2500">
                <a:latin typeface="Anaheim"/>
                <a:ea typeface="Anaheim"/>
                <a:cs typeface="Anaheim"/>
                <a:sym typeface="Anaheim"/>
              </a:defRPr>
            </a:lvl4pPr>
            <a:lvl5pPr lvl="4" rtl="0" algn="ctr">
              <a:spcBef>
                <a:spcPts val="0"/>
              </a:spcBef>
              <a:spcAft>
                <a:spcPts val="0"/>
              </a:spcAft>
              <a:buSzPts val="2500"/>
              <a:buFont typeface="Anaheim"/>
              <a:buNone/>
              <a:defRPr sz="2500">
                <a:latin typeface="Anaheim"/>
                <a:ea typeface="Anaheim"/>
                <a:cs typeface="Anaheim"/>
                <a:sym typeface="Anaheim"/>
              </a:defRPr>
            </a:lvl5pPr>
            <a:lvl6pPr lvl="5" rtl="0" algn="ctr">
              <a:spcBef>
                <a:spcPts val="0"/>
              </a:spcBef>
              <a:spcAft>
                <a:spcPts val="0"/>
              </a:spcAft>
              <a:buSzPts val="2500"/>
              <a:buFont typeface="Anaheim"/>
              <a:buNone/>
              <a:defRPr sz="2500">
                <a:latin typeface="Anaheim"/>
                <a:ea typeface="Anaheim"/>
                <a:cs typeface="Anaheim"/>
                <a:sym typeface="Anaheim"/>
              </a:defRPr>
            </a:lvl6pPr>
            <a:lvl7pPr lvl="6" rtl="0" algn="ctr">
              <a:spcBef>
                <a:spcPts val="0"/>
              </a:spcBef>
              <a:spcAft>
                <a:spcPts val="0"/>
              </a:spcAft>
              <a:buSzPts val="2500"/>
              <a:buFont typeface="Anaheim"/>
              <a:buNone/>
              <a:defRPr sz="2500">
                <a:latin typeface="Anaheim"/>
                <a:ea typeface="Anaheim"/>
                <a:cs typeface="Anaheim"/>
                <a:sym typeface="Anaheim"/>
              </a:defRPr>
            </a:lvl7pPr>
            <a:lvl8pPr lvl="7" rtl="0" algn="ctr">
              <a:spcBef>
                <a:spcPts val="0"/>
              </a:spcBef>
              <a:spcAft>
                <a:spcPts val="0"/>
              </a:spcAft>
              <a:buSzPts val="2500"/>
              <a:buFont typeface="Anaheim"/>
              <a:buNone/>
              <a:defRPr sz="2500">
                <a:latin typeface="Anaheim"/>
                <a:ea typeface="Anaheim"/>
                <a:cs typeface="Anaheim"/>
                <a:sym typeface="Anaheim"/>
              </a:defRPr>
            </a:lvl8pPr>
            <a:lvl9pPr lvl="8" rtl="0" algn="ctr">
              <a:spcBef>
                <a:spcPts val="0"/>
              </a:spcBef>
              <a:spcAft>
                <a:spcPts val="0"/>
              </a:spcAft>
              <a:buSzPts val="2500"/>
              <a:buFont typeface="Anaheim"/>
              <a:buNone/>
              <a:defRPr sz="2500">
                <a:latin typeface="Anaheim"/>
                <a:ea typeface="Anaheim"/>
                <a:cs typeface="Anaheim"/>
                <a:sym typeface="Anaheim"/>
              </a:defRPr>
            </a:lvl9pPr>
          </a:lstStyle>
          <a:p/>
        </p:txBody>
      </p:sp>
      <p:sp>
        <p:nvSpPr>
          <p:cNvPr id="644" name="Google Shape;644;p43"/>
          <p:cNvSpPr txBox="1"/>
          <p:nvPr>
            <p:ph idx="4" type="subTitle"/>
          </p:nvPr>
        </p:nvSpPr>
        <p:spPr>
          <a:xfrm>
            <a:off x="3484421" y="2684425"/>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Barlow Semi Condensed"/>
              <a:buNone/>
              <a:defRPr b="1" sz="1600">
                <a:latin typeface="Barlow Semi Condensed"/>
                <a:ea typeface="Barlow Semi Condensed"/>
                <a:cs typeface="Barlow Semi Condensed"/>
                <a:sym typeface="Barlow Semi Condensed"/>
              </a:defRPr>
            </a:lvl1pPr>
            <a:lvl2pPr lvl="1" rtl="0" algn="ctr">
              <a:lnSpc>
                <a:spcPct val="100000"/>
              </a:lnSpc>
              <a:spcBef>
                <a:spcPts val="0"/>
              </a:spcBef>
              <a:spcAft>
                <a:spcPts val="0"/>
              </a:spcAft>
              <a:buSzPts val="1600"/>
              <a:buFont typeface="Barlow Semi Condensed"/>
              <a:buNone/>
              <a:defRPr b="1">
                <a:latin typeface="Barlow Semi Condensed"/>
                <a:ea typeface="Barlow Semi Condensed"/>
                <a:cs typeface="Barlow Semi Condensed"/>
                <a:sym typeface="Barlow Semi Condensed"/>
              </a:defRPr>
            </a:lvl2pPr>
            <a:lvl3pPr lvl="2" rtl="0" algn="ctr">
              <a:lnSpc>
                <a:spcPct val="100000"/>
              </a:lnSpc>
              <a:spcBef>
                <a:spcPts val="1600"/>
              </a:spcBef>
              <a:spcAft>
                <a:spcPts val="0"/>
              </a:spcAft>
              <a:buSzPts val="1600"/>
              <a:buFont typeface="Barlow Semi Condensed"/>
              <a:buNone/>
              <a:defRPr b="1">
                <a:latin typeface="Barlow Semi Condensed"/>
                <a:ea typeface="Barlow Semi Condensed"/>
                <a:cs typeface="Barlow Semi Condensed"/>
                <a:sym typeface="Barlow Semi Condensed"/>
              </a:defRPr>
            </a:lvl3pPr>
            <a:lvl4pPr lvl="3" rtl="0" algn="ctr">
              <a:lnSpc>
                <a:spcPct val="100000"/>
              </a:lnSpc>
              <a:spcBef>
                <a:spcPts val="1600"/>
              </a:spcBef>
              <a:spcAft>
                <a:spcPts val="0"/>
              </a:spcAft>
              <a:buSzPts val="1600"/>
              <a:buFont typeface="Barlow Semi Condensed"/>
              <a:buNone/>
              <a:defRPr b="1">
                <a:latin typeface="Barlow Semi Condensed"/>
                <a:ea typeface="Barlow Semi Condensed"/>
                <a:cs typeface="Barlow Semi Condensed"/>
                <a:sym typeface="Barlow Semi Condensed"/>
              </a:defRPr>
            </a:lvl4pPr>
            <a:lvl5pPr lvl="4" rtl="0" algn="ctr">
              <a:lnSpc>
                <a:spcPct val="100000"/>
              </a:lnSpc>
              <a:spcBef>
                <a:spcPts val="1600"/>
              </a:spcBef>
              <a:spcAft>
                <a:spcPts val="0"/>
              </a:spcAft>
              <a:buSzPts val="1600"/>
              <a:buFont typeface="Barlow Semi Condensed"/>
              <a:buNone/>
              <a:defRPr b="1">
                <a:latin typeface="Barlow Semi Condensed"/>
                <a:ea typeface="Barlow Semi Condensed"/>
                <a:cs typeface="Barlow Semi Condensed"/>
                <a:sym typeface="Barlow Semi Condensed"/>
              </a:defRPr>
            </a:lvl5pPr>
            <a:lvl6pPr lvl="5" rtl="0" algn="ctr">
              <a:lnSpc>
                <a:spcPct val="100000"/>
              </a:lnSpc>
              <a:spcBef>
                <a:spcPts val="1600"/>
              </a:spcBef>
              <a:spcAft>
                <a:spcPts val="0"/>
              </a:spcAft>
              <a:buSzPts val="1600"/>
              <a:buFont typeface="Barlow Semi Condensed"/>
              <a:buNone/>
              <a:defRPr b="1">
                <a:latin typeface="Barlow Semi Condensed"/>
                <a:ea typeface="Barlow Semi Condensed"/>
                <a:cs typeface="Barlow Semi Condensed"/>
                <a:sym typeface="Barlow Semi Condensed"/>
              </a:defRPr>
            </a:lvl6pPr>
            <a:lvl7pPr lvl="6" rtl="0" algn="ctr">
              <a:lnSpc>
                <a:spcPct val="100000"/>
              </a:lnSpc>
              <a:spcBef>
                <a:spcPts val="1600"/>
              </a:spcBef>
              <a:spcAft>
                <a:spcPts val="0"/>
              </a:spcAft>
              <a:buSzPts val="1600"/>
              <a:buFont typeface="Barlow Semi Condensed"/>
              <a:buNone/>
              <a:defRPr b="1">
                <a:latin typeface="Barlow Semi Condensed"/>
                <a:ea typeface="Barlow Semi Condensed"/>
                <a:cs typeface="Barlow Semi Condensed"/>
                <a:sym typeface="Barlow Semi Condensed"/>
              </a:defRPr>
            </a:lvl7pPr>
            <a:lvl8pPr lvl="7" rtl="0" algn="ctr">
              <a:lnSpc>
                <a:spcPct val="100000"/>
              </a:lnSpc>
              <a:spcBef>
                <a:spcPts val="1600"/>
              </a:spcBef>
              <a:spcAft>
                <a:spcPts val="0"/>
              </a:spcAft>
              <a:buSzPts val="1600"/>
              <a:buFont typeface="Barlow Semi Condensed"/>
              <a:buNone/>
              <a:defRPr b="1">
                <a:latin typeface="Barlow Semi Condensed"/>
                <a:ea typeface="Barlow Semi Condensed"/>
                <a:cs typeface="Barlow Semi Condensed"/>
                <a:sym typeface="Barlow Semi Condensed"/>
              </a:defRPr>
            </a:lvl8pPr>
            <a:lvl9pPr lvl="8" rtl="0" algn="ctr">
              <a:lnSpc>
                <a:spcPct val="100000"/>
              </a:lnSpc>
              <a:spcBef>
                <a:spcPts val="1600"/>
              </a:spcBef>
              <a:spcAft>
                <a:spcPts val="1600"/>
              </a:spcAft>
              <a:buSzPts val="1600"/>
              <a:buFont typeface="Barlow Semi Condensed"/>
              <a:buNone/>
              <a:defRPr b="1">
                <a:latin typeface="Barlow Semi Condensed"/>
                <a:ea typeface="Barlow Semi Condensed"/>
                <a:cs typeface="Barlow Semi Condensed"/>
                <a:sym typeface="Barlow Semi Condensed"/>
              </a:defRPr>
            </a:lvl9pPr>
          </a:lstStyle>
          <a:p/>
        </p:txBody>
      </p:sp>
      <p:sp>
        <p:nvSpPr>
          <p:cNvPr id="645" name="Google Shape;645;p43"/>
          <p:cNvSpPr txBox="1"/>
          <p:nvPr>
            <p:ph idx="5" type="title"/>
          </p:nvPr>
        </p:nvSpPr>
        <p:spPr>
          <a:xfrm>
            <a:off x="6031146" y="2156725"/>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Font typeface="Anaheim"/>
              <a:buNone/>
              <a:defRPr b="1" sz="2500">
                <a:latin typeface="Anaheim"/>
                <a:ea typeface="Anaheim"/>
                <a:cs typeface="Anaheim"/>
                <a:sym typeface="Anaheim"/>
              </a:defRPr>
            </a:lvl1pPr>
            <a:lvl2pPr lvl="1" rtl="0" algn="ctr">
              <a:spcBef>
                <a:spcPts val="0"/>
              </a:spcBef>
              <a:spcAft>
                <a:spcPts val="0"/>
              </a:spcAft>
              <a:buSzPts val="2500"/>
              <a:buFont typeface="Anaheim"/>
              <a:buNone/>
              <a:defRPr sz="2500">
                <a:latin typeface="Anaheim"/>
                <a:ea typeface="Anaheim"/>
                <a:cs typeface="Anaheim"/>
                <a:sym typeface="Anaheim"/>
              </a:defRPr>
            </a:lvl2pPr>
            <a:lvl3pPr lvl="2" rtl="0" algn="ctr">
              <a:spcBef>
                <a:spcPts val="0"/>
              </a:spcBef>
              <a:spcAft>
                <a:spcPts val="0"/>
              </a:spcAft>
              <a:buSzPts val="2500"/>
              <a:buFont typeface="Anaheim"/>
              <a:buNone/>
              <a:defRPr sz="2500">
                <a:latin typeface="Anaheim"/>
                <a:ea typeface="Anaheim"/>
                <a:cs typeface="Anaheim"/>
                <a:sym typeface="Anaheim"/>
              </a:defRPr>
            </a:lvl3pPr>
            <a:lvl4pPr lvl="3" rtl="0" algn="ctr">
              <a:spcBef>
                <a:spcPts val="0"/>
              </a:spcBef>
              <a:spcAft>
                <a:spcPts val="0"/>
              </a:spcAft>
              <a:buSzPts val="2500"/>
              <a:buFont typeface="Anaheim"/>
              <a:buNone/>
              <a:defRPr sz="2500">
                <a:latin typeface="Anaheim"/>
                <a:ea typeface="Anaheim"/>
                <a:cs typeface="Anaheim"/>
                <a:sym typeface="Anaheim"/>
              </a:defRPr>
            </a:lvl4pPr>
            <a:lvl5pPr lvl="4" rtl="0" algn="ctr">
              <a:spcBef>
                <a:spcPts val="0"/>
              </a:spcBef>
              <a:spcAft>
                <a:spcPts val="0"/>
              </a:spcAft>
              <a:buSzPts val="2500"/>
              <a:buFont typeface="Anaheim"/>
              <a:buNone/>
              <a:defRPr sz="2500">
                <a:latin typeface="Anaheim"/>
                <a:ea typeface="Anaheim"/>
                <a:cs typeface="Anaheim"/>
                <a:sym typeface="Anaheim"/>
              </a:defRPr>
            </a:lvl5pPr>
            <a:lvl6pPr lvl="5" rtl="0" algn="ctr">
              <a:spcBef>
                <a:spcPts val="0"/>
              </a:spcBef>
              <a:spcAft>
                <a:spcPts val="0"/>
              </a:spcAft>
              <a:buSzPts val="2500"/>
              <a:buFont typeface="Anaheim"/>
              <a:buNone/>
              <a:defRPr sz="2500">
                <a:latin typeface="Anaheim"/>
                <a:ea typeface="Anaheim"/>
                <a:cs typeface="Anaheim"/>
                <a:sym typeface="Anaheim"/>
              </a:defRPr>
            </a:lvl6pPr>
            <a:lvl7pPr lvl="6" rtl="0" algn="ctr">
              <a:spcBef>
                <a:spcPts val="0"/>
              </a:spcBef>
              <a:spcAft>
                <a:spcPts val="0"/>
              </a:spcAft>
              <a:buSzPts val="2500"/>
              <a:buFont typeface="Anaheim"/>
              <a:buNone/>
              <a:defRPr sz="2500">
                <a:latin typeface="Anaheim"/>
                <a:ea typeface="Anaheim"/>
                <a:cs typeface="Anaheim"/>
                <a:sym typeface="Anaheim"/>
              </a:defRPr>
            </a:lvl7pPr>
            <a:lvl8pPr lvl="7" rtl="0" algn="ctr">
              <a:spcBef>
                <a:spcPts val="0"/>
              </a:spcBef>
              <a:spcAft>
                <a:spcPts val="0"/>
              </a:spcAft>
              <a:buSzPts val="2500"/>
              <a:buFont typeface="Anaheim"/>
              <a:buNone/>
              <a:defRPr sz="2500">
                <a:latin typeface="Anaheim"/>
                <a:ea typeface="Anaheim"/>
                <a:cs typeface="Anaheim"/>
                <a:sym typeface="Anaheim"/>
              </a:defRPr>
            </a:lvl8pPr>
            <a:lvl9pPr lvl="8" rtl="0" algn="ctr">
              <a:spcBef>
                <a:spcPts val="0"/>
              </a:spcBef>
              <a:spcAft>
                <a:spcPts val="0"/>
              </a:spcAft>
              <a:buSzPts val="2500"/>
              <a:buFont typeface="Anaheim"/>
              <a:buNone/>
              <a:defRPr sz="2500">
                <a:latin typeface="Anaheim"/>
                <a:ea typeface="Anaheim"/>
                <a:cs typeface="Anaheim"/>
                <a:sym typeface="Anaheim"/>
              </a:defRPr>
            </a:lvl9pPr>
          </a:lstStyle>
          <a:p/>
        </p:txBody>
      </p:sp>
      <p:sp>
        <p:nvSpPr>
          <p:cNvPr id="646" name="Google Shape;646;p43"/>
          <p:cNvSpPr txBox="1"/>
          <p:nvPr>
            <p:ph idx="6" type="subTitle"/>
          </p:nvPr>
        </p:nvSpPr>
        <p:spPr>
          <a:xfrm>
            <a:off x="6031149" y="2684425"/>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Font typeface="Barlow Semi Condensed"/>
              <a:buNone/>
              <a:defRPr b="1" sz="1600">
                <a:latin typeface="Barlow Semi Condensed"/>
                <a:ea typeface="Barlow Semi Condensed"/>
                <a:cs typeface="Barlow Semi Condensed"/>
                <a:sym typeface="Barlow Semi Condensed"/>
              </a:defRPr>
            </a:lvl1pPr>
            <a:lvl2pPr lvl="1" rtl="0" algn="ctr">
              <a:lnSpc>
                <a:spcPct val="100000"/>
              </a:lnSpc>
              <a:spcBef>
                <a:spcPts val="0"/>
              </a:spcBef>
              <a:spcAft>
                <a:spcPts val="0"/>
              </a:spcAft>
              <a:buSzPts val="1600"/>
              <a:buFont typeface="Barlow Semi Condensed"/>
              <a:buNone/>
              <a:defRPr b="1">
                <a:latin typeface="Barlow Semi Condensed"/>
                <a:ea typeface="Barlow Semi Condensed"/>
                <a:cs typeface="Barlow Semi Condensed"/>
                <a:sym typeface="Barlow Semi Condensed"/>
              </a:defRPr>
            </a:lvl2pPr>
            <a:lvl3pPr lvl="2" rtl="0" algn="ctr">
              <a:lnSpc>
                <a:spcPct val="100000"/>
              </a:lnSpc>
              <a:spcBef>
                <a:spcPts val="1600"/>
              </a:spcBef>
              <a:spcAft>
                <a:spcPts val="0"/>
              </a:spcAft>
              <a:buSzPts val="1600"/>
              <a:buFont typeface="Barlow Semi Condensed"/>
              <a:buNone/>
              <a:defRPr b="1">
                <a:latin typeface="Barlow Semi Condensed"/>
                <a:ea typeface="Barlow Semi Condensed"/>
                <a:cs typeface="Barlow Semi Condensed"/>
                <a:sym typeface="Barlow Semi Condensed"/>
              </a:defRPr>
            </a:lvl3pPr>
            <a:lvl4pPr lvl="3" rtl="0" algn="ctr">
              <a:lnSpc>
                <a:spcPct val="100000"/>
              </a:lnSpc>
              <a:spcBef>
                <a:spcPts val="1600"/>
              </a:spcBef>
              <a:spcAft>
                <a:spcPts val="0"/>
              </a:spcAft>
              <a:buSzPts val="1600"/>
              <a:buFont typeface="Barlow Semi Condensed"/>
              <a:buNone/>
              <a:defRPr b="1">
                <a:latin typeface="Barlow Semi Condensed"/>
                <a:ea typeface="Barlow Semi Condensed"/>
                <a:cs typeface="Barlow Semi Condensed"/>
                <a:sym typeface="Barlow Semi Condensed"/>
              </a:defRPr>
            </a:lvl4pPr>
            <a:lvl5pPr lvl="4" rtl="0" algn="ctr">
              <a:lnSpc>
                <a:spcPct val="100000"/>
              </a:lnSpc>
              <a:spcBef>
                <a:spcPts val="1600"/>
              </a:spcBef>
              <a:spcAft>
                <a:spcPts val="0"/>
              </a:spcAft>
              <a:buSzPts val="1600"/>
              <a:buFont typeface="Barlow Semi Condensed"/>
              <a:buNone/>
              <a:defRPr b="1">
                <a:latin typeface="Barlow Semi Condensed"/>
                <a:ea typeface="Barlow Semi Condensed"/>
                <a:cs typeface="Barlow Semi Condensed"/>
                <a:sym typeface="Barlow Semi Condensed"/>
              </a:defRPr>
            </a:lvl5pPr>
            <a:lvl6pPr lvl="5" rtl="0" algn="ctr">
              <a:lnSpc>
                <a:spcPct val="100000"/>
              </a:lnSpc>
              <a:spcBef>
                <a:spcPts val="1600"/>
              </a:spcBef>
              <a:spcAft>
                <a:spcPts val="0"/>
              </a:spcAft>
              <a:buSzPts val="1600"/>
              <a:buFont typeface="Barlow Semi Condensed"/>
              <a:buNone/>
              <a:defRPr b="1">
                <a:latin typeface="Barlow Semi Condensed"/>
                <a:ea typeface="Barlow Semi Condensed"/>
                <a:cs typeface="Barlow Semi Condensed"/>
                <a:sym typeface="Barlow Semi Condensed"/>
              </a:defRPr>
            </a:lvl6pPr>
            <a:lvl7pPr lvl="6" rtl="0" algn="ctr">
              <a:lnSpc>
                <a:spcPct val="100000"/>
              </a:lnSpc>
              <a:spcBef>
                <a:spcPts val="1600"/>
              </a:spcBef>
              <a:spcAft>
                <a:spcPts val="0"/>
              </a:spcAft>
              <a:buSzPts val="1600"/>
              <a:buFont typeface="Barlow Semi Condensed"/>
              <a:buNone/>
              <a:defRPr b="1">
                <a:latin typeface="Barlow Semi Condensed"/>
                <a:ea typeface="Barlow Semi Condensed"/>
                <a:cs typeface="Barlow Semi Condensed"/>
                <a:sym typeface="Barlow Semi Condensed"/>
              </a:defRPr>
            </a:lvl7pPr>
            <a:lvl8pPr lvl="7" rtl="0" algn="ctr">
              <a:lnSpc>
                <a:spcPct val="100000"/>
              </a:lnSpc>
              <a:spcBef>
                <a:spcPts val="1600"/>
              </a:spcBef>
              <a:spcAft>
                <a:spcPts val="0"/>
              </a:spcAft>
              <a:buSzPts val="1600"/>
              <a:buFont typeface="Barlow Semi Condensed"/>
              <a:buNone/>
              <a:defRPr b="1">
                <a:latin typeface="Barlow Semi Condensed"/>
                <a:ea typeface="Barlow Semi Condensed"/>
                <a:cs typeface="Barlow Semi Condensed"/>
                <a:sym typeface="Barlow Semi Condensed"/>
              </a:defRPr>
            </a:lvl8pPr>
            <a:lvl9pPr lvl="8" rtl="0" algn="ctr">
              <a:lnSpc>
                <a:spcPct val="100000"/>
              </a:lnSpc>
              <a:spcBef>
                <a:spcPts val="1600"/>
              </a:spcBef>
              <a:spcAft>
                <a:spcPts val="1600"/>
              </a:spcAft>
              <a:buSzPts val="1600"/>
              <a:buFont typeface="Barlow Semi Condensed"/>
              <a:buNone/>
              <a:defRPr b="1">
                <a:latin typeface="Barlow Semi Condensed"/>
                <a:ea typeface="Barlow Semi Condensed"/>
                <a:cs typeface="Barlow Semi Condensed"/>
                <a:sym typeface="Barlow Semi Condensed"/>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647" name="Shape 647"/>
        <p:cNvGrpSpPr/>
        <p:nvPr/>
      </p:nvGrpSpPr>
      <p:grpSpPr>
        <a:xfrm>
          <a:off x="0" y="0"/>
          <a:ext cx="0" cy="0"/>
          <a:chOff x="0" y="0"/>
          <a:chExt cx="0" cy="0"/>
        </a:xfrm>
      </p:grpSpPr>
      <p:sp>
        <p:nvSpPr>
          <p:cNvPr id="648" name="Google Shape;648;p44"/>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49" name="Google Shape;649;p44"/>
          <p:cNvSpPr txBox="1"/>
          <p:nvPr>
            <p:ph idx="2" type="title"/>
          </p:nvPr>
        </p:nvSpPr>
        <p:spPr>
          <a:xfrm>
            <a:off x="2424850" y="1618250"/>
            <a:ext cx="19782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50" name="Google Shape;650;p44"/>
          <p:cNvSpPr txBox="1"/>
          <p:nvPr>
            <p:ph idx="1" type="subTitle"/>
          </p:nvPr>
        </p:nvSpPr>
        <p:spPr>
          <a:xfrm>
            <a:off x="2424850" y="2204775"/>
            <a:ext cx="1978200" cy="66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600"/>
              <a:buNone/>
              <a:defRPr/>
            </a:lvl2pPr>
            <a:lvl3pPr lvl="2" rtl="0" algn="ctr">
              <a:lnSpc>
                <a:spcPct val="100000"/>
              </a:lnSpc>
              <a:spcBef>
                <a:spcPts val="1600"/>
              </a:spcBef>
              <a:spcAft>
                <a:spcPts val="0"/>
              </a:spcAft>
              <a:buSzPts val="1600"/>
              <a:buNone/>
              <a:defRPr/>
            </a:lvl3pPr>
            <a:lvl4pPr lvl="3" rtl="0" algn="ctr">
              <a:lnSpc>
                <a:spcPct val="100000"/>
              </a:lnSpc>
              <a:spcBef>
                <a:spcPts val="1600"/>
              </a:spcBef>
              <a:spcAft>
                <a:spcPts val="0"/>
              </a:spcAft>
              <a:buSzPts val="1600"/>
              <a:buNone/>
              <a:defRPr/>
            </a:lvl4pPr>
            <a:lvl5pPr lvl="4" rtl="0" algn="ctr">
              <a:lnSpc>
                <a:spcPct val="100000"/>
              </a:lnSpc>
              <a:spcBef>
                <a:spcPts val="1600"/>
              </a:spcBef>
              <a:spcAft>
                <a:spcPts val="0"/>
              </a:spcAft>
              <a:buSzPts val="1600"/>
              <a:buNone/>
              <a:defRPr/>
            </a:lvl5pPr>
            <a:lvl6pPr lvl="5" rtl="0" algn="ctr">
              <a:lnSpc>
                <a:spcPct val="100000"/>
              </a:lnSpc>
              <a:spcBef>
                <a:spcPts val="1600"/>
              </a:spcBef>
              <a:spcAft>
                <a:spcPts val="0"/>
              </a:spcAft>
              <a:buSzPts val="1600"/>
              <a:buNone/>
              <a:defRPr/>
            </a:lvl6pPr>
            <a:lvl7pPr lvl="6" rtl="0" algn="ctr">
              <a:lnSpc>
                <a:spcPct val="100000"/>
              </a:lnSpc>
              <a:spcBef>
                <a:spcPts val="1600"/>
              </a:spcBef>
              <a:spcAft>
                <a:spcPts val="0"/>
              </a:spcAft>
              <a:buSzPts val="1600"/>
              <a:buNone/>
              <a:defRPr/>
            </a:lvl7pPr>
            <a:lvl8pPr lvl="7" rtl="0" algn="ctr">
              <a:lnSpc>
                <a:spcPct val="100000"/>
              </a:lnSpc>
              <a:spcBef>
                <a:spcPts val="1600"/>
              </a:spcBef>
              <a:spcAft>
                <a:spcPts val="0"/>
              </a:spcAft>
              <a:buSzPts val="1600"/>
              <a:buNone/>
              <a:defRPr/>
            </a:lvl8pPr>
            <a:lvl9pPr lvl="8" rtl="0" algn="ctr">
              <a:lnSpc>
                <a:spcPct val="100000"/>
              </a:lnSpc>
              <a:spcBef>
                <a:spcPts val="1600"/>
              </a:spcBef>
              <a:spcAft>
                <a:spcPts val="1600"/>
              </a:spcAft>
              <a:buSzPts val="1600"/>
              <a:buNone/>
              <a:defRPr/>
            </a:lvl9pPr>
          </a:lstStyle>
          <a:p/>
        </p:txBody>
      </p:sp>
      <p:sp>
        <p:nvSpPr>
          <p:cNvPr id="651" name="Google Shape;651;p44"/>
          <p:cNvSpPr txBox="1"/>
          <p:nvPr>
            <p:ph idx="3" type="title"/>
          </p:nvPr>
        </p:nvSpPr>
        <p:spPr>
          <a:xfrm>
            <a:off x="4740958" y="1618250"/>
            <a:ext cx="19782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52" name="Google Shape;652;p44"/>
          <p:cNvSpPr txBox="1"/>
          <p:nvPr>
            <p:ph idx="4" type="subTitle"/>
          </p:nvPr>
        </p:nvSpPr>
        <p:spPr>
          <a:xfrm>
            <a:off x="4740954" y="2204775"/>
            <a:ext cx="1978200" cy="66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600"/>
              <a:buNone/>
              <a:defRPr/>
            </a:lvl2pPr>
            <a:lvl3pPr lvl="2" rtl="0" algn="ctr">
              <a:lnSpc>
                <a:spcPct val="100000"/>
              </a:lnSpc>
              <a:spcBef>
                <a:spcPts val="1600"/>
              </a:spcBef>
              <a:spcAft>
                <a:spcPts val="0"/>
              </a:spcAft>
              <a:buSzPts val="1600"/>
              <a:buNone/>
              <a:defRPr/>
            </a:lvl3pPr>
            <a:lvl4pPr lvl="3" rtl="0" algn="ctr">
              <a:lnSpc>
                <a:spcPct val="100000"/>
              </a:lnSpc>
              <a:spcBef>
                <a:spcPts val="1600"/>
              </a:spcBef>
              <a:spcAft>
                <a:spcPts val="0"/>
              </a:spcAft>
              <a:buSzPts val="1600"/>
              <a:buNone/>
              <a:defRPr/>
            </a:lvl4pPr>
            <a:lvl5pPr lvl="4" rtl="0" algn="ctr">
              <a:lnSpc>
                <a:spcPct val="100000"/>
              </a:lnSpc>
              <a:spcBef>
                <a:spcPts val="1600"/>
              </a:spcBef>
              <a:spcAft>
                <a:spcPts val="0"/>
              </a:spcAft>
              <a:buSzPts val="1600"/>
              <a:buNone/>
              <a:defRPr/>
            </a:lvl5pPr>
            <a:lvl6pPr lvl="5" rtl="0" algn="ctr">
              <a:lnSpc>
                <a:spcPct val="100000"/>
              </a:lnSpc>
              <a:spcBef>
                <a:spcPts val="1600"/>
              </a:spcBef>
              <a:spcAft>
                <a:spcPts val="0"/>
              </a:spcAft>
              <a:buSzPts val="1600"/>
              <a:buNone/>
              <a:defRPr/>
            </a:lvl6pPr>
            <a:lvl7pPr lvl="6" rtl="0" algn="ctr">
              <a:lnSpc>
                <a:spcPct val="100000"/>
              </a:lnSpc>
              <a:spcBef>
                <a:spcPts val="1600"/>
              </a:spcBef>
              <a:spcAft>
                <a:spcPts val="0"/>
              </a:spcAft>
              <a:buSzPts val="1600"/>
              <a:buNone/>
              <a:defRPr/>
            </a:lvl7pPr>
            <a:lvl8pPr lvl="7" rtl="0" algn="ctr">
              <a:lnSpc>
                <a:spcPct val="100000"/>
              </a:lnSpc>
              <a:spcBef>
                <a:spcPts val="1600"/>
              </a:spcBef>
              <a:spcAft>
                <a:spcPts val="0"/>
              </a:spcAft>
              <a:buSzPts val="1600"/>
              <a:buNone/>
              <a:defRPr/>
            </a:lvl8pPr>
            <a:lvl9pPr lvl="8" rtl="0" algn="ctr">
              <a:lnSpc>
                <a:spcPct val="100000"/>
              </a:lnSpc>
              <a:spcBef>
                <a:spcPts val="1600"/>
              </a:spcBef>
              <a:spcAft>
                <a:spcPts val="1600"/>
              </a:spcAft>
              <a:buSzPts val="1600"/>
              <a:buNone/>
              <a:defRPr/>
            </a:lvl9pPr>
          </a:lstStyle>
          <a:p/>
        </p:txBody>
      </p:sp>
      <p:sp>
        <p:nvSpPr>
          <p:cNvPr id="653" name="Google Shape;653;p44"/>
          <p:cNvSpPr txBox="1"/>
          <p:nvPr>
            <p:ph idx="5" type="title"/>
          </p:nvPr>
        </p:nvSpPr>
        <p:spPr>
          <a:xfrm>
            <a:off x="2424850" y="3051650"/>
            <a:ext cx="19782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54" name="Google Shape;654;p44"/>
          <p:cNvSpPr txBox="1"/>
          <p:nvPr>
            <p:ph idx="6" type="subTitle"/>
          </p:nvPr>
        </p:nvSpPr>
        <p:spPr>
          <a:xfrm>
            <a:off x="2424850" y="3638175"/>
            <a:ext cx="1978200" cy="66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600"/>
              <a:buNone/>
              <a:defRPr/>
            </a:lvl2pPr>
            <a:lvl3pPr lvl="2" rtl="0" algn="ctr">
              <a:lnSpc>
                <a:spcPct val="100000"/>
              </a:lnSpc>
              <a:spcBef>
                <a:spcPts val="1600"/>
              </a:spcBef>
              <a:spcAft>
                <a:spcPts val="0"/>
              </a:spcAft>
              <a:buSzPts val="1600"/>
              <a:buNone/>
              <a:defRPr/>
            </a:lvl3pPr>
            <a:lvl4pPr lvl="3" rtl="0" algn="ctr">
              <a:lnSpc>
                <a:spcPct val="100000"/>
              </a:lnSpc>
              <a:spcBef>
                <a:spcPts val="1600"/>
              </a:spcBef>
              <a:spcAft>
                <a:spcPts val="0"/>
              </a:spcAft>
              <a:buSzPts val="1600"/>
              <a:buNone/>
              <a:defRPr/>
            </a:lvl4pPr>
            <a:lvl5pPr lvl="4" rtl="0" algn="ctr">
              <a:lnSpc>
                <a:spcPct val="100000"/>
              </a:lnSpc>
              <a:spcBef>
                <a:spcPts val="1600"/>
              </a:spcBef>
              <a:spcAft>
                <a:spcPts val="0"/>
              </a:spcAft>
              <a:buSzPts val="1600"/>
              <a:buNone/>
              <a:defRPr/>
            </a:lvl5pPr>
            <a:lvl6pPr lvl="5" rtl="0" algn="ctr">
              <a:lnSpc>
                <a:spcPct val="100000"/>
              </a:lnSpc>
              <a:spcBef>
                <a:spcPts val="1600"/>
              </a:spcBef>
              <a:spcAft>
                <a:spcPts val="0"/>
              </a:spcAft>
              <a:buSzPts val="1600"/>
              <a:buNone/>
              <a:defRPr/>
            </a:lvl6pPr>
            <a:lvl7pPr lvl="6" rtl="0" algn="ctr">
              <a:lnSpc>
                <a:spcPct val="100000"/>
              </a:lnSpc>
              <a:spcBef>
                <a:spcPts val="1600"/>
              </a:spcBef>
              <a:spcAft>
                <a:spcPts val="0"/>
              </a:spcAft>
              <a:buSzPts val="1600"/>
              <a:buNone/>
              <a:defRPr/>
            </a:lvl7pPr>
            <a:lvl8pPr lvl="7" rtl="0" algn="ctr">
              <a:lnSpc>
                <a:spcPct val="100000"/>
              </a:lnSpc>
              <a:spcBef>
                <a:spcPts val="1600"/>
              </a:spcBef>
              <a:spcAft>
                <a:spcPts val="0"/>
              </a:spcAft>
              <a:buSzPts val="1600"/>
              <a:buNone/>
              <a:defRPr/>
            </a:lvl8pPr>
            <a:lvl9pPr lvl="8" rtl="0" algn="ctr">
              <a:lnSpc>
                <a:spcPct val="100000"/>
              </a:lnSpc>
              <a:spcBef>
                <a:spcPts val="1600"/>
              </a:spcBef>
              <a:spcAft>
                <a:spcPts val="1600"/>
              </a:spcAft>
              <a:buSzPts val="1600"/>
              <a:buNone/>
              <a:defRPr/>
            </a:lvl9pPr>
          </a:lstStyle>
          <a:p/>
        </p:txBody>
      </p:sp>
      <p:sp>
        <p:nvSpPr>
          <p:cNvPr id="655" name="Google Shape;655;p44"/>
          <p:cNvSpPr txBox="1"/>
          <p:nvPr>
            <p:ph idx="7" type="title"/>
          </p:nvPr>
        </p:nvSpPr>
        <p:spPr>
          <a:xfrm>
            <a:off x="4740958" y="3051650"/>
            <a:ext cx="19782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56" name="Google Shape;656;p44"/>
          <p:cNvSpPr txBox="1"/>
          <p:nvPr>
            <p:ph idx="8" type="subTitle"/>
          </p:nvPr>
        </p:nvSpPr>
        <p:spPr>
          <a:xfrm>
            <a:off x="4740954" y="3638175"/>
            <a:ext cx="1978200" cy="665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600"/>
              <a:buNone/>
              <a:defRPr/>
            </a:lvl2pPr>
            <a:lvl3pPr lvl="2" rtl="0" algn="ctr">
              <a:lnSpc>
                <a:spcPct val="100000"/>
              </a:lnSpc>
              <a:spcBef>
                <a:spcPts val="1600"/>
              </a:spcBef>
              <a:spcAft>
                <a:spcPts val="0"/>
              </a:spcAft>
              <a:buSzPts val="1600"/>
              <a:buNone/>
              <a:defRPr/>
            </a:lvl3pPr>
            <a:lvl4pPr lvl="3" rtl="0" algn="ctr">
              <a:lnSpc>
                <a:spcPct val="100000"/>
              </a:lnSpc>
              <a:spcBef>
                <a:spcPts val="1600"/>
              </a:spcBef>
              <a:spcAft>
                <a:spcPts val="0"/>
              </a:spcAft>
              <a:buSzPts val="1600"/>
              <a:buNone/>
              <a:defRPr/>
            </a:lvl4pPr>
            <a:lvl5pPr lvl="4" rtl="0" algn="ctr">
              <a:lnSpc>
                <a:spcPct val="100000"/>
              </a:lnSpc>
              <a:spcBef>
                <a:spcPts val="1600"/>
              </a:spcBef>
              <a:spcAft>
                <a:spcPts val="0"/>
              </a:spcAft>
              <a:buSzPts val="1600"/>
              <a:buNone/>
              <a:defRPr/>
            </a:lvl5pPr>
            <a:lvl6pPr lvl="5" rtl="0" algn="ctr">
              <a:lnSpc>
                <a:spcPct val="100000"/>
              </a:lnSpc>
              <a:spcBef>
                <a:spcPts val="1600"/>
              </a:spcBef>
              <a:spcAft>
                <a:spcPts val="0"/>
              </a:spcAft>
              <a:buSzPts val="1600"/>
              <a:buNone/>
              <a:defRPr/>
            </a:lvl6pPr>
            <a:lvl7pPr lvl="6" rtl="0" algn="ctr">
              <a:lnSpc>
                <a:spcPct val="100000"/>
              </a:lnSpc>
              <a:spcBef>
                <a:spcPts val="1600"/>
              </a:spcBef>
              <a:spcAft>
                <a:spcPts val="0"/>
              </a:spcAft>
              <a:buSzPts val="1600"/>
              <a:buNone/>
              <a:defRPr/>
            </a:lvl7pPr>
            <a:lvl8pPr lvl="7" rtl="0" algn="ctr">
              <a:lnSpc>
                <a:spcPct val="100000"/>
              </a:lnSpc>
              <a:spcBef>
                <a:spcPts val="1600"/>
              </a:spcBef>
              <a:spcAft>
                <a:spcPts val="0"/>
              </a:spcAft>
              <a:buSzPts val="1600"/>
              <a:buNone/>
              <a:defRPr/>
            </a:lvl8pPr>
            <a:lvl9pPr lvl="8" rtl="0" algn="ctr">
              <a:lnSpc>
                <a:spcPct val="100000"/>
              </a:lnSpc>
              <a:spcBef>
                <a:spcPts val="1600"/>
              </a:spcBef>
              <a:spcAft>
                <a:spcPts val="1600"/>
              </a:spcAft>
              <a:buSzPts val="16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657" name="Shape 657"/>
        <p:cNvGrpSpPr/>
        <p:nvPr/>
      </p:nvGrpSpPr>
      <p:grpSpPr>
        <a:xfrm>
          <a:off x="0" y="0"/>
          <a:ext cx="0" cy="0"/>
          <a:chOff x="0" y="0"/>
          <a:chExt cx="0" cy="0"/>
        </a:xfrm>
      </p:grpSpPr>
      <p:sp>
        <p:nvSpPr>
          <p:cNvPr id="658" name="Google Shape;658;p45"/>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59" name="Google Shape;659;p45"/>
          <p:cNvSpPr txBox="1"/>
          <p:nvPr>
            <p:ph idx="2" type="title"/>
          </p:nvPr>
        </p:nvSpPr>
        <p:spPr>
          <a:xfrm>
            <a:off x="1101175" y="168285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60" name="Google Shape;660;p45"/>
          <p:cNvSpPr txBox="1"/>
          <p:nvPr>
            <p:ph idx="1" type="subTitle"/>
          </p:nvPr>
        </p:nvSpPr>
        <p:spPr>
          <a:xfrm>
            <a:off x="1101175" y="2210550"/>
            <a:ext cx="1986000" cy="52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rgbClr val="242424"/>
                </a:solidFill>
              </a:defRPr>
            </a:lvl1pPr>
            <a:lvl2pPr lvl="1" rtl="0" algn="ctr">
              <a:lnSpc>
                <a:spcPct val="100000"/>
              </a:lnSpc>
              <a:spcBef>
                <a:spcPts val="0"/>
              </a:spcBef>
              <a:spcAft>
                <a:spcPts val="0"/>
              </a:spcAft>
              <a:buSzPts val="1600"/>
              <a:buNone/>
              <a:defRPr/>
            </a:lvl2pPr>
            <a:lvl3pPr lvl="2" rtl="0" algn="ctr">
              <a:lnSpc>
                <a:spcPct val="100000"/>
              </a:lnSpc>
              <a:spcBef>
                <a:spcPts val="1600"/>
              </a:spcBef>
              <a:spcAft>
                <a:spcPts val="0"/>
              </a:spcAft>
              <a:buSzPts val="1600"/>
              <a:buNone/>
              <a:defRPr/>
            </a:lvl3pPr>
            <a:lvl4pPr lvl="3" rtl="0" algn="ctr">
              <a:lnSpc>
                <a:spcPct val="100000"/>
              </a:lnSpc>
              <a:spcBef>
                <a:spcPts val="1600"/>
              </a:spcBef>
              <a:spcAft>
                <a:spcPts val="0"/>
              </a:spcAft>
              <a:buSzPts val="1600"/>
              <a:buNone/>
              <a:defRPr/>
            </a:lvl4pPr>
            <a:lvl5pPr lvl="4" rtl="0" algn="ctr">
              <a:lnSpc>
                <a:spcPct val="100000"/>
              </a:lnSpc>
              <a:spcBef>
                <a:spcPts val="1600"/>
              </a:spcBef>
              <a:spcAft>
                <a:spcPts val="0"/>
              </a:spcAft>
              <a:buSzPts val="1600"/>
              <a:buNone/>
              <a:defRPr/>
            </a:lvl5pPr>
            <a:lvl6pPr lvl="5" rtl="0" algn="ctr">
              <a:lnSpc>
                <a:spcPct val="100000"/>
              </a:lnSpc>
              <a:spcBef>
                <a:spcPts val="1600"/>
              </a:spcBef>
              <a:spcAft>
                <a:spcPts val="0"/>
              </a:spcAft>
              <a:buSzPts val="1600"/>
              <a:buNone/>
              <a:defRPr/>
            </a:lvl6pPr>
            <a:lvl7pPr lvl="6" rtl="0" algn="ctr">
              <a:lnSpc>
                <a:spcPct val="100000"/>
              </a:lnSpc>
              <a:spcBef>
                <a:spcPts val="1600"/>
              </a:spcBef>
              <a:spcAft>
                <a:spcPts val="0"/>
              </a:spcAft>
              <a:buSzPts val="1600"/>
              <a:buNone/>
              <a:defRPr/>
            </a:lvl7pPr>
            <a:lvl8pPr lvl="7" rtl="0" algn="ctr">
              <a:lnSpc>
                <a:spcPct val="100000"/>
              </a:lnSpc>
              <a:spcBef>
                <a:spcPts val="1600"/>
              </a:spcBef>
              <a:spcAft>
                <a:spcPts val="0"/>
              </a:spcAft>
              <a:buSzPts val="1600"/>
              <a:buNone/>
              <a:defRPr/>
            </a:lvl8pPr>
            <a:lvl9pPr lvl="8" rtl="0" algn="ctr">
              <a:lnSpc>
                <a:spcPct val="100000"/>
              </a:lnSpc>
              <a:spcBef>
                <a:spcPts val="1600"/>
              </a:spcBef>
              <a:spcAft>
                <a:spcPts val="1600"/>
              </a:spcAft>
              <a:buSzPts val="1600"/>
              <a:buNone/>
              <a:defRPr/>
            </a:lvl9pPr>
          </a:lstStyle>
          <a:p/>
        </p:txBody>
      </p:sp>
      <p:sp>
        <p:nvSpPr>
          <p:cNvPr id="661" name="Google Shape;661;p45"/>
          <p:cNvSpPr txBox="1"/>
          <p:nvPr>
            <p:ph idx="3" type="title"/>
          </p:nvPr>
        </p:nvSpPr>
        <p:spPr>
          <a:xfrm>
            <a:off x="3578948" y="168285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62" name="Google Shape;662;p45"/>
          <p:cNvSpPr txBox="1"/>
          <p:nvPr>
            <p:ph idx="4" type="subTitle"/>
          </p:nvPr>
        </p:nvSpPr>
        <p:spPr>
          <a:xfrm>
            <a:off x="3579000" y="2210550"/>
            <a:ext cx="1986000" cy="52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rgbClr val="242424"/>
                </a:solidFill>
              </a:defRPr>
            </a:lvl1pPr>
            <a:lvl2pPr lvl="1" rtl="0" algn="ctr">
              <a:lnSpc>
                <a:spcPct val="100000"/>
              </a:lnSpc>
              <a:spcBef>
                <a:spcPts val="0"/>
              </a:spcBef>
              <a:spcAft>
                <a:spcPts val="0"/>
              </a:spcAft>
              <a:buSzPts val="1600"/>
              <a:buNone/>
              <a:defRPr/>
            </a:lvl2pPr>
            <a:lvl3pPr lvl="2" rtl="0" algn="ctr">
              <a:lnSpc>
                <a:spcPct val="100000"/>
              </a:lnSpc>
              <a:spcBef>
                <a:spcPts val="1600"/>
              </a:spcBef>
              <a:spcAft>
                <a:spcPts val="0"/>
              </a:spcAft>
              <a:buSzPts val="1600"/>
              <a:buNone/>
              <a:defRPr/>
            </a:lvl3pPr>
            <a:lvl4pPr lvl="3" rtl="0" algn="ctr">
              <a:lnSpc>
                <a:spcPct val="100000"/>
              </a:lnSpc>
              <a:spcBef>
                <a:spcPts val="1600"/>
              </a:spcBef>
              <a:spcAft>
                <a:spcPts val="0"/>
              </a:spcAft>
              <a:buSzPts val="1600"/>
              <a:buNone/>
              <a:defRPr/>
            </a:lvl4pPr>
            <a:lvl5pPr lvl="4" rtl="0" algn="ctr">
              <a:lnSpc>
                <a:spcPct val="100000"/>
              </a:lnSpc>
              <a:spcBef>
                <a:spcPts val="1600"/>
              </a:spcBef>
              <a:spcAft>
                <a:spcPts val="0"/>
              </a:spcAft>
              <a:buSzPts val="1600"/>
              <a:buNone/>
              <a:defRPr/>
            </a:lvl5pPr>
            <a:lvl6pPr lvl="5" rtl="0" algn="ctr">
              <a:lnSpc>
                <a:spcPct val="100000"/>
              </a:lnSpc>
              <a:spcBef>
                <a:spcPts val="1600"/>
              </a:spcBef>
              <a:spcAft>
                <a:spcPts val="0"/>
              </a:spcAft>
              <a:buSzPts val="1600"/>
              <a:buNone/>
              <a:defRPr/>
            </a:lvl6pPr>
            <a:lvl7pPr lvl="6" rtl="0" algn="ctr">
              <a:lnSpc>
                <a:spcPct val="100000"/>
              </a:lnSpc>
              <a:spcBef>
                <a:spcPts val="1600"/>
              </a:spcBef>
              <a:spcAft>
                <a:spcPts val="0"/>
              </a:spcAft>
              <a:buSzPts val="1600"/>
              <a:buNone/>
              <a:defRPr/>
            </a:lvl7pPr>
            <a:lvl8pPr lvl="7" rtl="0" algn="ctr">
              <a:lnSpc>
                <a:spcPct val="100000"/>
              </a:lnSpc>
              <a:spcBef>
                <a:spcPts val="1600"/>
              </a:spcBef>
              <a:spcAft>
                <a:spcPts val="0"/>
              </a:spcAft>
              <a:buSzPts val="1600"/>
              <a:buNone/>
              <a:defRPr/>
            </a:lvl8pPr>
            <a:lvl9pPr lvl="8" rtl="0" algn="ctr">
              <a:lnSpc>
                <a:spcPct val="100000"/>
              </a:lnSpc>
              <a:spcBef>
                <a:spcPts val="1600"/>
              </a:spcBef>
              <a:spcAft>
                <a:spcPts val="1600"/>
              </a:spcAft>
              <a:buSzPts val="1600"/>
              <a:buNone/>
              <a:defRPr/>
            </a:lvl9pPr>
          </a:lstStyle>
          <a:p/>
        </p:txBody>
      </p:sp>
      <p:sp>
        <p:nvSpPr>
          <p:cNvPr id="663" name="Google Shape;663;p45"/>
          <p:cNvSpPr txBox="1"/>
          <p:nvPr>
            <p:ph idx="5" type="title"/>
          </p:nvPr>
        </p:nvSpPr>
        <p:spPr>
          <a:xfrm>
            <a:off x="1101175" y="311625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64" name="Google Shape;664;p45"/>
          <p:cNvSpPr txBox="1"/>
          <p:nvPr>
            <p:ph idx="6" type="subTitle"/>
          </p:nvPr>
        </p:nvSpPr>
        <p:spPr>
          <a:xfrm>
            <a:off x="1101175" y="3643950"/>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rgbClr val="242424"/>
                </a:solidFill>
              </a:defRPr>
            </a:lvl1pPr>
            <a:lvl2pPr lvl="1" rtl="0" algn="ctr">
              <a:lnSpc>
                <a:spcPct val="100000"/>
              </a:lnSpc>
              <a:spcBef>
                <a:spcPts val="0"/>
              </a:spcBef>
              <a:spcAft>
                <a:spcPts val="0"/>
              </a:spcAft>
              <a:buSzPts val="1600"/>
              <a:buNone/>
              <a:defRPr/>
            </a:lvl2pPr>
            <a:lvl3pPr lvl="2" rtl="0" algn="ctr">
              <a:lnSpc>
                <a:spcPct val="100000"/>
              </a:lnSpc>
              <a:spcBef>
                <a:spcPts val="1600"/>
              </a:spcBef>
              <a:spcAft>
                <a:spcPts val="0"/>
              </a:spcAft>
              <a:buSzPts val="1600"/>
              <a:buNone/>
              <a:defRPr/>
            </a:lvl3pPr>
            <a:lvl4pPr lvl="3" rtl="0" algn="ctr">
              <a:lnSpc>
                <a:spcPct val="100000"/>
              </a:lnSpc>
              <a:spcBef>
                <a:spcPts val="1600"/>
              </a:spcBef>
              <a:spcAft>
                <a:spcPts val="0"/>
              </a:spcAft>
              <a:buSzPts val="1600"/>
              <a:buNone/>
              <a:defRPr/>
            </a:lvl4pPr>
            <a:lvl5pPr lvl="4" rtl="0" algn="ctr">
              <a:lnSpc>
                <a:spcPct val="100000"/>
              </a:lnSpc>
              <a:spcBef>
                <a:spcPts val="1600"/>
              </a:spcBef>
              <a:spcAft>
                <a:spcPts val="0"/>
              </a:spcAft>
              <a:buSzPts val="1600"/>
              <a:buNone/>
              <a:defRPr/>
            </a:lvl5pPr>
            <a:lvl6pPr lvl="5" rtl="0" algn="ctr">
              <a:lnSpc>
                <a:spcPct val="100000"/>
              </a:lnSpc>
              <a:spcBef>
                <a:spcPts val="1600"/>
              </a:spcBef>
              <a:spcAft>
                <a:spcPts val="0"/>
              </a:spcAft>
              <a:buSzPts val="1600"/>
              <a:buNone/>
              <a:defRPr/>
            </a:lvl6pPr>
            <a:lvl7pPr lvl="6" rtl="0" algn="ctr">
              <a:lnSpc>
                <a:spcPct val="100000"/>
              </a:lnSpc>
              <a:spcBef>
                <a:spcPts val="1600"/>
              </a:spcBef>
              <a:spcAft>
                <a:spcPts val="0"/>
              </a:spcAft>
              <a:buSzPts val="1600"/>
              <a:buNone/>
              <a:defRPr/>
            </a:lvl7pPr>
            <a:lvl8pPr lvl="7" rtl="0" algn="ctr">
              <a:lnSpc>
                <a:spcPct val="100000"/>
              </a:lnSpc>
              <a:spcBef>
                <a:spcPts val="1600"/>
              </a:spcBef>
              <a:spcAft>
                <a:spcPts val="0"/>
              </a:spcAft>
              <a:buSzPts val="1600"/>
              <a:buNone/>
              <a:defRPr/>
            </a:lvl8pPr>
            <a:lvl9pPr lvl="8" rtl="0" algn="ctr">
              <a:lnSpc>
                <a:spcPct val="100000"/>
              </a:lnSpc>
              <a:spcBef>
                <a:spcPts val="1600"/>
              </a:spcBef>
              <a:spcAft>
                <a:spcPts val="1600"/>
              </a:spcAft>
              <a:buSzPts val="1600"/>
              <a:buNone/>
              <a:defRPr/>
            </a:lvl9pPr>
          </a:lstStyle>
          <a:p/>
        </p:txBody>
      </p:sp>
      <p:sp>
        <p:nvSpPr>
          <p:cNvPr id="665" name="Google Shape;665;p45"/>
          <p:cNvSpPr txBox="1"/>
          <p:nvPr>
            <p:ph idx="7" type="title"/>
          </p:nvPr>
        </p:nvSpPr>
        <p:spPr>
          <a:xfrm>
            <a:off x="3578948" y="311625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66" name="Google Shape;666;p45"/>
          <p:cNvSpPr txBox="1"/>
          <p:nvPr>
            <p:ph idx="8" type="subTitle"/>
          </p:nvPr>
        </p:nvSpPr>
        <p:spPr>
          <a:xfrm>
            <a:off x="3578948" y="3643950"/>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rgbClr val="242424"/>
                </a:solidFill>
              </a:defRPr>
            </a:lvl1pPr>
            <a:lvl2pPr lvl="1" rtl="0" algn="ctr">
              <a:lnSpc>
                <a:spcPct val="100000"/>
              </a:lnSpc>
              <a:spcBef>
                <a:spcPts val="0"/>
              </a:spcBef>
              <a:spcAft>
                <a:spcPts val="0"/>
              </a:spcAft>
              <a:buSzPts val="1600"/>
              <a:buNone/>
              <a:defRPr/>
            </a:lvl2pPr>
            <a:lvl3pPr lvl="2" rtl="0" algn="ctr">
              <a:lnSpc>
                <a:spcPct val="100000"/>
              </a:lnSpc>
              <a:spcBef>
                <a:spcPts val="1600"/>
              </a:spcBef>
              <a:spcAft>
                <a:spcPts val="0"/>
              </a:spcAft>
              <a:buSzPts val="1600"/>
              <a:buNone/>
              <a:defRPr/>
            </a:lvl3pPr>
            <a:lvl4pPr lvl="3" rtl="0" algn="ctr">
              <a:lnSpc>
                <a:spcPct val="100000"/>
              </a:lnSpc>
              <a:spcBef>
                <a:spcPts val="1600"/>
              </a:spcBef>
              <a:spcAft>
                <a:spcPts val="0"/>
              </a:spcAft>
              <a:buSzPts val="1600"/>
              <a:buNone/>
              <a:defRPr/>
            </a:lvl4pPr>
            <a:lvl5pPr lvl="4" rtl="0" algn="ctr">
              <a:lnSpc>
                <a:spcPct val="100000"/>
              </a:lnSpc>
              <a:spcBef>
                <a:spcPts val="1600"/>
              </a:spcBef>
              <a:spcAft>
                <a:spcPts val="0"/>
              </a:spcAft>
              <a:buSzPts val="1600"/>
              <a:buNone/>
              <a:defRPr/>
            </a:lvl5pPr>
            <a:lvl6pPr lvl="5" rtl="0" algn="ctr">
              <a:lnSpc>
                <a:spcPct val="100000"/>
              </a:lnSpc>
              <a:spcBef>
                <a:spcPts val="1600"/>
              </a:spcBef>
              <a:spcAft>
                <a:spcPts val="0"/>
              </a:spcAft>
              <a:buSzPts val="1600"/>
              <a:buNone/>
              <a:defRPr/>
            </a:lvl6pPr>
            <a:lvl7pPr lvl="6" rtl="0" algn="ctr">
              <a:lnSpc>
                <a:spcPct val="100000"/>
              </a:lnSpc>
              <a:spcBef>
                <a:spcPts val="1600"/>
              </a:spcBef>
              <a:spcAft>
                <a:spcPts val="0"/>
              </a:spcAft>
              <a:buSzPts val="1600"/>
              <a:buNone/>
              <a:defRPr/>
            </a:lvl7pPr>
            <a:lvl8pPr lvl="7" rtl="0" algn="ctr">
              <a:lnSpc>
                <a:spcPct val="100000"/>
              </a:lnSpc>
              <a:spcBef>
                <a:spcPts val="1600"/>
              </a:spcBef>
              <a:spcAft>
                <a:spcPts val="0"/>
              </a:spcAft>
              <a:buSzPts val="1600"/>
              <a:buNone/>
              <a:defRPr/>
            </a:lvl8pPr>
            <a:lvl9pPr lvl="8" rtl="0" algn="ctr">
              <a:lnSpc>
                <a:spcPct val="100000"/>
              </a:lnSpc>
              <a:spcBef>
                <a:spcPts val="1600"/>
              </a:spcBef>
              <a:spcAft>
                <a:spcPts val="1600"/>
              </a:spcAft>
              <a:buSzPts val="1600"/>
              <a:buNone/>
              <a:defRPr/>
            </a:lvl9pPr>
          </a:lstStyle>
          <a:p/>
        </p:txBody>
      </p:sp>
      <p:sp>
        <p:nvSpPr>
          <p:cNvPr id="667" name="Google Shape;667;p45"/>
          <p:cNvSpPr txBox="1"/>
          <p:nvPr>
            <p:ph idx="9" type="title"/>
          </p:nvPr>
        </p:nvSpPr>
        <p:spPr>
          <a:xfrm>
            <a:off x="6056727" y="168285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68" name="Google Shape;668;p45"/>
          <p:cNvSpPr txBox="1"/>
          <p:nvPr>
            <p:ph idx="13" type="subTitle"/>
          </p:nvPr>
        </p:nvSpPr>
        <p:spPr>
          <a:xfrm>
            <a:off x="6056725" y="2210550"/>
            <a:ext cx="1986000" cy="52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rgbClr val="242424"/>
                </a:solidFill>
              </a:defRPr>
            </a:lvl1pPr>
            <a:lvl2pPr lvl="1" rtl="0" algn="ctr">
              <a:lnSpc>
                <a:spcPct val="100000"/>
              </a:lnSpc>
              <a:spcBef>
                <a:spcPts val="0"/>
              </a:spcBef>
              <a:spcAft>
                <a:spcPts val="0"/>
              </a:spcAft>
              <a:buSzPts val="1600"/>
              <a:buNone/>
              <a:defRPr/>
            </a:lvl2pPr>
            <a:lvl3pPr lvl="2" rtl="0" algn="ctr">
              <a:lnSpc>
                <a:spcPct val="100000"/>
              </a:lnSpc>
              <a:spcBef>
                <a:spcPts val="1600"/>
              </a:spcBef>
              <a:spcAft>
                <a:spcPts val="0"/>
              </a:spcAft>
              <a:buSzPts val="1600"/>
              <a:buNone/>
              <a:defRPr/>
            </a:lvl3pPr>
            <a:lvl4pPr lvl="3" rtl="0" algn="ctr">
              <a:lnSpc>
                <a:spcPct val="100000"/>
              </a:lnSpc>
              <a:spcBef>
                <a:spcPts val="1600"/>
              </a:spcBef>
              <a:spcAft>
                <a:spcPts val="0"/>
              </a:spcAft>
              <a:buSzPts val="1600"/>
              <a:buNone/>
              <a:defRPr/>
            </a:lvl4pPr>
            <a:lvl5pPr lvl="4" rtl="0" algn="ctr">
              <a:lnSpc>
                <a:spcPct val="100000"/>
              </a:lnSpc>
              <a:spcBef>
                <a:spcPts val="1600"/>
              </a:spcBef>
              <a:spcAft>
                <a:spcPts val="0"/>
              </a:spcAft>
              <a:buSzPts val="1600"/>
              <a:buNone/>
              <a:defRPr/>
            </a:lvl5pPr>
            <a:lvl6pPr lvl="5" rtl="0" algn="ctr">
              <a:lnSpc>
                <a:spcPct val="100000"/>
              </a:lnSpc>
              <a:spcBef>
                <a:spcPts val="1600"/>
              </a:spcBef>
              <a:spcAft>
                <a:spcPts val="0"/>
              </a:spcAft>
              <a:buSzPts val="1600"/>
              <a:buNone/>
              <a:defRPr/>
            </a:lvl6pPr>
            <a:lvl7pPr lvl="6" rtl="0" algn="ctr">
              <a:lnSpc>
                <a:spcPct val="100000"/>
              </a:lnSpc>
              <a:spcBef>
                <a:spcPts val="1600"/>
              </a:spcBef>
              <a:spcAft>
                <a:spcPts val="0"/>
              </a:spcAft>
              <a:buSzPts val="1600"/>
              <a:buNone/>
              <a:defRPr/>
            </a:lvl7pPr>
            <a:lvl8pPr lvl="7" rtl="0" algn="ctr">
              <a:lnSpc>
                <a:spcPct val="100000"/>
              </a:lnSpc>
              <a:spcBef>
                <a:spcPts val="1600"/>
              </a:spcBef>
              <a:spcAft>
                <a:spcPts val="0"/>
              </a:spcAft>
              <a:buSzPts val="1600"/>
              <a:buNone/>
              <a:defRPr/>
            </a:lvl8pPr>
            <a:lvl9pPr lvl="8" rtl="0" algn="ctr">
              <a:lnSpc>
                <a:spcPct val="100000"/>
              </a:lnSpc>
              <a:spcBef>
                <a:spcPts val="1600"/>
              </a:spcBef>
              <a:spcAft>
                <a:spcPts val="1600"/>
              </a:spcAft>
              <a:buSzPts val="1600"/>
              <a:buNone/>
              <a:defRPr/>
            </a:lvl9pPr>
          </a:lstStyle>
          <a:p/>
        </p:txBody>
      </p:sp>
      <p:sp>
        <p:nvSpPr>
          <p:cNvPr id="669" name="Google Shape;669;p45"/>
          <p:cNvSpPr txBox="1"/>
          <p:nvPr>
            <p:ph idx="14" type="title"/>
          </p:nvPr>
        </p:nvSpPr>
        <p:spPr>
          <a:xfrm>
            <a:off x="6056727" y="3116250"/>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70" name="Google Shape;670;p45"/>
          <p:cNvSpPr txBox="1"/>
          <p:nvPr>
            <p:ph idx="15" type="subTitle"/>
          </p:nvPr>
        </p:nvSpPr>
        <p:spPr>
          <a:xfrm>
            <a:off x="6056727" y="3643950"/>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rgbClr val="242424"/>
                </a:solidFill>
              </a:defRPr>
            </a:lvl1pPr>
            <a:lvl2pPr lvl="1" rtl="0" algn="ctr">
              <a:lnSpc>
                <a:spcPct val="100000"/>
              </a:lnSpc>
              <a:spcBef>
                <a:spcPts val="0"/>
              </a:spcBef>
              <a:spcAft>
                <a:spcPts val="0"/>
              </a:spcAft>
              <a:buSzPts val="1600"/>
              <a:buNone/>
              <a:defRPr/>
            </a:lvl2pPr>
            <a:lvl3pPr lvl="2" rtl="0" algn="ctr">
              <a:lnSpc>
                <a:spcPct val="100000"/>
              </a:lnSpc>
              <a:spcBef>
                <a:spcPts val="1600"/>
              </a:spcBef>
              <a:spcAft>
                <a:spcPts val="0"/>
              </a:spcAft>
              <a:buSzPts val="1600"/>
              <a:buNone/>
              <a:defRPr/>
            </a:lvl3pPr>
            <a:lvl4pPr lvl="3" rtl="0" algn="ctr">
              <a:lnSpc>
                <a:spcPct val="100000"/>
              </a:lnSpc>
              <a:spcBef>
                <a:spcPts val="1600"/>
              </a:spcBef>
              <a:spcAft>
                <a:spcPts val="0"/>
              </a:spcAft>
              <a:buSzPts val="1600"/>
              <a:buNone/>
              <a:defRPr/>
            </a:lvl4pPr>
            <a:lvl5pPr lvl="4" rtl="0" algn="ctr">
              <a:lnSpc>
                <a:spcPct val="100000"/>
              </a:lnSpc>
              <a:spcBef>
                <a:spcPts val="1600"/>
              </a:spcBef>
              <a:spcAft>
                <a:spcPts val="0"/>
              </a:spcAft>
              <a:buSzPts val="1600"/>
              <a:buNone/>
              <a:defRPr/>
            </a:lvl5pPr>
            <a:lvl6pPr lvl="5" rtl="0" algn="ctr">
              <a:lnSpc>
                <a:spcPct val="100000"/>
              </a:lnSpc>
              <a:spcBef>
                <a:spcPts val="1600"/>
              </a:spcBef>
              <a:spcAft>
                <a:spcPts val="0"/>
              </a:spcAft>
              <a:buSzPts val="1600"/>
              <a:buNone/>
              <a:defRPr/>
            </a:lvl6pPr>
            <a:lvl7pPr lvl="6" rtl="0" algn="ctr">
              <a:lnSpc>
                <a:spcPct val="100000"/>
              </a:lnSpc>
              <a:spcBef>
                <a:spcPts val="1600"/>
              </a:spcBef>
              <a:spcAft>
                <a:spcPts val="0"/>
              </a:spcAft>
              <a:buSzPts val="1600"/>
              <a:buNone/>
              <a:defRPr/>
            </a:lvl7pPr>
            <a:lvl8pPr lvl="7" rtl="0" algn="ctr">
              <a:lnSpc>
                <a:spcPct val="100000"/>
              </a:lnSpc>
              <a:spcBef>
                <a:spcPts val="1600"/>
              </a:spcBef>
              <a:spcAft>
                <a:spcPts val="0"/>
              </a:spcAft>
              <a:buSzPts val="1600"/>
              <a:buNone/>
              <a:defRPr/>
            </a:lvl8pPr>
            <a:lvl9pPr lvl="8" rtl="0" algn="ctr">
              <a:lnSpc>
                <a:spcPct val="100000"/>
              </a:lnSpc>
              <a:spcBef>
                <a:spcPts val="1600"/>
              </a:spcBef>
              <a:spcAft>
                <a:spcPts val="1600"/>
              </a:spcAft>
              <a:buSzPts val="16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671" name="Shape 671"/>
        <p:cNvGrpSpPr/>
        <p:nvPr/>
      </p:nvGrpSpPr>
      <p:grpSpPr>
        <a:xfrm>
          <a:off x="0" y="0"/>
          <a:ext cx="0" cy="0"/>
          <a:chOff x="0" y="0"/>
          <a:chExt cx="0" cy="0"/>
        </a:xfrm>
      </p:grpSpPr>
      <p:sp>
        <p:nvSpPr>
          <p:cNvPr id="672" name="Google Shape;672;p46"/>
          <p:cNvSpPr txBox="1"/>
          <p:nvPr>
            <p:ph hasCustomPrompt="1" type="title"/>
          </p:nvPr>
        </p:nvSpPr>
        <p:spPr>
          <a:xfrm>
            <a:off x="713100" y="2324000"/>
            <a:ext cx="22581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673" name="Google Shape;673;p46"/>
          <p:cNvSpPr txBox="1"/>
          <p:nvPr>
            <p:ph idx="1" type="subTitle"/>
          </p:nvPr>
        </p:nvSpPr>
        <p:spPr>
          <a:xfrm>
            <a:off x="713100" y="3092902"/>
            <a:ext cx="2258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solidFill>
                  <a:srgbClr val="242424"/>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674" name="Google Shape;674;p46"/>
          <p:cNvSpPr txBox="1"/>
          <p:nvPr>
            <p:ph hasCustomPrompt="1" idx="2" type="title"/>
          </p:nvPr>
        </p:nvSpPr>
        <p:spPr>
          <a:xfrm>
            <a:off x="3442950" y="2323990"/>
            <a:ext cx="22581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675" name="Google Shape;675;p46"/>
          <p:cNvSpPr txBox="1"/>
          <p:nvPr>
            <p:ph idx="3" type="subTitle"/>
          </p:nvPr>
        </p:nvSpPr>
        <p:spPr>
          <a:xfrm>
            <a:off x="3442950" y="3092876"/>
            <a:ext cx="2258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solidFill>
                  <a:srgbClr val="242424"/>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676" name="Google Shape;676;p46"/>
          <p:cNvSpPr txBox="1"/>
          <p:nvPr>
            <p:ph hasCustomPrompt="1" idx="4" type="title"/>
          </p:nvPr>
        </p:nvSpPr>
        <p:spPr>
          <a:xfrm>
            <a:off x="6172800" y="2323996"/>
            <a:ext cx="22581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677" name="Google Shape;677;p46"/>
          <p:cNvSpPr txBox="1"/>
          <p:nvPr>
            <p:ph idx="5" type="subTitle"/>
          </p:nvPr>
        </p:nvSpPr>
        <p:spPr>
          <a:xfrm>
            <a:off x="6172800" y="3092873"/>
            <a:ext cx="2258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solidFill>
                  <a:srgbClr val="242424"/>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678" name="Shape 678"/>
        <p:cNvGrpSpPr/>
        <p:nvPr/>
      </p:nvGrpSpPr>
      <p:grpSpPr>
        <a:xfrm>
          <a:off x="0" y="0"/>
          <a:ext cx="0" cy="0"/>
          <a:chOff x="0" y="0"/>
          <a:chExt cx="0" cy="0"/>
        </a:xfrm>
      </p:grpSpPr>
      <p:sp>
        <p:nvSpPr>
          <p:cNvPr id="679" name="Google Shape;679;p47"/>
          <p:cNvSpPr txBox="1"/>
          <p:nvPr>
            <p:ph type="title"/>
          </p:nvPr>
        </p:nvSpPr>
        <p:spPr>
          <a:xfrm>
            <a:off x="720000" y="539412"/>
            <a:ext cx="4294800" cy="8730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80" name="Google Shape;680;p47"/>
          <p:cNvSpPr txBox="1"/>
          <p:nvPr>
            <p:ph idx="1" type="subTitle"/>
          </p:nvPr>
        </p:nvSpPr>
        <p:spPr>
          <a:xfrm>
            <a:off x="720000" y="2117375"/>
            <a:ext cx="3434700" cy="674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a:lvl2pPr>
            <a:lvl3pPr lvl="2" rtl="0" algn="ctr">
              <a:lnSpc>
                <a:spcPct val="100000"/>
              </a:lnSpc>
              <a:spcBef>
                <a:spcPts val="1600"/>
              </a:spcBef>
              <a:spcAft>
                <a:spcPts val="0"/>
              </a:spcAft>
              <a:buSzPts val="1600"/>
              <a:buNone/>
              <a:defRPr/>
            </a:lvl3pPr>
            <a:lvl4pPr lvl="3" rtl="0" algn="ctr">
              <a:lnSpc>
                <a:spcPct val="100000"/>
              </a:lnSpc>
              <a:spcBef>
                <a:spcPts val="1600"/>
              </a:spcBef>
              <a:spcAft>
                <a:spcPts val="0"/>
              </a:spcAft>
              <a:buSzPts val="1600"/>
              <a:buNone/>
              <a:defRPr/>
            </a:lvl4pPr>
            <a:lvl5pPr lvl="4" rtl="0" algn="ctr">
              <a:lnSpc>
                <a:spcPct val="100000"/>
              </a:lnSpc>
              <a:spcBef>
                <a:spcPts val="1600"/>
              </a:spcBef>
              <a:spcAft>
                <a:spcPts val="0"/>
              </a:spcAft>
              <a:buSzPts val="1600"/>
              <a:buNone/>
              <a:defRPr/>
            </a:lvl5pPr>
            <a:lvl6pPr lvl="5" rtl="0" algn="ctr">
              <a:lnSpc>
                <a:spcPct val="100000"/>
              </a:lnSpc>
              <a:spcBef>
                <a:spcPts val="1600"/>
              </a:spcBef>
              <a:spcAft>
                <a:spcPts val="0"/>
              </a:spcAft>
              <a:buSzPts val="1600"/>
              <a:buNone/>
              <a:defRPr/>
            </a:lvl6pPr>
            <a:lvl7pPr lvl="6" rtl="0" algn="ctr">
              <a:lnSpc>
                <a:spcPct val="100000"/>
              </a:lnSpc>
              <a:spcBef>
                <a:spcPts val="1600"/>
              </a:spcBef>
              <a:spcAft>
                <a:spcPts val="0"/>
              </a:spcAft>
              <a:buSzPts val="1600"/>
              <a:buNone/>
              <a:defRPr/>
            </a:lvl7pPr>
            <a:lvl8pPr lvl="7" rtl="0" algn="ctr">
              <a:lnSpc>
                <a:spcPct val="100000"/>
              </a:lnSpc>
              <a:spcBef>
                <a:spcPts val="1600"/>
              </a:spcBef>
              <a:spcAft>
                <a:spcPts val="0"/>
              </a:spcAft>
              <a:buSzPts val="1600"/>
              <a:buNone/>
              <a:defRPr/>
            </a:lvl8pPr>
            <a:lvl9pPr lvl="8" rtl="0" algn="ctr">
              <a:lnSpc>
                <a:spcPct val="100000"/>
              </a:lnSpc>
              <a:spcBef>
                <a:spcPts val="1600"/>
              </a:spcBef>
              <a:spcAft>
                <a:spcPts val="1600"/>
              </a:spcAft>
              <a:buSzPts val="1600"/>
              <a:buNone/>
              <a:defRPr/>
            </a:lvl9pPr>
          </a:lstStyle>
          <a:p/>
        </p:txBody>
      </p:sp>
      <p:sp>
        <p:nvSpPr>
          <p:cNvPr id="681" name="Google Shape;681;p47"/>
          <p:cNvSpPr txBox="1"/>
          <p:nvPr>
            <p:ph idx="2" type="subTitle"/>
          </p:nvPr>
        </p:nvSpPr>
        <p:spPr>
          <a:xfrm>
            <a:off x="720000" y="1708450"/>
            <a:ext cx="3434700" cy="408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a:lvl2pPr>
            <a:lvl3pPr lvl="2" rtl="0" algn="ctr">
              <a:lnSpc>
                <a:spcPct val="100000"/>
              </a:lnSpc>
              <a:spcBef>
                <a:spcPts val="1600"/>
              </a:spcBef>
              <a:spcAft>
                <a:spcPts val="0"/>
              </a:spcAft>
              <a:buSzPts val="1600"/>
              <a:buNone/>
              <a:defRPr/>
            </a:lvl3pPr>
            <a:lvl4pPr lvl="3" rtl="0" algn="ctr">
              <a:lnSpc>
                <a:spcPct val="100000"/>
              </a:lnSpc>
              <a:spcBef>
                <a:spcPts val="1600"/>
              </a:spcBef>
              <a:spcAft>
                <a:spcPts val="0"/>
              </a:spcAft>
              <a:buSzPts val="1600"/>
              <a:buNone/>
              <a:defRPr/>
            </a:lvl4pPr>
            <a:lvl5pPr lvl="4" rtl="0" algn="ctr">
              <a:lnSpc>
                <a:spcPct val="100000"/>
              </a:lnSpc>
              <a:spcBef>
                <a:spcPts val="1600"/>
              </a:spcBef>
              <a:spcAft>
                <a:spcPts val="0"/>
              </a:spcAft>
              <a:buSzPts val="1600"/>
              <a:buNone/>
              <a:defRPr/>
            </a:lvl5pPr>
            <a:lvl6pPr lvl="5" rtl="0" algn="ctr">
              <a:lnSpc>
                <a:spcPct val="100000"/>
              </a:lnSpc>
              <a:spcBef>
                <a:spcPts val="1600"/>
              </a:spcBef>
              <a:spcAft>
                <a:spcPts val="0"/>
              </a:spcAft>
              <a:buSzPts val="1600"/>
              <a:buNone/>
              <a:defRPr/>
            </a:lvl6pPr>
            <a:lvl7pPr lvl="6" rtl="0" algn="ctr">
              <a:lnSpc>
                <a:spcPct val="100000"/>
              </a:lnSpc>
              <a:spcBef>
                <a:spcPts val="1600"/>
              </a:spcBef>
              <a:spcAft>
                <a:spcPts val="0"/>
              </a:spcAft>
              <a:buSzPts val="1600"/>
              <a:buNone/>
              <a:defRPr/>
            </a:lvl7pPr>
            <a:lvl8pPr lvl="7" rtl="0" algn="ctr">
              <a:lnSpc>
                <a:spcPct val="100000"/>
              </a:lnSpc>
              <a:spcBef>
                <a:spcPts val="1600"/>
              </a:spcBef>
              <a:spcAft>
                <a:spcPts val="0"/>
              </a:spcAft>
              <a:buSzPts val="1600"/>
              <a:buNone/>
              <a:defRPr/>
            </a:lvl8pPr>
            <a:lvl9pPr lvl="8" rtl="0" algn="ctr">
              <a:lnSpc>
                <a:spcPct val="100000"/>
              </a:lnSpc>
              <a:spcBef>
                <a:spcPts val="1600"/>
              </a:spcBef>
              <a:spcAft>
                <a:spcPts val="1600"/>
              </a:spcAft>
              <a:buSzPts val="16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682" name="Shape 682"/>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683" name="Shape 68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6"/>
          <p:cNvSpPr txBox="1"/>
          <p:nvPr>
            <p:ph type="title"/>
          </p:nvPr>
        </p:nvSpPr>
        <p:spPr>
          <a:xfrm>
            <a:off x="714300" y="537275"/>
            <a:ext cx="7715400" cy="468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44" name="Google Shape;44;p6"/>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45" name="Google Shape;45;p6"/>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46" name="Google Shape;46;p6"/>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47" name="Google Shape;47;p6"/>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8" name="Shape 48"/>
        <p:cNvGrpSpPr/>
        <p:nvPr/>
      </p:nvGrpSpPr>
      <p:grpSpPr>
        <a:xfrm>
          <a:off x="0" y="0"/>
          <a:ext cx="0" cy="0"/>
          <a:chOff x="0" y="0"/>
          <a:chExt cx="0" cy="0"/>
        </a:xfrm>
      </p:grpSpPr>
      <p:sp>
        <p:nvSpPr>
          <p:cNvPr id="49" name="Google Shape;49;p7"/>
          <p:cNvSpPr txBox="1"/>
          <p:nvPr>
            <p:ph idx="1" type="subTitle"/>
          </p:nvPr>
        </p:nvSpPr>
        <p:spPr>
          <a:xfrm>
            <a:off x="714300" y="2052533"/>
            <a:ext cx="3789000" cy="2108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Font typeface="Anaheim"/>
              <a:buChar char="●"/>
              <a:defRPr sz="1400"/>
            </a:lvl1pPr>
            <a:lvl2pPr lvl="1" rtl="0">
              <a:lnSpc>
                <a:spcPct val="100000"/>
              </a:lnSpc>
              <a:spcBef>
                <a:spcPts val="0"/>
              </a:spcBef>
              <a:spcAft>
                <a:spcPts val="0"/>
              </a:spcAft>
              <a:buClr>
                <a:srgbClr val="595959"/>
              </a:buClr>
              <a:buSzPts val="1400"/>
              <a:buFont typeface="Anaheim"/>
              <a:buChar char="○"/>
              <a:defRPr/>
            </a:lvl2pPr>
            <a:lvl3pPr lvl="2" rtl="0">
              <a:lnSpc>
                <a:spcPct val="100000"/>
              </a:lnSpc>
              <a:spcBef>
                <a:spcPts val="0"/>
              </a:spcBef>
              <a:spcAft>
                <a:spcPts val="0"/>
              </a:spcAft>
              <a:buClr>
                <a:srgbClr val="595959"/>
              </a:buClr>
              <a:buSzPts val="1400"/>
              <a:buFont typeface="Anaheim"/>
              <a:buChar char="■"/>
              <a:defRPr/>
            </a:lvl3pPr>
            <a:lvl4pPr lvl="3" rtl="0">
              <a:lnSpc>
                <a:spcPct val="100000"/>
              </a:lnSpc>
              <a:spcBef>
                <a:spcPts val="0"/>
              </a:spcBef>
              <a:spcAft>
                <a:spcPts val="0"/>
              </a:spcAft>
              <a:buClr>
                <a:srgbClr val="595959"/>
              </a:buClr>
              <a:buSzPts val="1400"/>
              <a:buFont typeface="Anaheim"/>
              <a:buChar char="●"/>
              <a:defRPr/>
            </a:lvl4pPr>
            <a:lvl5pPr lvl="4" rtl="0">
              <a:lnSpc>
                <a:spcPct val="100000"/>
              </a:lnSpc>
              <a:spcBef>
                <a:spcPts val="0"/>
              </a:spcBef>
              <a:spcAft>
                <a:spcPts val="0"/>
              </a:spcAft>
              <a:buClr>
                <a:srgbClr val="595959"/>
              </a:buClr>
              <a:buSzPts val="1400"/>
              <a:buFont typeface="Anaheim"/>
              <a:buChar char="○"/>
              <a:defRPr/>
            </a:lvl5pPr>
            <a:lvl6pPr lvl="5" rtl="0">
              <a:lnSpc>
                <a:spcPct val="100000"/>
              </a:lnSpc>
              <a:spcBef>
                <a:spcPts val="0"/>
              </a:spcBef>
              <a:spcAft>
                <a:spcPts val="0"/>
              </a:spcAft>
              <a:buClr>
                <a:srgbClr val="595959"/>
              </a:buClr>
              <a:buSzPts val="1400"/>
              <a:buFont typeface="Anaheim"/>
              <a:buChar char="■"/>
              <a:defRPr/>
            </a:lvl6pPr>
            <a:lvl7pPr lvl="6" rtl="0">
              <a:lnSpc>
                <a:spcPct val="100000"/>
              </a:lnSpc>
              <a:spcBef>
                <a:spcPts val="0"/>
              </a:spcBef>
              <a:spcAft>
                <a:spcPts val="0"/>
              </a:spcAft>
              <a:buClr>
                <a:srgbClr val="595959"/>
              </a:buClr>
              <a:buSzPts val="1400"/>
              <a:buFont typeface="Anaheim"/>
              <a:buChar char="●"/>
              <a:defRPr/>
            </a:lvl7pPr>
            <a:lvl8pPr lvl="7" rtl="0">
              <a:lnSpc>
                <a:spcPct val="100000"/>
              </a:lnSpc>
              <a:spcBef>
                <a:spcPts val="0"/>
              </a:spcBef>
              <a:spcAft>
                <a:spcPts val="0"/>
              </a:spcAft>
              <a:buClr>
                <a:srgbClr val="595959"/>
              </a:buClr>
              <a:buSzPts val="1400"/>
              <a:buFont typeface="Anaheim"/>
              <a:buChar char="○"/>
              <a:defRPr/>
            </a:lvl8pPr>
            <a:lvl9pPr lvl="8" rtl="0">
              <a:lnSpc>
                <a:spcPct val="100000"/>
              </a:lnSpc>
              <a:spcBef>
                <a:spcPts val="0"/>
              </a:spcBef>
              <a:spcAft>
                <a:spcPts val="0"/>
              </a:spcAft>
              <a:buClr>
                <a:srgbClr val="595959"/>
              </a:buClr>
              <a:buSzPts val="1400"/>
              <a:buFont typeface="Anaheim"/>
              <a:buChar char="■"/>
              <a:defRPr/>
            </a:lvl9pPr>
          </a:lstStyle>
          <a:p/>
        </p:txBody>
      </p:sp>
      <p:sp>
        <p:nvSpPr>
          <p:cNvPr id="50" name="Google Shape;50;p7"/>
          <p:cNvSpPr txBox="1"/>
          <p:nvPr>
            <p:ph type="title"/>
          </p:nvPr>
        </p:nvSpPr>
        <p:spPr>
          <a:xfrm>
            <a:off x="714300" y="864708"/>
            <a:ext cx="3634800" cy="1065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1" name="Google Shape;51;p7"/>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52" name="Google Shape;52;p7"/>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cxnSp>
        <p:nvCxnSpPr>
          <p:cNvPr id="53" name="Google Shape;53;p7"/>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54" name="Google Shape;54;p7"/>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 name="Shape 55"/>
        <p:cNvGrpSpPr/>
        <p:nvPr/>
      </p:nvGrpSpPr>
      <p:grpSpPr>
        <a:xfrm>
          <a:off x="0" y="0"/>
          <a:ext cx="0" cy="0"/>
          <a:chOff x="0" y="0"/>
          <a:chExt cx="0" cy="0"/>
        </a:xfrm>
      </p:grpSpPr>
      <p:sp>
        <p:nvSpPr>
          <p:cNvPr id="56" name="Google Shape;56;p8"/>
          <p:cNvSpPr txBox="1"/>
          <p:nvPr>
            <p:ph type="title"/>
          </p:nvPr>
        </p:nvSpPr>
        <p:spPr>
          <a:xfrm>
            <a:off x="2005350" y="1016450"/>
            <a:ext cx="5133300" cy="2869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57" name="Google Shape;57;p8"/>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cxnSp>
        <p:nvCxnSpPr>
          <p:cNvPr id="58" name="Google Shape;58;p8"/>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sp>
        <p:nvSpPr>
          <p:cNvPr id="59" name="Google Shape;59;p8"/>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0" name="Google Shape;60;p8"/>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txBox="1"/>
          <p:nvPr>
            <p:ph type="title"/>
          </p:nvPr>
        </p:nvSpPr>
        <p:spPr>
          <a:xfrm>
            <a:off x="990175" y="1241200"/>
            <a:ext cx="3582000" cy="8892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36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3" name="Google Shape;63;p9"/>
          <p:cNvSpPr txBox="1"/>
          <p:nvPr>
            <p:ph idx="1" type="subTitle"/>
          </p:nvPr>
        </p:nvSpPr>
        <p:spPr>
          <a:xfrm>
            <a:off x="990175" y="2213250"/>
            <a:ext cx="3518100" cy="136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64" name="Google Shape;64;p9"/>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65" name="Google Shape;65;p9"/>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66" name="Google Shape;66;p9"/>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67" name="Google Shape;67;p9"/>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8" name="Shape 68"/>
        <p:cNvGrpSpPr/>
        <p:nvPr/>
      </p:nvGrpSpPr>
      <p:grpSpPr>
        <a:xfrm>
          <a:off x="0" y="0"/>
          <a:ext cx="0" cy="0"/>
          <a:chOff x="0" y="0"/>
          <a:chExt cx="0" cy="0"/>
        </a:xfrm>
      </p:grpSpPr>
      <p:sp>
        <p:nvSpPr>
          <p:cNvPr id="69" name="Google Shape;69;p10"/>
          <p:cNvSpPr txBox="1"/>
          <p:nvPr>
            <p:ph type="title"/>
          </p:nvPr>
        </p:nvSpPr>
        <p:spPr>
          <a:xfrm>
            <a:off x="797700" y="3325911"/>
            <a:ext cx="4287000" cy="1244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70" name="Google Shape;70;p10"/>
          <p:cNvCxnSpPr/>
          <p:nvPr/>
        </p:nvCxnSpPr>
        <p:spPr>
          <a:xfrm>
            <a:off x="1390725" y="430650"/>
            <a:ext cx="7032300" cy="0"/>
          </a:xfrm>
          <a:prstGeom prst="straightConnector1">
            <a:avLst/>
          </a:prstGeom>
          <a:noFill/>
          <a:ln cap="flat" cmpd="sng" w="9525">
            <a:solidFill>
              <a:schemeClr val="dk2"/>
            </a:solidFill>
            <a:prstDash val="solid"/>
            <a:round/>
            <a:headEnd len="med" w="med" type="none"/>
            <a:tailEnd len="med" w="med" type="none"/>
          </a:ln>
        </p:spPr>
      </p:cxnSp>
      <p:cxnSp>
        <p:nvCxnSpPr>
          <p:cNvPr id="71" name="Google Shape;71;p10"/>
          <p:cNvCxnSpPr/>
          <p:nvPr/>
        </p:nvCxnSpPr>
        <p:spPr>
          <a:xfrm>
            <a:off x="723675" y="4712850"/>
            <a:ext cx="6598200" cy="0"/>
          </a:xfrm>
          <a:prstGeom prst="straightConnector1">
            <a:avLst/>
          </a:prstGeom>
          <a:noFill/>
          <a:ln cap="flat" cmpd="sng" w="9525">
            <a:solidFill>
              <a:schemeClr val="dk2"/>
            </a:solidFill>
            <a:prstDash val="solid"/>
            <a:round/>
            <a:headEnd len="med" w="med" type="none"/>
            <a:tailEnd len="med" w="med" type="none"/>
          </a:ln>
        </p:spPr>
      </p:cxnSp>
      <p:sp>
        <p:nvSpPr>
          <p:cNvPr id="72" name="Google Shape;72;p10"/>
          <p:cNvSpPr txBox="1"/>
          <p:nvPr>
            <p:ph idx="2" type="title"/>
          </p:nvPr>
        </p:nvSpPr>
        <p:spPr>
          <a:xfrm>
            <a:off x="625229" y="320375"/>
            <a:ext cx="795300" cy="227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
        <p:nvSpPr>
          <p:cNvPr id="73" name="Google Shape;73;p10"/>
          <p:cNvSpPr txBox="1"/>
          <p:nvPr>
            <p:ph idx="3" type="title"/>
          </p:nvPr>
        </p:nvSpPr>
        <p:spPr>
          <a:xfrm>
            <a:off x="7333775" y="4599150"/>
            <a:ext cx="1176000" cy="227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Barlow Semi Condensed SemiBold"/>
              <a:buNone/>
              <a:defRPr b="1" sz="1000">
                <a:latin typeface="Barlow Semi Condensed"/>
                <a:ea typeface="Barlow Semi Condensed"/>
                <a:cs typeface="Barlow Semi Condensed"/>
                <a:sym typeface="Barlow Semi Condensed"/>
              </a:defRPr>
            </a:lvl1pPr>
            <a:lvl2pPr lvl="1"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2pPr>
            <a:lvl3pPr lvl="2"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3pPr>
            <a:lvl4pPr lvl="3"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4pPr>
            <a:lvl5pPr lvl="4"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5pPr>
            <a:lvl6pPr lvl="5"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6pPr>
            <a:lvl7pPr lvl="6"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7pPr>
            <a:lvl8pPr lvl="7"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8pPr>
            <a:lvl9pPr lvl="8" rtl="0" algn="r">
              <a:spcBef>
                <a:spcPts val="0"/>
              </a:spcBef>
              <a:spcAft>
                <a:spcPts val="0"/>
              </a:spcAft>
              <a:buSzPts val="1400"/>
              <a:buFont typeface="Barlow Semi Condensed SemiBold"/>
              <a:buNone/>
              <a:defRPr sz="1400">
                <a:latin typeface="Barlow Semi Condensed SemiBold"/>
                <a:ea typeface="Barlow Semi Condensed SemiBold"/>
                <a:cs typeface="Barlow Semi Condensed SemiBold"/>
                <a:sym typeface="Barlow Semi Condensed SemiBol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3.xml"/><Relationship Id="rId22" Type="http://schemas.openxmlformats.org/officeDocument/2006/relationships/slideLayout" Target="../slideLayouts/slideLayout45.xml"/><Relationship Id="rId21" Type="http://schemas.openxmlformats.org/officeDocument/2006/relationships/slideLayout" Target="../slideLayouts/slideLayout44.xml"/><Relationship Id="rId24" Type="http://schemas.openxmlformats.org/officeDocument/2006/relationships/slideLayout" Target="../slideLayouts/slideLayout47.xml"/><Relationship Id="rId23" Type="http://schemas.openxmlformats.org/officeDocument/2006/relationships/slideLayout" Target="../slideLayouts/slideLayout46.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25" Type="http://schemas.openxmlformats.org/officeDocument/2006/relationships/theme" Target="../theme/theme3.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19" Type="http://schemas.openxmlformats.org/officeDocument/2006/relationships/slideLayout" Target="../slideLayouts/slideLayout42.xml"/><Relationship Id="rId1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4300" y="549600"/>
            <a:ext cx="7715400" cy="4680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1pPr>
            <a:lvl2pPr lvl="1"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2pPr>
            <a:lvl3pPr lvl="2"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3pPr>
            <a:lvl4pPr lvl="3"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4pPr>
            <a:lvl5pPr lvl="4"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5pPr>
            <a:lvl6pPr lvl="5"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6pPr>
            <a:lvl7pPr lvl="6"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7pPr>
            <a:lvl8pPr lvl="7"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8pPr>
            <a:lvl9pPr lvl="8" rtl="0">
              <a:lnSpc>
                <a:spcPct val="100000"/>
              </a:lnSpc>
              <a:spcBef>
                <a:spcPts val="0"/>
              </a:spcBef>
              <a:spcAft>
                <a:spcPts val="0"/>
              </a:spcAft>
              <a:buClr>
                <a:schemeClr val="dk2"/>
              </a:buClr>
              <a:buSzPts val="3000"/>
              <a:buFont typeface="Candal"/>
              <a:buNone/>
              <a:defRPr sz="3000">
                <a:solidFill>
                  <a:schemeClr val="dk2"/>
                </a:solidFill>
                <a:latin typeface="Candal"/>
                <a:ea typeface="Candal"/>
                <a:cs typeface="Candal"/>
                <a:sym typeface="Candal"/>
              </a:defRPr>
            </a:lvl9pPr>
          </a:lstStyle>
          <a:p/>
        </p:txBody>
      </p:sp>
      <p:sp>
        <p:nvSpPr>
          <p:cNvPr id="7" name="Google Shape;7;p1"/>
          <p:cNvSpPr txBox="1"/>
          <p:nvPr>
            <p:ph idx="1" type="body"/>
          </p:nvPr>
        </p:nvSpPr>
        <p:spPr>
          <a:xfrm>
            <a:off x="714300" y="1152475"/>
            <a:ext cx="77154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1pPr>
            <a:lvl2pPr indent="-317500" lvl="1" marL="914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2pPr>
            <a:lvl3pPr indent="-317500" lvl="2" marL="1371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3pPr>
            <a:lvl4pPr indent="-317500" lvl="3" marL="1828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4pPr>
            <a:lvl5pPr indent="-317500" lvl="4" marL="22860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5pPr>
            <a:lvl6pPr indent="-317500" lvl="5" marL="27432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6pPr>
            <a:lvl7pPr indent="-317500" lvl="6" marL="32004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7pPr>
            <a:lvl8pPr indent="-317500" lvl="7" marL="36576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8pPr>
            <a:lvl9pPr indent="-317500" lvl="8" marL="4114800" rtl="0">
              <a:lnSpc>
                <a:spcPct val="100000"/>
              </a:lnSpc>
              <a:spcBef>
                <a:spcPts val="0"/>
              </a:spcBef>
              <a:spcAft>
                <a:spcPts val="0"/>
              </a:spcAft>
              <a:buClr>
                <a:schemeClr val="dk2"/>
              </a:buClr>
              <a:buSzPts val="1400"/>
              <a:buFont typeface="Barlow Semi Condensed"/>
              <a:buChar char="■"/>
              <a:defRPr>
                <a:solidFill>
                  <a:schemeClr val="dk2"/>
                </a:solidFill>
                <a:latin typeface="Barlow Semi Condensed"/>
                <a:ea typeface="Barlow Semi Condensed"/>
                <a:cs typeface="Barlow Semi Condensed"/>
                <a:sym typeface="Barlow Semi Condense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245" name="Shape 245"/>
        <p:cNvGrpSpPr/>
        <p:nvPr/>
      </p:nvGrpSpPr>
      <p:grpSpPr>
        <a:xfrm>
          <a:off x="0" y="0"/>
          <a:ext cx="0" cy="0"/>
          <a:chOff x="0" y="0"/>
          <a:chExt cx="0" cy="0"/>
        </a:xfrm>
      </p:grpSpPr>
      <p:sp>
        <p:nvSpPr>
          <p:cNvPr id="246" name="Google Shape;246;p25"/>
          <p:cNvSpPr txBox="1"/>
          <p:nvPr>
            <p:ph type="title"/>
          </p:nvPr>
        </p:nvSpPr>
        <p:spPr>
          <a:xfrm>
            <a:off x="713100" y="445025"/>
            <a:ext cx="77178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dk1"/>
              </a:buClr>
              <a:buSzPts val="3500"/>
              <a:buFont typeface="Space Grotesk"/>
              <a:buNone/>
              <a:defRPr b="1" sz="3500">
                <a:solidFill>
                  <a:schemeClr val="dk1"/>
                </a:solidFill>
                <a:latin typeface="Space Grotesk"/>
                <a:ea typeface="Space Grotesk"/>
                <a:cs typeface="Space Grotesk"/>
                <a:sym typeface="Space Grotesk"/>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
        <p:nvSpPr>
          <p:cNvPr id="247" name="Google Shape;247;p25"/>
          <p:cNvSpPr txBox="1"/>
          <p:nvPr>
            <p:ph idx="1" type="body"/>
          </p:nvPr>
        </p:nvSpPr>
        <p:spPr>
          <a:xfrm>
            <a:off x="713100" y="1152475"/>
            <a:ext cx="7717800" cy="3416400"/>
          </a:xfrm>
          <a:prstGeom prst="rect">
            <a:avLst/>
          </a:prstGeom>
          <a:noFill/>
          <a:ln>
            <a:noFill/>
          </a:ln>
        </p:spPr>
        <p:txBody>
          <a:bodyPr anchorCtr="0" anchor="ctr" bIns="91425" lIns="91425" spcFirstLastPara="1" rIns="91425" wrap="square" tIns="91425">
            <a:noAutofit/>
          </a:bodyPr>
          <a:lstStyle>
            <a:lvl1pPr indent="-330200" lvl="0" marL="457200" rtl="0">
              <a:lnSpc>
                <a:spcPct val="115000"/>
              </a:lnSpc>
              <a:spcBef>
                <a:spcPts val="0"/>
              </a:spcBef>
              <a:spcAft>
                <a:spcPts val="0"/>
              </a:spcAft>
              <a:buClr>
                <a:schemeClr val="dk2"/>
              </a:buClr>
              <a:buSzPts val="1600"/>
              <a:buFont typeface="Anaheim"/>
              <a:buChar char="●"/>
              <a:defRPr sz="1600">
                <a:solidFill>
                  <a:schemeClr val="dk2"/>
                </a:solidFill>
                <a:latin typeface="Anaheim"/>
                <a:ea typeface="Anaheim"/>
                <a:cs typeface="Anaheim"/>
                <a:sym typeface="Anaheim"/>
              </a:defRPr>
            </a:lvl1pPr>
            <a:lvl2pPr indent="-330200" lvl="1" marL="914400" rtl="0">
              <a:lnSpc>
                <a:spcPct val="115000"/>
              </a:lnSpc>
              <a:spcBef>
                <a:spcPts val="1600"/>
              </a:spcBef>
              <a:spcAft>
                <a:spcPts val="0"/>
              </a:spcAft>
              <a:buClr>
                <a:schemeClr val="dk2"/>
              </a:buClr>
              <a:buSzPts val="1600"/>
              <a:buFont typeface="Anaheim"/>
              <a:buChar char="○"/>
              <a:defRPr sz="1600">
                <a:solidFill>
                  <a:schemeClr val="dk2"/>
                </a:solidFill>
                <a:latin typeface="Anaheim"/>
                <a:ea typeface="Anaheim"/>
                <a:cs typeface="Anaheim"/>
                <a:sym typeface="Anaheim"/>
              </a:defRPr>
            </a:lvl2pPr>
            <a:lvl3pPr indent="-330200" lvl="2" marL="1371600" rtl="0">
              <a:lnSpc>
                <a:spcPct val="115000"/>
              </a:lnSpc>
              <a:spcBef>
                <a:spcPts val="1600"/>
              </a:spcBef>
              <a:spcAft>
                <a:spcPts val="0"/>
              </a:spcAft>
              <a:buClr>
                <a:schemeClr val="dk2"/>
              </a:buClr>
              <a:buSzPts val="1600"/>
              <a:buFont typeface="Anaheim"/>
              <a:buChar char="■"/>
              <a:defRPr sz="1600">
                <a:solidFill>
                  <a:schemeClr val="dk2"/>
                </a:solidFill>
                <a:latin typeface="Anaheim"/>
                <a:ea typeface="Anaheim"/>
                <a:cs typeface="Anaheim"/>
                <a:sym typeface="Anaheim"/>
              </a:defRPr>
            </a:lvl3pPr>
            <a:lvl4pPr indent="-330200" lvl="3" marL="1828800" rtl="0">
              <a:lnSpc>
                <a:spcPct val="115000"/>
              </a:lnSpc>
              <a:spcBef>
                <a:spcPts val="1600"/>
              </a:spcBef>
              <a:spcAft>
                <a:spcPts val="0"/>
              </a:spcAft>
              <a:buClr>
                <a:schemeClr val="dk2"/>
              </a:buClr>
              <a:buSzPts val="1600"/>
              <a:buFont typeface="Anaheim"/>
              <a:buChar char="●"/>
              <a:defRPr sz="1600">
                <a:solidFill>
                  <a:schemeClr val="dk2"/>
                </a:solidFill>
                <a:latin typeface="Anaheim"/>
                <a:ea typeface="Anaheim"/>
                <a:cs typeface="Anaheim"/>
                <a:sym typeface="Anaheim"/>
              </a:defRPr>
            </a:lvl4pPr>
            <a:lvl5pPr indent="-330200" lvl="4" marL="2286000" rtl="0">
              <a:lnSpc>
                <a:spcPct val="115000"/>
              </a:lnSpc>
              <a:spcBef>
                <a:spcPts val="1600"/>
              </a:spcBef>
              <a:spcAft>
                <a:spcPts val="0"/>
              </a:spcAft>
              <a:buClr>
                <a:schemeClr val="dk2"/>
              </a:buClr>
              <a:buSzPts val="1600"/>
              <a:buFont typeface="Anaheim"/>
              <a:buChar char="○"/>
              <a:defRPr sz="1600">
                <a:solidFill>
                  <a:schemeClr val="dk2"/>
                </a:solidFill>
                <a:latin typeface="Anaheim"/>
                <a:ea typeface="Anaheim"/>
                <a:cs typeface="Anaheim"/>
                <a:sym typeface="Anaheim"/>
              </a:defRPr>
            </a:lvl5pPr>
            <a:lvl6pPr indent="-330200" lvl="5" marL="2743200" rtl="0">
              <a:lnSpc>
                <a:spcPct val="115000"/>
              </a:lnSpc>
              <a:spcBef>
                <a:spcPts val="1600"/>
              </a:spcBef>
              <a:spcAft>
                <a:spcPts val="0"/>
              </a:spcAft>
              <a:buClr>
                <a:schemeClr val="dk2"/>
              </a:buClr>
              <a:buSzPts val="1600"/>
              <a:buFont typeface="Anaheim"/>
              <a:buChar char="■"/>
              <a:defRPr sz="1600">
                <a:solidFill>
                  <a:schemeClr val="dk2"/>
                </a:solidFill>
                <a:latin typeface="Anaheim"/>
                <a:ea typeface="Anaheim"/>
                <a:cs typeface="Anaheim"/>
                <a:sym typeface="Anaheim"/>
              </a:defRPr>
            </a:lvl6pPr>
            <a:lvl7pPr indent="-330200" lvl="6" marL="3200400" rtl="0">
              <a:lnSpc>
                <a:spcPct val="115000"/>
              </a:lnSpc>
              <a:spcBef>
                <a:spcPts val="1600"/>
              </a:spcBef>
              <a:spcAft>
                <a:spcPts val="0"/>
              </a:spcAft>
              <a:buClr>
                <a:schemeClr val="dk2"/>
              </a:buClr>
              <a:buSzPts val="1600"/>
              <a:buFont typeface="Anaheim"/>
              <a:buChar char="●"/>
              <a:defRPr sz="1600">
                <a:solidFill>
                  <a:schemeClr val="dk2"/>
                </a:solidFill>
                <a:latin typeface="Anaheim"/>
                <a:ea typeface="Anaheim"/>
                <a:cs typeface="Anaheim"/>
                <a:sym typeface="Anaheim"/>
              </a:defRPr>
            </a:lvl7pPr>
            <a:lvl8pPr indent="-330200" lvl="7" marL="3657600" rtl="0">
              <a:lnSpc>
                <a:spcPct val="115000"/>
              </a:lnSpc>
              <a:spcBef>
                <a:spcPts val="1600"/>
              </a:spcBef>
              <a:spcAft>
                <a:spcPts val="0"/>
              </a:spcAft>
              <a:buClr>
                <a:schemeClr val="dk2"/>
              </a:buClr>
              <a:buSzPts val="1600"/>
              <a:buFont typeface="Anaheim"/>
              <a:buChar char="○"/>
              <a:defRPr sz="1600">
                <a:solidFill>
                  <a:schemeClr val="dk2"/>
                </a:solidFill>
                <a:latin typeface="Anaheim"/>
                <a:ea typeface="Anaheim"/>
                <a:cs typeface="Anaheim"/>
                <a:sym typeface="Anaheim"/>
              </a:defRPr>
            </a:lvl8pPr>
            <a:lvl9pPr indent="-330200" lvl="8" marL="4114800" rtl="0">
              <a:lnSpc>
                <a:spcPct val="115000"/>
              </a:lnSpc>
              <a:spcBef>
                <a:spcPts val="1600"/>
              </a:spcBef>
              <a:spcAft>
                <a:spcPts val="1600"/>
              </a:spcAft>
              <a:buClr>
                <a:schemeClr val="dk2"/>
              </a:buClr>
              <a:buSzPts val="1600"/>
              <a:buFont typeface="Anaheim"/>
              <a:buChar char="■"/>
              <a:defRPr sz="1600">
                <a:solidFill>
                  <a:schemeClr val="dk2"/>
                </a:solidFill>
                <a:latin typeface="Anaheim"/>
                <a:ea typeface="Anaheim"/>
                <a:cs typeface="Anaheim"/>
                <a:sym typeface="Anaheim"/>
              </a:defRPr>
            </a:lvl9pPr>
          </a:lstStyle>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61">
          <p15:clr>
            <a:srgbClr val="EA4335"/>
          </p15:clr>
        </p15:guide>
        <p15:guide id="2" pos="288">
          <p15:clr>
            <a:srgbClr val="EA4335"/>
          </p15:clr>
        </p15:guide>
        <p15:guide id="3" pos="5472">
          <p15:clr>
            <a:srgbClr val="EA4335"/>
          </p15:clr>
        </p15:guide>
        <p15:guide id="4" orient="horz" pos="2979">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27.png"/><Relationship Id="rId5" Type="http://schemas.openxmlformats.org/officeDocument/2006/relationships/image" Target="../media/image1.jpg"/><Relationship Id="rId6"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 Id="rId3"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9.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6.png"/><Relationship Id="rId7"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4.xml"/><Relationship Id="rId3" Type="http://schemas.openxmlformats.org/officeDocument/2006/relationships/hyperlink" Target="http://drive.google.com/file/d/1KLHKWFbExE3PyTILEguqhYDB5SLO1Lub/view" TargetMode="Externa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50"/>
          <p:cNvSpPr txBox="1"/>
          <p:nvPr>
            <p:ph type="ctrTitle"/>
          </p:nvPr>
        </p:nvSpPr>
        <p:spPr>
          <a:xfrm>
            <a:off x="1445700" y="1210463"/>
            <a:ext cx="6252600" cy="2246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Space Grotesk"/>
                <a:ea typeface="Space Grotesk"/>
                <a:cs typeface="Space Grotesk"/>
                <a:sym typeface="Space Grotesk"/>
              </a:rPr>
              <a:t>Hi-Fi Prototype Midway</a:t>
            </a:r>
            <a:endParaRPr b="1">
              <a:latin typeface="Space Grotesk"/>
              <a:ea typeface="Space Grotesk"/>
              <a:cs typeface="Space Grotesk"/>
              <a:sym typeface="Space Grotesk"/>
            </a:endParaRPr>
          </a:p>
          <a:p>
            <a:pPr indent="0" lvl="0" marL="0" rtl="0" algn="ctr">
              <a:spcBef>
                <a:spcPts val="0"/>
              </a:spcBef>
              <a:spcAft>
                <a:spcPts val="0"/>
              </a:spcAft>
              <a:buNone/>
            </a:pPr>
            <a:r>
              <a:rPr b="1" lang="en" sz="3400">
                <a:solidFill>
                  <a:schemeClr val="lt1"/>
                </a:solidFill>
                <a:latin typeface="Anaheim"/>
                <a:ea typeface="Anaheim"/>
                <a:cs typeface="Anaheim"/>
                <a:sym typeface="Anaheim"/>
              </a:rPr>
              <a:t>Culture through Cuisine</a:t>
            </a:r>
            <a:endParaRPr b="1" sz="3400">
              <a:solidFill>
                <a:schemeClr val="lt1"/>
              </a:solidFill>
              <a:latin typeface="Anaheim"/>
              <a:ea typeface="Anaheim"/>
              <a:cs typeface="Anaheim"/>
              <a:sym typeface="Anaheim"/>
            </a:endParaRPr>
          </a:p>
        </p:txBody>
      </p:sp>
      <p:sp>
        <p:nvSpPr>
          <p:cNvPr id="689" name="Google Shape;689;p50"/>
          <p:cNvSpPr txBox="1"/>
          <p:nvPr/>
        </p:nvSpPr>
        <p:spPr>
          <a:xfrm>
            <a:off x="3072000" y="3401825"/>
            <a:ext cx="3000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3C4442"/>
                </a:solidFill>
                <a:latin typeface="Anaheim"/>
                <a:ea typeface="Anaheim"/>
                <a:cs typeface="Anaheim"/>
                <a:sym typeface="Anaheim"/>
              </a:rPr>
              <a:t>Defne Genç, Janet Zhong, </a:t>
            </a:r>
            <a:endParaRPr b="1" sz="1600">
              <a:solidFill>
                <a:srgbClr val="3C4442"/>
              </a:solidFill>
              <a:latin typeface="Anaheim"/>
              <a:ea typeface="Anaheim"/>
              <a:cs typeface="Anaheim"/>
              <a:sym typeface="Anaheim"/>
            </a:endParaRPr>
          </a:p>
          <a:p>
            <a:pPr indent="0" lvl="0" marL="0" rtl="0" algn="ctr">
              <a:spcBef>
                <a:spcPts val="0"/>
              </a:spcBef>
              <a:spcAft>
                <a:spcPts val="0"/>
              </a:spcAft>
              <a:buNone/>
            </a:pPr>
            <a:r>
              <a:rPr b="1" lang="en" sz="1600">
                <a:solidFill>
                  <a:srgbClr val="3C4442"/>
                </a:solidFill>
                <a:latin typeface="Anaheim"/>
                <a:ea typeface="Anaheim"/>
                <a:cs typeface="Anaheim"/>
                <a:sym typeface="Anaheim"/>
              </a:rPr>
              <a:t>Amrita Palaparthi, Kyla Guru</a:t>
            </a:r>
            <a:r>
              <a:rPr b="1" lang="en" sz="1600">
                <a:solidFill>
                  <a:srgbClr val="3C4442"/>
                </a:solidFill>
                <a:latin typeface="Barlow Semi Condensed"/>
                <a:ea typeface="Barlow Semi Condensed"/>
                <a:cs typeface="Barlow Semi Condensed"/>
                <a:sym typeface="Barlow Semi Condensed"/>
              </a:rPr>
              <a:t> </a:t>
            </a:r>
            <a:endParaRPr b="1" sz="400">
              <a:solidFill>
                <a:srgbClr val="3C4442"/>
              </a:solidFill>
              <a:latin typeface="Barlow Semi Condensed"/>
              <a:ea typeface="Barlow Semi Condensed"/>
              <a:cs typeface="Barlow Semi Condensed"/>
              <a:sym typeface="Barlow Semi Condense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6" name="Shape 2156"/>
        <p:cNvGrpSpPr/>
        <p:nvPr/>
      </p:nvGrpSpPr>
      <p:grpSpPr>
        <a:xfrm>
          <a:off x="0" y="0"/>
          <a:ext cx="0" cy="0"/>
          <a:chOff x="0" y="0"/>
          <a:chExt cx="0" cy="0"/>
        </a:xfrm>
      </p:grpSpPr>
      <p:sp>
        <p:nvSpPr>
          <p:cNvPr id="2157" name="Google Shape;2157;p59"/>
          <p:cNvSpPr txBox="1"/>
          <p:nvPr>
            <p:ph type="title"/>
          </p:nvPr>
        </p:nvSpPr>
        <p:spPr>
          <a:xfrm>
            <a:off x="606225" y="777300"/>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Anaheim"/>
                <a:ea typeface="Anaheim"/>
                <a:cs typeface="Anaheim"/>
                <a:sym typeface="Anaheim"/>
              </a:rPr>
              <a:t>Red: Severity=4, Orange:Severity=3</a:t>
            </a:r>
            <a:endParaRPr>
              <a:solidFill>
                <a:schemeClr val="lt1"/>
              </a:solidFill>
              <a:latin typeface="Anaheim"/>
              <a:ea typeface="Anaheim"/>
              <a:cs typeface="Anaheim"/>
              <a:sym typeface="Anaheim"/>
            </a:endParaRPr>
          </a:p>
        </p:txBody>
      </p:sp>
      <p:pic>
        <p:nvPicPr>
          <p:cNvPr id="2158" name="Google Shape;2158;p59"/>
          <p:cNvPicPr preferRelativeResize="0"/>
          <p:nvPr/>
        </p:nvPicPr>
        <p:blipFill>
          <a:blip r:embed="rId3">
            <a:alphaModFix/>
          </a:blip>
          <a:stretch>
            <a:fillRect/>
          </a:stretch>
        </p:blipFill>
        <p:spPr>
          <a:xfrm>
            <a:off x="140125" y="1545750"/>
            <a:ext cx="4223450" cy="2721308"/>
          </a:xfrm>
          <a:prstGeom prst="rect">
            <a:avLst/>
          </a:prstGeom>
          <a:noFill/>
          <a:ln>
            <a:noFill/>
          </a:ln>
        </p:spPr>
      </p:pic>
      <p:pic>
        <p:nvPicPr>
          <p:cNvPr id="2159" name="Google Shape;2159;p59"/>
          <p:cNvPicPr preferRelativeResize="0"/>
          <p:nvPr/>
        </p:nvPicPr>
        <p:blipFill>
          <a:blip r:embed="rId4">
            <a:alphaModFix/>
          </a:blip>
          <a:stretch>
            <a:fillRect/>
          </a:stretch>
        </p:blipFill>
        <p:spPr>
          <a:xfrm>
            <a:off x="4780425" y="1441535"/>
            <a:ext cx="4223450" cy="2929741"/>
          </a:xfrm>
          <a:prstGeom prst="rect">
            <a:avLst/>
          </a:prstGeom>
          <a:noFill/>
          <a:ln>
            <a:noFill/>
          </a:ln>
        </p:spPr>
      </p:pic>
      <p:sp>
        <p:nvSpPr>
          <p:cNvPr id="2160" name="Google Shape;2160;p59"/>
          <p:cNvSpPr/>
          <p:nvPr/>
        </p:nvSpPr>
        <p:spPr>
          <a:xfrm>
            <a:off x="4136025" y="2895625"/>
            <a:ext cx="644400" cy="303300"/>
          </a:xfrm>
          <a:prstGeom prst="rightArrow">
            <a:avLst>
              <a:gd fmla="val 50000" name="adj1"/>
              <a:gd fmla="val 50000"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59"/>
          <p:cNvSpPr txBox="1"/>
          <p:nvPr>
            <p:ph type="title"/>
          </p:nvPr>
        </p:nvSpPr>
        <p:spPr>
          <a:xfrm>
            <a:off x="655750" y="22862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Encoding Violations to Prioritize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5" name="Shape 2165"/>
        <p:cNvGrpSpPr/>
        <p:nvPr/>
      </p:nvGrpSpPr>
      <p:grpSpPr>
        <a:xfrm>
          <a:off x="0" y="0"/>
          <a:ext cx="0" cy="0"/>
          <a:chOff x="0" y="0"/>
          <a:chExt cx="0" cy="0"/>
        </a:xfrm>
      </p:grpSpPr>
      <p:sp>
        <p:nvSpPr>
          <p:cNvPr id="2166" name="Google Shape;2166;p60"/>
          <p:cNvSpPr txBox="1"/>
          <p:nvPr>
            <p:ph type="title"/>
          </p:nvPr>
        </p:nvSpPr>
        <p:spPr>
          <a:xfrm>
            <a:off x="720000" y="44502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latin typeface="Space Grotesk"/>
                <a:ea typeface="Space Grotesk"/>
                <a:cs typeface="Space Grotesk"/>
                <a:sym typeface="Space Grotesk"/>
              </a:rPr>
              <a:t>Recap of our Task Flows</a:t>
            </a:r>
            <a:endParaRPr b="1">
              <a:latin typeface="Space Grotesk"/>
              <a:ea typeface="Space Grotesk"/>
              <a:cs typeface="Space Grotesk"/>
              <a:sym typeface="Space Grotesk"/>
            </a:endParaRPr>
          </a:p>
        </p:txBody>
      </p:sp>
      <p:grpSp>
        <p:nvGrpSpPr>
          <p:cNvPr id="2167" name="Google Shape;2167;p60"/>
          <p:cNvGrpSpPr/>
          <p:nvPr/>
        </p:nvGrpSpPr>
        <p:grpSpPr>
          <a:xfrm>
            <a:off x="457210" y="1270149"/>
            <a:ext cx="3242702" cy="3142944"/>
            <a:chOff x="7208150" y="310250"/>
            <a:chExt cx="1415347" cy="1415294"/>
          </a:xfrm>
        </p:grpSpPr>
        <p:sp>
          <p:nvSpPr>
            <p:cNvPr id="2168" name="Google Shape;2168;p60"/>
            <p:cNvSpPr/>
            <p:nvPr/>
          </p:nvSpPr>
          <p:spPr>
            <a:xfrm>
              <a:off x="7208150" y="310250"/>
              <a:ext cx="1415347" cy="1415294"/>
            </a:xfrm>
            <a:custGeom>
              <a:rect b="b" l="l" r="r" t="t"/>
              <a:pathLst>
                <a:path extrusionOk="0" h="26763" w="26764">
                  <a:moveTo>
                    <a:pt x="13382" y="0"/>
                  </a:moveTo>
                  <a:cubicBezTo>
                    <a:pt x="6005" y="0"/>
                    <a:pt x="1" y="6004"/>
                    <a:pt x="1" y="13381"/>
                  </a:cubicBezTo>
                  <a:cubicBezTo>
                    <a:pt x="1" y="20759"/>
                    <a:pt x="6005" y="26763"/>
                    <a:pt x="13382" y="26763"/>
                  </a:cubicBezTo>
                  <a:cubicBezTo>
                    <a:pt x="20760" y="26763"/>
                    <a:pt x="26764" y="20759"/>
                    <a:pt x="26764" y="13381"/>
                  </a:cubicBezTo>
                  <a:cubicBezTo>
                    <a:pt x="26764" y="6004"/>
                    <a:pt x="20760" y="0"/>
                    <a:pt x="13382" y="0"/>
                  </a:cubicBezTo>
                  <a:close/>
                </a:path>
              </a:pathLst>
            </a:custGeom>
            <a:solidFill>
              <a:schemeClr val="accent6"/>
            </a:solidFill>
            <a:ln cap="flat" cmpd="sng" w="9525">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60"/>
            <p:cNvSpPr/>
            <p:nvPr/>
          </p:nvSpPr>
          <p:spPr>
            <a:xfrm>
              <a:off x="7264310" y="366358"/>
              <a:ext cx="1303078" cy="1303078"/>
            </a:xfrm>
            <a:custGeom>
              <a:rect b="b" l="l" r="r" t="t"/>
              <a:pathLst>
                <a:path extrusionOk="0" h="24641" w="24641">
                  <a:moveTo>
                    <a:pt x="12320" y="1"/>
                  </a:moveTo>
                  <a:cubicBezTo>
                    <a:pt x="5514" y="1"/>
                    <a:pt x="0" y="5514"/>
                    <a:pt x="0" y="12320"/>
                  </a:cubicBezTo>
                  <a:cubicBezTo>
                    <a:pt x="0" y="19127"/>
                    <a:pt x="5514" y="24640"/>
                    <a:pt x="12320" y="24640"/>
                  </a:cubicBezTo>
                  <a:cubicBezTo>
                    <a:pt x="19127" y="24640"/>
                    <a:pt x="24640" y="19127"/>
                    <a:pt x="24640" y="12320"/>
                  </a:cubicBezTo>
                  <a:cubicBezTo>
                    <a:pt x="24640" y="5514"/>
                    <a:pt x="19127" y="1"/>
                    <a:pt x="1232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60"/>
            <p:cNvSpPr/>
            <p:nvPr/>
          </p:nvSpPr>
          <p:spPr>
            <a:xfrm>
              <a:off x="7317615" y="399409"/>
              <a:ext cx="1224759" cy="1224706"/>
            </a:xfrm>
            <a:custGeom>
              <a:rect b="b" l="l" r="r" t="t"/>
              <a:pathLst>
                <a:path extrusionOk="0" h="23159" w="23160">
                  <a:moveTo>
                    <a:pt x="11580" y="0"/>
                  </a:moveTo>
                  <a:cubicBezTo>
                    <a:pt x="5184" y="0"/>
                    <a:pt x="0" y="5183"/>
                    <a:pt x="0" y="11580"/>
                  </a:cubicBezTo>
                  <a:cubicBezTo>
                    <a:pt x="0" y="17976"/>
                    <a:pt x="5184" y="23159"/>
                    <a:pt x="11580" y="23159"/>
                  </a:cubicBezTo>
                  <a:cubicBezTo>
                    <a:pt x="17976" y="23159"/>
                    <a:pt x="23159" y="17976"/>
                    <a:pt x="23159" y="11580"/>
                  </a:cubicBezTo>
                  <a:cubicBezTo>
                    <a:pt x="23159" y="5183"/>
                    <a:pt x="17976" y="0"/>
                    <a:pt x="1158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60"/>
            <p:cNvSpPr/>
            <p:nvPr/>
          </p:nvSpPr>
          <p:spPr>
            <a:xfrm>
              <a:off x="7563409" y="665457"/>
              <a:ext cx="704871" cy="704871"/>
            </a:xfrm>
            <a:custGeom>
              <a:rect b="b" l="l" r="r" t="t"/>
              <a:pathLst>
                <a:path extrusionOk="0" h="13329" w="13329">
                  <a:moveTo>
                    <a:pt x="6664" y="1"/>
                  </a:moveTo>
                  <a:cubicBezTo>
                    <a:pt x="2980" y="1"/>
                    <a:pt x="0" y="2980"/>
                    <a:pt x="0" y="6664"/>
                  </a:cubicBezTo>
                  <a:cubicBezTo>
                    <a:pt x="0" y="10340"/>
                    <a:pt x="2980" y="13328"/>
                    <a:pt x="6664" y="13328"/>
                  </a:cubicBezTo>
                  <a:cubicBezTo>
                    <a:pt x="10340" y="13328"/>
                    <a:pt x="13328" y="10340"/>
                    <a:pt x="13328" y="6664"/>
                  </a:cubicBezTo>
                  <a:cubicBezTo>
                    <a:pt x="13328" y="2980"/>
                    <a:pt x="10340" y="1"/>
                    <a:pt x="6664" y="1"/>
                  </a:cubicBezTo>
                  <a:close/>
                </a:path>
              </a:pathLst>
            </a:custGeom>
            <a:solidFill>
              <a:srgbClr val="D4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60"/>
            <p:cNvSpPr/>
            <p:nvPr/>
          </p:nvSpPr>
          <p:spPr>
            <a:xfrm>
              <a:off x="7367165" y="469213"/>
              <a:ext cx="1096889" cy="1097365"/>
            </a:xfrm>
            <a:custGeom>
              <a:rect b="b" l="l" r="r" t="t"/>
              <a:pathLst>
                <a:path extrusionOk="0" h="20751" w="20742">
                  <a:moveTo>
                    <a:pt x="10366" y="0"/>
                  </a:moveTo>
                  <a:cubicBezTo>
                    <a:pt x="4639" y="0"/>
                    <a:pt x="0" y="4648"/>
                    <a:pt x="0" y="10375"/>
                  </a:cubicBezTo>
                  <a:cubicBezTo>
                    <a:pt x="0" y="16103"/>
                    <a:pt x="4639" y="20751"/>
                    <a:pt x="10366" y="20751"/>
                  </a:cubicBezTo>
                  <a:cubicBezTo>
                    <a:pt x="16094" y="20751"/>
                    <a:pt x="20742" y="16103"/>
                    <a:pt x="20742" y="10375"/>
                  </a:cubicBezTo>
                  <a:cubicBezTo>
                    <a:pt x="20742" y="4648"/>
                    <a:pt x="16094" y="0"/>
                    <a:pt x="103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60"/>
            <p:cNvSpPr/>
            <p:nvPr/>
          </p:nvSpPr>
          <p:spPr>
            <a:xfrm>
              <a:off x="7476577" y="500836"/>
              <a:ext cx="783666" cy="275994"/>
            </a:xfrm>
            <a:custGeom>
              <a:rect b="b" l="l" r="r" t="t"/>
              <a:pathLst>
                <a:path extrusionOk="0" h="5219" w="14819">
                  <a:moveTo>
                    <a:pt x="8285" y="0"/>
                  </a:moveTo>
                  <a:cubicBezTo>
                    <a:pt x="7633" y="0"/>
                    <a:pt x="6984" y="61"/>
                    <a:pt x="6353" y="187"/>
                  </a:cubicBezTo>
                  <a:cubicBezTo>
                    <a:pt x="4435" y="562"/>
                    <a:pt x="1785" y="1704"/>
                    <a:pt x="45" y="4960"/>
                  </a:cubicBezTo>
                  <a:cubicBezTo>
                    <a:pt x="1" y="5049"/>
                    <a:pt x="37" y="5156"/>
                    <a:pt x="117" y="5201"/>
                  </a:cubicBezTo>
                  <a:cubicBezTo>
                    <a:pt x="144" y="5210"/>
                    <a:pt x="170" y="5219"/>
                    <a:pt x="206" y="5219"/>
                  </a:cubicBezTo>
                  <a:cubicBezTo>
                    <a:pt x="268" y="5219"/>
                    <a:pt x="322" y="5183"/>
                    <a:pt x="358" y="5130"/>
                  </a:cubicBezTo>
                  <a:cubicBezTo>
                    <a:pt x="2026" y="1989"/>
                    <a:pt x="4577" y="892"/>
                    <a:pt x="6424" y="526"/>
                  </a:cubicBezTo>
                  <a:cubicBezTo>
                    <a:pt x="7028" y="407"/>
                    <a:pt x="7649" y="349"/>
                    <a:pt x="8274" y="349"/>
                  </a:cubicBezTo>
                  <a:cubicBezTo>
                    <a:pt x="10545" y="349"/>
                    <a:pt x="12857" y="1116"/>
                    <a:pt x="14515" y="2480"/>
                  </a:cubicBezTo>
                  <a:cubicBezTo>
                    <a:pt x="14548" y="2508"/>
                    <a:pt x="14587" y="2522"/>
                    <a:pt x="14626" y="2522"/>
                  </a:cubicBezTo>
                  <a:cubicBezTo>
                    <a:pt x="14674" y="2522"/>
                    <a:pt x="14722" y="2502"/>
                    <a:pt x="14756" y="2462"/>
                  </a:cubicBezTo>
                  <a:cubicBezTo>
                    <a:pt x="14819" y="2382"/>
                    <a:pt x="14810" y="2275"/>
                    <a:pt x="14738" y="2212"/>
                  </a:cubicBezTo>
                  <a:cubicBezTo>
                    <a:pt x="13020" y="795"/>
                    <a:pt x="10635" y="0"/>
                    <a:pt x="8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60"/>
            <p:cNvSpPr/>
            <p:nvPr/>
          </p:nvSpPr>
          <p:spPr>
            <a:xfrm>
              <a:off x="7507725" y="589995"/>
              <a:ext cx="826606" cy="832688"/>
            </a:xfrm>
            <a:custGeom>
              <a:rect b="b" l="l" r="r" t="t"/>
              <a:pathLst>
                <a:path extrusionOk="0" h="15746" w="15631">
                  <a:moveTo>
                    <a:pt x="8057" y="1"/>
                  </a:moveTo>
                  <a:cubicBezTo>
                    <a:pt x="6420" y="1"/>
                    <a:pt x="4914" y="463"/>
                    <a:pt x="3631" y="1383"/>
                  </a:cubicBezTo>
                  <a:cubicBezTo>
                    <a:pt x="1285" y="3060"/>
                    <a:pt x="1" y="6129"/>
                    <a:pt x="268" y="9394"/>
                  </a:cubicBezTo>
                  <a:cubicBezTo>
                    <a:pt x="447" y="11437"/>
                    <a:pt x="1615" y="13292"/>
                    <a:pt x="3489" y="14488"/>
                  </a:cubicBezTo>
                  <a:cubicBezTo>
                    <a:pt x="4800" y="15318"/>
                    <a:pt x="6326" y="15746"/>
                    <a:pt x="7905" y="15746"/>
                  </a:cubicBezTo>
                  <a:cubicBezTo>
                    <a:pt x="8993" y="15746"/>
                    <a:pt x="10117" y="15541"/>
                    <a:pt x="11214" y="15139"/>
                  </a:cubicBezTo>
                  <a:cubicBezTo>
                    <a:pt x="12945" y="14497"/>
                    <a:pt x="14256" y="12998"/>
                    <a:pt x="14908" y="10902"/>
                  </a:cubicBezTo>
                  <a:cubicBezTo>
                    <a:pt x="15630" y="8564"/>
                    <a:pt x="15354" y="5906"/>
                    <a:pt x="14212" y="4300"/>
                  </a:cubicBezTo>
                  <a:cubicBezTo>
                    <a:pt x="14179" y="4251"/>
                    <a:pt x="14126" y="4225"/>
                    <a:pt x="14071" y="4225"/>
                  </a:cubicBezTo>
                  <a:cubicBezTo>
                    <a:pt x="14037" y="4225"/>
                    <a:pt x="14002" y="4235"/>
                    <a:pt x="13971" y="4255"/>
                  </a:cubicBezTo>
                  <a:cubicBezTo>
                    <a:pt x="13891" y="4309"/>
                    <a:pt x="13873" y="4425"/>
                    <a:pt x="13926" y="4505"/>
                  </a:cubicBezTo>
                  <a:cubicBezTo>
                    <a:pt x="15006" y="6031"/>
                    <a:pt x="15265" y="8555"/>
                    <a:pt x="14569" y="10803"/>
                  </a:cubicBezTo>
                  <a:cubicBezTo>
                    <a:pt x="13953" y="12784"/>
                    <a:pt x="12722" y="14202"/>
                    <a:pt x="11089" y="14809"/>
                  </a:cubicBezTo>
                  <a:cubicBezTo>
                    <a:pt x="10031" y="15200"/>
                    <a:pt x="8953" y="15393"/>
                    <a:pt x="7904" y="15393"/>
                  </a:cubicBezTo>
                  <a:cubicBezTo>
                    <a:pt x="6388" y="15393"/>
                    <a:pt x="4931" y="14989"/>
                    <a:pt x="3676" y="14193"/>
                  </a:cubicBezTo>
                  <a:cubicBezTo>
                    <a:pt x="1901" y="13060"/>
                    <a:pt x="786" y="11294"/>
                    <a:pt x="625" y="9358"/>
                  </a:cubicBezTo>
                  <a:cubicBezTo>
                    <a:pt x="357" y="6227"/>
                    <a:pt x="1589" y="3274"/>
                    <a:pt x="3837" y="1668"/>
                  </a:cubicBezTo>
                  <a:cubicBezTo>
                    <a:pt x="5055" y="792"/>
                    <a:pt x="6490" y="352"/>
                    <a:pt x="8053" y="352"/>
                  </a:cubicBezTo>
                  <a:cubicBezTo>
                    <a:pt x="9385" y="352"/>
                    <a:pt x="10811" y="671"/>
                    <a:pt x="12276" y="1312"/>
                  </a:cubicBezTo>
                  <a:cubicBezTo>
                    <a:pt x="12299" y="1321"/>
                    <a:pt x="12323" y="1325"/>
                    <a:pt x="12347" y="1325"/>
                  </a:cubicBezTo>
                  <a:cubicBezTo>
                    <a:pt x="12416" y="1325"/>
                    <a:pt x="12481" y="1288"/>
                    <a:pt x="12508" y="1222"/>
                  </a:cubicBezTo>
                  <a:cubicBezTo>
                    <a:pt x="12553" y="1133"/>
                    <a:pt x="12508" y="1026"/>
                    <a:pt x="12419" y="990"/>
                  </a:cubicBezTo>
                  <a:cubicBezTo>
                    <a:pt x="10909" y="329"/>
                    <a:pt x="9436" y="1"/>
                    <a:pt x="80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60"/>
            <p:cNvSpPr/>
            <p:nvPr/>
          </p:nvSpPr>
          <p:spPr>
            <a:xfrm>
              <a:off x="8060179" y="717598"/>
              <a:ext cx="336386" cy="732476"/>
            </a:xfrm>
            <a:custGeom>
              <a:rect b="b" l="l" r="r" t="t"/>
              <a:pathLst>
                <a:path extrusionOk="0" h="13851" w="6361">
                  <a:moveTo>
                    <a:pt x="3608" y="1"/>
                  </a:moveTo>
                  <a:cubicBezTo>
                    <a:pt x="3567" y="1"/>
                    <a:pt x="3525" y="17"/>
                    <a:pt x="3488" y="49"/>
                  </a:cubicBezTo>
                  <a:cubicBezTo>
                    <a:pt x="3417" y="112"/>
                    <a:pt x="3408" y="219"/>
                    <a:pt x="3479" y="290"/>
                  </a:cubicBezTo>
                  <a:cubicBezTo>
                    <a:pt x="5406" y="2520"/>
                    <a:pt x="5995" y="5589"/>
                    <a:pt x="5041" y="8515"/>
                  </a:cubicBezTo>
                  <a:cubicBezTo>
                    <a:pt x="4202" y="11085"/>
                    <a:pt x="2329" y="12994"/>
                    <a:pt x="152" y="13502"/>
                  </a:cubicBezTo>
                  <a:cubicBezTo>
                    <a:pt x="54" y="13520"/>
                    <a:pt x="0" y="13618"/>
                    <a:pt x="18" y="13707"/>
                  </a:cubicBezTo>
                  <a:cubicBezTo>
                    <a:pt x="36" y="13788"/>
                    <a:pt x="107" y="13850"/>
                    <a:pt x="188" y="13850"/>
                  </a:cubicBezTo>
                  <a:cubicBezTo>
                    <a:pt x="205" y="13850"/>
                    <a:pt x="214" y="13841"/>
                    <a:pt x="232" y="13841"/>
                  </a:cubicBezTo>
                  <a:cubicBezTo>
                    <a:pt x="2534" y="13315"/>
                    <a:pt x="4505" y="11308"/>
                    <a:pt x="5380" y="8622"/>
                  </a:cubicBezTo>
                  <a:cubicBezTo>
                    <a:pt x="6361" y="5580"/>
                    <a:pt x="5754" y="2378"/>
                    <a:pt x="3738" y="67"/>
                  </a:cubicBezTo>
                  <a:cubicBezTo>
                    <a:pt x="3704" y="24"/>
                    <a:pt x="3657" y="1"/>
                    <a:pt x="360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60"/>
            <p:cNvSpPr/>
            <p:nvPr/>
          </p:nvSpPr>
          <p:spPr>
            <a:xfrm>
              <a:off x="7705872" y="761173"/>
              <a:ext cx="499158" cy="438396"/>
            </a:xfrm>
            <a:custGeom>
              <a:rect b="b" l="l" r="r" t="t"/>
              <a:pathLst>
                <a:path extrusionOk="0" h="8290" w="9439">
                  <a:moveTo>
                    <a:pt x="4639" y="0"/>
                  </a:moveTo>
                  <a:cubicBezTo>
                    <a:pt x="4126" y="0"/>
                    <a:pt x="3595" y="86"/>
                    <a:pt x="3069" y="260"/>
                  </a:cubicBezTo>
                  <a:cubicBezTo>
                    <a:pt x="1571" y="760"/>
                    <a:pt x="402" y="1893"/>
                    <a:pt x="27" y="3204"/>
                  </a:cubicBezTo>
                  <a:cubicBezTo>
                    <a:pt x="0" y="3302"/>
                    <a:pt x="54" y="3400"/>
                    <a:pt x="143" y="3427"/>
                  </a:cubicBezTo>
                  <a:cubicBezTo>
                    <a:pt x="160" y="3432"/>
                    <a:pt x="177" y="3434"/>
                    <a:pt x="194" y="3434"/>
                  </a:cubicBezTo>
                  <a:cubicBezTo>
                    <a:pt x="273" y="3434"/>
                    <a:pt x="344" y="3383"/>
                    <a:pt x="366" y="3302"/>
                  </a:cubicBezTo>
                  <a:cubicBezTo>
                    <a:pt x="714" y="2098"/>
                    <a:pt x="1794" y="1063"/>
                    <a:pt x="3185" y="599"/>
                  </a:cubicBezTo>
                  <a:cubicBezTo>
                    <a:pt x="3673" y="437"/>
                    <a:pt x="4166" y="357"/>
                    <a:pt x="4641" y="357"/>
                  </a:cubicBezTo>
                  <a:cubicBezTo>
                    <a:pt x="5443" y="357"/>
                    <a:pt x="6195" y="585"/>
                    <a:pt x="6789" y="1027"/>
                  </a:cubicBezTo>
                  <a:cubicBezTo>
                    <a:pt x="8306" y="2169"/>
                    <a:pt x="9064" y="3980"/>
                    <a:pt x="8672" y="5541"/>
                  </a:cubicBezTo>
                  <a:cubicBezTo>
                    <a:pt x="8351" y="6817"/>
                    <a:pt x="7325" y="7674"/>
                    <a:pt x="5844" y="7897"/>
                  </a:cubicBezTo>
                  <a:cubicBezTo>
                    <a:pt x="5682" y="7922"/>
                    <a:pt x="5525" y="7934"/>
                    <a:pt x="5376" y="7934"/>
                  </a:cubicBezTo>
                  <a:cubicBezTo>
                    <a:pt x="3934" y="7934"/>
                    <a:pt x="3065" y="6825"/>
                    <a:pt x="2855" y="5702"/>
                  </a:cubicBezTo>
                  <a:cubicBezTo>
                    <a:pt x="2614" y="4480"/>
                    <a:pt x="3105" y="2990"/>
                    <a:pt x="4738" y="2615"/>
                  </a:cubicBezTo>
                  <a:cubicBezTo>
                    <a:pt x="4827" y="2589"/>
                    <a:pt x="4889" y="2499"/>
                    <a:pt x="4871" y="2401"/>
                  </a:cubicBezTo>
                  <a:cubicBezTo>
                    <a:pt x="4848" y="2316"/>
                    <a:pt x="4770" y="2264"/>
                    <a:pt x="4692" y="2264"/>
                  </a:cubicBezTo>
                  <a:cubicBezTo>
                    <a:pt x="4680" y="2264"/>
                    <a:pt x="4669" y="2265"/>
                    <a:pt x="4657" y="2267"/>
                  </a:cubicBezTo>
                  <a:cubicBezTo>
                    <a:pt x="2802" y="2696"/>
                    <a:pt x="2240" y="4382"/>
                    <a:pt x="2507" y="5773"/>
                  </a:cubicBezTo>
                  <a:cubicBezTo>
                    <a:pt x="2748" y="7040"/>
                    <a:pt x="3738" y="8289"/>
                    <a:pt x="5371" y="8289"/>
                  </a:cubicBezTo>
                  <a:cubicBezTo>
                    <a:pt x="5540" y="8289"/>
                    <a:pt x="5719" y="8280"/>
                    <a:pt x="5897" y="8253"/>
                  </a:cubicBezTo>
                  <a:cubicBezTo>
                    <a:pt x="7521" y="8004"/>
                    <a:pt x="8654" y="7049"/>
                    <a:pt x="9011" y="5631"/>
                  </a:cubicBezTo>
                  <a:cubicBezTo>
                    <a:pt x="9439" y="3936"/>
                    <a:pt x="8627" y="1973"/>
                    <a:pt x="6995" y="742"/>
                  </a:cubicBezTo>
                  <a:cubicBezTo>
                    <a:pt x="6341" y="252"/>
                    <a:pt x="5517" y="0"/>
                    <a:pt x="463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60"/>
            <p:cNvSpPr/>
            <p:nvPr/>
          </p:nvSpPr>
          <p:spPr>
            <a:xfrm>
              <a:off x="7656798" y="697768"/>
              <a:ext cx="590698" cy="607937"/>
            </a:xfrm>
            <a:custGeom>
              <a:rect b="b" l="l" r="r" t="t"/>
              <a:pathLst>
                <a:path extrusionOk="0" h="11496" w="11170">
                  <a:moveTo>
                    <a:pt x="5241" y="1"/>
                  </a:moveTo>
                  <a:cubicBezTo>
                    <a:pt x="2765" y="1"/>
                    <a:pt x="661" y="1558"/>
                    <a:pt x="19" y="3904"/>
                  </a:cubicBezTo>
                  <a:cubicBezTo>
                    <a:pt x="1" y="4002"/>
                    <a:pt x="54" y="4100"/>
                    <a:pt x="143" y="4127"/>
                  </a:cubicBezTo>
                  <a:cubicBezTo>
                    <a:pt x="159" y="4131"/>
                    <a:pt x="175" y="4133"/>
                    <a:pt x="190" y="4133"/>
                  </a:cubicBezTo>
                  <a:cubicBezTo>
                    <a:pt x="271" y="4133"/>
                    <a:pt x="344" y="4077"/>
                    <a:pt x="366" y="4002"/>
                  </a:cubicBezTo>
                  <a:cubicBezTo>
                    <a:pt x="1057" y="1449"/>
                    <a:pt x="3320" y="353"/>
                    <a:pt x="5300" y="353"/>
                  </a:cubicBezTo>
                  <a:cubicBezTo>
                    <a:pt x="5444" y="353"/>
                    <a:pt x="5587" y="359"/>
                    <a:pt x="5728" y="371"/>
                  </a:cubicBezTo>
                  <a:cubicBezTo>
                    <a:pt x="7869" y="549"/>
                    <a:pt x="10287" y="2075"/>
                    <a:pt x="10652" y="5813"/>
                  </a:cubicBezTo>
                  <a:cubicBezTo>
                    <a:pt x="10813" y="7463"/>
                    <a:pt x="10403" y="8846"/>
                    <a:pt x="9457" y="9809"/>
                  </a:cubicBezTo>
                  <a:cubicBezTo>
                    <a:pt x="8618" y="10664"/>
                    <a:pt x="7385" y="11140"/>
                    <a:pt x="6021" y="11140"/>
                  </a:cubicBezTo>
                  <a:cubicBezTo>
                    <a:pt x="5863" y="11140"/>
                    <a:pt x="5702" y="11134"/>
                    <a:pt x="5541" y="11121"/>
                  </a:cubicBezTo>
                  <a:cubicBezTo>
                    <a:pt x="2909" y="10915"/>
                    <a:pt x="1143" y="8650"/>
                    <a:pt x="1241" y="5607"/>
                  </a:cubicBezTo>
                  <a:cubicBezTo>
                    <a:pt x="1241" y="5509"/>
                    <a:pt x="1160" y="5429"/>
                    <a:pt x="1062" y="5429"/>
                  </a:cubicBezTo>
                  <a:cubicBezTo>
                    <a:pt x="973" y="5429"/>
                    <a:pt x="884" y="5500"/>
                    <a:pt x="884" y="5599"/>
                  </a:cubicBezTo>
                  <a:cubicBezTo>
                    <a:pt x="839" y="7142"/>
                    <a:pt x="1259" y="8578"/>
                    <a:pt x="2088" y="9640"/>
                  </a:cubicBezTo>
                  <a:cubicBezTo>
                    <a:pt x="2927" y="10719"/>
                    <a:pt x="4140" y="11370"/>
                    <a:pt x="5514" y="11469"/>
                  </a:cubicBezTo>
                  <a:cubicBezTo>
                    <a:pt x="5683" y="11486"/>
                    <a:pt x="5844" y="11495"/>
                    <a:pt x="6005" y="11495"/>
                  </a:cubicBezTo>
                  <a:cubicBezTo>
                    <a:pt x="7477" y="11495"/>
                    <a:pt x="8806" y="10978"/>
                    <a:pt x="9707" y="10059"/>
                  </a:cubicBezTo>
                  <a:cubicBezTo>
                    <a:pt x="10724" y="9015"/>
                    <a:pt x="11170" y="7534"/>
                    <a:pt x="11000" y="5777"/>
                  </a:cubicBezTo>
                  <a:cubicBezTo>
                    <a:pt x="10831" y="4055"/>
                    <a:pt x="10206" y="2610"/>
                    <a:pt x="9180" y="1584"/>
                  </a:cubicBezTo>
                  <a:cubicBezTo>
                    <a:pt x="8270" y="683"/>
                    <a:pt x="7057" y="130"/>
                    <a:pt x="5755" y="23"/>
                  </a:cubicBezTo>
                  <a:cubicBezTo>
                    <a:pt x="5582" y="8"/>
                    <a:pt x="5410" y="1"/>
                    <a:pt x="52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60"/>
            <p:cNvSpPr/>
            <p:nvPr/>
          </p:nvSpPr>
          <p:spPr>
            <a:xfrm>
              <a:off x="7738870" y="1402576"/>
              <a:ext cx="502490" cy="131889"/>
            </a:xfrm>
            <a:custGeom>
              <a:rect b="b" l="l" r="r" t="t"/>
              <a:pathLst>
                <a:path extrusionOk="0" h="2494" w="9502">
                  <a:moveTo>
                    <a:pt x="9309" y="0"/>
                  </a:moveTo>
                  <a:cubicBezTo>
                    <a:pt x="9266" y="0"/>
                    <a:pt x="9223" y="16"/>
                    <a:pt x="9190" y="50"/>
                  </a:cubicBezTo>
                  <a:cubicBezTo>
                    <a:pt x="7682" y="1420"/>
                    <a:pt x="5665" y="2145"/>
                    <a:pt x="3621" y="2145"/>
                  </a:cubicBezTo>
                  <a:cubicBezTo>
                    <a:pt x="2484" y="2145"/>
                    <a:pt x="1339" y="1921"/>
                    <a:pt x="269" y="1459"/>
                  </a:cubicBezTo>
                  <a:cubicBezTo>
                    <a:pt x="245" y="1447"/>
                    <a:pt x="220" y="1442"/>
                    <a:pt x="196" y="1442"/>
                  </a:cubicBezTo>
                  <a:cubicBezTo>
                    <a:pt x="131" y="1442"/>
                    <a:pt x="69" y="1483"/>
                    <a:pt x="37" y="1548"/>
                  </a:cubicBezTo>
                  <a:cubicBezTo>
                    <a:pt x="1" y="1638"/>
                    <a:pt x="37" y="1745"/>
                    <a:pt x="135" y="1780"/>
                  </a:cubicBezTo>
                  <a:cubicBezTo>
                    <a:pt x="1241" y="2262"/>
                    <a:pt x="2436" y="2494"/>
                    <a:pt x="3623" y="2494"/>
                  </a:cubicBezTo>
                  <a:cubicBezTo>
                    <a:pt x="5755" y="2494"/>
                    <a:pt x="7860" y="1745"/>
                    <a:pt x="9430" y="308"/>
                  </a:cubicBezTo>
                  <a:cubicBezTo>
                    <a:pt x="9502" y="246"/>
                    <a:pt x="9502" y="130"/>
                    <a:pt x="9439" y="59"/>
                  </a:cubicBezTo>
                  <a:cubicBezTo>
                    <a:pt x="9406" y="21"/>
                    <a:pt x="9358" y="0"/>
                    <a:pt x="930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60"/>
            <p:cNvSpPr/>
            <p:nvPr/>
          </p:nvSpPr>
          <p:spPr>
            <a:xfrm>
              <a:off x="8284239" y="723733"/>
              <a:ext cx="159071" cy="626763"/>
            </a:xfrm>
            <a:custGeom>
              <a:rect b="b" l="l" r="r" t="t"/>
              <a:pathLst>
                <a:path extrusionOk="0" h="11852" w="3008">
                  <a:moveTo>
                    <a:pt x="725" y="1"/>
                  </a:moveTo>
                  <a:cubicBezTo>
                    <a:pt x="691" y="1"/>
                    <a:pt x="656" y="11"/>
                    <a:pt x="625" y="31"/>
                  </a:cubicBezTo>
                  <a:cubicBezTo>
                    <a:pt x="545" y="85"/>
                    <a:pt x="527" y="201"/>
                    <a:pt x="581" y="281"/>
                  </a:cubicBezTo>
                  <a:cubicBezTo>
                    <a:pt x="3007" y="3662"/>
                    <a:pt x="2775" y="8721"/>
                    <a:pt x="72" y="11557"/>
                  </a:cubicBezTo>
                  <a:cubicBezTo>
                    <a:pt x="1" y="11629"/>
                    <a:pt x="1" y="11736"/>
                    <a:pt x="72" y="11807"/>
                  </a:cubicBezTo>
                  <a:cubicBezTo>
                    <a:pt x="108" y="11834"/>
                    <a:pt x="152" y="11852"/>
                    <a:pt x="197" y="11852"/>
                  </a:cubicBezTo>
                  <a:cubicBezTo>
                    <a:pt x="242" y="11852"/>
                    <a:pt x="286" y="11834"/>
                    <a:pt x="322" y="11798"/>
                  </a:cubicBezTo>
                  <a:cubicBezTo>
                    <a:pt x="1696" y="10371"/>
                    <a:pt x="2507" y="8364"/>
                    <a:pt x="2606" y="6151"/>
                  </a:cubicBezTo>
                  <a:cubicBezTo>
                    <a:pt x="2713" y="3939"/>
                    <a:pt x="2097" y="1780"/>
                    <a:pt x="866" y="76"/>
                  </a:cubicBezTo>
                  <a:cubicBezTo>
                    <a:pt x="833" y="27"/>
                    <a:pt x="780" y="1"/>
                    <a:pt x="7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60"/>
            <p:cNvSpPr/>
            <p:nvPr/>
          </p:nvSpPr>
          <p:spPr>
            <a:xfrm>
              <a:off x="7434113" y="687509"/>
              <a:ext cx="417613" cy="780969"/>
            </a:xfrm>
            <a:custGeom>
              <a:rect b="b" l="l" r="r" t="t"/>
              <a:pathLst>
                <a:path extrusionOk="0" h="14768" w="7897">
                  <a:moveTo>
                    <a:pt x="2947" y="0"/>
                  </a:moveTo>
                  <a:cubicBezTo>
                    <a:pt x="2895" y="0"/>
                    <a:pt x="2842" y="24"/>
                    <a:pt x="2811" y="65"/>
                  </a:cubicBezTo>
                  <a:cubicBezTo>
                    <a:pt x="599" y="2938"/>
                    <a:pt x="1" y="6667"/>
                    <a:pt x="1259" y="9789"/>
                  </a:cubicBezTo>
                  <a:cubicBezTo>
                    <a:pt x="2338" y="12492"/>
                    <a:pt x="4684" y="14303"/>
                    <a:pt x="7682" y="14767"/>
                  </a:cubicBezTo>
                  <a:lnTo>
                    <a:pt x="7709" y="14767"/>
                  </a:lnTo>
                  <a:cubicBezTo>
                    <a:pt x="7798" y="14767"/>
                    <a:pt x="7869" y="14705"/>
                    <a:pt x="7887" y="14624"/>
                  </a:cubicBezTo>
                  <a:cubicBezTo>
                    <a:pt x="7896" y="14526"/>
                    <a:pt x="7834" y="14437"/>
                    <a:pt x="7735" y="14419"/>
                  </a:cubicBezTo>
                  <a:cubicBezTo>
                    <a:pt x="4863" y="13973"/>
                    <a:pt x="2615" y="12242"/>
                    <a:pt x="1580" y="9655"/>
                  </a:cubicBezTo>
                  <a:cubicBezTo>
                    <a:pt x="376" y="6649"/>
                    <a:pt x="955" y="3054"/>
                    <a:pt x="3088" y="279"/>
                  </a:cubicBezTo>
                  <a:cubicBezTo>
                    <a:pt x="3150" y="208"/>
                    <a:pt x="3132" y="92"/>
                    <a:pt x="3052" y="38"/>
                  </a:cubicBezTo>
                  <a:cubicBezTo>
                    <a:pt x="3022" y="12"/>
                    <a:pt x="2984" y="0"/>
                    <a:pt x="29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60"/>
            <p:cNvSpPr/>
            <p:nvPr/>
          </p:nvSpPr>
          <p:spPr>
            <a:xfrm>
              <a:off x="7570495" y="656943"/>
              <a:ext cx="300055" cy="706299"/>
            </a:xfrm>
            <a:custGeom>
              <a:rect b="b" l="l" r="r" t="t"/>
              <a:pathLst>
                <a:path extrusionOk="0" h="13356" w="5674">
                  <a:moveTo>
                    <a:pt x="5494" y="0"/>
                  </a:moveTo>
                  <a:cubicBezTo>
                    <a:pt x="5489" y="0"/>
                    <a:pt x="5483" y="0"/>
                    <a:pt x="5478" y="1"/>
                  </a:cubicBezTo>
                  <a:cubicBezTo>
                    <a:pt x="2159" y="322"/>
                    <a:pt x="241" y="3685"/>
                    <a:pt x="116" y="6692"/>
                  </a:cubicBezTo>
                  <a:cubicBezTo>
                    <a:pt x="0" y="9439"/>
                    <a:pt x="1320" y="12624"/>
                    <a:pt x="5344" y="13347"/>
                  </a:cubicBezTo>
                  <a:cubicBezTo>
                    <a:pt x="5353" y="13356"/>
                    <a:pt x="5362" y="13356"/>
                    <a:pt x="5371" y="13356"/>
                  </a:cubicBezTo>
                  <a:cubicBezTo>
                    <a:pt x="5460" y="13356"/>
                    <a:pt x="5531" y="13293"/>
                    <a:pt x="5549" y="13204"/>
                  </a:cubicBezTo>
                  <a:cubicBezTo>
                    <a:pt x="5567" y="13115"/>
                    <a:pt x="5504" y="13017"/>
                    <a:pt x="5406" y="12999"/>
                  </a:cubicBezTo>
                  <a:cubicBezTo>
                    <a:pt x="1606" y="12321"/>
                    <a:pt x="357" y="9306"/>
                    <a:pt x="464" y="6710"/>
                  </a:cubicBezTo>
                  <a:cubicBezTo>
                    <a:pt x="580" y="3855"/>
                    <a:pt x="2391" y="652"/>
                    <a:pt x="5513" y="349"/>
                  </a:cubicBezTo>
                  <a:cubicBezTo>
                    <a:pt x="5603" y="340"/>
                    <a:pt x="5674" y="260"/>
                    <a:pt x="5665" y="162"/>
                  </a:cubicBezTo>
                  <a:cubicBezTo>
                    <a:pt x="5657" y="69"/>
                    <a:pt x="5585" y="0"/>
                    <a:pt x="549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60"/>
            <p:cNvSpPr/>
            <p:nvPr/>
          </p:nvSpPr>
          <p:spPr>
            <a:xfrm>
              <a:off x="7608200" y="974868"/>
              <a:ext cx="181704" cy="314334"/>
            </a:xfrm>
            <a:custGeom>
              <a:rect b="b" l="l" r="r" t="t"/>
              <a:pathLst>
                <a:path extrusionOk="0" h="5944" w="3436">
                  <a:moveTo>
                    <a:pt x="839" y="1"/>
                  </a:moveTo>
                  <a:cubicBezTo>
                    <a:pt x="748" y="1"/>
                    <a:pt x="669" y="61"/>
                    <a:pt x="652" y="144"/>
                  </a:cubicBezTo>
                  <a:cubicBezTo>
                    <a:pt x="643" y="189"/>
                    <a:pt x="1" y="4212"/>
                    <a:pt x="3150" y="5916"/>
                  </a:cubicBezTo>
                  <a:cubicBezTo>
                    <a:pt x="3177" y="5934"/>
                    <a:pt x="3203" y="5943"/>
                    <a:pt x="3230" y="5943"/>
                  </a:cubicBezTo>
                  <a:cubicBezTo>
                    <a:pt x="3302" y="5943"/>
                    <a:pt x="3355" y="5907"/>
                    <a:pt x="3391" y="5845"/>
                  </a:cubicBezTo>
                  <a:cubicBezTo>
                    <a:pt x="3435" y="5765"/>
                    <a:pt x="3400" y="5658"/>
                    <a:pt x="3319" y="5604"/>
                  </a:cubicBezTo>
                  <a:cubicBezTo>
                    <a:pt x="393" y="4025"/>
                    <a:pt x="991" y="243"/>
                    <a:pt x="1000" y="207"/>
                  </a:cubicBezTo>
                  <a:cubicBezTo>
                    <a:pt x="1018" y="109"/>
                    <a:pt x="946" y="20"/>
                    <a:pt x="857" y="2"/>
                  </a:cubicBezTo>
                  <a:cubicBezTo>
                    <a:pt x="851" y="1"/>
                    <a:pt x="845" y="1"/>
                    <a:pt x="8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60"/>
            <p:cNvSpPr/>
            <p:nvPr/>
          </p:nvSpPr>
          <p:spPr>
            <a:xfrm>
              <a:off x="7771446" y="820401"/>
              <a:ext cx="383134" cy="309310"/>
            </a:xfrm>
            <a:custGeom>
              <a:rect b="b" l="l" r="r" t="t"/>
              <a:pathLst>
                <a:path extrusionOk="0" h="5849" w="7245">
                  <a:moveTo>
                    <a:pt x="3646" y="1"/>
                  </a:moveTo>
                  <a:cubicBezTo>
                    <a:pt x="3255" y="1"/>
                    <a:pt x="2848" y="72"/>
                    <a:pt x="2445" y="220"/>
                  </a:cubicBezTo>
                  <a:cubicBezTo>
                    <a:pt x="1223" y="666"/>
                    <a:pt x="0" y="1888"/>
                    <a:pt x="224" y="3966"/>
                  </a:cubicBezTo>
                  <a:cubicBezTo>
                    <a:pt x="232" y="4059"/>
                    <a:pt x="312" y="4128"/>
                    <a:pt x="403" y="4128"/>
                  </a:cubicBezTo>
                  <a:cubicBezTo>
                    <a:pt x="409" y="4128"/>
                    <a:pt x="414" y="4128"/>
                    <a:pt x="420" y="4127"/>
                  </a:cubicBezTo>
                  <a:cubicBezTo>
                    <a:pt x="509" y="4118"/>
                    <a:pt x="580" y="4029"/>
                    <a:pt x="571" y="3931"/>
                  </a:cubicBezTo>
                  <a:cubicBezTo>
                    <a:pt x="375" y="2057"/>
                    <a:pt x="1472" y="951"/>
                    <a:pt x="2570" y="550"/>
                  </a:cubicBezTo>
                  <a:cubicBezTo>
                    <a:pt x="2904" y="427"/>
                    <a:pt x="3276" y="357"/>
                    <a:pt x="3652" y="357"/>
                  </a:cubicBezTo>
                  <a:cubicBezTo>
                    <a:pt x="4399" y="357"/>
                    <a:pt x="5157" y="637"/>
                    <a:pt x="5639" y="1344"/>
                  </a:cubicBezTo>
                  <a:cubicBezTo>
                    <a:pt x="6763" y="2985"/>
                    <a:pt x="6370" y="4020"/>
                    <a:pt x="5844" y="4609"/>
                  </a:cubicBezTo>
                  <a:cubicBezTo>
                    <a:pt x="5316" y="5198"/>
                    <a:pt x="4468" y="5492"/>
                    <a:pt x="3909" y="5492"/>
                  </a:cubicBezTo>
                  <a:cubicBezTo>
                    <a:pt x="3740" y="5492"/>
                    <a:pt x="3597" y="5465"/>
                    <a:pt x="3498" y="5412"/>
                  </a:cubicBezTo>
                  <a:cubicBezTo>
                    <a:pt x="3060" y="5180"/>
                    <a:pt x="2846" y="4841"/>
                    <a:pt x="2864" y="4430"/>
                  </a:cubicBezTo>
                  <a:cubicBezTo>
                    <a:pt x="2891" y="3859"/>
                    <a:pt x="3382" y="3235"/>
                    <a:pt x="3997" y="2976"/>
                  </a:cubicBezTo>
                  <a:cubicBezTo>
                    <a:pt x="4127" y="2922"/>
                    <a:pt x="4315" y="2865"/>
                    <a:pt x="4526" y="2865"/>
                  </a:cubicBezTo>
                  <a:cubicBezTo>
                    <a:pt x="4763" y="2865"/>
                    <a:pt x="5031" y="2937"/>
                    <a:pt x="5282" y="3164"/>
                  </a:cubicBezTo>
                  <a:cubicBezTo>
                    <a:pt x="5314" y="3192"/>
                    <a:pt x="5353" y="3205"/>
                    <a:pt x="5393" y="3205"/>
                  </a:cubicBezTo>
                  <a:cubicBezTo>
                    <a:pt x="5442" y="3205"/>
                    <a:pt x="5492" y="3185"/>
                    <a:pt x="5532" y="3146"/>
                  </a:cubicBezTo>
                  <a:cubicBezTo>
                    <a:pt x="5594" y="3074"/>
                    <a:pt x="5585" y="2967"/>
                    <a:pt x="5514" y="2896"/>
                  </a:cubicBezTo>
                  <a:cubicBezTo>
                    <a:pt x="5232" y="2642"/>
                    <a:pt x="4885" y="2509"/>
                    <a:pt x="4518" y="2509"/>
                  </a:cubicBezTo>
                  <a:cubicBezTo>
                    <a:pt x="4304" y="2509"/>
                    <a:pt x="4083" y="2554"/>
                    <a:pt x="3863" y="2646"/>
                  </a:cubicBezTo>
                  <a:cubicBezTo>
                    <a:pt x="3114" y="2958"/>
                    <a:pt x="2543" y="3699"/>
                    <a:pt x="2507" y="4412"/>
                  </a:cubicBezTo>
                  <a:cubicBezTo>
                    <a:pt x="2481" y="4957"/>
                    <a:pt x="2775" y="5429"/>
                    <a:pt x="3328" y="5724"/>
                  </a:cubicBezTo>
                  <a:cubicBezTo>
                    <a:pt x="3489" y="5804"/>
                    <a:pt x="3694" y="5849"/>
                    <a:pt x="3926" y="5849"/>
                  </a:cubicBezTo>
                  <a:cubicBezTo>
                    <a:pt x="4604" y="5849"/>
                    <a:pt x="5514" y="5501"/>
                    <a:pt x="6111" y="4841"/>
                  </a:cubicBezTo>
                  <a:cubicBezTo>
                    <a:pt x="6611" y="4288"/>
                    <a:pt x="7244" y="3065"/>
                    <a:pt x="5933" y="1147"/>
                  </a:cubicBezTo>
                  <a:cubicBezTo>
                    <a:pt x="5424" y="406"/>
                    <a:pt x="4578" y="1"/>
                    <a:pt x="36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60"/>
            <p:cNvSpPr/>
            <p:nvPr/>
          </p:nvSpPr>
          <p:spPr>
            <a:xfrm>
              <a:off x="7775200" y="1076295"/>
              <a:ext cx="277950" cy="186464"/>
            </a:xfrm>
            <a:custGeom>
              <a:rect b="b" l="l" r="r" t="t"/>
              <a:pathLst>
                <a:path extrusionOk="0" h="3526" w="5256">
                  <a:moveTo>
                    <a:pt x="187" y="1"/>
                  </a:moveTo>
                  <a:cubicBezTo>
                    <a:pt x="181" y="1"/>
                    <a:pt x="176" y="1"/>
                    <a:pt x="170" y="2"/>
                  </a:cubicBezTo>
                  <a:cubicBezTo>
                    <a:pt x="72" y="11"/>
                    <a:pt x="1" y="100"/>
                    <a:pt x="10" y="198"/>
                  </a:cubicBezTo>
                  <a:cubicBezTo>
                    <a:pt x="135" y="1304"/>
                    <a:pt x="750" y="2250"/>
                    <a:pt x="1732" y="2865"/>
                  </a:cubicBezTo>
                  <a:cubicBezTo>
                    <a:pt x="2427" y="3294"/>
                    <a:pt x="3239" y="3525"/>
                    <a:pt x="4006" y="3525"/>
                  </a:cubicBezTo>
                  <a:cubicBezTo>
                    <a:pt x="4399" y="3525"/>
                    <a:pt x="4774" y="3463"/>
                    <a:pt x="5122" y="3338"/>
                  </a:cubicBezTo>
                  <a:cubicBezTo>
                    <a:pt x="5211" y="3302"/>
                    <a:pt x="5255" y="3204"/>
                    <a:pt x="5229" y="3115"/>
                  </a:cubicBezTo>
                  <a:cubicBezTo>
                    <a:pt x="5201" y="3045"/>
                    <a:pt x="5134" y="2997"/>
                    <a:pt x="5059" y="2997"/>
                  </a:cubicBezTo>
                  <a:cubicBezTo>
                    <a:pt x="5039" y="2997"/>
                    <a:pt x="5018" y="3000"/>
                    <a:pt x="4997" y="3008"/>
                  </a:cubicBezTo>
                  <a:cubicBezTo>
                    <a:pt x="4701" y="3114"/>
                    <a:pt x="4368" y="3166"/>
                    <a:pt x="4019" y="3166"/>
                  </a:cubicBezTo>
                  <a:cubicBezTo>
                    <a:pt x="3315" y="3166"/>
                    <a:pt x="2551" y="2956"/>
                    <a:pt x="1919" y="2562"/>
                  </a:cubicBezTo>
                  <a:cubicBezTo>
                    <a:pt x="1027" y="2009"/>
                    <a:pt x="474" y="1153"/>
                    <a:pt x="367" y="162"/>
                  </a:cubicBezTo>
                  <a:cubicBezTo>
                    <a:pt x="350" y="70"/>
                    <a:pt x="277" y="1"/>
                    <a:pt x="187" y="1"/>
                  </a:cubicBezTo>
                  <a:close/>
                </a:path>
              </a:pathLst>
            </a:custGeom>
            <a:solidFill>
              <a:srgbClr val="F7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60"/>
            <p:cNvSpPr/>
            <p:nvPr/>
          </p:nvSpPr>
          <p:spPr>
            <a:xfrm>
              <a:off x="7347810" y="847846"/>
              <a:ext cx="364731" cy="649873"/>
            </a:xfrm>
            <a:custGeom>
              <a:rect b="b" l="l" r="r" t="t"/>
              <a:pathLst>
                <a:path extrusionOk="0" h="12289" w="6897">
                  <a:moveTo>
                    <a:pt x="1833" y="1"/>
                  </a:moveTo>
                  <a:cubicBezTo>
                    <a:pt x="1760" y="1"/>
                    <a:pt x="1696" y="44"/>
                    <a:pt x="1669" y="120"/>
                  </a:cubicBezTo>
                  <a:cubicBezTo>
                    <a:pt x="732" y="2520"/>
                    <a:pt x="785" y="5009"/>
                    <a:pt x="1829" y="7319"/>
                  </a:cubicBezTo>
                  <a:cubicBezTo>
                    <a:pt x="2784" y="9433"/>
                    <a:pt x="4488" y="11191"/>
                    <a:pt x="6611" y="12270"/>
                  </a:cubicBezTo>
                  <a:cubicBezTo>
                    <a:pt x="6638" y="12279"/>
                    <a:pt x="6664" y="12288"/>
                    <a:pt x="6691" y="12288"/>
                  </a:cubicBezTo>
                  <a:cubicBezTo>
                    <a:pt x="6763" y="12288"/>
                    <a:pt x="6816" y="12252"/>
                    <a:pt x="6852" y="12190"/>
                  </a:cubicBezTo>
                  <a:cubicBezTo>
                    <a:pt x="6896" y="12101"/>
                    <a:pt x="6861" y="11994"/>
                    <a:pt x="6771" y="11949"/>
                  </a:cubicBezTo>
                  <a:cubicBezTo>
                    <a:pt x="2891" y="9995"/>
                    <a:pt x="0" y="5339"/>
                    <a:pt x="1999" y="245"/>
                  </a:cubicBezTo>
                  <a:cubicBezTo>
                    <a:pt x="2034" y="156"/>
                    <a:pt x="1990" y="49"/>
                    <a:pt x="1901" y="13"/>
                  </a:cubicBezTo>
                  <a:cubicBezTo>
                    <a:pt x="1878" y="5"/>
                    <a:pt x="1855" y="1"/>
                    <a:pt x="18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60"/>
            <p:cNvSpPr/>
            <p:nvPr/>
          </p:nvSpPr>
          <p:spPr>
            <a:xfrm>
              <a:off x="7934215" y="1238431"/>
              <a:ext cx="276946" cy="124803"/>
            </a:xfrm>
            <a:custGeom>
              <a:rect b="b" l="l" r="r" t="t"/>
              <a:pathLst>
                <a:path extrusionOk="0" h="2360" w="5237">
                  <a:moveTo>
                    <a:pt x="5036" y="1"/>
                  </a:moveTo>
                  <a:cubicBezTo>
                    <a:pt x="4979" y="1"/>
                    <a:pt x="4922" y="26"/>
                    <a:pt x="4889" y="76"/>
                  </a:cubicBezTo>
                  <a:cubicBezTo>
                    <a:pt x="4109" y="1204"/>
                    <a:pt x="2273" y="2008"/>
                    <a:pt x="578" y="2008"/>
                  </a:cubicBezTo>
                  <a:cubicBezTo>
                    <a:pt x="450" y="2008"/>
                    <a:pt x="323" y="2003"/>
                    <a:pt x="197" y="1994"/>
                  </a:cubicBezTo>
                  <a:cubicBezTo>
                    <a:pt x="191" y="1993"/>
                    <a:pt x="186" y="1993"/>
                    <a:pt x="181" y="1993"/>
                  </a:cubicBezTo>
                  <a:cubicBezTo>
                    <a:pt x="97" y="1993"/>
                    <a:pt x="18" y="2062"/>
                    <a:pt x="9" y="2154"/>
                  </a:cubicBezTo>
                  <a:cubicBezTo>
                    <a:pt x="0" y="2253"/>
                    <a:pt x="81" y="2333"/>
                    <a:pt x="170" y="2342"/>
                  </a:cubicBezTo>
                  <a:cubicBezTo>
                    <a:pt x="312" y="2351"/>
                    <a:pt x="455" y="2360"/>
                    <a:pt x="598" y="2360"/>
                  </a:cubicBezTo>
                  <a:cubicBezTo>
                    <a:pt x="2409" y="2360"/>
                    <a:pt x="4327" y="1503"/>
                    <a:pt x="5183" y="281"/>
                  </a:cubicBezTo>
                  <a:cubicBezTo>
                    <a:pt x="5237" y="201"/>
                    <a:pt x="5219" y="85"/>
                    <a:pt x="5139" y="31"/>
                  </a:cubicBezTo>
                  <a:cubicBezTo>
                    <a:pt x="5108" y="11"/>
                    <a:pt x="5072" y="1"/>
                    <a:pt x="503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60"/>
            <p:cNvSpPr/>
            <p:nvPr/>
          </p:nvSpPr>
          <p:spPr>
            <a:xfrm>
              <a:off x="7920519" y="641396"/>
              <a:ext cx="321314" cy="160921"/>
            </a:xfrm>
            <a:custGeom>
              <a:rect b="b" l="l" r="r" t="t"/>
              <a:pathLst>
                <a:path extrusionOk="0" h="3043" w="6076">
                  <a:moveTo>
                    <a:pt x="596" y="1"/>
                  </a:moveTo>
                  <a:cubicBezTo>
                    <a:pt x="452" y="1"/>
                    <a:pt x="310" y="7"/>
                    <a:pt x="170" y="18"/>
                  </a:cubicBezTo>
                  <a:cubicBezTo>
                    <a:pt x="72" y="27"/>
                    <a:pt x="1" y="108"/>
                    <a:pt x="1" y="206"/>
                  </a:cubicBezTo>
                  <a:cubicBezTo>
                    <a:pt x="9" y="298"/>
                    <a:pt x="89" y="367"/>
                    <a:pt x="180" y="367"/>
                  </a:cubicBezTo>
                  <a:cubicBezTo>
                    <a:pt x="186" y="367"/>
                    <a:pt x="191" y="367"/>
                    <a:pt x="197" y="366"/>
                  </a:cubicBezTo>
                  <a:cubicBezTo>
                    <a:pt x="325" y="356"/>
                    <a:pt x="455" y="351"/>
                    <a:pt x="586" y="351"/>
                  </a:cubicBezTo>
                  <a:cubicBezTo>
                    <a:pt x="2524" y="351"/>
                    <a:pt x="4717" y="1441"/>
                    <a:pt x="5728" y="2962"/>
                  </a:cubicBezTo>
                  <a:cubicBezTo>
                    <a:pt x="5764" y="3016"/>
                    <a:pt x="5817" y="3043"/>
                    <a:pt x="5880" y="3043"/>
                  </a:cubicBezTo>
                  <a:cubicBezTo>
                    <a:pt x="5906" y="3043"/>
                    <a:pt x="5942" y="3034"/>
                    <a:pt x="5969" y="3016"/>
                  </a:cubicBezTo>
                  <a:cubicBezTo>
                    <a:pt x="6058" y="2962"/>
                    <a:pt x="6076" y="2855"/>
                    <a:pt x="6022" y="2775"/>
                  </a:cubicBezTo>
                  <a:cubicBezTo>
                    <a:pt x="4955" y="1166"/>
                    <a:pt x="2641" y="1"/>
                    <a:pt x="596" y="1"/>
                  </a:cubicBezTo>
                  <a:close/>
                </a:path>
              </a:pathLst>
            </a:custGeom>
            <a:solidFill>
              <a:srgbClr val="FBA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60"/>
            <p:cNvSpPr/>
            <p:nvPr/>
          </p:nvSpPr>
          <p:spPr>
            <a:xfrm>
              <a:off x="7635593" y="540444"/>
              <a:ext cx="402436" cy="109996"/>
            </a:xfrm>
            <a:custGeom>
              <a:rect b="b" l="l" r="r" t="t"/>
              <a:pathLst>
                <a:path extrusionOk="0" h="2080" w="7610">
                  <a:moveTo>
                    <a:pt x="5422" y="0"/>
                  </a:moveTo>
                  <a:cubicBezTo>
                    <a:pt x="2204" y="0"/>
                    <a:pt x="112" y="1744"/>
                    <a:pt x="89" y="1767"/>
                  </a:cubicBezTo>
                  <a:cubicBezTo>
                    <a:pt x="9" y="1829"/>
                    <a:pt x="0" y="1945"/>
                    <a:pt x="63" y="2017"/>
                  </a:cubicBezTo>
                  <a:cubicBezTo>
                    <a:pt x="98" y="2052"/>
                    <a:pt x="152" y="2079"/>
                    <a:pt x="196" y="2079"/>
                  </a:cubicBezTo>
                  <a:cubicBezTo>
                    <a:pt x="241" y="2079"/>
                    <a:pt x="286" y="2061"/>
                    <a:pt x="312" y="2034"/>
                  </a:cubicBezTo>
                  <a:cubicBezTo>
                    <a:pt x="335" y="2012"/>
                    <a:pt x="2327" y="355"/>
                    <a:pt x="5406" y="355"/>
                  </a:cubicBezTo>
                  <a:cubicBezTo>
                    <a:pt x="6022" y="355"/>
                    <a:pt x="6682" y="421"/>
                    <a:pt x="7378" y="580"/>
                  </a:cubicBezTo>
                  <a:cubicBezTo>
                    <a:pt x="7391" y="583"/>
                    <a:pt x="7403" y="584"/>
                    <a:pt x="7415" y="584"/>
                  </a:cubicBezTo>
                  <a:cubicBezTo>
                    <a:pt x="7498" y="584"/>
                    <a:pt x="7569" y="532"/>
                    <a:pt x="7592" y="446"/>
                  </a:cubicBezTo>
                  <a:cubicBezTo>
                    <a:pt x="7610" y="348"/>
                    <a:pt x="7556" y="259"/>
                    <a:pt x="7458" y="232"/>
                  </a:cubicBezTo>
                  <a:cubicBezTo>
                    <a:pt x="6740" y="69"/>
                    <a:pt x="6059" y="0"/>
                    <a:pt x="542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60"/>
            <p:cNvSpPr/>
            <p:nvPr/>
          </p:nvSpPr>
          <p:spPr>
            <a:xfrm>
              <a:off x="7504446" y="547055"/>
              <a:ext cx="238764" cy="247702"/>
            </a:xfrm>
            <a:custGeom>
              <a:rect b="b" l="l" r="r" t="t"/>
              <a:pathLst>
                <a:path extrusionOk="0" h="4684" w="4515">
                  <a:moveTo>
                    <a:pt x="1775" y="0"/>
                  </a:moveTo>
                  <a:cubicBezTo>
                    <a:pt x="1481" y="0"/>
                    <a:pt x="1240" y="232"/>
                    <a:pt x="1240" y="527"/>
                  </a:cubicBezTo>
                  <a:cubicBezTo>
                    <a:pt x="1240" y="545"/>
                    <a:pt x="1240" y="571"/>
                    <a:pt x="1249" y="589"/>
                  </a:cubicBezTo>
                  <a:cubicBezTo>
                    <a:pt x="1151" y="491"/>
                    <a:pt x="1008" y="420"/>
                    <a:pt x="857" y="420"/>
                  </a:cubicBezTo>
                  <a:cubicBezTo>
                    <a:pt x="571" y="420"/>
                    <a:pt x="330" y="660"/>
                    <a:pt x="330" y="955"/>
                  </a:cubicBezTo>
                  <a:cubicBezTo>
                    <a:pt x="330" y="1115"/>
                    <a:pt x="402" y="1258"/>
                    <a:pt x="518" y="1356"/>
                  </a:cubicBezTo>
                  <a:cubicBezTo>
                    <a:pt x="232" y="1356"/>
                    <a:pt x="0" y="1597"/>
                    <a:pt x="0" y="1883"/>
                  </a:cubicBezTo>
                  <a:cubicBezTo>
                    <a:pt x="0" y="2079"/>
                    <a:pt x="98" y="2248"/>
                    <a:pt x="259" y="2338"/>
                  </a:cubicBezTo>
                  <a:cubicBezTo>
                    <a:pt x="98" y="2436"/>
                    <a:pt x="0" y="2596"/>
                    <a:pt x="0" y="2793"/>
                  </a:cubicBezTo>
                  <a:cubicBezTo>
                    <a:pt x="0" y="3087"/>
                    <a:pt x="232" y="3319"/>
                    <a:pt x="518" y="3328"/>
                  </a:cubicBezTo>
                  <a:cubicBezTo>
                    <a:pt x="402" y="3417"/>
                    <a:pt x="330" y="3569"/>
                    <a:pt x="330" y="3729"/>
                  </a:cubicBezTo>
                  <a:cubicBezTo>
                    <a:pt x="330" y="4024"/>
                    <a:pt x="571" y="4256"/>
                    <a:pt x="857" y="4256"/>
                  </a:cubicBezTo>
                  <a:cubicBezTo>
                    <a:pt x="1008" y="4256"/>
                    <a:pt x="1151" y="4193"/>
                    <a:pt x="1249" y="4086"/>
                  </a:cubicBezTo>
                  <a:lnTo>
                    <a:pt x="1249" y="4086"/>
                  </a:lnTo>
                  <a:cubicBezTo>
                    <a:pt x="1240" y="4113"/>
                    <a:pt x="1240" y="4131"/>
                    <a:pt x="1240" y="4149"/>
                  </a:cubicBezTo>
                  <a:cubicBezTo>
                    <a:pt x="1240" y="4443"/>
                    <a:pt x="1481" y="4684"/>
                    <a:pt x="1775" y="4684"/>
                  </a:cubicBezTo>
                  <a:cubicBezTo>
                    <a:pt x="1990" y="4684"/>
                    <a:pt x="2177" y="4550"/>
                    <a:pt x="2257" y="4363"/>
                  </a:cubicBezTo>
                  <a:cubicBezTo>
                    <a:pt x="2337" y="4550"/>
                    <a:pt x="2525" y="4684"/>
                    <a:pt x="2739" y="4684"/>
                  </a:cubicBezTo>
                  <a:cubicBezTo>
                    <a:pt x="3033" y="4684"/>
                    <a:pt x="3274" y="4443"/>
                    <a:pt x="3274" y="4149"/>
                  </a:cubicBezTo>
                  <a:cubicBezTo>
                    <a:pt x="3274" y="4131"/>
                    <a:pt x="3274" y="4113"/>
                    <a:pt x="3265" y="4086"/>
                  </a:cubicBezTo>
                  <a:lnTo>
                    <a:pt x="3265" y="4086"/>
                  </a:lnTo>
                  <a:cubicBezTo>
                    <a:pt x="3363" y="4193"/>
                    <a:pt x="3497" y="4256"/>
                    <a:pt x="3649" y="4256"/>
                  </a:cubicBezTo>
                  <a:cubicBezTo>
                    <a:pt x="3943" y="4256"/>
                    <a:pt x="4184" y="4024"/>
                    <a:pt x="4184" y="3729"/>
                  </a:cubicBezTo>
                  <a:cubicBezTo>
                    <a:pt x="4184" y="3569"/>
                    <a:pt x="4113" y="3417"/>
                    <a:pt x="3997" y="3328"/>
                  </a:cubicBezTo>
                  <a:cubicBezTo>
                    <a:pt x="4282" y="3319"/>
                    <a:pt x="4514" y="3087"/>
                    <a:pt x="4514" y="2793"/>
                  </a:cubicBezTo>
                  <a:cubicBezTo>
                    <a:pt x="4514" y="2596"/>
                    <a:pt x="4407" y="2436"/>
                    <a:pt x="4256" y="2338"/>
                  </a:cubicBezTo>
                  <a:cubicBezTo>
                    <a:pt x="4407" y="2248"/>
                    <a:pt x="4514" y="2079"/>
                    <a:pt x="4514" y="1883"/>
                  </a:cubicBezTo>
                  <a:cubicBezTo>
                    <a:pt x="4514" y="1597"/>
                    <a:pt x="4282" y="1356"/>
                    <a:pt x="3997" y="1356"/>
                  </a:cubicBezTo>
                  <a:cubicBezTo>
                    <a:pt x="4113" y="1258"/>
                    <a:pt x="4184" y="1115"/>
                    <a:pt x="4184" y="955"/>
                  </a:cubicBezTo>
                  <a:cubicBezTo>
                    <a:pt x="4184" y="660"/>
                    <a:pt x="3943" y="420"/>
                    <a:pt x="3649" y="420"/>
                  </a:cubicBezTo>
                  <a:cubicBezTo>
                    <a:pt x="3497" y="420"/>
                    <a:pt x="3363" y="491"/>
                    <a:pt x="3265" y="589"/>
                  </a:cubicBezTo>
                  <a:cubicBezTo>
                    <a:pt x="3274" y="571"/>
                    <a:pt x="3274" y="545"/>
                    <a:pt x="3274" y="527"/>
                  </a:cubicBezTo>
                  <a:cubicBezTo>
                    <a:pt x="3274" y="232"/>
                    <a:pt x="3033" y="0"/>
                    <a:pt x="2739" y="0"/>
                  </a:cubicBezTo>
                  <a:cubicBezTo>
                    <a:pt x="2525" y="0"/>
                    <a:pt x="2337" y="125"/>
                    <a:pt x="2257" y="313"/>
                  </a:cubicBezTo>
                  <a:cubicBezTo>
                    <a:pt x="2177" y="125"/>
                    <a:pt x="1990" y="0"/>
                    <a:pt x="177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60"/>
            <p:cNvSpPr/>
            <p:nvPr/>
          </p:nvSpPr>
          <p:spPr>
            <a:xfrm>
              <a:off x="7509152" y="677725"/>
              <a:ext cx="1481" cy="1481"/>
            </a:xfrm>
            <a:custGeom>
              <a:rect b="b" l="l" r="r" t="t"/>
              <a:pathLst>
                <a:path extrusionOk="0" h="28" w="28">
                  <a:moveTo>
                    <a:pt x="18" y="0"/>
                  </a:moveTo>
                  <a:cubicBezTo>
                    <a:pt x="9" y="9"/>
                    <a:pt x="9" y="18"/>
                    <a:pt x="0" y="27"/>
                  </a:cubicBezTo>
                  <a:cubicBezTo>
                    <a:pt x="9" y="18"/>
                    <a:pt x="18" y="9"/>
                    <a:pt x="27" y="9"/>
                  </a:cubicBezTo>
                  <a:cubicBezTo>
                    <a:pt x="27" y="9"/>
                    <a:pt x="18" y="0"/>
                    <a:pt x="18" y="0"/>
                  </a:cubicBezTo>
                  <a:close/>
                </a:path>
              </a:pathLst>
            </a:custGeom>
            <a:solidFill>
              <a:srgbClr val="ECDD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60"/>
            <p:cNvSpPr/>
            <p:nvPr/>
          </p:nvSpPr>
          <p:spPr>
            <a:xfrm>
              <a:off x="7574726" y="547055"/>
              <a:ext cx="48176" cy="24114"/>
            </a:xfrm>
            <a:custGeom>
              <a:rect b="b" l="l" r="r" t="t"/>
              <a:pathLst>
                <a:path extrusionOk="0" h="456" w="911">
                  <a:moveTo>
                    <a:pt x="446" y="0"/>
                  </a:moveTo>
                  <a:cubicBezTo>
                    <a:pt x="259" y="0"/>
                    <a:pt x="99" y="90"/>
                    <a:pt x="0" y="232"/>
                  </a:cubicBezTo>
                  <a:cubicBezTo>
                    <a:pt x="90" y="170"/>
                    <a:pt x="188" y="134"/>
                    <a:pt x="304" y="134"/>
                  </a:cubicBezTo>
                  <a:cubicBezTo>
                    <a:pt x="518" y="134"/>
                    <a:pt x="705" y="268"/>
                    <a:pt x="785" y="455"/>
                  </a:cubicBezTo>
                  <a:cubicBezTo>
                    <a:pt x="812" y="393"/>
                    <a:pt x="857" y="330"/>
                    <a:pt x="910" y="286"/>
                  </a:cubicBezTo>
                  <a:cubicBezTo>
                    <a:pt x="821" y="116"/>
                    <a:pt x="643" y="0"/>
                    <a:pt x="4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60"/>
            <p:cNvSpPr/>
            <p:nvPr/>
          </p:nvSpPr>
          <p:spPr>
            <a:xfrm>
              <a:off x="7626603" y="547055"/>
              <a:ext cx="116606" cy="122687"/>
            </a:xfrm>
            <a:custGeom>
              <a:rect b="b" l="l" r="r" t="t"/>
              <a:pathLst>
                <a:path extrusionOk="0" h="2320" w="2205">
                  <a:moveTo>
                    <a:pt x="429" y="0"/>
                  </a:moveTo>
                  <a:cubicBezTo>
                    <a:pt x="251" y="0"/>
                    <a:pt x="90" y="90"/>
                    <a:pt x="1" y="232"/>
                  </a:cubicBezTo>
                  <a:cubicBezTo>
                    <a:pt x="81" y="170"/>
                    <a:pt x="179" y="134"/>
                    <a:pt x="295" y="134"/>
                  </a:cubicBezTo>
                  <a:cubicBezTo>
                    <a:pt x="581" y="134"/>
                    <a:pt x="821" y="375"/>
                    <a:pt x="821" y="669"/>
                  </a:cubicBezTo>
                  <a:cubicBezTo>
                    <a:pt x="821" y="687"/>
                    <a:pt x="821" y="705"/>
                    <a:pt x="821" y="732"/>
                  </a:cubicBezTo>
                  <a:cubicBezTo>
                    <a:pt x="911" y="625"/>
                    <a:pt x="1053" y="562"/>
                    <a:pt x="1205" y="562"/>
                  </a:cubicBezTo>
                  <a:cubicBezTo>
                    <a:pt x="1499" y="562"/>
                    <a:pt x="1731" y="794"/>
                    <a:pt x="1731" y="1089"/>
                  </a:cubicBezTo>
                  <a:cubicBezTo>
                    <a:pt x="1731" y="1249"/>
                    <a:pt x="1660" y="1401"/>
                    <a:pt x="1544" y="1490"/>
                  </a:cubicBezTo>
                  <a:cubicBezTo>
                    <a:pt x="1838" y="1499"/>
                    <a:pt x="2070" y="1731"/>
                    <a:pt x="2070" y="2025"/>
                  </a:cubicBezTo>
                  <a:cubicBezTo>
                    <a:pt x="2070" y="2132"/>
                    <a:pt x="2035" y="2231"/>
                    <a:pt x="1972" y="2320"/>
                  </a:cubicBezTo>
                  <a:cubicBezTo>
                    <a:pt x="2115" y="2222"/>
                    <a:pt x="2204" y="2061"/>
                    <a:pt x="2204" y="1883"/>
                  </a:cubicBezTo>
                  <a:cubicBezTo>
                    <a:pt x="2204" y="1597"/>
                    <a:pt x="1972" y="1356"/>
                    <a:pt x="1687" y="1356"/>
                  </a:cubicBezTo>
                  <a:cubicBezTo>
                    <a:pt x="1803" y="1258"/>
                    <a:pt x="1874" y="1115"/>
                    <a:pt x="1874" y="955"/>
                  </a:cubicBezTo>
                  <a:cubicBezTo>
                    <a:pt x="1874" y="660"/>
                    <a:pt x="1633" y="420"/>
                    <a:pt x="1339" y="420"/>
                  </a:cubicBezTo>
                  <a:cubicBezTo>
                    <a:pt x="1187" y="420"/>
                    <a:pt x="1053" y="491"/>
                    <a:pt x="955" y="589"/>
                  </a:cubicBezTo>
                  <a:cubicBezTo>
                    <a:pt x="964" y="571"/>
                    <a:pt x="964" y="545"/>
                    <a:pt x="964" y="527"/>
                  </a:cubicBezTo>
                  <a:cubicBezTo>
                    <a:pt x="964" y="232"/>
                    <a:pt x="723" y="0"/>
                    <a:pt x="4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60"/>
            <p:cNvSpPr/>
            <p:nvPr/>
          </p:nvSpPr>
          <p:spPr>
            <a:xfrm>
              <a:off x="7708252" y="727276"/>
              <a:ext cx="17504" cy="40138"/>
            </a:xfrm>
            <a:custGeom>
              <a:rect b="b" l="l" r="r" t="t"/>
              <a:pathLst>
                <a:path extrusionOk="0" h="759" w="331">
                  <a:moveTo>
                    <a:pt x="223" y="0"/>
                  </a:moveTo>
                  <a:cubicBezTo>
                    <a:pt x="152" y="36"/>
                    <a:pt x="80" y="54"/>
                    <a:pt x="0" y="54"/>
                  </a:cubicBezTo>
                  <a:cubicBezTo>
                    <a:pt x="116" y="152"/>
                    <a:pt x="187" y="295"/>
                    <a:pt x="187" y="455"/>
                  </a:cubicBezTo>
                  <a:cubicBezTo>
                    <a:pt x="187" y="571"/>
                    <a:pt x="152" y="669"/>
                    <a:pt x="98" y="758"/>
                  </a:cubicBezTo>
                  <a:cubicBezTo>
                    <a:pt x="241" y="660"/>
                    <a:pt x="330" y="500"/>
                    <a:pt x="330" y="321"/>
                  </a:cubicBezTo>
                  <a:cubicBezTo>
                    <a:pt x="330" y="196"/>
                    <a:pt x="286" y="89"/>
                    <a:pt x="22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60"/>
            <p:cNvSpPr/>
            <p:nvPr/>
          </p:nvSpPr>
          <p:spPr>
            <a:xfrm>
              <a:off x="7613858" y="785287"/>
              <a:ext cx="3384" cy="4283"/>
            </a:xfrm>
            <a:custGeom>
              <a:rect b="b" l="l" r="r" t="t"/>
              <a:pathLst>
                <a:path extrusionOk="0" h="81" w="64">
                  <a:moveTo>
                    <a:pt x="45" y="0"/>
                  </a:moveTo>
                  <a:cubicBezTo>
                    <a:pt x="37" y="27"/>
                    <a:pt x="19" y="54"/>
                    <a:pt x="1" y="81"/>
                  </a:cubicBezTo>
                  <a:cubicBezTo>
                    <a:pt x="19" y="72"/>
                    <a:pt x="45" y="45"/>
                    <a:pt x="63" y="27"/>
                  </a:cubicBezTo>
                  <a:cubicBezTo>
                    <a:pt x="63" y="18"/>
                    <a:pt x="54" y="9"/>
                    <a:pt x="45" y="0"/>
                  </a:cubicBezTo>
                  <a:close/>
                </a:path>
              </a:pathLst>
            </a:custGeom>
            <a:solidFill>
              <a:srgbClr val="ECDD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60"/>
            <p:cNvSpPr/>
            <p:nvPr/>
          </p:nvSpPr>
          <p:spPr>
            <a:xfrm>
              <a:off x="7721895" y="671115"/>
              <a:ext cx="21312" cy="46748"/>
            </a:xfrm>
            <a:custGeom>
              <a:rect b="b" l="l" r="r" t="t"/>
              <a:pathLst>
                <a:path extrusionOk="0" h="884" w="403">
                  <a:moveTo>
                    <a:pt x="152" y="1"/>
                  </a:moveTo>
                  <a:cubicBezTo>
                    <a:pt x="108" y="54"/>
                    <a:pt x="63" y="99"/>
                    <a:pt x="1" y="134"/>
                  </a:cubicBezTo>
                  <a:cubicBezTo>
                    <a:pt x="161" y="224"/>
                    <a:pt x="268" y="393"/>
                    <a:pt x="268" y="589"/>
                  </a:cubicBezTo>
                  <a:cubicBezTo>
                    <a:pt x="268" y="696"/>
                    <a:pt x="233" y="803"/>
                    <a:pt x="170" y="884"/>
                  </a:cubicBezTo>
                  <a:cubicBezTo>
                    <a:pt x="313" y="795"/>
                    <a:pt x="402" y="634"/>
                    <a:pt x="402" y="447"/>
                  </a:cubicBezTo>
                  <a:cubicBezTo>
                    <a:pt x="402" y="259"/>
                    <a:pt x="304" y="90"/>
                    <a:pt x="1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60"/>
            <p:cNvSpPr/>
            <p:nvPr/>
          </p:nvSpPr>
          <p:spPr>
            <a:xfrm>
              <a:off x="7554419" y="599883"/>
              <a:ext cx="141143" cy="142042"/>
            </a:xfrm>
            <a:custGeom>
              <a:rect b="b" l="l" r="r" t="t"/>
              <a:pathLst>
                <a:path extrusionOk="0" h="2686" w="2669">
                  <a:moveTo>
                    <a:pt x="1348" y="0"/>
                  </a:moveTo>
                  <a:cubicBezTo>
                    <a:pt x="607" y="0"/>
                    <a:pt x="1" y="598"/>
                    <a:pt x="1" y="1339"/>
                  </a:cubicBezTo>
                  <a:cubicBezTo>
                    <a:pt x="1" y="2079"/>
                    <a:pt x="607" y="2686"/>
                    <a:pt x="1348" y="2686"/>
                  </a:cubicBezTo>
                  <a:cubicBezTo>
                    <a:pt x="1776" y="2686"/>
                    <a:pt x="2151" y="2516"/>
                    <a:pt x="2383" y="2231"/>
                  </a:cubicBezTo>
                  <a:cubicBezTo>
                    <a:pt x="2597" y="1963"/>
                    <a:pt x="2668" y="1615"/>
                    <a:pt x="2579" y="1214"/>
                  </a:cubicBezTo>
                  <a:cubicBezTo>
                    <a:pt x="2472" y="705"/>
                    <a:pt x="2053" y="447"/>
                    <a:pt x="1687" y="420"/>
                  </a:cubicBezTo>
                  <a:cubicBezTo>
                    <a:pt x="1664" y="418"/>
                    <a:pt x="1642" y="418"/>
                    <a:pt x="1619" y="418"/>
                  </a:cubicBezTo>
                  <a:cubicBezTo>
                    <a:pt x="1231" y="418"/>
                    <a:pt x="912" y="637"/>
                    <a:pt x="777" y="1000"/>
                  </a:cubicBezTo>
                  <a:cubicBezTo>
                    <a:pt x="670" y="1285"/>
                    <a:pt x="714" y="1562"/>
                    <a:pt x="902" y="1758"/>
                  </a:cubicBezTo>
                  <a:cubicBezTo>
                    <a:pt x="1034" y="1890"/>
                    <a:pt x="1211" y="1964"/>
                    <a:pt x="1377" y="1964"/>
                  </a:cubicBezTo>
                  <a:cubicBezTo>
                    <a:pt x="1435" y="1964"/>
                    <a:pt x="1491" y="1955"/>
                    <a:pt x="1544" y="1936"/>
                  </a:cubicBezTo>
                  <a:cubicBezTo>
                    <a:pt x="1723" y="1874"/>
                    <a:pt x="1839" y="1722"/>
                    <a:pt x="1865" y="1499"/>
                  </a:cubicBezTo>
                  <a:cubicBezTo>
                    <a:pt x="1865" y="1446"/>
                    <a:pt x="1830" y="1401"/>
                    <a:pt x="1785" y="1401"/>
                  </a:cubicBezTo>
                  <a:cubicBezTo>
                    <a:pt x="1779" y="1400"/>
                    <a:pt x="1774" y="1400"/>
                    <a:pt x="1769" y="1400"/>
                  </a:cubicBezTo>
                  <a:cubicBezTo>
                    <a:pt x="1724" y="1400"/>
                    <a:pt x="1695" y="1433"/>
                    <a:pt x="1687" y="1472"/>
                  </a:cubicBezTo>
                  <a:cubicBezTo>
                    <a:pt x="1669" y="1633"/>
                    <a:pt x="1598" y="1731"/>
                    <a:pt x="1491" y="1767"/>
                  </a:cubicBezTo>
                  <a:cubicBezTo>
                    <a:pt x="1454" y="1781"/>
                    <a:pt x="1413" y="1787"/>
                    <a:pt x="1371" y="1787"/>
                  </a:cubicBezTo>
                  <a:cubicBezTo>
                    <a:pt x="1251" y="1787"/>
                    <a:pt x="1119" y="1732"/>
                    <a:pt x="1027" y="1633"/>
                  </a:cubicBezTo>
                  <a:cubicBezTo>
                    <a:pt x="946" y="1553"/>
                    <a:pt x="830" y="1365"/>
                    <a:pt x="938" y="1062"/>
                  </a:cubicBezTo>
                  <a:cubicBezTo>
                    <a:pt x="1070" y="713"/>
                    <a:pt x="1366" y="596"/>
                    <a:pt x="1615" y="596"/>
                  </a:cubicBezTo>
                  <a:cubicBezTo>
                    <a:pt x="1633" y="596"/>
                    <a:pt x="1651" y="597"/>
                    <a:pt x="1669" y="598"/>
                  </a:cubicBezTo>
                  <a:cubicBezTo>
                    <a:pt x="1972" y="625"/>
                    <a:pt x="2320" y="830"/>
                    <a:pt x="2409" y="1249"/>
                  </a:cubicBezTo>
                  <a:cubicBezTo>
                    <a:pt x="2490" y="1597"/>
                    <a:pt x="2427" y="1901"/>
                    <a:pt x="2249" y="2124"/>
                  </a:cubicBezTo>
                  <a:cubicBezTo>
                    <a:pt x="2053" y="2365"/>
                    <a:pt x="1714" y="2507"/>
                    <a:pt x="1348" y="2507"/>
                  </a:cubicBezTo>
                  <a:cubicBezTo>
                    <a:pt x="706" y="2507"/>
                    <a:pt x="179" y="1981"/>
                    <a:pt x="179" y="1339"/>
                  </a:cubicBezTo>
                  <a:cubicBezTo>
                    <a:pt x="179" y="696"/>
                    <a:pt x="706" y="170"/>
                    <a:pt x="1348" y="170"/>
                  </a:cubicBezTo>
                  <a:cubicBezTo>
                    <a:pt x="1392" y="170"/>
                    <a:pt x="1437" y="134"/>
                    <a:pt x="1437" y="90"/>
                  </a:cubicBezTo>
                  <a:cubicBezTo>
                    <a:pt x="1437" y="36"/>
                    <a:pt x="1392" y="0"/>
                    <a:pt x="13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60"/>
            <p:cNvSpPr/>
            <p:nvPr/>
          </p:nvSpPr>
          <p:spPr>
            <a:xfrm>
              <a:off x="7641674" y="492058"/>
              <a:ext cx="465895" cy="357697"/>
            </a:xfrm>
            <a:custGeom>
              <a:rect b="b" l="l" r="r" t="t"/>
              <a:pathLst>
                <a:path extrusionOk="0" h="6764" w="8810">
                  <a:moveTo>
                    <a:pt x="5879" y="0"/>
                  </a:moveTo>
                  <a:cubicBezTo>
                    <a:pt x="3340" y="0"/>
                    <a:pt x="0" y="5009"/>
                    <a:pt x="3757" y="6518"/>
                  </a:cubicBezTo>
                  <a:cubicBezTo>
                    <a:pt x="4179" y="6687"/>
                    <a:pt x="4570" y="6763"/>
                    <a:pt x="4931" y="6763"/>
                  </a:cubicBezTo>
                  <a:cubicBezTo>
                    <a:pt x="8050" y="6763"/>
                    <a:pt x="8810" y="1033"/>
                    <a:pt x="6522" y="121"/>
                  </a:cubicBezTo>
                  <a:cubicBezTo>
                    <a:pt x="6318" y="39"/>
                    <a:pt x="6101" y="0"/>
                    <a:pt x="587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60"/>
            <p:cNvSpPr/>
            <p:nvPr/>
          </p:nvSpPr>
          <p:spPr>
            <a:xfrm>
              <a:off x="7766263" y="492005"/>
              <a:ext cx="309045" cy="262667"/>
            </a:xfrm>
            <a:custGeom>
              <a:rect b="b" l="l" r="r" t="t"/>
              <a:pathLst>
                <a:path extrusionOk="0" h="4967" w="5844">
                  <a:moveTo>
                    <a:pt x="3521" y="1"/>
                  </a:moveTo>
                  <a:cubicBezTo>
                    <a:pt x="2185" y="1"/>
                    <a:pt x="627" y="1387"/>
                    <a:pt x="0" y="2924"/>
                  </a:cubicBezTo>
                  <a:cubicBezTo>
                    <a:pt x="676" y="1474"/>
                    <a:pt x="2152" y="205"/>
                    <a:pt x="3430" y="205"/>
                  </a:cubicBezTo>
                  <a:cubicBezTo>
                    <a:pt x="3653" y="205"/>
                    <a:pt x="3871" y="244"/>
                    <a:pt x="4077" y="328"/>
                  </a:cubicBezTo>
                  <a:cubicBezTo>
                    <a:pt x="5469" y="881"/>
                    <a:pt x="5737" y="3227"/>
                    <a:pt x="5023" y="4967"/>
                  </a:cubicBezTo>
                  <a:cubicBezTo>
                    <a:pt x="5844" y="3209"/>
                    <a:pt x="5621" y="702"/>
                    <a:pt x="4166" y="122"/>
                  </a:cubicBezTo>
                  <a:cubicBezTo>
                    <a:pt x="3961" y="40"/>
                    <a:pt x="3744" y="1"/>
                    <a:pt x="352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60"/>
            <p:cNvSpPr/>
            <p:nvPr/>
          </p:nvSpPr>
          <p:spPr>
            <a:xfrm>
              <a:off x="7777104" y="615378"/>
              <a:ext cx="216607" cy="211424"/>
            </a:xfrm>
            <a:custGeom>
              <a:rect b="b" l="l" r="r" t="t"/>
              <a:pathLst>
                <a:path extrusionOk="0" h="3998" w="4096">
                  <a:moveTo>
                    <a:pt x="2444" y="1"/>
                  </a:moveTo>
                  <a:cubicBezTo>
                    <a:pt x="1685" y="1"/>
                    <a:pt x="870" y="639"/>
                    <a:pt x="473" y="1617"/>
                  </a:cubicBezTo>
                  <a:cubicBezTo>
                    <a:pt x="1" y="2812"/>
                    <a:pt x="545" y="3472"/>
                    <a:pt x="1419" y="3820"/>
                  </a:cubicBezTo>
                  <a:cubicBezTo>
                    <a:pt x="1696" y="3931"/>
                    <a:pt x="1971" y="3998"/>
                    <a:pt x="2234" y="3998"/>
                  </a:cubicBezTo>
                  <a:cubicBezTo>
                    <a:pt x="2793" y="3998"/>
                    <a:pt x="3292" y="3697"/>
                    <a:pt x="3614" y="2883"/>
                  </a:cubicBezTo>
                  <a:cubicBezTo>
                    <a:pt x="4095" y="1688"/>
                    <a:pt x="3783" y="439"/>
                    <a:pt x="2918" y="91"/>
                  </a:cubicBezTo>
                  <a:cubicBezTo>
                    <a:pt x="2765" y="30"/>
                    <a:pt x="2606" y="1"/>
                    <a:pt x="244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60"/>
            <p:cNvSpPr/>
            <p:nvPr/>
          </p:nvSpPr>
          <p:spPr>
            <a:xfrm>
              <a:off x="7872661" y="611941"/>
              <a:ext cx="484139" cy="340034"/>
            </a:xfrm>
            <a:custGeom>
              <a:rect b="b" l="l" r="r" t="t"/>
              <a:pathLst>
                <a:path extrusionOk="0" h="6430" w="9155">
                  <a:moveTo>
                    <a:pt x="6143" y="1"/>
                  </a:moveTo>
                  <a:cubicBezTo>
                    <a:pt x="3639" y="1"/>
                    <a:pt x="1" y="3524"/>
                    <a:pt x="2957" y="5785"/>
                  </a:cubicBezTo>
                  <a:cubicBezTo>
                    <a:pt x="3546" y="6237"/>
                    <a:pt x="4123" y="6429"/>
                    <a:pt x="4665" y="6429"/>
                  </a:cubicBezTo>
                  <a:cubicBezTo>
                    <a:pt x="7334" y="6429"/>
                    <a:pt x="9154" y="1757"/>
                    <a:pt x="7338" y="370"/>
                  </a:cubicBezTo>
                  <a:cubicBezTo>
                    <a:pt x="7006" y="115"/>
                    <a:pt x="6593" y="1"/>
                    <a:pt x="61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60"/>
            <p:cNvSpPr/>
            <p:nvPr/>
          </p:nvSpPr>
          <p:spPr>
            <a:xfrm>
              <a:off x="8008250" y="611993"/>
              <a:ext cx="318035" cy="278532"/>
            </a:xfrm>
            <a:custGeom>
              <a:rect b="b" l="l" r="r" t="t"/>
              <a:pathLst>
                <a:path extrusionOk="0" h="5267" w="6014">
                  <a:moveTo>
                    <a:pt x="3579" y="1"/>
                  </a:moveTo>
                  <a:cubicBezTo>
                    <a:pt x="2358" y="1"/>
                    <a:pt x="868" y="836"/>
                    <a:pt x="1" y="1957"/>
                  </a:cubicBezTo>
                  <a:cubicBezTo>
                    <a:pt x="881" y="923"/>
                    <a:pt x="2280" y="171"/>
                    <a:pt x="3436" y="171"/>
                  </a:cubicBezTo>
                  <a:cubicBezTo>
                    <a:pt x="3886" y="171"/>
                    <a:pt x="4299" y="284"/>
                    <a:pt x="4631" y="539"/>
                  </a:cubicBezTo>
                  <a:cubicBezTo>
                    <a:pt x="5826" y="1449"/>
                    <a:pt x="5452" y="3777"/>
                    <a:pt x="4301" y="5267"/>
                  </a:cubicBezTo>
                  <a:cubicBezTo>
                    <a:pt x="5559" y="3786"/>
                    <a:pt x="6014" y="1315"/>
                    <a:pt x="4774" y="369"/>
                  </a:cubicBezTo>
                  <a:cubicBezTo>
                    <a:pt x="4442" y="114"/>
                    <a:pt x="4029" y="1"/>
                    <a:pt x="35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60"/>
            <p:cNvSpPr/>
            <p:nvPr/>
          </p:nvSpPr>
          <p:spPr>
            <a:xfrm>
              <a:off x="7872397" y="611941"/>
              <a:ext cx="378903" cy="327184"/>
            </a:xfrm>
            <a:custGeom>
              <a:rect b="b" l="l" r="r" t="t"/>
              <a:pathLst>
                <a:path extrusionOk="0" h="6187" w="7165">
                  <a:moveTo>
                    <a:pt x="6153" y="0"/>
                  </a:moveTo>
                  <a:cubicBezTo>
                    <a:pt x="3644" y="0"/>
                    <a:pt x="0" y="3523"/>
                    <a:pt x="2962" y="5785"/>
                  </a:cubicBezTo>
                  <a:cubicBezTo>
                    <a:pt x="3185" y="5955"/>
                    <a:pt x="3400" y="6089"/>
                    <a:pt x="3614" y="6187"/>
                  </a:cubicBezTo>
                  <a:cubicBezTo>
                    <a:pt x="3462" y="6097"/>
                    <a:pt x="3292" y="5999"/>
                    <a:pt x="3132" y="5874"/>
                  </a:cubicBezTo>
                  <a:cubicBezTo>
                    <a:pt x="170" y="3605"/>
                    <a:pt x="3811" y="84"/>
                    <a:pt x="6321" y="84"/>
                  </a:cubicBezTo>
                  <a:cubicBezTo>
                    <a:pt x="6623" y="84"/>
                    <a:pt x="6908" y="135"/>
                    <a:pt x="7164" y="245"/>
                  </a:cubicBezTo>
                  <a:cubicBezTo>
                    <a:pt x="6868" y="77"/>
                    <a:pt x="6523" y="0"/>
                    <a:pt x="6153" y="0"/>
                  </a:cubicBezTo>
                  <a:close/>
                </a:path>
              </a:pathLst>
            </a:custGeom>
            <a:solidFill>
              <a:srgbClr val="EED6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60"/>
            <p:cNvSpPr/>
            <p:nvPr/>
          </p:nvSpPr>
          <p:spPr>
            <a:xfrm>
              <a:off x="7987520" y="719608"/>
              <a:ext cx="226496" cy="206559"/>
            </a:xfrm>
            <a:custGeom>
              <a:rect b="b" l="l" r="r" t="t"/>
              <a:pathLst>
                <a:path extrusionOk="0" h="3906" w="4283">
                  <a:moveTo>
                    <a:pt x="2709" y="1"/>
                  </a:moveTo>
                  <a:cubicBezTo>
                    <a:pt x="2055" y="1"/>
                    <a:pt x="1310" y="393"/>
                    <a:pt x="776" y="1091"/>
                  </a:cubicBezTo>
                  <a:cubicBezTo>
                    <a:pt x="0" y="2117"/>
                    <a:pt x="348" y="2893"/>
                    <a:pt x="1098" y="3464"/>
                  </a:cubicBezTo>
                  <a:cubicBezTo>
                    <a:pt x="1447" y="3733"/>
                    <a:pt x="1820" y="3905"/>
                    <a:pt x="2199" y="3905"/>
                  </a:cubicBezTo>
                  <a:cubicBezTo>
                    <a:pt x="2623" y="3905"/>
                    <a:pt x="3056" y="3689"/>
                    <a:pt x="3471" y="3152"/>
                  </a:cubicBezTo>
                  <a:cubicBezTo>
                    <a:pt x="4247" y="2126"/>
                    <a:pt x="4282" y="832"/>
                    <a:pt x="3542" y="270"/>
                  </a:cubicBezTo>
                  <a:cubicBezTo>
                    <a:pt x="3305" y="87"/>
                    <a:pt x="3017" y="1"/>
                    <a:pt x="27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60"/>
            <p:cNvSpPr/>
            <p:nvPr/>
          </p:nvSpPr>
          <p:spPr>
            <a:xfrm>
              <a:off x="7406774" y="746578"/>
              <a:ext cx="239240" cy="247755"/>
            </a:xfrm>
            <a:custGeom>
              <a:rect b="b" l="l" r="r" t="t"/>
              <a:pathLst>
                <a:path extrusionOk="0" h="4685" w="4524">
                  <a:moveTo>
                    <a:pt x="1776" y="1"/>
                  </a:moveTo>
                  <a:cubicBezTo>
                    <a:pt x="1490" y="1"/>
                    <a:pt x="1249" y="242"/>
                    <a:pt x="1249" y="527"/>
                  </a:cubicBezTo>
                  <a:cubicBezTo>
                    <a:pt x="1249" y="554"/>
                    <a:pt x="1249" y="572"/>
                    <a:pt x="1249" y="590"/>
                  </a:cubicBezTo>
                  <a:cubicBezTo>
                    <a:pt x="1160" y="492"/>
                    <a:pt x="1018" y="429"/>
                    <a:pt x="866" y="429"/>
                  </a:cubicBezTo>
                  <a:cubicBezTo>
                    <a:pt x="571" y="429"/>
                    <a:pt x="340" y="661"/>
                    <a:pt x="340" y="955"/>
                  </a:cubicBezTo>
                  <a:cubicBezTo>
                    <a:pt x="340" y="1116"/>
                    <a:pt x="411" y="1259"/>
                    <a:pt x="527" y="1357"/>
                  </a:cubicBezTo>
                  <a:cubicBezTo>
                    <a:pt x="232" y="1366"/>
                    <a:pt x="1" y="1598"/>
                    <a:pt x="1" y="1883"/>
                  </a:cubicBezTo>
                  <a:cubicBezTo>
                    <a:pt x="1" y="2080"/>
                    <a:pt x="108" y="2249"/>
                    <a:pt x="268" y="2338"/>
                  </a:cubicBezTo>
                  <a:cubicBezTo>
                    <a:pt x="108" y="2436"/>
                    <a:pt x="1" y="2606"/>
                    <a:pt x="1" y="2802"/>
                  </a:cubicBezTo>
                  <a:cubicBezTo>
                    <a:pt x="1" y="3088"/>
                    <a:pt x="232" y="3320"/>
                    <a:pt x="527" y="3328"/>
                  </a:cubicBezTo>
                  <a:cubicBezTo>
                    <a:pt x="411" y="3427"/>
                    <a:pt x="340" y="3569"/>
                    <a:pt x="340" y="3730"/>
                  </a:cubicBezTo>
                  <a:cubicBezTo>
                    <a:pt x="340" y="4024"/>
                    <a:pt x="571" y="4256"/>
                    <a:pt x="866" y="4256"/>
                  </a:cubicBezTo>
                  <a:cubicBezTo>
                    <a:pt x="1018" y="4256"/>
                    <a:pt x="1160" y="4194"/>
                    <a:pt x="1249" y="4096"/>
                  </a:cubicBezTo>
                  <a:cubicBezTo>
                    <a:pt x="1249" y="4114"/>
                    <a:pt x="1249" y="4131"/>
                    <a:pt x="1249" y="4149"/>
                  </a:cubicBezTo>
                  <a:cubicBezTo>
                    <a:pt x="1249" y="4444"/>
                    <a:pt x="1490" y="4684"/>
                    <a:pt x="1776" y="4684"/>
                  </a:cubicBezTo>
                  <a:cubicBezTo>
                    <a:pt x="1999" y="4684"/>
                    <a:pt x="2186" y="4551"/>
                    <a:pt x="2266" y="4363"/>
                  </a:cubicBezTo>
                  <a:cubicBezTo>
                    <a:pt x="2347" y="4551"/>
                    <a:pt x="2534" y="4684"/>
                    <a:pt x="2748" y="4684"/>
                  </a:cubicBezTo>
                  <a:cubicBezTo>
                    <a:pt x="3043" y="4684"/>
                    <a:pt x="3283" y="4444"/>
                    <a:pt x="3283" y="4149"/>
                  </a:cubicBezTo>
                  <a:cubicBezTo>
                    <a:pt x="3283" y="4131"/>
                    <a:pt x="3275" y="4114"/>
                    <a:pt x="3275" y="4096"/>
                  </a:cubicBezTo>
                  <a:lnTo>
                    <a:pt x="3275" y="4096"/>
                  </a:lnTo>
                  <a:cubicBezTo>
                    <a:pt x="3373" y="4194"/>
                    <a:pt x="3506" y="4256"/>
                    <a:pt x="3658" y="4256"/>
                  </a:cubicBezTo>
                  <a:cubicBezTo>
                    <a:pt x="3953" y="4256"/>
                    <a:pt x="4193" y="4024"/>
                    <a:pt x="4193" y="3730"/>
                  </a:cubicBezTo>
                  <a:cubicBezTo>
                    <a:pt x="4193" y="3569"/>
                    <a:pt x="4122" y="3427"/>
                    <a:pt x="4006" y="3328"/>
                  </a:cubicBezTo>
                  <a:cubicBezTo>
                    <a:pt x="4292" y="3320"/>
                    <a:pt x="4523" y="3088"/>
                    <a:pt x="4523" y="2802"/>
                  </a:cubicBezTo>
                  <a:cubicBezTo>
                    <a:pt x="4523" y="2606"/>
                    <a:pt x="4416" y="2436"/>
                    <a:pt x="4265" y="2338"/>
                  </a:cubicBezTo>
                  <a:cubicBezTo>
                    <a:pt x="4416" y="2249"/>
                    <a:pt x="4523" y="2080"/>
                    <a:pt x="4523" y="1883"/>
                  </a:cubicBezTo>
                  <a:cubicBezTo>
                    <a:pt x="4523" y="1598"/>
                    <a:pt x="4292" y="1366"/>
                    <a:pt x="4006" y="1357"/>
                  </a:cubicBezTo>
                  <a:cubicBezTo>
                    <a:pt x="4122" y="1259"/>
                    <a:pt x="4193" y="1116"/>
                    <a:pt x="4193" y="955"/>
                  </a:cubicBezTo>
                  <a:cubicBezTo>
                    <a:pt x="4193" y="661"/>
                    <a:pt x="3953" y="429"/>
                    <a:pt x="3658" y="429"/>
                  </a:cubicBezTo>
                  <a:cubicBezTo>
                    <a:pt x="3506" y="429"/>
                    <a:pt x="3373" y="492"/>
                    <a:pt x="3275" y="590"/>
                  </a:cubicBezTo>
                  <a:cubicBezTo>
                    <a:pt x="3275" y="572"/>
                    <a:pt x="3283" y="554"/>
                    <a:pt x="3283" y="527"/>
                  </a:cubicBezTo>
                  <a:cubicBezTo>
                    <a:pt x="3283" y="242"/>
                    <a:pt x="3043" y="1"/>
                    <a:pt x="2748" y="1"/>
                  </a:cubicBezTo>
                  <a:cubicBezTo>
                    <a:pt x="2534" y="1"/>
                    <a:pt x="2347" y="135"/>
                    <a:pt x="2266" y="322"/>
                  </a:cubicBezTo>
                  <a:cubicBezTo>
                    <a:pt x="2186" y="135"/>
                    <a:pt x="1999" y="1"/>
                    <a:pt x="1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60"/>
            <p:cNvSpPr/>
            <p:nvPr/>
          </p:nvSpPr>
          <p:spPr>
            <a:xfrm>
              <a:off x="7411956" y="877301"/>
              <a:ext cx="1481" cy="1428"/>
            </a:xfrm>
            <a:custGeom>
              <a:rect b="b" l="l" r="r" t="t"/>
              <a:pathLst>
                <a:path extrusionOk="0" h="27" w="28">
                  <a:moveTo>
                    <a:pt x="18" y="0"/>
                  </a:moveTo>
                  <a:cubicBezTo>
                    <a:pt x="10" y="9"/>
                    <a:pt x="10" y="18"/>
                    <a:pt x="1" y="27"/>
                  </a:cubicBezTo>
                  <a:cubicBezTo>
                    <a:pt x="10" y="27"/>
                    <a:pt x="18" y="18"/>
                    <a:pt x="27" y="9"/>
                  </a:cubicBezTo>
                  <a:cubicBezTo>
                    <a:pt x="27" y="9"/>
                    <a:pt x="18" y="0"/>
                    <a:pt x="18" y="0"/>
                  </a:cubicBezTo>
                  <a:close/>
                </a:path>
              </a:pathLst>
            </a:custGeom>
            <a:solidFill>
              <a:srgbClr val="ECDD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60"/>
            <p:cNvSpPr/>
            <p:nvPr/>
          </p:nvSpPr>
          <p:spPr>
            <a:xfrm>
              <a:off x="7477529" y="746578"/>
              <a:ext cx="48176" cy="24114"/>
            </a:xfrm>
            <a:custGeom>
              <a:rect b="b" l="l" r="r" t="t"/>
              <a:pathLst>
                <a:path extrusionOk="0" h="456" w="911">
                  <a:moveTo>
                    <a:pt x="438" y="1"/>
                  </a:moveTo>
                  <a:cubicBezTo>
                    <a:pt x="259" y="1"/>
                    <a:pt x="99" y="90"/>
                    <a:pt x="1" y="233"/>
                  </a:cubicBezTo>
                  <a:cubicBezTo>
                    <a:pt x="90" y="170"/>
                    <a:pt x="188" y="144"/>
                    <a:pt x="304" y="144"/>
                  </a:cubicBezTo>
                  <a:cubicBezTo>
                    <a:pt x="518" y="144"/>
                    <a:pt x="705" y="269"/>
                    <a:pt x="786" y="456"/>
                  </a:cubicBezTo>
                  <a:cubicBezTo>
                    <a:pt x="812" y="393"/>
                    <a:pt x="857" y="331"/>
                    <a:pt x="911" y="286"/>
                  </a:cubicBezTo>
                  <a:cubicBezTo>
                    <a:pt x="821" y="117"/>
                    <a:pt x="643" y="1"/>
                    <a:pt x="43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60"/>
            <p:cNvSpPr/>
            <p:nvPr/>
          </p:nvSpPr>
          <p:spPr>
            <a:xfrm>
              <a:off x="7528983" y="746578"/>
              <a:ext cx="117029" cy="122740"/>
            </a:xfrm>
            <a:custGeom>
              <a:rect b="b" l="l" r="r" t="t"/>
              <a:pathLst>
                <a:path extrusionOk="0" h="2321" w="2213">
                  <a:moveTo>
                    <a:pt x="437" y="1"/>
                  </a:moveTo>
                  <a:cubicBezTo>
                    <a:pt x="259" y="1"/>
                    <a:pt x="98" y="90"/>
                    <a:pt x="0" y="233"/>
                  </a:cubicBezTo>
                  <a:cubicBezTo>
                    <a:pt x="89" y="170"/>
                    <a:pt x="187" y="144"/>
                    <a:pt x="303" y="144"/>
                  </a:cubicBezTo>
                  <a:cubicBezTo>
                    <a:pt x="589" y="144"/>
                    <a:pt x="830" y="376"/>
                    <a:pt x="830" y="670"/>
                  </a:cubicBezTo>
                  <a:cubicBezTo>
                    <a:pt x="830" y="688"/>
                    <a:pt x="830" y="715"/>
                    <a:pt x="821" y="732"/>
                  </a:cubicBezTo>
                  <a:cubicBezTo>
                    <a:pt x="919" y="625"/>
                    <a:pt x="1062" y="563"/>
                    <a:pt x="1213" y="563"/>
                  </a:cubicBezTo>
                  <a:cubicBezTo>
                    <a:pt x="1499" y="563"/>
                    <a:pt x="1740" y="804"/>
                    <a:pt x="1740" y="1089"/>
                  </a:cubicBezTo>
                  <a:cubicBezTo>
                    <a:pt x="1740" y="1259"/>
                    <a:pt x="1668" y="1402"/>
                    <a:pt x="1552" y="1500"/>
                  </a:cubicBezTo>
                  <a:cubicBezTo>
                    <a:pt x="1838" y="1500"/>
                    <a:pt x="2070" y="1741"/>
                    <a:pt x="2070" y="2026"/>
                  </a:cubicBezTo>
                  <a:cubicBezTo>
                    <a:pt x="2070" y="2133"/>
                    <a:pt x="2034" y="2240"/>
                    <a:pt x="1981" y="2320"/>
                  </a:cubicBezTo>
                  <a:cubicBezTo>
                    <a:pt x="2123" y="2231"/>
                    <a:pt x="2212" y="2071"/>
                    <a:pt x="2212" y="1883"/>
                  </a:cubicBezTo>
                  <a:cubicBezTo>
                    <a:pt x="2212" y="1598"/>
                    <a:pt x="1981" y="1366"/>
                    <a:pt x="1695" y="1357"/>
                  </a:cubicBezTo>
                  <a:cubicBezTo>
                    <a:pt x="1811" y="1259"/>
                    <a:pt x="1882" y="1116"/>
                    <a:pt x="1882" y="955"/>
                  </a:cubicBezTo>
                  <a:cubicBezTo>
                    <a:pt x="1882" y="661"/>
                    <a:pt x="1642" y="429"/>
                    <a:pt x="1347" y="429"/>
                  </a:cubicBezTo>
                  <a:cubicBezTo>
                    <a:pt x="1195" y="429"/>
                    <a:pt x="1062" y="492"/>
                    <a:pt x="964" y="590"/>
                  </a:cubicBezTo>
                  <a:cubicBezTo>
                    <a:pt x="964" y="572"/>
                    <a:pt x="972" y="554"/>
                    <a:pt x="972" y="527"/>
                  </a:cubicBezTo>
                  <a:cubicBezTo>
                    <a:pt x="972" y="242"/>
                    <a:pt x="732" y="1"/>
                    <a:pt x="4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60"/>
            <p:cNvSpPr/>
            <p:nvPr/>
          </p:nvSpPr>
          <p:spPr>
            <a:xfrm>
              <a:off x="7611055" y="927275"/>
              <a:ext cx="17504" cy="39715"/>
            </a:xfrm>
            <a:custGeom>
              <a:rect b="b" l="l" r="r" t="t"/>
              <a:pathLst>
                <a:path extrusionOk="0" h="751" w="331">
                  <a:moveTo>
                    <a:pt x="223" y="1"/>
                  </a:moveTo>
                  <a:cubicBezTo>
                    <a:pt x="152" y="27"/>
                    <a:pt x="81" y="45"/>
                    <a:pt x="0" y="45"/>
                  </a:cubicBezTo>
                  <a:cubicBezTo>
                    <a:pt x="116" y="143"/>
                    <a:pt x="188" y="295"/>
                    <a:pt x="188" y="456"/>
                  </a:cubicBezTo>
                  <a:cubicBezTo>
                    <a:pt x="188" y="563"/>
                    <a:pt x="152" y="661"/>
                    <a:pt x="98" y="750"/>
                  </a:cubicBezTo>
                  <a:cubicBezTo>
                    <a:pt x="232" y="652"/>
                    <a:pt x="330" y="491"/>
                    <a:pt x="330" y="313"/>
                  </a:cubicBezTo>
                  <a:cubicBezTo>
                    <a:pt x="330" y="197"/>
                    <a:pt x="286" y="81"/>
                    <a:pt x="2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60"/>
            <p:cNvSpPr/>
            <p:nvPr/>
          </p:nvSpPr>
          <p:spPr>
            <a:xfrm>
              <a:off x="7516239" y="984863"/>
              <a:ext cx="3808" cy="4759"/>
            </a:xfrm>
            <a:custGeom>
              <a:rect b="b" l="l" r="r" t="t"/>
              <a:pathLst>
                <a:path extrusionOk="0" h="90" w="72">
                  <a:moveTo>
                    <a:pt x="54" y="0"/>
                  </a:moveTo>
                  <a:cubicBezTo>
                    <a:pt x="45" y="27"/>
                    <a:pt x="27" y="62"/>
                    <a:pt x="0" y="89"/>
                  </a:cubicBezTo>
                  <a:cubicBezTo>
                    <a:pt x="27" y="71"/>
                    <a:pt x="54" y="54"/>
                    <a:pt x="72" y="27"/>
                  </a:cubicBezTo>
                  <a:cubicBezTo>
                    <a:pt x="63" y="18"/>
                    <a:pt x="63" y="9"/>
                    <a:pt x="54" y="0"/>
                  </a:cubicBezTo>
                  <a:close/>
                </a:path>
              </a:pathLst>
            </a:custGeom>
            <a:solidFill>
              <a:srgbClr val="ECDD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60"/>
            <p:cNvSpPr/>
            <p:nvPr/>
          </p:nvSpPr>
          <p:spPr>
            <a:xfrm>
              <a:off x="7624752" y="870691"/>
              <a:ext cx="21259" cy="47224"/>
            </a:xfrm>
            <a:custGeom>
              <a:rect b="b" l="l" r="r" t="t"/>
              <a:pathLst>
                <a:path extrusionOk="0" h="893" w="402">
                  <a:moveTo>
                    <a:pt x="152" y="0"/>
                  </a:moveTo>
                  <a:cubicBezTo>
                    <a:pt x="107" y="54"/>
                    <a:pt x="62" y="98"/>
                    <a:pt x="0" y="134"/>
                  </a:cubicBezTo>
                  <a:cubicBezTo>
                    <a:pt x="161" y="223"/>
                    <a:pt x="259" y="393"/>
                    <a:pt x="259" y="589"/>
                  </a:cubicBezTo>
                  <a:cubicBezTo>
                    <a:pt x="259" y="705"/>
                    <a:pt x="232" y="803"/>
                    <a:pt x="170" y="892"/>
                  </a:cubicBezTo>
                  <a:cubicBezTo>
                    <a:pt x="312" y="794"/>
                    <a:pt x="401" y="634"/>
                    <a:pt x="401" y="455"/>
                  </a:cubicBezTo>
                  <a:cubicBezTo>
                    <a:pt x="401" y="259"/>
                    <a:pt x="303" y="98"/>
                    <a:pt x="1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60"/>
            <p:cNvSpPr/>
            <p:nvPr/>
          </p:nvSpPr>
          <p:spPr>
            <a:xfrm>
              <a:off x="7457276" y="799459"/>
              <a:ext cx="141091" cy="142042"/>
            </a:xfrm>
            <a:custGeom>
              <a:rect b="b" l="l" r="r" t="t"/>
              <a:pathLst>
                <a:path extrusionOk="0" h="2686" w="2668">
                  <a:moveTo>
                    <a:pt x="1347" y="0"/>
                  </a:moveTo>
                  <a:cubicBezTo>
                    <a:pt x="607" y="0"/>
                    <a:pt x="0" y="598"/>
                    <a:pt x="0" y="1338"/>
                  </a:cubicBezTo>
                  <a:cubicBezTo>
                    <a:pt x="0" y="2079"/>
                    <a:pt x="607" y="2685"/>
                    <a:pt x="1347" y="2685"/>
                  </a:cubicBezTo>
                  <a:cubicBezTo>
                    <a:pt x="1775" y="2685"/>
                    <a:pt x="2150" y="2525"/>
                    <a:pt x="2382" y="2230"/>
                  </a:cubicBezTo>
                  <a:cubicBezTo>
                    <a:pt x="2596" y="1963"/>
                    <a:pt x="2667" y="1615"/>
                    <a:pt x="2578" y="1213"/>
                  </a:cubicBezTo>
                  <a:cubicBezTo>
                    <a:pt x="2471" y="705"/>
                    <a:pt x="2052" y="455"/>
                    <a:pt x="1677" y="428"/>
                  </a:cubicBezTo>
                  <a:cubicBezTo>
                    <a:pt x="1649" y="426"/>
                    <a:pt x="1620" y="425"/>
                    <a:pt x="1592" y="425"/>
                  </a:cubicBezTo>
                  <a:cubicBezTo>
                    <a:pt x="1219" y="425"/>
                    <a:pt x="909" y="642"/>
                    <a:pt x="776" y="999"/>
                  </a:cubicBezTo>
                  <a:cubicBezTo>
                    <a:pt x="669" y="1285"/>
                    <a:pt x="714" y="1561"/>
                    <a:pt x="901" y="1758"/>
                  </a:cubicBezTo>
                  <a:cubicBezTo>
                    <a:pt x="1033" y="1890"/>
                    <a:pt x="1205" y="1963"/>
                    <a:pt x="1372" y="1963"/>
                  </a:cubicBezTo>
                  <a:cubicBezTo>
                    <a:pt x="1430" y="1963"/>
                    <a:pt x="1488" y="1954"/>
                    <a:pt x="1543" y="1936"/>
                  </a:cubicBezTo>
                  <a:cubicBezTo>
                    <a:pt x="1722" y="1873"/>
                    <a:pt x="1838" y="1722"/>
                    <a:pt x="1865" y="1499"/>
                  </a:cubicBezTo>
                  <a:cubicBezTo>
                    <a:pt x="1865" y="1445"/>
                    <a:pt x="1829" y="1410"/>
                    <a:pt x="1784" y="1401"/>
                  </a:cubicBezTo>
                  <a:cubicBezTo>
                    <a:pt x="1779" y="1400"/>
                    <a:pt x="1773" y="1399"/>
                    <a:pt x="1768" y="1399"/>
                  </a:cubicBezTo>
                  <a:cubicBezTo>
                    <a:pt x="1722" y="1399"/>
                    <a:pt x="1686" y="1433"/>
                    <a:pt x="1686" y="1481"/>
                  </a:cubicBezTo>
                  <a:cubicBezTo>
                    <a:pt x="1668" y="1633"/>
                    <a:pt x="1597" y="1731"/>
                    <a:pt x="1481" y="1775"/>
                  </a:cubicBezTo>
                  <a:cubicBezTo>
                    <a:pt x="1448" y="1786"/>
                    <a:pt x="1412" y="1791"/>
                    <a:pt x="1376" y="1791"/>
                  </a:cubicBezTo>
                  <a:cubicBezTo>
                    <a:pt x="1255" y="1791"/>
                    <a:pt x="1122" y="1735"/>
                    <a:pt x="1026" y="1633"/>
                  </a:cubicBezTo>
                  <a:cubicBezTo>
                    <a:pt x="946" y="1552"/>
                    <a:pt x="821" y="1365"/>
                    <a:pt x="937" y="1062"/>
                  </a:cubicBezTo>
                  <a:cubicBezTo>
                    <a:pt x="1070" y="720"/>
                    <a:pt x="1368" y="596"/>
                    <a:pt x="1617" y="596"/>
                  </a:cubicBezTo>
                  <a:cubicBezTo>
                    <a:pt x="1634" y="596"/>
                    <a:pt x="1652" y="597"/>
                    <a:pt x="1668" y="598"/>
                  </a:cubicBezTo>
                  <a:cubicBezTo>
                    <a:pt x="1972" y="625"/>
                    <a:pt x="2320" y="830"/>
                    <a:pt x="2409" y="1249"/>
                  </a:cubicBezTo>
                  <a:cubicBezTo>
                    <a:pt x="2480" y="1597"/>
                    <a:pt x="2427" y="1900"/>
                    <a:pt x="2248" y="2123"/>
                  </a:cubicBezTo>
                  <a:cubicBezTo>
                    <a:pt x="2052" y="2364"/>
                    <a:pt x="1713" y="2507"/>
                    <a:pt x="1347" y="2507"/>
                  </a:cubicBezTo>
                  <a:cubicBezTo>
                    <a:pt x="705" y="2507"/>
                    <a:pt x="178" y="1981"/>
                    <a:pt x="178" y="1338"/>
                  </a:cubicBezTo>
                  <a:cubicBezTo>
                    <a:pt x="178" y="696"/>
                    <a:pt x="705" y="178"/>
                    <a:pt x="1347" y="178"/>
                  </a:cubicBezTo>
                  <a:cubicBezTo>
                    <a:pt x="1392" y="178"/>
                    <a:pt x="1427" y="134"/>
                    <a:pt x="1427" y="89"/>
                  </a:cubicBezTo>
                  <a:cubicBezTo>
                    <a:pt x="1427" y="36"/>
                    <a:pt x="1392" y="0"/>
                    <a:pt x="13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60"/>
            <p:cNvSpPr/>
            <p:nvPr/>
          </p:nvSpPr>
          <p:spPr>
            <a:xfrm>
              <a:off x="7553943" y="1036000"/>
              <a:ext cx="73665" cy="69435"/>
            </a:xfrm>
            <a:custGeom>
              <a:rect b="b" l="l" r="r" t="t"/>
              <a:pathLst>
                <a:path extrusionOk="0" h="1313" w="1393">
                  <a:moveTo>
                    <a:pt x="665" y="1"/>
                  </a:moveTo>
                  <a:cubicBezTo>
                    <a:pt x="484" y="1"/>
                    <a:pt x="304" y="75"/>
                    <a:pt x="179" y="220"/>
                  </a:cubicBezTo>
                  <a:cubicBezTo>
                    <a:pt x="144" y="255"/>
                    <a:pt x="126" y="291"/>
                    <a:pt x="99" y="327"/>
                  </a:cubicBezTo>
                  <a:cubicBezTo>
                    <a:pt x="37" y="434"/>
                    <a:pt x="1" y="567"/>
                    <a:pt x="10" y="701"/>
                  </a:cubicBezTo>
                  <a:cubicBezTo>
                    <a:pt x="28" y="871"/>
                    <a:pt x="99" y="1031"/>
                    <a:pt x="233" y="1147"/>
                  </a:cubicBezTo>
                  <a:cubicBezTo>
                    <a:pt x="356" y="1258"/>
                    <a:pt x="512" y="1312"/>
                    <a:pt x="667" y="1312"/>
                  </a:cubicBezTo>
                  <a:cubicBezTo>
                    <a:pt x="849" y="1312"/>
                    <a:pt x="1031" y="1238"/>
                    <a:pt x="1161" y="1094"/>
                  </a:cubicBezTo>
                  <a:cubicBezTo>
                    <a:pt x="1393" y="817"/>
                    <a:pt x="1366" y="407"/>
                    <a:pt x="1098" y="166"/>
                  </a:cubicBezTo>
                  <a:cubicBezTo>
                    <a:pt x="975" y="55"/>
                    <a:pt x="819" y="1"/>
                    <a:pt x="665" y="1"/>
                  </a:cubicBezTo>
                  <a:close/>
                </a:path>
              </a:pathLst>
            </a:custGeom>
            <a:solidFill>
              <a:srgbClr val="FFC5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60"/>
            <p:cNvSpPr/>
            <p:nvPr/>
          </p:nvSpPr>
          <p:spPr>
            <a:xfrm>
              <a:off x="7702594" y="1112572"/>
              <a:ext cx="78795" cy="70810"/>
            </a:xfrm>
            <a:custGeom>
              <a:rect b="b" l="l" r="r" t="t"/>
              <a:pathLst>
                <a:path extrusionOk="0" h="1339" w="1490">
                  <a:moveTo>
                    <a:pt x="743" y="0"/>
                  </a:moveTo>
                  <a:cubicBezTo>
                    <a:pt x="559" y="0"/>
                    <a:pt x="375" y="77"/>
                    <a:pt x="241" y="226"/>
                  </a:cubicBezTo>
                  <a:cubicBezTo>
                    <a:pt x="0" y="502"/>
                    <a:pt x="27" y="930"/>
                    <a:pt x="303" y="1171"/>
                  </a:cubicBezTo>
                  <a:cubicBezTo>
                    <a:pt x="431" y="1283"/>
                    <a:pt x="589" y="1339"/>
                    <a:pt x="747" y="1339"/>
                  </a:cubicBezTo>
                  <a:cubicBezTo>
                    <a:pt x="931" y="1339"/>
                    <a:pt x="1115" y="1262"/>
                    <a:pt x="1249" y="1109"/>
                  </a:cubicBezTo>
                  <a:cubicBezTo>
                    <a:pt x="1490" y="832"/>
                    <a:pt x="1463" y="413"/>
                    <a:pt x="1187" y="172"/>
                  </a:cubicBezTo>
                  <a:cubicBezTo>
                    <a:pt x="1059" y="57"/>
                    <a:pt x="901" y="0"/>
                    <a:pt x="74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60"/>
            <p:cNvSpPr/>
            <p:nvPr/>
          </p:nvSpPr>
          <p:spPr>
            <a:xfrm>
              <a:off x="7710579" y="1119658"/>
              <a:ext cx="62824" cy="56690"/>
            </a:xfrm>
            <a:custGeom>
              <a:rect b="b" l="l" r="r" t="t"/>
              <a:pathLst>
                <a:path extrusionOk="0" h="1072" w="1188">
                  <a:moveTo>
                    <a:pt x="592" y="0"/>
                  </a:moveTo>
                  <a:cubicBezTo>
                    <a:pt x="446" y="0"/>
                    <a:pt x="302" y="61"/>
                    <a:pt x="197" y="181"/>
                  </a:cubicBezTo>
                  <a:cubicBezTo>
                    <a:pt x="1" y="404"/>
                    <a:pt x="19" y="743"/>
                    <a:pt x="242" y="939"/>
                  </a:cubicBezTo>
                  <a:cubicBezTo>
                    <a:pt x="342" y="1028"/>
                    <a:pt x="467" y="1071"/>
                    <a:pt x="591" y="1071"/>
                  </a:cubicBezTo>
                  <a:cubicBezTo>
                    <a:pt x="740" y="1071"/>
                    <a:pt x="888" y="1008"/>
                    <a:pt x="991" y="886"/>
                  </a:cubicBezTo>
                  <a:cubicBezTo>
                    <a:pt x="1187" y="672"/>
                    <a:pt x="1169" y="333"/>
                    <a:pt x="946" y="136"/>
                  </a:cubicBezTo>
                  <a:cubicBezTo>
                    <a:pt x="843" y="45"/>
                    <a:pt x="717" y="0"/>
                    <a:pt x="59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60"/>
            <p:cNvSpPr/>
            <p:nvPr/>
          </p:nvSpPr>
          <p:spPr>
            <a:xfrm>
              <a:off x="7722847" y="1130869"/>
              <a:ext cx="38287" cy="34268"/>
            </a:xfrm>
            <a:custGeom>
              <a:rect b="b" l="l" r="r" t="t"/>
              <a:pathLst>
                <a:path extrusionOk="0" h="648" w="724">
                  <a:moveTo>
                    <a:pt x="367" y="0"/>
                  </a:moveTo>
                  <a:cubicBezTo>
                    <a:pt x="276" y="0"/>
                    <a:pt x="184" y="39"/>
                    <a:pt x="117" y="112"/>
                  </a:cubicBezTo>
                  <a:cubicBezTo>
                    <a:pt x="1" y="245"/>
                    <a:pt x="10" y="451"/>
                    <a:pt x="152" y="567"/>
                  </a:cubicBezTo>
                  <a:cubicBezTo>
                    <a:pt x="214" y="620"/>
                    <a:pt x="292" y="647"/>
                    <a:pt x="369" y="647"/>
                  </a:cubicBezTo>
                  <a:cubicBezTo>
                    <a:pt x="457" y="647"/>
                    <a:pt x="545" y="611"/>
                    <a:pt x="607" y="540"/>
                  </a:cubicBezTo>
                  <a:cubicBezTo>
                    <a:pt x="723" y="406"/>
                    <a:pt x="714" y="201"/>
                    <a:pt x="580" y="85"/>
                  </a:cubicBezTo>
                  <a:cubicBezTo>
                    <a:pt x="519" y="28"/>
                    <a:pt x="443" y="0"/>
                    <a:pt x="367"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60"/>
            <p:cNvSpPr/>
            <p:nvPr/>
          </p:nvSpPr>
          <p:spPr>
            <a:xfrm>
              <a:off x="7858700" y="1056095"/>
              <a:ext cx="66103" cy="59228"/>
            </a:xfrm>
            <a:custGeom>
              <a:rect b="b" l="l" r="r" t="t"/>
              <a:pathLst>
                <a:path extrusionOk="0" h="1120" w="1250">
                  <a:moveTo>
                    <a:pt x="624" y="0"/>
                  </a:moveTo>
                  <a:cubicBezTo>
                    <a:pt x="469" y="0"/>
                    <a:pt x="316" y="63"/>
                    <a:pt x="206" y="187"/>
                  </a:cubicBezTo>
                  <a:cubicBezTo>
                    <a:pt x="1" y="419"/>
                    <a:pt x="19" y="776"/>
                    <a:pt x="251" y="981"/>
                  </a:cubicBezTo>
                  <a:cubicBezTo>
                    <a:pt x="356" y="1075"/>
                    <a:pt x="487" y="1120"/>
                    <a:pt x="618" y="1120"/>
                  </a:cubicBezTo>
                  <a:cubicBezTo>
                    <a:pt x="775" y="1120"/>
                    <a:pt x="933" y="1054"/>
                    <a:pt x="1045" y="928"/>
                  </a:cubicBezTo>
                  <a:cubicBezTo>
                    <a:pt x="1250" y="696"/>
                    <a:pt x="1232" y="348"/>
                    <a:pt x="1000" y="143"/>
                  </a:cubicBezTo>
                  <a:cubicBezTo>
                    <a:pt x="892" y="48"/>
                    <a:pt x="758" y="0"/>
                    <a:pt x="62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60"/>
            <p:cNvSpPr/>
            <p:nvPr/>
          </p:nvSpPr>
          <p:spPr>
            <a:xfrm>
              <a:off x="7865311" y="1062070"/>
              <a:ext cx="52882" cy="47383"/>
            </a:xfrm>
            <a:custGeom>
              <a:rect b="b" l="l" r="r" t="t"/>
              <a:pathLst>
                <a:path extrusionOk="0" h="896" w="1000">
                  <a:moveTo>
                    <a:pt x="502" y="1"/>
                  </a:moveTo>
                  <a:cubicBezTo>
                    <a:pt x="378" y="1"/>
                    <a:pt x="254" y="53"/>
                    <a:pt x="161" y="155"/>
                  </a:cubicBezTo>
                  <a:cubicBezTo>
                    <a:pt x="1" y="333"/>
                    <a:pt x="19" y="619"/>
                    <a:pt x="206" y="779"/>
                  </a:cubicBezTo>
                  <a:cubicBezTo>
                    <a:pt x="293" y="858"/>
                    <a:pt x="398" y="896"/>
                    <a:pt x="504" y="896"/>
                  </a:cubicBezTo>
                  <a:cubicBezTo>
                    <a:pt x="626" y="896"/>
                    <a:pt x="748" y="844"/>
                    <a:pt x="839" y="744"/>
                  </a:cubicBezTo>
                  <a:cubicBezTo>
                    <a:pt x="1000" y="556"/>
                    <a:pt x="982" y="280"/>
                    <a:pt x="795" y="110"/>
                  </a:cubicBezTo>
                  <a:cubicBezTo>
                    <a:pt x="709" y="37"/>
                    <a:pt x="606" y="1"/>
                    <a:pt x="50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60"/>
            <p:cNvSpPr/>
            <p:nvPr/>
          </p:nvSpPr>
          <p:spPr>
            <a:xfrm>
              <a:off x="7875728" y="1071377"/>
              <a:ext cx="32100" cy="28874"/>
            </a:xfrm>
            <a:custGeom>
              <a:rect b="b" l="l" r="r" t="t"/>
              <a:pathLst>
                <a:path extrusionOk="0" h="546" w="607">
                  <a:moveTo>
                    <a:pt x="304" y="0"/>
                  </a:moveTo>
                  <a:cubicBezTo>
                    <a:pt x="228" y="0"/>
                    <a:pt x="151" y="32"/>
                    <a:pt x="98" y="95"/>
                  </a:cubicBezTo>
                  <a:cubicBezTo>
                    <a:pt x="0" y="202"/>
                    <a:pt x="9" y="371"/>
                    <a:pt x="125" y="478"/>
                  </a:cubicBezTo>
                  <a:cubicBezTo>
                    <a:pt x="174" y="523"/>
                    <a:pt x="238" y="546"/>
                    <a:pt x="303" y="546"/>
                  </a:cubicBezTo>
                  <a:cubicBezTo>
                    <a:pt x="379" y="546"/>
                    <a:pt x="455" y="514"/>
                    <a:pt x="509" y="452"/>
                  </a:cubicBezTo>
                  <a:cubicBezTo>
                    <a:pt x="607" y="336"/>
                    <a:pt x="598" y="166"/>
                    <a:pt x="482" y="68"/>
                  </a:cubicBezTo>
                  <a:cubicBezTo>
                    <a:pt x="433" y="23"/>
                    <a:pt x="369" y="0"/>
                    <a:pt x="304"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60"/>
            <p:cNvSpPr/>
            <p:nvPr/>
          </p:nvSpPr>
          <p:spPr>
            <a:xfrm>
              <a:off x="7773349" y="1230604"/>
              <a:ext cx="53358" cy="48229"/>
            </a:xfrm>
            <a:custGeom>
              <a:rect b="b" l="l" r="r" t="t"/>
              <a:pathLst>
                <a:path extrusionOk="0" h="912" w="1009">
                  <a:moveTo>
                    <a:pt x="506" y="1"/>
                  </a:moveTo>
                  <a:cubicBezTo>
                    <a:pt x="381" y="1"/>
                    <a:pt x="257" y="55"/>
                    <a:pt x="170" y="161"/>
                  </a:cubicBezTo>
                  <a:cubicBezTo>
                    <a:pt x="0" y="349"/>
                    <a:pt x="18" y="634"/>
                    <a:pt x="205" y="795"/>
                  </a:cubicBezTo>
                  <a:cubicBezTo>
                    <a:pt x="292" y="873"/>
                    <a:pt x="400" y="912"/>
                    <a:pt x="507" y="912"/>
                  </a:cubicBezTo>
                  <a:cubicBezTo>
                    <a:pt x="632" y="912"/>
                    <a:pt x="757" y="860"/>
                    <a:pt x="848" y="759"/>
                  </a:cubicBezTo>
                  <a:cubicBezTo>
                    <a:pt x="1008" y="572"/>
                    <a:pt x="990" y="286"/>
                    <a:pt x="803" y="117"/>
                  </a:cubicBezTo>
                  <a:cubicBezTo>
                    <a:pt x="717" y="39"/>
                    <a:pt x="611" y="1"/>
                    <a:pt x="50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60"/>
            <p:cNvSpPr/>
            <p:nvPr/>
          </p:nvSpPr>
          <p:spPr>
            <a:xfrm>
              <a:off x="7781810" y="1238484"/>
              <a:ext cx="36383" cy="32629"/>
            </a:xfrm>
            <a:custGeom>
              <a:rect b="b" l="l" r="r" t="t"/>
              <a:pathLst>
                <a:path extrusionOk="0" h="617" w="688">
                  <a:moveTo>
                    <a:pt x="344" y="1"/>
                  </a:moveTo>
                  <a:cubicBezTo>
                    <a:pt x="258" y="1"/>
                    <a:pt x="174" y="34"/>
                    <a:pt x="117" y="102"/>
                  </a:cubicBezTo>
                  <a:cubicBezTo>
                    <a:pt x="1" y="235"/>
                    <a:pt x="19" y="423"/>
                    <a:pt x="143" y="539"/>
                  </a:cubicBezTo>
                  <a:cubicBezTo>
                    <a:pt x="200" y="591"/>
                    <a:pt x="272" y="616"/>
                    <a:pt x="344" y="616"/>
                  </a:cubicBezTo>
                  <a:cubicBezTo>
                    <a:pt x="430" y="616"/>
                    <a:pt x="517" y="580"/>
                    <a:pt x="581" y="512"/>
                  </a:cubicBezTo>
                  <a:cubicBezTo>
                    <a:pt x="688" y="387"/>
                    <a:pt x="679" y="191"/>
                    <a:pt x="554" y="75"/>
                  </a:cubicBezTo>
                  <a:cubicBezTo>
                    <a:pt x="492" y="25"/>
                    <a:pt x="417" y="1"/>
                    <a:pt x="34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60"/>
            <p:cNvSpPr/>
            <p:nvPr/>
          </p:nvSpPr>
          <p:spPr>
            <a:xfrm>
              <a:off x="7786094" y="1241974"/>
              <a:ext cx="28345" cy="25436"/>
            </a:xfrm>
            <a:custGeom>
              <a:rect b="b" l="l" r="r" t="t"/>
              <a:pathLst>
                <a:path extrusionOk="0" h="481" w="536">
                  <a:moveTo>
                    <a:pt x="262" y="1"/>
                  </a:moveTo>
                  <a:cubicBezTo>
                    <a:pt x="196" y="1"/>
                    <a:pt x="132" y="28"/>
                    <a:pt x="89" y="80"/>
                  </a:cubicBezTo>
                  <a:cubicBezTo>
                    <a:pt x="0" y="178"/>
                    <a:pt x="9" y="339"/>
                    <a:pt x="107" y="419"/>
                  </a:cubicBezTo>
                  <a:cubicBezTo>
                    <a:pt x="153" y="461"/>
                    <a:pt x="210" y="481"/>
                    <a:pt x="267" y="481"/>
                  </a:cubicBezTo>
                  <a:cubicBezTo>
                    <a:pt x="333" y="481"/>
                    <a:pt x="398" y="454"/>
                    <a:pt x="446" y="401"/>
                  </a:cubicBezTo>
                  <a:cubicBezTo>
                    <a:pt x="535" y="303"/>
                    <a:pt x="526" y="152"/>
                    <a:pt x="428" y="62"/>
                  </a:cubicBezTo>
                  <a:cubicBezTo>
                    <a:pt x="379" y="21"/>
                    <a:pt x="319" y="1"/>
                    <a:pt x="262"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60"/>
            <p:cNvSpPr/>
            <p:nvPr/>
          </p:nvSpPr>
          <p:spPr>
            <a:xfrm>
              <a:off x="7565260" y="1049167"/>
              <a:ext cx="48176" cy="43099"/>
            </a:xfrm>
            <a:custGeom>
              <a:rect b="b" l="l" r="r" t="t"/>
              <a:pathLst>
                <a:path extrusionOk="0" h="815" w="911">
                  <a:moveTo>
                    <a:pt x="453" y="1"/>
                  </a:moveTo>
                  <a:cubicBezTo>
                    <a:pt x="339" y="1"/>
                    <a:pt x="226" y="48"/>
                    <a:pt x="144" y="140"/>
                  </a:cubicBezTo>
                  <a:cubicBezTo>
                    <a:pt x="1" y="310"/>
                    <a:pt x="10" y="568"/>
                    <a:pt x="179" y="711"/>
                  </a:cubicBezTo>
                  <a:cubicBezTo>
                    <a:pt x="257" y="780"/>
                    <a:pt x="354" y="814"/>
                    <a:pt x="450" y="814"/>
                  </a:cubicBezTo>
                  <a:cubicBezTo>
                    <a:pt x="564" y="814"/>
                    <a:pt x="677" y="767"/>
                    <a:pt x="759" y="675"/>
                  </a:cubicBezTo>
                  <a:cubicBezTo>
                    <a:pt x="911" y="506"/>
                    <a:pt x="893" y="247"/>
                    <a:pt x="724" y="104"/>
                  </a:cubicBezTo>
                  <a:cubicBezTo>
                    <a:pt x="646" y="35"/>
                    <a:pt x="549" y="1"/>
                    <a:pt x="45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60"/>
            <p:cNvSpPr/>
            <p:nvPr/>
          </p:nvSpPr>
          <p:spPr>
            <a:xfrm>
              <a:off x="7576154" y="1059320"/>
              <a:ext cx="25965" cy="22845"/>
            </a:xfrm>
            <a:custGeom>
              <a:rect b="b" l="l" r="r" t="t"/>
              <a:pathLst>
                <a:path extrusionOk="0" h="432" w="491">
                  <a:moveTo>
                    <a:pt x="247" y="0"/>
                  </a:moveTo>
                  <a:cubicBezTo>
                    <a:pt x="185" y="0"/>
                    <a:pt x="124" y="25"/>
                    <a:pt x="80" y="73"/>
                  </a:cubicBezTo>
                  <a:cubicBezTo>
                    <a:pt x="0" y="162"/>
                    <a:pt x="9" y="296"/>
                    <a:pt x="98" y="376"/>
                  </a:cubicBezTo>
                  <a:cubicBezTo>
                    <a:pt x="144" y="413"/>
                    <a:pt x="196" y="431"/>
                    <a:pt x="248" y="431"/>
                  </a:cubicBezTo>
                  <a:cubicBezTo>
                    <a:pt x="308" y="431"/>
                    <a:pt x="367" y="407"/>
                    <a:pt x="411" y="358"/>
                  </a:cubicBezTo>
                  <a:cubicBezTo>
                    <a:pt x="491" y="269"/>
                    <a:pt x="482" y="135"/>
                    <a:pt x="393" y="55"/>
                  </a:cubicBezTo>
                  <a:cubicBezTo>
                    <a:pt x="352" y="18"/>
                    <a:pt x="299" y="0"/>
                    <a:pt x="247"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60"/>
            <p:cNvSpPr/>
            <p:nvPr/>
          </p:nvSpPr>
          <p:spPr>
            <a:xfrm>
              <a:off x="7761557" y="875398"/>
              <a:ext cx="70810" cy="63300"/>
            </a:xfrm>
            <a:custGeom>
              <a:rect b="b" l="l" r="r" t="t"/>
              <a:pathLst>
                <a:path extrusionOk="0" h="1197" w="1339">
                  <a:moveTo>
                    <a:pt x="667" y="0"/>
                  </a:moveTo>
                  <a:cubicBezTo>
                    <a:pt x="501" y="0"/>
                    <a:pt x="335" y="70"/>
                    <a:pt x="214" y="206"/>
                  </a:cubicBezTo>
                  <a:cubicBezTo>
                    <a:pt x="0" y="455"/>
                    <a:pt x="18" y="830"/>
                    <a:pt x="268" y="1044"/>
                  </a:cubicBezTo>
                  <a:cubicBezTo>
                    <a:pt x="383" y="1147"/>
                    <a:pt x="525" y="1197"/>
                    <a:pt x="666" y="1197"/>
                  </a:cubicBezTo>
                  <a:cubicBezTo>
                    <a:pt x="831" y="1197"/>
                    <a:pt x="995" y="1129"/>
                    <a:pt x="1115" y="1000"/>
                  </a:cubicBezTo>
                  <a:cubicBezTo>
                    <a:pt x="1338" y="750"/>
                    <a:pt x="1312" y="366"/>
                    <a:pt x="1062" y="152"/>
                  </a:cubicBezTo>
                  <a:cubicBezTo>
                    <a:pt x="947" y="50"/>
                    <a:pt x="807" y="0"/>
                    <a:pt x="66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60"/>
            <p:cNvSpPr/>
            <p:nvPr/>
          </p:nvSpPr>
          <p:spPr>
            <a:xfrm>
              <a:off x="7772873" y="885498"/>
              <a:ext cx="48176" cy="43046"/>
            </a:xfrm>
            <a:custGeom>
              <a:rect b="b" l="l" r="r" t="t"/>
              <a:pathLst>
                <a:path extrusionOk="0" h="814" w="911">
                  <a:moveTo>
                    <a:pt x="452" y="0"/>
                  </a:moveTo>
                  <a:cubicBezTo>
                    <a:pt x="339" y="0"/>
                    <a:pt x="225" y="48"/>
                    <a:pt x="143" y="139"/>
                  </a:cubicBezTo>
                  <a:cubicBezTo>
                    <a:pt x="0" y="309"/>
                    <a:pt x="9" y="568"/>
                    <a:pt x="179" y="710"/>
                  </a:cubicBezTo>
                  <a:cubicBezTo>
                    <a:pt x="256" y="780"/>
                    <a:pt x="353" y="814"/>
                    <a:pt x="449" y="814"/>
                  </a:cubicBezTo>
                  <a:cubicBezTo>
                    <a:pt x="563" y="814"/>
                    <a:pt x="676" y="766"/>
                    <a:pt x="759" y="675"/>
                  </a:cubicBezTo>
                  <a:cubicBezTo>
                    <a:pt x="910" y="514"/>
                    <a:pt x="892" y="255"/>
                    <a:pt x="723" y="104"/>
                  </a:cubicBezTo>
                  <a:cubicBezTo>
                    <a:pt x="645" y="34"/>
                    <a:pt x="549" y="0"/>
                    <a:pt x="45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60"/>
            <p:cNvSpPr/>
            <p:nvPr/>
          </p:nvSpPr>
          <p:spPr>
            <a:xfrm>
              <a:off x="7778056" y="890204"/>
              <a:ext cx="37335" cy="33686"/>
            </a:xfrm>
            <a:custGeom>
              <a:rect b="b" l="l" r="r" t="t"/>
              <a:pathLst>
                <a:path extrusionOk="0" h="637" w="706">
                  <a:moveTo>
                    <a:pt x="358" y="0"/>
                  </a:moveTo>
                  <a:cubicBezTo>
                    <a:pt x="269" y="0"/>
                    <a:pt x="181" y="39"/>
                    <a:pt x="116" y="113"/>
                  </a:cubicBezTo>
                  <a:cubicBezTo>
                    <a:pt x="0" y="238"/>
                    <a:pt x="9" y="443"/>
                    <a:pt x="143" y="559"/>
                  </a:cubicBezTo>
                  <a:cubicBezTo>
                    <a:pt x="204" y="612"/>
                    <a:pt x="277" y="637"/>
                    <a:pt x="351" y="637"/>
                  </a:cubicBezTo>
                  <a:cubicBezTo>
                    <a:pt x="439" y="637"/>
                    <a:pt x="526" y="600"/>
                    <a:pt x="589" y="532"/>
                  </a:cubicBezTo>
                  <a:cubicBezTo>
                    <a:pt x="705" y="398"/>
                    <a:pt x="696" y="193"/>
                    <a:pt x="562" y="77"/>
                  </a:cubicBezTo>
                  <a:cubicBezTo>
                    <a:pt x="503" y="25"/>
                    <a:pt x="430" y="0"/>
                    <a:pt x="358"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60"/>
            <p:cNvSpPr/>
            <p:nvPr/>
          </p:nvSpPr>
          <p:spPr>
            <a:xfrm>
              <a:off x="7753519" y="1007443"/>
              <a:ext cx="87309" cy="78213"/>
            </a:xfrm>
            <a:custGeom>
              <a:rect b="b" l="l" r="r" t="t"/>
              <a:pathLst>
                <a:path extrusionOk="0" h="1479" w="1651">
                  <a:moveTo>
                    <a:pt x="825" y="1"/>
                  </a:moveTo>
                  <a:cubicBezTo>
                    <a:pt x="619" y="1"/>
                    <a:pt x="413" y="87"/>
                    <a:pt x="268" y="251"/>
                  </a:cubicBezTo>
                  <a:cubicBezTo>
                    <a:pt x="0" y="554"/>
                    <a:pt x="27" y="1027"/>
                    <a:pt x="331" y="1295"/>
                  </a:cubicBezTo>
                  <a:cubicBezTo>
                    <a:pt x="475" y="1418"/>
                    <a:pt x="651" y="1479"/>
                    <a:pt x="825" y="1479"/>
                  </a:cubicBezTo>
                  <a:cubicBezTo>
                    <a:pt x="1029" y="1479"/>
                    <a:pt x="1230" y="1396"/>
                    <a:pt x="1374" y="1232"/>
                  </a:cubicBezTo>
                  <a:cubicBezTo>
                    <a:pt x="1651" y="920"/>
                    <a:pt x="1624" y="456"/>
                    <a:pt x="1312" y="189"/>
                  </a:cubicBezTo>
                  <a:cubicBezTo>
                    <a:pt x="1173" y="62"/>
                    <a:pt x="999" y="1"/>
                    <a:pt x="8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60"/>
            <p:cNvSpPr/>
            <p:nvPr/>
          </p:nvSpPr>
          <p:spPr>
            <a:xfrm>
              <a:off x="7757273" y="1010881"/>
              <a:ext cx="79800" cy="71391"/>
            </a:xfrm>
            <a:custGeom>
              <a:rect b="b" l="l" r="r" t="t"/>
              <a:pathLst>
                <a:path extrusionOk="0" h="1350" w="1509">
                  <a:moveTo>
                    <a:pt x="749" y="1"/>
                  </a:moveTo>
                  <a:cubicBezTo>
                    <a:pt x="564" y="1"/>
                    <a:pt x="380" y="77"/>
                    <a:pt x="251" y="231"/>
                  </a:cubicBezTo>
                  <a:cubicBezTo>
                    <a:pt x="1" y="507"/>
                    <a:pt x="28" y="935"/>
                    <a:pt x="304" y="1185"/>
                  </a:cubicBezTo>
                  <a:cubicBezTo>
                    <a:pt x="435" y="1295"/>
                    <a:pt x="593" y="1349"/>
                    <a:pt x="750" y="1349"/>
                  </a:cubicBezTo>
                  <a:cubicBezTo>
                    <a:pt x="937" y="1349"/>
                    <a:pt x="1123" y="1273"/>
                    <a:pt x="1259" y="1123"/>
                  </a:cubicBezTo>
                  <a:cubicBezTo>
                    <a:pt x="1509" y="846"/>
                    <a:pt x="1482" y="418"/>
                    <a:pt x="1196" y="168"/>
                  </a:cubicBezTo>
                  <a:cubicBezTo>
                    <a:pt x="1069" y="57"/>
                    <a:pt x="908" y="1"/>
                    <a:pt x="74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60"/>
            <p:cNvSpPr/>
            <p:nvPr/>
          </p:nvSpPr>
          <p:spPr>
            <a:xfrm>
              <a:off x="7767215" y="1019923"/>
              <a:ext cx="59493" cy="53411"/>
            </a:xfrm>
            <a:custGeom>
              <a:rect b="b" l="l" r="r" t="t"/>
              <a:pathLst>
                <a:path extrusionOk="0" h="1010" w="1125">
                  <a:moveTo>
                    <a:pt x="561" y="1"/>
                  </a:moveTo>
                  <a:cubicBezTo>
                    <a:pt x="423" y="1"/>
                    <a:pt x="288" y="57"/>
                    <a:pt x="188" y="167"/>
                  </a:cubicBezTo>
                  <a:cubicBezTo>
                    <a:pt x="0" y="381"/>
                    <a:pt x="18" y="702"/>
                    <a:pt x="232" y="880"/>
                  </a:cubicBezTo>
                  <a:cubicBezTo>
                    <a:pt x="327" y="967"/>
                    <a:pt x="446" y="1010"/>
                    <a:pt x="566" y="1010"/>
                  </a:cubicBezTo>
                  <a:cubicBezTo>
                    <a:pt x="705" y="1010"/>
                    <a:pt x="845" y="951"/>
                    <a:pt x="946" y="836"/>
                  </a:cubicBezTo>
                  <a:cubicBezTo>
                    <a:pt x="1124" y="631"/>
                    <a:pt x="1106" y="309"/>
                    <a:pt x="901" y="131"/>
                  </a:cubicBezTo>
                  <a:cubicBezTo>
                    <a:pt x="801" y="44"/>
                    <a:pt x="680" y="1"/>
                    <a:pt x="56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60"/>
            <p:cNvSpPr/>
            <p:nvPr/>
          </p:nvSpPr>
          <p:spPr>
            <a:xfrm>
              <a:off x="7770970" y="1023361"/>
              <a:ext cx="51931" cy="46589"/>
            </a:xfrm>
            <a:custGeom>
              <a:rect b="b" l="l" r="r" t="t"/>
              <a:pathLst>
                <a:path extrusionOk="0" h="881" w="982">
                  <a:moveTo>
                    <a:pt x="494" y="1"/>
                  </a:moveTo>
                  <a:cubicBezTo>
                    <a:pt x="371" y="1"/>
                    <a:pt x="248" y="50"/>
                    <a:pt x="161" y="146"/>
                  </a:cubicBezTo>
                  <a:cubicBezTo>
                    <a:pt x="1" y="334"/>
                    <a:pt x="18" y="610"/>
                    <a:pt x="206" y="771"/>
                  </a:cubicBezTo>
                  <a:cubicBezTo>
                    <a:pt x="288" y="845"/>
                    <a:pt x="391" y="881"/>
                    <a:pt x="494" y="881"/>
                  </a:cubicBezTo>
                  <a:cubicBezTo>
                    <a:pt x="614" y="881"/>
                    <a:pt x="735" y="831"/>
                    <a:pt x="821" y="735"/>
                  </a:cubicBezTo>
                  <a:cubicBezTo>
                    <a:pt x="982" y="548"/>
                    <a:pt x="964" y="271"/>
                    <a:pt x="786" y="111"/>
                  </a:cubicBezTo>
                  <a:cubicBezTo>
                    <a:pt x="703" y="37"/>
                    <a:pt x="599" y="1"/>
                    <a:pt x="49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60"/>
            <p:cNvSpPr/>
            <p:nvPr/>
          </p:nvSpPr>
          <p:spPr>
            <a:xfrm>
              <a:off x="7778532" y="1030077"/>
              <a:ext cx="36859" cy="32999"/>
            </a:xfrm>
            <a:custGeom>
              <a:rect b="b" l="l" r="r" t="t"/>
              <a:pathLst>
                <a:path extrusionOk="0" h="624" w="697">
                  <a:moveTo>
                    <a:pt x="348" y="1"/>
                  </a:moveTo>
                  <a:cubicBezTo>
                    <a:pt x="264" y="1"/>
                    <a:pt x="178" y="37"/>
                    <a:pt x="116" y="108"/>
                  </a:cubicBezTo>
                  <a:cubicBezTo>
                    <a:pt x="0" y="233"/>
                    <a:pt x="18" y="430"/>
                    <a:pt x="143" y="546"/>
                  </a:cubicBezTo>
                  <a:cubicBezTo>
                    <a:pt x="204" y="598"/>
                    <a:pt x="277" y="623"/>
                    <a:pt x="350" y="623"/>
                  </a:cubicBezTo>
                  <a:cubicBezTo>
                    <a:pt x="437" y="623"/>
                    <a:pt x="522" y="587"/>
                    <a:pt x="580" y="519"/>
                  </a:cubicBezTo>
                  <a:cubicBezTo>
                    <a:pt x="696" y="394"/>
                    <a:pt x="687" y="198"/>
                    <a:pt x="553" y="82"/>
                  </a:cubicBezTo>
                  <a:cubicBezTo>
                    <a:pt x="495" y="28"/>
                    <a:pt x="422"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60"/>
            <p:cNvSpPr/>
            <p:nvPr/>
          </p:nvSpPr>
          <p:spPr>
            <a:xfrm>
              <a:off x="7782762" y="1033673"/>
              <a:ext cx="28821" cy="25701"/>
            </a:xfrm>
            <a:custGeom>
              <a:rect b="b" l="l" r="r" t="t"/>
              <a:pathLst>
                <a:path extrusionOk="0" h="486" w="545">
                  <a:moveTo>
                    <a:pt x="278" y="0"/>
                  </a:moveTo>
                  <a:cubicBezTo>
                    <a:pt x="209" y="0"/>
                    <a:pt x="140" y="30"/>
                    <a:pt x="90" y="85"/>
                  </a:cubicBezTo>
                  <a:cubicBezTo>
                    <a:pt x="1" y="183"/>
                    <a:pt x="10" y="335"/>
                    <a:pt x="108" y="424"/>
                  </a:cubicBezTo>
                  <a:cubicBezTo>
                    <a:pt x="157" y="466"/>
                    <a:pt x="217" y="486"/>
                    <a:pt x="275" y="486"/>
                  </a:cubicBezTo>
                  <a:cubicBezTo>
                    <a:pt x="342" y="486"/>
                    <a:pt x="408" y="459"/>
                    <a:pt x="456" y="406"/>
                  </a:cubicBezTo>
                  <a:cubicBezTo>
                    <a:pt x="545" y="308"/>
                    <a:pt x="536" y="148"/>
                    <a:pt x="429" y="58"/>
                  </a:cubicBezTo>
                  <a:cubicBezTo>
                    <a:pt x="386" y="19"/>
                    <a:pt x="332" y="0"/>
                    <a:pt x="27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60"/>
            <p:cNvSpPr/>
            <p:nvPr/>
          </p:nvSpPr>
          <p:spPr>
            <a:xfrm>
              <a:off x="7787945" y="1038273"/>
              <a:ext cx="18456" cy="16817"/>
            </a:xfrm>
            <a:custGeom>
              <a:rect b="b" l="l" r="r" t="t"/>
              <a:pathLst>
                <a:path extrusionOk="0" h="318" w="349">
                  <a:moveTo>
                    <a:pt x="174" y="0"/>
                  </a:moveTo>
                  <a:cubicBezTo>
                    <a:pt x="131" y="0"/>
                    <a:pt x="88" y="18"/>
                    <a:pt x="54" y="52"/>
                  </a:cubicBezTo>
                  <a:cubicBezTo>
                    <a:pt x="1" y="123"/>
                    <a:pt x="1" y="221"/>
                    <a:pt x="72" y="275"/>
                  </a:cubicBezTo>
                  <a:cubicBezTo>
                    <a:pt x="101" y="304"/>
                    <a:pt x="138" y="317"/>
                    <a:pt x="174" y="317"/>
                  </a:cubicBezTo>
                  <a:cubicBezTo>
                    <a:pt x="216" y="317"/>
                    <a:pt x="258" y="299"/>
                    <a:pt x="286" y="266"/>
                  </a:cubicBezTo>
                  <a:cubicBezTo>
                    <a:pt x="349" y="194"/>
                    <a:pt x="340" y="96"/>
                    <a:pt x="277" y="43"/>
                  </a:cubicBezTo>
                  <a:cubicBezTo>
                    <a:pt x="248" y="14"/>
                    <a:pt x="212" y="0"/>
                    <a:pt x="17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60"/>
            <p:cNvSpPr/>
            <p:nvPr/>
          </p:nvSpPr>
          <p:spPr>
            <a:xfrm>
              <a:off x="7934215" y="1094487"/>
              <a:ext cx="87309" cy="78478"/>
            </a:xfrm>
            <a:custGeom>
              <a:rect b="b" l="l" r="r" t="t"/>
              <a:pathLst>
                <a:path extrusionOk="0" h="1484" w="1651">
                  <a:moveTo>
                    <a:pt x="825" y="1"/>
                  </a:moveTo>
                  <a:cubicBezTo>
                    <a:pt x="618" y="1"/>
                    <a:pt x="413" y="86"/>
                    <a:pt x="268" y="255"/>
                  </a:cubicBezTo>
                  <a:cubicBezTo>
                    <a:pt x="0" y="559"/>
                    <a:pt x="27" y="1023"/>
                    <a:pt x="330" y="1299"/>
                  </a:cubicBezTo>
                  <a:cubicBezTo>
                    <a:pt x="474" y="1423"/>
                    <a:pt x="650" y="1483"/>
                    <a:pt x="825" y="1483"/>
                  </a:cubicBezTo>
                  <a:cubicBezTo>
                    <a:pt x="1029" y="1483"/>
                    <a:pt x="1230" y="1400"/>
                    <a:pt x="1374" y="1237"/>
                  </a:cubicBezTo>
                  <a:cubicBezTo>
                    <a:pt x="1651" y="924"/>
                    <a:pt x="1615" y="461"/>
                    <a:pt x="1312" y="184"/>
                  </a:cubicBezTo>
                  <a:cubicBezTo>
                    <a:pt x="1173" y="62"/>
                    <a:pt x="998" y="1"/>
                    <a:pt x="8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60"/>
            <p:cNvSpPr/>
            <p:nvPr/>
          </p:nvSpPr>
          <p:spPr>
            <a:xfrm>
              <a:off x="7937970" y="1097977"/>
              <a:ext cx="79800" cy="71497"/>
            </a:xfrm>
            <a:custGeom>
              <a:rect b="b" l="l" r="r" t="t"/>
              <a:pathLst>
                <a:path extrusionOk="0" h="1352" w="1509">
                  <a:moveTo>
                    <a:pt x="753" y="1"/>
                  </a:moveTo>
                  <a:cubicBezTo>
                    <a:pt x="566" y="1"/>
                    <a:pt x="381" y="79"/>
                    <a:pt x="250" y="234"/>
                  </a:cubicBezTo>
                  <a:cubicBezTo>
                    <a:pt x="1" y="511"/>
                    <a:pt x="27" y="939"/>
                    <a:pt x="304" y="1180"/>
                  </a:cubicBezTo>
                  <a:cubicBezTo>
                    <a:pt x="432" y="1295"/>
                    <a:pt x="592" y="1351"/>
                    <a:pt x="752" y="1351"/>
                  </a:cubicBezTo>
                  <a:cubicBezTo>
                    <a:pt x="938" y="1351"/>
                    <a:pt x="1124" y="1275"/>
                    <a:pt x="1258" y="1126"/>
                  </a:cubicBezTo>
                  <a:cubicBezTo>
                    <a:pt x="1508" y="841"/>
                    <a:pt x="1482" y="421"/>
                    <a:pt x="1196" y="172"/>
                  </a:cubicBezTo>
                  <a:cubicBezTo>
                    <a:pt x="1069" y="57"/>
                    <a:pt x="911" y="1"/>
                    <a:pt x="75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60"/>
            <p:cNvSpPr/>
            <p:nvPr/>
          </p:nvSpPr>
          <p:spPr>
            <a:xfrm>
              <a:off x="7947859" y="1107126"/>
              <a:ext cx="59493" cy="53306"/>
            </a:xfrm>
            <a:custGeom>
              <a:rect b="b" l="l" r="r" t="t"/>
              <a:pathLst>
                <a:path extrusionOk="0" h="1008" w="1125">
                  <a:moveTo>
                    <a:pt x="566" y="1"/>
                  </a:moveTo>
                  <a:cubicBezTo>
                    <a:pt x="427" y="1"/>
                    <a:pt x="290" y="57"/>
                    <a:pt x="188" y="168"/>
                  </a:cubicBezTo>
                  <a:cubicBezTo>
                    <a:pt x="1" y="382"/>
                    <a:pt x="19" y="694"/>
                    <a:pt x="233" y="882"/>
                  </a:cubicBezTo>
                  <a:cubicBezTo>
                    <a:pt x="326" y="967"/>
                    <a:pt x="443" y="1008"/>
                    <a:pt x="561" y="1008"/>
                  </a:cubicBezTo>
                  <a:cubicBezTo>
                    <a:pt x="703" y="1008"/>
                    <a:pt x="844" y="949"/>
                    <a:pt x="947" y="837"/>
                  </a:cubicBezTo>
                  <a:cubicBezTo>
                    <a:pt x="1125" y="632"/>
                    <a:pt x="1107" y="311"/>
                    <a:pt x="902" y="123"/>
                  </a:cubicBezTo>
                  <a:cubicBezTo>
                    <a:pt x="804" y="42"/>
                    <a:pt x="685" y="1"/>
                    <a:pt x="5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60"/>
            <p:cNvSpPr/>
            <p:nvPr/>
          </p:nvSpPr>
          <p:spPr>
            <a:xfrm>
              <a:off x="7951666" y="1110616"/>
              <a:ext cx="51931" cy="46589"/>
            </a:xfrm>
            <a:custGeom>
              <a:rect b="b" l="l" r="r" t="t"/>
              <a:pathLst>
                <a:path extrusionOk="0" h="881" w="982">
                  <a:moveTo>
                    <a:pt x="490" y="1"/>
                  </a:moveTo>
                  <a:cubicBezTo>
                    <a:pt x="368" y="1"/>
                    <a:pt x="248" y="50"/>
                    <a:pt x="161" y="147"/>
                  </a:cubicBezTo>
                  <a:cubicBezTo>
                    <a:pt x="0" y="325"/>
                    <a:pt x="18" y="611"/>
                    <a:pt x="206" y="771"/>
                  </a:cubicBezTo>
                  <a:cubicBezTo>
                    <a:pt x="287" y="844"/>
                    <a:pt x="388" y="880"/>
                    <a:pt x="490" y="880"/>
                  </a:cubicBezTo>
                  <a:cubicBezTo>
                    <a:pt x="612" y="880"/>
                    <a:pt x="734" y="829"/>
                    <a:pt x="821" y="727"/>
                  </a:cubicBezTo>
                  <a:cubicBezTo>
                    <a:pt x="982" y="548"/>
                    <a:pt x="964" y="272"/>
                    <a:pt x="785" y="111"/>
                  </a:cubicBezTo>
                  <a:cubicBezTo>
                    <a:pt x="699" y="37"/>
                    <a:pt x="594" y="1"/>
                    <a:pt x="49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60"/>
            <p:cNvSpPr/>
            <p:nvPr/>
          </p:nvSpPr>
          <p:spPr>
            <a:xfrm>
              <a:off x="7959228" y="1117385"/>
              <a:ext cx="36806" cy="32787"/>
            </a:xfrm>
            <a:custGeom>
              <a:rect b="b" l="l" r="r" t="t"/>
              <a:pathLst>
                <a:path extrusionOk="0" h="620" w="696">
                  <a:moveTo>
                    <a:pt x="348" y="0"/>
                  </a:moveTo>
                  <a:cubicBezTo>
                    <a:pt x="263" y="0"/>
                    <a:pt x="178" y="36"/>
                    <a:pt x="116" y="108"/>
                  </a:cubicBezTo>
                  <a:cubicBezTo>
                    <a:pt x="0" y="233"/>
                    <a:pt x="18" y="429"/>
                    <a:pt x="143" y="545"/>
                  </a:cubicBezTo>
                  <a:cubicBezTo>
                    <a:pt x="205" y="594"/>
                    <a:pt x="280" y="619"/>
                    <a:pt x="353" y="619"/>
                  </a:cubicBezTo>
                  <a:cubicBezTo>
                    <a:pt x="439" y="619"/>
                    <a:pt x="522" y="585"/>
                    <a:pt x="580" y="518"/>
                  </a:cubicBezTo>
                  <a:cubicBezTo>
                    <a:pt x="696" y="384"/>
                    <a:pt x="687" y="188"/>
                    <a:pt x="553" y="81"/>
                  </a:cubicBezTo>
                  <a:cubicBezTo>
                    <a:pt x="495" y="27"/>
                    <a:pt x="422"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60"/>
            <p:cNvSpPr/>
            <p:nvPr/>
          </p:nvSpPr>
          <p:spPr>
            <a:xfrm>
              <a:off x="7963459" y="1120769"/>
              <a:ext cx="28821" cy="25912"/>
            </a:xfrm>
            <a:custGeom>
              <a:rect b="b" l="l" r="r" t="t"/>
              <a:pathLst>
                <a:path extrusionOk="0" h="490" w="545">
                  <a:moveTo>
                    <a:pt x="272" y="1"/>
                  </a:moveTo>
                  <a:cubicBezTo>
                    <a:pt x="205" y="1"/>
                    <a:pt x="138" y="30"/>
                    <a:pt x="90" y="88"/>
                  </a:cubicBezTo>
                  <a:cubicBezTo>
                    <a:pt x="0" y="187"/>
                    <a:pt x="9" y="338"/>
                    <a:pt x="107" y="427"/>
                  </a:cubicBezTo>
                  <a:cubicBezTo>
                    <a:pt x="153" y="469"/>
                    <a:pt x="212" y="489"/>
                    <a:pt x="271" y="489"/>
                  </a:cubicBezTo>
                  <a:cubicBezTo>
                    <a:pt x="339" y="489"/>
                    <a:pt x="408" y="462"/>
                    <a:pt x="455" y="410"/>
                  </a:cubicBezTo>
                  <a:cubicBezTo>
                    <a:pt x="545" y="303"/>
                    <a:pt x="536" y="151"/>
                    <a:pt x="429" y="62"/>
                  </a:cubicBezTo>
                  <a:cubicBezTo>
                    <a:pt x="384" y="21"/>
                    <a:pt x="328" y="1"/>
                    <a:pt x="27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60"/>
            <p:cNvSpPr/>
            <p:nvPr/>
          </p:nvSpPr>
          <p:spPr>
            <a:xfrm>
              <a:off x="7968641" y="1125475"/>
              <a:ext cx="18456" cy="16658"/>
            </a:xfrm>
            <a:custGeom>
              <a:rect b="b" l="l" r="r" t="t"/>
              <a:pathLst>
                <a:path extrusionOk="0" h="315" w="349">
                  <a:moveTo>
                    <a:pt x="176" y="0"/>
                  </a:moveTo>
                  <a:cubicBezTo>
                    <a:pt x="130" y="0"/>
                    <a:pt x="84" y="18"/>
                    <a:pt x="54" y="53"/>
                  </a:cubicBezTo>
                  <a:cubicBezTo>
                    <a:pt x="0" y="115"/>
                    <a:pt x="0" y="214"/>
                    <a:pt x="72" y="276"/>
                  </a:cubicBezTo>
                  <a:cubicBezTo>
                    <a:pt x="101" y="301"/>
                    <a:pt x="138" y="314"/>
                    <a:pt x="174" y="314"/>
                  </a:cubicBezTo>
                  <a:cubicBezTo>
                    <a:pt x="216" y="314"/>
                    <a:pt x="257" y="296"/>
                    <a:pt x="286" y="258"/>
                  </a:cubicBezTo>
                  <a:cubicBezTo>
                    <a:pt x="348" y="196"/>
                    <a:pt x="339" y="98"/>
                    <a:pt x="277" y="35"/>
                  </a:cubicBezTo>
                  <a:cubicBezTo>
                    <a:pt x="249" y="11"/>
                    <a:pt x="213"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60"/>
            <p:cNvSpPr/>
            <p:nvPr/>
          </p:nvSpPr>
          <p:spPr>
            <a:xfrm>
              <a:off x="7882761" y="1166617"/>
              <a:ext cx="63776" cy="57113"/>
            </a:xfrm>
            <a:custGeom>
              <a:rect b="b" l="l" r="r" t="t"/>
              <a:pathLst>
                <a:path extrusionOk="0" h="1080" w="1206">
                  <a:moveTo>
                    <a:pt x="600" y="1"/>
                  </a:moveTo>
                  <a:cubicBezTo>
                    <a:pt x="452" y="1"/>
                    <a:pt x="303" y="64"/>
                    <a:pt x="197" y="185"/>
                  </a:cubicBezTo>
                  <a:cubicBezTo>
                    <a:pt x="1" y="408"/>
                    <a:pt x="19" y="747"/>
                    <a:pt x="242" y="943"/>
                  </a:cubicBezTo>
                  <a:cubicBezTo>
                    <a:pt x="345" y="1034"/>
                    <a:pt x="475" y="1079"/>
                    <a:pt x="604" y="1079"/>
                  </a:cubicBezTo>
                  <a:cubicBezTo>
                    <a:pt x="754" y="1079"/>
                    <a:pt x="904" y="1018"/>
                    <a:pt x="1009" y="899"/>
                  </a:cubicBezTo>
                  <a:cubicBezTo>
                    <a:pt x="1205" y="676"/>
                    <a:pt x="1178" y="337"/>
                    <a:pt x="955" y="140"/>
                  </a:cubicBezTo>
                  <a:cubicBezTo>
                    <a:pt x="853" y="46"/>
                    <a:pt x="727" y="1"/>
                    <a:pt x="6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60"/>
            <p:cNvSpPr/>
            <p:nvPr/>
          </p:nvSpPr>
          <p:spPr>
            <a:xfrm>
              <a:off x="7885617" y="1168944"/>
              <a:ext cx="58065" cy="52195"/>
            </a:xfrm>
            <a:custGeom>
              <a:rect b="b" l="l" r="r" t="t"/>
              <a:pathLst>
                <a:path extrusionOk="0" h="987" w="1098">
                  <a:moveTo>
                    <a:pt x="547" y="1"/>
                  </a:moveTo>
                  <a:cubicBezTo>
                    <a:pt x="411" y="1"/>
                    <a:pt x="275" y="57"/>
                    <a:pt x="179" y="168"/>
                  </a:cubicBezTo>
                  <a:cubicBezTo>
                    <a:pt x="0" y="373"/>
                    <a:pt x="18" y="685"/>
                    <a:pt x="223" y="864"/>
                  </a:cubicBezTo>
                  <a:cubicBezTo>
                    <a:pt x="318" y="946"/>
                    <a:pt x="434" y="986"/>
                    <a:pt x="551" y="986"/>
                  </a:cubicBezTo>
                  <a:cubicBezTo>
                    <a:pt x="687" y="986"/>
                    <a:pt x="823" y="930"/>
                    <a:pt x="919" y="819"/>
                  </a:cubicBezTo>
                  <a:cubicBezTo>
                    <a:pt x="1098" y="623"/>
                    <a:pt x="1080" y="310"/>
                    <a:pt x="875" y="123"/>
                  </a:cubicBezTo>
                  <a:cubicBezTo>
                    <a:pt x="780" y="41"/>
                    <a:pt x="664" y="1"/>
                    <a:pt x="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60"/>
            <p:cNvSpPr/>
            <p:nvPr/>
          </p:nvSpPr>
          <p:spPr>
            <a:xfrm>
              <a:off x="7892703" y="1175872"/>
              <a:ext cx="43417" cy="38816"/>
            </a:xfrm>
            <a:custGeom>
              <a:rect b="b" l="l" r="r" t="t"/>
              <a:pathLst>
                <a:path extrusionOk="0" h="734" w="821">
                  <a:moveTo>
                    <a:pt x="420" y="0"/>
                  </a:moveTo>
                  <a:cubicBezTo>
                    <a:pt x="317" y="0"/>
                    <a:pt x="212" y="43"/>
                    <a:pt x="134" y="126"/>
                  </a:cubicBezTo>
                  <a:cubicBezTo>
                    <a:pt x="0" y="278"/>
                    <a:pt x="18" y="510"/>
                    <a:pt x="170" y="643"/>
                  </a:cubicBezTo>
                  <a:cubicBezTo>
                    <a:pt x="238" y="704"/>
                    <a:pt x="324" y="733"/>
                    <a:pt x="409" y="733"/>
                  </a:cubicBezTo>
                  <a:cubicBezTo>
                    <a:pt x="511" y="733"/>
                    <a:pt x="614" y="691"/>
                    <a:pt x="687" y="608"/>
                  </a:cubicBezTo>
                  <a:cubicBezTo>
                    <a:pt x="821" y="456"/>
                    <a:pt x="812" y="224"/>
                    <a:pt x="660" y="90"/>
                  </a:cubicBezTo>
                  <a:cubicBezTo>
                    <a:pt x="592" y="30"/>
                    <a:pt x="506" y="0"/>
                    <a:pt x="42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60"/>
            <p:cNvSpPr/>
            <p:nvPr/>
          </p:nvSpPr>
          <p:spPr>
            <a:xfrm>
              <a:off x="7895506" y="1178251"/>
              <a:ext cx="37811" cy="34056"/>
            </a:xfrm>
            <a:custGeom>
              <a:rect b="b" l="l" r="r" t="t"/>
              <a:pathLst>
                <a:path extrusionOk="0" h="644" w="715">
                  <a:moveTo>
                    <a:pt x="358" y="0"/>
                  </a:moveTo>
                  <a:cubicBezTo>
                    <a:pt x="271" y="0"/>
                    <a:pt x="184" y="36"/>
                    <a:pt x="117" y="108"/>
                  </a:cubicBezTo>
                  <a:cubicBezTo>
                    <a:pt x="1" y="242"/>
                    <a:pt x="19" y="447"/>
                    <a:pt x="152" y="563"/>
                  </a:cubicBezTo>
                  <a:cubicBezTo>
                    <a:pt x="210" y="617"/>
                    <a:pt x="286" y="643"/>
                    <a:pt x="361" y="643"/>
                  </a:cubicBezTo>
                  <a:cubicBezTo>
                    <a:pt x="449" y="643"/>
                    <a:pt x="536" y="608"/>
                    <a:pt x="598" y="536"/>
                  </a:cubicBezTo>
                  <a:cubicBezTo>
                    <a:pt x="714" y="402"/>
                    <a:pt x="705" y="197"/>
                    <a:pt x="572" y="81"/>
                  </a:cubicBezTo>
                  <a:cubicBezTo>
                    <a:pt x="510" y="27"/>
                    <a:pt x="434" y="0"/>
                    <a:pt x="35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60"/>
            <p:cNvSpPr/>
            <p:nvPr/>
          </p:nvSpPr>
          <p:spPr>
            <a:xfrm>
              <a:off x="7901164" y="1183381"/>
              <a:ext cx="26970" cy="23797"/>
            </a:xfrm>
            <a:custGeom>
              <a:rect b="b" l="l" r="r" t="t"/>
              <a:pathLst>
                <a:path extrusionOk="0" h="450" w="510">
                  <a:moveTo>
                    <a:pt x="255" y="0"/>
                  </a:moveTo>
                  <a:cubicBezTo>
                    <a:pt x="193" y="0"/>
                    <a:pt x="129" y="25"/>
                    <a:pt x="81" y="73"/>
                  </a:cubicBezTo>
                  <a:cubicBezTo>
                    <a:pt x="1" y="171"/>
                    <a:pt x="10" y="314"/>
                    <a:pt x="108" y="394"/>
                  </a:cubicBezTo>
                  <a:cubicBezTo>
                    <a:pt x="149" y="431"/>
                    <a:pt x="201" y="449"/>
                    <a:pt x="254" y="449"/>
                  </a:cubicBezTo>
                  <a:cubicBezTo>
                    <a:pt x="315" y="449"/>
                    <a:pt x="377" y="425"/>
                    <a:pt x="420" y="376"/>
                  </a:cubicBezTo>
                  <a:cubicBezTo>
                    <a:pt x="509" y="278"/>
                    <a:pt x="500" y="136"/>
                    <a:pt x="402" y="55"/>
                  </a:cubicBezTo>
                  <a:cubicBezTo>
                    <a:pt x="361" y="18"/>
                    <a:pt x="309" y="0"/>
                    <a:pt x="25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60"/>
            <p:cNvSpPr/>
            <p:nvPr/>
          </p:nvSpPr>
          <p:spPr>
            <a:xfrm>
              <a:off x="7904020" y="1185814"/>
              <a:ext cx="21259" cy="18773"/>
            </a:xfrm>
            <a:custGeom>
              <a:rect b="b" l="l" r="r" t="t"/>
              <a:pathLst>
                <a:path extrusionOk="0" h="355" w="402">
                  <a:moveTo>
                    <a:pt x="197" y="0"/>
                  </a:moveTo>
                  <a:cubicBezTo>
                    <a:pt x="149" y="0"/>
                    <a:pt x="101" y="20"/>
                    <a:pt x="63" y="63"/>
                  </a:cubicBezTo>
                  <a:cubicBezTo>
                    <a:pt x="0" y="134"/>
                    <a:pt x="9" y="250"/>
                    <a:pt x="81" y="313"/>
                  </a:cubicBezTo>
                  <a:cubicBezTo>
                    <a:pt x="113" y="341"/>
                    <a:pt x="154" y="354"/>
                    <a:pt x="195" y="354"/>
                  </a:cubicBezTo>
                  <a:cubicBezTo>
                    <a:pt x="246" y="354"/>
                    <a:pt x="296" y="334"/>
                    <a:pt x="330" y="295"/>
                  </a:cubicBezTo>
                  <a:cubicBezTo>
                    <a:pt x="402" y="223"/>
                    <a:pt x="393" y="107"/>
                    <a:pt x="321" y="45"/>
                  </a:cubicBezTo>
                  <a:cubicBezTo>
                    <a:pt x="284" y="16"/>
                    <a:pt x="240" y="0"/>
                    <a:pt x="19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60"/>
            <p:cNvSpPr/>
            <p:nvPr/>
          </p:nvSpPr>
          <p:spPr>
            <a:xfrm>
              <a:off x="7907774" y="1189145"/>
              <a:ext cx="13749" cy="12163"/>
            </a:xfrm>
            <a:custGeom>
              <a:rect b="b" l="l" r="r" t="t"/>
              <a:pathLst>
                <a:path extrusionOk="0" h="230" w="260">
                  <a:moveTo>
                    <a:pt x="127" y="1"/>
                  </a:moveTo>
                  <a:cubicBezTo>
                    <a:pt x="95" y="1"/>
                    <a:pt x="64" y="12"/>
                    <a:pt x="45" y="36"/>
                  </a:cubicBezTo>
                  <a:cubicBezTo>
                    <a:pt x="1" y="89"/>
                    <a:pt x="10" y="160"/>
                    <a:pt x="54" y="205"/>
                  </a:cubicBezTo>
                  <a:cubicBezTo>
                    <a:pt x="74" y="221"/>
                    <a:pt x="100" y="230"/>
                    <a:pt x="126" y="230"/>
                  </a:cubicBezTo>
                  <a:cubicBezTo>
                    <a:pt x="158" y="230"/>
                    <a:pt x="190" y="217"/>
                    <a:pt x="215" y="187"/>
                  </a:cubicBezTo>
                  <a:cubicBezTo>
                    <a:pt x="259" y="143"/>
                    <a:pt x="250" y="71"/>
                    <a:pt x="206" y="27"/>
                  </a:cubicBezTo>
                  <a:cubicBezTo>
                    <a:pt x="185" y="10"/>
                    <a:pt x="156" y="1"/>
                    <a:pt x="1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60"/>
            <p:cNvSpPr/>
            <p:nvPr/>
          </p:nvSpPr>
          <p:spPr>
            <a:xfrm>
              <a:off x="7603969" y="987824"/>
              <a:ext cx="63723" cy="57060"/>
            </a:xfrm>
            <a:custGeom>
              <a:rect b="b" l="l" r="r" t="t"/>
              <a:pathLst>
                <a:path extrusionOk="0" h="1079" w="1205">
                  <a:moveTo>
                    <a:pt x="600" y="1"/>
                  </a:moveTo>
                  <a:cubicBezTo>
                    <a:pt x="451" y="1"/>
                    <a:pt x="303" y="64"/>
                    <a:pt x="197" y="185"/>
                  </a:cubicBezTo>
                  <a:cubicBezTo>
                    <a:pt x="1" y="408"/>
                    <a:pt x="18" y="747"/>
                    <a:pt x="241" y="943"/>
                  </a:cubicBezTo>
                  <a:cubicBezTo>
                    <a:pt x="345" y="1034"/>
                    <a:pt x="473" y="1079"/>
                    <a:pt x="601" y="1079"/>
                  </a:cubicBezTo>
                  <a:cubicBezTo>
                    <a:pt x="750" y="1079"/>
                    <a:pt x="898" y="1018"/>
                    <a:pt x="1009" y="899"/>
                  </a:cubicBezTo>
                  <a:cubicBezTo>
                    <a:pt x="1205" y="676"/>
                    <a:pt x="1178" y="337"/>
                    <a:pt x="955" y="140"/>
                  </a:cubicBezTo>
                  <a:cubicBezTo>
                    <a:pt x="853" y="46"/>
                    <a:pt x="726" y="1"/>
                    <a:pt x="6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60"/>
            <p:cNvSpPr/>
            <p:nvPr/>
          </p:nvSpPr>
          <p:spPr>
            <a:xfrm>
              <a:off x="7606825" y="990151"/>
              <a:ext cx="58065" cy="52142"/>
            </a:xfrm>
            <a:custGeom>
              <a:rect b="b" l="l" r="r" t="t"/>
              <a:pathLst>
                <a:path extrusionOk="0" h="986" w="1098">
                  <a:moveTo>
                    <a:pt x="547" y="1"/>
                  </a:moveTo>
                  <a:cubicBezTo>
                    <a:pt x="411" y="1"/>
                    <a:pt x="275" y="57"/>
                    <a:pt x="178" y="168"/>
                  </a:cubicBezTo>
                  <a:cubicBezTo>
                    <a:pt x="0" y="373"/>
                    <a:pt x="18" y="685"/>
                    <a:pt x="223" y="863"/>
                  </a:cubicBezTo>
                  <a:cubicBezTo>
                    <a:pt x="313" y="945"/>
                    <a:pt x="428" y="986"/>
                    <a:pt x="544" y="986"/>
                  </a:cubicBezTo>
                  <a:cubicBezTo>
                    <a:pt x="680" y="986"/>
                    <a:pt x="818" y="930"/>
                    <a:pt x="919" y="819"/>
                  </a:cubicBezTo>
                  <a:cubicBezTo>
                    <a:pt x="1097" y="623"/>
                    <a:pt x="1079" y="310"/>
                    <a:pt x="874" y="123"/>
                  </a:cubicBezTo>
                  <a:cubicBezTo>
                    <a:pt x="780" y="41"/>
                    <a:pt x="663" y="1"/>
                    <a:pt x="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60"/>
            <p:cNvSpPr/>
            <p:nvPr/>
          </p:nvSpPr>
          <p:spPr>
            <a:xfrm>
              <a:off x="7613858" y="997079"/>
              <a:ext cx="43469" cy="38816"/>
            </a:xfrm>
            <a:custGeom>
              <a:rect b="b" l="l" r="r" t="t"/>
              <a:pathLst>
                <a:path extrusionOk="0" h="734" w="822">
                  <a:moveTo>
                    <a:pt x="413" y="0"/>
                  </a:moveTo>
                  <a:cubicBezTo>
                    <a:pt x="310" y="0"/>
                    <a:pt x="208" y="43"/>
                    <a:pt x="135" y="126"/>
                  </a:cubicBezTo>
                  <a:cubicBezTo>
                    <a:pt x="1" y="278"/>
                    <a:pt x="19" y="509"/>
                    <a:pt x="170" y="643"/>
                  </a:cubicBezTo>
                  <a:cubicBezTo>
                    <a:pt x="239" y="704"/>
                    <a:pt x="324" y="733"/>
                    <a:pt x="409" y="733"/>
                  </a:cubicBezTo>
                  <a:cubicBezTo>
                    <a:pt x="512" y="733"/>
                    <a:pt x="615" y="691"/>
                    <a:pt x="688" y="608"/>
                  </a:cubicBezTo>
                  <a:cubicBezTo>
                    <a:pt x="822" y="456"/>
                    <a:pt x="813" y="224"/>
                    <a:pt x="652" y="90"/>
                  </a:cubicBezTo>
                  <a:cubicBezTo>
                    <a:pt x="583" y="30"/>
                    <a:pt x="498" y="0"/>
                    <a:pt x="41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60"/>
            <p:cNvSpPr/>
            <p:nvPr/>
          </p:nvSpPr>
          <p:spPr>
            <a:xfrm>
              <a:off x="7616714" y="999458"/>
              <a:ext cx="37811" cy="34056"/>
            </a:xfrm>
            <a:custGeom>
              <a:rect b="b" l="l" r="r" t="t"/>
              <a:pathLst>
                <a:path extrusionOk="0" h="644" w="715">
                  <a:moveTo>
                    <a:pt x="355" y="0"/>
                  </a:moveTo>
                  <a:cubicBezTo>
                    <a:pt x="266" y="0"/>
                    <a:pt x="178" y="36"/>
                    <a:pt x="116" y="108"/>
                  </a:cubicBezTo>
                  <a:cubicBezTo>
                    <a:pt x="0" y="241"/>
                    <a:pt x="18" y="447"/>
                    <a:pt x="143" y="563"/>
                  </a:cubicBezTo>
                  <a:cubicBezTo>
                    <a:pt x="205" y="616"/>
                    <a:pt x="283" y="643"/>
                    <a:pt x="360" y="643"/>
                  </a:cubicBezTo>
                  <a:cubicBezTo>
                    <a:pt x="448" y="643"/>
                    <a:pt x="536" y="608"/>
                    <a:pt x="598" y="536"/>
                  </a:cubicBezTo>
                  <a:cubicBezTo>
                    <a:pt x="714" y="402"/>
                    <a:pt x="705" y="197"/>
                    <a:pt x="571" y="81"/>
                  </a:cubicBezTo>
                  <a:cubicBezTo>
                    <a:pt x="509" y="27"/>
                    <a:pt x="432" y="0"/>
                    <a:pt x="35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60"/>
            <p:cNvSpPr/>
            <p:nvPr/>
          </p:nvSpPr>
          <p:spPr>
            <a:xfrm>
              <a:off x="7622372" y="1004588"/>
              <a:ext cx="26917" cy="23797"/>
            </a:xfrm>
            <a:custGeom>
              <a:rect b="b" l="l" r="r" t="t"/>
              <a:pathLst>
                <a:path extrusionOk="0" h="450" w="509">
                  <a:moveTo>
                    <a:pt x="248" y="0"/>
                  </a:moveTo>
                  <a:cubicBezTo>
                    <a:pt x="186" y="0"/>
                    <a:pt x="124" y="25"/>
                    <a:pt x="81" y="73"/>
                  </a:cubicBezTo>
                  <a:cubicBezTo>
                    <a:pt x="0" y="171"/>
                    <a:pt x="9" y="314"/>
                    <a:pt x="99" y="394"/>
                  </a:cubicBezTo>
                  <a:cubicBezTo>
                    <a:pt x="144" y="431"/>
                    <a:pt x="198" y="449"/>
                    <a:pt x="252" y="449"/>
                  </a:cubicBezTo>
                  <a:cubicBezTo>
                    <a:pt x="315" y="449"/>
                    <a:pt x="376" y="425"/>
                    <a:pt x="420" y="376"/>
                  </a:cubicBezTo>
                  <a:cubicBezTo>
                    <a:pt x="509" y="278"/>
                    <a:pt x="500" y="136"/>
                    <a:pt x="402" y="55"/>
                  </a:cubicBezTo>
                  <a:cubicBezTo>
                    <a:pt x="357" y="18"/>
                    <a:pt x="302" y="0"/>
                    <a:pt x="2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60"/>
            <p:cNvSpPr/>
            <p:nvPr/>
          </p:nvSpPr>
          <p:spPr>
            <a:xfrm>
              <a:off x="7625175" y="1007020"/>
              <a:ext cx="20836" cy="18773"/>
            </a:xfrm>
            <a:custGeom>
              <a:rect b="b" l="l" r="r" t="t"/>
              <a:pathLst>
                <a:path extrusionOk="0" h="355" w="394">
                  <a:moveTo>
                    <a:pt x="197" y="0"/>
                  </a:moveTo>
                  <a:cubicBezTo>
                    <a:pt x="149" y="0"/>
                    <a:pt x="101" y="20"/>
                    <a:pt x="63" y="63"/>
                  </a:cubicBezTo>
                  <a:cubicBezTo>
                    <a:pt x="1" y="134"/>
                    <a:pt x="10" y="250"/>
                    <a:pt x="81" y="313"/>
                  </a:cubicBezTo>
                  <a:cubicBezTo>
                    <a:pt x="113" y="341"/>
                    <a:pt x="155" y="354"/>
                    <a:pt x="196" y="354"/>
                  </a:cubicBezTo>
                  <a:cubicBezTo>
                    <a:pt x="246" y="354"/>
                    <a:pt x="297" y="334"/>
                    <a:pt x="331" y="295"/>
                  </a:cubicBezTo>
                  <a:cubicBezTo>
                    <a:pt x="393" y="223"/>
                    <a:pt x="393" y="107"/>
                    <a:pt x="313" y="45"/>
                  </a:cubicBezTo>
                  <a:cubicBezTo>
                    <a:pt x="280" y="16"/>
                    <a:pt x="238" y="0"/>
                    <a:pt x="19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60"/>
            <p:cNvSpPr/>
            <p:nvPr/>
          </p:nvSpPr>
          <p:spPr>
            <a:xfrm>
              <a:off x="7628982" y="1010352"/>
              <a:ext cx="13274" cy="12110"/>
            </a:xfrm>
            <a:custGeom>
              <a:rect b="b" l="l" r="r" t="t"/>
              <a:pathLst>
                <a:path extrusionOk="0" h="229" w="251">
                  <a:moveTo>
                    <a:pt x="123" y="1"/>
                  </a:moveTo>
                  <a:cubicBezTo>
                    <a:pt x="93" y="1"/>
                    <a:pt x="64" y="12"/>
                    <a:pt x="45" y="35"/>
                  </a:cubicBezTo>
                  <a:cubicBezTo>
                    <a:pt x="0" y="89"/>
                    <a:pt x="0" y="160"/>
                    <a:pt x="54" y="196"/>
                  </a:cubicBezTo>
                  <a:cubicBezTo>
                    <a:pt x="75" y="217"/>
                    <a:pt x="103" y="228"/>
                    <a:pt x="130" y="228"/>
                  </a:cubicBezTo>
                  <a:cubicBezTo>
                    <a:pt x="160" y="228"/>
                    <a:pt x="191" y="215"/>
                    <a:pt x="214" y="187"/>
                  </a:cubicBezTo>
                  <a:cubicBezTo>
                    <a:pt x="250" y="142"/>
                    <a:pt x="250" y="71"/>
                    <a:pt x="206" y="27"/>
                  </a:cubicBezTo>
                  <a:cubicBezTo>
                    <a:pt x="180" y="10"/>
                    <a:pt x="151" y="1"/>
                    <a:pt x="1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60"/>
            <p:cNvSpPr/>
            <p:nvPr/>
          </p:nvSpPr>
          <p:spPr>
            <a:xfrm>
              <a:off x="7826178" y="941288"/>
              <a:ext cx="69382" cy="62613"/>
            </a:xfrm>
            <a:custGeom>
              <a:rect b="b" l="l" r="r" t="t"/>
              <a:pathLst>
                <a:path extrusionOk="0" h="1184" w="1312">
                  <a:moveTo>
                    <a:pt x="659" y="1"/>
                  </a:moveTo>
                  <a:cubicBezTo>
                    <a:pt x="495" y="1"/>
                    <a:pt x="331" y="69"/>
                    <a:pt x="214" y="200"/>
                  </a:cubicBezTo>
                  <a:cubicBezTo>
                    <a:pt x="0" y="449"/>
                    <a:pt x="27" y="815"/>
                    <a:pt x="268" y="1038"/>
                  </a:cubicBezTo>
                  <a:cubicBezTo>
                    <a:pt x="378" y="1136"/>
                    <a:pt x="515" y="1183"/>
                    <a:pt x="653" y="1183"/>
                  </a:cubicBezTo>
                  <a:cubicBezTo>
                    <a:pt x="817" y="1183"/>
                    <a:pt x="981" y="1116"/>
                    <a:pt x="1098" y="985"/>
                  </a:cubicBezTo>
                  <a:cubicBezTo>
                    <a:pt x="1312" y="735"/>
                    <a:pt x="1294" y="369"/>
                    <a:pt x="1044" y="146"/>
                  </a:cubicBezTo>
                  <a:cubicBezTo>
                    <a:pt x="934" y="48"/>
                    <a:pt x="797" y="1"/>
                    <a:pt x="6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60"/>
            <p:cNvSpPr/>
            <p:nvPr/>
          </p:nvSpPr>
          <p:spPr>
            <a:xfrm>
              <a:off x="7828981" y="944144"/>
              <a:ext cx="63776" cy="56902"/>
            </a:xfrm>
            <a:custGeom>
              <a:rect b="b" l="l" r="r" t="t"/>
              <a:pathLst>
                <a:path extrusionOk="0" h="1076" w="1206">
                  <a:moveTo>
                    <a:pt x="602" y="1"/>
                  </a:moveTo>
                  <a:cubicBezTo>
                    <a:pt x="452" y="1"/>
                    <a:pt x="303" y="61"/>
                    <a:pt x="197" y="181"/>
                  </a:cubicBezTo>
                  <a:cubicBezTo>
                    <a:pt x="1" y="404"/>
                    <a:pt x="28" y="743"/>
                    <a:pt x="251" y="940"/>
                  </a:cubicBezTo>
                  <a:cubicBezTo>
                    <a:pt x="354" y="1030"/>
                    <a:pt x="482" y="1075"/>
                    <a:pt x="609" y="1075"/>
                  </a:cubicBezTo>
                  <a:cubicBezTo>
                    <a:pt x="757" y="1075"/>
                    <a:pt x="904" y="1015"/>
                    <a:pt x="1009" y="895"/>
                  </a:cubicBezTo>
                  <a:cubicBezTo>
                    <a:pt x="1205" y="672"/>
                    <a:pt x="1187" y="333"/>
                    <a:pt x="964" y="137"/>
                  </a:cubicBezTo>
                  <a:cubicBezTo>
                    <a:pt x="861" y="46"/>
                    <a:pt x="731" y="1"/>
                    <a:pt x="60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60"/>
            <p:cNvSpPr/>
            <p:nvPr/>
          </p:nvSpPr>
          <p:spPr>
            <a:xfrm>
              <a:off x="7837019" y="951389"/>
              <a:ext cx="47700" cy="42412"/>
            </a:xfrm>
            <a:custGeom>
              <a:rect b="b" l="l" r="r" t="t"/>
              <a:pathLst>
                <a:path extrusionOk="0" h="802" w="902">
                  <a:moveTo>
                    <a:pt x="454" y="1"/>
                  </a:moveTo>
                  <a:cubicBezTo>
                    <a:pt x="342" y="1"/>
                    <a:pt x="230" y="46"/>
                    <a:pt x="152" y="133"/>
                  </a:cubicBezTo>
                  <a:cubicBezTo>
                    <a:pt x="1" y="303"/>
                    <a:pt x="18" y="553"/>
                    <a:pt x="188" y="704"/>
                  </a:cubicBezTo>
                  <a:cubicBezTo>
                    <a:pt x="261" y="769"/>
                    <a:pt x="355" y="801"/>
                    <a:pt x="448" y="801"/>
                  </a:cubicBezTo>
                  <a:cubicBezTo>
                    <a:pt x="560" y="801"/>
                    <a:pt x="672" y="756"/>
                    <a:pt x="750" y="669"/>
                  </a:cubicBezTo>
                  <a:cubicBezTo>
                    <a:pt x="902" y="499"/>
                    <a:pt x="884" y="249"/>
                    <a:pt x="714" y="98"/>
                  </a:cubicBezTo>
                  <a:cubicBezTo>
                    <a:pt x="641" y="33"/>
                    <a:pt x="547" y="1"/>
                    <a:pt x="4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60"/>
            <p:cNvSpPr/>
            <p:nvPr/>
          </p:nvSpPr>
          <p:spPr>
            <a:xfrm>
              <a:off x="7840297" y="954086"/>
              <a:ext cx="41143" cy="37018"/>
            </a:xfrm>
            <a:custGeom>
              <a:rect b="b" l="l" r="r" t="t"/>
              <a:pathLst>
                <a:path extrusionOk="0" h="700" w="778">
                  <a:moveTo>
                    <a:pt x="390" y="0"/>
                  </a:moveTo>
                  <a:cubicBezTo>
                    <a:pt x="294" y="0"/>
                    <a:pt x="198" y="41"/>
                    <a:pt x="126" y="118"/>
                  </a:cubicBezTo>
                  <a:cubicBezTo>
                    <a:pt x="1" y="261"/>
                    <a:pt x="10" y="484"/>
                    <a:pt x="162" y="609"/>
                  </a:cubicBezTo>
                  <a:cubicBezTo>
                    <a:pt x="227" y="670"/>
                    <a:pt x="310" y="700"/>
                    <a:pt x="392" y="700"/>
                  </a:cubicBezTo>
                  <a:cubicBezTo>
                    <a:pt x="489" y="700"/>
                    <a:pt x="585" y="659"/>
                    <a:pt x="652" y="582"/>
                  </a:cubicBezTo>
                  <a:cubicBezTo>
                    <a:pt x="777" y="439"/>
                    <a:pt x="768" y="216"/>
                    <a:pt x="625" y="91"/>
                  </a:cubicBezTo>
                  <a:cubicBezTo>
                    <a:pt x="556" y="30"/>
                    <a:pt x="473" y="0"/>
                    <a:pt x="39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60"/>
            <p:cNvSpPr/>
            <p:nvPr/>
          </p:nvSpPr>
          <p:spPr>
            <a:xfrm>
              <a:off x="7846432" y="959427"/>
              <a:ext cx="29350" cy="26335"/>
            </a:xfrm>
            <a:custGeom>
              <a:rect b="b" l="l" r="r" t="t"/>
              <a:pathLst>
                <a:path extrusionOk="0" h="498" w="555">
                  <a:moveTo>
                    <a:pt x="278" y="1"/>
                  </a:moveTo>
                  <a:cubicBezTo>
                    <a:pt x="209" y="1"/>
                    <a:pt x="139" y="30"/>
                    <a:pt x="90" y="89"/>
                  </a:cubicBezTo>
                  <a:cubicBezTo>
                    <a:pt x="1" y="187"/>
                    <a:pt x="10" y="347"/>
                    <a:pt x="108" y="436"/>
                  </a:cubicBezTo>
                  <a:cubicBezTo>
                    <a:pt x="157" y="477"/>
                    <a:pt x="215" y="497"/>
                    <a:pt x="272" y="497"/>
                  </a:cubicBezTo>
                  <a:cubicBezTo>
                    <a:pt x="340" y="497"/>
                    <a:pt x="407" y="468"/>
                    <a:pt x="456" y="410"/>
                  </a:cubicBezTo>
                  <a:cubicBezTo>
                    <a:pt x="554" y="312"/>
                    <a:pt x="545" y="151"/>
                    <a:pt x="438" y="62"/>
                  </a:cubicBezTo>
                  <a:cubicBezTo>
                    <a:pt x="393" y="21"/>
                    <a:pt x="336" y="1"/>
                    <a:pt x="27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60"/>
            <p:cNvSpPr/>
            <p:nvPr/>
          </p:nvSpPr>
          <p:spPr>
            <a:xfrm>
              <a:off x="7849287" y="962441"/>
              <a:ext cx="23163" cy="20307"/>
            </a:xfrm>
            <a:custGeom>
              <a:rect b="b" l="l" r="r" t="t"/>
              <a:pathLst>
                <a:path extrusionOk="0" h="384" w="438">
                  <a:moveTo>
                    <a:pt x="220" y="1"/>
                  </a:moveTo>
                  <a:cubicBezTo>
                    <a:pt x="165" y="1"/>
                    <a:pt x="111" y="24"/>
                    <a:pt x="72" y="67"/>
                  </a:cubicBezTo>
                  <a:cubicBezTo>
                    <a:pt x="0" y="147"/>
                    <a:pt x="9" y="263"/>
                    <a:pt x="90" y="335"/>
                  </a:cubicBezTo>
                  <a:cubicBezTo>
                    <a:pt x="126" y="367"/>
                    <a:pt x="172" y="383"/>
                    <a:pt x="218" y="383"/>
                  </a:cubicBezTo>
                  <a:cubicBezTo>
                    <a:pt x="273" y="383"/>
                    <a:pt x="327" y="361"/>
                    <a:pt x="366" y="317"/>
                  </a:cubicBezTo>
                  <a:cubicBezTo>
                    <a:pt x="438" y="237"/>
                    <a:pt x="429" y="121"/>
                    <a:pt x="348" y="49"/>
                  </a:cubicBezTo>
                  <a:cubicBezTo>
                    <a:pt x="312" y="17"/>
                    <a:pt x="266" y="1"/>
                    <a:pt x="22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60"/>
            <p:cNvSpPr/>
            <p:nvPr/>
          </p:nvSpPr>
          <p:spPr>
            <a:xfrm>
              <a:off x="7853518" y="965878"/>
              <a:ext cx="14701" cy="13379"/>
            </a:xfrm>
            <a:custGeom>
              <a:rect b="b" l="l" r="r" t="t"/>
              <a:pathLst>
                <a:path extrusionOk="0" h="253" w="278">
                  <a:moveTo>
                    <a:pt x="144" y="0"/>
                  </a:moveTo>
                  <a:cubicBezTo>
                    <a:pt x="108" y="0"/>
                    <a:pt x="71" y="16"/>
                    <a:pt x="45" y="47"/>
                  </a:cubicBezTo>
                  <a:cubicBezTo>
                    <a:pt x="1" y="91"/>
                    <a:pt x="10" y="172"/>
                    <a:pt x="54" y="216"/>
                  </a:cubicBezTo>
                  <a:cubicBezTo>
                    <a:pt x="79" y="241"/>
                    <a:pt x="109" y="252"/>
                    <a:pt x="139" y="252"/>
                  </a:cubicBezTo>
                  <a:cubicBezTo>
                    <a:pt x="174" y="252"/>
                    <a:pt x="209" y="236"/>
                    <a:pt x="233" y="207"/>
                  </a:cubicBezTo>
                  <a:cubicBezTo>
                    <a:pt x="277" y="154"/>
                    <a:pt x="277" y="82"/>
                    <a:pt x="224" y="29"/>
                  </a:cubicBezTo>
                  <a:cubicBezTo>
                    <a:pt x="201" y="10"/>
                    <a:pt x="173" y="0"/>
                    <a:pt x="14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60"/>
            <p:cNvSpPr/>
            <p:nvPr/>
          </p:nvSpPr>
          <p:spPr>
            <a:xfrm>
              <a:off x="7786993" y="1136951"/>
              <a:ext cx="69435" cy="62401"/>
            </a:xfrm>
            <a:custGeom>
              <a:rect b="b" l="l" r="r" t="t"/>
              <a:pathLst>
                <a:path extrusionOk="0" h="1180" w="1313">
                  <a:moveTo>
                    <a:pt x="655" y="0"/>
                  </a:moveTo>
                  <a:cubicBezTo>
                    <a:pt x="492" y="0"/>
                    <a:pt x="330" y="67"/>
                    <a:pt x="215" y="202"/>
                  </a:cubicBezTo>
                  <a:cubicBezTo>
                    <a:pt x="1" y="443"/>
                    <a:pt x="19" y="817"/>
                    <a:pt x="269" y="1031"/>
                  </a:cubicBezTo>
                  <a:cubicBezTo>
                    <a:pt x="380" y="1130"/>
                    <a:pt x="519" y="1180"/>
                    <a:pt x="659" y="1180"/>
                  </a:cubicBezTo>
                  <a:cubicBezTo>
                    <a:pt x="821" y="1180"/>
                    <a:pt x="983" y="1112"/>
                    <a:pt x="1098" y="978"/>
                  </a:cubicBezTo>
                  <a:cubicBezTo>
                    <a:pt x="1312" y="737"/>
                    <a:pt x="1294" y="362"/>
                    <a:pt x="1045" y="148"/>
                  </a:cubicBezTo>
                  <a:cubicBezTo>
                    <a:pt x="933" y="49"/>
                    <a:pt x="794" y="0"/>
                    <a:pt x="655" y="0"/>
                  </a:cubicBezTo>
                  <a:close/>
                </a:path>
              </a:pathLst>
            </a:custGeom>
            <a:solidFill>
              <a:srgbClr val="F4E1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60"/>
            <p:cNvSpPr/>
            <p:nvPr/>
          </p:nvSpPr>
          <p:spPr>
            <a:xfrm>
              <a:off x="7789848" y="1139701"/>
              <a:ext cx="63723" cy="56902"/>
            </a:xfrm>
            <a:custGeom>
              <a:rect b="b" l="l" r="r" t="t"/>
              <a:pathLst>
                <a:path extrusionOk="0" h="1076" w="1205">
                  <a:moveTo>
                    <a:pt x="605" y="0"/>
                  </a:moveTo>
                  <a:cubicBezTo>
                    <a:pt x="454" y="0"/>
                    <a:pt x="304" y="63"/>
                    <a:pt x="197" y="185"/>
                  </a:cubicBezTo>
                  <a:cubicBezTo>
                    <a:pt x="0" y="408"/>
                    <a:pt x="27" y="747"/>
                    <a:pt x="250" y="944"/>
                  </a:cubicBezTo>
                  <a:cubicBezTo>
                    <a:pt x="347" y="1033"/>
                    <a:pt x="471" y="1076"/>
                    <a:pt x="596" y="1076"/>
                  </a:cubicBezTo>
                  <a:cubicBezTo>
                    <a:pt x="748" y="1076"/>
                    <a:pt x="901" y="1012"/>
                    <a:pt x="1008" y="890"/>
                  </a:cubicBezTo>
                  <a:cubicBezTo>
                    <a:pt x="1205" y="667"/>
                    <a:pt x="1178" y="328"/>
                    <a:pt x="955" y="132"/>
                  </a:cubicBezTo>
                  <a:cubicBezTo>
                    <a:pt x="854" y="43"/>
                    <a:pt x="730" y="0"/>
                    <a:pt x="60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60"/>
            <p:cNvSpPr/>
            <p:nvPr/>
          </p:nvSpPr>
          <p:spPr>
            <a:xfrm>
              <a:off x="7797886" y="1146840"/>
              <a:ext cx="47700" cy="42623"/>
            </a:xfrm>
            <a:custGeom>
              <a:rect b="b" l="l" r="r" t="t"/>
              <a:pathLst>
                <a:path extrusionOk="0" h="806" w="902">
                  <a:moveTo>
                    <a:pt x="452" y="1"/>
                  </a:moveTo>
                  <a:cubicBezTo>
                    <a:pt x="340" y="1"/>
                    <a:pt x="229" y="48"/>
                    <a:pt x="152" y="140"/>
                  </a:cubicBezTo>
                  <a:cubicBezTo>
                    <a:pt x="0" y="300"/>
                    <a:pt x="18" y="559"/>
                    <a:pt x="187" y="702"/>
                  </a:cubicBezTo>
                  <a:cubicBezTo>
                    <a:pt x="261" y="771"/>
                    <a:pt x="355" y="805"/>
                    <a:pt x="449" y="805"/>
                  </a:cubicBezTo>
                  <a:cubicBezTo>
                    <a:pt x="561" y="805"/>
                    <a:pt x="672" y="758"/>
                    <a:pt x="749" y="666"/>
                  </a:cubicBezTo>
                  <a:cubicBezTo>
                    <a:pt x="901" y="505"/>
                    <a:pt x="883" y="247"/>
                    <a:pt x="714" y="104"/>
                  </a:cubicBezTo>
                  <a:cubicBezTo>
                    <a:pt x="640" y="34"/>
                    <a:pt x="546" y="1"/>
                    <a:pt x="45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60"/>
            <p:cNvSpPr/>
            <p:nvPr/>
          </p:nvSpPr>
          <p:spPr>
            <a:xfrm>
              <a:off x="7801165" y="1149590"/>
              <a:ext cx="41090" cy="37071"/>
            </a:xfrm>
            <a:custGeom>
              <a:rect b="b" l="l" r="r" t="t"/>
              <a:pathLst>
                <a:path extrusionOk="0" h="701" w="777">
                  <a:moveTo>
                    <a:pt x="382" y="0"/>
                  </a:moveTo>
                  <a:cubicBezTo>
                    <a:pt x="287" y="0"/>
                    <a:pt x="192" y="38"/>
                    <a:pt x="125" y="114"/>
                  </a:cubicBezTo>
                  <a:cubicBezTo>
                    <a:pt x="1" y="266"/>
                    <a:pt x="9" y="489"/>
                    <a:pt x="152" y="614"/>
                  </a:cubicBezTo>
                  <a:cubicBezTo>
                    <a:pt x="222" y="671"/>
                    <a:pt x="307" y="701"/>
                    <a:pt x="390" y="701"/>
                  </a:cubicBezTo>
                  <a:cubicBezTo>
                    <a:pt x="488" y="701"/>
                    <a:pt x="584" y="660"/>
                    <a:pt x="652" y="578"/>
                  </a:cubicBezTo>
                  <a:cubicBezTo>
                    <a:pt x="777" y="436"/>
                    <a:pt x="768" y="213"/>
                    <a:pt x="616" y="88"/>
                  </a:cubicBezTo>
                  <a:cubicBezTo>
                    <a:pt x="549" y="29"/>
                    <a:pt x="465" y="0"/>
                    <a:pt x="38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60"/>
            <p:cNvSpPr/>
            <p:nvPr/>
          </p:nvSpPr>
          <p:spPr>
            <a:xfrm>
              <a:off x="7806823" y="1154984"/>
              <a:ext cx="29297" cy="26124"/>
            </a:xfrm>
            <a:custGeom>
              <a:rect b="b" l="l" r="r" t="t"/>
              <a:pathLst>
                <a:path extrusionOk="0" h="494" w="554">
                  <a:moveTo>
                    <a:pt x="283" y="1"/>
                  </a:moveTo>
                  <a:cubicBezTo>
                    <a:pt x="215" y="1"/>
                    <a:pt x="147" y="30"/>
                    <a:pt x="99" y="84"/>
                  </a:cubicBezTo>
                  <a:cubicBezTo>
                    <a:pt x="1" y="191"/>
                    <a:pt x="18" y="343"/>
                    <a:pt x="117" y="432"/>
                  </a:cubicBezTo>
                  <a:cubicBezTo>
                    <a:pt x="166" y="473"/>
                    <a:pt x="226" y="493"/>
                    <a:pt x="284" y="493"/>
                  </a:cubicBezTo>
                  <a:cubicBezTo>
                    <a:pt x="351" y="493"/>
                    <a:pt x="417" y="466"/>
                    <a:pt x="464" y="414"/>
                  </a:cubicBezTo>
                  <a:cubicBezTo>
                    <a:pt x="554" y="307"/>
                    <a:pt x="545" y="155"/>
                    <a:pt x="447" y="66"/>
                  </a:cubicBezTo>
                  <a:cubicBezTo>
                    <a:pt x="398" y="21"/>
                    <a:pt x="340" y="1"/>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60"/>
            <p:cNvSpPr/>
            <p:nvPr/>
          </p:nvSpPr>
          <p:spPr>
            <a:xfrm>
              <a:off x="7810155" y="1157786"/>
              <a:ext cx="23163" cy="20730"/>
            </a:xfrm>
            <a:custGeom>
              <a:rect b="b" l="l" r="r" t="t"/>
              <a:pathLst>
                <a:path extrusionOk="0" h="392" w="438">
                  <a:moveTo>
                    <a:pt x="220" y="0"/>
                  </a:moveTo>
                  <a:cubicBezTo>
                    <a:pt x="165" y="0"/>
                    <a:pt x="110" y="23"/>
                    <a:pt x="71" y="66"/>
                  </a:cubicBezTo>
                  <a:cubicBezTo>
                    <a:pt x="0" y="147"/>
                    <a:pt x="9" y="272"/>
                    <a:pt x="89" y="343"/>
                  </a:cubicBezTo>
                  <a:cubicBezTo>
                    <a:pt x="126" y="376"/>
                    <a:pt x="172" y="391"/>
                    <a:pt x="218" y="391"/>
                  </a:cubicBezTo>
                  <a:cubicBezTo>
                    <a:pt x="272" y="391"/>
                    <a:pt x="327" y="369"/>
                    <a:pt x="366" y="325"/>
                  </a:cubicBezTo>
                  <a:cubicBezTo>
                    <a:pt x="437" y="245"/>
                    <a:pt x="428" y="120"/>
                    <a:pt x="348" y="49"/>
                  </a:cubicBezTo>
                  <a:cubicBezTo>
                    <a:pt x="311" y="16"/>
                    <a:pt x="265" y="0"/>
                    <a:pt x="2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60"/>
            <p:cNvSpPr/>
            <p:nvPr/>
          </p:nvSpPr>
          <p:spPr>
            <a:xfrm>
              <a:off x="7814385" y="1161435"/>
              <a:ext cx="14648" cy="13379"/>
            </a:xfrm>
            <a:custGeom>
              <a:rect b="b" l="l" r="r" t="t"/>
              <a:pathLst>
                <a:path extrusionOk="0" h="253" w="277">
                  <a:moveTo>
                    <a:pt x="135" y="1"/>
                  </a:moveTo>
                  <a:cubicBezTo>
                    <a:pt x="101" y="1"/>
                    <a:pt x="68" y="14"/>
                    <a:pt x="45" y="42"/>
                  </a:cubicBezTo>
                  <a:cubicBezTo>
                    <a:pt x="0" y="96"/>
                    <a:pt x="0" y="176"/>
                    <a:pt x="54" y="221"/>
                  </a:cubicBezTo>
                  <a:cubicBezTo>
                    <a:pt x="79" y="242"/>
                    <a:pt x="111" y="253"/>
                    <a:pt x="142" y="253"/>
                  </a:cubicBezTo>
                  <a:cubicBezTo>
                    <a:pt x="176" y="253"/>
                    <a:pt x="209" y="240"/>
                    <a:pt x="232" y="212"/>
                  </a:cubicBezTo>
                  <a:cubicBezTo>
                    <a:pt x="277" y="158"/>
                    <a:pt x="277" y="78"/>
                    <a:pt x="223" y="33"/>
                  </a:cubicBezTo>
                  <a:cubicBezTo>
                    <a:pt x="198" y="12"/>
                    <a:pt x="166" y="1"/>
                    <a:pt x="13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60"/>
            <p:cNvSpPr/>
            <p:nvPr/>
          </p:nvSpPr>
          <p:spPr>
            <a:xfrm>
              <a:off x="7917240" y="937216"/>
              <a:ext cx="85088" cy="80170"/>
            </a:xfrm>
            <a:custGeom>
              <a:rect b="b" l="l" r="r" t="t"/>
              <a:pathLst>
                <a:path extrusionOk="0" h="1516" w="1609">
                  <a:moveTo>
                    <a:pt x="723" y="0"/>
                  </a:moveTo>
                  <a:lnTo>
                    <a:pt x="0" y="821"/>
                  </a:lnTo>
                  <a:lnTo>
                    <a:pt x="776" y="1508"/>
                  </a:lnTo>
                  <a:cubicBezTo>
                    <a:pt x="783" y="1513"/>
                    <a:pt x="791" y="1516"/>
                    <a:pt x="802" y="1516"/>
                  </a:cubicBezTo>
                  <a:cubicBezTo>
                    <a:pt x="972" y="1516"/>
                    <a:pt x="1608" y="788"/>
                    <a:pt x="1499" y="687"/>
                  </a:cubicBezTo>
                  <a:lnTo>
                    <a:pt x="72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60"/>
            <p:cNvSpPr/>
            <p:nvPr/>
          </p:nvSpPr>
          <p:spPr>
            <a:xfrm>
              <a:off x="7921947" y="972594"/>
              <a:ext cx="50027" cy="43892"/>
            </a:xfrm>
            <a:custGeom>
              <a:rect b="b" l="l" r="r" t="t"/>
              <a:pathLst>
                <a:path extrusionOk="0" h="830" w="946">
                  <a:moveTo>
                    <a:pt x="45" y="0"/>
                  </a:moveTo>
                  <a:lnTo>
                    <a:pt x="0" y="54"/>
                  </a:lnTo>
                  <a:lnTo>
                    <a:pt x="829" y="793"/>
                  </a:lnTo>
                  <a:lnTo>
                    <a:pt x="829" y="793"/>
                  </a:lnTo>
                  <a:cubicBezTo>
                    <a:pt x="849" y="780"/>
                    <a:pt x="869" y="765"/>
                    <a:pt x="890" y="747"/>
                  </a:cubicBezTo>
                  <a:lnTo>
                    <a:pt x="890" y="747"/>
                  </a:lnTo>
                  <a:lnTo>
                    <a:pt x="892" y="749"/>
                  </a:lnTo>
                  <a:cubicBezTo>
                    <a:pt x="910" y="732"/>
                    <a:pt x="928" y="714"/>
                    <a:pt x="946" y="696"/>
                  </a:cubicBezTo>
                  <a:lnTo>
                    <a:pt x="946" y="696"/>
                  </a:lnTo>
                  <a:cubicBezTo>
                    <a:pt x="927" y="715"/>
                    <a:pt x="908" y="732"/>
                    <a:pt x="890" y="747"/>
                  </a:cubicBezTo>
                  <a:lnTo>
                    <a:pt x="890" y="747"/>
                  </a:lnTo>
                  <a:lnTo>
                    <a:pt x="45" y="0"/>
                  </a:lnTo>
                  <a:close/>
                  <a:moveTo>
                    <a:pt x="829" y="793"/>
                  </a:moveTo>
                  <a:cubicBezTo>
                    <a:pt x="808" y="808"/>
                    <a:pt x="787" y="820"/>
                    <a:pt x="768" y="830"/>
                  </a:cubicBezTo>
                  <a:cubicBezTo>
                    <a:pt x="785" y="821"/>
                    <a:pt x="812" y="812"/>
                    <a:pt x="830" y="794"/>
                  </a:cubicBezTo>
                  <a:lnTo>
                    <a:pt x="829" y="793"/>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60"/>
            <p:cNvSpPr/>
            <p:nvPr/>
          </p:nvSpPr>
          <p:spPr>
            <a:xfrm>
              <a:off x="7932312" y="960802"/>
              <a:ext cx="48176" cy="46272"/>
            </a:xfrm>
            <a:custGeom>
              <a:rect b="b" l="l" r="r" t="t"/>
              <a:pathLst>
                <a:path extrusionOk="0" h="875" w="911">
                  <a:moveTo>
                    <a:pt x="45" y="0"/>
                  </a:moveTo>
                  <a:lnTo>
                    <a:pt x="1" y="54"/>
                  </a:lnTo>
                  <a:lnTo>
                    <a:pt x="857" y="812"/>
                  </a:lnTo>
                  <a:cubicBezTo>
                    <a:pt x="839" y="839"/>
                    <a:pt x="821" y="856"/>
                    <a:pt x="803" y="874"/>
                  </a:cubicBezTo>
                  <a:cubicBezTo>
                    <a:pt x="839" y="839"/>
                    <a:pt x="875" y="803"/>
                    <a:pt x="911" y="767"/>
                  </a:cubicBezTo>
                  <a:lnTo>
                    <a:pt x="4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60"/>
            <p:cNvSpPr/>
            <p:nvPr/>
          </p:nvSpPr>
          <p:spPr>
            <a:xfrm>
              <a:off x="7927129" y="966936"/>
              <a:ext cx="47700" cy="42465"/>
            </a:xfrm>
            <a:custGeom>
              <a:rect b="b" l="l" r="r" t="t"/>
              <a:pathLst>
                <a:path extrusionOk="0" h="803" w="902">
                  <a:moveTo>
                    <a:pt x="45" y="0"/>
                  </a:moveTo>
                  <a:lnTo>
                    <a:pt x="0" y="54"/>
                  </a:lnTo>
                  <a:lnTo>
                    <a:pt x="848" y="803"/>
                  </a:lnTo>
                  <a:cubicBezTo>
                    <a:pt x="866" y="785"/>
                    <a:pt x="884" y="776"/>
                    <a:pt x="901" y="758"/>
                  </a:cubicBezTo>
                  <a:lnTo>
                    <a:pt x="4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60"/>
            <p:cNvSpPr/>
            <p:nvPr/>
          </p:nvSpPr>
          <p:spPr>
            <a:xfrm>
              <a:off x="7937494" y="955143"/>
              <a:ext cx="48176" cy="42941"/>
            </a:xfrm>
            <a:custGeom>
              <a:rect b="b" l="l" r="r" t="t"/>
              <a:pathLst>
                <a:path extrusionOk="0" h="812" w="911">
                  <a:moveTo>
                    <a:pt x="45" y="0"/>
                  </a:moveTo>
                  <a:lnTo>
                    <a:pt x="1" y="54"/>
                  </a:lnTo>
                  <a:lnTo>
                    <a:pt x="866" y="812"/>
                  </a:lnTo>
                  <a:cubicBezTo>
                    <a:pt x="875" y="794"/>
                    <a:pt x="893" y="776"/>
                    <a:pt x="911" y="758"/>
                  </a:cubicBezTo>
                  <a:lnTo>
                    <a:pt x="4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60"/>
            <p:cNvSpPr/>
            <p:nvPr/>
          </p:nvSpPr>
          <p:spPr>
            <a:xfrm>
              <a:off x="7992702" y="985286"/>
              <a:ext cx="53" cy="53"/>
            </a:xfrm>
            <a:custGeom>
              <a:rect b="b" l="l" r="r" t="t"/>
              <a:pathLst>
                <a:path extrusionOk="0" h="1" w="1">
                  <a:moveTo>
                    <a:pt x="0" y="1"/>
                  </a:moveTo>
                  <a:lnTo>
                    <a:pt x="0" y="1"/>
                  </a:lnTo>
                  <a:cubicBezTo>
                    <a:pt x="0" y="1"/>
                    <a:pt x="0" y="1"/>
                    <a:pt x="0" y="1"/>
                  </a:cubicBez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60"/>
            <p:cNvSpPr/>
            <p:nvPr/>
          </p:nvSpPr>
          <p:spPr>
            <a:xfrm>
              <a:off x="7947859" y="943298"/>
              <a:ext cx="46801" cy="42042"/>
            </a:xfrm>
            <a:custGeom>
              <a:rect b="b" l="l" r="r" t="t"/>
              <a:pathLst>
                <a:path extrusionOk="0" h="795" w="885">
                  <a:moveTo>
                    <a:pt x="46" y="1"/>
                  </a:moveTo>
                  <a:lnTo>
                    <a:pt x="1" y="55"/>
                  </a:lnTo>
                  <a:lnTo>
                    <a:pt x="848" y="795"/>
                  </a:lnTo>
                  <a:cubicBezTo>
                    <a:pt x="857" y="777"/>
                    <a:pt x="875" y="759"/>
                    <a:pt x="884" y="741"/>
                  </a:cubicBezTo>
                  <a:lnTo>
                    <a:pt x="4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60"/>
            <p:cNvSpPr/>
            <p:nvPr/>
          </p:nvSpPr>
          <p:spPr>
            <a:xfrm>
              <a:off x="7942676" y="949009"/>
              <a:ext cx="47700" cy="42941"/>
            </a:xfrm>
            <a:custGeom>
              <a:rect b="b" l="l" r="r" t="t"/>
              <a:pathLst>
                <a:path extrusionOk="0" h="812" w="902">
                  <a:moveTo>
                    <a:pt x="45" y="0"/>
                  </a:moveTo>
                  <a:lnTo>
                    <a:pt x="1" y="54"/>
                  </a:lnTo>
                  <a:lnTo>
                    <a:pt x="857" y="812"/>
                  </a:lnTo>
                  <a:cubicBezTo>
                    <a:pt x="875" y="794"/>
                    <a:pt x="884" y="776"/>
                    <a:pt x="902" y="758"/>
                  </a:cubicBezTo>
                  <a:lnTo>
                    <a:pt x="4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60"/>
            <p:cNvSpPr/>
            <p:nvPr/>
          </p:nvSpPr>
          <p:spPr>
            <a:xfrm>
              <a:off x="7990323" y="989093"/>
              <a:ext cx="53" cy="53"/>
            </a:xfrm>
            <a:custGeom>
              <a:rect b="b" l="l" r="r" t="t"/>
              <a:pathLst>
                <a:path extrusionOk="0" h="1" w="1">
                  <a:moveTo>
                    <a:pt x="1" y="0"/>
                  </a:moveTo>
                  <a:cubicBezTo>
                    <a:pt x="1" y="0"/>
                    <a:pt x="1" y="0"/>
                    <a:pt x="1" y="0"/>
                  </a:cubicBezTo>
                  <a:lnTo>
                    <a:pt x="1" y="0"/>
                  </a:ln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60"/>
            <p:cNvSpPr/>
            <p:nvPr/>
          </p:nvSpPr>
          <p:spPr>
            <a:xfrm>
              <a:off x="7912957" y="936159"/>
              <a:ext cx="46325" cy="45320"/>
            </a:xfrm>
            <a:custGeom>
              <a:rect b="b" l="l" r="r" t="t"/>
              <a:pathLst>
                <a:path extrusionOk="0" h="857" w="876">
                  <a:moveTo>
                    <a:pt x="746" y="1"/>
                  </a:moveTo>
                  <a:cubicBezTo>
                    <a:pt x="642" y="1"/>
                    <a:pt x="464" y="123"/>
                    <a:pt x="304" y="305"/>
                  </a:cubicBezTo>
                  <a:cubicBezTo>
                    <a:pt x="99" y="529"/>
                    <a:pt x="1" y="769"/>
                    <a:pt x="81" y="841"/>
                  </a:cubicBezTo>
                  <a:cubicBezTo>
                    <a:pt x="95" y="852"/>
                    <a:pt x="113" y="857"/>
                    <a:pt x="135" y="857"/>
                  </a:cubicBezTo>
                  <a:cubicBezTo>
                    <a:pt x="238" y="857"/>
                    <a:pt x="419" y="740"/>
                    <a:pt x="581" y="555"/>
                  </a:cubicBezTo>
                  <a:cubicBezTo>
                    <a:pt x="777" y="332"/>
                    <a:pt x="875" y="91"/>
                    <a:pt x="804" y="20"/>
                  </a:cubicBezTo>
                  <a:cubicBezTo>
                    <a:pt x="789" y="7"/>
                    <a:pt x="769" y="1"/>
                    <a:pt x="74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60"/>
            <p:cNvSpPr/>
            <p:nvPr/>
          </p:nvSpPr>
          <p:spPr>
            <a:xfrm>
              <a:off x="7886093" y="1256569"/>
              <a:ext cx="67478" cy="61873"/>
            </a:xfrm>
            <a:custGeom>
              <a:rect b="b" l="l" r="r" t="t"/>
              <a:pathLst>
                <a:path extrusionOk="0" h="1170" w="1276">
                  <a:moveTo>
                    <a:pt x="90" y="1"/>
                  </a:moveTo>
                  <a:lnTo>
                    <a:pt x="0" y="1080"/>
                  </a:lnTo>
                  <a:lnTo>
                    <a:pt x="1035" y="1169"/>
                  </a:lnTo>
                  <a:cubicBezTo>
                    <a:pt x="1036" y="1169"/>
                    <a:pt x="1036" y="1169"/>
                    <a:pt x="1037" y="1169"/>
                  </a:cubicBezTo>
                  <a:cubicBezTo>
                    <a:pt x="1188" y="1169"/>
                    <a:pt x="1275" y="99"/>
                    <a:pt x="1124" y="81"/>
                  </a:cubicBezTo>
                  <a:lnTo>
                    <a:pt x="9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60"/>
            <p:cNvSpPr/>
            <p:nvPr/>
          </p:nvSpPr>
          <p:spPr>
            <a:xfrm>
              <a:off x="7886569" y="1303264"/>
              <a:ext cx="60921" cy="12322"/>
            </a:xfrm>
            <a:custGeom>
              <a:rect b="b" l="l" r="r" t="t"/>
              <a:pathLst>
                <a:path extrusionOk="0" h="233" w="1152">
                  <a:moveTo>
                    <a:pt x="1151" y="19"/>
                  </a:moveTo>
                  <a:lnTo>
                    <a:pt x="1151" y="19"/>
                  </a:lnTo>
                  <a:cubicBezTo>
                    <a:pt x="1143" y="44"/>
                    <a:pt x="1134" y="69"/>
                    <a:pt x="1133" y="94"/>
                  </a:cubicBezTo>
                  <a:lnTo>
                    <a:pt x="1133" y="94"/>
                  </a:lnTo>
                  <a:cubicBezTo>
                    <a:pt x="1140" y="70"/>
                    <a:pt x="1146" y="45"/>
                    <a:pt x="1151" y="19"/>
                  </a:cubicBezTo>
                  <a:close/>
                  <a:moveTo>
                    <a:pt x="1133" y="94"/>
                  </a:moveTo>
                  <a:lnTo>
                    <a:pt x="1133" y="94"/>
                  </a:lnTo>
                  <a:cubicBezTo>
                    <a:pt x="1133" y="96"/>
                    <a:pt x="1132" y="97"/>
                    <a:pt x="1132" y="99"/>
                  </a:cubicBezTo>
                  <a:lnTo>
                    <a:pt x="1132" y="99"/>
                  </a:lnTo>
                  <a:lnTo>
                    <a:pt x="1133" y="99"/>
                  </a:lnTo>
                  <a:cubicBezTo>
                    <a:pt x="1133" y="97"/>
                    <a:pt x="1133" y="96"/>
                    <a:pt x="1133" y="94"/>
                  </a:cubicBezTo>
                  <a:close/>
                  <a:moveTo>
                    <a:pt x="9" y="1"/>
                  </a:moveTo>
                  <a:lnTo>
                    <a:pt x="0" y="72"/>
                  </a:lnTo>
                  <a:lnTo>
                    <a:pt x="1106" y="161"/>
                  </a:lnTo>
                  <a:cubicBezTo>
                    <a:pt x="1098" y="188"/>
                    <a:pt x="1089" y="215"/>
                    <a:pt x="1080" y="233"/>
                  </a:cubicBezTo>
                  <a:cubicBezTo>
                    <a:pt x="1098" y="202"/>
                    <a:pt x="1116" y="154"/>
                    <a:pt x="1132" y="99"/>
                  </a:cubicBezTo>
                  <a:lnTo>
                    <a:pt x="1132" y="99"/>
                  </a:lnTo>
                  <a:lnTo>
                    <a:pt x="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60"/>
            <p:cNvSpPr/>
            <p:nvPr/>
          </p:nvSpPr>
          <p:spPr>
            <a:xfrm>
              <a:off x="7887944" y="1287717"/>
              <a:ext cx="60921" cy="12798"/>
            </a:xfrm>
            <a:custGeom>
              <a:rect b="b" l="l" r="r" t="t"/>
              <a:pathLst>
                <a:path extrusionOk="0" h="242" w="1152">
                  <a:moveTo>
                    <a:pt x="10" y="0"/>
                  </a:moveTo>
                  <a:lnTo>
                    <a:pt x="1" y="72"/>
                  </a:lnTo>
                  <a:lnTo>
                    <a:pt x="1143" y="161"/>
                  </a:lnTo>
                  <a:cubicBezTo>
                    <a:pt x="1143" y="188"/>
                    <a:pt x="1134" y="214"/>
                    <a:pt x="1134" y="241"/>
                  </a:cubicBezTo>
                  <a:cubicBezTo>
                    <a:pt x="1143" y="197"/>
                    <a:pt x="1152" y="143"/>
                    <a:pt x="1152" y="98"/>
                  </a:cubicBezTo>
                  <a:lnTo>
                    <a:pt x="1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60"/>
            <p:cNvSpPr/>
            <p:nvPr/>
          </p:nvSpPr>
          <p:spPr>
            <a:xfrm>
              <a:off x="7887045" y="1295702"/>
              <a:ext cx="60868" cy="8567"/>
            </a:xfrm>
            <a:custGeom>
              <a:rect b="b" l="l" r="r" t="t"/>
              <a:pathLst>
                <a:path extrusionOk="0" h="162" w="1151">
                  <a:moveTo>
                    <a:pt x="9" y="1"/>
                  </a:moveTo>
                  <a:lnTo>
                    <a:pt x="0" y="63"/>
                  </a:lnTo>
                  <a:lnTo>
                    <a:pt x="1142" y="162"/>
                  </a:lnTo>
                  <a:cubicBezTo>
                    <a:pt x="1142" y="144"/>
                    <a:pt x="1151" y="117"/>
                    <a:pt x="1151" y="90"/>
                  </a:cubicBezTo>
                  <a:lnTo>
                    <a:pt x="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60"/>
            <p:cNvSpPr/>
            <p:nvPr/>
          </p:nvSpPr>
          <p:spPr>
            <a:xfrm>
              <a:off x="7888420" y="1279679"/>
              <a:ext cx="60921" cy="9043"/>
            </a:xfrm>
            <a:custGeom>
              <a:rect b="b" l="l" r="r" t="t"/>
              <a:pathLst>
                <a:path extrusionOk="0" h="171" w="1152">
                  <a:moveTo>
                    <a:pt x="10" y="1"/>
                  </a:moveTo>
                  <a:lnTo>
                    <a:pt x="1" y="72"/>
                  </a:lnTo>
                  <a:lnTo>
                    <a:pt x="1152" y="170"/>
                  </a:lnTo>
                  <a:cubicBezTo>
                    <a:pt x="1152" y="143"/>
                    <a:pt x="1152" y="126"/>
                    <a:pt x="1152" y="99"/>
                  </a:cubicBezTo>
                  <a:lnTo>
                    <a:pt x="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60"/>
            <p:cNvSpPr/>
            <p:nvPr/>
          </p:nvSpPr>
          <p:spPr>
            <a:xfrm>
              <a:off x="7949287" y="1272593"/>
              <a:ext cx="53" cy="53"/>
            </a:xfrm>
            <a:custGeom>
              <a:rect b="b" l="l" r="r" t="t"/>
              <a:pathLst>
                <a:path extrusionOk="0" h="1" w="1">
                  <a:moveTo>
                    <a:pt x="1" y="1"/>
                  </a:moveTo>
                  <a:lnTo>
                    <a:pt x="1" y="1"/>
                  </a:lnTo>
                  <a:lnTo>
                    <a:pt x="1" y="1"/>
                  </a:ln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60"/>
            <p:cNvSpPr/>
            <p:nvPr/>
          </p:nvSpPr>
          <p:spPr>
            <a:xfrm>
              <a:off x="7889848" y="1264131"/>
              <a:ext cx="59493" cy="8514"/>
            </a:xfrm>
            <a:custGeom>
              <a:rect b="b" l="l" r="r" t="t"/>
              <a:pathLst>
                <a:path extrusionOk="0" h="161" w="1125">
                  <a:moveTo>
                    <a:pt x="10" y="0"/>
                  </a:moveTo>
                  <a:lnTo>
                    <a:pt x="1" y="72"/>
                  </a:lnTo>
                  <a:lnTo>
                    <a:pt x="1125" y="161"/>
                  </a:lnTo>
                  <a:cubicBezTo>
                    <a:pt x="1125" y="134"/>
                    <a:pt x="1125" y="116"/>
                    <a:pt x="1125" y="89"/>
                  </a:cubicBezTo>
                  <a:lnTo>
                    <a:pt x="1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60"/>
            <p:cNvSpPr/>
            <p:nvPr/>
          </p:nvSpPr>
          <p:spPr>
            <a:xfrm>
              <a:off x="7889372" y="1272117"/>
              <a:ext cx="60445" cy="8567"/>
            </a:xfrm>
            <a:custGeom>
              <a:rect b="b" l="l" r="r" t="t"/>
              <a:pathLst>
                <a:path extrusionOk="0" h="162" w="1143">
                  <a:moveTo>
                    <a:pt x="1" y="1"/>
                  </a:moveTo>
                  <a:lnTo>
                    <a:pt x="1" y="63"/>
                  </a:lnTo>
                  <a:lnTo>
                    <a:pt x="1143" y="161"/>
                  </a:lnTo>
                  <a:cubicBezTo>
                    <a:pt x="1143" y="135"/>
                    <a:pt x="1143" y="117"/>
                    <a:pt x="1143" y="90"/>
                  </a:cubicBezTo>
                  <a:lnTo>
                    <a:pt x="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60"/>
            <p:cNvSpPr/>
            <p:nvPr/>
          </p:nvSpPr>
          <p:spPr>
            <a:xfrm>
              <a:off x="7949763" y="1276876"/>
              <a:ext cx="53" cy="53"/>
            </a:xfrm>
            <a:custGeom>
              <a:rect b="b" l="l" r="r" t="t"/>
              <a:pathLst>
                <a:path extrusionOk="0" h="1" w="1">
                  <a:moveTo>
                    <a:pt x="1" y="0"/>
                  </a:moveTo>
                  <a:lnTo>
                    <a:pt x="1" y="0"/>
                  </a:lnTo>
                  <a:lnTo>
                    <a:pt x="1" y="0"/>
                  </a:ln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60"/>
            <p:cNvSpPr/>
            <p:nvPr/>
          </p:nvSpPr>
          <p:spPr>
            <a:xfrm>
              <a:off x="7877103" y="1256569"/>
              <a:ext cx="22264" cy="57166"/>
            </a:xfrm>
            <a:custGeom>
              <a:rect b="b" l="l" r="r" t="t"/>
              <a:pathLst>
                <a:path extrusionOk="0" h="1081" w="421">
                  <a:moveTo>
                    <a:pt x="254" y="0"/>
                  </a:moveTo>
                  <a:cubicBezTo>
                    <a:pt x="149" y="0"/>
                    <a:pt x="45" y="229"/>
                    <a:pt x="28" y="527"/>
                  </a:cubicBezTo>
                  <a:cubicBezTo>
                    <a:pt x="1" y="821"/>
                    <a:pt x="63" y="1071"/>
                    <a:pt x="161" y="1080"/>
                  </a:cubicBezTo>
                  <a:cubicBezTo>
                    <a:pt x="163" y="1080"/>
                    <a:pt x="165" y="1080"/>
                    <a:pt x="167" y="1080"/>
                  </a:cubicBezTo>
                  <a:cubicBezTo>
                    <a:pt x="272" y="1080"/>
                    <a:pt x="376" y="851"/>
                    <a:pt x="393" y="554"/>
                  </a:cubicBezTo>
                  <a:cubicBezTo>
                    <a:pt x="420" y="259"/>
                    <a:pt x="358" y="9"/>
                    <a:pt x="260" y="1"/>
                  </a:cubicBezTo>
                  <a:cubicBezTo>
                    <a:pt x="258" y="0"/>
                    <a:pt x="256" y="0"/>
                    <a:pt x="25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60"/>
            <p:cNvSpPr/>
            <p:nvPr/>
          </p:nvSpPr>
          <p:spPr>
            <a:xfrm>
              <a:off x="7667110" y="1022092"/>
              <a:ext cx="84559" cy="80011"/>
            </a:xfrm>
            <a:custGeom>
              <a:rect b="b" l="l" r="r" t="t"/>
              <a:pathLst>
                <a:path extrusionOk="0" h="1513" w="1599">
                  <a:moveTo>
                    <a:pt x="787" y="1"/>
                  </a:moveTo>
                  <a:lnTo>
                    <a:pt x="100" y="777"/>
                  </a:lnTo>
                  <a:cubicBezTo>
                    <a:pt x="1" y="884"/>
                    <a:pt x="698" y="1512"/>
                    <a:pt x="879" y="1512"/>
                  </a:cubicBezTo>
                  <a:cubicBezTo>
                    <a:pt x="893" y="1512"/>
                    <a:pt x="905" y="1508"/>
                    <a:pt x="912" y="1500"/>
                  </a:cubicBezTo>
                  <a:lnTo>
                    <a:pt x="1599" y="723"/>
                  </a:lnTo>
                  <a:lnTo>
                    <a:pt x="787"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60"/>
            <p:cNvSpPr/>
            <p:nvPr/>
          </p:nvSpPr>
          <p:spPr>
            <a:xfrm>
              <a:off x="7672398" y="1026798"/>
              <a:ext cx="43892" cy="50080"/>
            </a:xfrm>
            <a:custGeom>
              <a:rect b="b" l="l" r="r" t="t"/>
              <a:pathLst>
                <a:path extrusionOk="0" h="947" w="830">
                  <a:moveTo>
                    <a:pt x="776" y="1"/>
                  </a:moveTo>
                  <a:lnTo>
                    <a:pt x="45" y="831"/>
                  </a:lnTo>
                  <a:cubicBezTo>
                    <a:pt x="27" y="813"/>
                    <a:pt x="9" y="786"/>
                    <a:pt x="0" y="768"/>
                  </a:cubicBezTo>
                  <a:lnTo>
                    <a:pt x="0" y="768"/>
                  </a:lnTo>
                  <a:cubicBezTo>
                    <a:pt x="19" y="806"/>
                    <a:pt x="46" y="848"/>
                    <a:pt x="83" y="891"/>
                  </a:cubicBezTo>
                  <a:lnTo>
                    <a:pt x="83" y="891"/>
                  </a:lnTo>
                  <a:lnTo>
                    <a:pt x="830" y="46"/>
                  </a:lnTo>
                  <a:lnTo>
                    <a:pt x="776" y="1"/>
                  </a:lnTo>
                  <a:close/>
                  <a:moveTo>
                    <a:pt x="83" y="891"/>
                  </a:moveTo>
                  <a:lnTo>
                    <a:pt x="80" y="893"/>
                  </a:lnTo>
                  <a:cubicBezTo>
                    <a:pt x="98" y="911"/>
                    <a:pt x="116" y="929"/>
                    <a:pt x="134" y="947"/>
                  </a:cubicBezTo>
                  <a:cubicBezTo>
                    <a:pt x="115" y="928"/>
                    <a:pt x="98" y="909"/>
                    <a:pt x="83" y="89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60"/>
            <p:cNvSpPr/>
            <p:nvPr/>
          </p:nvSpPr>
          <p:spPr>
            <a:xfrm>
              <a:off x="7685090" y="1037216"/>
              <a:ext cx="42993" cy="48176"/>
            </a:xfrm>
            <a:custGeom>
              <a:rect b="b" l="l" r="r" t="t"/>
              <a:pathLst>
                <a:path extrusionOk="0" h="911" w="813">
                  <a:moveTo>
                    <a:pt x="759" y="0"/>
                  </a:moveTo>
                  <a:lnTo>
                    <a:pt x="1" y="857"/>
                  </a:lnTo>
                  <a:lnTo>
                    <a:pt x="1" y="857"/>
                  </a:lnTo>
                  <a:cubicBezTo>
                    <a:pt x="19" y="875"/>
                    <a:pt x="37" y="892"/>
                    <a:pt x="54" y="910"/>
                  </a:cubicBezTo>
                  <a:lnTo>
                    <a:pt x="813" y="45"/>
                  </a:lnTo>
                  <a:lnTo>
                    <a:pt x="7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60"/>
            <p:cNvSpPr/>
            <p:nvPr/>
          </p:nvSpPr>
          <p:spPr>
            <a:xfrm>
              <a:off x="7679431" y="1032033"/>
              <a:ext cx="42993" cy="47700"/>
            </a:xfrm>
            <a:custGeom>
              <a:rect b="b" l="l" r="r" t="t"/>
              <a:pathLst>
                <a:path extrusionOk="0" h="902" w="813">
                  <a:moveTo>
                    <a:pt x="759" y="0"/>
                  </a:moveTo>
                  <a:lnTo>
                    <a:pt x="1" y="848"/>
                  </a:lnTo>
                  <a:cubicBezTo>
                    <a:pt x="19" y="865"/>
                    <a:pt x="37" y="883"/>
                    <a:pt x="54" y="901"/>
                  </a:cubicBezTo>
                  <a:lnTo>
                    <a:pt x="813" y="45"/>
                  </a:lnTo>
                  <a:lnTo>
                    <a:pt x="7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60"/>
            <p:cNvSpPr/>
            <p:nvPr/>
          </p:nvSpPr>
          <p:spPr>
            <a:xfrm>
              <a:off x="7690748" y="1042398"/>
              <a:ext cx="43469" cy="48176"/>
            </a:xfrm>
            <a:custGeom>
              <a:rect b="b" l="l" r="r" t="t"/>
              <a:pathLst>
                <a:path extrusionOk="0" h="911" w="822">
                  <a:moveTo>
                    <a:pt x="768" y="0"/>
                  </a:moveTo>
                  <a:lnTo>
                    <a:pt x="1" y="866"/>
                  </a:lnTo>
                  <a:cubicBezTo>
                    <a:pt x="19" y="875"/>
                    <a:pt x="37" y="892"/>
                    <a:pt x="55" y="910"/>
                  </a:cubicBezTo>
                  <a:lnTo>
                    <a:pt x="822" y="45"/>
                  </a:lnTo>
                  <a:lnTo>
                    <a:pt x="76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60"/>
            <p:cNvSpPr/>
            <p:nvPr/>
          </p:nvSpPr>
          <p:spPr>
            <a:xfrm>
              <a:off x="7703493" y="1097607"/>
              <a:ext cx="53" cy="53"/>
            </a:xfrm>
            <a:custGeom>
              <a:rect b="b" l="l" r="r" t="t"/>
              <a:pathLst>
                <a:path extrusionOk="0" h="1" w="1">
                  <a:moveTo>
                    <a:pt x="1" y="0"/>
                  </a:moveTo>
                  <a:lnTo>
                    <a:pt x="1" y="0"/>
                  </a:lnTo>
                  <a:cubicBezTo>
                    <a:pt x="1" y="0"/>
                    <a:pt x="1" y="0"/>
                    <a:pt x="1" y="0"/>
                  </a:cubicBez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60"/>
            <p:cNvSpPr/>
            <p:nvPr/>
          </p:nvSpPr>
          <p:spPr>
            <a:xfrm>
              <a:off x="7703493" y="1052763"/>
              <a:ext cx="42518" cy="46748"/>
            </a:xfrm>
            <a:custGeom>
              <a:rect b="b" l="l" r="r" t="t"/>
              <a:pathLst>
                <a:path extrusionOk="0" h="884" w="804">
                  <a:moveTo>
                    <a:pt x="750" y="1"/>
                  </a:moveTo>
                  <a:lnTo>
                    <a:pt x="1" y="848"/>
                  </a:lnTo>
                  <a:cubicBezTo>
                    <a:pt x="19" y="866"/>
                    <a:pt x="45" y="875"/>
                    <a:pt x="63" y="884"/>
                  </a:cubicBezTo>
                  <a:lnTo>
                    <a:pt x="804" y="45"/>
                  </a:lnTo>
                  <a:lnTo>
                    <a:pt x="75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60"/>
            <p:cNvSpPr/>
            <p:nvPr/>
          </p:nvSpPr>
          <p:spPr>
            <a:xfrm>
              <a:off x="7696882" y="1047581"/>
              <a:ext cx="42993" cy="47700"/>
            </a:xfrm>
            <a:custGeom>
              <a:rect b="b" l="l" r="r" t="t"/>
              <a:pathLst>
                <a:path extrusionOk="0" h="902" w="813">
                  <a:moveTo>
                    <a:pt x="759" y="1"/>
                  </a:moveTo>
                  <a:lnTo>
                    <a:pt x="1" y="857"/>
                  </a:lnTo>
                  <a:cubicBezTo>
                    <a:pt x="28" y="875"/>
                    <a:pt x="46" y="893"/>
                    <a:pt x="63" y="902"/>
                  </a:cubicBezTo>
                  <a:lnTo>
                    <a:pt x="813" y="45"/>
                  </a:lnTo>
                  <a:lnTo>
                    <a:pt x="75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60"/>
            <p:cNvSpPr/>
            <p:nvPr/>
          </p:nvSpPr>
          <p:spPr>
            <a:xfrm>
              <a:off x="7700214" y="1095227"/>
              <a:ext cx="53" cy="53"/>
            </a:xfrm>
            <a:custGeom>
              <a:rect b="b" l="l" r="r" t="t"/>
              <a:pathLst>
                <a:path extrusionOk="0" h="1" w="1">
                  <a:moveTo>
                    <a:pt x="0" y="1"/>
                  </a:moveTo>
                  <a:cubicBezTo>
                    <a:pt x="0" y="1"/>
                    <a:pt x="0" y="1"/>
                    <a:pt x="0" y="1"/>
                  </a:cubicBezTo>
                  <a:lnTo>
                    <a:pt x="0" y="1"/>
                  </a:ln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60"/>
            <p:cNvSpPr/>
            <p:nvPr/>
          </p:nvSpPr>
          <p:spPr>
            <a:xfrm>
              <a:off x="7704920" y="1020611"/>
              <a:ext cx="50556" cy="40984"/>
            </a:xfrm>
            <a:custGeom>
              <a:rect b="b" l="l" r="r" t="t"/>
              <a:pathLst>
                <a:path extrusionOk="0" h="775" w="956">
                  <a:moveTo>
                    <a:pt x="147" y="1"/>
                  </a:moveTo>
                  <a:cubicBezTo>
                    <a:pt x="115" y="1"/>
                    <a:pt x="89" y="10"/>
                    <a:pt x="72" y="29"/>
                  </a:cubicBezTo>
                  <a:cubicBezTo>
                    <a:pt x="1" y="109"/>
                    <a:pt x="126" y="332"/>
                    <a:pt x="357" y="528"/>
                  </a:cubicBezTo>
                  <a:cubicBezTo>
                    <a:pt x="531" y="681"/>
                    <a:pt x="716" y="775"/>
                    <a:pt x="818" y="775"/>
                  </a:cubicBezTo>
                  <a:cubicBezTo>
                    <a:pt x="848" y="775"/>
                    <a:pt x="870" y="767"/>
                    <a:pt x="884" y="751"/>
                  </a:cubicBezTo>
                  <a:cubicBezTo>
                    <a:pt x="955" y="671"/>
                    <a:pt x="830" y="448"/>
                    <a:pt x="607" y="252"/>
                  </a:cubicBezTo>
                  <a:cubicBezTo>
                    <a:pt x="430" y="95"/>
                    <a:pt x="253" y="1"/>
                    <a:pt x="14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60"/>
            <p:cNvSpPr/>
            <p:nvPr/>
          </p:nvSpPr>
          <p:spPr>
            <a:xfrm>
              <a:off x="7957377" y="1035788"/>
              <a:ext cx="66526" cy="60921"/>
            </a:xfrm>
            <a:custGeom>
              <a:rect b="b" l="l" r="r" t="t"/>
              <a:pathLst>
                <a:path extrusionOk="0" h="1152" w="1258">
                  <a:moveTo>
                    <a:pt x="1186" y="0"/>
                  </a:moveTo>
                  <a:lnTo>
                    <a:pt x="151" y="63"/>
                  </a:lnTo>
                  <a:cubicBezTo>
                    <a:pt x="0" y="72"/>
                    <a:pt x="61" y="1151"/>
                    <a:pt x="220" y="1151"/>
                  </a:cubicBezTo>
                  <a:cubicBezTo>
                    <a:pt x="221" y="1151"/>
                    <a:pt x="222" y="1151"/>
                    <a:pt x="222" y="1151"/>
                  </a:cubicBezTo>
                  <a:lnTo>
                    <a:pt x="1257" y="1089"/>
                  </a:lnTo>
                  <a:lnTo>
                    <a:pt x="1186"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60"/>
            <p:cNvSpPr/>
            <p:nvPr/>
          </p:nvSpPr>
          <p:spPr>
            <a:xfrm>
              <a:off x="7961079" y="1042398"/>
              <a:ext cx="59493" cy="11846"/>
            </a:xfrm>
            <a:custGeom>
              <a:rect b="b" l="l" r="r" t="t"/>
              <a:pathLst>
                <a:path extrusionOk="0" h="224" w="1125">
                  <a:moveTo>
                    <a:pt x="28" y="0"/>
                  </a:moveTo>
                  <a:cubicBezTo>
                    <a:pt x="21" y="20"/>
                    <a:pt x="16" y="41"/>
                    <a:pt x="12" y="66"/>
                  </a:cubicBezTo>
                  <a:lnTo>
                    <a:pt x="12" y="66"/>
                  </a:lnTo>
                  <a:cubicBezTo>
                    <a:pt x="20" y="41"/>
                    <a:pt x="28" y="17"/>
                    <a:pt x="28" y="0"/>
                  </a:cubicBezTo>
                  <a:close/>
                  <a:moveTo>
                    <a:pt x="1125" y="0"/>
                  </a:moveTo>
                  <a:lnTo>
                    <a:pt x="11" y="72"/>
                  </a:lnTo>
                  <a:lnTo>
                    <a:pt x="11" y="72"/>
                  </a:lnTo>
                  <a:cubicBezTo>
                    <a:pt x="11" y="70"/>
                    <a:pt x="11" y="68"/>
                    <a:pt x="12" y="66"/>
                  </a:cubicBezTo>
                  <a:lnTo>
                    <a:pt x="12" y="66"/>
                  </a:lnTo>
                  <a:cubicBezTo>
                    <a:pt x="11" y="68"/>
                    <a:pt x="10" y="70"/>
                    <a:pt x="10" y="72"/>
                  </a:cubicBezTo>
                  <a:lnTo>
                    <a:pt x="11" y="72"/>
                  </a:lnTo>
                  <a:lnTo>
                    <a:pt x="11" y="72"/>
                  </a:lnTo>
                  <a:cubicBezTo>
                    <a:pt x="7" y="93"/>
                    <a:pt x="5" y="117"/>
                    <a:pt x="3" y="143"/>
                  </a:cubicBezTo>
                  <a:lnTo>
                    <a:pt x="3" y="143"/>
                  </a:lnTo>
                  <a:lnTo>
                    <a:pt x="1125" y="72"/>
                  </a:lnTo>
                  <a:lnTo>
                    <a:pt x="1125" y="0"/>
                  </a:lnTo>
                  <a:close/>
                  <a:moveTo>
                    <a:pt x="3" y="143"/>
                  </a:moveTo>
                  <a:lnTo>
                    <a:pt x="1" y="143"/>
                  </a:lnTo>
                  <a:cubicBezTo>
                    <a:pt x="1" y="170"/>
                    <a:pt x="1" y="197"/>
                    <a:pt x="1" y="223"/>
                  </a:cubicBezTo>
                  <a:cubicBezTo>
                    <a:pt x="1" y="194"/>
                    <a:pt x="2" y="168"/>
                    <a:pt x="3" y="14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60"/>
            <p:cNvSpPr/>
            <p:nvPr/>
          </p:nvSpPr>
          <p:spPr>
            <a:xfrm>
              <a:off x="7960603" y="1057945"/>
              <a:ext cx="60921" cy="7615"/>
            </a:xfrm>
            <a:custGeom>
              <a:rect b="b" l="l" r="r" t="t"/>
              <a:pathLst>
                <a:path extrusionOk="0" h="144" w="1152">
                  <a:moveTo>
                    <a:pt x="1" y="1"/>
                  </a:moveTo>
                  <a:cubicBezTo>
                    <a:pt x="1" y="28"/>
                    <a:pt x="1" y="54"/>
                    <a:pt x="1" y="81"/>
                  </a:cubicBezTo>
                  <a:lnTo>
                    <a:pt x="2" y="81"/>
                  </a:lnTo>
                  <a:lnTo>
                    <a:pt x="2" y="81"/>
                  </a:lnTo>
                  <a:cubicBezTo>
                    <a:pt x="4" y="103"/>
                    <a:pt x="6" y="124"/>
                    <a:pt x="10" y="144"/>
                  </a:cubicBezTo>
                  <a:lnTo>
                    <a:pt x="1152" y="72"/>
                  </a:lnTo>
                  <a:lnTo>
                    <a:pt x="1152" y="10"/>
                  </a:lnTo>
                  <a:lnTo>
                    <a:pt x="2" y="81"/>
                  </a:lnTo>
                  <a:lnTo>
                    <a:pt x="2" y="81"/>
                  </a:lnTo>
                  <a:cubicBezTo>
                    <a:pt x="1" y="54"/>
                    <a:pt x="1" y="26"/>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60"/>
            <p:cNvSpPr/>
            <p:nvPr/>
          </p:nvSpPr>
          <p:spPr>
            <a:xfrm>
              <a:off x="7960603" y="1050436"/>
              <a:ext cx="60445" cy="7562"/>
            </a:xfrm>
            <a:custGeom>
              <a:rect b="b" l="l" r="r" t="t"/>
              <a:pathLst>
                <a:path extrusionOk="0" h="143" w="1143">
                  <a:moveTo>
                    <a:pt x="1143" y="0"/>
                  </a:moveTo>
                  <a:lnTo>
                    <a:pt x="10" y="71"/>
                  </a:lnTo>
                  <a:cubicBezTo>
                    <a:pt x="10" y="89"/>
                    <a:pt x="1" y="116"/>
                    <a:pt x="1" y="143"/>
                  </a:cubicBezTo>
                  <a:lnTo>
                    <a:pt x="1143" y="71"/>
                  </a:lnTo>
                  <a:lnTo>
                    <a:pt x="114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60"/>
            <p:cNvSpPr/>
            <p:nvPr/>
          </p:nvSpPr>
          <p:spPr>
            <a:xfrm>
              <a:off x="7961079" y="1065983"/>
              <a:ext cx="60921" cy="7615"/>
            </a:xfrm>
            <a:custGeom>
              <a:rect b="b" l="l" r="r" t="t"/>
              <a:pathLst>
                <a:path extrusionOk="0" h="144" w="1152">
                  <a:moveTo>
                    <a:pt x="1152" y="0"/>
                  </a:moveTo>
                  <a:lnTo>
                    <a:pt x="1" y="72"/>
                  </a:lnTo>
                  <a:cubicBezTo>
                    <a:pt x="1" y="99"/>
                    <a:pt x="10" y="125"/>
                    <a:pt x="10" y="143"/>
                  </a:cubicBezTo>
                  <a:lnTo>
                    <a:pt x="1152" y="72"/>
                  </a:lnTo>
                  <a:lnTo>
                    <a:pt x="115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60"/>
            <p:cNvSpPr/>
            <p:nvPr/>
          </p:nvSpPr>
          <p:spPr>
            <a:xfrm>
              <a:off x="7963459" y="1085338"/>
              <a:ext cx="53" cy="53"/>
            </a:xfrm>
            <a:custGeom>
              <a:rect b="b" l="l" r="r" t="t"/>
              <a:pathLst>
                <a:path extrusionOk="0" h="1" w="1">
                  <a:moveTo>
                    <a:pt x="0" y="0"/>
                  </a:moveTo>
                  <a:lnTo>
                    <a:pt x="0" y="0"/>
                  </a:lnTo>
                  <a:cubicBezTo>
                    <a:pt x="0" y="0"/>
                    <a:pt x="0" y="0"/>
                    <a:pt x="0" y="0"/>
                  </a:cubicBez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60"/>
            <p:cNvSpPr/>
            <p:nvPr/>
          </p:nvSpPr>
          <p:spPr>
            <a:xfrm>
              <a:off x="7963459" y="1082007"/>
              <a:ext cx="59969" cy="7139"/>
            </a:xfrm>
            <a:custGeom>
              <a:rect b="b" l="l" r="r" t="t"/>
              <a:pathLst>
                <a:path extrusionOk="0" h="135" w="1134">
                  <a:moveTo>
                    <a:pt x="1124" y="1"/>
                  </a:moveTo>
                  <a:lnTo>
                    <a:pt x="0" y="63"/>
                  </a:lnTo>
                  <a:cubicBezTo>
                    <a:pt x="0" y="90"/>
                    <a:pt x="9" y="117"/>
                    <a:pt x="18" y="135"/>
                  </a:cubicBezTo>
                  <a:lnTo>
                    <a:pt x="1133" y="72"/>
                  </a:lnTo>
                  <a:lnTo>
                    <a:pt x="112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60"/>
            <p:cNvSpPr/>
            <p:nvPr/>
          </p:nvSpPr>
          <p:spPr>
            <a:xfrm>
              <a:off x="7962031" y="1074022"/>
              <a:ext cx="60921" cy="7562"/>
            </a:xfrm>
            <a:custGeom>
              <a:rect b="b" l="l" r="r" t="t"/>
              <a:pathLst>
                <a:path extrusionOk="0" h="143" w="1152">
                  <a:moveTo>
                    <a:pt x="1142" y="0"/>
                  </a:moveTo>
                  <a:lnTo>
                    <a:pt x="1" y="71"/>
                  </a:lnTo>
                  <a:cubicBezTo>
                    <a:pt x="1" y="98"/>
                    <a:pt x="10" y="116"/>
                    <a:pt x="10" y="143"/>
                  </a:cubicBezTo>
                  <a:lnTo>
                    <a:pt x="1151" y="71"/>
                  </a:lnTo>
                  <a:lnTo>
                    <a:pt x="114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60"/>
            <p:cNvSpPr/>
            <p:nvPr/>
          </p:nvSpPr>
          <p:spPr>
            <a:xfrm>
              <a:off x="7962507" y="1081531"/>
              <a:ext cx="53" cy="53"/>
            </a:xfrm>
            <a:custGeom>
              <a:rect b="b" l="l" r="r" t="t"/>
              <a:pathLst>
                <a:path extrusionOk="0" h="1" w="1">
                  <a:moveTo>
                    <a:pt x="1" y="1"/>
                  </a:moveTo>
                  <a:lnTo>
                    <a:pt x="1" y="1"/>
                  </a:lnTo>
                  <a:lnTo>
                    <a:pt x="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60"/>
            <p:cNvSpPr/>
            <p:nvPr/>
          </p:nvSpPr>
          <p:spPr>
            <a:xfrm>
              <a:off x="8011105" y="1035788"/>
              <a:ext cx="21735" cy="57589"/>
            </a:xfrm>
            <a:custGeom>
              <a:rect b="b" l="l" r="r" t="t"/>
              <a:pathLst>
                <a:path extrusionOk="0" h="1089" w="411">
                  <a:moveTo>
                    <a:pt x="176" y="0"/>
                  </a:moveTo>
                  <a:cubicBezTo>
                    <a:pt x="174" y="0"/>
                    <a:pt x="172" y="0"/>
                    <a:pt x="170" y="0"/>
                  </a:cubicBezTo>
                  <a:cubicBezTo>
                    <a:pt x="72" y="9"/>
                    <a:pt x="0" y="259"/>
                    <a:pt x="18" y="554"/>
                  </a:cubicBezTo>
                  <a:cubicBezTo>
                    <a:pt x="36" y="857"/>
                    <a:pt x="134" y="1089"/>
                    <a:pt x="241" y="1089"/>
                  </a:cubicBezTo>
                  <a:cubicBezTo>
                    <a:pt x="348" y="1080"/>
                    <a:pt x="411" y="830"/>
                    <a:pt x="393" y="536"/>
                  </a:cubicBezTo>
                  <a:cubicBezTo>
                    <a:pt x="375" y="238"/>
                    <a:pt x="280" y="0"/>
                    <a:pt x="176" y="0"/>
                  </a:cubicBez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60"/>
            <p:cNvSpPr/>
            <p:nvPr/>
          </p:nvSpPr>
          <p:spPr>
            <a:xfrm>
              <a:off x="8021470" y="1042398"/>
              <a:ext cx="8091" cy="43945"/>
            </a:xfrm>
            <a:custGeom>
              <a:rect b="b" l="l" r="r" t="t"/>
              <a:pathLst>
                <a:path extrusionOk="0" h="831" w="153">
                  <a:moveTo>
                    <a:pt x="48" y="0"/>
                  </a:moveTo>
                  <a:cubicBezTo>
                    <a:pt x="47" y="0"/>
                    <a:pt x="46" y="0"/>
                    <a:pt x="45" y="0"/>
                  </a:cubicBezTo>
                  <a:cubicBezTo>
                    <a:pt x="10" y="0"/>
                    <a:pt x="1" y="188"/>
                    <a:pt x="10" y="420"/>
                  </a:cubicBezTo>
                  <a:cubicBezTo>
                    <a:pt x="27" y="652"/>
                    <a:pt x="63" y="830"/>
                    <a:pt x="99" y="830"/>
                  </a:cubicBezTo>
                  <a:cubicBezTo>
                    <a:pt x="134" y="830"/>
                    <a:pt x="152" y="643"/>
                    <a:pt x="134" y="411"/>
                  </a:cubicBezTo>
                  <a:cubicBezTo>
                    <a:pt x="126" y="184"/>
                    <a:pt x="83" y="0"/>
                    <a:pt x="48" y="0"/>
                  </a:cubicBezTo>
                  <a:close/>
                </a:path>
              </a:pathLst>
            </a:custGeom>
            <a:solidFill>
              <a:srgbClr val="72C6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60"/>
            <p:cNvSpPr/>
            <p:nvPr/>
          </p:nvSpPr>
          <p:spPr>
            <a:xfrm>
              <a:off x="7657803" y="919712"/>
              <a:ext cx="66526" cy="60921"/>
            </a:xfrm>
            <a:custGeom>
              <a:rect b="b" l="l" r="r" t="t"/>
              <a:pathLst>
                <a:path extrusionOk="0" h="1152" w="1258">
                  <a:moveTo>
                    <a:pt x="1186" y="1"/>
                  </a:moveTo>
                  <a:lnTo>
                    <a:pt x="151" y="63"/>
                  </a:lnTo>
                  <a:cubicBezTo>
                    <a:pt x="0" y="72"/>
                    <a:pt x="70" y="1152"/>
                    <a:pt x="221" y="1152"/>
                  </a:cubicBezTo>
                  <a:cubicBezTo>
                    <a:pt x="221" y="1152"/>
                    <a:pt x="222" y="1152"/>
                    <a:pt x="223" y="1152"/>
                  </a:cubicBezTo>
                  <a:lnTo>
                    <a:pt x="1257" y="1089"/>
                  </a:lnTo>
                  <a:lnTo>
                    <a:pt x="1186"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60"/>
            <p:cNvSpPr/>
            <p:nvPr/>
          </p:nvSpPr>
          <p:spPr>
            <a:xfrm>
              <a:off x="7661505" y="926323"/>
              <a:ext cx="59969" cy="11846"/>
            </a:xfrm>
            <a:custGeom>
              <a:rect b="b" l="l" r="r" t="t"/>
              <a:pathLst>
                <a:path extrusionOk="0" h="224" w="1134">
                  <a:moveTo>
                    <a:pt x="37" y="1"/>
                  </a:moveTo>
                  <a:lnTo>
                    <a:pt x="37" y="1"/>
                  </a:lnTo>
                  <a:cubicBezTo>
                    <a:pt x="29" y="17"/>
                    <a:pt x="20" y="40"/>
                    <a:pt x="19" y="64"/>
                  </a:cubicBezTo>
                  <a:lnTo>
                    <a:pt x="19" y="64"/>
                  </a:lnTo>
                  <a:cubicBezTo>
                    <a:pt x="24" y="41"/>
                    <a:pt x="30" y="19"/>
                    <a:pt x="37" y="1"/>
                  </a:cubicBezTo>
                  <a:close/>
                  <a:moveTo>
                    <a:pt x="1125" y="1"/>
                  </a:moveTo>
                  <a:lnTo>
                    <a:pt x="19" y="72"/>
                  </a:lnTo>
                  <a:cubicBezTo>
                    <a:pt x="19" y="70"/>
                    <a:pt x="19" y="67"/>
                    <a:pt x="19" y="64"/>
                  </a:cubicBezTo>
                  <a:lnTo>
                    <a:pt x="19" y="64"/>
                  </a:lnTo>
                  <a:cubicBezTo>
                    <a:pt x="14" y="89"/>
                    <a:pt x="9" y="115"/>
                    <a:pt x="6" y="143"/>
                  </a:cubicBezTo>
                  <a:lnTo>
                    <a:pt x="6" y="143"/>
                  </a:lnTo>
                  <a:lnTo>
                    <a:pt x="1134" y="72"/>
                  </a:lnTo>
                  <a:lnTo>
                    <a:pt x="1125" y="1"/>
                  </a:lnTo>
                  <a:close/>
                  <a:moveTo>
                    <a:pt x="6" y="143"/>
                  </a:moveTo>
                  <a:lnTo>
                    <a:pt x="1" y="144"/>
                  </a:lnTo>
                  <a:cubicBezTo>
                    <a:pt x="1" y="170"/>
                    <a:pt x="1" y="197"/>
                    <a:pt x="1" y="224"/>
                  </a:cubicBezTo>
                  <a:cubicBezTo>
                    <a:pt x="1" y="196"/>
                    <a:pt x="3" y="169"/>
                    <a:pt x="6" y="14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60"/>
            <p:cNvSpPr/>
            <p:nvPr/>
          </p:nvSpPr>
          <p:spPr>
            <a:xfrm>
              <a:off x="7661029" y="941923"/>
              <a:ext cx="61397" cy="7562"/>
            </a:xfrm>
            <a:custGeom>
              <a:rect b="b" l="l" r="r" t="t"/>
              <a:pathLst>
                <a:path extrusionOk="0" h="143" w="1161">
                  <a:moveTo>
                    <a:pt x="10" y="0"/>
                  </a:moveTo>
                  <a:cubicBezTo>
                    <a:pt x="1" y="45"/>
                    <a:pt x="10" y="98"/>
                    <a:pt x="10" y="143"/>
                  </a:cubicBezTo>
                  <a:lnTo>
                    <a:pt x="1161" y="81"/>
                  </a:lnTo>
                  <a:lnTo>
                    <a:pt x="1152" y="9"/>
                  </a:lnTo>
                  <a:lnTo>
                    <a:pt x="10" y="81"/>
                  </a:lnTo>
                  <a:cubicBezTo>
                    <a:pt x="10" y="54"/>
                    <a:pt x="10" y="27"/>
                    <a:pt x="1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60"/>
            <p:cNvSpPr/>
            <p:nvPr/>
          </p:nvSpPr>
          <p:spPr>
            <a:xfrm>
              <a:off x="7661505" y="934361"/>
              <a:ext cx="60445" cy="7615"/>
            </a:xfrm>
            <a:custGeom>
              <a:rect b="b" l="l" r="r" t="t"/>
              <a:pathLst>
                <a:path extrusionOk="0" h="144" w="1143">
                  <a:moveTo>
                    <a:pt x="1134" y="0"/>
                  </a:moveTo>
                  <a:lnTo>
                    <a:pt x="1" y="72"/>
                  </a:lnTo>
                  <a:cubicBezTo>
                    <a:pt x="1" y="90"/>
                    <a:pt x="1" y="116"/>
                    <a:pt x="1" y="143"/>
                  </a:cubicBezTo>
                  <a:lnTo>
                    <a:pt x="1143" y="72"/>
                  </a:lnTo>
                  <a:lnTo>
                    <a:pt x="113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60"/>
            <p:cNvSpPr/>
            <p:nvPr/>
          </p:nvSpPr>
          <p:spPr>
            <a:xfrm>
              <a:off x="7661505" y="949908"/>
              <a:ext cx="61397" cy="7615"/>
            </a:xfrm>
            <a:custGeom>
              <a:rect b="b" l="l" r="r" t="t"/>
              <a:pathLst>
                <a:path extrusionOk="0" h="144" w="1161">
                  <a:moveTo>
                    <a:pt x="1152" y="1"/>
                  </a:moveTo>
                  <a:lnTo>
                    <a:pt x="1" y="72"/>
                  </a:lnTo>
                  <a:cubicBezTo>
                    <a:pt x="10" y="99"/>
                    <a:pt x="10" y="126"/>
                    <a:pt x="10" y="144"/>
                  </a:cubicBezTo>
                  <a:lnTo>
                    <a:pt x="1161" y="72"/>
                  </a:lnTo>
                  <a:lnTo>
                    <a:pt x="115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60"/>
            <p:cNvSpPr/>
            <p:nvPr/>
          </p:nvSpPr>
          <p:spPr>
            <a:xfrm>
              <a:off x="7663884" y="969739"/>
              <a:ext cx="53" cy="53"/>
            </a:xfrm>
            <a:custGeom>
              <a:rect b="b" l="l" r="r" t="t"/>
              <a:pathLst>
                <a:path extrusionOk="0" h="1" w="1">
                  <a:moveTo>
                    <a:pt x="0" y="1"/>
                  </a:moveTo>
                  <a:lnTo>
                    <a:pt x="0" y="1"/>
                  </a:lnTo>
                  <a:cubicBezTo>
                    <a:pt x="0" y="1"/>
                    <a:pt x="0" y="1"/>
                    <a:pt x="0" y="1"/>
                  </a:cubicBez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60"/>
            <p:cNvSpPr/>
            <p:nvPr/>
          </p:nvSpPr>
          <p:spPr>
            <a:xfrm>
              <a:off x="7663884" y="965984"/>
              <a:ext cx="59969" cy="7086"/>
            </a:xfrm>
            <a:custGeom>
              <a:rect b="b" l="l" r="r" t="t"/>
              <a:pathLst>
                <a:path extrusionOk="0" h="134" w="1134">
                  <a:moveTo>
                    <a:pt x="1125" y="0"/>
                  </a:moveTo>
                  <a:lnTo>
                    <a:pt x="0" y="72"/>
                  </a:lnTo>
                  <a:cubicBezTo>
                    <a:pt x="0" y="89"/>
                    <a:pt x="9" y="116"/>
                    <a:pt x="18" y="134"/>
                  </a:cubicBezTo>
                  <a:lnTo>
                    <a:pt x="1133" y="72"/>
                  </a:lnTo>
                  <a:lnTo>
                    <a:pt x="112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60"/>
            <p:cNvSpPr/>
            <p:nvPr/>
          </p:nvSpPr>
          <p:spPr>
            <a:xfrm>
              <a:off x="7662456" y="957946"/>
              <a:ext cx="60921" cy="7615"/>
            </a:xfrm>
            <a:custGeom>
              <a:rect b="b" l="l" r="r" t="t"/>
              <a:pathLst>
                <a:path extrusionOk="0" h="144" w="1152">
                  <a:moveTo>
                    <a:pt x="1143" y="1"/>
                  </a:moveTo>
                  <a:lnTo>
                    <a:pt x="1" y="72"/>
                  </a:lnTo>
                  <a:cubicBezTo>
                    <a:pt x="1" y="99"/>
                    <a:pt x="10" y="117"/>
                    <a:pt x="10" y="143"/>
                  </a:cubicBezTo>
                  <a:lnTo>
                    <a:pt x="1152" y="72"/>
                  </a:lnTo>
                  <a:lnTo>
                    <a:pt x="114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60"/>
            <p:cNvSpPr/>
            <p:nvPr/>
          </p:nvSpPr>
          <p:spPr>
            <a:xfrm>
              <a:off x="7662932" y="965508"/>
              <a:ext cx="53" cy="53"/>
            </a:xfrm>
            <a:custGeom>
              <a:rect b="b" l="l" r="r" t="t"/>
              <a:pathLst>
                <a:path extrusionOk="0" h="1" w="1">
                  <a:moveTo>
                    <a:pt x="1" y="0"/>
                  </a:moveTo>
                  <a:lnTo>
                    <a:pt x="1" y="0"/>
                  </a:lnTo>
                  <a:lnTo>
                    <a:pt x="1" y="0"/>
                  </a:ln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60"/>
            <p:cNvSpPr/>
            <p:nvPr/>
          </p:nvSpPr>
          <p:spPr>
            <a:xfrm>
              <a:off x="7711531" y="919712"/>
              <a:ext cx="21735" cy="57642"/>
            </a:xfrm>
            <a:custGeom>
              <a:rect b="b" l="l" r="r" t="t"/>
              <a:pathLst>
                <a:path extrusionOk="0" h="1090" w="411">
                  <a:moveTo>
                    <a:pt x="184" y="1"/>
                  </a:moveTo>
                  <a:cubicBezTo>
                    <a:pt x="182" y="1"/>
                    <a:pt x="181" y="1"/>
                    <a:pt x="179" y="1"/>
                  </a:cubicBezTo>
                  <a:cubicBezTo>
                    <a:pt x="72" y="10"/>
                    <a:pt x="1" y="260"/>
                    <a:pt x="18" y="554"/>
                  </a:cubicBezTo>
                  <a:cubicBezTo>
                    <a:pt x="45" y="852"/>
                    <a:pt x="140" y="1090"/>
                    <a:pt x="236" y="1090"/>
                  </a:cubicBezTo>
                  <a:cubicBezTo>
                    <a:pt x="238" y="1090"/>
                    <a:pt x="240" y="1089"/>
                    <a:pt x="241" y="1089"/>
                  </a:cubicBezTo>
                  <a:cubicBezTo>
                    <a:pt x="348" y="1080"/>
                    <a:pt x="411" y="831"/>
                    <a:pt x="393" y="536"/>
                  </a:cubicBezTo>
                  <a:cubicBezTo>
                    <a:pt x="376" y="238"/>
                    <a:pt x="281" y="1"/>
                    <a:pt x="18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60"/>
            <p:cNvSpPr/>
            <p:nvPr/>
          </p:nvSpPr>
          <p:spPr>
            <a:xfrm>
              <a:off x="7445906" y="1097713"/>
              <a:ext cx="441675" cy="396725"/>
            </a:xfrm>
            <a:custGeom>
              <a:rect b="b" l="l" r="r" t="t"/>
              <a:pathLst>
                <a:path extrusionOk="0" h="7502" w="8352">
                  <a:moveTo>
                    <a:pt x="3468" y="1"/>
                  </a:moveTo>
                  <a:cubicBezTo>
                    <a:pt x="3466" y="1"/>
                    <a:pt x="3467" y="3"/>
                    <a:pt x="3471" y="7"/>
                  </a:cubicBezTo>
                  <a:cubicBezTo>
                    <a:pt x="3498" y="16"/>
                    <a:pt x="3025" y="587"/>
                    <a:pt x="2526" y="605"/>
                  </a:cubicBezTo>
                  <a:cubicBezTo>
                    <a:pt x="2035" y="623"/>
                    <a:pt x="1928" y="819"/>
                    <a:pt x="1669" y="1095"/>
                  </a:cubicBezTo>
                  <a:cubicBezTo>
                    <a:pt x="1419" y="1381"/>
                    <a:pt x="1063" y="1345"/>
                    <a:pt x="581" y="1693"/>
                  </a:cubicBezTo>
                  <a:cubicBezTo>
                    <a:pt x="358" y="1845"/>
                    <a:pt x="1" y="2255"/>
                    <a:pt x="1" y="2255"/>
                  </a:cubicBezTo>
                  <a:cubicBezTo>
                    <a:pt x="260" y="2389"/>
                    <a:pt x="795" y="3254"/>
                    <a:pt x="1098" y="3584"/>
                  </a:cubicBezTo>
                  <a:cubicBezTo>
                    <a:pt x="1589" y="4120"/>
                    <a:pt x="2436" y="5574"/>
                    <a:pt x="3070" y="5895"/>
                  </a:cubicBezTo>
                  <a:cubicBezTo>
                    <a:pt x="3694" y="6225"/>
                    <a:pt x="4488" y="7501"/>
                    <a:pt x="4488" y="7501"/>
                  </a:cubicBezTo>
                  <a:cubicBezTo>
                    <a:pt x="4496" y="7501"/>
                    <a:pt x="4504" y="7501"/>
                    <a:pt x="4512" y="7501"/>
                  </a:cubicBezTo>
                  <a:cubicBezTo>
                    <a:pt x="5027" y="7501"/>
                    <a:pt x="5403" y="6947"/>
                    <a:pt x="5884" y="6947"/>
                  </a:cubicBezTo>
                  <a:cubicBezTo>
                    <a:pt x="5892" y="6947"/>
                    <a:pt x="5899" y="6947"/>
                    <a:pt x="5907" y="6948"/>
                  </a:cubicBezTo>
                  <a:cubicBezTo>
                    <a:pt x="5911" y="6948"/>
                    <a:pt x="5915" y="6948"/>
                    <a:pt x="5918" y="6948"/>
                  </a:cubicBezTo>
                  <a:cubicBezTo>
                    <a:pt x="6349" y="6948"/>
                    <a:pt x="6800" y="6125"/>
                    <a:pt x="7318" y="6125"/>
                  </a:cubicBezTo>
                  <a:cubicBezTo>
                    <a:pt x="7408" y="6125"/>
                    <a:pt x="7499" y="6150"/>
                    <a:pt x="7593" y="6207"/>
                  </a:cubicBezTo>
                  <a:cubicBezTo>
                    <a:pt x="7649" y="6242"/>
                    <a:pt x="7705" y="6257"/>
                    <a:pt x="7760" y="6257"/>
                  </a:cubicBezTo>
                  <a:cubicBezTo>
                    <a:pt x="8074" y="6257"/>
                    <a:pt x="8351" y="5779"/>
                    <a:pt x="8351" y="5779"/>
                  </a:cubicBezTo>
                  <a:cubicBezTo>
                    <a:pt x="8351" y="5779"/>
                    <a:pt x="8128" y="5351"/>
                    <a:pt x="7825" y="5003"/>
                  </a:cubicBezTo>
                  <a:cubicBezTo>
                    <a:pt x="7521" y="4655"/>
                    <a:pt x="7084" y="4494"/>
                    <a:pt x="6843" y="4120"/>
                  </a:cubicBezTo>
                  <a:cubicBezTo>
                    <a:pt x="6603" y="3745"/>
                    <a:pt x="6272" y="3308"/>
                    <a:pt x="5666" y="2781"/>
                  </a:cubicBezTo>
                  <a:cubicBezTo>
                    <a:pt x="5059" y="2255"/>
                    <a:pt x="4943" y="1765"/>
                    <a:pt x="4622" y="1363"/>
                  </a:cubicBezTo>
                  <a:cubicBezTo>
                    <a:pt x="4301" y="962"/>
                    <a:pt x="3498" y="16"/>
                    <a:pt x="3498" y="16"/>
                  </a:cubicBezTo>
                  <a:cubicBezTo>
                    <a:pt x="3498" y="16"/>
                    <a:pt x="3473" y="1"/>
                    <a:pt x="34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60"/>
            <p:cNvSpPr/>
            <p:nvPr/>
          </p:nvSpPr>
          <p:spPr>
            <a:xfrm>
              <a:off x="7691700" y="1470741"/>
              <a:ext cx="44897" cy="23163"/>
            </a:xfrm>
            <a:custGeom>
              <a:rect b="b" l="l" r="r" t="t"/>
              <a:pathLst>
                <a:path extrusionOk="0" h="438" w="849">
                  <a:moveTo>
                    <a:pt x="848" y="1"/>
                  </a:moveTo>
                  <a:cubicBezTo>
                    <a:pt x="554" y="54"/>
                    <a:pt x="286" y="295"/>
                    <a:pt x="1" y="438"/>
                  </a:cubicBezTo>
                  <a:cubicBezTo>
                    <a:pt x="313" y="375"/>
                    <a:pt x="572" y="143"/>
                    <a:pt x="84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60"/>
            <p:cNvSpPr/>
            <p:nvPr/>
          </p:nvSpPr>
          <p:spPr>
            <a:xfrm>
              <a:off x="7758701" y="1426849"/>
              <a:ext cx="56690" cy="38287"/>
            </a:xfrm>
            <a:custGeom>
              <a:rect b="b" l="l" r="r" t="t"/>
              <a:pathLst>
                <a:path extrusionOk="0" h="724" w="1072">
                  <a:moveTo>
                    <a:pt x="1071" y="1"/>
                  </a:moveTo>
                  <a:lnTo>
                    <a:pt x="1071" y="1"/>
                  </a:lnTo>
                  <a:cubicBezTo>
                    <a:pt x="688" y="46"/>
                    <a:pt x="331" y="518"/>
                    <a:pt x="1" y="724"/>
                  </a:cubicBezTo>
                  <a:cubicBezTo>
                    <a:pt x="340" y="724"/>
                    <a:pt x="688" y="224"/>
                    <a:pt x="107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60"/>
            <p:cNvSpPr/>
            <p:nvPr/>
          </p:nvSpPr>
          <p:spPr>
            <a:xfrm>
              <a:off x="7554895" y="1129177"/>
              <a:ext cx="29773" cy="6663"/>
            </a:xfrm>
            <a:custGeom>
              <a:rect b="b" l="l" r="r" t="t"/>
              <a:pathLst>
                <a:path extrusionOk="0" h="126" w="563">
                  <a:moveTo>
                    <a:pt x="563" y="1"/>
                  </a:moveTo>
                  <a:cubicBezTo>
                    <a:pt x="536" y="10"/>
                    <a:pt x="500" y="10"/>
                    <a:pt x="465" y="10"/>
                  </a:cubicBezTo>
                  <a:cubicBezTo>
                    <a:pt x="251" y="19"/>
                    <a:pt x="108" y="63"/>
                    <a:pt x="1" y="126"/>
                  </a:cubicBezTo>
                  <a:cubicBezTo>
                    <a:pt x="54" y="117"/>
                    <a:pt x="117" y="117"/>
                    <a:pt x="188" y="108"/>
                  </a:cubicBezTo>
                  <a:cubicBezTo>
                    <a:pt x="313" y="108"/>
                    <a:pt x="447" y="63"/>
                    <a:pt x="5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60"/>
            <p:cNvSpPr/>
            <p:nvPr/>
          </p:nvSpPr>
          <p:spPr>
            <a:xfrm>
              <a:off x="7620468" y="1097713"/>
              <a:ext cx="267110" cy="330674"/>
            </a:xfrm>
            <a:custGeom>
              <a:rect b="b" l="l" r="r" t="t"/>
              <a:pathLst>
                <a:path extrusionOk="0" h="6253" w="5051">
                  <a:moveTo>
                    <a:pt x="167" y="1"/>
                  </a:moveTo>
                  <a:cubicBezTo>
                    <a:pt x="165" y="1"/>
                    <a:pt x="166" y="3"/>
                    <a:pt x="170" y="7"/>
                  </a:cubicBezTo>
                  <a:cubicBezTo>
                    <a:pt x="179" y="16"/>
                    <a:pt x="117" y="105"/>
                    <a:pt x="1" y="212"/>
                  </a:cubicBezTo>
                  <a:cubicBezTo>
                    <a:pt x="206" y="462"/>
                    <a:pt x="786" y="1140"/>
                    <a:pt x="1045" y="1461"/>
                  </a:cubicBezTo>
                  <a:cubicBezTo>
                    <a:pt x="1357" y="1863"/>
                    <a:pt x="1473" y="2353"/>
                    <a:pt x="2088" y="2880"/>
                  </a:cubicBezTo>
                  <a:cubicBezTo>
                    <a:pt x="2695" y="3406"/>
                    <a:pt x="3025" y="3843"/>
                    <a:pt x="3266" y="4218"/>
                  </a:cubicBezTo>
                  <a:cubicBezTo>
                    <a:pt x="3507" y="4592"/>
                    <a:pt x="3944" y="4753"/>
                    <a:pt x="4247" y="5101"/>
                  </a:cubicBezTo>
                  <a:cubicBezTo>
                    <a:pt x="4550" y="5449"/>
                    <a:pt x="4774" y="5877"/>
                    <a:pt x="4774" y="5877"/>
                  </a:cubicBezTo>
                  <a:cubicBezTo>
                    <a:pt x="4774" y="5877"/>
                    <a:pt x="4631" y="6118"/>
                    <a:pt x="4435" y="6252"/>
                  </a:cubicBezTo>
                  <a:cubicBezTo>
                    <a:pt x="4443" y="6252"/>
                    <a:pt x="4451" y="6253"/>
                    <a:pt x="4460" y="6253"/>
                  </a:cubicBezTo>
                  <a:cubicBezTo>
                    <a:pt x="4771" y="6253"/>
                    <a:pt x="5050" y="5779"/>
                    <a:pt x="5050" y="5779"/>
                  </a:cubicBezTo>
                  <a:cubicBezTo>
                    <a:pt x="5050" y="5779"/>
                    <a:pt x="4827" y="5351"/>
                    <a:pt x="4524" y="5003"/>
                  </a:cubicBezTo>
                  <a:cubicBezTo>
                    <a:pt x="4220" y="4655"/>
                    <a:pt x="3783" y="4494"/>
                    <a:pt x="3542" y="4120"/>
                  </a:cubicBezTo>
                  <a:cubicBezTo>
                    <a:pt x="3302" y="3745"/>
                    <a:pt x="2971" y="3308"/>
                    <a:pt x="2365" y="2781"/>
                  </a:cubicBezTo>
                  <a:cubicBezTo>
                    <a:pt x="1758" y="2255"/>
                    <a:pt x="1642" y="1765"/>
                    <a:pt x="1321" y="1363"/>
                  </a:cubicBezTo>
                  <a:cubicBezTo>
                    <a:pt x="1000" y="962"/>
                    <a:pt x="197" y="16"/>
                    <a:pt x="197" y="16"/>
                  </a:cubicBezTo>
                  <a:cubicBezTo>
                    <a:pt x="197" y="16"/>
                    <a:pt x="172" y="1"/>
                    <a:pt x="16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60"/>
            <p:cNvSpPr/>
            <p:nvPr/>
          </p:nvSpPr>
          <p:spPr>
            <a:xfrm>
              <a:off x="7709151" y="1375765"/>
              <a:ext cx="110947" cy="57748"/>
            </a:xfrm>
            <a:custGeom>
              <a:rect b="b" l="l" r="r" t="t"/>
              <a:pathLst>
                <a:path extrusionOk="0" h="1092" w="2098">
                  <a:moveTo>
                    <a:pt x="2050" y="0"/>
                  </a:moveTo>
                  <a:cubicBezTo>
                    <a:pt x="2044" y="0"/>
                    <a:pt x="2039" y="1"/>
                    <a:pt x="2035" y="4"/>
                  </a:cubicBezTo>
                  <a:cubicBezTo>
                    <a:pt x="1678" y="128"/>
                    <a:pt x="465" y="708"/>
                    <a:pt x="28" y="1012"/>
                  </a:cubicBezTo>
                  <a:cubicBezTo>
                    <a:pt x="1" y="1029"/>
                    <a:pt x="1" y="1056"/>
                    <a:pt x="19" y="1074"/>
                  </a:cubicBezTo>
                  <a:cubicBezTo>
                    <a:pt x="28" y="1083"/>
                    <a:pt x="37" y="1092"/>
                    <a:pt x="54" y="1092"/>
                  </a:cubicBezTo>
                  <a:cubicBezTo>
                    <a:pt x="63" y="1092"/>
                    <a:pt x="72" y="1092"/>
                    <a:pt x="72" y="1083"/>
                  </a:cubicBezTo>
                  <a:cubicBezTo>
                    <a:pt x="509" y="780"/>
                    <a:pt x="1714" y="209"/>
                    <a:pt x="2062" y="84"/>
                  </a:cubicBezTo>
                  <a:cubicBezTo>
                    <a:pt x="2088" y="75"/>
                    <a:pt x="2097" y="48"/>
                    <a:pt x="2088" y="30"/>
                  </a:cubicBezTo>
                  <a:cubicBezTo>
                    <a:pt x="2082" y="10"/>
                    <a:pt x="2065" y="0"/>
                    <a:pt x="20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60"/>
            <p:cNvSpPr/>
            <p:nvPr/>
          </p:nvSpPr>
          <p:spPr>
            <a:xfrm>
              <a:off x="7629934" y="1347473"/>
              <a:ext cx="80699" cy="59651"/>
            </a:xfrm>
            <a:custGeom>
              <a:rect b="b" l="l" r="r" t="t"/>
              <a:pathLst>
                <a:path extrusionOk="0" h="1128" w="1526">
                  <a:moveTo>
                    <a:pt x="1482" y="1"/>
                  </a:moveTo>
                  <a:cubicBezTo>
                    <a:pt x="1479" y="1"/>
                    <a:pt x="1475" y="2"/>
                    <a:pt x="1472" y="3"/>
                  </a:cubicBezTo>
                  <a:cubicBezTo>
                    <a:pt x="901" y="137"/>
                    <a:pt x="223" y="717"/>
                    <a:pt x="9" y="1056"/>
                  </a:cubicBezTo>
                  <a:cubicBezTo>
                    <a:pt x="0" y="1074"/>
                    <a:pt x="0" y="1101"/>
                    <a:pt x="18" y="1118"/>
                  </a:cubicBezTo>
                  <a:cubicBezTo>
                    <a:pt x="27" y="1118"/>
                    <a:pt x="36" y="1127"/>
                    <a:pt x="45" y="1127"/>
                  </a:cubicBezTo>
                  <a:cubicBezTo>
                    <a:pt x="63" y="1127"/>
                    <a:pt x="72" y="1118"/>
                    <a:pt x="80" y="1101"/>
                  </a:cubicBezTo>
                  <a:cubicBezTo>
                    <a:pt x="286" y="788"/>
                    <a:pt x="955" y="217"/>
                    <a:pt x="1490" y="92"/>
                  </a:cubicBezTo>
                  <a:cubicBezTo>
                    <a:pt x="1517" y="84"/>
                    <a:pt x="1526" y="57"/>
                    <a:pt x="1526" y="39"/>
                  </a:cubicBezTo>
                  <a:cubicBezTo>
                    <a:pt x="1518" y="17"/>
                    <a:pt x="1499" y="1"/>
                    <a:pt x="14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60"/>
            <p:cNvSpPr/>
            <p:nvPr/>
          </p:nvSpPr>
          <p:spPr>
            <a:xfrm>
              <a:off x="7540776" y="1166935"/>
              <a:ext cx="110895" cy="58065"/>
            </a:xfrm>
            <a:custGeom>
              <a:rect b="b" l="l" r="r" t="t"/>
              <a:pathLst>
                <a:path extrusionOk="0" h="1098" w="2097">
                  <a:moveTo>
                    <a:pt x="2034" y="1"/>
                  </a:moveTo>
                  <a:cubicBezTo>
                    <a:pt x="1570" y="108"/>
                    <a:pt x="268" y="634"/>
                    <a:pt x="9" y="1026"/>
                  </a:cubicBezTo>
                  <a:cubicBezTo>
                    <a:pt x="0" y="1044"/>
                    <a:pt x="0" y="1071"/>
                    <a:pt x="27" y="1089"/>
                  </a:cubicBezTo>
                  <a:cubicBezTo>
                    <a:pt x="27" y="1089"/>
                    <a:pt x="36" y="1098"/>
                    <a:pt x="45" y="1098"/>
                  </a:cubicBezTo>
                  <a:cubicBezTo>
                    <a:pt x="63" y="1098"/>
                    <a:pt x="71" y="1089"/>
                    <a:pt x="80" y="1080"/>
                  </a:cubicBezTo>
                  <a:cubicBezTo>
                    <a:pt x="312" y="723"/>
                    <a:pt x="1597" y="197"/>
                    <a:pt x="2052" y="90"/>
                  </a:cubicBezTo>
                  <a:cubicBezTo>
                    <a:pt x="2079" y="81"/>
                    <a:pt x="2097" y="63"/>
                    <a:pt x="2088" y="36"/>
                  </a:cubicBezTo>
                  <a:cubicBezTo>
                    <a:pt x="2079" y="9"/>
                    <a:pt x="2061" y="1"/>
                    <a:pt x="203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60"/>
            <p:cNvSpPr/>
            <p:nvPr/>
          </p:nvSpPr>
          <p:spPr>
            <a:xfrm>
              <a:off x="7553467" y="1264607"/>
              <a:ext cx="74141" cy="41566"/>
            </a:xfrm>
            <a:custGeom>
              <a:rect b="b" l="l" r="r" t="t"/>
              <a:pathLst>
                <a:path extrusionOk="0" h="786" w="1402">
                  <a:moveTo>
                    <a:pt x="1339" y="0"/>
                  </a:moveTo>
                  <a:cubicBezTo>
                    <a:pt x="973" y="107"/>
                    <a:pt x="420" y="366"/>
                    <a:pt x="19" y="714"/>
                  </a:cubicBezTo>
                  <a:cubicBezTo>
                    <a:pt x="1" y="732"/>
                    <a:pt x="1" y="758"/>
                    <a:pt x="19" y="776"/>
                  </a:cubicBezTo>
                  <a:cubicBezTo>
                    <a:pt x="28" y="785"/>
                    <a:pt x="37" y="785"/>
                    <a:pt x="54" y="785"/>
                  </a:cubicBezTo>
                  <a:cubicBezTo>
                    <a:pt x="63" y="785"/>
                    <a:pt x="72" y="785"/>
                    <a:pt x="81" y="776"/>
                  </a:cubicBezTo>
                  <a:cubicBezTo>
                    <a:pt x="465" y="446"/>
                    <a:pt x="1009" y="188"/>
                    <a:pt x="1366" y="89"/>
                  </a:cubicBezTo>
                  <a:cubicBezTo>
                    <a:pt x="1393" y="80"/>
                    <a:pt x="1402" y="54"/>
                    <a:pt x="1402" y="36"/>
                  </a:cubicBezTo>
                  <a:cubicBezTo>
                    <a:pt x="1393" y="9"/>
                    <a:pt x="1366" y="0"/>
                    <a:pt x="133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60"/>
            <p:cNvSpPr/>
            <p:nvPr/>
          </p:nvSpPr>
          <p:spPr>
            <a:xfrm>
              <a:off x="7647385" y="1339488"/>
              <a:ext cx="42518" cy="28451"/>
            </a:xfrm>
            <a:custGeom>
              <a:rect b="b" l="l" r="r" t="t"/>
              <a:pathLst>
                <a:path extrusionOk="0" h="538" w="804">
                  <a:moveTo>
                    <a:pt x="751" y="0"/>
                  </a:moveTo>
                  <a:cubicBezTo>
                    <a:pt x="748" y="0"/>
                    <a:pt x="744" y="1"/>
                    <a:pt x="741" y="3"/>
                  </a:cubicBezTo>
                  <a:cubicBezTo>
                    <a:pt x="500" y="83"/>
                    <a:pt x="161" y="306"/>
                    <a:pt x="18" y="467"/>
                  </a:cubicBezTo>
                  <a:cubicBezTo>
                    <a:pt x="0" y="484"/>
                    <a:pt x="0" y="511"/>
                    <a:pt x="18" y="529"/>
                  </a:cubicBezTo>
                  <a:cubicBezTo>
                    <a:pt x="27" y="529"/>
                    <a:pt x="45" y="538"/>
                    <a:pt x="54" y="538"/>
                  </a:cubicBezTo>
                  <a:cubicBezTo>
                    <a:pt x="63" y="538"/>
                    <a:pt x="72" y="529"/>
                    <a:pt x="81" y="520"/>
                  </a:cubicBezTo>
                  <a:cubicBezTo>
                    <a:pt x="214" y="368"/>
                    <a:pt x="544" y="163"/>
                    <a:pt x="767" y="83"/>
                  </a:cubicBezTo>
                  <a:cubicBezTo>
                    <a:pt x="785" y="74"/>
                    <a:pt x="803" y="56"/>
                    <a:pt x="794" y="29"/>
                  </a:cubicBezTo>
                  <a:cubicBezTo>
                    <a:pt x="787" y="15"/>
                    <a:pt x="768" y="0"/>
                    <a:pt x="75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60"/>
            <p:cNvSpPr/>
            <p:nvPr/>
          </p:nvSpPr>
          <p:spPr>
            <a:xfrm>
              <a:off x="7755422" y="1362227"/>
              <a:ext cx="56161" cy="27446"/>
            </a:xfrm>
            <a:custGeom>
              <a:rect b="b" l="l" r="r" t="t"/>
              <a:pathLst>
                <a:path extrusionOk="0" h="519" w="1062">
                  <a:moveTo>
                    <a:pt x="1008" y="1"/>
                  </a:moveTo>
                  <a:cubicBezTo>
                    <a:pt x="750" y="45"/>
                    <a:pt x="419" y="188"/>
                    <a:pt x="27" y="438"/>
                  </a:cubicBezTo>
                  <a:cubicBezTo>
                    <a:pt x="9" y="447"/>
                    <a:pt x="0" y="474"/>
                    <a:pt x="9" y="500"/>
                  </a:cubicBezTo>
                  <a:cubicBezTo>
                    <a:pt x="18" y="509"/>
                    <a:pt x="36" y="518"/>
                    <a:pt x="54" y="518"/>
                  </a:cubicBezTo>
                  <a:cubicBezTo>
                    <a:pt x="63" y="518"/>
                    <a:pt x="63" y="518"/>
                    <a:pt x="72" y="509"/>
                  </a:cubicBezTo>
                  <a:cubicBezTo>
                    <a:pt x="455" y="268"/>
                    <a:pt x="776" y="126"/>
                    <a:pt x="1017" y="90"/>
                  </a:cubicBezTo>
                  <a:cubicBezTo>
                    <a:pt x="1044" y="90"/>
                    <a:pt x="1062" y="63"/>
                    <a:pt x="1062" y="37"/>
                  </a:cubicBezTo>
                  <a:cubicBezTo>
                    <a:pt x="1053" y="19"/>
                    <a:pt x="1035" y="1"/>
                    <a:pt x="100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60"/>
            <p:cNvSpPr/>
            <p:nvPr/>
          </p:nvSpPr>
          <p:spPr>
            <a:xfrm>
              <a:off x="7612959" y="1180420"/>
              <a:ext cx="46748" cy="23374"/>
            </a:xfrm>
            <a:custGeom>
              <a:rect b="b" l="l" r="r" t="t"/>
              <a:pathLst>
                <a:path extrusionOk="0" h="442" w="884">
                  <a:moveTo>
                    <a:pt x="832" y="1"/>
                  </a:moveTo>
                  <a:cubicBezTo>
                    <a:pt x="825" y="1"/>
                    <a:pt x="819" y="2"/>
                    <a:pt x="812" y="4"/>
                  </a:cubicBezTo>
                  <a:cubicBezTo>
                    <a:pt x="580" y="85"/>
                    <a:pt x="187" y="263"/>
                    <a:pt x="27" y="361"/>
                  </a:cubicBezTo>
                  <a:cubicBezTo>
                    <a:pt x="9" y="370"/>
                    <a:pt x="0" y="397"/>
                    <a:pt x="18" y="424"/>
                  </a:cubicBezTo>
                  <a:cubicBezTo>
                    <a:pt x="27" y="432"/>
                    <a:pt x="36" y="441"/>
                    <a:pt x="54" y="441"/>
                  </a:cubicBezTo>
                  <a:cubicBezTo>
                    <a:pt x="62" y="441"/>
                    <a:pt x="71" y="441"/>
                    <a:pt x="80" y="432"/>
                  </a:cubicBezTo>
                  <a:cubicBezTo>
                    <a:pt x="232" y="343"/>
                    <a:pt x="616" y="165"/>
                    <a:pt x="848" y="85"/>
                  </a:cubicBezTo>
                  <a:cubicBezTo>
                    <a:pt x="865" y="76"/>
                    <a:pt x="883" y="49"/>
                    <a:pt x="874" y="31"/>
                  </a:cubicBezTo>
                  <a:cubicBezTo>
                    <a:pt x="868" y="11"/>
                    <a:pt x="851" y="1"/>
                    <a:pt x="8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60"/>
            <p:cNvSpPr/>
            <p:nvPr/>
          </p:nvSpPr>
          <p:spPr>
            <a:xfrm>
              <a:off x="7972396" y="933303"/>
              <a:ext cx="451088" cy="242308"/>
            </a:xfrm>
            <a:custGeom>
              <a:rect b="b" l="l" r="r" t="t"/>
              <a:pathLst>
                <a:path extrusionOk="0" h="4582" w="8530">
                  <a:moveTo>
                    <a:pt x="5029" y="0"/>
                  </a:moveTo>
                  <a:cubicBezTo>
                    <a:pt x="4494" y="0"/>
                    <a:pt x="3892" y="227"/>
                    <a:pt x="2873" y="386"/>
                  </a:cubicBezTo>
                  <a:cubicBezTo>
                    <a:pt x="331" y="779"/>
                    <a:pt x="1" y="2429"/>
                    <a:pt x="1937" y="3446"/>
                  </a:cubicBezTo>
                  <a:cubicBezTo>
                    <a:pt x="3192" y="4106"/>
                    <a:pt x="4132" y="4581"/>
                    <a:pt x="5112" y="4581"/>
                  </a:cubicBezTo>
                  <a:cubicBezTo>
                    <a:pt x="5644" y="4581"/>
                    <a:pt x="6187" y="4441"/>
                    <a:pt x="6799" y="4115"/>
                  </a:cubicBezTo>
                  <a:cubicBezTo>
                    <a:pt x="8529" y="3196"/>
                    <a:pt x="7914" y="2037"/>
                    <a:pt x="6585" y="788"/>
                  </a:cubicBezTo>
                  <a:cubicBezTo>
                    <a:pt x="5947" y="188"/>
                    <a:pt x="5516" y="0"/>
                    <a:pt x="50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60"/>
            <p:cNvSpPr/>
            <p:nvPr/>
          </p:nvSpPr>
          <p:spPr>
            <a:xfrm>
              <a:off x="8009202" y="933303"/>
              <a:ext cx="393023" cy="173772"/>
            </a:xfrm>
            <a:custGeom>
              <a:rect b="b" l="l" r="r" t="t"/>
              <a:pathLst>
                <a:path extrusionOk="0" h="3286" w="7432">
                  <a:moveTo>
                    <a:pt x="4333" y="0"/>
                  </a:moveTo>
                  <a:cubicBezTo>
                    <a:pt x="3798" y="0"/>
                    <a:pt x="3196" y="227"/>
                    <a:pt x="2177" y="386"/>
                  </a:cubicBezTo>
                  <a:cubicBezTo>
                    <a:pt x="795" y="600"/>
                    <a:pt x="72" y="1180"/>
                    <a:pt x="1" y="1831"/>
                  </a:cubicBezTo>
                  <a:cubicBezTo>
                    <a:pt x="161" y="1234"/>
                    <a:pt x="1071" y="823"/>
                    <a:pt x="2186" y="654"/>
                  </a:cubicBezTo>
                  <a:cubicBezTo>
                    <a:pt x="3205" y="495"/>
                    <a:pt x="3809" y="268"/>
                    <a:pt x="4346" y="268"/>
                  </a:cubicBezTo>
                  <a:cubicBezTo>
                    <a:pt x="4833" y="268"/>
                    <a:pt x="5264" y="456"/>
                    <a:pt x="5898" y="1055"/>
                  </a:cubicBezTo>
                  <a:cubicBezTo>
                    <a:pt x="6709" y="1814"/>
                    <a:pt x="7120" y="2625"/>
                    <a:pt x="7048" y="3286"/>
                  </a:cubicBezTo>
                  <a:cubicBezTo>
                    <a:pt x="7432" y="2536"/>
                    <a:pt x="6843" y="1689"/>
                    <a:pt x="5889" y="788"/>
                  </a:cubicBezTo>
                  <a:cubicBezTo>
                    <a:pt x="5251" y="188"/>
                    <a:pt x="4820" y="0"/>
                    <a:pt x="43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60"/>
            <p:cNvSpPr/>
            <p:nvPr/>
          </p:nvSpPr>
          <p:spPr>
            <a:xfrm>
              <a:off x="8000476" y="1017385"/>
              <a:ext cx="386201" cy="158224"/>
            </a:xfrm>
            <a:custGeom>
              <a:rect b="b" l="l" r="r" t="t"/>
              <a:pathLst>
                <a:path extrusionOk="0" h="2992" w="7303">
                  <a:moveTo>
                    <a:pt x="219" y="1"/>
                  </a:moveTo>
                  <a:cubicBezTo>
                    <a:pt x="217" y="3"/>
                    <a:pt x="216" y="7"/>
                    <a:pt x="215" y="12"/>
                  </a:cubicBezTo>
                  <a:lnTo>
                    <a:pt x="215" y="12"/>
                  </a:lnTo>
                  <a:cubicBezTo>
                    <a:pt x="217" y="8"/>
                    <a:pt x="218" y="4"/>
                    <a:pt x="219" y="1"/>
                  </a:cubicBezTo>
                  <a:close/>
                  <a:moveTo>
                    <a:pt x="215" y="12"/>
                  </a:moveTo>
                  <a:cubicBezTo>
                    <a:pt x="1" y="616"/>
                    <a:pt x="386" y="1324"/>
                    <a:pt x="1406" y="1856"/>
                  </a:cubicBezTo>
                  <a:cubicBezTo>
                    <a:pt x="2661" y="2516"/>
                    <a:pt x="3601" y="2991"/>
                    <a:pt x="4581" y="2991"/>
                  </a:cubicBezTo>
                  <a:cubicBezTo>
                    <a:pt x="5113" y="2991"/>
                    <a:pt x="5656" y="2851"/>
                    <a:pt x="6268" y="2525"/>
                  </a:cubicBezTo>
                  <a:cubicBezTo>
                    <a:pt x="6883" y="2195"/>
                    <a:pt x="7204" y="1838"/>
                    <a:pt x="7303" y="1455"/>
                  </a:cubicBezTo>
                  <a:lnTo>
                    <a:pt x="7303" y="1455"/>
                  </a:lnTo>
                  <a:cubicBezTo>
                    <a:pt x="7213" y="1696"/>
                    <a:pt x="6856" y="2115"/>
                    <a:pt x="6303" y="2409"/>
                  </a:cubicBezTo>
                  <a:cubicBezTo>
                    <a:pt x="5695" y="2731"/>
                    <a:pt x="5154" y="2869"/>
                    <a:pt x="4625" y="2869"/>
                  </a:cubicBezTo>
                  <a:cubicBezTo>
                    <a:pt x="3642" y="2869"/>
                    <a:pt x="2700" y="2392"/>
                    <a:pt x="1441" y="1731"/>
                  </a:cubicBezTo>
                  <a:cubicBezTo>
                    <a:pt x="518" y="1248"/>
                    <a:pt x="187" y="155"/>
                    <a:pt x="215" y="12"/>
                  </a:cubicBezTo>
                  <a:close/>
                </a:path>
              </a:pathLst>
            </a:custGeom>
            <a:solidFill>
              <a:srgbClr val="CB34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60"/>
            <p:cNvSpPr/>
            <p:nvPr/>
          </p:nvSpPr>
          <p:spPr>
            <a:xfrm>
              <a:off x="8145530" y="1043139"/>
              <a:ext cx="231255" cy="114226"/>
            </a:xfrm>
            <a:custGeom>
              <a:rect b="b" l="l" r="r" t="t"/>
              <a:pathLst>
                <a:path extrusionOk="0" h="2160" w="4373">
                  <a:moveTo>
                    <a:pt x="3521" y="1"/>
                  </a:moveTo>
                  <a:cubicBezTo>
                    <a:pt x="3362" y="1"/>
                    <a:pt x="3200" y="163"/>
                    <a:pt x="2981" y="459"/>
                  </a:cubicBezTo>
                  <a:cubicBezTo>
                    <a:pt x="2490" y="1119"/>
                    <a:pt x="1767" y="1271"/>
                    <a:pt x="768" y="1360"/>
                  </a:cubicBezTo>
                  <a:cubicBezTo>
                    <a:pt x="1" y="1432"/>
                    <a:pt x="215" y="1771"/>
                    <a:pt x="706" y="1967"/>
                  </a:cubicBezTo>
                  <a:cubicBezTo>
                    <a:pt x="1013" y="2092"/>
                    <a:pt x="1339" y="2159"/>
                    <a:pt x="1692" y="2159"/>
                  </a:cubicBezTo>
                  <a:cubicBezTo>
                    <a:pt x="2169" y="2159"/>
                    <a:pt x="2697" y="2037"/>
                    <a:pt x="3302" y="1771"/>
                  </a:cubicBezTo>
                  <a:cubicBezTo>
                    <a:pt x="4354" y="1307"/>
                    <a:pt x="4372" y="923"/>
                    <a:pt x="3899" y="281"/>
                  </a:cubicBezTo>
                  <a:cubicBezTo>
                    <a:pt x="3759" y="90"/>
                    <a:pt x="3640" y="1"/>
                    <a:pt x="3521"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60"/>
            <p:cNvSpPr/>
            <p:nvPr/>
          </p:nvSpPr>
          <p:spPr>
            <a:xfrm>
              <a:off x="8029032" y="969897"/>
              <a:ext cx="295349" cy="138235"/>
            </a:xfrm>
            <a:custGeom>
              <a:rect b="b" l="l" r="r" t="t"/>
              <a:pathLst>
                <a:path extrusionOk="0" h="2614" w="5585">
                  <a:moveTo>
                    <a:pt x="3792" y="1"/>
                  </a:moveTo>
                  <a:cubicBezTo>
                    <a:pt x="3303" y="1"/>
                    <a:pt x="2753" y="159"/>
                    <a:pt x="2213" y="354"/>
                  </a:cubicBezTo>
                  <a:cubicBezTo>
                    <a:pt x="1374" y="649"/>
                    <a:pt x="152" y="390"/>
                    <a:pt x="81" y="1050"/>
                  </a:cubicBezTo>
                  <a:cubicBezTo>
                    <a:pt x="0" y="1719"/>
                    <a:pt x="1196" y="2255"/>
                    <a:pt x="1651" y="2495"/>
                  </a:cubicBezTo>
                  <a:cubicBezTo>
                    <a:pt x="1811" y="2580"/>
                    <a:pt x="1971" y="2613"/>
                    <a:pt x="2135" y="2613"/>
                  </a:cubicBezTo>
                  <a:cubicBezTo>
                    <a:pt x="2607" y="2613"/>
                    <a:pt x="3109" y="2338"/>
                    <a:pt x="3738" y="2246"/>
                  </a:cubicBezTo>
                  <a:cubicBezTo>
                    <a:pt x="5032" y="2058"/>
                    <a:pt x="4675" y="1550"/>
                    <a:pt x="5299" y="1202"/>
                  </a:cubicBezTo>
                  <a:cubicBezTo>
                    <a:pt x="5585" y="1050"/>
                    <a:pt x="5166" y="497"/>
                    <a:pt x="4532" y="167"/>
                  </a:cubicBezTo>
                  <a:cubicBezTo>
                    <a:pt x="4313" y="49"/>
                    <a:pt x="4062" y="1"/>
                    <a:pt x="3792"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60"/>
            <p:cNvSpPr/>
            <p:nvPr/>
          </p:nvSpPr>
          <p:spPr>
            <a:xfrm>
              <a:off x="7957377" y="1040494"/>
              <a:ext cx="407142" cy="259917"/>
            </a:xfrm>
            <a:custGeom>
              <a:rect b="b" l="l" r="r" t="t"/>
              <a:pathLst>
                <a:path extrusionOk="0" h="4915" w="7699">
                  <a:moveTo>
                    <a:pt x="2360" y="8"/>
                  </a:moveTo>
                  <a:cubicBezTo>
                    <a:pt x="488" y="8"/>
                    <a:pt x="1" y="1310"/>
                    <a:pt x="1346" y="2695"/>
                  </a:cubicBezTo>
                  <a:cubicBezTo>
                    <a:pt x="2661" y="4040"/>
                    <a:pt x="3544" y="4914"/>
                    <a:pt x="5001" y="4914"/>
                  </a:cubicBezTo>
                  <a:cubicBezTo>
                    <a:pt x="5236" y="4914"/>
                    <a:pt x="5485" y="4892"/>
                    <a:pt x="5753" y="4845"/>
                  </a:cubicBezTo>
                  <a:cubicBezTo>
                    <a:pt x="7698" y="4506"/>
                    <a:pt x="7466" y="3221"/>
                    <a:pt x="6592" y="1606"/>
                  </a:cubicBezTo>
                  <a:cubicBezTo>
                    <a:pt x="5709" y="1"/>
                    <a:pt x="5129" y="393"/>
                    <a:pt x="3184" y="81"/>
                  </a:cubicBezTo>
                  <a:cubicBezTo>
                    <a:pt x="2885" y="32"/>
                    <a:pt x="2610" y="8"/>
                    <a:pt x="2360" y="8"/>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60"/>
            <p:cNvSpPr/>
            <p:nvPr/>
          </p:nvSpPr>
          <p:spPr>
            <a:xfrm>
              <a:off x="7992702" y="1040494"/>
              <a:ext cx="361875" cy="229827"/>
            </a:xfrm>
            <a:custGeom>
              <a:rect b="b" l="l" r="r" t="t"/>
              <a:pathLst>
                <a:path extrusionOk="0" h="4346" w="6843">
                  <a:moveTo>
                    <a:pt x="1695" y="10"/>
                  </a:moveTo>
                  <a:cubicBezTo>
                    <a:pt x="792" y="10"/>
                    <a:pt x="210" y="308"/>
                    <a:pt x="0" y="777"/>
                  </a:cubicBezTo>
                  <a:cubicBezTo>
                    <a:pt x="238" y="415"/>
                    <a:pt x="794" y="254"/>
                    <a:pt x="1488" y="254"/>
                  </a:cubicBezTo>
                  <a:cubicBezTo>
                    <a:pt x="1786" y="254"/>
                    <a:pt x="2110" y="283"/>
                    <a:pt x="2445" y="340"/>
                  </a:cubicBezTo>
                  <a:cubicBezTo>
                    <a:pt x="4390" y="652"/>
                    <a:pt x="4978" y="259"/>
                    <a:pt x="5853" y="1865"/>
                  </a:cubicBezTo>
                  <a:cubicBezTo>
                    <a:pt x="6379" y="2838"/>
                    <a:pt x="6522" y="3748"/>
                    <a:pt x="6245" y="4345"/>
                  </a:cubicBezTo>
                  <a:cubicBezTo>
                    <a:pt x="6843" y="3748"/>
                    <a:pt x="6549" y="2766"/>
                    <a:pt x="5924" y="1606"/>
                  </a:cubicBezTo>
                  <a:cubicBezTo>
                    <a:pt x="5041" y="1"/>
                    <a:pt x="4461" y="393"/>
                    <a:pt x="2516" y="81"/>
                  </a:cubicBezTo>
                  <a:cubicBezTo>
                    <a:pt x="2219" y="33"/>
                    <a:pt x="1945" y="10"/>
                    <a:pt x="1695" y="1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60"/>
            <p:cNvSpPr/>
            <p:nvPr/>
          </p:nvSpPr>
          <p:spPr>
            <a:xfrm>
              <a:off x="7978160" y="1070214"/>
              <a:ext cx="353308" cy="230198"/>
            </a:xfrm>
            <a:custGeom>
              <a:rect b="b" l="l" r="r" t="t"/>
              <a:pathLst>
                <a:path extrusionOk="0" h="4353" w="6681">
                  <a:moveTo>
                    <a:pt x="409" y="1"/>
                  </a:moveTo>
                  <a:lnTo>
                    <a:pt x="409" y="1"/>
                  </a:lnTo>
                  <a:cubicBezTo>
                    <a:pt x="407" y="3"/>
                    <a:pt x="404" y="6"/>
                    <a:pt x="401" y="11"/>
                  </a:cubicBezTo>
                  <a:lnTo>
                    <a:pt x="401" y="11"/>
                  </a:lnTo>
                  <a:cubicBezTo>
                    <a:pt x="404" y="7"/>
                    <a:pt x="407" y="4"/>
                    <a:pt x="409" y="1"/>
                  </a:cubicBezTo>
                  <a:close/>
                  <a:moveTo>
                    <a:pt x="401" y="11"/>
                  </a:moveTo>
                  <a:cubicBezTo>
                    <a:pt x="1" y="520"/>
                    <a:pt x="156" y="1317"/>
                    <a:pt x="953" y="2133"/>
                  </a:cubicBezTo>
                  <a:cubicBezTo>
                    <a:pt x="2268" y="3478"/>
                    <a:pt x="3151" y="4352"/>
                    <a:pt x="4608" y="4352"/>
                  </a:cubicBezTo>
                  <a:cubicBezTo>
                    <a:pt x="4843" y="4352"/>
                    <a:pt x="5092" y="4330"/>
                    <a:pt x="5360" y="4283"/>
                  </a:cubicBezTo>
                  <a:cubicBezTo>
                    <a:pt x="6056" y="4158"/>
                    <a:pt x="6476" y="3917"/>
                    <a:pt x="6681" y="3578"/>
                  </a:cubicBezTo>
                  <a:lnTo>
                    <a:pt x="6681" y="3578"/>
                  </a:lnTo>
                  <a:cubicBezTo>
                    <a:pt x="6520" y="3783"/>
                    <a:pt x="6056" y="4069"/>
                    <a:pt x="5432" y="4176"/>
                  </a:cubicBezTo>
                  <a:cubicBezTo>
                    <a:pt x="5162" y="4223"/>
                    <a:pt x="4911" y="4246"/>
                    <a:pt x="4676" y="4246"/>
                  </a:cubicBezTo>
                  <a:cubicBezTo>
                    <a:pt x="3221" y="4246"/>
                    <a:pt x="2338" y="3377"/>
                    <a:pt x="1025" y="2026"/>
                  </a:cubicBezTo>
                  <a:cubicBezTo>
                    <a:pt x="300" y="1284"/>
                    <a:pt x="326" y="142"/>
                    <a:pt x="401" y="11"/>
                  </a:cubicBezTo>
                  <a:close/>
                </a:path>
              </a:pathLst>
            </a:custGeom>
            <a:solidFill>
              <a:srgbClr val="CB34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60"/>
            <p:cNvSpPr/>
            <p:nvPr/>
          </p:nvSpPr>
          <p:spPr>
            <a:xfrm>
              <a:off x="8097355" y="1193534"/>
              <a:ext cx="225650" cy="87309"/>
            </a:xfrm>
            <a:custGeom>
              <a:rect b="b" l="l" r="r" t="t"/>
              <a:pathLst>
                <a:path extrusionOk="0" h="1651" w="4267">
                  <a:moveTo>
                    <a:pt x="3664" y="1"/>
                  </a:moveTo>
                  <a:cubicBezTo>
                    <a:pt x="3522" y="1"/>
                    <a:pt x="3339" y="100"/>
                    <a:pt x="3089" y="274"/>
                  </a:cubicBezTo>
                  <a:cubicBezTo>
                    <a:pt x="2730" y="532"/>
                    <a:pt x="2351" y="628"/>
                    <a:pt x="1928" y="628"/>
                  </a:cubicBezTo>
                  <a:cubicBezTo>
                    <a:pt x="1560" y="628"/>
                    <a:pt x="1158" y="556"/>
                    <a:pt x="707" y="452"/>
                  </a:cubicBezTo>
                  <a:cubicBezTo>
                    <a:pt x="577" y="421"/>
                    <a:pt x="473" y="408"/>
                    <a:pt x="392" y="408"/>
                  </a:cubicBezTo>
                  <a:cubicBezTo>
                    <a:pt x="0" y="408"/>
                    <a:pt x="125" y="725"/>
                    <a:pt x="457" y="1005"/>
                  </a:cubicBezTo>
                  <a:cubicBezTo>
                    <a:pt x="953" y="1420"/>
                    <a:pt x="1578" y="1650"/>
                    <a:pt x="2434" y="1650"/>
                  </a:cubicBezTo>
                  <a:cubicBezTo>
                    <a:pt x="2610" y="1650"/>
                    <a:pt x="2795" y="1640"/>
                    <a:pt x="2990" y="1621"/>
                  </a:cubicBezTo>
                  <a:cubicBezTo>
                    <a:pt x="4132" y="1505"/>
                    <a:pt x="4266" y="1157"/>
                    <a:pt x="4016" y="399"/>
                  </a:cubicBezTo>
                  <a:cubicBezTo>
                    <a:pt x="3927" y="122"/>
                    <a:pt x="3821" y="1"/>
                    <a:pt x="3664"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60"/>
            <p:cNvSpPr/>
            <p:nvPr/>
          </p:nvSpPr>
          <p:spPr>
            <a:xfrm>
              <a:off x="8002115" y="1070690"/>
              <a:ext cx="291647" cy="139240"/>
            </a:xfrm>
            <a:custGeom>
              <a:rect b="b" l="l" r="r" t="t"/>
              <a:pathLst>
                <a:path extrusionOk="0" h="2633" w="5515">
                  <a:moveTo>
                    <a:pt x="788" y="0"/>
                  </a:moveTo>
                  <a:cubicBezTo>
                    <a:pt x="554" y="0"/>
                    <a:pt x="372" y="67"/>
                    <a:pt x="277" y="268"/>
                  </a:cubicBezTo>
                  <a:cubicBezTo>
                    <a:pt x="1" y="875"/>
                    <a:pt x="964" y="1758"/>
                    <a:pt x="1321" y="2124"/>
                  </a:cubicBezTo>
                  <a:cubicBezTo>
                    <a:pt x="1821" y="2632"/>
                    <a:pt x="2543" y="2391"/>
                    <a:pt x="3391" y="2534"/>
                  </a:cubicBezTo>
                  <a:cubicBezTo>
                    <a:pt x="3589" y="2569"/>
                    <a:pt x="3753" y="2584"/>
                    <a:pt x="3890" y="2584"/>
                  </a:cubicBezTo>
                  <a:cubicBezTo>
                    <a:pt x="4641" y="2584"/>
                    <a:pt x="4605" y="2139"/>
                    <a:pt x="5193" y="2026"/>
                  </a:cubicBezTo>
                  <a:cubicBezTo>
                    <a:pt x="5514" y="1972"/>
                    <a:pt x="5291" y="1321"/>
                    <a:pt x="4791" y="804"/>
                  </a:cubicBezTo>
                  <a:cubicBezTo>
                    <a:pt x="4349" y="345"/>
                    <a:pt x="3588" y="257"/>
                    <a:pt x="2796" y="257"/>
                  </a:cubicBezTo>
                  <a:cubicBezTo>
                    <a:pt x="2709" y="257"/>
                    <a:pt x="2622" y="258"/>
                    <a:pt x="2534" y="259"/>
                  </a:cubicBezTo>
                  <a:cubicBezTo>
                    <a:pt x="2522" y="260"/>
                    <a:pt x="2509" y="260"/>
                    <a:pt x="2496" y="260"/>
                  </a:cubicBezTo>
                  <a:cubicBezTo>
                    <a:pt x="1909" y="260"/>
                    <a:pt x="1248" y="0"/>
                    <a:pt x="788"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60"/>
            <p:cNvSpPr/>
            <p:nvPr/>
          </p:nvSpPr>
          <p:spPr>
            <a:xfrm>
              <a:off x="7897621" y="1141552"/>
              <a:ext cx="373932" cy="280330"/>
            </a:xfrm>
            <a:custGeom>
              <a:rect b="b" l="l" r="r" t="t"/>
              <a:pathLst>
                <a:path extrusionOk="0" h="5301" w="7071">
                  <a:moveTo>
                    <a:pt x="1941" y="1"/>
                  </a:moveTo>
                  <a:cubicBezTo>
                    <a:pt x="451" y="1"/>
                    <a:pt x="1" y="1142"/>
                    <a:pt x="1031" y="2559"/>
                  </a:cubicBezTo>
                  <a:cubicBezTo>
                    <a:pt x="2288" y="4267"/>
                    <a:pt x="3090" y="5301"/>
                    <a:pt x="4943" y="5301"/>
                  </a:cubicBezTo>
                  <a:cubicBezTo>
                    <a:pt x="4997" y="5301"/>
                    <a:pt x="5052" y="5300"/>
                    <a:pt x="5108" y="5298"/>
                  </a:cubicBezTo>
                  <a:cubicBezTo>
                    <a:pt x="7071" y="5235"/>
                    <a:pt x="7026" y="3924"/>
                    <a:pt x="6384" y="2211"/>
                  </a:cubicBezTo>
                  <a:cubicBezTo>
                    <a:pt x="5733" y="498"/>
                    <a:pt x="5099" y="802"/>
                    <a:pt x="3226" y="222"/>
                  </a:cubicBezTo>
                  <a:cubicBezTo>
                    <a:pt x="2739" y="70"/>
                    <a:pt x="2308" y="1"/>
                    <a:pt x="19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60"/>
            <p:cNvSpPr/>
            <p:nvPr/>
          </p:nvSpPr>
          <p:spPr>
            <a:xfrm>
              <a:off x="7930884" y="1141710"/>
              <a:ext cx="336914" cy="262086"/>
            </a:xfrm>
            <a:custGeom>
              <a:rect b="b" l="l" r="r" t="t"/>
              <a:pathLst>
                <a:path extrusionOk="0" h="4956" w="6371">
                  <a:moveTo>
                    <a:pt x="1310" y="0"/>
                  </a:moveTo>
                  <a:cubicBezTo>
                    <a:pt x="670" y="0"/>
                    <a:pt x="222" y="210"/>
                    <a:pt x="1" y="567"/>
                  </a:cubicBezTo>
                  <a:cubicBezTo>
                    <a:pt x="214" y="321"/>
                    <a:pt x="586" y="213"/>
                    <a:pt x="1045" y="213"/>
                  </a:cubicBezTo>
                  <a:cubicBezTo>
                    <a:pt x="1471" y="213"/>
                    <a:pt x="1971" y="306"/>
                    <a:pt x="2490" y="469"/>
                  </a:cubicBezTo>
                  <a:cubicBezTo>
                    <a:pt x="4363" y="1048"/>
                    <a:pt x="4997" y="736"/>
                    <a:pt x="5648" y="2458"/>
                  </a:cubicBezTo>
                  <a:cubicBezTo>
                    <a:pt x="6040" y="3484"/>
                    <a:pt x="6049" y="4403"/>
                    <a:pt x="5692" y="4956"/>
                  </a:cubicBezTo>
                  <a:cubicBezTo>
                    <a:pt x="6370" y="4456"/>
                    <a:pt x="6219" y="3439"/>
                    <a:pt x="5755" y="2208"/>
                  </a:cubicBezTo>
                  <a:cubicBezTo>
                    <a:pt x="5104" y="495"/>
                    <a:pt x="4470" y="799"/>
                    <a:pt x="2597" y="219"/>
                  </a:cubicBezTo>
                  <a:cubicBezTo>
                    <a:pt x="2109" y="69"/>
                    <a:pt x="1678" y="0"/>
                    <a:pt x="13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60"/>
            <p:cNvSpPr/>
            <p:nvPr/>
          </p:nvSpPr>
          <p:spPr>
            <a:xfrm>
              <a:off x="7914438" y="1161276"/>
              <a:ext cx="327396" cy="260605"/>
            </a:xfrm>
            <a:custGeom>
              <a:rect b="b" l="l" r="r" t="t"/>
              <a:pathLst>
                <a:path extrusionOk="0" h="4928" w="6191">
                  <a:moveTo>
                    <a:pt x="472" y="0"/>
                  </a:moveTo>
                  <a:cubicBezTo>
                    <a:pt x="470" y="2"/>
                    <a:pt x="467" y="5"/>
                    <a:pt x="463" y="9"/>
                  </a:cubicBezTo>
                  <a:lnTo>
                    <a:pt x="463" y="9"/>
                  </a:lnTo>
                  <a:cubicBezTo>
                    <a:pt x="466" y="6"/>
                    <a:pt x="469" y="3"/>
                    <a:pt x="472" y="0"/>
                  </a:cubicBezTo>
                  <a:close/>
                  <a:moveTo>
                    <a:pt x="463" y="9"/>
                  </a:moveTo>
                  <a:cubicBezTo>
                    <a:pt x="0" y="457"/>
                    <a:pt x="40" y="1264"/>
                    <a:pt x="713" y="2186"/>
                  </a:cubicBezTo>
                  <a:cubicBezTo>
                    <a:pt x="1970" y="3894"/>
                    <a:pt x="2772" y="4928"/>
                    <a:pt x="4625" y="4928"/>
                  </a:cubicBezTo>
                  <a:cubicBezTo>
                    <a:pt x="4679" y="4928"/>
                    <a:pt x="4734" y="4927"/>
                    <a:pt x="4790" y="4925"/>
                  </a:cubicBezTo>
                  <a:cubicBezTo>
                    <a:pt x="5495" y="4898"/>
                    <a:pt x="5941" y="4720"/>
                    <a:pt x="6191" y="4416"/>
                  </a:cubicBezTo>
                  <a:lnTo>
                    <a:pt x="6191" y="4416"/>
                  </a:lnTo>
                  <a:cubicBezTo>
                    <a:pt x="6003" y="4586"/>
                    <a:pt x="5504" y="4809"/>
                    <a:pt x="4870" y="4836"/>
                  </a:cubicBezTo>
                  <a:cubicBezTo>
                    <a:pt x="4815" y="4837"/>
                    <a:pt x="4760" y="4838"/>
                    <a:pt x="4706" y="4838"/>
                  </a:cubicBezTo>
                  <a:cubicBezTo>
                    <a:pt x="2861" y="4838"/>
                    <a:pt x="2059" y="3804"/>
                    <a:pt x="802" y="2088"/>
                  </a:cubicBezTo>
                  <a:cubicBezTo>
                    <a:pt x="189" y="1250"/>
                    <a:pt x="370" y="128"/>
                    <a:pt x="463" y="9"/>
                  </a:cubicBezTo>
                  <a:close/>
                </a:path>
              </a:pathLst>
            </a:custGeom>
            <a:solidFill>
              <a:srgbClr val="CB34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60"/>
            <p:cNvSpPr/>
            <p:nvPr/>
          </p:nvSpPr>
          <p:spPr>
            <a:xfrm>
              <a:off x="8016816" y="1320609"/>
              <a:ext cx="217030" cy="83396"/>
            </a:xfrm>
            <a:custGeom>
              <a:rect b="b" l="l" r="r" t="t"/>
              <a:pathLst>
                <a:path extrusionOk="0" h="1577" w="4104">
                  <a:moveTo>
                    <a:pt x="303" y="0"/>
                  </a:moveTo>
                  <a:cubicBezTo>
                    <a:pt x="1" y="0"/>
                    <a:pt x="89" y="308"/>
                    <a:pt x="356" y="609"/>
                  </a:cubicBezTo>
                  <a:cubicBezTo>
                    <a:pt x="874" y="1189"/>
                    <a:pt x="1623" y="1528"/>
                    <a:pt x="2774" y="1573"/>
                  </a:cubicBezTo>
                  <a:cubicBezTo>
                    <a:pt x="2842" y="1576"/>
                    <a:pt x="2907" y="1577"/>
                    <a:pt x="2968" y="1577"/>
                  </a:cubicBezTo>
                  <a:cubicBezTo>
                    <a:pt x="3946" y="1577"/>
                    <a:pt x="4104" y="1241"/>
                    <a:pt x="3969" y="502"/>
                  </a:cubicBezTo>
                  <a:cubicBezTo>
                    <a:pt x="3913" y="186"/>
                    <a:pt x="3813" y="53"/>
                    <a:pt x="3630" y="53"/>
                  </a:cubicBezTo>
                  <a:cubicBezTo>
                    <a:pt x="3494" y="53"/>
                    <a:pt x="3312" y="127"/>
                    <a:pt x="3068" y="253"/>
                  </a:cubicBezTo>
                  <a:cubicBezTo>
                    <a:pt x="2779" y="399"/>
                    <a:pt x="2494" y="461"/>
                    <a:pt x="2199" y="461"/>
                  </a:cubicBezTo>
                  <a:cubicBezTo>
                    <a:pt x="1738" y="461"/>
                    <a:pt x="1252" y="310"/>
                    <a:pt x="686" y="92"/>
                  </a:cubicBezTo>
                  <a:cubicBezTo>
                    <a:pt x="519" y="28"/>
                    <a:pt x="393" y="0"/>
                    <a:pt x="303"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60"/>
            <p:cNvSpPr/>
            <p:nvPr/>
          </p:nvSpPr>
          <p:spPr>
            <a:xfrm>
              <a:off x="7935167" y="1166988"/>
              <a:ext cx="280753" cy="159758"/>
            </a:xfrm>
            <a:custGeom>
              <a:rect b="b" l="l" r="r" t="t"/>
              <a:pathLst>
                <a:path extrusionOk="0" h="3021" w="5309">
                  <a:moveTo>
                    <a:pt x="770" y="1"/>
                  </a:moveTo>
                  <a:cubicBezTo>
                    <a:pt x="601" y="1"/>
                    <a:pt x="462" y="57"/>
                    <a:pt x="366" y="205"/>
                  </a:cubicBezTo>
                  <a:cubicBezTo>
                    <a:pt x="0" y="767"/>
                    <a:pt x="839" y="1775"/>
                    <a:pt x="1142" y="2185"/>
                  </a:cubicBezTo>
                  <a:cubicBezTo>
                    <a:pt x="1561" y="2765"/>
                    <a:pt x="2311" y="2622"/>
                    <a:pt x="3131" y="2890"/>
                  </a:cubicBezTo>
                  <a:cubicBezTo>
                    <a:pt x="3431" y="2984"/>
                    <a:pt x="3653" y="3020"/>
                    <a:pt x="3828" y="3020"/>
                  </a:cubicBezTo>
                  <a:cubicBezTo>
                    <a:pt x="4379" y="3020"/>
                    <a:pt x="4451" y="2658"/>
                    <a:pt x="4987" y="2631"/>
                  </a:cubicBezTo>
                  <a:cubicBezTo>
                    <a:pt x="5308" y="2622"/>
                    <a:pt x="5183" y="1944"/>
                    <a:pt x="4764" y="1364"/>
                  </a:cubicBezTo>
                  <a:cubicBezTo>
                    <a:pt x="4345" y="793"/>
                    <a:pt x="3479" y="615"/>
                    <a:pt x="2596" y="517"/>
                  </a:cubicBezTo>
                  <a:cubicBezTo>
                    <a:pt x="1945" y="438"/>
                    <a:pt x="1242" y="1"/>
                    <a:pt x="770"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7" name="Google Shape;2347;p60"/>
          <p:cNvGrpSpPr/>
          <p:nvPr/>
        </p:nvGrpSpPr>
        <p:grpSpPr>
          <a:xfrm>
            <a:off x="2813830" y="1322700"/>
            <a:ext cx="5816400" cy="3037825"/>
            <a:chOff x="2571605" y="1569050"/>
            <a:chExt cx="5816400" cy="3037825"/>
          </a:xfrm>
        </p:grpSpPr>
        <p:cxnSp>
          <p:nvCxnSpPr>
            <p:cNvPr id="2348" name="Google Shape;2348;p60"/>
            <p:cNvCxnSpPr>
              <a:stCxn id="2349" idx="1"/>
            </p:cNvCxnSpPr>
            <p:nvPr/>
          </p:nvCxnSpPr>
          <p:spPr>
            <a:xfrm flipH="1">
              <a:off x="2571605" y="2020850"/>
              <a:ext cx="2860200" cy="255600"/>
            </a:xfrm>
            <a:prstGeom prst="bentConnector3">
              <a:avLst>
                <a:gd fmla="val 50000" name="adj1"/>
              </a:avLst>
            </a:prstGeom>
            <a:noFill/>
            <a:ln cap="flat" cmpd="sng" w="19050">
              <a:solidFill>
                <a:schemeClr val="dk2"/>
              </a:solidFill>
              <a:prstDash val="solid"/>
              <a:round/>
              <a:headEnd len="med" w="med" type="none"/>
              <a:tailEnd len="med" w="med" type="oval"/>
            </a:ln>
          </p:spPr>
        </p:cxnSp>
        <p:cxnSp>
          <p:nvCxnSpPr>
            <p:cNvPr id="2350" name="Google Shape;2350;p60"/>
            <p:cNvCxnSpPr>
              <a:stCxn id="2351" idx="1"/>
            </p:cNvCxnSpPr>
            <p:nvPr/>
          </p:nvCxnSpPr>
          <p:spPr>
            <a:xfrm rot="10800000">
              <a:off x="2736905" y="2780163"/>
              <a:ext cx="1835100" cy="307800"/>
            </a:xfrm>
            <a:prstGeom prst="bentConnector3">
              <a:avLst>
                <a:gd fmla="val 50000" name="adj1"/>
              </a:avLst>
            </a:prstGeom>
            <a:noFill/>
            <a:ln cap="flat" cmpd="sng" w="19050">
              <a:solidFill>
                <a:schemeClr val="dk2"/>
              </a:solidFill>
              <a:prstDash val="solid"/>
              <a:round/>
              <a:headEnd len="med" w="med" type="none"/>
              <a:tailEnd len="med" w="med" type="oval"/>
            </a:ln>
          </p:spPr>
        </p:cxnSp>
        <p:cxnSp>
          <p:nvCxnSpPr>
            <p:cNvPr id="2352" name="Google Shape;2352;p60"/>
            <p:cNvCxnSpPr/>
            <p:nvPr/>
          </p:nvCxnSpPr>
          <p:spPr>
            <a:xfrm rot="10800000">
              <a:off x="3058205" y="4040175"/>
              <a:ext cx="2373600" cy="114900"/>
            </a:xfrm>
            <a:prstGeom prst="bentConnector3">
              <a:avLst>
                <a:gd fmla="val 50000" name="adj1"/>
              </a:avLst>
            </a:prstGeom>
            <a:noFill/>
            <a:ln cap="flat" cmpd="sng" w="19050">
              <a:solidFill>
                <a:schemeClr val="dk2"/>
              </a:solidFill>
              <a:prstDash val="solid"/>
              <a:round/>
              <a:headEnd len="med" w="med" type="none"/>
              <a:tailEnd len="med" w="med" type="oval"/>
            </a:ln>
          </p:spPr>
        </p:cxnSp>
        <p:sp>
          <p:nvSpPr>
            <p:cNvPr id="2353" name="Google Shape;2353;p60"/>
            <p:cNvSpPr/>
            <p:nvPr/>
          </p:nvSpPr>
          <p:spPr>
            <a:xfrm>
              <a:off x="5431805" y="3703275"/>
              <a:ext cx="2956200" cy="903600"/>
            </a:xfrm>
            <a:prstGeom prst="roundRect">
              <a:avLst>
                <a:gd fmla="val 16667" name="adj"/>
              </a:avLst>
            </a:prstGeom>
            <a:solidFill>
              <a:schemeClr val="lt2"/>
            </a:solidFill>
            <a:ln cap="flat" cmpd="sng" w="76200">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60"/>
            <p:cNvSpPr/>
            <p:nvPr/>
          </p:nvSpPr>
          <p:spPr>
            <a:xfrm>
              <a:off x="5431805" y="1569050"/>
              <a:ext cx="2956200" cy="903600"/>
            </a:xfrm>
            <a:prstGeom prst="roundRect">
              <a:avLst>
                <a:gd fmla="val 16667" name="adj"/>
              </a:avLst>
            </a:prstGeom>
            <a:solidFill>
              <a:schemeClr val="lt2"/>
            </a:solidFill>
            <a:ln cap="flat" cmpd="sng" w="76200">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naheim"/>
                <a:ea typeface="Anaheim"/>
                <a:cs typeface="Anaheim"/>
                <a:sym typeface="Anaheim"/>
              </a:endParaRPr>
            </a:p>
          </p:txBody>
        </p:sp>
        <p:sp>
          <p:nvSpPr>
            <p:cNvPr id="2351" name="Google Shape;2351;p60"/>
            <p:cNvSpPr/>
            <p:nvPr/>
          </p:nvSpPr>
          <p:spPr>
            <a:xfrm>
              <a:off x="4572005" y="2636163"/>
              <a:ext cx="2956200" cy="903600"/>
            </a:xfrm>
            <a:prstGeom prst="roundRect">
              <a:avLst>
                <a:gd fmla="val 16667" name="adj"/>
              </a:avLst>
            </a:prstGeom>
            <a:solidFill>
              <a:schemeClr val="lt2"/>
            </a:solidFill>
            <a:ln cap="flat" cmpd="sng" w="76200">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4" name="Google Shape;2354;p60"/>
          <p:cNvGrpSpPr/>
          <p:nvPr/>
        </p:nvGrpSpPr>
        <p:grpSpPr>
          <a:xfrm>
            <a:off x="6385875" y="3500688"/>
            <a:ext cx="2244338" cy="816092"/>
            <a:chOff x="-1974551" y="3633609"/>
            <a:chExt cx="2117700" cy="897199"/>
          </a:xfrm>
        </p:grpSpPr>
        <p:sp>
          <p:nvSpPr>
            <p:cNvPr id="2355" name="Google Shape;2355;p60"/>
            <p:cNvSpPr txBox="1"/>
            <p:nvPr/>
          </p:nvSpPr>
          <p:spPr>
            <a:xfrm>
              <a:off x="-1974551" y="3633609"/>
              <a:ext cx="2117700" cy="34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chemeClr val="lt1"/>
                  </a:solidFill>
                  <a:latin typeface="Anaheim"/>
                  <a:ea typeface="Anaheim"/>
                  <a:cs typeface="Anaheim"/>
                  <a:sym typeface="Anaheim"/>
                </a:rPr>
                <a:t>Authentic Cooking</a:t>
              </a:r>
              <a:endParaRPr b="1" sz="1600">
                <a:solidFill>
                  <a:schemeClr val="lt1"/>
                </a:solidFill>
                <a:latin typeface="Anaheim"/>
                <a:ea typeface="Anaheim"/>
                <a:cs typeface="Anaheim"/>
                <a:sym typeface="Anaheim"/>
              </a:endParaRPr>
            </a:p>
          </p:txBody>
        </p:sp>
        <p:sp>
          <p:nvSpPr>
            <p:cNvPr id="2356" name="Google Shape;2356;p60"/>
            <p:cNvSpPr txBox="1"/>
            <p:nvPr/>
          </p:nvSpPr>
          <p:spPr>
            <a:xfrm>
              <a:off x="-1887037" y="3912508"/>
              <a:ext cx="1725300" cy="61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dk2"/>
                  </a:solidFill>
                  <a:latin typeface="Anaheim"/>
                  <a:ea typeface="Anaheim"/>
                  <a:cs typeface="Anaheim"/>
                  <a:sym typeface="Anaheim"/>
                </a:rPr>
                <a:t>Through recipes the user finds and/or saves.</a:t>
              </a:r>
              <a:endParaRPr b="1" sz="1200">
                <a:solidFill>
                  <a:schemeClr val="dk2"/>
                </a:solidFill>
                <a:latin typeface="Anaheim"/>
                <a:ea typeface="Anaheim"/>
                <a:cs typeface="Anaheim"/>
                <a:sym typeface="Anaheim"/>
              </a:endParaRPr>
            </a:p>
          </p:txBody>
        </p:sp>
      </p:grpSp>
      <p:grpSp>
        <p:nvGrpSpPr>
          <p:cNvPr id="2357" name="Google Shape;2357;p60"/>
          <p:cNvGrpSpPr/>
          <p:nvPr/>
        </p:nvGrpSpPr>
        <p:grpSpPr>
          <a:xfrm>
            <a:off x="5627643" y="2433552"/>
            <a:ext cx="1828432" cy="816044"/>
            <a:chOff x="-2082449" y="2525828"/>
            <a:chExt cx="1980322" cy="897146"/>
          </a:xfrm>
        </p:grpSpPr>
        <p:sp>
          <p:nvSpPr>
            <p:cNvPr id="2358" name="Google Shape;2358;p60"/>
            <p:cNvSpPr txBox="1"/>
            <p:nvPr/>
          </p:nvSpPr>
          <p:spPr>
            <a:xfrm>
              <a:off x="-2082427" y="2525828"/>
              <a:ext cx="1980300" cy="34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Anaheim"/>
                  <a:ea typeface="Anaheim"/>
                  <a:cs typeface="Anaheim"/>
                  <a:sym typeface="Anaheim"/>
                </a:rPr>
                <a:t>Contextualise</a:t>
              </a:r>
              <a:endParaRPr b="1" sz="1800">
                <a:solidFill>
                  <a:schemeClr val="lt1"/>
                </a:solidFill>
                <a:latin typeface="Anaheim"/>
                <a:ea typeface="Anaheim"/>
                <a:cs typeface="Anaheim"/>
                <a:sym typeface="Anaheim"/>
              </a:endParaRPr>
            </a:p>
          </p:txBody>
        </p:sp>
        <p:sp>
          <p:nvSpPr>
            <p:cNvPr id="2359" name="Google Shape;2359;p60"/>
            <p:cNvSpPr txBox="1"/>
            <p:nvPr/>
          </p:nvSpPr>
          <p:spPr>
            <a:xfrm>
              <a:off x="-2082449" y="2804674"/>
              <a:ext cx="1980300" cy="61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dk2"/>
                  </a:solidFill>
                  <a:latin typeface="Anaheim"/>
                  <a:ea typeface="Anaheim"/>
                  <a:cs typeface="Anaheim"/>
                  <a:sym typeface="Anaheim"/>
                </a:rPr>
                <a:t>Using the information provided in the app.</a:t>
              </a:r>
              <a:endParaRPr b="1" sz="1200">
                <a:solidFill>
                  <a:schemeClr val="dk2"/>
                </a:solidFill>
                <a:latin typeface="Anaheim"/>
                <a:ea typeface="Anaheim"/>
                <a:cs typeface="Anaheim"/>
                <a:sym typeface="Anaheim"/>
              </a:endParaRPr>
            </a:p>
          </p:txBody>
        </p:sp>
      </p:grpSp>
      <p:grpSp>
        <p:nvGrpSpPr>
          <p:cNvPr id="2360" name="Google Shape;2360;p60"/>
          <p:cNvGrpSpPr/>
          <p:nvPr/>
        </p:nvGrpSpPr>
        <p:grpSpPr>
          <a:xfrm>
            <a:off x="6541852" y="1366466"/>
            <a:ext cx="1828376" cy="815967"/>
            <a:chOff x="1471950" y="1597887"/>
            <a:chExt cx="1801533" cy="803988"/>
          </a:xfrm>
        </p:grpSpPr>
        <p:sp>
          <p:nvSpPr>
            <p:cNvPr id="2361" name="Google Shape;2361;p60"/>
            <p:cNvSpPr txBox="1"/>
            <p:nvPr/>
          </p:nvSpPr>
          <p:spPr>
            <a:xfrm>
              <a:off x="1471983" y="1597887"/>
              <a:ext cx="1801500" cy="31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800">
                  <a:solidFill>
                    <a:schemeClr val="lt1"/>
                  </a:solidFill>
                  <a:latin typeface="Anaheim"/>
                  <a:ea typeface="Anaheim"/>
                  <a:cs typeface="Anaheim"/>
                  <a:sym typeface="Anaheim"/>
                </a:rPr>
                <a:t>Search</a:t>
              </a:r>
              <a:endParaRPr b="1" sz="1800">
                <a:solidFill>
                  <a:schemeClr val="lt1"/>
                </a:solidFill>
                <a:latin typeface="Anaheim"/>
                <a:ea typeface="Anaheim"/>
                <a:cs typeface="Anaheim"/>
                <a:sym typeface="Anaheim"/>
              </a:endParaRPr>
            </a:p>
          </p:txBody>
        </p:sp>
        <p:sp>
          <p:nvSpPr>
            <p:cNvPr id="2362" name="Google Shape;2362;p60"/>
            <p:cNvSpPr txBox="1"/>
            <p:nvPr/>
          </p:nvSpPr>
          <p:spPr>
            <a:xfrm>
              <a:off x="1471950" y="1847775"/>
              <a:ext cx="1801500" cy="55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dk2"/>
                  </a:solidFill>
                  <a:latin typeface="Anaheim"/>
                  <a:ea typeface="Anaheim"/>
                  <a:cs typeface="Anaheim"/>
                  <a:sym typeface="Anaheim"/>
                </a:rPr>
                <a:t>For an unfamiliar food item through scanning.</a:t>
              </a:r>
              <a:endParaRPr b="1" sz="1200">
                <a:solidFill>
                  <a:schemeClr val="dk2"/>
                </a:solidFill>
                <a:latin typeface="Anaheim"/>
                <a:ea typeface="Anaheim"/>
                <a:cs typeface="Anaheim"/>
                <a:sym typeface="Anaheim"/>
              </a:endParaRPr>
            </a:p>
          </p:txBody>
        </p:sp>
      </p:grpSp>
      <p:sp>
        <p:nvSpPr>
          <p:cNvPr id="2363" name="Google Shape;2363;p60"/>
          <p:cNvSpPr txBox="1"/>
          <p:nvPr/>
        </p:nvSpPr>
        <p:spPr>
          <a:xfrm>
            <a:off x="5933750" y="1366463"/>
            <a:ext cx="608100" cy="81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3000">
                <a:solidFill>
                  <a:schemeClr val="dk1"/>
                </a:solidFill>
                <a:latin typeface="Work Sans"/>
                <a:ea typeface="Work Sans"/>
                <a:cs typeface="Work Sans"/>
                <a:sym typeface="Work Sans"/>
              </a:rPr>
              <a:t>1</a:t>
            </a:r>
            <a:endParaRPr b="1" sz="3000">
              <a:solidFill>
                <a:schemeClr val="dk1"/>
              </a:solidFill>
              <a:latin typeface="Work Sans"/>
              <a:ea typeface="Work Sans"/>
              <a:cs typeface="Work Sans"/>
              <a:sym typeface="Work Sans"/>
            </a:endParaRPr>
          </a:p>
        </p:txBody>
      </p:sp>
      <p:sp>
        <p:nvSpPr>
          <p:cNvPr id="2364" name="Google Shape;2364;p60"/>
          <p:cNvSpPr txBox="1"/>
          <p:nvPr/>
        </p:nvSpPr>
        <p:spPr>
          <a:xfrm>
            <a:off x="5019538" y="2433575"/>
            <a:ext cx="608100" cy="81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3000">
                <a:solidFill>
                  <a:schemeClr val="dk1"/>
                </a:solidFill>
                <a:latin typeface="Work Sans"/>
                <a:ea typeface="Work Sans"/>
                <a:cs typeface="Work Sans"/>
                <a:sym typeface="Work Sans"/>
              </a:rPr>
              <a:t>2</a:t>
            </a:r>
            <a:endParaRPr b="1" sz="3000">
              <a:solidFill>
                <a:schemeClr val="dk1"/>
              </a:solidFill>
              <a:latin typeface="Work Sans"/>
              <a:ea typeface="Work Sans"/>
              <a:cs typeface="Work Sans"/>
              <a:sym typeface="Work Sans"/>
            </a:endParaRPr>
          </a:p>
        </p:txBody>
      </p:sp>
      <p:sp>
        <p:nvSpPr>
          <p:cNvPr id="2365" name="Google Shape;2365;p60"/>
          <p:cNvSpPr txBox="1"/>
          <p:nvPr/>
        </p:nvSpPr>
        <p:spPr>
          <a:xfrm>
            <a:off x="5933750" y="3500775"/>
            <a:ext cx="608100" cy="81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3000">
                <a:solidFill>
                  <a:schemeClr val="dk1"/>
                </a:solidFill>
                <a:latin typeface="Work Sans"/>
                <a:ea typeface="Work Sans"/>
                <a:cs typeface="Work Sans"/>
                <a:sym typeface="Work Sans"/>
              </a:rPr>
              <a:t>3</a:t>
            </a:r>
            <a:endParaRPr b="1" sz="3000">
              <a:solidFill>
                <a:schemeClr val="dk1"/>
              </a:solidFill>
              <a:latin typeface="Work Sans"/>
              <a:ea typeface="Work Sans"/>
              <a:cs typeface="Work Sans"/>
              <a:sym typeface="Work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9" name="Shape 2369"/>
        <p:cNvGrpSpPr/>
        <p:nvPr/>
      </p:nvGrpSpPr>
      <p:grpSpPr>
        <a:xfrm>
          <a:off x="0" y="0"/>
          <a:ext cx="0" cy="0"/>
          <a:chOff x="0" y="0"/>
          <a:chExt cx="0" cy="0"/>
        </a:xfrm>
      </p:grpSpPr>
      <p:sp>
        <p:nvSpPr>
          <p:cNvPr id="2370" name="Google Shape;2370;p61"/>
          <p:cNvSpPr txBox="1"/>
          <p:nvPr>
            <p:ph type="title"/>
          </p:nvPr>
        </p:nvSpPr>
        <p:spPr>
          <a:xfrm>
            <a:off x="720000" y="44502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latin typeface="Space Grotesk"/>
                <a:ea typeface="Space Grotesk"/>
                <a:cs typeface="Space Grotesk"/>
                <a:sym typeface="Space Grotesk"/>
              </a:rPr>
              <a:t>Task 1: Search for an unfamiliar food item</a:t>
            </a:r>
            <a:endParaRPr b="1">
              <a:latin typeface="Space Grotesk"/>
              <a:ea typeface="Space Grotesk"/>
              <a:cs typeface="Space Grotesk"/>
              <a:sym typeface="Space Grotesk"/>
            </a:endParaRPr>
          </a:p>
        </p:txBody>
      </p:sp>
      <p:graphicFrame>
        <p:nvGraphicFramePr>
          <p:cNvPr id="2371" name="Google Shape;2371;p61"/>
          <p:cNvGraphicFramePr/>
          <p:nvPr/>
        </p:nvGraphicFramePr>
        <p:xfrm>
          <a:off x="755875" y="1331750"/>
          <a:ext cx="3000000" cy="3000000"/>
        </p:xfrm>
        <a:graphic>
          <a:graphicData uri="http://schemas.openxmlformats.org/drawingml/2006/table">
            <a:tbl>
              <a:tblPr>
                <a:noFill/>
                <a:tableStyleId>{0CB9CD12-353D-4958-93FA-54A7537FAF1C}</a:tableStyleId>
              </a:tblPr>
              <a:tblGrid>
                <a:gridCol w="2052725"/>
                <a:gridCol w="2907700"/>
                <a:gridCol w="2671825"/>
              </a:tblGrid>
              <a:tr h="548300">
                <a:tc>
                  <a:txBody>
                    <a:bodyPr/>
                    <a:lstStyle/>
                    <a:p>
                      <a:pPr indent="0" lvl="0" marL="0" rtl="0" algn="ctr">
                        <a:spcBef>
                          <a:spcPts val="0"/>
                        </a:spcBef>
                        <a:spcAft>
                          <a:spcPts val="0"/>
                        </a:spcAft>
                        <a:buNone/>
                      </a:pPr>
                      <a:r>
                        <a:rPr b="1" lang="en" sz="1800">
                          <a:solidFill>
                            <a:schemeClr val="dk1"/>
                          </a:solidFill>
                          <a:latin typeface="Anaheim"/>
                          <a:ea typeface="Anaheim"/>
                          <a:cs typeface="Anaheim"/>
                          <a:sym typeface="Anaheim"/>
                        </a:rPr>
                        <a:t>Severity</a:t>
                      </a:r>
                      <a:endParaRPr b="1" sz="1800">
                        <a:solidFill>
                          <a:schemeClr val="dk1"/>
                        </a:solidFill>
                        <a:latin typeface="Anaheim"/>
                        <a:ea typeface="Anaheim"/>
                        <a:cs typeface="Anaheim"/>
                        <a:sym typeface="Anaheim"/>
                      </a:endParaRPr>
                    </a:p>
                  </a:txBody>
                  <a:tcPr marT="91425" marB="91425" marR="91425" marL="91425" anchor="ctr">
                    <a:lnL cap="flat" cmpd="sng" w="19050">
                      <a:solidFill>
                        <a:srgbClr val="3E49E3">
                          <a:alpha val="0"/>
                        </a:srgbClr>
                      </a:solidFill>
                      <a:prstDash val="solid"/>
                      <a:round/>
                      <a:headEnd len="sm" w="sm" type="none"/>
                      <a:tailEnd len="sm" w="sm" type="none"/>
                    </a:lnL>
                    <a:lnR cap="flat" cmpd="sng" w="19050">
                      <a:solidFill>
                        <a:srgbClr val="D84E61">
                          <a:alpha val="0"/>
                        </a:srgbClr>
                      </a:solidFill>
                      <a:prstDash val="solid"/>
                      <a:round/>
                      <a:headEnd len="sm" w="sm" type="none"/>
                      <a:tailEnd len="sm" w="sm" type="none"/>
                    </a:lnR>
                    <a:lnT cap="flat" cmpd="sng" w="19050">
                      <a:solidFill>
                        <a:srgbClr val="3E49E3">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en" sz="1800">
                          <a:solidFill>
                            <a:schemeClr val="dk1"/>
                          </a:solidFill>
                          <a:latin typeface="Anaheim"/>
                          <a:ea typeface="Anaheim"/>
                          <a:cs typeface="Anaheim"/>
                          <a:sym typeface="Anaheim"/>
                        </a:rPr>
                        <a:t>Description</a:t>
                      </a:r>
                      <a:endParaRPr b="1" sz="1800">
                        <a:solidFill>
                          <a:schemeClr val="dk1"/>
                        </a:solidFill>
                        <a:latin typeface="Anaheim"/>
                        <a:ea typeface="Anaheim"/>
                        <a:cs typeface="Anaheim"/>
                        <a:sym typeface="Anaheim"/>
                      </a:endParaRPr>
                    </a:p>
                  </a:txBody>
                  <a:tcPr marT="91425" marB="91425" marR="91425" marL="91425" anchor="ctr">
                    <a:lnL cap="flat" cmpd="sng" w="19050">
                      <a:solidFill>
                        <a:srgbClr val="D84E6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rgbClr val="D84E61">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b="1" lang="en" sz="1800">
                          <a:solidFill>
                            <a:schemeClr val="dk1"/>
                          </a:solidFill>
                          <a:latin typeface="Anaheim"/>
                          <a:ea typeface="Anaheim"/>
                          <a:cs typeface="Anaheim"/>
                          <a:sym typeface="Anaheim"/>
                        </a:rPr>
                        <a:t>Solution/Rationale</a:t>
                      </a:r>
                      <a:endParaRPr b="1" sz="1800">
                        <a:solidFill>
                          <a:schemeClr val="dk1"/>
                        </a:solidFill>
                        <a:latin typeface="Anaheim"/>
                        <a:ea typeface="Anaheim"/>
                        <a:cs typeface="Anaheim"/>
                        <a:sym typeface="Anaheim"/>
                      </a:endParaRPr>
                    </a:p>
                  </a:txBody>
                  <a:tcPr marT="91425" marB="91425" marR="91425" marL="91425" anchor="ctr">
                    <a:lnL cap="flat" cmpd="sng" w="19050">
                      <a:solidFill>
                        <a:srgbClr val="FFAC5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rgbClr val="FFAC51">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r>
              <a:tr h="628000">
                <a:tc>
                  <a:txBody>
                    <a:bodyPr/>
                    <a:lstStyle/>
                    <a:p>
                      <a:pPr indent="0" lvl="0" marL="0" rtl="0" algn="ctr">
                        <a:spcBef>
                          <a:spcPts val="0"/>
                        </a:spcBef>
                        <a:spcAft>
                          <a:spcPts val="0"/>
                        </a:spcAft>
                        <a:buClr>
                          <a:srgbClr val="000000"/>
                        </a:buClr>
                        <a:buSzPts val="1100"/>
                        <a:buFont typeface="Arial"/>
                        <a:buNone/>
                      </a:pPr>
                      <a:r>
                        <a:rPr b="1" lang="en" sz="1600">
                          <a:solidFill>
                            <a:schemeClr val="lt1"/>
                          </a:solidFill>
                          <a:latin typeface="Work Sans"/>
                          <a:ea typeface="Work Sans"/>
                          <a:cs typeface="Work Sans"/>
                          <a:sym typeface="Work Sans"/>
                        </a:rPr>
                        <a:t>4</a:t>
                      </a:r>
                      <a:endParaRPr b="1" sz="1600">
                        <a:solidFill>
                          <a:schemeClr val="lt1"/>
                        </a:solidFill>
                        <a:latin typeface="Work Sans"/>
                        <a:ea typeface="Work Sans"/>
                        <a:cs typeface="Work Sans"/>
                        <a:sym typeface="Work Sans"/>
                      </a:endParaRPr>
                    </a:p>
                  </a:txBody>
                  <a:tcPr marT="91425" marB="91425" marR="274300" marL="274300" anchor="ctr">
                    <a:lnL cap="flat" cmpd="sng" w="19050">
                      <a:solidFill>
                        <a:srgbClr val="3E49E3">
                          <a:alpha val="0"/>
                        </a:srgbClr>
                      </a:solidFill>
                      <a:prstDash val="solid"/>
                      <a:round/>
                      <a:headEnd len="sm" w="sm" type="none"/>
                      <a:tailEnd len="sm" w="sm" type="none"/>
                    </a:lnL>
                    <a:lnR cap="flat" cmpd="sng" w="19050">
                      <a:solidFill>
                        <a:srgbClr val="D84E6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No confirmation when item scans or when the item isn’t recognised.</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D84E6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304800" lvl="0" marL="457200" rtl="0" algn="l">
                        <a:spcBef>
                          <a:spcPts val="0"/>
                        </a:spcBef>
                        <a:spcAft>
                          <a:spcPts val="0"/>
                        </a:spcAft>
                        <a:buClr>
                          <a:schemeClr val="dk2"/>
                        </a:buClr>
                        <a:buSzPts val="1200"/>
                        <a:buFont typeface="Barlow Semi Condensed"/>
                        <a:buChar char="●"/>
                      </a:pPr>
                      <a:r>
                        <a:rPr b="1" lang="en" sz="1200">
                          <a:solidFill>
                            <a:schemeClr val="dk2"/>
                          </a:solidFill>
                          <a:latin typeface="Barlow Semi Condensed"/>
                          <a:ea typeface="Barlow Semi Condensed"/>
                          <a:cs typeface="Barlow Semi Condensed"/>
                          <a:sym typeface="Barlow Semi Condensed"/>
                        </a:rPr>
                        <a:t>Use colours, confirmation, and warning as  appropriate.</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FFAC5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28000">
                <a:tc>
                  <a:txBody>
                    <a:bodyPr/>
                    <a:lstStyle/>
                    <a:p>
                      <a:pPr indent="0" lvl="0" marL="0" rtl="0" algn="ctr">
                        <a:spcBef>
                          <a:spcPts val="0"/>
                        </a:spcBef>
                        <a:spcAft>
                          <a:spcPts val="0"/>
                        </a:spcAft>
                        <a:buClr>
                          <a:srgbClr val="000000"/>
                        </a:buClr>
                        <a:buSzPts val="1100"/>
                        <a:buFont typeface="Arial"/>
                        <a:buNone/>
                      </a:pPr>
                      <a:r>
                        <a:rPr b="1" lang="en" sz="1600">
                          <a:solidFill>
                            <a:schemeClr val="lt1"/>
                          </a:solidFill>
                          <a:latin typeface="Work Sans"/>
                          <a:ea typeface="Work Sans"/>
                          <a:cs typeface="Work Sans"/>
                          <a:sym typeface="Work Sans"/>
                        </a:rPr>
                        <a:t>4</a:t>
                      </a:r>
                      <a:endParaRPr b="1" sz="1600">
                        <a:solidFill>
                          <a:schemeClr val="lt1"/>
                        </a:solidFill>
                        <a:latin typeface="Work Sans"/>
                        <a:ea typeface="Work Sans"/>
                        <a:cs typeface="Work Sans"/>
                        <a:sym typeface="Work Sans"/>
                      </a:endParaRPr>
                    </a:p>
                  </a:txBody>
                  <a:tcPr marT="91425" marB="91425" marR="274300" marL="274300" anchor="ctr">
                    <a:lnL cap="flat" cmpd="sng" w="19050">
                      <a:solidFill>
                        <a:srgbClr val="3E49E3">
                          <a:alpha val="0"/>
                        </a:srgbClr>
                      </a:solidFill>
                      <a:prstDash val="solid"/>
                      <a:round/>
                      <a:headEnd len="sm" w="sm" type="none"/>
                      <a:tailEnd len="sm" w="sm" type="none"/>
                    </a:lnL>
                    <a:lnR cap="flat" cmpd="sng" w="19050">
                      <a:solidFill>
                        <a:srgbClr val="D84E6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Some buttons not working properly in prototype.</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D84E6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304800" lvl="0" marL="457200" rtl="0" algn="l">
                        <a:spcBef>
                          <a:spcPts val="0"/>
                        </a:spcBef>
                        <a:spcAft>
                          <a:spcPts val="0"/>
                        </a:spcAft>
                        <a:buClr>
                          <a:schemeClr val="dk2"/>
                        </a:buClr>
                        <a:buSzPts val="1200"/>
                        <a:buFont typeface="Barlow Semi Condensed"/>
                        <a:buChar char="●"/>
                      </a:pPr>
                      <a:r>
                        <a:rPr b="1" lang="en" sz="1200">
                          <a:solidFill>
                            <a:schemeClr val="dk2"/>
                          </a:solidFill>
                          <a:latin typeface="Barlow Semi Condensed"/>
                          <a:ea typeface="Barlow Semi Condensed"/>
                          <a:cs typeface="Barlow Semi Condensed"/>
                          <a:sym typeface="Barlow Semi Condensed"/>
                        </a:rPr>
                        <a:t>Addressed in implementation.</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FFAC5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28000">
                <a:tc>
                  <a:txBody>
                    <a:bodyPr/>
                    <a:lstStyle/>
                    <a:p>
                      <a:pPr indent="0" lvl="0" marL="0" rtl="0" algn="ctr">
                        <a:spcBef>
                          <a:spcPts val="0"/>
                        </a:spcBef>
                        <a:spcAft>
                          <a:spcPts val="0"/>
                        </a:spcAft>
                        <a:buClr>
                          <a:srgbClr val="000000"/>
                        </a:buClr>
                        <a:buSzPts val="1100"/>
                        <a:buFont typeface="Arial"/>
                        <a:buNone/>
                      </a:pPr>
                      <a:r>
                        <a:rPr b="1" lang="en" sz="1600">
                          <a:solidFill>
                            <a:schemeClr val="lt1"/>
                          </a:solidFill>
                          <a:latin typeface="Work Sans"/>
                          <a:ea typeface="Work Sans"/>
                          <a:cs typeface="Work Sans"/>
                          <a:sym typeface="Work Sans"/>
                        </a:rPr>
                        <a:t>3</a:t>
                      </a:r>
                      <a:endParaRPr b="1" sz="1600">
                        <a:solidFill>
                          <a:schemeClr val="lt1"/>
                        </a:solidFill>
                        <a:latin typeface="Work Sans"/>
                        <a:ea typeface="Work Sans"/>
                        <a:cs typeface="Work Sans"/>
                        <a:sym typeface="Work Sans"/>
                      </a:endParaRPr>
                    </a:p>
                  </a:txBody>
                  <a:tcPr marT="91425" marB="91425" marR="274300" marL="274300" anchor="ctr">
                    <a:lnL cap="flat" cmpd="sng" w="19050">
                      <a:solidFill>
                        <a:srgbClr val="3E49E3">
                          <a:alpha val="0"/>
                        </a:srgbClr>
                      </a:solidFill>
                      <a:prstDash val="solid"/>
                      <a:round/>
                      <a:headEnd len="sm" w="sm" type="none"/>
                      <a:tailEnd len="sm" w="sm" type="none"/>
                    </a:lnL>
                    <a:lnR cap="flat" cmpd="sng" w="19050">
                      <a:solidFill>
                        <a:srgbClr val="D84E6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No warning for when subject isn’t in focus.</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D84E6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304800" lvl="0" marL="457200" rtl="0" algn="l">
                        <a:spcBef>
                          <a:spcPts val="0"/>
                        </a:spcBef>
                        <a:spcAft>
                          <a:spcPts val="0"/>
                        </a:spcAft>
                        <a:buClr>
                          <a:schemeClr val="dk2"/>
                        </a:buClr>
                        <a:buSzPts val="1200"/>
                        <a:buFont typeface="Barlow Semi Condensed"/>
                        <a:buChar char="●"/>
                      </a:pPr>
                      <a:r>
                        <a:rPr b="1" lang="en" sz="1200">
                          <a:solidFill>
                            <a:schemeClr val="dk2"/>
                          </a:solidFill>
                          <a:latin typeface="Barlow Semi Condensed"/>
                          <a:ea typeface="Barlow Semi Condensed"/>
                          <a:cs typeface="Barlow Semi Condensed"/>
                          <a:sym typeface="Barlow Semi Condensed"/>
                        </a:rPr>
                        <a:t>Added a warning to place subject in focus.</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FFAC5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28000">
                <a:tc>
                  <a:txBody>
                    <a:bodyPr/>
                    <a:lstStyle/>
                    <a:p>
                      <a:pPr indent="0" lvl="0" marL="0" rtl="0" algn="ctr">
                        <a:spcBef>
                          <a:spcPts val="0"/>
                        </a:spcBef>
                        <a:spcAft>
                          <a:spcPts val="0"/>
                        </a:spcAft>
                        <a:buClr>
                          <a:srgbClr val="000000"/>
                        </a:buClr>
                        <a:buSzPts val="1100"/>
                        <a:buFont typeface="Arial"/>
                        <a:buNone/>
                      </a:pPr>
                      <a:r>
                        <a:rPr b="1" lang="en" sz="1600">
                          <a:solidFill>
                            <a:schemeClr val="lt1"/>
                          </a:solidFill>
                          <a:latin typeface="Work Sans"/>
                          <a:ea typeface="Work Sans"/>
                          <a:cs typeface="Work Sans"/>
                          <a:sym typeface="Work Sans"/>
                        </a:rPr>
                        <a:t>3</a:t>
                      </a:r>
                      <a:endParaRPr b="1" sz="1600">
                        <a:solidFill>
                          <a:schemeClr val="lt1"/>
                        </a:solidFill>
                        <a:latin typeface="Work Sans"/>
                        <a:ea typeface="Work Sans"/>
                        <a:cs typeface="Work Sans"/>
                        <a:sym typeface="Work Sans"/>
                      </a:endParaRPr>
                    </a:p>
                  </a:txBody>
                  <a:tcPr marT="91425" marB="91425" marR="274300" marL="274300" anchor="ctr">
                    <a:lnL cap="flat" cmpd="sng" w="19050">
                      <a:solidFill>
                        <a:srgbClr val="3E49E3">
                          <a:alpha val="0"/>
                        </a:srgbClr>
                      </a:solidFill>
                      <a:prstDash val="solid"/>
                      <a:round/>
                      <a:headEnd len="sm" w="sm" type="none"/>
                      <a:tailEnd len="sm" w="sm" type="none"/>
                    </a:lnL>
                    <a:lnR cap="flat" cmpd="sng" w="19050">
                      <a:solidFill>
                        <a:srgbClr val="D84E6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rgbClr val="3E49E3">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Colour scheme hard on the eyes.</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D84E6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rgbClr val="D84E61">
                          <a:alpha val="0"/>
                        </a:srgbClr>
                      </a:solidFill>
                      <a:prstDash val="solid"/>
                      <a:round/>
                      <a:headEnd len="sm" w="sm" type="none"/>
                      <a:tailEnd len="sm" w="sm" type="none"/>
                    </a:lnB>
                  </a:tcPr>
                </a:tc>
                <a:tc>
                  <a:txBody>
                    <a:bodyPr/>
                    <a:lstStyle/>
                    <a:p>
                      <a:pPr indent="-304800" lvl="0" marL="457200" rtl="0" algn="l">
                        <a:spcBef>
                          <a:spcPts val="0"/>
                        </a:spcBef>
                        <a:spcAft>
                          <a:spcPts val="0"/>
                        </a:spcAft>
                        <a:buClr>
                          <a:schemeClr val="dk2"/>
                        </a:buClr>
                        <a:buSzPts val="1200"/>
                        <a:buFont typeface="Barlow Semi Condensed"/>
                        <a:buChar char="●"/>
                      </a:pPr>
                      <a:r>
                        <a:rPr b="1" lang="en" sz="1200">
                          <a:solidFill>
                            <a:schemeClr val="dk2"/>
                          </a:solidFill>
                          <a:latin typeface="Barlow Semi Condensed"/>
                          <a:ea typeface="Barlow Semi Condensed"/>
                          <a:cs typeface="Barlow Semi Condensed"/>
                          <a:sym typeface="Barlow Semi Condensed"/>
                        </a:rPr>
                        <a:t>Changed to a single accent colour and removed gradients.</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FFAC5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rgbClr val="FFAC51">
                          <a:alpha val="0"/>
                        </a:srgbClr>
                      </a:solidFill>
                      <a:prstDash val="solid"/>
                      <a:round/>
                      <a:headEnd len="sm" w="sm" type="none"/>
                      <a:tailEnd len="sm" w="sm" type="none"/>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5" name="Shape 2375"/>
        <p:cNvGrpSpPr/>
        <p:nvPr/>
      </p:nvGrpSpPr>
      <p:grpSpPr>
        <a:xfrm>
          <a:off x="0" y="0"/>
          <a:ext cx="0" cy="0"/>
          <a:chOff x="0" y="0"/>
          <a:chExt cx="0" cy="0"/>
        </a:xfrm>
      </p:grpSpPr>
      <p:pic>
        <p:nvPicPr>
          <p:cNvPr id="2376" name="Google Shape;2376;p62"/>
          <p:cNvPicPr preferRelativeResize="0"/>
          <p:nvPr/>
        </p:nvPicPr>
        <p:blipFill>
          <a:blip r:embed="rId3">
            <a:alphaModFix/>
          </a:blip>
          <a:stretch>
            <a:fillRect/>
          </a:stretch>
        </p:blipFill>
        <p:spPr>
          <a:xfrm>
            <a:off x="2623425" y="1024700"/>
            <a:ext cx="3784326" cy="3796826"/>
          </a:xfrm>
          <a:prstGeom prst="rect">
            <a:avLst/>
          </a:prstGeom>
          <a:noFill/>
          <a:ln>
            <a:noFill/>
          </a:ln>
        </p:spPr>
      </p:pic>
      <p:sp>
        <p:nvSpPr>
          <p:cNvPr id="2377" name="Google Shape;2377;p62"/>
          <p:cNvSpPr txBox="1"/>
          <p:nvPr>
            <p:ph type="title"/>
          </p:nvPr>
        </p:nvSpPr>
        <p:spPr>
          <a:xfrm>
            <a:off x="720000" y="44502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latin typeface="Space Grotesk"/>
                <a:ea typeface="Space Grotesk"/>
                <a:cs typeface="Space Grotesk"/>
                <a:sym typeface="Space Grotesk"/>
              </a:rPr>
              <a:t>Task 1: Search for an unfamiliar food item </a:t>
            </a:r>
            <a:r>
              <a:rPr lang="en"/>
              <a:t>(V1)</a:t>
            </a:r>
            <a:endParaRPr b="1">
              <a:latin typeface="Space Grotesk"/>
              <a:ea typeface="Space Grotesk"/>
              <a:cs typeface="Space Grotesk"/>
              <a:sym typeface="Space Grotesk"/>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1" name="Shape 2381"/>
        <p:cNvGrpSpPr/>
        <p:nvPr/>
      </p:nvGrpSpPr>
      <p:grpSpPr>
        <a:xfrm>
          <a:off x="0" y="0"/>
          <a:ext cx="0" cy="0"/>
          <a:chOff x="0" y="0"/>
          <a:chExt cx="0" cy="0"/>
        </a:xfrm>
      </p:grpSpPr>
      <p:sp>
        <p:nvSpPr>
          <p:cNvPr id="2382" name="Google Shape;2382;p63"/>
          <p:cNvSpPr txBox="1"/>
          <p:nvPr>
            <p:ph type="title"/>
          </p:nvPr>
        </p:nvSpPr>
        <p:spPr>
          <a:xfrm>
            <a:off x="720000" y="44502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000">
                <a:latin typeface="Space Grotesk"/>
                <a:ea typeface="Space Grotesk"/>
                <a:cs typeface="Space Grotesk"/>
                <a:sym typeface="Space Grotesk"/>
              </a:rPr>
              <a:t>Task 1: Search for an unfamiliar food item (</a:t>
            </a:r>
            <a:r>
              <a:rPr lang="en" sz="2000"/>
              <a:t>V2+Rationale</a:t>
            </a:r>
            <a:r>
              <a:rPr b="1" lang="en" sz="2000">
                <a:latin typeface="Space Grotesk"/>
                <a:ea typeface="Space Grotesk"/>
                <a:cs typeface="Space Grotesk"/>
                <a:sym typeface="Space Grotesk"/>
              </a:rPr>
              <a:t>)</a:t>
            </a:r>
            <a:endParaRPr b="1" sz="2000">
              <a:latin typeface="Space Grotesk"/>
              <a:ea typeface="Space Grotesk"/>
              <a:cs typeface="Space Grotesk"/>
              <a:sym typeface="Space Grotesk"/>
            </a:endParaRPr>
          </a:p>
        </p:txBody>
      </p:sp>
      <p:pic>
        <p:nvPicPr>
          <p:cNvPr id="2383" name="Google Shape;2383;p63"/>
          <p:cNvPicPr preferRelativeResize="0"/>
          <p:nvPr/>
        </p:nvPicPr>
        <p:blipFill rotWithShape="1">
          <a:blip r:embed="rId3">
            <a:alphaModFix/>
          </a:blip>
          <a:srcRect b="0" l="0" r="0" t="8825"/>
          <a:stretch/>
        </p:blipFill>
        <p:spPr>
          <a:xfrm>
            <a:off x="0" y="1145427"/>
            <a:ext cx="9143998" cy="3419198"/>
          </a:xfrm>
          <a:prstGeom prst="rect">
            <a:avLst/>
          </a:prstGeom>
          <a:noFill/>
          <a:ln>
            <a:noFill/>
          </a:ln>
        </p:spPr>
      </p:pic>
      <p:sp>
        <p:nvSpPr>
          <p:cNvPr id="2384" name="Google Shape;2384;p63"/>
          <p:cNvSpPr/>
          <p:nvPr/>
        </p:nvSpPr>
        <p:spPr>
          <a:xfrm>
            <a:off x="181711" y="4116300"/>
            <a:ext cx="1425300" cy="2847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63"/>
          <p:cNvSpPr txBox="1"/>
          <p:nvPr/>
        </p:nvSpPr>
        <p:spPr>
          <a:xfrm>
            <a:off x="109479" y="4486175"/>
            <a:ext cx="1859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S</a:t>
            </a:r>
            <a:r>
              <a:rPr b="1" lang="en" sz="1200">
                <a:solidFill>
                  <a:schemeClr val="dk2"/>
                </a:solidFill>
                <a:latin typeface="Barlow Semi Condensed"/>
                <a:ea typeface="Barlow Semi Condensed"/>
                <a:cs typeface="Barlow Semi Condensed"/>
                <a:sym typeface="Barlow Semi Condensed"/>
              </a:rPr>
              <a:t>3: Removal of gradients to </a:t>
            </a:r>
            <a:r>
              <a:rPr b="1" lang="en" sz="1200">
                <a:solidFill>
                  <a:schemeClr val="dk2"/>
                </a:solidFill>
                <a:latin typeface="Barlow Semi Condensed"/>
                <a:ea typeface="Barlow Semi Condensed"/>
                <a:cs typeface="Barlow Semi Condensed"/>
                <a:sym typeface="Barlow Semi Condensed"/>
              </a:rPr>
              <a:t>introduce a cleaner aesthetic</a:t>
            </a:r>
            <a:r>
              <a:rPr b="1" lang="en" sz="1200">
                <a:solidFill>
                  <a:schemeClr val="dk2"/>
                </a:solidFill>
                <a:latin typeface="Barlow Semi Condensed"/>
                <a:ea typeface="Barlow Semi Condensed"/>
                <a:cs typeface="Barlow Semi Condensed"/>
                <a:sym typeface="Barlow Semi Condensed"/>
              </a:rPr>
              <a:t>.</a:t>
            </a:r>
            <a:endParaRPr/>
          </a:p>
        </p:txBody>
      </p:sp>
      <p:sp>
        <p:nvSpPr>
          <p:cNvPr id="2386" name="Google Shape;2386;p63"/>
          <p:cNvSpPr txBox="1"/>
          <p:nvPr/>
        </p:nvSpPr>
        <p:spPr>
          <a:xfrm>
            <a:off x="6833574" y="4451550"/>
            <a:ext cx="2368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S4</a:t>
            </a:r>
            <a:r>
              <a:rPr b="1" lang="en" sz="1200">
                <a:solidFill>
                  <a:schemeClr val="dk2"/>
                </a:solidFill>
                <a:latin typeface="Barlow Semi Condensed"/>
                <a:ea typeface="Barlow Semi Condensed"/>
                <a:cs typeface="Barlow Semi Condensed"/>
                <a:sym typeface="Barlow Semi Condensed"/>
              </a:rPr>
              <a:t>: Clear errors to guide user towards accurate scan results.</a:t>
            </a:r>
            <a:endParaRPr/>
          </a:p>
        </p:txBody>
      </p:sp>
      <p:sp>
        <p:nvSpPr>
          <p:cNvPr id="2387" name="Google Shape;2387;p63"/>
          <p:cNvSpPr/>
          <p:nvPr/>
        </p:nvSpPr>
        <p:spPr>
          <a:xfrm>
            <a:off x="7600175" y="3763100"/>
            <a:ext cx="1425300" cy="5709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63"/>
          <p:cNvSpPr/>
          <p:nvPr/>
        </p:nvSpPr>
        <p:spPr>
          <a:xfrm>
            <a:off x="2082700" y="3699225"/>
            <a:ext cx="1333800" cy="5193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63"/>
          <p:cNvSpPr txBox="1"/>
          <p:nvPr/>
        </p:nvSpPr>
        <p:spPr>
          <a:xfrm>
            <a:off x="1969175" y="4451550"/>
            <a:ext cx="3067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S3: Clear instructions for placing item in focus and search in progress.</a:t>
            </a:r>
            <a:endParaRPr/>
          </a:p>
        </p:txBody>
      </p:sp>
      <p:sp>
        <p:nvSpPr>
          <p:cNvPr id="2390" name="Google Shape;2390;p63"/>
          <p:cNvSpPr/>
          <p:nvPr/>
        </p:nvSpPr>
        <p:spPr>
          <a:xfrm>
            <a:off x="3999300" y="1489800"/>
            <a:ext cx="1145400" cy="3693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4" name="Shape 2394"/>
        <p:cNvGrpSpPr/>
        <p:nvPr/>
      </p:nvGrpSpPr>
      <p:grpSpPr>
        <a:xfrm>
          <a:off x="0" y="0"/>
          <a:ext cx="0" cy="0"/>
          <a:chOff x="0" y="0"/>
          <a:chExt cx="0" cy="0"/>
        </a:xfrm>
      </p:grpSpPr>
      <p:sp>
        <p:nvSpPr>
          <p:cNvPr id="2395" name="Google Shape;2395;p64"/>
          <p:cNvSpPr txBox="1"/>
          <p:nvPr>
            <p:ph type="title"/>
          </p:nvPr>
        </p:nvSpPr>
        <p:spPr>
          <a:xfrm>
            <a:off x="720000" y="44502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Task 2: Contextualization</a:t>
            </a:r>
            <a:endParaRPr/>
          </a:p>
        </p:txBody>
      </p:sp>
      <p:graphicFrame>
        <p:nvGraphicFramePr>
          <p:cNvPr id="2396" name="Google Shape;2396;p64"/>
          <p:cNvGraphicFramePr/>
          <p:nvPr/>
        </p:nvGraphicFramePr>
        <p:xfrm>
          <a:off x="755875" y="1432850"/>
          <a:ext cx="3000000" cy="3000000"/>
        </p:xfrm>
        <a:graphic>
          <a:graphicData uri="http://schemas.openxmlformats.org/drawingml/2006/table">
            <a:tbl>
              <a:tblPr>
                <a:noFill/>
                <a:tableStyleId>{0CB9CD12-353D-4958-93FA-54A7537FAF1C}</a:tableStyleId>
              </a:tblPr>
              <a:tblGrid>
                <a:gridCol w="2052725"/>
                <a:gridCol w="2907700"/>
                <a:gridCol w="2671825"/>
              </a:tblGrid>
              <a:tr h="548300">
                <a:tc>
                  <a:txBody>
                    <a:bodyPr/>
                    <a:lstStyle/>
                    <a:p>
                      <a:pPr indent="0" lvl="0" marL="0" rtl="0" algn="ctr">
                        <a:spcBef>
                          <a:spcPts val="0"/>
                        </a:spcBef>
                        <a:spcAft>
                          <a:spcPts val="0"/>
                        </a:spcAft>
                        <a:buNone/>
                      </a:pPr>
                      <a:r>
                        <a:rPr b="1" lang="en" sz="1800">
                          <a:solidFill>
                            <a:schemeClr val="dk1"/>
                          </a:solidFill>
                          <a:latin typeface="Anaheim"/>
                          <a:ea typeface="Anaheim"/>
                          <a:cs typeface="Anaheim"/>
                          <a:sym typeface="Anaheim"/>
                        </a:rPr>
                        <a:t>Severity</a:t>
                      </a:r>
                      <a:endParaRPr b="1" sz="1800">
                        <a:solidFill>
                          <a:schemeClr val="dk1"/>
                        </a:solidFill>
                        <a:latin typeface="Anaheim"/>
                        <a:ea typeface="Anaheim"/>
                        <a:cs typeface="Anaheim"/>
                        <a:sym typeface="Anaheim"/>
                      </a:endParaRPr>
                    </a:p>
                  </a:txBody>
                  <a:tcPr marT="91425" marB="91425" marR="91425" marL="91425" anchor="ctr">
                    <a:lnL cap="flat" cmpd="sng" w="19050">
                      <a:solidFill>
                        <a:srgbClr val="3E49E3">
                          <a:alpha val="0"/>
                        </a:srgbClr>
                      </a:solidFill>
                      <a:prstDash val="solid"/>
                      <a:round/>
                      <a:headEnd len="sm" w="sm" type="none"/>
                      <a:tailEnd len="sm" w="sm" type="none"/>
                    </a:lnL>
                    <a:lnR cap="flat" cmpd="sng" w="19050">
                      <a:solidFill>
                        <a:srgbClr val="D84E61">
                          <a:alpha val="0"/>
                        </a:srgbClr>
                      </a:solidFill>
                      <a:prstDash val="solid"/>
                      <a:round/>
                      <a:headEnd len="sm" w="sm" type="none"/>
                      <a:tailEnd len="sm" w="sm" type="none"/>
                    </a:lnR>
                    <a:lnT cap="flat" cmpd="sng" w="19050">
                      <a:solidFill>
                        <a:srgbClr val="3E49E3">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en" sz="1800">
                          <a:solidFill>
                            <a:schemeClr val="dk1"/>
                          </a:solidFill>
                          <a:latin typeface="Anaheim"/>
                          <a:ea typeface="Anaheim"/>
                          <a:cs typeface="Anaheim"/>
                          <a:sym typeface="Anaheim"/>
                        </a:rPr>
                        <a:t>Description</a:t>
                      </a:r>
                      <a:endParaRPr b="1" sz="1800">
                        <a:solidFill>
                          <a:schemeClr val="dk1"/>
                        </a:solidFill>
                        <a:latin typeface="Anaheim"/>
                        <a:ea typeface="Anaheim"/>
                        <a:cs typeface="Anaheim"/>
                        <a:sym typeface="Anaheim"/>
                      </a:endParaRPr>
                    </a:p>
                  </a:txBody>
                  <a:tcPr marT="91425" marB="91425" marR="91425" marL="91425" anchor="ctr">
                    <a:lnL cap="flat" cmpd="sng" w="19050">
                      <a:solidFill>
                        <a:srgbClr val="D84E6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rgbClr val="D84E61">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b="1" lang="en" sz="1800">
                          <a:solidFill>
                            <a:schemeClr val="dk1"/>
                          </a:solidFill>
                          <a:latin typeface="Anaheim"/>
                          <a:ea typeface="Anaheim"/>
                          <a:cs typeface="Anaheim"/>
                          <a:sym typeface="Anaheim"/>
                        </a:rPr>
                        <a:t>Solution</a:t>
                      </a:r>
                      <a:endParaRPr b="1" sz="1800">
                        <a:solidFill>
                          <a:schemeClr val="dk1"/>
                        </a:solidFill>
                        <a:latin typeface="Anaheim"/>
                        <a:ea typeface="Anaheim"/>
                        <a:cs typeface="Anaheim"/>
                        <a:sym typeface="Anaheim"/>
                      </a:endParaRPr>
                    </a:p>
                  </a:txBody>
                  <a:tcPr marT="91425" marB="91425" marR="91425" marL="91425" anchor="ctr">
                    <a:lnL cap="flat" cmpd="sng" w="19050">
                      <a:solidFill>
                        <a:srgbClr val="FFAC5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rgbClr val="FFAC51">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r>
              <a:tr h="628000">
                <a:tc>
                  <a:txBody>
                    <a:bodyPr/>
                    <a:lstStyle/>
                    <a:p>
                      <a:pPr indent="0" lvl="0" marL="0" rtl="0" algn="ctr">
                        <a:spcBef>
                          <a:spcPts val="0"/>
                        </a:spcBef>
                        <a:spcAft>
                          <a:spcPts val="0"/>
                        </a:spcAft>
                        <a:buClr>
                          <a:srgbClr val="000000"/>
                        </a:buClr>
                        <a:buSzPts val="1100"/>
                        <a:buFont typeface="Arial"/>
                        <a:buNone/>
                      </a:pPr>
                      <a:r>
                        <a:rPr b="1" lang="en" sz="1600">
                          <a:solidFill>
                            <a:schemeClr val="lt1"/>
                          </a:solidFill>
                          <a:latin typeface="Barlow Semi Condensed"/>
                          <a:ea typeface="Barlow Semi Condensed"/>
                          <a:cs typeface="Barlow Semi Condensed"/>
                          <a:sym typeface="Barlow Semi Condensed"/>
                        </a:rPr>
                        <a:t>4</a:t>
                      </a:r>
                      <a:endParaRPr b="1" sz="1600">
                        <a:solidFill>
                          <a:schemeClr val="lt1"/>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3E49E3">
                          <a:alpha val="0"/>
                        </a:srgbClr>
                      </a:solidFill>
                      <a:prstDash val="solid"/>
                      <a:round/>
                      <a:headEnd len="sm" w="sm" type="none"/>
                      <a:tailEnd len="sm" w="sm" type="none"/>
                    </a:lnL>
                    <a:lnR cap="flat" cmpd="sng" w="19050">
                      <a:solidFill>
                        <a:srgbClr val="D84E6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“View all” button not visible because it’s in the same colour as the text.</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D84E6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304800" lvl="0" marL="457200" rtl="0" algn="l">
                        <a:spcBef>
                          <a:spcPts val="0"/>
                        </a:spcBef>
                        <a:spcAft>
                          <a:spcPts val="0"/>
                        </a:spcAft>
                        <a:buClr>
                          <a:schemeClr val="dk2"/>
                        </a:buClr>
                        <a:buSzPts val="1200"/>
                        <a:buFont typeface="Barlow Semi Condensed"/>
                        <a:buChar char="●"/>
                      </a:pPr>
                      <a:r>
                        <a:rPr b="1" lang="en" sz="1200">
                          <a:solidFill>
                            <a:schemeClr val="dk2"/>
                          </a:solidFill>
                          <a:latin typeface="Barlow Semi Condensed"/>
                          <a:ea typeface="Barlow Semi Condensed"/>
                          <a:cs typeface="Barlow Semi Condensed"/>
                          <a:sym typeface="Barlow Semi Condensed"/>
                        </a:rPr>
                        <a:t>Changed to accent colour.</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FFAC5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28000">
                <a:tc>
                  <a:txBody>
                    <a:bodyPr/>
                    <a:lstStyle/>
                    <a:p>
                      <a:pPr indent="0" lvl="0" marL="0" rtl="0" algn="ctr">
                        <a:spcBef>
                          <a:spcPts val="0"/>
                        </a:spcBef>
                        <a:spcAft>
                          <a:spcPts val="0"/>
                        </a:spcAft>
                        <a:buClr>
                          <a:srgbClr val="000000"/>
                        </a:buClr>
                        <a:buSzPts val="1100"/>
                        <a:buFont typeface="Arial"/>
                        <a:buNone/>
                      </a:pPr>
                      <a:r>
                        <a:rPr b="1" lang="en" sz="1600">
                          <a:solidFill>
                            <a:schemeClr val="lt1"/>
                          </a:solidFill>
                          <a:latin typeface="Barlow Semi Condensed"/>
                          <a:ea typeface="Barlow Semi Condensed"/>
                          <a:cs typeface="Barlow Semi Condensed"/>
                          <a:sym typeface="Barlow Semi Condensed"/>
                        </a:rPr>
                        <a:t>4</a:t>
                      </a:r>
                      <a:endParaRPr b="1" sz="1600">
                        <a:solidFill>
                          <a:schemeClr val="lt1"/>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3E49E3">
                          <a:alpha val="0"/>
                        </a:srgbClr>
                      </a:solidFill>
                      <a:prstDash val="solid"/>
                      <a:round/>
                      <a:headEnd len="sm" w="sm" type="none"/>
                      <a:tailEnd len="sm" w="sm" type="none"/>
                    </a:lnL>
                    <a:lnR cap="flat" cmpd="sng" w="19050">
                      <a:solidFill>
                        <a:srgbClr val="D84E6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Need to re-scan to go back to the context from recipes.</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D84E6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304800" lvl="0" marL="457200" rtl="0" algn="l">
                        <a:spcBef>
                          <a:spcPts val="0"/>
                        </a:spcBef>
                        <a:spcAft>
                          <a:spcPts val="0"/>
                        </a:spcAft>
                        <a:buClr>
                          <a:schemeClr val="dk2"/>
                        </a:buClr>
                        <a:buSzPts val="1200"/>
                        <a:buFont typeface="Barlow Semi Condensed"/>
                        <a:buChar char="●"/>
                      </a:pPr>
                      <a:r>
                        <a:rPr b="1" lang="en" sz="1200">
                          <a:solidFill>
                            <a:schemeClr val="dk2"/>
                          </a:solidFill>
                          <a:latin typeface="Barlow Semi Condensed"/>
                          <a:ea typeface="Barlow Semi Condensed"/>
                          <a:cs typeface="Barlow Semi Condensed"/>
                          <a:sym typeface="Barlow Semi Condensed"/>
                        </a:rPr>
                        <a:t>Added a back button.</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FFAC5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28000">
                <a:tc>
                  <a:txBody>
                    <a:bodyPr/>
                    <a:lstStyle/>
                    <a:p>
                      <a:pPr indent="0" lvl="0" marL="0" rtl="0" algn="ctr">
                        <a:spcBef>
                          <a:spcPts val="0"/>
                        </a:spcBef>
                        <a:spcAft>
                          <a:spcPts val="0"/>
                        </a:spcAft>
                        <a:buClr>
                          <a:srgbClr val="000000"/>
                        </a:buClr>
                        <a:buSzPts val="1100"/>
                        <a:buFont typeface="Arial"/>
                        <a:buNone/>
                      </a:pPr>
                      <a:r>
                        <a:rPr b="1" lang="en" sz="1600">
                          <a:solidFill>
                            <a:schemeClr val="lt1"/>
                          </a:solidFill>
                          <a:latin typeface="Barlow Semi Condensed"/>
                          <a:ea typeface="Barlow Semi Condensed"/>
                          <a:cs typeface="Barlow Semi Condensed"/>
                          <a:sym typeface="Barlow Semi Condensed"/>
                        </a:rPr>
                        <a:t>3</a:t>
                      </a:r>
                      <a:endParaRPr b="1" sz="1600">
                        <a:solidFill>
                          <a:schemeClr val="lt1"/>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3E49E3">
                          <a:alpha val="0"/>
                        </a:srgbClr>
                      </a:solidFill>
                      <a:prstDash val="solid"/>
                      <a:round/>
                      <a:headEnd len="sm" w="sm" type="none"/>
                      <a:tailEnd len="sm" w="sm" type="none"/>
                    </a:lnL>
                    <a:lnR cap="flat" cmpd="sng" w="19050">
                      <a:solidFill>
                        <a:srgbClr val="D84E6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Inconsistent tab names, spacing and punctuation.</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D84E6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304800" lvl="0" marL="457200" rtl="0" algn="l">
                        <a:spcBef>
                          <a:spcPts val="0"/>
                        </a:spcBef>
                        <a:spcAft>
                          <a:spcPts val="0"/>
                        </a:spcAft>
                        <a:buClr>
                          <a:schemeClr val="dk2"/>
                        </a:buClr>
                        <a:buSzPts val="1200"/>
                        <a:buFont typeface="Barlow Semi Condensed"/>
                        <a:buChar char="●"/>
                      </a:pPr>
                      <a:r>
                        <a:rPr b="1" lang="en" sz="1200">
                          <a:solidFill>
                            <a:schemeClr val="dk2"/>
                          </a:solidFill>
                          <a:latin typeface="Barlow Semi Condensed"/>
                          <a:ea typeface="Barlow Semi Condensed"/>
                          <a:cs typeface="Barlow Semi Condensed"/>
                          <a:sym typeface="Barlow Semi Condensed"/>
                        </a:rPr>
                        <a:t>Standardised using components.</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FFAC5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28000">
                <a:tc>
                  <a:txBody>
                    <a:bodyPr/>
                    <a:lstStyle/>
                    <a:p>
                      <a:pPr indent="0" lvl="0" marL="0" rtl="0" algn="ctr">
                        <a:spcBef>
                          <a:spcPts val="0"/>
                        </a:spcBef>
                        <a:spcAft>
                          <a:spcPts val="0"/>
                        </a:spcAft>
                        <a:buClr>
                          <a:srgbClr val="000000"/>
                        </a:buClr>
                        <a:buSzPts val="1100"/>
                        <a:buFont typeface="Arial"/>
                        <a:buNone/>
                      </a:pPr>
                      <a:r>
                        <a:rPr b="1" lang="en" sz="1600">
                          <a:solidFill>
                            <a:schemeClr val="lt1"/>
                          </a:solidFill>
                          <a:latin typeface="Barlow Semi Condensed"/>
                          <a:ea typeface="Barlow Semi Condensed"/>
                          <a:cs typeface="Barlow Semi Condensed"/>
                          <a:sym typeface="Barlow Semi Condensed"/>
                        </a:rPr>
                        <a:t>3</a:t>
                      </a:r>
                      <a:endParaRPr b="1" sz="1600">
                        <a:solidFill>
                          <a:schemeClr val="lt1"/>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3E49E3">
                          <a:alpha val="0"/>
                        </a:srgbClr>
                      </a:solidFill>
                      <a:prstDash val="solid"/>
                      <a:round/>
                      <a:headEnd len="sm" w="sm" type="none"/>
                      <a:tailEnd len="sm" w="sm" type="none"/>
                    </a:lnL>
                    <a:lnR cap="flat" cmpd="sng" w="19050">
                      <a:solidFill>
                        <a:srgbClr val="D84E6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rgbClr val="3E49E3">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Which recipes and cultures to include?</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D84E6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rgbClr val="D84E61">
                          <a:alpha val="0"/>
                        </a:srgbClr>
                      </a:solidFill>
                      <a:prstDash val="solid"/>
                      <a:round/>
                      <a:headEnd len="sm" w="sm" type="none"/>
                      <a:tailEnd len="sm" w="sm" type="none"/>
                    </a:lnB>
                  </a:tcPr>
                </a:tc>
                <a:tc>
                  <a:txBody>
                    <a:bodyPr/>
                    <a:lstStyle/>
                    <a:p>
                      <a:pPr indent="-304800" lvl="0" marL="457200" rtl="0" algn="l">
                        <a:spcBef>
                          <a:spcPts val="0"/>
                        </a:spcBef>
                        <a:spcAft>
                          <a:spcPts val="0"/>
                        </a:spcAft>
                        <a:buClr>
                          <a:schemeClr val="dk2"/>
                        </a:buClr>
                        <a:buSzPts val="1200"/>
                        <a:buFont typeface="Barlow Semi Condensed"/>
                        <a:buChar char="●"/>
                      </a:pPr>
                      <a:r>
                        <a:rPr b="1" lang="en" sz="1200">
                          <a:solidFill>
                            <a:schemeClr val="dk2"/>
                          </a:solidFill>
                          <a:latin typeface="Barlow Semi Condensed"/>
                          <a:ea typeface="Barlow Semi Condensed"/>
                          <a:cs typeface="Barlow Semi Condensed"/>
                          <a:sym typeface="Barlow Semi Condensed"/>
                        </a:rPr>
                        <a:t>“Request recipe” option added for inclusivity.</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FFAC5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rgbClr val="FFAC51">
                          <a:alpha val="0"/>
                        </a:srgbClr>
                      </a:solidFill>
                      <a:prstDash val="solid"/>
                      <a:round/>
                      <a:headEnd len="sm" w="sm" type="none"/>
                      <a:tailEnd len="sm" w="sm"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0" name="Shape 2400"/>
        <p:cNvGrpSpPr/>
        <p:nvPr/>
      </p:nvGrpSpPr>
      <p:grpSpPr>
        <a:xfrm>
          <a:off x="0" y="0"/>
          <a:ext cx="0" cy="0"/>
          <a:chOff x="0" y="0"/>
          <a:chExt cx="0" cy="0"/>
        </a:xfrm>
      </p:grpSpPr>
      <p:sp>
        <p:nvSpPr>
          <p:cNvPr id="2401" name="Google Shape;2401;p65"/>
          <p:cNvSpPr txBox="1"/>
          <p:nvPr>
            <p:ph type="title"/>
          </p:nvPr>
        </p:nvSpPr>
        <p:spPr>
          <a:xfrm>
            <a:off x="720000" y="34882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Task 2: Contextualization (V1)</a:t>
            </a:r>
            <a:endParaRPr/>
          </a:p>
        </p:txBody>
      </p:sp>
      <p:pic>
        <p:nvPicPr>
          <p:cNvPr id="2402" name="Google Shape;2402;p65"/>
          <p:cNvPicPr preferRelativeResize="0"/>
          <p:nvPr/>
        </p:nvPicPr>
        <p:blipFill rotWithShape="1">
          <a:blip r:embed="rId3">
            <a:alphaModFix/>
          </a:blip>
          <a:srcRect b="0" l="0" r="0" t="4852"/>
          <a:stretch/>
        </p:blipFill>
        <p:spPr>
          <a:xfrm>
            <a:off x="152400" y="1085325"/>
            <a:ext cx="8839198" cy="34790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6" name="Shape 2406"/>
        <p:cNvGrpSpPr/>
        <p:nvPr/>
      </p:nvGrpSpPr>
      <p:grpSpPr>
        <a:xfrm>
          <a:off x="0" y="0"/>
          <a:ext cx="0" cy="0"/>
          <a:chOff x="0" y="0"/>
          <a:chExt cx="0" cy="0"/>
        </a:xfrm>
      </p:grpSpPr>
      <p:sp>
        <p:nvSpPr>
          <p:cNvPr id="2407" name="Google Shape;2407;p66"/>
          <p:cNvSpPr txBox="1"/>
          <p:nvPr>
            <p:ph type="title"/>
          </p:nvPr>
        </p:nvSpPr>
        <p:spPr>
          <a:xfrm>
            <a:off x="720000" y="198150"/>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Task 2: Contextualisation </a:t>
            </a:r>
            <a:r>
              <a:rPr lang="en"/>
              <a:t>(V2+Rationale)</a:t>
            </a:r>
            <a:endParaRPr/>
          </a:p>
        </p:txBody>
      </p:sp>
      <p:pic>
        <p:nvPicPr>
          <p:cNvPr id="2408" name="Google Shape;2408;p66"/>
          <p:cNvPicPr preferRelativeResize="0"/>
          <p:nvPr/>
        </p:nvPicPr>
        <p:blipFill rotWithShape="1">
          <a:blip r:embed="rId3">
            <a:alphaModFix/>
          </a:blip>
          <a:srcRect b="0" l="0" r="0" t="3222"/>
          <a:stretch/>
        </p:blipFill>
        <p:spPr>
          <a:xfrm>
            <a:off x="548625" y="1069647"/>
            <a:ext cx="7595625" cy="3894178"/>
          </a:xfrm>
          <a:prstGeom prst="rect">
            <a:avLst/>
          </a:prstGeom>
          <a:noFill/>
          <a:ln>
            <a:noFill/>
          </a:ln>
        </p:spPr>
      </p:pic>
      <p:sp>
        <p:nvSpPr>
          <p:cNvPr id="2409" name="Google Shape;2409;p66"/>
          <p:cNvSpPr/>
          <p:nvPr/>
        </p:nvSpPr>
        <p:spPr>
          <a:xfrm>
            <a:off x="2545466" y="1227201"/>
            <a:ext cx="283200" cy="284700"/>
          </a:xfrm>
          <a:prstGeom prst="roundRect">
            <a:avLst>
              <a:gd fmla="val 16667" name="adj"/>
            </a:avLst>
          </a:prstGeom>
          <a:solidFill>
            <a:srgbClr val="FFF4D8">
              <a:alpha val="3527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66"/>
          <p:cNvSpPr/>
          <p:nvPr/>
        </p:nvSpPr>
        <p:spPr>
          <a:xfrm>
            <a:off x="4458834" y="1227201"/>
            <a:ext cx="283200" cy="284700"/>
          </a:xfrm>
          <a:prstGeom prst="roundRect">
            <a:avLst>
              <a:gd fmla="val 16667" name="adj"/>
            </a:avLst>
          </a:prstGeom>
          <a:solidFill>
            <a:srgbClr val="FFF4D8">
              <a:alpha val="3527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66"/>
          <p:cNvSpPr/>
          <p:nvPr/>
        </p:nvSpPr>
        <p:spPr>
          <a:xfrm>
            <a:off x="6372202" y="1227201"/>
            <a:ext cx="283200" cy="284700"/>
          </a:xfrm>
          <a:prstGeom prst="roundRect">
            <a:avLst>
              <a:gd fmla="val 16667" name="adj"/>
            </a:avLst>
          </a:prstGeom>
          <a:solidFill>
            <a:srgbClr val="FFF4D8">
              <a:alpha val="35270"/>
            </a:srgbClr>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66"/>
          <p:cNvSpPr txBox="1"/>
          <p:nvPr/>
        </p:nvSpPr>
        <p:spPr>
          <a:xfrm>
            <a:off x="4572004" y="700350"/>
            <a:ext cx="1859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S</a:t>
            </a:r>
            <a:r>
              <a:rPr b="1" lang="en" sz="1200">
                <a:solidFill>
                  <a:schemeClr val="dk2"/>
                </a:solidFill>
                <a:latin typeface="Barlow Semi Condensed"/>
                <a:ea typeface="Barlow Semi Condensed"/>
                <a:cs typeface="Barlow Semi Condensed"/>
                <a:sym typeface="Barlow Semi Condensed"/>
              </a:rPr>
              <a:t>4: Added a back button.</a:t>
            </a:r>
            <a:endParaRPr/>
          </a:p>
        </p:txBody>
      </p:sp>
      <p:sp>
        <p:nvSpPr>
          <p:cNvPr id="2413" name="Google Shape;2413;p66"/>
          <p:cNvSpPr/>
          <p:nvPr/>
        </p:nvSpPr>
        <p:spPr>
          <a:xfrm>
            <a:off x="2707733" y="3709441"/>
            <a:ext cx="1413900" cy="3555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66"/>
          <p:cNvSpPr txBox="1"/>
          <p:nvPr/>
        </p:nvSpPr>
        <p:spPr>
          <a:xfrm>
            <a:off x="2620329" y="4044562"/>
            <a:ext cx="16038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2"/>
                </a:solidFill>
                <a:latin typeface="Barlow Semi Condensed"/>
                <a:ea typeface="Barlow Semi Condensed"/>
                <a:cs typeface="Barlow Semi Condensed"/>
                <a:sym typeface="Barlow Semi Condensed"/>
              </a:rPr>
              <a:t>S</a:t>
            </a:r>
            <a:r>
              <a:rPr b="1" lang="en" sz="1100">
                <a:solidFill>
                  <a:schemeClr val="dk2"/>
                </a:solidFill>
                <a:latin typeface="Barlow Semi Condensed"/>
                <a:ea typeface="Barlow Semi Condensed"/>
                <a:cs typeface="Barlow Semi Condensed"/>
                <a:sym typeface="Barlow Semi Condensed"/>
              </a:rPr>
              <a:t>4: Changed “view all” button to accent colour for improved readability.</a:t>
            </a:r>
            <a:endParaRPr b="1" sz="1100">
              <a:solidFill>
                <a:schemeClr val="dk2"/>
              </a:solidFill>
              <a:latin typeface="Barlow Semi Condensed"/>
              <a:ea typeface="Barlow Semi Condensed"/>
              <a:cs typeface="Barlow Semi Condensed"/>
              <a:sym typeface="Barlow Semi Condensed"/>
            </a:endParaRPr>
          </a:p>
        </p:txBody>
      </p:sp>
      <p:sp>
        <p:nvSpPr>
          <p:cNvPr id="2415" name="Google Shape;2415;p66"/>
          <p:cNvSpPr/>
          <p:nvPr/>
        </p:nvSpPr>
        <p:spPr>
          <a:xfrm>
            <a:off x="6413150" y="2360626"/>
            <a:ext cx="1673400" cy="14064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66"/>
          <p:cNvSpPr txBox="1"/>
          <p:nvPr/>
        </p:nvSpPr>
        <p:spPr>
          <a:xfrm>
            <a:off x="7390254" y="1945062"/>
            <a:ext cx="1603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2"/>
                </a:solidFill>
                <a:latin typeface="Barlow Semi Condensed"/>
                <a:ea typeface="Barlow Semi Condensed"/>
                <a:cs typeface="Barlow Semi Condensed"/>
                <a:sym typeface="Barlow Semi Condensed"/>
              </a:rPr>
              <a:t>S3: Standardized styles to improve consistency.</a:t>
            </a:r>
            <a:endParaRPr b="1" sz="1100">
              <a:solidFill>
                <a:schemeClr val="dk2"/>
              </a:solidFill>
              <a:latin typeface="Barlow Semi Condensed"/>
              <a:ea typeface="Barlow Semi Condensed"/>
              <a:cs typeface="Barlow Semi Condensed"/>
              <a:sym typeface="Barlow Semi Condensed"/>
            </a:endParaRPr>
          </a:p>
        </p:txBody>
      </p:sp>
      <p:sp>
        <p:nvSpPr>
          <p:cNvPr id="2417" name="Google Shape;2417;p66"/>
          <p:cNvSpPr txBox="1"/>
          <p:nvPr/>
        </p:nvSpPr>
        <p:spPr>
          <a:xfrm>
            <a:off x="117850" y="666000"/>
            <a:ext cx="2633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Usability goals: increasing learnability!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1" name="Shape 2421"/>
        <p:cNvGrpSpPr/>
        <p:nvPr/>
      </p:nvGrpSpPr>
      <p:grpSpPr>
        <a:xfrm>
          <a:off x="0" y="0"/>
          <a:ext cx="0" cy="0"/>
          <a:chOff x="0" y="0"/>
          <a:chExt cx="0" cy="0"/>
        </a:xfrm>
      </p:grpSpPr>
      <p:sp>
        <p:nvSpPr>
          <p:cNvPr id="2422" name="Google Shape;2422;p67"/>
          <p:cNvSpPr txBox="1"/>
          <p:nvPr>
            <p:ph type="title"/>
          </p:nvPr>
        </p:nvSpPr>
        <p:spPr>
          <a:xfrm>
            <a:off x="720000" y="16567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Task 2: Contextualisation </a:t>
            </a:r>
            <a:r>
              <a:rPr lang="en"/>
              <a:t>(V2+Rationale)</a:t>
            </a:r>
            <a:endParaRPr/>
          </a:p>
        </p:txBody>
      </p:sp>
      <p:pic>
        <p:nvPicPr>
          <p:cNvPr id="2423" name="Google Shape;2423;p67"/>
          <p:cNvPicPr preferRelativeResize="0"/>
          <p:nvPr/>
        </p:nvPicPr>
        <p:blipFill rotWithShape="1">
          <a:blip r:embed="rId3">
            <a:alphaModFix/>
          </a:blip>
          <a:srcRect b="0" l="0" r="0" t="5285"/>
          <a:stretch/>
        </p:blipFill>
        <p:spPr>
          <a:xfrm>
            <a:off x="950775" y="982950"/>
            <a:ext cx="7242449" cy="3893101"/>
          </a:xfrm>
          <a:prstGeom prst="rect">
            <a:avLst/>
          </a:prstGeom>
          <a:noFill/>
          <a:ln>
            <a:noFill/>
          </a:ln>
        </p:spPr>
      </p:pic>
      <p:sp>
        <p:nvSpPr>
          <p:cNvPr id="2424" name="Google Shape;2424;p67"/>
          <p:cNvSpPr/>
          <p:nvPr/>
        </p:nvSpPr>
        <p:spPr>
          <a:xfrm>
            <a:off x="7232775" y="2475375"/>
            <a:ext cx="859500" cy="928200"/>
          </a:xfrm>
          <a:prstGeom prst="roundRect">
            <a:avLst>
              <a:gd fmla="val 16667" name="adj"/>
            </a:avLst>
          </a:prstGeom>
          <a:noFill/>
          <a:ln cap="flat" cmpd="sng" w="19050">
            <a:solidFill>
              <a:srgbClr val="8A0B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67"/>
          <p:cNvSpPr txBox="1"/>
          <p:nvPr/>
        </p:nvSpPr>
        <p:spPr>
          <a:xfrm>
            <a:off x="6491200" y="3533850"/>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2"/>
                </a:solidFill>
                <a:latin typeface="Barlow Semi Condensed"/>
                <a:ea typeface="Barlow Semi Condensed"/>
                <a:cs typeface="Barlow Semi Condensed"/>
                <a:sym typeface="Barlow Semi Condensed"/>
              </a:rPr>
              <a:t>S3: </a:t>
            </a:r>
            <a:r>
              <a:rPr b="1" lang="en" sz="1000">
                <a:solidFill>
                  <a:schemeClr val="dk2"/>
                </a:solidFill>
                <a:latin typeface="Barlow Semi Condensed"/>
                <a:ea typeface="Barlow Semi Condensed"/>
                <a:cs typeface="Barlow Semi Condensed"/>
                <a:sym typeface="Barlow Semi Condensed"/>
              </a:rPr>
              <a:t>“Request recipe” option added for inclusivity</a:t>
            </a:r>
            <a:endParaRPr b="1" sz="1000">
              <a:solidFill>
                <a:schemeClr val="dk2"/>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b="1" lang="en" sz="1000">
                <a:solidFill>
                  <a:schemeClr val="dk2"/>
                </a:solidFill>
                <a:latin typeface="Barlow Semi Condensed"/>
                <a:ea typeface="Barlow Semi Condensed"/>
                <a:cs typeface="Barlow Semi Condensed"/>
                <a:sym typeface="Barlow Semi Condensed"/>
              </a:rPr>
              <a:t>o</a:t>
            </a:r>
            <a:r>
              <a:rPr b="1" lang="en" sz="1000">
                <a:solidFill>
                  <a:schemeClr val="dk2"/>
                </a:solidFill>
                <a:latin typeface="Barlow Semi Condensed"/>
                <a:ea typeface="Barlow Semi Condensed"/>
                <a:cs typeface="Barlow Semi Condensed"/>
                <a:sym typeface="Barlow Semi Condensed"/>
              </a:rPr>
              <a:t>f currently under-represented cultural foods</a:t>
            </a:r>
            <a:endParaRPr b="1" sz="1000">
              <a:solidFill>
                <a:schemeClr val="dk2"/>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b="1" lang="en" sz="1000">
                <a:solidFill>
                  <a:schemeClr val="dk2"/>
                </a:solidFill>
                <a:latin typeface="Barlow Semi Condensed"/>
                <a:ea typeface="Barlow Semi Condensed"/>
                <a:cs typeface="Barlow Semi Condensed"/>
                <a:sym typeface="Barlow Semi Condensed"/>
              </a:rPr>
              <a:t>w</a:t>
            </a:r>
            <a:r>
              <a:rPr b="1" lang="en" sz="1000">
                <a:solidFill>
                  <a:schemeClr val="dk2"/>
                </a:solidFill>
                <a:latin typeface="Barlow Semi Condensed"/>
                <a:ea typeface="Barlow Semi Condensed"/>
                <a:cs typeface="Barlow Semi Condensed"/>
                <a:sym typeface="Barlow Semi Condensed"/>
              </a:rPr>
              <a:t>ithin our app.</a:t>
            </a:r>
            <a:endParaRPr b="1" sz="1000">
              <a:solidFill>
                <a:schemeClr val="dk2"/>
              </a:solidFill>
              <a:latin typeface="Barlow Semi Condensed"/>
              <a:ea typeface="Barlow Semi Condensed"/>
              <a:cs typeface="Barlow Semi Condensed"/>
              <a:sym typeface="Barlow Semi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9" name="Shape 2429"/>
        <p:cNvGrpSpPr/>
        <p:nvPr/>
      </p:nvGrpSpPr>
      <p:grpSpPr>
        <a:xfrm>
          <a:off x="0" y="0"/>
          <a:ext cx="0" cy="0"/>
          <a:chOff x="0" y="0"/>
          <a:chExt cx="0" cy="0"/>
        </a:xfrm>
      </p:grpSpPr>
      <p:sp>
        <p:nvSpPr>
          <p:cNvPr id="2430" name="Google Shape;2430;p68"/>
          <p:cNvSpPr txBox="1"/>
          <p:nvPr>
            <p:ph type="title"/>
          </p:nvPr>
        </p:nvSpPr>
        <p:spPr>
          <a:xfrm>
            <a:off x="720000" y="44502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Task 3: Authentic Cooking</a:t>
            </a:r>
            <a:endParaRPr/>
          </a:p>
        </p:txBody>
      </p:sp>
      <p:graphicFrame>
        <p:nvGraphicFramePr>
          <p:cNvPr id="2431" name="Google Shape;2431;p68"/>
          <p:cNvGraphicFramePr/>
          <p:nvPr/>
        </p:nvGraphicFramePr>
        <p:xfrm>
          <a:off x="755875" y="1432850"/>
          <a:ext cx="3000000" cy="3000000"/>
        </p:xfrm>
        <a:graphic>
          <a:graphicData uri="http://schemas.openxmlformats.org/drawingml/2006/table">
            <a:tbl>
              <a:tblPr>
                <a:noFill/>
                <a:tableStyleId>{0CB9CD12-353D-4958-93FA-54A7537FAF1C}</a:tableStyleId>
              </a:tblPr>
              <a:tblGrid>
                <a:gridCol w="2052725"/>
                <a:gridCol w="2907700"/>
                <a:gridCol w="2671825"/>
              </a:tblGrid>
              <a:tr h="548300">
                <a:tc>
                  <a:txBody>
                    <a:bodyPr/>
                    <a:lstStyle/>
                    <a:p>
                      <a:pPr indent="0" lvl="0" marL="0" rtl="0" algn="ctr">
                        <a:spcBef>
                          <a:spcPts val="0"/>
                        </a:spcBef>
                        <a:spcAft>
                          <a:spcPts val="0"/>
                        </a:spcAft>
                        <a:buNone/>
                      </a:pPr>
                      <a:r>
                        <a:rPr b="1" lang="en" sz="1800">
                          <a:solidFill>
                            <a:schemeClr val="dk1"/>
                          </a:solidFill>
                          <a:latin typeface="Anaheim"/>
                          <a:ea typeface="Anaheim"/>
                          <a:cs typeface="Anaheim"/>
                          <a:sym typeface="Anaheim"/>
                        </a:rPr>
                        <a:t>Severity</a:t>
                      </a:r>
                      <a:endParaRPr b="1" sz="1800">
                        <a:solidFill>
                          <a:schemeClr val="dk1"/>
                        </a:solidFill>
                        <a:latin typeface="Anaheim"/>
                        <a:ea typeface="Anaheim"/>
                        <a:cs typeface="Anaheim"/>
                        <a:sym typeface="Anaheim"/>
                      </a:endParaRPr>
                    </a:p>
                  </a:txBody>
                  <a:tcPr marT="91425" marB="91425" marR="91425" marL="91425" anchor="ctr">
                    <a:lnL cap="flat" cmpd="sng" w="19050">
                      <a:solidFill>
                        <a:srgbClr val="3E49E3">
                          <a:alpha val="0"/>
                        </a:srgbClr>
                      </a:solidFill>
                      <a:prstDash val="solid"/>
                      <a:round/>
                      <a:headEnd len="sm" w="sm" type="none"/>
                      <a:tailEnd len="sm" w="sm" type="none"/>
                    </a:lnL>
                    <a:lnR cap="flat" cmpd="sng" w="19050">
                      <a:solidFill>
                        <a:srgbClr val="D84E61">
                          <a:alpha val="0"/>
                        </a:srgbClr>
                      </a:solidFill>
                      <a:prstDash val="solid"/>
                      <a:round/>
                      <a:headEnd len="sm" w="sm" type="none"/>
                      <a:tailEnd len="sm" w="sm" type="none"/>
                    </a:lnR>
                    <a:lnT cap="flat" cmpd="sng" w="19050">
                      <a:solidFill>
                        <a:srgbClr val="3E49E3">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b="1" lang="en" sz="1800">
                          <a:solidFill>
                            <a:schemeClr val="dk1"/>
                          </a:solidFill>
                          <a:latin typeface="Anaheim"/>
                          <a:ea typeface="Anaheim"/>
                          <a:cs typeface="Anaheim"/>
                          <a:sym typeface="Anaheim"/>
                        </a:rPr>
                        <a:t>Description</a:t>
                      </a:r>
                      <a:endParaRPr b="1" sz="1800">
                        <a:solidFill>
                          <a:schemeClr val="dk1"/>
                        </a:solidFill>
                        <a:latin typeface="Anaheim"/>
                        <a:ea typeface="Anaheim"/>
                        <a:cs typeface="Anaheim"/>
                        <a:sym typeface="Anaheim"/>
                      </a:endParaRPr>
                    </a:p>
                  </a:txBody>
                  <a:tcPr marT="91425" marB="91425" marR="91425" marL="91425" anchor="ctr">
                    <a:lnL cap="flat" cmpd="sng" w="19050">
                      <a:solidFill>
                        <a:srgbClr val="D84E6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rgbClr val="D84E61">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b="1" lang="en" sz="1800">
                          <a:solidFill>
                            <a:schemeClr val="dk1"/>
                          </a:solidFill>
                          <a:latin typeface="Anaheim"/>
                          <a:ea typeface="Anaheim"/>
                          <a:cs typeface="Anaheim"/>
                          <a:sym typeface="Anaheim"/>
                        </a:rPr>
                        <a:t>Solution</a:t>
                      </a:r>
                      <a:endParaRPr b="1" sz="1800">
                        <a:solidFill>
                          <a:schemeClr val="dk1"/>
                        </a:solidFill>
                        <a:latin typeface="Anaheim"/>
                        <a:ea typeface="Anaheim"/>
                        <a:cs typeface="Anaheim"/>
                        <a:sym typeface="Anaheim"/>
                      </a:endParaRPr>
                    </a:p>
                  </a:txBody>
                  <a:tcPr marT="91425" marB="91425" marR="91425" marL="91425" anchor="ctr">
                    <a:lnL cap="flat" cmpd="sng" w="19050">
                      <a:solidFill>
                        <a:srgbClr val="FFAC5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rgbClr val="FFAC51">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r>
              <a:tr h="628000">
                <a:tc>
                  <a:txBody>
                    <a:bodyPr/>
                    <a:lstStyle/>
                    <a:p>
                      <a:pPr indent="0" lvl="0" marL="0" rtl="0" algn="ctr">
                        <a:spcBef>
                          <a:spcPts val="0"/>
                        </a:spcBef>
                        <a:spcAft>
                          <a:spcPts val="0"/>
                        </a:spcAft>
                        <a:buClr>
                          <a:srgbClr val="000000"/>
                        </a:buClr>
                        <a:buSzPts val="1100"/>
                        <a:buFont typeface="Arial"/>
                        <a:buNone/>
                      </a:pPr>
                      <a:r>
                        <a:rPr b="1" lang="en" sz="1600">
                          <a:solidFill>
                            <a:schemeClr val="lt1"/>
                          </a:solidFill>
                          <a:latin typeface="Barlow Semi Condensed"/>
                          <a:ea typeface="Barlow Semi Condensed"/>
                          <a:cs typeface="Barlow Semi Condensed"/>
                          <a:sym typeface="Barlow Semi Condensed"/>
                        </a:rPr>
                        <a:t>4</a:t>
                      </a:r>
                      <a:endParaRPr b="1" sz="1600">
                        <a:solidFill>
                          <a:schemeClr val="lt1"/>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3E49E3">
                          <a:alpha val="0"/>
                        </a:srgbClr>
                      </a:solidFill>
                      <a:prstDash val="solid"/>
                      <a:round/>
                      <a:headEnd len="sm" w="sm" type="none"/>
                      <a:tailEnd len="sm" w="sm" type="none"/>
                    </a:lnL>
                    <a:lnR cap="flat" cmpd="sng" w="19050">
                      <a:solidFill>
                        <a:srgbClr val="D84E6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Some buttons and texts take user to wrong destination.</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D84E6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304800" lvl="0" marL="457200" rtl="0" algn="l">
                        <a:spcBef>
                          <a:spcPts val="0"/>
                        </a:spcBef>
                        <a:spcAft>
                          <a:spcPts val="0"/>
                        </a:spcAft>
                        <a:buClr>
                          <a:schemeClr val="dk2"/>
                        </a:buClr>
                        <a:buSzPts val="1200"/>
                        <a:buFont typeface="Barlow Semi Condensed"/>
                        <a:buChar char="●"/>
                      </a:pPr>
                      <a:r>
                        <a:rPr b="1" lang="en" sz="1200">
                          <a:solidFill>
                            <a:schemeClr val="dk2"/>
                          </a:solidFill>
                          <a:latin typeface="Barlow Semi Condensed"/>
                          <a:ea typeface="Barlow Semi Condensed"/>
                          <a:cs typeface="Barlow Semi Condensed"/>
                          <a:sym typeface="Barlow Semi Condensed"/>
                        </a:rPr>
                        <a:t>Addressed in prototype and implementation.</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FFAC5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28000">
                <a:tc>
                  <a:txBody>
                    <a:bodyPr/>
                    <a:lstStyle/>
                    <a:p>
                      <a:pPr indent="0" lvl="0" marL="0" rtl="0" algn="ctr">
                        <a:spcBef>
                          <a:spcPts val="0"/>
                        </a:spcBef>
                        <a:spcAft>
                          <a:spcPts val="0"/>
                        </a:spcAft>
                        <a:buClr>
                          <a:srgbClr val="000000"/>
                        </a:buClr>
                        <a:buSzPts val="1100"/>
                        <a:buFont typeface="Arial"/>
                        <a:buNone/>
                      </a:pPr>
                      <a:r>
                        <a:rPr b="1" lang="en" sz="1600">
                          <a:solidFill>
                            <a:schemeClr val="lt1"/>
                          </a:solidFill>
                          <a:latin typeface="Barlow Semi Condensed"/>
                          <a:ea typeface="Barlow Semi Condensed"/>
                          <a:cs typeface="Barlow Semi Condensed"/>
                          <a:sym typeface="Barlow Semi Condensed"/>
                        </a:rPr>
                        <a:t>3</a:t>
                      </a:r>
                      <a:endParaRPr b="1" sz="1600">
                        <a:solidFill>
                          <a:schemeClr val="lt1"/>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3E49E3">
                          <a:alpha val="0"/>
                        </a:srgbClr>
                      </a:solidFill>
                      <a:prstDash val="solid"/>
                      <a:round/>
                      <a:headEnd len="sm" w="sm" type="none"/>
                      <a:tailEnd len="sm" w="sm" type="none"/>
                    </a:lnL>
                    <a:lnR cap="flat" cmpd="sng" w="19050">
                      <a:solidFill>
                        <a:srgbClr val="D84E6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Inconsistent fonts and headers.</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D84E6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304800" lvl="0" marL="457200" rtl="0" algn="l">
                        <a:spcBef>
                          <a:spcPts val="0"/>
                        </a:spcBef>
                        <a:spcAft>
                          <a:spcPts val="0"/>
                        </a:spcAft>
                        <a:buClr>
                          <a:schemeClr val="dk2"/>
                        </a:buClr>
                        <a:buSzPts val="1200"/>
                        <a:buFont typeface="Barlow Semi Condensed"/>
                        <a:buChar char="●"/>
                      </a:pPr>
                      <a:r>
                        <a:rPr b="1" lang="en" sz="1200">
                          <a:solidFill>
                            <a:schemeClr val="dk2"/>
                          </a:solidFill>
                          <a:latin typeface="Barlow Semi Condensed"/>
                          <a:ea typeface="Barlow Semi Condensed"/>
                          <a:cs typeface="Barlow Semi Condensed"/>
                          <a:sym typeface="Barlow Semi Condensed"/>
                        </a:rPr>
                        <a:t>Addressed in prototype and implementation.</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FFAC5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28000">
                <a:tc>
                  <a:txBody>
                    <a:bodyPr/>
                    <a:lstStyle/>
                    <a:p>
                      <a:pPr indent="0" lvl="0" marL="0" rtl="0" algn="ctr">
                        <a:spcBef>
                          <a:spcPts val="0"/>
                        </a:spcBef>
                        <a:spcAft>
                          <a:spcPts val="0"/>
                        </a:spcAft>
                        <a:buClr>
                          <a:srgbClr val="000000"/>
                        </a:buClr>
                        <a:buSzPts val="1100"/>
                        <a:buFont typeface="Arial"/>
                        <a:buNone/>
                      </a:pPr>
                      <a:r>
                        <a:rPr b="1" lang="en" sz="1600">
                          <a:solidFill>
                            <a:schemeClr val="lt1"/>
                          </a:solidFill>
                          <a:latin typeface="Barlow Semi Condensed"/>
                          <a:ea typeface="Barlow Semi Condensed"/>
                          <a:cs typeface="Barlow Semi Condensed"/>
                          <a:sym typeface="Barlow Semi Condensed"/>
                        </a:rPr>
                        <a:t>3</a:t>
                      </a:r>
                      <a:endParaRPr b="1" sz="1600">
                        <a:solidFill>
                          <a:schemeClr val="lt1"/>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3E49E3">
                          <a:alpha val="0"/>
                        </a:srgbClr>
                      </a:solidFill>
                      <a:prstDash val="solid"/>
                      <a:round/>
                      <a:headEnd len="sm" w="sm" type="none"/>
                      <a:tailEnd len="sm" w="sm" type="none"/>
                    </a:lnL>
                    <a:lnR cap="flat" cmpd="sng" w="19050">
                      <a:solidFill>
                        <a:srgbClr val="D84E6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No confirmation before un-saving.</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D84E6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304800" lvl="0" marL="457200" rtl="0" algn="l">
                        <a:spcBef>
                          <a:spcPts val="0"/>
                        </a:spcBef>
                        <a:spcAft>
                          <a:spcPts val="0"/>
                        </a:spcAft>
                        <a:buClr>
                          <a:schemeClr val="dk2"/>
                        </a:buClr>
                        <a:buSzPts val="1200"/>
                        <a:buFont typeface="Barlow Semi Condensed"/>
                        <a:buChar char="●"/>
                      </a:pPr>
                      <a:r>
                        <a:rPr b="1" lang="en" sz="1200">
                          <a:solidFill>
                            <a:schemeClr val="dk2"/>
                          </a:solidFill>
                          <a:latin typeface="Barlow Semi Condensed"/>
                          <a:ea typeface="Barlow Semi Condensed"/>
                          <a:cs typeface="Barlow Semi Condensed"/>
                          <a:sym typeface="Barlow Semi Condensed"/>
                        </a:rPr>
                        <a:t>Confirmation added.</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FFAC5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28000">
                <a:tc>
                  <a:txBody>
                    <a:bodyPr/>
                    <a:lstStyle/>
                    <a:p>
                      <a:pPr indent="0" lvl="0" marL="0" rtl="0" algn="ctr">
                        <a:spcBef>
                          <a:spcPts val="0"/>
                        </a:spcBef>
                        <a:spcAft>
                          <a:spcPts val="0"/>
                        </a:spcAft>
                        <a:buClr>
                          <a:srgbClr val="000000"/>
                        </a:buClr>
                        <a:buSzPts val="1100"/>
                        <a:buFont typeface="Arial"/>
                        <a:buNone/>
                      </a:pPr>
                      <a:r>
                        <a:rPr b="1" lang="en" sz="1600">
                          <a:solidFill>
                            <a:schemeClr val="lt1"/>
                          </a:solidFill>
                          <a:latin typeface="Barlow Semi Condensed"/>
                          <a:ea typeface="Barlow Semi Condensed"/>
                          <a:cs typeface="Barlow Semi Condensed"/>
                          <a:sym typeface="Barlow Semi Condensed"/>
                        </a:rPr>
                        <a:t>3</a:t>
                      </a:r>
                      <a:endParaRPr b="1" sz="1600">
                        <a:solidFill>
                          <a:schemeClr val="lt1"/>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3E49E3">
                          <a:alpha val="0"/>
                        </a:srgbClr>
                      </a:solidFill>
                      <a:prstDash val="solid"/>
                      <a:round/>
                      <a:headEnd len="sm" w="sm" type="none"/>
                      <a:tailEnd len="sm" w="sm" type="none"/>
                    </a:lnL>
                    <a:lnR cap="flat" cmpd="sng" w="19050">
                      <a:solidFill>
                        <a:srgbClr val="D84E6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rgbClr val="3E49E3">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Filters buttons move when changed.</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D84E6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rgbClr val="D84E61">
                          <a:alpha val="0"/>
                        </a:srgbClr>
                      </a:solidFill>
                      <a:prstDash val="solid"/>
                      <a:round/>
                      <a:headEnd len="sm" w="sm" type="none"/>
                      <a:tailEnd len="sm" w="sm" type="none"/>
                    </a:lnB>
                  </a:tcPr>
                </a:tc>
                <a:tc>
                  <a:txBody>
                    <a:bodyPr/>
                    <a:lstStyle/>
                    <a:p>
                      <a:pPr indent="-304800" lvl="0" marL="457200" rtl="0" algn="l">
                        <a:spcBef>
                          <a:spcPts val="0"/>
                        </a:spcBef>
                        <a:spcAft>
                          <a:spcPts val="0"/>
                        </a:spcAft>
                        <a:buClr>
                          <a:schemeClr val="dk2"/>
                        </a:buClr>
                        <a:buSzPts val="1200"/>
                        <a:buFont typeface="Barlow Semi Condensed"/>
                        <a:buChar char="●"/>
                      </a:pPr>
                      <a:r>
                        <a:rPr b="1" lang="en" sz="1200">
                          <a:solidFill>
                            <a:schemeClr val="dk2"/>
                          </a:solidFill>
                          <a:latin typeface="Barlow Semi Condensed"/>
                          <a:ea typeface="Barlow Semi Condensed"/>
                          <a:cs typeface="Barlow Semi Condensed"/>
                          <a:sym typeface="Barlow Semi Condensed"/>
                        </a:rPr>
                        <a:t>Used auto layout for filters.</a:t>
                      </a:r>
                      <a:endParaRPr b="1" sz="1200">
                        <a:solidFill>
                          <a:schemeClr val="dk2"/>
                        </a:solidFill>
                        <a:latin typeface="Barlow Semi Condensed"/>
                        <a:ea typeface="Barlow Semi Condensed"/>
                        <a:cs typeface="Barlow Semi Condensed"/>
                        <a:sym typeface="Barlow Semi Condensed"/>
                      </a:endParaRPr>
                    </a:p>
                  </a:txBody>
                  <a:tcPr marT="91425" marB="91425" marR="274300" marL="274300" anchor="ctr">
                    <a:lnL cap="flat" cmpd="sng" w="19050">
                      <a:solidFill>
                        <a:srgbClr val="FFAC51">
                          <a:alpha val="0"/>
                        </a:srgbClr>
                      </a:solidFill>
                      <a:prstDash val="solid"/>
                      <a:round/>
                      <a:headEnd len="sm" w="sm" type="none"/>
                      <a:tailEnd len="sm" w="sm" type="none"/>
                    </a:lnL>
                    <a:lnR cap="flat" cmpd="sng" w="19050">
                      <a:solidFill>
                        <a:srgbClr val="FFAC51">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rgbClr val="FFAC51">
                          <a:alpha val="0"/>
                        </a:srgbClr>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grpSp>
        <p:nvGrpSpPr>
          <p:cNvPr id="694" name="Google Shape;694;p51"/>
          <p:cNvGrpSpPr/>
          <p:nvPr/>
        </p:nvGrpSpPr>
        <p:grpSpPr>
          <a:xfrm>
            <a:off x="755925" y="1343775"/>
            <a:ext cx="1582500" cy="3057600"/>
            <a:chOff x="755875" y="1546525"/>
            <a:chExt cx="1582500" cy="3057600"/>
          </a:xfrm>
        </p:grpSpPr>
        <p:sp>
          <p:nvSpPr>
            <p:cNvPr id="695" name="Google Shape;695;p51"/>
            <p:cNvSpPr/>
            <p:nvPr/>
          </p:nvSpPr>
          <p:spPr>
            <a:xfrm>
              <a:off x="755875" y="1546525"/>
              <a:ext cx="1582500" cy="3057600"/>
            </a:xfrm>
            <a:prstGeom prst="roundRect">
              <a:avLst>
                <a:gd fmla="val 7234"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51"/>
            <p:cNvSpPr/>
            <p:nvPr/>
          </p:nvSpPr>
          <p:spPr>
            <a:xfrm>
              <a:off x="755875" y="1546525"/>
              <a:ext cx="1582500" cy="492600"/>
            </a:xfrm>
            <a:prstGeom prst="round2SameRect">
              <a:avLst>
                <a:gd fmla="val 23741" name="adj1"/>
                <a:gd fmla="val 0" name="adj2"/>
              </a:avLst>
            </a:prstGeom>
            <a:solidFill>
              <a:schemeClr val="dk1"/>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7" name="Google Shape;697;p51"/>
          <p:cNvGrpSpPr/>
          <p:nvPr/>
        </p:nvGrpSpPr>
        <p:grpSpPr>
          <a:xfrm>
            <a:off x="2772473" y="1320200"/>
            <a:ext cx="1582502" cy="3057600"/>
            <a:chOff x="2772423" y="1546525"/>
            <a:chExt cx="1582502" cy="3057600"/>
          </a:xfrm>
        </p:grpSpPr>
        <p:sp>
          <p:nvSpPr>
            <p:cNvPr id="698" name="Google Shape;698;p51"/>
            <p:cNvSpPr/>
            <p:nvPr/>
          </p:nvSpPr>
          <p:spPr>
            <a:xfrm>
              <a:off x="2772423" y="1546525"/>
              <a:ext cx="1582500" cy="3057600"/>
            </a:xfrm>
            <a:prstGeom prst="roundRect">
              <a:avLst>
                <a:gd fmla="val 7234"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51"/>
            <p:cNvSpPr/>
            <p:nvPr/>
          </p:nvSpPr>
          <p:spPr>
            <a:xfrm>
              <a:off x="2772425" y="1546525"/>
              <a:ext cx="1582500" cy="492600"/>
            </a:xfrm>
            <a:prstGeom prst="round2SameRect">
              <a:avLst>
                <a:gd fmla="val 23741" name="adj1"/>
                <a:gd fmla="val 0" name="adj2"/>
              </a:avLst>
            </a:prstGeom>
            <a:solidFill>
              <a:schemeClr val="dk1"/>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0" name="Google Shape;700;p51"/>
          <p:cNvGrpSpPr/>
          <p:nvPr/>
        </p:nvGrpSpPr>
        <p:grpSpPr>
          <a:xfrm>
            <a:off x="4789021" y="1320200"/>
            <a:ext cx="1582504" cy="3057600"/>
            <a:chOff x="4788971" y="1546525"/>
            <a:chExt cx="1582504" cy="3057600"/>
          </a:xfrm>
        </p:grpSpPr>
        <p:sp>
          <p:nvSpPr>
            <p:cNvPr id="701" name="Google Shape;701;p51"/>
            <p:cNvSpPr/>
            <p:nvPr/>
          </p:nvSpPr>
          <p:spPr>
            <a:xfrm>
              <a:off x="4788971" y="1546525"/>
              <a:ext cx="1582500" cy="3057600"/>
            </a:xfrm>
            <a:prstGeom prst="roundRect">
              <a:avLst>
                <a:gd fmla="val 7234"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51"/>
            <p:cNvSpPr/>
            <p:nvPr/>
          </p:nvSpPr>
          <p:spPr>
            <a:xfrm>
              <a:off x="4788975" y="1546525"/>
              <a:ext cx="1582500" cy="492600"/>
            </a:xfrm>
            <a:prstGeom prst="round2SameRect">
              <a:avLst>
                <a:gd fmla="val 23741" name="adj1"/>
                <a:gd fmla="val 0" name="adj2"/>
              </a:avLst>
            </a:prstGeom>
            <a:solidFill>
              <a:schemeClr val="dk1"/>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3" name="Google Shape;703;p51"/>
          <p:cNvGrpSpPr/>
          <p:nvPr/>
        </p:nvGrpSpPr>
        <p:grpSpPr>
          <a:xfrm>
            <a:off x="6805569" y="1320200"/>
            <a:ext cx="1582506" cy="3057600"/>
            <a:chOff x="6805519" y="1546525"/>
            <a:chExt cx="1582506" cy="3057600"/>
          </a:xfrm>
        </p:grpSpPr>
        <p:sp>
          <p:nvSpPr>
            <p:cNvPr id="704" name="Google Shape;704;p51"/>
            <p:cNvSpPr/>
            <p:nvPr/>
          </p:nvSpPr>
          <p:spPr>
            <a:xfrm>
              <a:off x="6805519" y="1546525"/>
              <a:ext cx="1582500" cy="3057600"/>
            </a:xfrm>
            <a:prstGeom prst="roundRect">
              <a:avLst>
                <a:gd fmla="val 7234"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51"/>
            <p:cNvSpPr/>
            <p:nvPr/>
          </p:nvSpPr>
          <p:spPr>
            <a:xfrm>
              <a:off x="6805525" y="1546525"/>
              <a:ext cx="1582500" cy="492600"/>
            </a:xfrm>
            <a:prstGeom prst="round2SameRect">
              <a:avLst>
                <a:gd fmla="val 23741" name="adj1"/>
                <a:gd fmla="val 0" name="adj2"/>
              </a:avLst>
            </a:prstGeom>
            <a:solidFill>
              <a:schemeClr val="dk1"/>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6" name="Google Shape;706;p51"/>
          <p:cNvSpPr txBox="1"/>
          <p:nvPr>
            <p:ph type="title"/>
          </p:nvPr>
        </p:nvSpPr>
        <p:spPr>
          <a:xfrm>
            <a:off x="513075" y="414900"/>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Meet Our</a:t>
            </a:r>
            <a:r>
              <a:rPr b="1" lang="en">
                <a:latin typeface="Space Grotesk"/>
                <a:ea typeface="Space Grotesk"/>
                <a:cs typeface="Space Grotesk"/>
                <a:sym typeface="Space Grotesk"/>
              </a:rPr>
              <a:t> Dishcover-ers</a:t>
            </a:r>
            <a:endParaRPr b="1">
              <a:latin typeface="Space Grotesk"/>
              <a:ea typeface="Space Grotesk"/>
              <a:cs typeface="Space Grotesk"/>
              <a:sym typeface="Space Grotesk"/>
            </a:endParaRPr>
          </a:p>
        </p:txBody>
      </p:sp>
      <p:grpSp>
        <p:nvGrpSpPr>
          <p:cNvPr id="707" name="Google Shape;707;p51"/>
          <p:cNvGrpSpPr/>
          <p:nvPr/>
        </p:nvGrpSpPr>
        <p:grpSpPr>
          <a:xfrm>
            <a:off x="926890" y="1369193"/>
            <a:ext cx="1240625" cy="2297114"/>
            <a:chOff x="926840" y="1595518"/>
            <a:chExt cx="1240625" cy="2297114"/>
          </a:xfrm>
        </p:grpSpPr>
        <p:sp>
          <p:nvSpPr>
            <p:cNvPr id="708" name="Google Shape;708;p51"/>
            <p:cNvSpPr txBox="1"/>
            <p:nvPr/>
          </p:nvSpPr>
          <p:spPr>
            <a:xfrm flipH="1">
              <a:off x="926964" y="3499633"/>
              <a:ext cx="1240500" cy="39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Barlow Semi Condensed"/>
                  <a:ea typeface="Barlow Semi Condensed"/>
                  <a:cs typeface="Barlow Semi Condensed"/>
                  <a:sym typeface="Barlow Semi Condensed"/>
                </a:rPr>
                <a:t>Dish of choice:</a:t>
              </a:r>
              <a:endParaRPr sz="1200">
                <a:solidFill>
                  <a:schemeClr val="dk2"/>
                </a:solidFill>
                <a:latin typeface="Barlow Semi Condensed"/>
                <a:ea typeface="Barlow Semi Condensed"/>
                <a:cs typeface="Barlow Semi Condensed"/>
                <a:sym typeface="Barlow Semi Condensed"/>
              </a:endParaRPr>
            </a:p>
          </p:txBody>
        </p:sp>
        <p:sp>
          <p:nvSpPr>
            <p:cNvPr id="709" name="Google Shape;709;p51"/>
            <p:cNvSpPr txBox="1"/>
            <p:nvPr/>
          </p:nvSpPr>
          <p:spPr>
            <a:xfrm flipH="1">
              <a:off x="926840" y="1595518"/>
              <a:ext cx="1240500" cy="39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Anaheim"/>
                  <a:ea typeface="Anaheim"/>
                  <a:cs typeface="Anaheim"/>
                  <a:sym typeface="Anaheim"/>
                </a:rPr>
                <a:t>Defne</a:t>
              </a:r>
              <a:endParaRPr b="1" sz="1800">
                <a:solidFill>
                  <a:schemeClr val="lt2"/>
                </a:solidFill>
                <a:latin typeface="Anaheim"/>
                <a:ea typeface="Anaheim"/>
                <a:cs typeface="Anaheim"/>
                <a:sym typeface="Anaheim"/>
              </a:endParaRPr>
            </a:p>
          </p:txBody>
        </p:sp>
      </p:grpSp>
      <p:grpSp>
        <p:nvGrpSpPr>
          <p:cNvPr id="710" name="Google Shape;710;p51"/>
          <p:cNvGrpSpPr/>
          <p:nvPr/>
        </p:nvGrpSpPr>
        <p:grpSpPr>
          <a:xfrm>
            <a:off x="2943440" y="1369193"/>
            <a:ext cx="1240524" cy="2327552"/>
            <a:chOff x="2943390" y="1595518"/>
            <a:chExt cx="1240524" cy="2327552"/>
          </a:xfrm>
        </p:grpSpPr>
        <p:grpSp>
          <p:nvGrpSpPr>
            <p:cNvPr id="711" name="Google Shape;711;p51"/>
            <p:cNvGrpSpPr/>
            <p:nvPr/>
          </p:nvGrpSpPr>
          <p:grpSpPr>
            <a:xfrm>
              <a:off x="2943390" y="3528450"/>
              <a:ext cx="1240523" cy="394621"/>
              <a:chOff x="2394182" y="2949187"/>
              <a:chExt cx="1104651" cy="377700"/>
            </a:xfrm>
          </p:grpSpPr>
          <p:sp>
            <p:nvSpPr>
              <p:cNvPr id="712" name="Google Shape;712;p51"/>
              <p:cNvSpPr txBox="1"/>
              <p:nvPr/>
            </p:nvSpPr>
            <p:spPr>
              <a:xfrm>
                <a:off x="2394182" y="2949187"/>
                <a:ext cx="1104600" cy="37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chemeClr val="lt1"/>
                  </a:solidFill>
                  <a:latin typeface="Work Sans"/>
                  <a:ea typeface="Work Sans"/>
                  <a:cs typeface="Work Sans"/>
                  <a:sym typeface="Work Sans"/>
                </a:endParaRPr>
              </a:p>
            </p:txBody>
          </p:sp>
          <p:sp>
            <p:nvSpPr>
              <p:cNvPr id="713" name="Google Shape;713;p51"/>
              <p:cNvSpPr txBox="1"/>
              <p:nvPr/>
            </p:nvSpPr>
            <p:spPr>
              <a:xfrm>
                <a:off x="2394233" y="2949937"/>
                <a:ext cx="1104600" cy="37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Barlow Semi Condensed"/>
                    <a:ea typeface="Barlow Semi Condensed"/>
                    <a:cs typeface="Barlow Semi Condensed"/>
                    <a:sym typeface="Barlow Semi Condensed"/>
                  </a:rPr>
                  <a:t>Dish of choice:</a:t>
                </a:r>
                <a:endParaRPr sz="1200">
                  <a:solidFill>
                    <a:schemeClr val="dk2"/>
                  </a:solidFill>
                  <a:latin typeface="Barlow Semi Condensed"/>
                  <a:ea typeface="Barlow Semi Condensed"/>
                  <a:cs typeface="Barlow Semi Condensed"/>
                  <a:sym typeface="Barlow Semi Condensed"/>
                </a:endParaRPr>
              </a:p>
            </p:txBody>
          </p:sp>
        </p:grpSp>
        <p:sp>
          <p:nvSpPr>
            <p:cNvPr id="714" name="Google Shape;714;p51"/>
            <p:cNvSpPr txBox="1"/>
            <p:nvPr/>
          </p:nvSpPr>
          <p:spPr>
            <a:xfrm flipH="1">
              <a:off x="2943390" y="1595518"/>
              <a:ext cx="1240500" cy="39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Anaheim"/>
                  <a:ea typeface="Anaheim"/>
                  <a:cs typeface="Anaheim"/>
                  <a:sym typeface="Anaheim"/>
                </a:rPr>
                <a:t>Kyla</a:t>
              </a:r>
              <a:endParaRPr b="1" sz="1800">
                <a:solidFill>
                  <a:schemeClr val="lt2"/>
                </a:solidFill>
                <a:latin typeface="Anaheim"/>
                <a:ea typeface="Anaheim"/>
                <a:cs typeface="Anaheim"/>
                <a:sym typeface="Anaheim"/>
              </a:endParaRPr>
            </a:p>
          </p:txBody>
        </p:sp>
      </p:grpSp>
      <p:grpSp>
        <p:nvGrpSpPr>
          <p:cNvPr id="715" name="Google Shape;715;p51"/>
          <p:cNvGrpSpPr/>
          <p:nvPr/>
        </p:nvGrpSpPr>
        <p:grpSpPr>
          <a:xfrm>
            <a:off x="4959990" y="1369193"/>
            <a:ext cx="1240530" cy="2297114"/>
            <a:chOff x="4959940" y="1595518"/>
            <a:chExt cx="1240530" cy="2297114"/>
          </a:xfrm>
        </p:grpSpPr>
        <p:sp>
          <p:nvSpPr>
            <p:cNvPr id="716" name="Google Shape;716;p51"/>
            <p:cNvSpPr txBox="1"/>
            <p:nvPr/>
          </p:nvSpPr>
          <p:spPr>
            <a:xfrm>
              <a:off x="4959969" y="3499633"/>
              <a:ext cx="1240500" cy="39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Barlow Semi Condensed"/>
                  <a:ea typeface="Barlow Semi Condensed"/>
                  <a:cs typeface="Barlow Semi Condensed"/>
                  <a:sym typeface="Barlow Semi Condensed"/>
                </a:rPr>
                <a:t>Dish of choice:</a:t>
              </a:r>
              <a:endParaRPr sz="1200">
                <a:solidFill>
                  <a:schemeClr val="dk2"/>
                </a:solidFill>
                <a:latin typeface="Barlow Semi Condensed"/>
                <a:ea typeface="Barlow Semi Condensed"/>
                <a:cs typeface="Barlow Semi Condensed"/>
                <a:sym typeface="Barlow Semi Condensed"/>
              </a:endParaRPr>
            </a:p>
          </p:txBody>
        </p:sp>
        <p:sp>
          <p:nvSpPr>
            <p:cNvPr id="717" name="Google Shape;717;p51"/>
            <p:cNvSpPr txBox="1"/>
            <p:nvPr/>
          </p:nvSpPr>
          <p:spPr>
            <a:xfrm flipH="1">
              <a:off x="4959940" y="1595518"/>
              <a:ext cx="1240500" cy="39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Anaheim"/>
                  <a:ea typeface="Anaheim"/>
                  <a:cs typeface="Anaheim"/>
                  <a:sym typeface="Anaheim"/>
                </a:rPr>
                <a:t>Janet</a:t>
              </a:r>
              <a:endParaRPr b="1" sz="1800">
                <a:solidFill>
                  <a:schemeClr val="lt2"/>
                </a:solidFill>
                <a:latin typeface="Anaheim"/>
                <a:ea typeface="Anaheim"/>
                <a:cs typeface="Anaheim"/>
                <a:sym typeface="Anaheim"/>
              </a:endParaRPr>
            </a:p>
          </p:txBody>
        </p:sp>
      </p:grpSp>
      <p:grpSp>
        <p:nvGrpSpPr>
          <p:cNvPr id="718" name="Google Shape;718;p51"/>
          <p:cNvGrpSpPr/>
          <p:nvPr/>
        </p:nvGrpSpPr>
        <p:grpSpPr>
          <a:xfrm>
            <a:off x="6976540" y="1369193"/>
            <a:ext cx="1240525" cy="2327565"/>
            <a:chOff x="6976490" y="1595518"/>
            <a:chExt cx="1240525" cy="2327565"/>
          </a:xfrm>
        </p:grpSpPr>
        <p:sp>
          <p:nvSpPr>
            <p:cNvPr id="719" name="Google Shape;719;p51"/>
            <p:cNvSpPr txBox="1"/>
            <p:nvPr/>
          </p:nvSpPr>
          <p:spPr>
            <a:xfrm>
              <a:off x="6976514" y="3530083"/>
              <a:ext cx="1240500" cy="39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solidFill>
                    <a:schemeClr val="dk2"/>
                  </a:solidFill>
                  <a:latin typeface="Barlow Semi Condensed"/>
                  <a:ea typeface="Barlow Semi Condensed"/>
                  <a:cs typeface="Barlow Semi Condensed"/>
                  <a:sym typeface="Barlow Semi Condensed"/>
                </a:rPr>
                <a:t>Dish of choice:</a:t>
              </a:r>
              <a:endParaRPr sz="1200">
                <a:solidFill>
                  <a:schemeClr val="dk2"/>
                </a:solidFill>
                <a:latin typeface="Barlow Semi Condensed"/>
                <a:ea typeface="Barlow Semi Condensed"/>
                <a:cs typeface="Barlow Semi Condensed"/>
                <a:sym typeface="Barlow Semi Condensed"/>
              </a:endParaRPr>
            </a:p>
          </p:txBody>
        </p:sp>
        <p:sp>
          <p:nvSpPr>
            <p:cNvPr id="720" name="Google Shape;720;p51"/>
            <p:cNvSpPr txBox="1"/>
            <p:nvPr/>
          </p:nvSpPr>
          <p:spPr>
            <a:xfrm flipH="1">
              <a:off x="6976490" y="1595518"/>
              <a:ext cx="1240500" cy="39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2"/>
                  </a:solidFill>
                  <a:latin typeface="Anaheim"/>
                  <a:ea typeface="Anaheim"/>
                  <a:cs typeface="Anaheim"/>
                  <a:sym typeface="Anaheim"/>
                </a:rPr>
                <a:t>Amrita</a:t>
              </a:r>
              <a:endParaRPr b="1" sz="1800">
                <a:solidFill>
                  <a:schemeClr val="lt2"/>
                </a:solidFill>
                <a:latin typeface="Anaheim"/>
                <a:ea typeface="Anaheim"/>
                <a:cs typeface="Anaheim"/>
                <a:sym typeface="Anaheim"/>
              </a:endParaRPr>
            </a:p>
          </p:txBody>
        </p:sp>
      </p:grpSp>
      <p:pic>
        <p:nvPicPr>
          <p:cNvPr id="721" name="Google Shape;721;p51"/>
          <p:cNvPicPr preferRelativeResize="0"/>
          <p:nvPr/>
        </p:nvPicPr>
        <p:blipFill rotWithShape="1">
          <a:blip r:embed="rId3">
            <a:alphaModFix/>
          </a:blip>
          <a:srcRect b="0" l="9358" r="12589" t="0"/>
          <a:stretch/>
        </p:blipFill>
        <p:spPr>
          <a:xfrm>
            <a:off x="870525" y="1886100"/>
            <a:ext cx="1353300" cy="1387200"/>
          </a:xfrm>
          <a:prstGeom prst="ellipse">
            <a:avLst/>
          </a:prstGeom>
          <a:noFill/>
          <a:ln>
            <a:noFill/>
          </a:ln>
        </p:spPr>
      </p:pic>
      <p:pic>
        <p:nvPicPr>
          <p:cNvPr id="722" name="Google Shape;722;p51"/>
          <p:cNvPicPr preferRelativeResize="0"/>
          <p:nvPr/>
        </p:nvPicPr>
        <p:blipFill rotWithShape="1">
          <a:blip r:embed="rId4">
            <a:alphaModFix/>
          </a:blip>
          <a:srcRect b="3610" l="10706" r="0" t="26688"/>
          <a:stretch/>
        </p:blipFill>
        <p:spPr>
          <a:xfrm>
            <a:off x="2854075" y="1886112"/>
            <a:ext cx="1419300" cy="1475400"/>
          </a:xfrm>
          <a:prstGeom prst="ellipse">
            <a:avLst/>
          </a:prstGeom>
          <a:noFill/>
          <a:ln>
            <a:noFill/>
          </a:ln>
        </p:spPr>
      </p:pic>
      <p:pic>
        <p:nvPicPr>
          <p:cNvPr id="723" name="Google Shape;723;p51"/>
          <p:cNvPicPr preferRelativeResize="0"/>
          <p:nvPr/>
        </p:nvPicPr>
        <p:blipFill rotWithShape="1">
          <a:blip r:embed="rId5">
            <a:alphaModFix/>
          </a:blip>
          <a:srcRect b="0" l="7595" r="0" t="0"/>
          <a:stretch/>
        </p:blipFill>
        <p:spPr>
          <a:xfrm>
            <a:off x="4851275" y="1832550"/>
            <a:ext cx="1458000" cy="1494300"/>
          </a:xfrm>
          <a:prstGeom prst="ellipse">
            <a:avLst/>
          </a:prstGeom>
          <a:noFill/>
          <a:ln>
            <a:noFill/>
          </a:ln>
        </p:spPr>
      </p:pic>
      <p:pic>
        <p:nvPicPr>
          <p:cNvPr id="724" name="Google Shape;724;p51"/>
          <p:cNvPicPr preferRelativeResize="0"/>
          <p:nvPr/>
        </p:nvPicPr>
        <p:blipFill>
          <a:blip r:embed="rId6">
            <a:alphaModFix/>
          </a:blip>
          <a:stretch>
            <a:fillRect/>
          </a:stretch>
        </p:blipFill>
        <p:spPr>
          <a:xfrm>
            <a:off x="6887175" y="1894800"/>
            <a:ext cx="1458000" cy="1458000"/>
          </a:xfrm>
          <a:prstGeom prst="ellipse">
            <a:avLst/>
          </a:prstGeom>
          <a:noFill/>
          <a:ln>
            <a:noFill/>
          </a:ln>
        </p:spPr>
      </p:pic>
      <p:grpSp>
        <p:nvGrpSpPr>
          <p:cNvPr id="725" name="Google Shape;725;p51"/>
          <p:cNvGrpSpPr/>
          <p:nvPr/>
        </p:nvGrpSpPr>
        <p:grpSpPr>
          <a:xfrm>
            <a:off x="1100742" y="3573743"/>
            <a:ext cx="892851" cy="715416"/>
            <a:chOff x="1580975" y="3695525"/>
            <a:chExt cx="1966200" cy="1324600"/>
          </a:xfrm>
        </p:grpSpPr>
        <p:sp>
          <p:nvSpPr>
            <p:cNvPr id="726" name="Google Shape;726;p51"/>
            <p:cNvSpPr/>
            <p:nvPr/>
          </p:nvSpPr>
          <p:spPr>
            <a:xfrm>
              <a:off x="1580975" y="3695525"/>
              <a:ext cx="1966200" cy="1324600"/>
            </a:xfrm>
            <a:custGeom>
              <a:rect b="b" l="l" r="r" t="t"/>
              <a:pathLst>
                <a:path extrusionOk="0" h="52984" w="78648">
                  <a:moveTo>
                    <a:pt x="58296" y="0"/>
                  </a:moveTo>
                  <a:cubicBezTo>
                    <a:pt x="56592" y="0"/>
                    <a:pt x="55063" y="953"/>
                    <a:pt x="54437" y="2432"/>
                  </a:cubicBezTo>
                  <a:cubicBezTo>
                    <a:pt x="53359" y="4913"/>
                    <a:pt x="52156" y="7369"/>
                    <a:pt x="50827" y="9775"/>
                  </a:cubicBezTo>
                  <a:cubicBezTo>
                    <a:pt x="47043" y="9324"/>
                    <a:pt x="42757" y="9098"/>
                    <a:pt x="38296" y="9098"/>
                  </a:cubicBezTo>
                  <a:cubicBezTo>
                    <a:pt x="31830" y="9098"/>
                    <a:pt x="25715" y="9574"/>
                    <a:pt x="21078" y="10477"/>
                  </a:cubicBezTo>
                  <a:cubicBezTo>
                    <a:pt x="16617" y="11329"/>
                    <a:pt x="11479" y="12833"/>
                    <a:pt x="11479" y="16943"/>
                  </a:cubicBezTo>
                  <a:cubicBezTo>
                    <a:pt x="11479" y="16968"/>
                    <a:pt x="11479" y="17018"/>
                    <a:pt x="11479" y="17068"/>
                  </a:cubicBezTo>
                  <a:cubicBezTo>
                    <a:pt x="11504" y="20126"/>
                    <a:pt x="12231" y="23159"/>
                    <a:pt x="13609" y="25991"/>
                  </a:cubicBezTo>
                  <a:cubicBezTo>
                    <a:pt x="4687" y="28447"/>
                    <a:pt x="0" y="32131"/>
                    <a:pt x="0" y="36768"/>
                  </a:cubicBezTo>
                  <a:cubicBezTo>
                    <a:pt x="0" y="40652"/>
                    <a:pt x="3258" y="43860"/>
                    <a:pt x="9649" y="46266"/>
                  </a:cubicBezTo>
                  <a:cubicBezTo>
                    <a:pt x="15013" y="51204"/>
                    <a:pt x="28797" y="52983"/>
                    <a:pt x="39324" y="52983"/>
                  </a:cubicBezTo>
                  <a:cubicBezTo>
                    <a:pt x="49850" y="52983"/>
                    <a:pt x="63635" y="51204"/>
                    <a:pt x="68998" y="46266"/>
                  </a:cubicBezTo>
                  <a:cubicBezTo>
                    <a:pt x="75389" y="43860"/>
                    <a:pt x="78647" y="40652"/>
                    <a:pt x="78647" y="36768"/>
                  </a:cubicBezTo>
                  <a:cubicBezTo>
                    <a:pt x="78647" y="30778"/>
                    <a:pt x="71053" y="27419"/>
                    <a:pt x="63208" y="25514"/>
                  </a:cubicBezTo>
                  <a:cubicBezTo>
                    <a:pt x="63284" y="25364"/>
                    <a:pt x="63359" y="25239"/>
                    <a:pt x="63409" y="25088"/>
                  </a:cubicBezTo>
                  <a:cubicBezTo>
                    <a:pt x="64537" y="22482"/>
                    <a:pt x="65113" y="19750"/>
                    <a:pt x="65113" y="16943"/>
                  </a:cubicBezTo>
                  <a:cubicBezTo>
                    <a:pt x="65113" y="14186"/>
                    <a:pt x="62782" y="12582"/>
                    <a:pt x="59875" y="11580"/>
                  </a:cubicBezTo>
                  <a:cubicBezTo>
                    <a:pt x="60602" y="10251"/>
                    <a:pt x="61279" y="8898"/>
                    <a:pt x="61930" y="7519"/>
                  </a:cubicBezTo>
                  <a:cubicBezTo>
                    <a:pt x="62181" y="6993"/>
                    <a:pt x="62607" y="6116"/>
                    <a:pt x="62682" y="4988"/>
                  </a:cubicBezTo>
                  <a:cubicBezTo>
                    <a:pt x="62833" y="3234"/>
                    <a:pt x="62056" y="1579"/>
                    <a:pt x="60652" y="677"/>
                  </a:cubicBezTo>
                  <a:cubicBezTo>
                    <a:pt x="59975" y="226"/>
                    <a:pt x="59148" y="0"/>
                    <a:pt x="58296" y="0"/>
                  </a:cubicBezTo>
                  <a:close/>
                </a:path>
              </a:pathLst>
            </a:custGeom>
            <a:solidFill>
              <a:srgbClr val="FFFFFF"/>
            </a:solidFill>
            <a:ln>
              <a:noFill/>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51"/>
            <p:cNvSpPr/>
            <p:nvPr/>
          </p:nvSpPr>
          <p:spPr>
            <a:xfrm>
              <a:off x="1846000" y="4520100"/>
              <a:ext cx="1436125" cy="416050"/>
            </a:xfrm>
            <a:custGeom>
              <a:rect b="b" l="l" r="r" t="t"/>
              <a:pathLst>
                <a:path extrusionOk="0" h="16642" w="57445">
                  <a:moveTo>
                    <a:pt x="28723" y="0"/>
                  </a:moveTo>
                  <a:cubicBezTo>
                    <a:pt x="12858" y="0"/>
                    <a:pt x="1" y="3734"/>
                    <a:pt x="1" y="8321"/>
                  </a:cubicBezTo>
                  <a:cubicBezTo>
                    <a:pt x="1" y="12933"/>
                    <a:pt x="12858" y="16642"/>
                    <a:pt x="28723" y="16642"/>
                  </a:cubicBezTo>
                  <a:cubicBezTo>
                    <a:pt x="44587" y="16642"/>
                    <a:pt x="57445" y="12933"/>
                    <a:pt x="57445" y="8321"/>
                  </a:cubicBezTo>
                  <a:cubicBezTo>
                    <a:pt x="57445" y="3734"/>
                    <a:pt x="44587" y="0"/>
                    <a:pt x="28723"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51"/>
            <p:cNvSpPr/>
            <p:nvPr/>
          </p:nvSpPr>
          <p:spPr>
            <a:xfrm>
              <a:off x="1664925" y="4354050"/>
              <a:ext cx="1798275" cy="521325"/>
            </a:xfrm>
            <a:custGeom>
              <a:rect b="b" l="l" r="r" t="t"/>
              <a:pathLst>
                <a:path extrusionOk="0" h="20853" w="71931">
                  <a:moveTo>
                    <a:pt x="35966" y="0"/>
                  </a:moveTo>
                  <a:cubicBezTo>
                    <a:pt x="16091" y="0"/>
                    <a:pt x="1" y="4662"/>
                    <a:pt x="1" y="10427"/>
                  </a:cubicBezTo>
                  <a:cubicBezTo>
                    <a:pt x="1" y="16191"/>
                    <a:pt x="16091" y="20853"/>
                    <a:pt x="35966" y="20853"/>
                  </a:cubicBezTo>
                  <a:cubicBezTo>
                    <a:pt x="55840" y="20853"/>
                    <a:pt x="71931" y="16191"/>
                    <a:pt x="71931" y="10427"/>
                  </a:cubicBezTo>
                  <a:cubicBezTo>
                    <a:pt x="71931" y="4662"/>
                    <a:pt x="55840" y="0"/>
                    <a:pt x="35966" y="0"/>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51"/>
            <p:cNvSpPr/>
            <p:nvPr/>
          </p:nvSpPr>
          <p:spPr>
            <a:xfrm>
              <a:off x="1696250" y="4375975"/>
              <a:ext cx="1740025" cy="471825"/>
            </a:xfrm>
            <a:custGeom>
              <a:rect b="b" l="l" r="r" t="t"/>
              <a:pathLst>
                <a:path extrusionOk="0" h="18873" w="69601">
                  <a:moveTo>
                    <a:pt x="34813" y="1"/>
                  </a:moveTo>
                  <a:cubicBezTo>
                    <a:pt x="15590" y="1"/>
                    <a:pt x="1" y="4211"/>
                    <a:pt x="1" y="9449"/>
                  </a:cubicBezTo>
                  <a:cubicBezTo>
                    <a:pt x="1" y="14662"/>
                    <a:pt x="15590" y="18873"/>
                    <a:pt x="34813" y="18873"/>
                  </a:cubicBezTo>
                  <a:cubicBezTo>
                    <a:pt x="54036" y="18873"/>
                    <a:pt x="69600" y="14662"/>
                    <a:pt x="69600" y="9449"/>
                  </a:cubicBezTo>
                  <a:cubicBezTo>
                    <a:pt x="69600" y="4211"/>
                    <a:pt x="54036" y="1"/>
                    <a:pt x="34813"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51"/>
            <p:cNvSpPr/>
            <p:nvPr/>
          </p:nvSpPr>
          <p:spPr>
            <a:xfrm>
              <a:off x="2193750" y="4506925"/>
              <a:ext cx="740625" cy="214950"/>
            </a:xfrm>
            <a:custGeom>
              <a:rect b="b" l="l" r="r" t="t"/>
              <a:pathLst>
                <a:path extrusionOk="0" h="8598" w="29625">
                  <a:moveTo>
                    <a:pt x="14813" y="1"/>
                  </a:moveTo>
                  <a:cubicBezTo>
                    <a:pt x="6617" y="1"/>
                    <a:pt x="1" y="1931"/>
                    <a:pt x="1" y="4312"/>
                  </a:cubicBezTo>
                  <a:cubicBezTo>
                    <a:pt x="1" y="6693"/>
                    <a:pt x="6617" y="8597"/>
                    <a:pt x="14813" y="8597"/>
                  </a:cubicBezTo>
                  <a:cubicBezTo>
                    <a:pt x="23008" y="8597"/>
                    <a:pt x="29625" y="6693"/>
                    <a:pt x="29625" y="4312"/>
                  </a:cubicBezTo>
                  <a:cubicBezTo>
                    <a:pt x="29625" y="1931"/>
                    <a:pt x="23008" y="1"/>
                    <a:pt x="14813"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51"/>
            <p:cNvSpPr/>
            <p:nvPr/>
          </p:nvSpPr>
          <p:spPr>
            <a:xfrm>
              <a:off x="2343500" y="4548925"/>
              <a:ext cx="438625" cy="153375"/>
            </a:xfrm>
            <a:custGeom>
              <a:rect b="b" l="l" r="r" t="t"/>
              <a:pathLst>
                <a:path extrusionOk="0" h="6135" w="17545">
                  <a:moveTo>
                    <a:pt x="16116" y="0"/>
                  </a:moveTo>
                  <a:lnTo>
                    <a:pt x="928" y="777"/>
                  </a:lnTo>
                  <a:lnTo>
                    <a:pt x="1" y="4561"/>
                  </a:lnTo>
                  <a:cubicBezTo>
                    <a:pt x="1" y="4561"/>
                    <a:pt x="4794" y="6134"/>
                    <a:pt x="9617" y="6134"/>
                  </a:cubicBezTo>
                  <a:cubicBezTo>
                    <a:pt x="12639" y="6134"/>
                    <a:pt x="15672" y="5517"/>
                    <a:pt x="17544" y="3509"/>
                  </a:cubicBezTo>
                  <a:lnTo>
                    <a:pt x="16116" y="0"/>
                  </a:ln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51"/>
            <p:cNvSpPr/>
            <p:nvPr/>
          </p:nvSpPr>
          <p:spPr>
            <a:xfrm>
              <a:off x="1951900" y="4119075"/>
              <a:ext cx="1172950" cy="495025"/>
            </a:xfrm>
            <a:custGeom>
              <a:rect b="b" l="l" r="r" t="t"/>
              <a:pathLst>
                <a:path extrusionOk="0" h="19801" w="46918">
                  <a:moveTo>
                    <a:pt x="0" y="1"/>
                  </a:moveTo>
                  <a:cubicBezTo>
                    <a:pt x="0" y="10928"/>
                    <a:pt x="10502" y="19801"/>
                    <a:pt x="23459" y="19801"/>
                  </a:cubicBezTo>
                  <a:cubicBezTo>
                    <a:pt x="36417" y="19801"/>
                    <a:pt x="46918" y="10928"/>
                    <a:pt x="46918" y="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51"/>
            <p:cNvSpPr/>
            <p:nvPr/>
          </p:nvSpPr>
          <p:spPr>
            <a:xfrm>
              <a:off x="1983850" y="4119075"/>
              <a:ext cx="1141000" cy="495025"/>
            </a:xfrm>
            <a:custGeom>
              <a:rect b="b" l="l" r="r" t="t"/>
              <a:pathLst>
                <a:path extrusionOk="0" h="19801" w="45640">
                  <a:moveTo>
                    <a:pt x="43234" y="1"/>
                  </a:moveTo>
                  <a:cubicBezTo>
                    <a:pt x="41204" y="9174"/>
                    <a:pt x="31655" y="16141"/>
                    <a:pt x="20176" y="16141"/>
                  </a:cubicBezTo>
                  <a:cubicBezTo>
                    <a:pt x="11580" y="16141"/>
                    <a:pt x="4086" y="12232"/>
                    <a:pt x="0" y="6442"/>
                  </a:cubicBezTo>
                  <a:lnTo>
                    <a:pt x="0" y="6442"/>
                  </a:lnTo>
                  <a:cubicBezTo>
                    <a:pt x="3158" y="14212"/>
                    <a:pt x="11905" y="19801"/>
                    <a:pt x="22181" y="19801"/>
                  </a:cubicBezTo>
                  <a:cubicBezTo>
                    <a:pt x="35139" y="19801"/>
                    <a:pt x="45640" y="10928"/>
                    <a:pt x="45640"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51"/>
            <p:cNvSpPr/>
            <p:nvPr/>
          </p:nvSpPr>
          <p:spPr>
            <a:xfrm>
              <a:off x="1951900" y="4006300"/>
              <a:ext cx="1172950" cy="224975"/>
            </a:xfrm>
            <a:custGeom>
              <a:rect b="b" l="l" r="r" t="t"/>
              <a:pathLst>
                <a:path extrusionOk="0" h="8999" w="46918">
                  <a:moveTo>
                    <a:pt x="23459" y="1"/>
                  </a:moveTo>
                  <a:cubicBezTo>
                    <a:pt x="10502" y="1"/>
                    <a:pt x="0" y="2031"/>
                    <a:pt x="0" y="4512"/>
                  </a:cubicBezTo>
                  <a:cubicBezTo>
                    <a:pt x="0" y="4838"/>
                    <a:pt x="176" y="5139"/>
                    <a:pt x="502" y="5439"/>
                  </a:cubicBezTo>
                  <a:cubicBezTo>
                    <a:pt x="2732" y="7469"/>
                    <a:pt x="12156" y="8998"/>
                    <a:pt x="23459" y="8998"/>
                  </a:cubicBezTo>
                  <a:cubicBezTo>
                    <a:pt x="34762" y="8998"/>
                    <a:pt x="44186" y="7469"/>
                    <a:pt x="46417" y="5439"/>
                  </a:cubicBezTo>
                  <a:cubicBezTo>
                    <a:pt x="46742" y="5139"/>
                    <a:pt x="46918" y="4838"/>
                    <a:pt x="46918" y="4512"/>
                  </a:cubicBezTo>
                  <a:cubicBezTo>
                    <a:pt x="46918" y="2031"/>
                    <a:pt x="36417" y="1"/>
                    <a:pt x="23459"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51"/>
            <p:cNvSpPr/>
            <p:nvPr/>
          </p:nvSpPr>
          <p:spPr>
            <a:xfrm>
              <a:off x="1964425" y="4053300"/>
              <a:ext cx="1147900" cy="177975"/>
            </a:xfrm>
            <a:custGeom>
              <a:rect b="b" l="l" r="r" t="t"/>
              <a:pathLst>
                <a:path extrusionOk="0" h="7119" w="45916">
                  <a:moveTo>
                    <a:pt x="22958" y="0"/>
                  </a:moveTo>
                  <a:cubicBezTo>
                    <a:pt x="11655" y="0"/>
                    <a:pt x="2231" y="1529"/>
                    <a:pt x="1" y="3559"/>
                  </a:cubicBezTo>
                  <a:cubicBezTo>
                    <a:pt x="2231" y="5589"/>
                    <a:pt x="11655" y="7118"/>
                    <a:pt x="22958" y="7118"/>
                  </a:cubicBezTo>
                  <a:cubicBezTo>
                    <a:pt x="34261" y="7118"/>
                    <a:pt x="43685" y="5589"/>
                    <a:pt x="45916" y="3559"/>
                  </a:cubicBezTo>
                  <a:cubicBezTo>
                    <a:pt x="43685" y="1529"/>
                    <a:pt x="34261" y="0"/>
                    <a:pt x="22958"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51"/>
            <p:cNvSpPr/>
            <p:nvPr/>
          </p:nvSpPr>
          <p:spPr>
            <a:xfrm>
              <a:off x="2097875" y="4081175"/>
              <a:ext cx="823975" cy="110475"/>
            </a:xfrm>
            <a:custGeom>
              <a:rect b="b" l="l" r="r" t="t"/>
              <a:pathLst>
                <a:path extrusionOk="0" h="4419" w="32959">
                  <a:moveTo>
                    <a:pt x="17871" y="1"/>
                  </a:moveTo>
                  <a:cubicBezTo>
                    <a:pt x="16969" y="1"/>
                    <a:pt x="16066" y="13"/>
                    <a:pt x="15164" y="38"/>
                  </a:cubicBezTo>
                  <a:cubicBezTo>
                    <a:pt x="14607" y="55"/>
                    <a:pt x="14050" y="61"/>
                    <a:pt x="13491" y="61"/>
                  </a:cubicBezTo>
                  <a:cubicBezTo>
                    <a:pt x="12495" y="61"/>
                    <a:pt x="11497" y="43"/>
                    <a:pt x="10500" y="43"/>
                  </a:cubicBezTo>
                  <a:cubicBezTo>
                    <a:pt x="9588" y="43"/>
                    <a:pt x="8678" y="58"/>
                    <a:pt x="7770" y="113"/>
                  </a:cubicBezTo>
                  <a:cubicBezTo>
                    <a:pt x="6517" y="189"/>
                    <a:pt x="5264" y="339"/>
                    <a:pt x="4036" y="640"/>
                  </a:cubicBezTo>
                  <a:cubicBezTo>
                    <a:pt x="3409" y="790"/>
                    <a:pt x="1530" y="1166"/>
                    <a:pt x="678" y="1667"/>
                  </a:cubicBezTo>
                  <a:cubicBezTo>
                    <a:pt x="101" y="2043"/>
                    <a:pt x="1" y="2469"/>
                    <a:pt x="1104" y="2971"/>
                  </a:cubicBezTo>
                  <a:cubicBezTo>
                    <a:pt x="2482" y="3597"/>
                    <a:pt x="4237" y="3422"/>
                    <a:pt x="5715" y="3647"/>
                  </a:cubicBezTo>
                  <a:cubicBezTo>
                    <a:pt x="7570" y="3923"/>
                    <a:pt x="9425" y="4023"/>
                    <a:pt x="11304" y="4123"/>
                  </a:cubicBezTo>
                  <a:cubicBezTo>
                    <a:pt x="14202" y="4271"/>
                    <a:pt x="17112" y="4418"/>
                    <a:pt x="20016" y="4418"/>
                  </a:cubicBezTo>
                  <a:cubicBezTo>
                    <a:pt x="23039" y="4418"/>
                    <a:pt x="26057" y="4258"/>
                    <a:pt x="29049" y="3773"/>
                  </a:cubicBezTo>
                  <a:cubicBezTo>
                    <a:pt x="30227" y="3597"/>
                    <a:pt x="31455" y="3321"/>
                    <a:pt x="32407" y="2570"/>
                  </a:cubicBezTo>
                  <a:cubicBezTo>
                    <a:pt x="32583" y="2444"/>
                    <a:pt x="32758" y="2269"/>
                    <a:pt x="32808" y="2068"/>
                  </a:cubicBezTo>
                  <a:cubicBezTo>
                    <a:pt x="32958" y="1442"/>
                    <a:pt x="32131" y="1091"/>
                    <a:pt x="31505" y="991"/>
                  </a:cubicBezTo>
                  <a:cubicBezTo>
                    <a:pt x="26985" y="321"/>
                    <a:pt x="22431" y="1"/>
                    <a:pt x="1787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51"/>
            <p:cNvSpPr/>
            <p:nvPr/>
          </p:nvSpPr>
          <p:spPr>
            <a:xfrm>
              <a:off x="2830350" y="3778950"/>
              <a:ext cx="235600" cy="374625"/>
            </a:xfrm>
            <a:custGeom>
              <a:rect b="b" l="l" r="r" t="t"/>
              <a:pathLst>
                <a:path extrusionOk="0" h="14985" w="9424">
                  <a:moveTo>
                    <a:pt x="8328" y="1"/>
                  </a:moveTo>
                  <a:cubicBezTo>
                    <a:pt x="7991" y="1"/>
                    <a:pt x="7647" y="150"/>
                    <a:pt x="7519" y="423"/>
                  </a:cubicBezTo>
                  <a:cubicBezTo>
                    <a:pt x="5439" y="5260"/>
                    <a:pt x="2908" y="9897"/>
                    <a:pt x="0" y="14283"/>
                  </a:cubicBezTo>
                  <a:cubicBezTo>
                    <a:pt x="376" y="14784"/>
                    <a:pt x="1103" y="14959"/>
                    <a:pt x="1730" y="14984"/>
                  </a:cubicBezTo>
                  <a:cubicBezTo>
                    <a:pt x="4487" y="11150"/>
                    <a:pt x="6893" y="7039"/>
                    <a:pt x="8923" y="2754"/>
                  </a:cubicBezTo>
                  <a:cubicBezTo>
                    <a:pt x="9148" y="2328"/>
                    <a:pt x="9349" y="1877"/>
                    <a:pt x="9374" y="1400"/>
                  </a:cubicBezTo>
                  <a:cubicBezTo>
                    <a:pt x="9424" y="924"/>
                    <a:pt x="9248" y="398"/>
                    <a:pt x="8847" y="147"/>
                  </a:cubicBezTo>
                  <a:cubicBezTo>
                    <a:pt x="8703" y="48"/>
                    <a:pt x="8517" y="1"/>
                    <a:pt x="8328" y="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51"/>
            <p:cNvSpPr/>
            <p:nvPr/>
          </p:nvSpPr>
          <p:spPr>
            <a:xfrm>
              <a:off x="2137975" y="4119725"/>
              <a:ext cx="46400" cy="35725"/>
            </a:xfrm>
            <a:custGeom>
              <a:rect b="b" l="l" r="r" t="t"/>
              <a:pathLst>
                <a:path extrusionOk="0" h="1429" w="1856">
                  <a:moveTo>
                    <a:pt x="1480" y="0"/>
                  </a:moveTo>
                  <a:cubicBezTo>
                    <a:pt x="953" y="0"/>
                    <a:pt x="427" y="175"/>
                    <a:pt x="1" y="476"/>
                  </a:cubicBezTo>
                  <a:cubicBezTo>
                    <a:pt x="76" y="827"/>
                    <a:pt x="302" y="1153"/>
                    <a:pt x="577" y="1429"/>
                  </a:cubicBezTo>
                  <a:cubicBezTo>
                    <a:pt x="828" y="1003"/>
                    <a:pt x="1329" y="727"/>
                    <a:pt x="1831" y="702"/>
                  </a:cubicBezTo>
                  <a:cubicBezTo>
                    <a:pt x="1805" y="501"/>
                    <a:pt x="1805" y="301"/>
                    <a:pt x="1856" y="100"/>
                  </a:cubicBezTo>
                  <a:cubicBezTo>
                    <a:pt x="1755" y="25"/>
                    <a:pt x="1605" y="0"/>
                    <a:pt x="1480"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51"/>
            <p:cNvSpPr/>
            <p:nvPr/>
          </p:nvSpPr>
          <p:spPr>
            <a:xfrm>
              <a:off x="2396125" y="4154800"/>
              <a:ext cx="21325" cy="26350"/>
            </a:xfrm>
            <a:custGeom>
              <a:rect b="b" l="l" r="r" t="t"/>
              <a:pathLst>
                <a:path extrusionOk="0" h="1054" w="853">
                  <a:moveTo>
                    <a:pt x="452" y="1"/>
                  </a:moveTo>
                  <a:cubicBezTo>
                    <a:pt x="327" y="151"/>
                    <a:pt x="176" y="251"/>
                    <a:pt x="1" y="276"/>
                  </a:cubicBezTo>
                  <a:cubicBezTo>
                    <a:pt x="126" y="627"/>
                    <a:pt x="352" y="928"/>
                    <a:pt x="703" y="1053"/>
                  </a:cubicBezTo>
                  <a:cubicBezTo>
                    <a:pt x="678" y="928"/>
                    <a:pt x="753" y="727"/>
                    <a:pt x="853" y="652"/>
                  </a:cubicBezTo>
                  <a:cubicBezTo>
                    <a:pt x="652" y="502"/>
                    <a:pt x="552" y="226"/>
                    <a:pt x="452"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51"/>
            <p:cNvSpPr/>
            <p:nvPr/>
          </p:nvSpPr>
          <p:spPr>
            <a:xfrm>
              <a:off x="2943750" y="4166700"/>
              <a:ext cx="21325" cy="26350"/>
            </a:xfrm>
            <a:custGeom>
              <a:rect b="b" l="l" r="r" t="t"/>
              <a:pathLst>
                <a:path extrusionOk="0" h="1054" w="853">
                  <a:moveTo>
                    <a:pt x="452" y="1"/>
                  </a:moveTo>
                  <a:cubicBezTo>
                    <a:pt x="352" y="126"/>
                    <a:pt x="176" y="226"/>
                    <a:pt x="1" y="276"/>
                  </a:cubicBezTo>
                  <a:cubicBezTo>
                    <a:pt x="126" y="602"/>
                    <a:pt x="377" y="928"/>
                    <a:pt x="702" y="1053"/>
                  </a:cubicBezTo>
                  <a:cubicBezTo>
                    <a:pt x="702" y="928"/>
                    <a:pt x="778" y="728"/>
                    <a:pt x="853" y="652"/>
                  </a:cubicBezTo>
                  <a:cubicBezTo>
                    <a:pt x="652" y="502"/>
                    <a:pt x="552" y="226"/>
                    <a:pt x="452"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51"/>
            <p:cNvSpPr/>
            <p:nvPr/>
          </p:nvSpPr>
          <p:spPr>
            <a:xfrm>
              <a:off x="2404900" y="4073350"/>
              <a:ext cx="18200" cy="25700"/>
            </a:xfrm>
            <a:custGeom>
              <a:rect b="b" l="l" r="r" t="t"/>
              <a:pathLst>
                <a:path extrusionOk="0" h="1028" w="728">
                  <a:moveTo>
                    <a:pt x="226" y="0"/>
                  </a:moveTo>
                  <a:cubicBezTo>
                    <a:pt x="76" y="326"/>
                    <a:pt x="1" y="702"/>
                    <a:pt x="151" y="1028"/>
                  </a:cubicBezTo>
                  <a:cubicBezTo>
                    <a:pt x="251" y="953"/>
                    <a:pt x="427" y="878"/>
                    <a:pt x="552" y="878"/>
                  </a:cubicBezTo>
                  <a:cubicBezTo>
                    <a:pt x="527" y="627"/>
                    <a:pt x="652" y="351"/>
                    <a:pt x="728" y="126"/>
                  </a:cubicBezTo>
                  <a:lnTo>
                    <a:pt x="728" y="126"/>
                  </a:lnTo>
                  <a:cubicBezTo>
                    <a:pt x="697" y="130"/>
                    <a:pt x="667" y="132"/>
                    <a:pt x="637" y="132"/>
                  </a:cubicBezTo>
                  <a:cubicBezTo>
                    <a:pt x="493" y="132"/>
                    <a:pt x="351" y="83"/>
                    <a:pt x="226"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51"/>
            <p:cNvSpPr/>
            <p:nvPr/>
          </p:nvSpPr>
          <p:spPr>
            <a:xfrm>
              <a:off x="2066550" y="4157925"/>
              <a:ext cx="26975" cy="16950"/>
            </a:xfrm>
            <a:custGeom>
              <a:rect b="b" l="l" r="r" t="t"/>
              <a:pathLst>
                <a:path extrusionOk="0" h="678" w="1079">
                  <a:moveTo>
                    <a:pt x="753" y="1"/>
                  </a:moveTo>
                  <a:cubicBezTo>
                    <a:pt x="552" y="151"/>
                    <a:pt x="251" y="151"/>
                    <a:pt x="1" y="176"/>
                  </a:cubicBezTo>
                  <a:cubicBezTo>
                    <a:pt x="101" y="327"/>
                    <a:pt x="151" y="502"/>
                    <a:pt x="126" y="678"/>
                  </a:cubicBezTo>
                  <a:cubicBezTo>
                    <a:pt x="477" y="678"/>
                    <a:pt x="853" y="552"/>
                    <a:pt x="1078" y="277"/>
                  </a:cubicBezTo>
                  <a:cubicBezTo>
                    <a:pt x="953" y="251"/>
                    <a:pt x="803" y="126"/>
                    <a:pt x="753"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51"/>
            <p:cNvSpPr/>
            <p:nvPr/>
          </p:nvSpPr>
          <p:spPr>
            <a:xfrm>
              <a:off x="2782100" y="4074750"/>
              <a:ext cx="25725" cy="18050"/>
            </a:xfrm>
            <a:custGeom>
              <a:rect b="b" l="l" r="r" t="t"/>
              <a:pathLst>
                <a:path extrusionOk="0" h="722" w="1029">
                  <a:moveTo>
                    <a:pt x="721" y="0"/>
                  </a:moveTo>
                  <a:cubicBezTo>
                    <a:pt x="472" y="0"/>
                    <a:pt x="211" y="79"/>
                    <a:pt x="0" y="220"/>
                  </a:cubicBezTo>
                  <a:cubicBezTo>
                    <a:pt x="126" y="345"/>
                    <a:pt x="176" y="546"/>
                    <a:pt x="176" y="721"/>
                  </a:cubicBezTo>
                  <a:cubicBezTo>
                    <a:pt x="387" y="628"/>
                    <a:pt x="619" y="468"/>
                    <a:pt x="854" y="468"/>
                  </a:cubicBezTo>
                  <a:cubicBezTo>
                    <a:pt x="870" y="468"/>
                    <a:pt x="886" y="469"/>
                    <a:pt x="903" y="471"/>
                  </a:cubicBezTo>
                  <a:cubicBezTo>
                    <a:pt x="903" y="345"/>
                    <a:pt x="953" y="145"/>
                    <a:pt x="1028" y="45"/>
                  </a:cubicBezTo>
                  <a:cubicBezTo>
                    <a:pt x="931" y="15"/>
                    <a:pt x="827" y="0"/>
                    <a:pt x="721"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51"/>
            <p:cNvSpPr/>
            <p:nvPr/>
          </p:nvSpPr>
          <p:spPr>
            <a:xfrm>
              <a:off x="2218175" y="4179225"/>
              <a:ext cx="26975" cy="20075"/>
            </a:xfrm>
            <a:custGeom>
              <a:rect b="b" l="l" r="r" t="t"/>
              <a:pathLst>
                <a:path extrusionOk="0" h="803" w="1079">
                  <a:moveTo>
                    <a:pt x="227" y="1"/>
                  </a:moveTo>
                  <a:cubicBezTo>
                    <a:pt x="201" y="176"/>
                    <a:pt x="126" y="352"/>
                    <a:pt x="1" y="477"/>
                  </a:cubicBezTo>
                  <a:cubicBezTo>
                    <a:pt x="227" y="577"/>
                    <a:pt x="527" y="628"/>
                    <a:pt x="678" y="803"/>
                  </a:cubicBezTo>
                  <a:cubicBezTo>
                    <a:pt x="778" y="703"/>
                    <a:pt x="928" y="602"/>
                    <a:pt x="1079" y="602"/>
                  </a:cubicBezTo>
                  <a:cubicBezTo>
                    <a:pt x="903" y="277"/>
                    <a:pt x="577" y="76"/>
                    <a:pt x="227"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51"/>
            <p:cNvSpPr/>
            <p:nvPr/>
          </p:nvSpPr>
          <p:spPr>
            <a:xfrm>
              <a:off x="2527725" y="4142975"/>
              <a:ext cx="43875" cy="20000"/>
            </a:xfrm>
            <a:custGeom>
              <a:rect b="b" l="l" r="r" t="t"/>
              <a:pathLst>
                <a:path extrusionOk="0" h="800" w="1755">
                  <a:moveTo>
                    <a:pt x="875" y="1"/>
                  </a:moveTo>
                  <a:cubicBezTo>
                    <a:pt x="637" y="1"/>
                    <a:pt x="364" y="44"/>
                    <a:pt x="75" y="173"/>
                  </a:cubicBezTo>
                  <a:lnTo>
                    <a:pt x="0" y="799"/>
                  </a:lnTo>
                  <a:cubicBezTo>
                    <a:pt x="0" y="799"/>
                    <a:pt x="435" y="480"/>
                    <a:pt x="1012" y="480"/>
                  </a:cubicBezTo>
                  <a:cubicBezTo>
                    <a:pt x="1243" y="480"/>
                    <a:pt x="1497" y="531"/>
                    <a:pt x="1754" y="674"/>
                  </a:cubicBezTo>
                  <a:lnTo>
                    <a:pt x="1729" y="198"/>
                  </a:lnTo>
                  <a:cubicBezTo>
                    <a:pt x="1729" y="198"/>
                    <a:pt x="1382" y="1"/>
                    <a:pt x="875" y="1"/>
                  </a:cubicBezTo>
                  <a:close/>
                </a:path>
              </a:pathLst>
            </a:custGeom>
            <a:solidFill>
              <a:srgbClr val="5180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51"/>
            <p:cNvSpPr/>
            <p:nvPr/>
          </p:nvSpPr>
          <p:spPr>
            <a:xfrm>
              <a:off x="2285225" y="4072100"/>
              <a:ext cx="38875" cy="54525"/>
            </a:xfrm>
            <a:custGeom>
              <a:rect b="b" l="l" r="r" t="t"/>
              <a:pathLst>
                <a:path extrusionOk="0" h="2181" w="1555">
                  <a:moveTo>
                    <a:pt x="978" y="0"/>
                  </a:moveTo>
                  <a:lnTo>
                    <a:pt x="978" y="0"/>
                  </a:lnTo>
                  <a:cubicBezTo>
                    <a:pt x="978" y="0"/>
                    <a:pt x="1078" y="1278"/>
                    <a:pt x="1" y="1905"/>
                  </a:cubicBezTo>
                  <a:lnTo>
                    <a:pt x="527" y="2181"/>
                  </a:lnTo>
                  <a:cubicBezTo>
                    <a:pt x="527" y="2181"/>
                    <a:pt x="1429" y="1654"/>
                    <a:pt x="1555" y="451"/>
                  </a:cubicBezTo>
                  <a:lnTo>
                    <a:pt x="978" y="0"/>
                  </a:ln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51"/>
            <p:cNvSpPr/>
            <p:nvPr/>
          </p:nvSpPr>
          <p:spPr>
            <a:xfrm>
              <a:off x="2963800" y="4102175"/>
              <a:ext cx="22575" cy="35100"/>
            </a:xfrm>
            <a:custGeom>
              <a:rect b="b" l="l" r="r" t="t"/>
              <a:pathLst>
                <a:path extrusionOk="0" h="1404" w="903">
                  <a:moveTo>
                    <a:pt x="702" y="0"/>
                  </a:moveTo>
                  <a:lnTo>
                    <a:pt x="301" y="50"/>
                  </a:lnTo>
                  <a:cubicBezTo>
                    <a:pt x="301" y="50"/>
                    <a:pt x="1" y="677"/>
                    <a:pt x="402" y="1404"/>
                  </a:cubicBezTo>
                  <a:lnTo>
                    <a:pt x="903" y="1404"/>
                  </a:lnTo>
                  <a:cubicBezTo>
                    <a:pt x="903" y="1404"/>
                    <a:pt x="352" y="752"/>
                    <a:pt x="702"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51"/>
            <p:cNvSpPr/>
            <p:nvPr/>
          </p:nvSpPr>
          <p:spPr>
            <a:xfrm>
              <a:off x="2695000" y="4107175"/>
              <a:ext cx="30725" cy="54550"/>
            </a:xfrm>
            <a:custGeom>
              <a:rect b="b" l="l" r="r" t="t"/>
              <a:pathLst>
                <a:path extrusionOk="0" h="2182" w="1229">
                  <a:moveTo>
                    <a:pt x="151" y="1"/>
                  </a:moveTo>
                  <a:cubicBezTo>
                    <a:pt x="151" y="1"/>
                    <a:pt x="753" y="1129"/>
                    <a:pt x="1" y="2106"/>
                  </a:cubicBezTo>
                  <a:lnTo>
                    <a:pt x="602" y="2181"/>
                  </a:lnTo>
                  <a:cubicBezTo>
                    <a:pt x="602" y="2181"/>
                    <a:pt x="1229" y="1354"/>
                    <a:pt x="878" y="176"/>
                  </a:cubicBezTo>
                  <a:lnTo>
                    <a:pt x="151" y="1"/>
                  </a:ln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51"/>
            <p:cNvSpPr/>
            <p:nvPr/>
          </p:nvSpPr>
          <p:spPr>
            <a:xfrm>
              <a:off x="2785225" y="4147050"/>
              <a:ext cx="52675" cy="25950"/>
            </a:xfrm>
            <a:custGeom>
              <a:rect b="b" l="l" r="r" t="t"/>
              <a:pathLst>
                <a:path extrusionOk="0" h="1038" w="2107">
                  <a:moveTo>
                    <a:pt x="954" y="0"/>
                  </a:moveTo>
                  <a:cubicBezTo>
                    <a:pt x="421" y="0"/>
                    <a:pt x="51" y="185"/>
                    <a:pt x="51" y="185"/>
                  </a:cubicBezTo>
                  <a:lnTo>
                    <a:pt x="1" y="762"/>
                  </a:lnTo>
                  <a:cubicBezTo>
                    <a:pt x="273" y="632"/>
                    <a:pt x="540" y="583"/>
                    <a:pt x="786" y="583"/>
                  </a:cubicBezTo>
                  <a:cubicBezTo>
                    <a:pt x="1538" y="583"/>
                    <a:pt x="2106" y="1037"/>
                    <a:pt x="2106" y="1037"/>
                  </a:cubicBezTo>
                  <a:lnTo>
                    <a:pt x="2056" y="285"/>
                  </a:lnTo>
                  <a:cubicBezTo>
                    <a:pt x="1659" y="68"/>
                    <a:pt x="1276" y="0"/>
                    <a:pt x="954"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51"/>
            <p:cNvSpPr/>
            <p:nvPr/>
          </p:nvSpPr>
          <p:spPr>
            <a:xfrm>
              <a:off x="2475075" y="4026025"/>
              <a:ext cx="197400" cy="110850"/>
            </a:xfrm>
            <a:custGeom>
              <a:rect b="b" l="l" r="r" t="t"/>
              <a:pathLst>
                <a:path extrusionOk="0" h="4434" w="7896">
                  <a:moveTo>
                    <a:pt x="4115" y="0"/>
                  </a:moveTo>
                  <a:cubicBezTo>
                    <a:pt x="3500" y="0"/>
                    <a:pt x="2884" y="138"/>
                    <a:pt x="2332" y="415"/>
                  </a:cubicBezTo>
                  <a:cubicBezTo>
                    <a:pt x="1354" y="891"/>
                    <a:pt x="577" y="1743"/>
                    <a:pt x="176" y="2771"/>
                  </a:cubicBezTo>
                  <a:cubicBezTo>
                    <a:pt x="101" y="2946"/>
                    <a:pt x="26" y="3121"/>
                    <a:pt x="1" y="3297"/>
                  </a:cubicBezTo>
                  <a:cubicBezTo>
                    <a:pt x="1574" y="4015"/>
                    <a:pt x="3252" y="4433"/>
                    <a:pt x="4954" y="4433"/>
                  </a:cubicBezTo>
                  <a:cubicBezTo>
                    <a:pt x="5449" y="4433"/>
                    <a:pt x="5945" y="4398"/>
                    <a:pt x="6442" y="4324"/>
                  </a:cubicBezTo>
                  <a:cubicBezTo>
                    <a:pt x="6868" y="4249"/>
                    <a:pt x="7645" y="3999"/>
                    <a:pt x="7896" y="3648"/>
                  </a:cubicBezTo>
                  <a:cubicBezTo>
                    <a:pt x="7896" y="3046"/>
                    <a:pt x="7745" y="2445"/>
                    <a:pt x="7444" y="1943"/>
                  </a:cubicBezTo>
                  <a:cubicBezTo>
                    <a:pt x="7119" y="1342"/>
                    <a:pt x="6617" y="816"/>
                    <a:pt x="6041" y="490"/>
                  </a:cubicBezTo>
                  <a:cubicBezTo>
                    <a:pt x="5453" y="164"/>
                    <a:pt x="4784" y="0"/>
                    <a:pt x="4115" y="0"/>
                  </a:cubicBezTo>
                  <a:close/>
                </a:path>
              </a:pathLst>
            </a:custGeom>
            <a:solidFill>
              <a:srgbClr val="FF9C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51"/>
            <p:cNvSpPr/>
            <p:nvPr/>
          </p:nvSpPr>
          <p:spPr>
            <a:xfrm>
              <a:off x="2513300" y="4060825"/>
              <a:ext cx="23825" cy="18800"/>
            </a:xfrm>
            <a:custGeom>
              <a:rect b="b" l="l" r="r" t="t"/>
              <a:pathLst>
                <a:path extrusionOk="0" h="752" w="953">
                  <a:moveTo>
                    <a:pt x="477" y="0"/>
                  </a:moveTo>
                  <a:cubicBezTo>
                    <a:pt x="1" y="0"/>
                    <a:pt x="1" y="752"/>
                    <a:pt x="477" y="752"/>
                  </a:cubicBezTo>
                  <a:cubicBezTo>
                    <a:pt x="953" y="752"/>
                    <a:pt x="953" y="0"/>
                    <a:pt x="477"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51"/>
            <p:cNvSpPr/>
            <p:nvPr/>
          </p:nvSpPr>
          <p:spPr>
            <a:xfrm>
              <a:off x="2559050" y="4040775"/>
              <a:ext cx="16300" cy="13175"/>
            </a:xfrm>
            <a:custGeom>
              <a:rect b="b" l="l" r="r" t="t"/>
              <a:pathLst>
                <a:path extrusionOk="0" h="527" w="652">
                  <a:moveTo>
                    <a:pt x="326" y="0"/>
                  </a:moveTo>
                  <a:cubicBezTo>
                    <a:pt x="0" y="0"/>
                    <a:pt x="0" y="526"/>
                    <a:pt x="326" y="526"/>
                  </a:cubicBezTo>
                  <a:cubicBezTo>
                    <a:pt x="652" y="526"/>
                    <a:pt x="652" y="0"/>
                    <a:pt x="326"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51"/>
            <p:cNvSpPr/>
            <p:nvPr/>
          </p:nvSpPr>
          <p:spPr>
            <a:xfrm>
              <a:off x="2610425" y="4072100"/>
              <a:ext cx="26950" cy="25700"/>
            </a:xfrm>
            <a:custGeom>
              <a:rect b="b" l="l" r="r" t="t"/>
              <a:pathLst>
                <a:path extrusionOk="0" h="1028" w="1078">
                  <a:moveTo>
                    <a:pt x="527" y="0"/>
                  </a:moveTo>
                  <a:cubicBezTo>
                    <a:pt x="251" y="0"/>
                    <a:pt x="0" y="226"/>
                    <a:pt x="0" y="527"/>
                  </a:cubicBezTo>
                  <a:cubicBezTo>
                    <a:pt x="25" y="802"/>
                    <a:pt x="226" y="1028"/>
                    <a:pt x="527" y="1028"/>
                  </a:cubicBezTo>
                  <a:cubicBezTo>
                    <a:pt x="802" y="1028"/>
                    <a:pt x="1078" y="802"/>
                    <a:pt x="1053" y="527"/>
                  </a:cubicBezTo>
                  <a:cubicBezTo>
                    <a:pt x="1053" y="226"/>
                    <a:pt x="827" y="0"/>
                    <a:pt x="527"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51"/>
            <p:cNvSpPr/>
            <p:nvPr/>
          </p:nvSpPr>
          <p:spPr>
            <a:xfrm>
              <a:off x="2216300" y="4081625"/>
              <a:ext cx="161050" cy="89950"/>
            </a:xfrm>
            <a:custGeom>
              <a:rect b="b" l="l" r="r" t="t"/>
              <a:pathLst>
                <a:path extrusionOk="0" h="3598" w="6442">
                  <a:moveTo>
                    <a:pt x="3107" y="0"/>
                  </a:moveTo>
                  <a:cubicBezTo>
                    <a:pt x="2556" y="0"/>
                    <a:pt x="2004" y="132"/>
                    <a:pt x="1530" y="396"/>
                  </a:cubicBezTo>
                  <a:cubicBezTo>
                    <a:pt x="1053" y="672"/>
                    <a:pt x="652" y="1073"/>
                    <a:pt x="377" y="1574"/>
                  </a:cubicBezTo>
                  <a:cubicBezTo>
                    <a:pt x="151" y="2000"/>
                    <a:pt x="1" y="2476"/>
                    <a:pt x="1" y="2953"/>
                  </a:cubicBezTo>
                  <a:cubicBezTo>
                    <a:pt x="226" y="3253"/>
                    <a:pt x="853" y="3454"/>
                    <a:pt x="1204" y="3504"/>
                  </a:cubicBezTo>
                  <a:cubicBezTo>
                    <a:pt x="1618" y="3567"/>
                    <a:pt x="2031" y="3597"/>
                    <a:pt x="2441" y="3597"/>
                  </a:cubicBezTo>
                  <a:cubicBezTo>
                    <a:pt x="3818" y="3597"/>
                    <a:pt x="5167" y="3256"/>
                    <a:pt x="6442" y="2677"/>
                  </a:cubicBezTo>
                  <a:cubicBezTo>
                    <a:pt x="6417" y="2527"/>
                    <a:pt x="6367" y="2401"/>
                    <a:pt x="6317" y="2251"/>
                  </a:cubicBezTo>
                  <a:cubicBezTo>
                    <a:pt x="5966" y="1424"/>
                    <a:pt x="5339" y="722"/>
                    <a:pt x="4537" y="321"/>
                  </a:cubicBezTo>
                  <a:cubicBezTo>
                    <a:pt x="4098" y="107"/>
                    <a:pt x="3602" y="0"/>
                    <a:pt x="3107" y="0"/>
                  </a:cubicBezTo>
                  <a:close/>
                </a:path>
              </a:pathLst>
            </a:custGeom>
            <a:solidFill>
              <a:srgbClr val="FF9C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51"/>
            <p:cNvSpPr/>
            <p:nvPr/>
          </p:nvSpPr>
          <p:spPr>
            <a:xfrm>
              <a:off x="2326575" y="4110325"/>
              <a:ext cx="19450" cy="15050"/>
            </a:xfrm>
            <a:custGeom>
              <a:rect b="b" l="l" r="r" t="t"/>
              <a:pathLst>
                <a:path extrusionOk="0" h="602" w="778">
                  <a:moveTo>
                    <a:pt x="402" y="0"/>
                  </a:moveTo>
                  <a:cubicBezTo>
                    <a:pt x="1" y="0"/>
                    <a:pt x="1" y="602"/>
                    <a:pt x="402" y="602"/>
                  </a:cubicBezTo>
                  <a:cubicBezTo>
                    <a:pt x="778" y="602"/>
                    <a:pt x="778" y="0"/>
                    <a:pt x="402"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51"/>
            <p:cNvSpPr/>
            <p:nvPr/>
          </p:nvSpPr>
          <p:spPr>
            <a:xfrm>
              <a:off x="2295250" y="4093400"/>
              <a:ext cx="13825" cy="10675"/>
            </a:xfrm>
            <a:custGeom>
              <a:rect b="b" l="l" r="r" t="t"/>
              <a:pathLst>
                <a:path extrusionOk="0" h="427" w="553">
                  <a:moveTo>
                    <a:pt x="276" y="0"/>
                  </a:moveTo>
                  <a:cubicBezTo>
                    <a:pt x="1" y="0"/>
                    <a:pt x="1" y="426"/>
                    <a:pt x="276" y="426"/>
                  </a:cubicBezTo>
                  <a:cubicBezTo>
                    <a:pt x="552" y="426"/>
                    <a:pt x="552" y="0"/>
                    <a:pt x="276"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51"/>
            <p:cNvSpPr/>
            <p:nvPr/>
          </p:nvSpPr>
          <p:spPr>
            <a:xfrm>
              <a:off x="2245125" y="4119075"/>
              <a:ext cx="21950" cy="21350"/>
            </a:xfrm>
            <a:custGeom>
              <a:rect b="b" l="l" r="r" t="t"/>
              <a:pathLst>
                <a:path extrusionOk="0" h="854" w="878">
                  <a:moveTo>
                    <a:pt x="452" y="1"/>
                  </a:moveTo>
                  <a:cubicBezTo>
                    <a:pt x="201" y="1"/>
                    <a:pt x="26" y="176"/>
                    <a:pt x="26" y="427"/>
                  </a:cubicBezTo>
                  <a:cubicBezTo>
                    <a:pt x="1" y="653"/>
                    <a:pt x="226" y="853"/>
                    <a:pt x="452" y="853"/>
                  </a:cubicBezTo>
                  <a:cubicBezTo>
                    <a:pt x="702" y="853"/>
                    <a:pt x="878" y="653"/>
                    <a:pt x="878" y="427"/>
                  </a:cubicBezTo>
                  <a:cubicBezTo>
                    <a:pt x="878" y="176"/>
                    <a:pt x="677" y="1"/>
                    <a:pt x="452"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51"/>
            <p:cNvSpPr/>
            <p:nvPr/>
          </p:nvSpPr>
          <p:spPr>
            <a:xfrm>
              <a:off x="2475075" y="4074600"/>
              <a:ext cx="197400" cy="62275"/>
            </a:xfrm>
            <a:custGeom>
              <a:rect b="b" l="l" r="r" t="t"/>
              <a:pathLst>
                <a:path extrusionOk="0" h="2491" w="7896">
                  <a:moveTo>
                    <a:pt x="7444" y="0"/>
                  </a:moveTo>
                  <a:cubicBezTo>
                    <a:pt x="5917" y="713"/>
                    <a:pt x="4241" y="1081"/>
                    <a:pt x="2562" y="1081"/>
                  </a:cubicBezTo>
                  <a:cubicBezTo>
                    <a:pt x="1762" y="1081"/>
                    <a:pt x="961" y="998"/>
                    <a:pt x="176" y="828"/>
                  </a:cubicBezTo>
                  <a:cubicBezTo>
                    <a:pt x="101" y="1003"/>
                    <a:pt x="26" y="1178"/>
                    <a:pt x="1" y="1354"/>
                  </a:cubicBezTo>
                  <a:cubicBezTo>
                    <a:pt x="1574" y="2072"/>
                    <a:pt x="3252" y="2490"/>
                    <a:pt x="4954" y="2490"/>
                  </a:cubicBezTo>
                  <a:cubicBezTo>
                    <a:pt x="5449" y="2490"/>
                    <a:pt x="5945" y="2455"/>
                    <a:pt x="6442" y="2381"/>
                  </a:cubicBezTo>
                  <a:cubicBezTo>
                    <a:pt x="6868" y="2306"/>
                    <a:pt x="7645" y="2056"/>
                    <a:pt x="7896" y="1705"/>
                  </a:cubicBezTo>
                  <a:cubicBezTo>
                    <a:pt x="7896" y="1103"/>
                    <a:pt x="7745" y="502"/>
                    <a:pt x="7444"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51"/>
            <p:cNvSpPr/>
            <p:nvPr/>
          </p:nvSpPr>
          <p:spPr>
            <a:xfrm>
              <a:off x="2428175" y="4144550"/>
              <a:ext cx="120900" cy="42275"/>
            </a:xfrm>
            <a:custGeom>
              <a:rect b="b" l="l" r="r" t="t"/>
              <a:pathLst>
                <a:path extrusionOk="0" h="1691" w="4836">
                  <a:moveTo>
                    <a:pt x="4544" y="0"/>
                  </a:moveTo>
                  <a:cubicBezTo>
                    <a:pt x="4497" y="0"/>
                    <a:pt x="4450" y="18"/>
                    <a:pt x="4408" y="60"/>
                  </a:cubicBezTo>
                  <a:cubicBezTo>
                    <a:pt x="3777" y="644"/>
                    <a:pt x="3254" y="1120"/>
                    <a:pt x="2373" y="1120"/>
                  </a:cubicBezTo>
                  <a:cubicBezTo>
                    <a:pt x="2310" y="1120"/>
                    <a:pt x="2245" y="1117"/>
                    <a:pt x="2177" y="1112"/>
                  </a:cubicBezTo>
                  <a:cubicBezTo>
                    <a:pt x="1426" y="1062"/>
                    <a:pt x="849" y="686"/>
                    <a:pt x="172" y="436"/>
                  </a:cubicBezTo>
                  <a:cubicBezTo>
                    <a:pt x="159" y="432"/>
                    <a:pt x="147" y="431"/>
                    <a:pt x="134" y="431"/>
                  </a:cubicBezTo>
                  <a:cubicBezTo>
                    <a:pt x="54" y="431"/>
                    <a:pt x="0" y="499"/>
                    <a:pt x="22" y="586"/>
                  </a:cubicBezTo>
                  <a:cubicBezTo>
                    <a:pt x="335" y="1403"/>
                    <a:pt x="1638" y="1690"/>
                    <a:pt x="2452" y="1690"/>
                  </a:cubicBezTo>
                  <a:cubicBezTo>
                    <a:pt x="2487" y="1690"/>
                    <a:pt x="2521" y="1690"/>
                    <a:pt x="2553" y="1689"/>
                  </a:cubicBezTo>
                  <a:cubicBezTo>
                    <a:pt x="3380" y="1689"/>
                    <a:pt x="4433" y="1112"/>
                    <a:pt x="4759" y="335"/>
                  </a:cubicBezTo>
                  <a:cubicBezTo>
                    <a:pt x="4835" y="182"/>
                    <a:pt x="4693" y="0"/>
                    <a:pt x="4544"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51"/>
            <p:cNvSpPr/>
            <p:nvPr/>
          </p:nvSpPr>
          <p:spPr>
            <a:xfrm>
              <a:off x="2503900" y="4090150"/>
              <a:ext cx="109050" cy="87875"/>
            </a:xfrm>
            <a:custGeom>
              <a:rect b="b" l="l" r="r" t="t"/>
              <a:pathLst>
                <a:path extrusionOk="0" h="3515" w="4362">
                  <a:moveTo>
                    <a:pt x="2991" y="1"/>
                  </a:moveTo>
                  <a:cubicBezTo>
                    <a:pt x="2887" y="1"/>
                    <a:pt x="2781" y="39"/>
                    <a:pt x="2682" y="130"/>
                  </a:cubicBezTo>
                  <a:cubicBezTo>
                    <a:pt x="2457" y="356"/>
                    <a:pt x="2206" y="607"/>
                    <a:pt x="1981" y="907"/>
                  </a:cubicBezTo>
                  <a:cubicBezTo>
                    <a:pt x="1880" y="657"/>
                    <a:pt x="1705" y="431"/>
                    <a:pt x="1504" y="281"/>
                  </a:cubicBezTo>
                  <a:cubicBezTo>
                    <a:pt x="1389" y="176"/>
                    <a:pt x="1234" y="128"/>
                    <a:pt x="1079" y="128"/>
                  </a:cubicBezTo>
                  <a:cubicBezTo>
                    <a:pt x="862" y="128"/>
                    <a:pt x="644" y="221"/>
                    <a:pt x="527" y="381"/>
                  </a:cubicBezTo>
                  <a:cubicBezTo>
                    <a:pt x="1" y="1133"/>
                    <a:pt x="502" y="2461"/>
                    <a:pt x="1103" y="3013"/>
                  </a:cubicBezTo>
                  <a:cubicBezTo>
                    <a:pt x="1479" y="3358"/>
                    <a:pt x="2061" y="3514"/>
                    <a:pt x="2639" y="3514"/>
                  </a:cubicBezTo>
                  <a:cubicBezTo>
                    <a:pt x="3027" y="3514"/>
                    <a:pt x="3413" y="3444"/>
                    <a:pt x="3735" y="3313"/>
                  </a:cubicBezTo>
                  <a:cubicBezTo>
                    <a:pt x="4186" y="3138"/>
                    <a:pt x="4362" y="2386"/>
                    <a:pt x="3885" y="2085"/>
                  </a:cubicBezTo>
                  <a:cubicBezTo>
                    <a:pt x="3710" y="1985"/>
                    <a:pt x="3509" y="1885"/>
                    <a:pt x="3284" y="1785"/>
                  </a:cubicBezTo>
                  <a:cubicBezTo>
                    <a:pt x="3560" y="1409"/>
                    <a:pt x="3685" y="982"/>
                    <a:pt x="3585" y="506"/>
                  </a:cubicBezTo>
                  <a:cubicBezTo>
                    <a:pt x="3512" y="254"/>
                    <a:pt x="3258" y="1"/>
                    <a:pt x="2991"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51"/>
            <p:cNvSpPr/>
            <p:nvPr/>
          </p:nvSpPr>
          <p:spPr>
            <a:xfrm>
              <a:off x="2752025" y="4442400"/>
              <a:ext cx="347775" cy="286775"/>
            </a:xfrm>
            <a:custGeom>
              <a:rect b="b" l="l" r="r" t="t"/>
              <a:pathLst>
                <a:path extrusionOk="0" h="11471" w="13911">
                  <a:moveTo>
                    <a:pt x="5188" y="0"/>
                  </a:moveTo>
                  <a:cubicBezTo>
                    <a:pt x="5188" y="1"/>
                    <a:pt x="1" y="5439"/>
                    <a:pt x="6041" y="10076"/>
                  </a:cubicBezTo>
                  <a:cubicBezTo>
                    <a:pt x="7362" y="11100"/>
                    <a:pt x="8554" y="11470"/>
                    <a:pt x="9587" y="11470"/>
                  </a:cubicBezTo>
                  <a:cubicBezTo>
                    <a:pt x="12295" y="11470"/>
                    <a:pt x="13910" y="8923"/>
                    <a:pt x="13910" y="8923"/>
                  </a:cubicBezTo>
                  <a:lnTo>
                    <a:pt x="5188" y="0"/>
                  </a:ln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51"/>
            <p:cNvSpPr/>
            <p:nvPr/>
          </p:nvSpPr>
          <p:spPr>
            <a:xfrm>
              <a:off x="2861675" y="4428475"/>
              <a:ext cx="288250" cy="256550"/>
            </a:xfrm>
            <a:custGeom>
              <a:rect b="b" l="l" r="r" t="t"/>
              <a:pathLst>
                <a:path extrusionOk="0" h="10262" w="11530">
                  <a:moveTo>
                    <a:pt x="2318" y="0"/>
                  </a:moveTo>
                  <a:cubicBezTo>
                    <a:pt x="1951" y="0"/>
                    <a:pt x="1591" y="69"/>
                    <a:pt x="1254" y="232"/>
                  </a:cubicBezTo>
                  <a:cubicBezTo>
                    <a:pt x="76" y="808"/>
                    <a:pt x="0" y="2362"/>
                    <a:pt x="176" y="3465"/>
                  </a:cubicBezTo>
                  <a:cubicBezTo>
                    <a:pt x="452" y="5319"/>
                    <a:pt x="1229" y="7124"/>
                    <a:pt x="2557" y="8402"/>
                  </a:cubicBezTo>
                  <a:cubicBezTo>
                    <a:pt x="3727" y="9529"/>
                    <a:pt x="5309" y="10262"/>
                    <a:pt x="6914" y="10262"/>
                  </a:cubicBezTo>
                  <a:cubicBezTo>
                    <a:pt x="7166" y="10262"/>
                    <a:pt x="7418" y="10244"/>
                    <a:pt x="7670" y="10207"/>
                  </a:cubicBezTo>
                  <a:cubicBezTo>
                    <a:pt x="8647" y="10081"/>
                    <a:pt x="9675" y="9580"/>
                    <a:pt x="10151" y="8703"/>
                  </a:cubicBezTo>
                  <a:cubicBezTo>
                    <a:pt x="11529" y="6121"/>
                    <a:pt x="8371" y="2938"/>
                    <a:pt x="5589" y="1234"/>
                  </a:cubicBezTo>
                  <a:cubicBezTo>
                    <a:pt x="4714" y="682"/>
                    <a:pt x="3477" y="0"/>
                    <a:pt x="2318"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51"/>
            <p:cNvSpPr/>
            <p:nvPr/>
          </p:nvSpPr>
          <p:spPr>
            <a:xfrm>
              <a:off x="2999525" y="4563100"/>
              <a:ext cx="100900" cy="85700"/>
            </a:xfrm>
            <a:custGeom>
              <a:rect b="b" l="l" r="r" t="t"/>
              <a:pathLst>
                <a:path extrusionOk="0" h="3428" w="4036">
                  <a:moveTo>
                    <a:pt x="1330" y="1"/>
                  </a:moveTo>
                  <a:cubicBezTo>
                    <a:pt x="872" y="1"/>
                    <a:pt x="468" y="94"/>
                    <a:pt x="326" y="410"/>
                  </a:cubicBezTo>
                  <a:cubicBezTo>
                    <a:pt x="0" y="1112"/>
                    <a:pt x="1228" y="2516"/>
                    <a:pt x="1679" y="2967"/>
                  </a:cubicBezTo>
                  <a:cubicBezTo>
                    <a:pt x="1805" y="3117"/>
                    <a:pt x="1955" y="3243"/>
                    <a:pt x="2131" y="3343"/>
                  </a:cubicBezTo>
                  <a:cubicBezTo>
                    <a:pt x="2247" y="3401"/>
                    <a:pt x="2373" y="3427"/>
                    <a:pt x="2502" y="3427"/>
                  </a:cubicBezTo>
                  <a:cubicBezTo>
                    <a:pt x="2872" y="3427"/>
                    <a:pt x="3261" y="3208"/>
                    <a:pt x="3484" y="2892"/>
                  </a:cubicBezTo>
                  <a:cubicBezTo>
                    <a:pt x="3810" y="2491"/>
                    <a:pt x="3910" y="1964"/>
                    <a:pt x="3985" y="1438"/>
                  </a:cubicBezTo>
                  <a:cubicBezTo>
                    <a:pt x="4010" y="1137"/>
                    <a:pt x="4035" y="786"/>
                    <a:pt x="3835" y="561"/>
                  </a:cubicBezTo>
                  <a:cubicBezTo>
                    <a:pt x="3634" y="285"/>
                    <a:pt x="3258" y="235"/>
                    <a:pt x="2933" y="185"/>
                  </a:cubicBezTo>
                  <a:cubicBezTo>
                    <a:pt x="2607" y="157"/>
                    <a:pt x="1923" y="1"/>
                    <a:pt x="1330"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51"/>
            <p:cNvSpPr/>
            <p:nvPr/>
          </p:nvSpPr>
          <p:spPr>
            <a:xfrm>
              <a:off x="2968200" y="4470800"/>
              <a:ext cx="77075" cy="89125"/>
            </a:xfrm>
            <a:custGeom>
              <a:rect b="b" l="l" r="r" t="t"/>
              <a:pathLst>
                <a:path extrusionOk="0" h="3565" w="3083">
                  <a:moveTo>
                    <a:pt x="598" y="1"/>
                  </a:moveTo>
                  <a:cubicBezTo>
                    <a:pt x="527" y="1"/>
                    <a:pt x="460" y="13"/>
                    <a:pt x="401" y="42"/>
                  </a:cubicBezTo>
                  <a:cubicBezTo>
                    <a:pt x="226" y="117"/>
                    <a:pt x="151" y="343"/>
                    <a:pt x="125" y="544"/>
                  </a:cubicBezTo>
                  <a:cubicBezTo>
                    <a:pt x="0" y="1346"/>
                    <a:pt x="226" y="2173"/>
                    <a:pt x="526" y="2950"/>
                  </a:cubicBezTo>
                  <a:cubicBezTo>
                    <a:pt x="706" y="3395"/>
                    <a:pt x="914" y="3564"/>
                    <a:pt x="1134" y="3564"/>
                  </a:cubicBezTo>
                  <a:cubicBezTo>
                    <a:pt x="1680" y="3564"/>
                    <a:pt x="2296" y="2512"/>
                    <a:pt x="2707" y="2047"/>
                  </a:cubicBezTo>
                  <a:cubicBezTo>
                    <a:pt x="2882" y="1847"/>
                    <a:pt x="3083" y="1596"/>
                    <a:pt x="3033" y="1346"/>
                  </a:cubicBezTo>
                  <a:cubicBezTo>
                    <a:pt x="3008" y="1120"/>
                    <a:pt x="2857" y="970"/>
                    <a:pt x="2682" y="844"/>
                  </a:cubicBezTo>
                  <a:cubicBezTo>
                    <a:pt x="2130" y="393"/>
                    <a:pt x="1454" y="117"/>
                    <a:pt x="752" y="17"/>
                  </a:cubicBezTo>
                  <a:cubicBezTo>
                    <a:pt x="700" y="7"/>
                    <a:pt x="648" y="1"/>
                    <a:pt x="598"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51"/>
            <p:cNvSpPr/>
            <p:nvPr/>
          </p:nvSpPr>
          <p:spPr>
            <a:xfrm>
              <a:off x="2876425" y="4463775"/>
              <a:ext cx="94300" cy="94500"/>
            </a:xfrm>
            <a:custGeom>
              <a:rect b="b" l="l" r="r" t="t"/>
              <a:pathLst>
                <a:path extrusionOk="0" h="3780" w="3772">
                  <a:moveTo>
                    <a:pt x="1242" y="0"/>
                  </a:moveTo>
                  <a:cubicBezTo>
                    <a:pt x="368" y="0"/>
                    <a:pt x="1" y="1685"/>
                    <a:pt x="338" y="2404"/>
                  </a:cubicBezTo>
                  <a:cubicBezTo>
                    <a:pt x="538" y="2880"/>
                    <a:pt x="1040" y="3130"/>
                    <a:pt x="1491" y="3381"/>
                  </a:cubicBezTo>
                  <a:cubicBezTo>
                    <a:pt x="1741" y="3531"/>
                    <a:pt x="1967" y="3657"/>
                    <a:pt x="2243" y="3732"/>
                  </a:cubicBezTo>
                  <a:cubicBezTo>
                    <a:pt x="2352" y="3762"/>
                    <a:pt x="2469" y="3780"/>
                    <a:pt x="2584" y="3780"/>
                  </a:cubicBezTo>
                  <a:cubicBezTo>
                    <a:pt x="2760" y="3780"/>
                    <a:pt x="2933" y="3738"/>
                    <a:pt x="3070" y="3632"/>
                  </a:cubicBezTo>
                  <a:cubicBezTo>
                    <a:pt x="3771" y="3130"/>
                    <a:pt x="2944" y="1852"/>
                    <a:pt x="2619" y="1351"/>
                  </a:cubicBezTo>
                  <a:cubicBezTo>
                    <a:pt x="2418" y="1000"/>
                    <a:pt x="2142" y="474"/>
                    <a:pt x="1816" y="223"/>
                  </a:cubicBezTo>
                  <a:cubicBezTo>
                    <a:pt x="1716" y="173"/>
                    <a:pt x="1641" y="123"/>
                    <a:pt x="1566" y="73"/>
                  </a:cubicBezTo>
                  <a:cubicBezTo>
                    <a:pt x="1451" y="23"/>
                    <a:pt x="1343" y="0"/>
                    <a:pt x="1242"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51"/>
            <p:cNvSpPr/>
            <p:nvPr/>
          </p:nvSpPr>
          <p:spPr>
            <a:xfrm>
              <a:off x="2906775" y="4564450"/>
              <a:ext cx="97150" cy="100225"/>
            </a:xfrm>
            <a:custGeom>
              <a:rect b="b" l="l" r="r" t="t"/>
              <a:pathLst>
                <a:path extrusionOk="0" h="4009" w="3886">
                  <a:moveTo>
                    <a:pt x="2672" y="1"/>
                  </a:moveTo>
                  <a:cubicBezTo>
                    <a:pt x="2214" y="1"/>
                    <a:pt x="1651" y="265"/>
                    <a:pt x="1354" y="457"/>
                  </a:cubicBezTo>
                  <a:cubicBezTo>
                    <a:pt x="452" y="983"/>
                    <a:pt x="1" y="1559"/>
                    <a:pt x="678" y="2512"/>
                  </a:cubicBezTo>
                  <a:cubicBezTo>
                    <a:pt x="1179" y="3239"/>
                    <a:pt x="2006" y="3890"/>
                    <a:pt x="2883" y="3991"/>
                  </a:cubicBezTo>
                  <a:cubicBezTo>
                    <a:pt x="2951" y="4002"/>
                    <a:pt x="3022" y="4008"/>
                    <a:pt x="3094" y="4008"/>
                  </a:cubicBezTo>
                  <a:cubicBezTo>
                    <a:pt x="3343" y="4008"/>
                    <a:pt x="3599" y="3934"/>
                    <a:pt x="3735" y="3740"/>
                  </a:cubicBezTo>
                  <a:cubicBezTo>
                    <a:pt x="3886" y="3539"/>
                    <a:pt x="3861" y="3264"/>
                    <a:pt x="3836" y="3013"/>
                  </a:cubicBezTo>
                  <a:cubicBezTo>
                    <a:pt x="3760" y="2311"/>
                    <a:pt x="3685" y="707"/>
                    <a:pt x="3184" y="181"/>
                  </a:cubicBezTo>
                  <a:cubicBezTo>
                    <a:pt x="3054" y="51"/>
                    <a:pt x="2873" y="1"/>
                    <a:pt x="2672"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51"/>
            <p:cNvSpPr/>
            <p:nvPr/>
          </p:nvSpPr>
          <p:spPr>
            <a:xfrm>
              <a:off x="3068975" y="4584525"/>
              <a:ext cx="11500" cy="9900"/>
            </a:xfrm>
            <a:custGeom>
              <a:rect b="b" l="l" r="r" t="t"/>
              <a:pathLst>
                <a:path extrusionOk="0" h="396" w="460">
                  <a:moveTo>
                    <a:pt x="237" y="0"/>
                  </a:moveTo>
                  <a:cubicBezTo>
                    <a:pt x="120" y="0"/>
                    <a:pt x="1" y="86"/>
                    <a:pt x="29" y="230"/>
                  </a:cubicBezTo>
                  <a:cubicBezTo>
                    <a:pt x="50" y="346"/>
                    <a:pt x="133" y="395"/>
                    <a:pt x="218" y="395"/>
                  </a:cubicBezTo>
                  <a:cubicBezTo>
                    <a:pt x="336" y="395"/>
                    <a:pt x="459" y="300"/>
                    <a:pt x="430" y="155"/>
                  </a:cubicBezTo>
                  <a:cubicBezTo>
                    <a:pt x="409" y="48"/>
                    <a:pt x="324" y="0"/>
                    <a:pt x="237"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51"/>
            <p:cNvSpPr/>
            <p:nvPr/>
          </p:nvSpPr>
          <p:spPr>
            <a:xfrm>
              <a:off x="3062450" y="4622000"/>
              <a:ext cx="8250" cy="6725"/>
            </a:xfrm>
            <a:custGeom>
              <a:rect b="b" l="l" r="r" t="t"/>
              <a:pathLst>
                <a:path extrusionOk="0" h="269" w="330">
                  <a:moveTo>
                    <a:pt x="167" y="0"/>
                  </a:moveTo>
                  <a:cubicBezTo>
                    <a:pt x="84" y="0"/>
                    <a:pt x="0" y="60"/>
                    <a:pt x="15" y="160"/>
                  </a:cubicBezTo>
                  <a:cubicBezTo>
                    <a:pt x="36" y="235"/>
                    <a:pt x="99" y="269"/>
                    <a:pt x="163" y="269"/>
                  </a:cubicBezTo>
                  <a:cubicBezTo>
                    <a:pt x="246" y="269"/>
                    <a:pt x="330" y="210"/>
                    <a:pt x="315" y="110"/>
                  </a:cubicBezTo>
                  <a:cubicBezTo>
                    <a:pt x="294" y="34"/>
                    <a:pt x="231" y="0"/>
                    <a:pt x="167"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51"/>
            <p:cNvSpPr/>
            <p:nvPr/>
          </p:nvSpPr>
          <p:spPr>
            <a:xfrm>
              <a:off x="3017975" y="4580800"/>
              <a:ext cx="9225" cy="7675"/>
            </a:xfrm>
            <a:custGeom>
              <a:rect b="b" l="l" r="r" t="t"/>
              <a:pathLst>
                <a:path extrusionOk="0" h="307" w="369">
                  <a:moveTo>
                    <a:pt x="178" y="1"/>
                  </a:moveTo>
                  <a:cubicBezTo>
                    <a:pt x="89" y="1"/>
                    <a:pt x="0" y="66"/>
                    <a:pt x="14" y="179"/>
                  </a:cubicBezTo>
                  <a:cubicBezTo>
                    <a:pt x="36" y="267"/>
                    <a:pt x="111" y="306"/>
                    <a:pt x="184" y="306"/>
                  </a:cubicBezTo>
                  <a:cubicBezTo>
                    <a:pt x="278" y="306"/>
                    <a:pt x="368" y="241"/>
                    <a:pt x="340" y="129"/>
                  </a:cubicBezTo>
                  <a:cubicBezTo>
                    <a:pt x="318" y="41"/>
                    <a:pt x="248" y="1"/>
                    <a:pt x="178"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51"/>
            <p:cNvSpPr/>
            <p:nvPr/>
          </p:nvSpPr>
          <p:spPr>
            <a:xfrm>
              <a:off x="2957550" y="4617200"/>
              <a:ext cx="11375" cy="8425"/>
            </a:xfrm>
            <a:custGeom>
              <a:rect b="b" l="l" r="r" t="t"/>
              <a:pathLst>
                <a:path extrusionOk="0" h="337" w="455">
                  <a:moveTo>
                    <a:pt x="226" y="1"/>
                  </a:moveTo>
                  <a:cubicBezTo>
                    <a:pt x="50" y="1"/>
                    <a:pt x="0" y="251"/>
                    <a:pt x="176" y="327"/>
                  </a:cubicBezTo>
                  <a:cubicBezTo>
                    <a:pt x="195" y="333"/>
                    <a:pt x="213" y="336"/>
                    <a:pt x="230" y="336"/>
                  </a:cubicBezTo>
                  <a:cubicBezTo>
                    <a:pt x="412" y="336"/>
                    <a:pt x="455" y="1"/>
                    <a:pt x="226"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51"/>
            <p:cNvSpPr/>
            <p:nvPr/>
          </p:nvSpPr>
          <p:spPr>
            <a:xfrm>
              <a:off x="2976875" y="4643475"/>
              <a:ext cx="8975" cy="7925"/>
            </a:xfrm>
            <a:custGeom>
              <a:rect b="b" l="l" r="r" t="t"/>
              <a:pathLst>
                <a:path extrusionOk="0" h="317" w="359">
                  <a:moveTo>
                    <a:pt x="180" y="0"/>
                  </a:moveTo>
                  <a:cubicBezTo>
                    <a:pt x="91" y="0"/>
                    <a:pt x="1" y="65"/>
                    <a:pt x="29" y="178"/>
                  </a:cubicBezTo>
                  <a:cubicBezTo>
                    <a:pt x="40" y="275"/>
                    <a:pt x="106" y="316"/>
                    <a:pt x="174" y="316"/>
                  </a:cubicBezTo>
                  <a:cubicBezTo>
                    <a:pt x="264" y="316"/>
                    <a:pt x="358" y="242"/>
                    <a:pt x="330" y="128"/>
                  </a:cubicBezTo>
                  <a:cubicBezTo>
                    <a:pt x="319" y="40"/>
                    <a:pt x="250" y="0"/>
                    <a:pt x="180"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51"/>
            <p:cNvSpPr/>
            <p:nvPr/>
          </p:nvSpPr>
          <p:spPr>
            <a:xfrm>
              <a:off x="2993600" y="4496775"/>
              <a:ext cx="9075" cy="8050"/>
            </a:xfrm>
            <a:custGeom>
              <a:rect b="b" l="l" r="r" t="t"/>
              <a:pathLst>
                <a:path extrusionOk="0" h="322" w="363">
                  <a:moveTo>
                    <a:pt x="194" y="1"/>
                  </a:moveTo>
                  <a:cubicBezTo>
                    <a:pt x="122" y="1"/>
                    <a:pt x="51" y="46"/>
                    <a:pt x="37" y="131"/>
                  </a:cubicBezTo>
                  <a:cubicBezTo>
                    <a:pt x="1" y="240"/>
                    <a:pt x="95" y="322"/>
                    <a:pt x="188" y="322"/>
                  </a:cubicBezTo>
                  <a:cubicBezTo>
                    <a:pt x="224" y="322"/>
                    <a:pt x="259" y="309"/>
                    <a:pt x="287" y="281"/>
                  </a:cubicBezTo>
                  <a:lnTo>
                    <a:pt x="312" y="281"/>
                  </a:lnTo>
                  <a:cubicBezTo>
                    <a:pt x="363" y="231"/>
                    <a:pt x="363" y="156"/>
                    <a:pt x="338" y="106"/>
                  </a:cubicBezTo>
                  <a:lnTo>
                    <a:pt x="338" y="81"/>
                  </a:lnTo>
                  <a:cubicBezTo>
                    <a:pt x="305" y="27"/>
                    <a:pt x="249" y="1"/>
                    <a:pt x="194"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51"/>
            <p:cNvSpPr/>
            <p:nvPr/>
          </p:nvSpPr>
          <p:spPr>
            <a:xfrm>
              <a:off x="2988500" y="4532225"/>
              <a:ext cx="7650" cy="6275"/>
            </a:xfrm>
            <a:custGeom>
              <a:rect b="b" l="l" r="r" t="t"/>
              <a:pathLst>
                <a:path extrusionOk="0" h="251" w="306">
                  <a:moveTo>
                    <a:pt x="157" y="1"/>
                  </a:moveTo>
                  <a:cubicBezTo>
                    <a:pt x="79" y="1"/>
                    <a:pt x="1" y="54"/>
                    <a:pt x="15" y="142"/>
                  </a:cubicBezTo>
                  <a:cubicBezTo>
                    <a:pt x="37" y="217"/>
                    <a:pt x="95" y="251"/>
                    <a:pt x="153" y="251"/>
                  </a:cubicBezTo>
                  <a:cubicBezTo>
                    <a:pt x="230" y="251"/>
                    <a:pt x="305" y="192"/>
                    <a:pt x="291" y="92"/>
                  </a:cubicBezTo>
                  <a:cubicBezTo>
                    <a:pt x="270" y="29"/>
                    <a:pt x="214" y="1"/>
                    <a:pt x="157"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51"/>
            <p:cNvSpPr/>
            <p:nvPr/>
          </p:nvSpPr>
          <p:spPr>
            <a:xfrm>
              <a:off x="2890675" y="4508325"/>
              <a:ext cx="18475" cy="15675"/>
            </a:xfrm>
            <a:custGeom>
              <a:rect b="b" l="l" r="r" t="t"/>
              <a:pathLst>
                <a:path extrusionOk="0" h="627" w="739">
                  <a:moveTo>
                    <a:pt x="378" y="0"/>
                  </a:moveTo>
                  <a:cubicBezTo>
                    <a:pt x="190" y="0"/>
                    <a:pt x="0" y="140"/>
                    <a:pt x="43" y="371"/>
                  </a:cubicBezTo>
                  <a:cubicBezTo>
                    <a:pt x="86" y="549"/>
                    <a:pt x="220" y="627"/>
                    <a:pt x="357" y="627"/>
                  </a:cubicBezTo>
                  <a:cubicBezTo>
                    <a:pt x="546" y="627"/>
                    <a:pt x="739" y="478"/>
                    <a:pt x="695" y="246"/>
                  </a:cubicBezTo>
                  <a:cubicBezTo>
                    <a:pt x="653" y="76"/>
                    <a:pt x="516" y="0"/>
                    <a:pt x="378"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51"/>
            <p:cNvSpPr/>
            <p:nvPr/>
          </p:nvSpPr>
          <p:spPr>
            <a:xfrm>
              <a:off x="2924875" y="4507975"/>
              <a:ext cx="8000" cy="7000"/>
            </a:xfrm>
            <a:custGeom>
              <a:rect b="b" l="l" r="r" t="t"/>
              <a:pathLst>
                <a:path extrusionOk="0" h="280" w="320">
                  <a:moveTo>
                    <a:pt x="159" y="0"/>
                  </a:moveTo>
                  <a:cubicBezTo>
                    <a:pt x="78" y="0"/>
                    <a:pt x="0" y="59"/>
                    <a:pt x="29" y="159"/>
                  </a:cubicBezTo>
                  <a:cubicBezTo>
                    <a:pt x="39" y="243"/>
                    <a:pt x="94" y="279"/>
                    <a:pt x="152" y="279"/>
                  </a:cubicBezTo>
                  <a:cubicBezTo>
                    <a:pt x="232" y="279"/>
                    <a:pt x="319" y="211"/>
                    <a:pt x="305" y="109"/>
                  </a:cubicBezTo>
                  <a:cubicBezTo>
                    <a:pt x="283" y="34"/>
                    <a:pt x="220" y="0"/>
                    <a:pt x="159"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6" name="Google Shape;776;p51"/>
          <p:cNvGrpSpPr/>
          <p:nvPr/>
        </p:nvGrpSpPr>
        <p:grpSpPr>
          <a:xfrm>
            <a:off x="5230541" y="3601340"/>
            <a:ext cx="699468" cy="660215"/>
            <a:chOff x="4572000" y="2267575"/>
            <a:chExt cx="2332338" cy="2163221"/>
          </a:xfrm>
        </p:grpSpPr>
        <p:sp>
          <p:nvSpPr>
            <p:cNvPr id="777" name="Google Shape;777;p51"/>
            <p:cNvSpPr/>
            <p:nvPr/>
          </p:nvSpPr>
          <p:spPr>
            <a:xfrm>
              <a:off x="4572000" y="2267575"/>
              <a:ext cx="2332338" cy="2163221"/>
            </a:xfrm>
            <a:custGeom>
              <a:rect b="b" l="l" r="r" t="t"/>
              <a:pathLst>
                <a:path extrusionOk="0" h="28307" w="30520">
                  <a:moveTo>
                    <a:pt x="15256" y="0"/>
                  </a:moveTo>
                  <a:cubicBezTo>
                    <a:pt x="13320" y="0"/>
                    <a:pt x="11375" y="411"/>
                    <a:pt x="9600" y="1196"/>
                  </a:cubicBezTo>
                  <a:cubicBezTo>
                    <a:pt x="9475" y="1169"/>
                    <a:pt x="9341" y="1160"/>
                    <a:pt x="9216" y="1160"/>
                  </a:cubicBezTo>
                  <a:cubicBezTo>
                    <a:pt x="8833" y="1160"/>
                    <a:pt x="8467" y="1276"/>
                    <a:pt x="8137" y="1490"/>
                  </a:cubicBezTo>
                  <a:cubicBezTo>
                    <a:pt x="7753" y="1749"/>
                    <a:pt x="7450" y="2106"/>
                    <a:pt x="7245" y="2543"/>
                  </a:cubicBezTo>
                  <a:cubicBezTo>
                    <a:pt x="6593" y="2998"/>
                    <a:pt x="5987" y="3515"/>
                    <a:pt x="5425" y="4077"/>
                  </a:cubicBezTo>
                  <a:cubicBezTo>
                    <a:pt x="1" y="9501"/>
                    <a:pt x="1" y="18324"/>
                    <a:pt x="5425" y="23748"/>
                  </a:cubicBezTo>
                  <a:cubicBezTo>
                    <a:pt x="8047" y="26371"/>
                    <a:pt x="11545" y="27825"/>
                    <a:pt x="15256" y="27825"/>
                  </a:cubicBezTo>
                  <a:cubicBezTo>
                    <a:pt x="15827" y="27825"/>
                    <a:pt x="16406" y="27789"/>
                    <a:pt x="16969" y="27718"/>
                  </a:cubicBezTo>
                  <a:cubicBezTo>
                    <a:pt x="17584" y="28226"/>
                    <a:pt x="18217" y="28307"/>
                    <a:pt x="18565" y="28307"/>
                  </a:cubicBezTo>
                  <a:cubicBezTo>
                    <a:pt x="18699" y="28307"/>
                    <a:pt x="18806" y="28289"/>
                    <a:pt x="18851" y="28280"/>
                  </a:cubicBezTo>
                  <a:cubicBezTo>
                    <a:pt x="19181" y="28226"/>
                    <a:pt x="19449" y="28003"/>
                    <a:pt x="19573" y="27700"/>
                  </a:cubicBezTo>
                  <a:cubicBezTo>
                    <a:pt x="19609" y="27620"/>
                    <a:pt x="19681" y="27397"/>
                    <a:pt x="19654" y="27111"/>
                  </a:cubicBezTo>
                  <a:cubicBezTo>
                    <a:pt x="21697" y="26433"/>
                    <a:pt x="23552" y="25282"/>
                    <a:pt x="25096" y="23748"/>
                  </a:cubicBezTo>
                  <a:cubicBezTo>
                    <a:pt x="30520" y="18324"/>
                    <a:pt x="30520" y="9501"/>
                    <a:pt x="25096" y="4077"/>
                  </a:cubicBezTo>
                  <a:cubicBezTo>
                    <a:pt x="24123" y="3105"/>
                    <a:pt x="23026" y="2293"/>
                    <a:pt x="21830" y="1651"/>
                  </a:cubicBezTo>
                  <a:cubicBezTo>
                    <a:pt x="21616" y="910"/>
                    <a:pt x="21037" y="357"/>
                    <a:pt x="20234" y="197"/>
                  </a:cubicBezTo>
                  <a:cubicBezTo>
                    <a:pt x="20082" y="161"/>
                    <a:pt x="19921" y="143"/>
                    <a:pt x="19761" y="143"/>
                  </a:cubicBezTo>
                  <a:cubicBezTo>
                    <a:pt x="19377" y="143"/>
                    <a:pt x="18976" y="232"/>
                    <a:pt x="18664" y="429"/>
                  </a:cubicBezTo>
                  <a:cubicBezTo>
                    <a:pt x="17548" y="143"/>
                    <a:pt x="16406" y="0"/>
                    <a:pt x="15256" y="0"/>
                  </a:cubicBezTo>
                  <a:close/>
                </a:path>
              </a:pathLst>
            </a:custGeom>
            <a:solidFill>
              <a:srgbClr val="FFFFFF"/>
            </a:solidFill>
            <a:ln>
              <a:noFill/>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51"/>
            <p:cNvSpPr/>
            <p:nvPr/>
          </p:nvSpPr>
          <p:spPr>
            <a:xfrm>
              <a:off x="4651096" y="2340328"/>
              <a:ext cx="2174149" cy="1980883"/>
            </a:xfrm>
            <a:custGeom>
              <a:rect b="b" l="l" r="r" t="t"/>
              <a:pathLst>
                <a:path extrusionOk="0" h="25921" w="28450">
                  <a:moveTo>
                    <a:pt x="14221" y="1"/>
                  </a:moveTo>
                  <a:cubicBezTo>
                    <a:pt x="10904" y="1"/>
                    <a:pt x="7588" y="1265"/>
                    <a:pt x="5059" y="3794"/>
                  </a:cubicBezTo>
                  <a:cubicBezTo>
                    <a:pt x="1" y="8853"/>
                    <a:pt x="1" y="17060"/>
                    <a:pt x="5059" y="22127"/>
                  </a:cubicBezTo>
                  <a:cubicBezTo>
                    <a:pt x="7588" y="24656"/>
                    <a:pt x="10904" y="25921"/>
                    <a:pt x="14221" y="25921"/>
                  </a:cubicBezTo>
                  <a:cubicBezTo>
                    <a:pt x="17537" y="25921"/>
                    <a:pt x="20853" y="24656"/>
                    <a:pt x="23383" y="22127"/>
                  </a:cubicBezTo>
                  <a:cubicBezTo>
                    <a:pt x="28450" y="17060"/>
                    <a:pt x="28450" y="8853"/>
                    <a:pt x="23383" y="3794"/>
                  </a:cubicBezTo>
                  <a:cubicBezTo>
                    <a:pt x="20853" y="1265"/>
                    <a:pt x="17537" y="1"/>
                    <a:pt x="14221" y="1"/>
                  </a:cubicBezTo>
                  <a:close/>
                </a:path>
              </a:pathLst>
            </a:custGeom>
            <a:solidFill>
              <a:srgbClr val="FF9C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51"/>
            <p:cNvSpPr/>
            <p:nvPr/>
          </p:nvSpPr>
          <p:spPr>
            <a:xfrm>
              <a:off x="5135836" y="2351409"/>
              <a:ext cx="1063614" cy="432843"/>
            </a:xfrm>
            <a:custGeom>
              <a:rect b="b" l="l" r="r" t="t"/>
              <a:pathLst>
                <a:path extrusionOk="0" h="5664" w="13918">
                  <a:moveTo>
                    <a:pt x="12388" y="0"/>
                  </a:moveTo>
                  <a:cubicBezTo>
                    <a:pt x="11833" y="0"/>
                    <a:pt x="11432" y="307"/>
                    <a:pt x="11911" y="307"/>
                  </a:cubicBezTo>
                  <a:cubicBezTo>
                    <a:pt x="11980" y="307"/>
                    <a:pt x="12068" y="301"/>
                    <a:pt x="12178" y="286"/>
                  </a:cubicBezTo>
                  <a:cubicBezTo>
                    <a:pt x="12233" y="278"/>
                    <a:pt x="12287" y="274"/>
                    <a:pt x="12340" y="274"/>
                  </a:cubicBezTo>
                  <a:cubicBezTo>
                    <a:pt x="13231" y="274"/>
                    <a:pt x="13786" y="1369"/>
                    <a:pt x="12784" y="2320"/>
                  </a:cubicBezTo>
                  <a:cubicBezTo>
                    <a:pt x="12417" y="2672"/>
                    <a:pt x="12043" y="2796"/>
                    <a:pt x="11669" y="2796"/>
                  </a:cubicBezTo>
                  <a:cubicBezTo>
                    <a:pt x="10961" y="2796"/>
                    <a:pt x="10249" y="2352"/>
                    <a:pt x="9573" y="2160"/>
                  </a:cubicBezTo>
                  <a:cubicBezTo>
                    <a:pt x="9472" y="2132"/>
                    <a:pt x="9374" y="2119"/>
                    <a:pt x="9279" y="2119"/>
                  </a:cubicBezTo>
                  <a:cubicBezTo>
                    <a:pt x="8425" y="2119"/>
                    <a:pt x="7710" y="3110"/>
                    <a:pt x="6164" y="3110"/>
                  </a:cubicBezTo>
                  <a:cubicBezTo>
                    <a:pt x="6100" y="3110"/>
                    <a:pt x="6035" y="3109"/>
                    <a:pt x="5969" y="3105"/>
                  </a:cubicBezTo>
                  <a:cubicBezTo>
                    <a:pt x="4370" y="3021"/>
                    <a:pt x="3010" y="1016"/>
                    <a:pt x="1842" y="1016"/>
                  </a:cubicBezTo>
                  <a:cubicBezTo>
                    <a:pt x="1654" y="1016"/>
                    <a:pt x="1472" y="1067"/>
                    <a:pt x="1294" y="1187"/>
                  </a:cubicBezTo>
                  <a:cubicBezTo>
                    <a:pt x="0" y="2044"/>
                    <a:pt x="589" y="4381"/>
                    <a:pt x="723" y="5300"/>
                  </a:cubicBezTo>
                  <a:cubicBezTo>
                    <a:pt x="723" y="5300"/>
                    <a:pt x="973" y="5664"/>
                    <a:pt x="1103" y="5664"/>
                  </a:cubicBezTo>
                  <a:cubicBezTo>
                    <a:pt x="1188" y="5664"/>
                    <a:pt x="1221" y="5507"/>
                    <a:pt x="1098" y="4987"/>
                  </a:cubicBezTo>
                  <a:cubicBezTo>
                    <a:pt x="777" y="3667"/>
                    <a:pt x="777" y="1749"/>
                    <a:pt x="1597" y="1482"/>
                  </a:cubicBezTo>
                  <a:cubicBezTo>
                    <a:pt x="1661" y="1460"/>
                    <a:pt x="1728" y="1450"/>
                    <a:pt x="1797" y="1450"/>
                  </a:cubicBezTo>
                  <a:cubicBezTo>
                    <a:pt x="2625" y="1450"/>
                    <a:pt x="3846" y="2865"/>
                    <a:pt x="4916" y="3301"/>
                  </a:cubicBezTo>
                  <a:cubicBezTo>
                    <a:pt x="5664" y="3603"/>
                    <a:pt x="5820" y="3803"/>
                    <a:pt x="6068" y="3803"/>
                  </a:cubicBezTo>
                  <a:cubicBezTo>
                    <a:pt x="6202" y="3803"/>
                    <a:pt x="6362" y="3745"/>
                    <a:pt x="6655" y="3614"/>
                  </a:cubicBezTo>
                  <a:cubicBezTo>
                    <a:pt x="7439" y="3263"/>
                    <a:pt x="10164" y="3085"/>
                    <a:pt x="10917" y="3085"/>
                  </a:cubicBezTo>
                  <a:cubicBezTo>
                    <a:pt x="10970" y="3085"/>
                    <a:pt x="11013" y="3086"/>
                    <a:pt x="11045" y="3087"/>
                  </a:cubicBezTo>
                  <a:cubicBezTo>
                    <a:pt x="11172" y="3092"/>
                    <a:pt x="11347" y="3107"/>
                    <a:pt x="11546" y="3107"/>
                  </a:cubicBezTo>
                  <a:cubicBezTo>
                    <a:pt x="12113" y="3107"/>
                    <a:pt x="12877" y="2982"/>
                    <a:pt x="13320" y="2124"/>
                  </a:cubicBezTo>
                  <a:cubicBezTo>
                    <a:pt x="13917" y="973"/>
                    <a:pt x="13427" y="188"/>
                    <a:pt x="12668" y="27"/>
                  </a:cubicBezTo>
                  <a:cubicBezTo>
                    <a:pt x="12573" y="9"/>
                    <a:pt x="12479" y="0"/>
                    <a:pt x="12388" y="0"/>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51"/>
            <p:cNvSpPr/>
            <p:nvPr/>
          </p:nvSpPr>
          <p:spPr>
            <a:xfrm>
              <a:off x="6292776" y="2783646"/>
              <a:ext cx="301400" cy="547244"/>
            </a:xfrm>
            <a:custGeom>
              <a:rect b="b" l="l" r="r" t="t"/>
              <a:pathLst>
                <a:path extrusionOk="0" h="7161" w="3944">
                  <a:moveTo>
                    <a:pt x="420" y="1"/>
                  </a:moveTo>
                  <a:lnTo>
                    <a:pt x="0" y="420"/>
                  </a:lnTo>
                  <a:cubicBezTo>
                    <a:pt x="1017" y="1651"/>
                    <a:pt x="2249" y="1339"/>
                    <a:pt x="2980" y="2356"/>
                  </a:cubicBezTo>
                  <a:cubicBezTo>
                    <a:pt x="3712" y="3373"/>
                    <a:pt x="3524" y="4577"/>
                    <a:pt x="2980" y="6111"/>
                  </a:cubicBezTo>
                  <a:cubicBezTo>
                    <a:pt x="2672" y="6970"/>
                    <a:pt x="2754" y="7160"/>
                    <a:pt x="2887" y="7160"/>
                  </a:cubicBezTo>
                  <a:cubicBezTo>
                    <a:pt x="2993" y="7160"/>
                    <a:pt x="3132" y="7039"/>
                    <a:pt x="3132" y="7039"/>
                  </a:cubicBezTo>
                  <a:cubicBezTo>
                    <a:pt x="3132" y="7039"/>
                    <a:pt x="3943" y="5077"/>
                    <a:pt x="3836" y="3792"/>
                  </a:cubicBezTo>
                  <a:cubicBezTo>
                    <a:pt x="3738" y="2516"/>
                    <a:pt x="3435" y="1892"/>
                    <a:pt x="2249" y="1125"/>
                  </a:cubicBezTo>
                  <a:cubicBezTo>
                    <a:pt x="1062" y="366"/>
                    <a:pt x="420" y="1"/>
                    <a:pt x="420" y="1"/>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51"/>
            <p:cNvSpPr/>
            <p:nvPr/>
          </p:nvSpPr>
          <p:spPr>
            <a:xfrm>
              <a:off x="5625772" y="4035346"/>
              <a:ext cx="384851" cy="322416"/>
            </a:xfrm>
            <a:custGeom>
              <a:rect b="b" l="l" r="r" t="t"/>
              <a:pathLst>
                <a:path extrusionOk="0" h="4219" w="5036">
                  <a:moveTo>
                    <a:pt x="1149" y="605"/>
                  </a:moveTo>
                  <a:cubicBezTo>
                    <a:pt x="1464" y="605"/>
                    <a:pt x="1845" y="742"/>
                    <a:pt x="2278" y="1187"/>
                  </a:cubicBezTo>
                  <a:cubicBezTo>
                    <a:pt x="2386" y="1285"/>
                    <a:pt x="2466" y="1401"/>
                    <a:pt x="2546" y="1526"/>
                  </a:cubicBezTo>
                  <a:cubicBezTo>
                    <a:pt x="2261" y="1919"/>
                    <a:pt x="1966" y="2258"/>
                    <a:pt x="1520" y="2258"/>
                  </a:cubicBezTo>
                  <a:cubicBezTo>
                    <a:pt x="450" y="2258"/>
                    <a:pt x="360" y="830"/>
                    <a:pt x="726" y="687"/>
                  </a:cubicBezTo>
                  <a:cubicBezTo>
                    <a:pt x="849" y="640"/>
                    <a:pt x="990" y="605"/>
                    <a:pt x="1149" y="605"/>
                  </a:cubicBezTo>
                  <a:close/>
                  <a:moveTo>
                    <a:pt x="1087" y="0"/>
                  </a:moveTo>
                  <a:cubicBezTo>
                    <a:pt x="484" y="0"/>
                    <a:pt x="0" y="405"/>
                    <a:pt x="21" y="1116"/>
                  </a:cubicBezTo>
                  <a:cubicBezTo>
                    <a:pt x="48" y="2017"/>
                    <a:pt x="450" y="2757"/>
                    <a:pt x="1556" y="2757"/>
                  </a:cubicBezTo>
                  <a:cubicBezTo>
                    <a:pt x="2082" y="2757"/>
                    <a:pt x="2466" y="2445"/>
                    <a:pt x="2823" y="2070"/>
                  </a:cubicBezTo>
                  <a:cubicBezTo>
                    <a:pt x="3090" y="2677"/>
                    <a:pt x="3287" y="3364"/>
                    <a:pt x="3661" y="3738"/>
                  </a:cubicBezTo>
                  <a:cubicBezTo>
                    <a:pt x="4091" y="4162"/>
                    <a:pt x="4555" y="4219"/>
                    <a:pt x="4773" y="4219"/>
                  </a:cubicBezTo>
                  <a:cubicBezTo>
                    <a:pt x="4854" y="4219"/>
                    <a:pt x="4901" y="4211"/>
                    <a:pt x="4901" y="4211"/>
                  </a:cubicBezTo>
                  <a:cubicBezTo>
                    <a:pt x="4901" y="4211"/>
                    <a:pt x="5035" y="3890"/>
                    <a:pt x="4589" y="3738"/>
                  </a:cubicBezTo>
                  <a:cubicBezTo>
                    <a:pt x="4143" y="3587"/>
                    <a:pt x="3590" y="2998"/>
                    <a:pt x="3313" y="2017"/>
                  </a:cubicBezTo>
                  <a:cubicBezTo>
                    <a:pt x="3278" y="1892"/>
                    <a:pt x="3233" y="1776"/>
                    <a:pt x="3188" y="1660"/>
                  </a:cubicBezTo>
                  <a:cubicBezTo>
                    <a:pt x="3590" y="1205"/>
                    <a:pt x="4000" y="759"/>
                    <a:pt x="4589" y="705"/>
                  </a:cubicBezTo>
                  <a:cubicBezTo>
                    <a:pt x="4589" y="705"/>
                    <a:pt x="4566" y="328"/>
                    <a:pt x="4096" y="328"/>
                  </a:cubicBezTo>
                  <a:cubicBezTo>
                    <a:pt x="3978" y="328"/>
                    <a:pt x="3833" y="352"/>
                    <a:pt x="3652" y="411"/>
                  </a:cubicBezTo>
                  <a:cubicBezTo>
                    <a:pt x="3331" y="518"/>
                    <a:pt x="3090" y="786"/>
                    <a:pt x="2876" y="1071"/>
                  </a:cubicBezTo>
                  <a:cubicBezTo>
                    <a:pt x="2546" y="607"/>
                    <a:pt x="2100" y="268"/>
                    <a:pt x="1592" y="90"/>
                  </a:cubicBezTo>
                  <a:cubicBezTo>
                    <a:pt x="1420" y="29"/>
                    <a:pt x="1249" y="0"/>
                    <a:pt x="1087" y="0"/>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51"/>
            <p:cNvSpPr/>
            <p:nvPr/>
          </p:nvSpPr>
          <p:spPr>
            <a:xfrm>
              <a:off x="4828317" y="3063118"/>
              <a:ext cx="233310" cy="436740"/>
            </a:xfrm>
            <a:custGeom>
              <a:rect b="b" l="l" r="r" t="t"/>
              <a:pathLst>
                <a:path extrusionOk="0" h="5715" w="3053">
                  <a:moveTo>
                    <a:pt x="2490" y="0"/>
                  </a:moveTo>
                  <a:cubicBezTo>
                    <a:pt x="2468" y="0"/>
                    <a:pt x="2454" y="1"/>
                    <a:pt x="2454" y="1"/>
                  </a:cubicBezTo>
                  <a:cubicBezTo>
                    <a:pt x="1357" y="1411"/>
                    <a:pt x="1" y="2686"/>
                    <a:pt x="1437" y="4765"/>
                  </a:cubicBezTo>
                  <a:cubicBezTo>
                    <a:pt x="1932" y="5480"/>
                    <a:pt x="2206" y="5715"/>
                    <a:pt x="2354" y="5715"/>
                  </a:cubicBezTo>
                  <a:cubicBezTo>
                    <a:pt x="2635" y="5715"/>
                    <a:pt x="2454" y="4863"/>
                    <a:pt x="2454" y="4863"/>
                  </a:cubicBezTo>
                  <a:cubicBezTo>
                    <a:pt x="2454" y="4863"/>
                    <a:pt x="920" y="3873"/>
                    <a:pt x="1437" y="2553"/>
                  </a:cubicBezTo>
                  <a:cubicBezTo>
                    <a:pt x="1964" y="1232"/>
                    <a:pt x="2713" y="1000"/>
                    <a:pt x="2900" y="474"/>
                  </a:cubicBezTo>
                  <a:cubicBezTo>
                    <a:pt x="3053" y="33"/>
                    <a:pt x="2621" y="0"/>
                    <a:pt x="2490" y="0"/>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51"/>
            <p:cNvSpPr/>
            <p:nvPr/>
          </p:nvSpPr>
          <p:spPr>
            <a:xfrm>
              <a:off x="4870654" y="2480178"/>
              <a:ext cx="1743293" cy="1683380"/>
            </a:xfrm>
            <a:custGeom>
              <a:rect b="b" l="l" r="r" t="t"/>
              <a:pathLst>
                <a:path extrusionOk="0" h="22028" w="22812">
                  <a:moveTo>
                    <a:pt x="11964" y="1"/>
                  </a:moveTo>
                  <a:cubicBezTo>
                    <a:pt x="11687" y="1"/>
                    <a:pt x="11389" y="29"/>
                    <a:pt x="11062" y="91"/>
                  </a:cubicBezTo>
                  <a:cubicBezTo>
                    <a:pt x="8555" y="555"/>
                    <a:pt x="8993" y="1732"/>
                    <a:pt x="6209" y="2500"/>
                  </a:cubicBezTo>
                  <a:cubicBezTo>
                    <a:pt x="3426" y="3258"/>
                    <a:pt x="2917" y="3650"/>
                    <a:pt x="2016" y="5024"/>
                  </a:cubicBezTo>
                  <a:cubicBezTo>
                    <a:pt x="589" y="7201"/>
                    <a:pt x="2257" y="8682"/>
                    <a:pt x="2016" y="10181"/>
                  </a:cubicBezTo>
                  <a:cubicBezTo>
                    <a:pt x="1784" y="11679"/>
                    <a:pt x="0" y="12696"/>
                    <a:pt x="1445" y="15319"/>
                  </a:cubicBezTo>
                  <a:cubicBezTo>
                    <a:pt x="2882" y="17942"/>
                    <a:pt x="3667" y="17041"/>
                    <a:pt x="4487" y="19003"/>
                  </a:cubicBezTo>
                  <a:cubicBezTo>
                    <a:pt x="5174" y="20637"/>
                    <a:pt x="6708" y="22027"/>
                    <a:pt x="8569" y="22027"/>
                  </a:cubicBezTo>
                  <a:cubicBezTo>
                    <a:pt x="8934" y="22027"/>
                    <a:pt x="9311" y="21974"/>
                    <a:pt x="9697" y="21858"/>
                  </a:cubicBezTo>
                  <a:cubicBezTo>
                    <a:pt x="11270" y="21386"/>
                    <a:pt x="11913" y="20965"/>
                    <a:pt x="12754" y="20965"/>
                  </a:cubicBezTo>
                  <a:cubicBezTo>
                    <a:pt x="13168" y="20965"/>
                    <a:pt x="13630" y="21067"/>
                    <a:pt x="14274" y="21314"/>
                  </a:cubicBezTo>
                  <a:cubicBezTo>
                    <a:pt x="14665" y="21461"/>
                    <a:pt x="15076" y="21528"/>
                    <a:pt x="15486" y="21528"/>
                  </a:cubicBezTo>
                  <a:cubicBezTo>
                    <a:pt x="17135" y="21528"/>
                    <a:pt x="18777" y="20450"/>
                    <a:pt x="19091" y="19200"/>
                  </a:cubicBezTo>
                  <a:cubicBezTo>
                    <a:pt x="19484" y="17630"/>
                    <a:pt x="20072" y="15676"/>
                    <a:pt x="21446" y="13954"/>
                  </a:cubicBezTo>
                  <a:cubicBezTo>
                    <a:pt x="22811" y="12223"/>
                    <a:pt x="22544" y="11331"/>
                    <a:pt x="20813" y="7629"/>
                  </a:cubicBezTo>
                  <a:cubicBezTo>
                    <a:pt x="19091" y="3927"/>
                    <a:pt x="20304" y="3374"/>
                    <a:pt x="17334" y="2241"/>
                  </a:cubicBezTo>
                  <a:cubicBezTo>
                    <a:pt x="14743" y="1256"/>
                    <a:pt x="13811" y="1"/>
                    <a:pt x="11964" y="1"/>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51"/>
            <p:cNvSpPr/>
            <p:nvPr/>
          </p:nvSpPr>
          <p:spPr>
            <a:xfrm>
              <a:off x="5448475" y="2911804"/>
              <a:ext cx="248518" cy="474797"/>
            </a:xfrm>
            <a:custGeom>
              <a:rect b="b" l="l" r="r" t="t"/>
              <a:pathLst>
                <a:path extrusionOk="0" h="6213" w="3252">
                  <a:moveTo>
                    <a:pt x="2591" y="1"/>
                  </a:moveTo>
                  <a:cubicBezTo>
                    <a:pt x="2591" y="1"/>
                    <a:pt x="2778" y="429"/>
                    <a:pt x="2350" y="1687"/>
                  </a:cubicBezTo>
                  <a:cubicBezTo>
                    <a:pt x="1931" y="2945"/>
                    <a:pt x="718" y="3471"/>
                    <a:pt x="316" y="4541"/>
                  </a:cubicBezTo>
                  <a:cubicBezTo>
                    <a:pt x="1" y="5403"/>
                    <a:pt x="274" y="6212"/>
                    <a:pt x="337" y="6212"/>
                  </a:cubicBezTo>
                  <a:cubicBezTo>
                    <a:pt x="352" y="6212"/>
                    <a:pt x="355" y="6164"/>
                    <a:pt x="334" y="6058"/>
                  </a:cubicBezTo>
                  <a:cubicBezTo>
                    <a:pt x="227" y="5505"/>
                    <a:pt x="798" y="4443"/>
                    <a:pt x="1592" y="3819"/>
                  </a:cubicBezTo>
                  <a:cubicBezTo>
                    <a:pt x="2395" y="3203"/>
                    <a:pt x="3251" y="920"/>
                    <a:pt x="2591"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51"/>
            <p:cNvSpPr/>
            <p:nvPr/>
          </p:nvSpPr>
          <p:spPr>
            <a:xfrm>
              <a:off x="4870654" y="2778220"/>
              <a:ext cx="1477351" cy="1385342"/>
            </a:xfrm>
            <a:custGeom>
              <a:rect b="b" l="l" r="r" t="t"/>
              <a:pathLst>
                <a:path extrusionOk="0" h="18128" w="19332">
                  <a:moveTo>
                    <a:pt x="2917" y="0"/>
                  </a:moveTo>
                  <a:cubicBezTo>
                    <a:pt x="2596" y="295"/>
                    <a:pt x="2328" y="651"/>
                    <a:pt x="2016" y="1124"/>
                  </a:cubicBezTo>
                  <a:cubicBezTo>
                    <a:pt x="589" y="3301"/>
                    <a:pt x="2257" y="4782"/>
                    <a:pt x="2016" y="6281"/>
                  </a:cubicBezTo>
                  <a:cubicBezTo>
                    <a:pt x="1784" y="7779"/>
                    <a:pt x="0" y="8796"/>
                    <a:pt x="1445" y="11419"/>
                  </a:cubicBezTo>
                  <a:cubicBezTo>
                    <a:pt x="2882" y="14042"/>
                    <a:pt x="3667" y="13141"/>
                    <a:pt x="4487" y="15103"/>
                  </a:cubicBezTo>
                  <a:cubicBezTo>
                    <a:pt x="5174" y="16737"/>
                    <a:pt x="6708" y="18127"/>
                    <a:pt x="8569" y="18127"/>
                  </a:cubicBezTo>
                  <a:cubicBezTo>
                    <a:pt x="8934" y="18127"/>
                    <a:pt x="9311" y="18074"/>
                    <a:pt x="9697" y="17958"/>
                  </a:cubicBezTo>
                  <a:cubicBezTo>
                    <a:pt x="11270" y="17486"/>
                    <a:pt x="11913" y="17065"/>
                    <a:pt x="12754" y="17065"/>
                  </a:cubicBezTo>
                  <a:cubicBezTo>
                    <a:pt x="13168" y="17065"/>
                    <a:pt x="13630" y="17167"/>
                    <a:pt x="14274" y="17414"/>
                  </a:cubicBezTo>
                  <a:cubicBezTo>
                    <a:pt x="14665" y="17561"/>
                    <a:pt x="15076" y="17628"/>
                    <a:pt x="15486" y="17628"/>
                  </a:cubicBezTo>
                  <a:cubicBezTo>
                    <a:pt x="17135" y="17628"/>
                    <a:pt x="18777" y="16550"/>
                    <a:pt x="19091" y="15300"/>
                  </a:cubicBezTo>
                  <a:cubicBezTo>
                    <a:pt x="19163" y="15014"/>
                    <a:pt x="19243" y="14720"/>
                    <a:pt x="19332" y="14408"/>
                  </a:cubicBezTo>
                  <a:lnTo>
                    <a:pt x="19332" y="14408"/>
                  </a:lnTo>
                  <a:cubicBezTo>
                    <a:pt x="19171" y="14675"/>
                    <a:pt x="18993" y="14925"/>
                    <a:pt x="18841" y="15014"/>
                  </a:cubicBezTo>
                  <a:cubicBezTo>
                    <a:pt x="18775" y="15052"/>
                    <a:pt x="18717" y="15066"/>
                    <a:pt x="18666" y="15066"/>
                  </a:cubicBezTo>
                  <a:cubicBezTo>
                    <a:pt x="18508" y="15066"/>
                    <a:pt x="18407" y="14934"/>
                    <a:pt x="18275" y="14934"/>
                  </a:cubicBezTo>
                  <a:cubicBezTo>
                    <a:pt x="18196" y="14934"/>
                    <a:pt x="18105" y="14982"/>
                    <a:pt x="17985" y="15139"/>
                  </a:cubicBezTo>
                  <a:cubicBezTo>
                    <a:pt x="17679" y="15554"/>
                    <a:pt x="16742" y="15791"/>
                    <a:pt x="16166" y="15791"/>
                  </a:cubicBezTo>
                  <a:cubicBezTo>
                    <a:pt x="16037" y="15791"/>
                    <a:pt x="15926" y="15779"/>
                    <a:pt x="15844" y="15755"/>
                  </a:cubicBezTo>
                  <a:cubicBezTo>
                    <a:pt x="15398" y="15621"/>
                    <a:pt x="15487" y="14996"/>
                    <a:pt x="16995" y="14532"/>
                  </a:cubicBezTo>
                  <a:cubicBezTo>
                    <a:pt x="18502" y="14069"/>
                    <a:pt x="18047" y="13284"/>
                    <a:pt x="18047" y="13284"/>
                  </a:cubicBezTo>
                  <a:lnTo>
                    <a:pt x="18047" y="13284"/>
                  </a:lnTo>
                  <a:cubicBezTo>
                    <a:pt x="18047" y="13284"/>
                    <a:pt x="17967" y="13524"/>
                    <a:pt x="17494" y="13846"/>
                  </a:cubicBezTo>
                  <a:cubicBezTo>
                    <a:pt x="17344" y="13947"/>
                    <a:pt x="17163" y="13990"/>
                    <a:pt x="16988" y="13990"/>
                  </a:cubicBezTo>
                  <a:cubicBezTo>
                    <a:pt x="16621" y="13990"/>
                    <a:pt x="16278" y="13801"/>
                    <a:pt x="16290" y="13560"/>
                  </a:cubicBezTo>
                  <a:cubicBezTo>
                    <a:pt x="16308" y="13203"/>
                    <a:pt x="17182" y="13435"/>
                    <a:pt x="17762" y="13061"/>
                  </a:cubicBezTo>
                  <a:cubicBezTo>
                    <a:pt x="18264" y="12731"/>
                    <a:pt x="18745" y="11705"/>
                    <a:pt x="18605" y="11705"/>
                  </a:cubicBezTo>
                  <a:cubicBezTo>
                    <a:pt x="18586" y="11705"/>
                    <a:pt x="18555" y="11724"/>
                    <a:pt x="18511" y="11767"/>
                  </a:cubicBezTo>
                  <a:cubicBezTo>
                    <a:pt x="18137" y="12133"/>
                    <a:pt x="18226" y="12525"/>
                    <a:pt x="17592" y="12918"/>
                  </a:cubicBezTo>
                  <a:cubicBezTo>
                    <a:pt x="17426" y="13019"/>
                    <a:pt x="17271" y="13057"/>
                    <a:pt x="17119" y="13057"/>
                  </a:cubicBezTo>
                  <a:cubicBezTo>
                    <a:pt x="16692" y="13057"/>
                    <a:pt x="16284" y="12753"/>
                    <a:pt x="15692" y="12668"/>
                  </a:cubicBezTo>
                  <a:cubicBezTo>
                    <a:pt x="15569" y="12649"/>
                    <a:pt x="15443" y="12640"/>
                    <a:pt x="15314" y="12640"/>
                  </a:cubicBezTo>
                  <a:cubicBezTo>
                    <a:pt x="14603" y="12640"/>
                    <a:pt x="13818" y="12924"/>
                    <a:pt x="13123" y="13400"/>
                  </a:cubicBezTo>
                  <a:cubicBezTo>
                    <a:pt x="12491" y="13826"/>
                    <a:pt x="11969" y="14035"/>
                    <a:pt x="11617" y="14035"/>
                  </a:cubicBezTo>
                  <a:cubicBezTo>
                    <a:pt x="11511" y="14035"/>
                    <a:pt x="11421" y="14016"/>
                    <a:pt x="11348" y="13979"/>
                  </a:cubicBezTo>
                  <a:cubicBezTo>
                    <a:pt x="11027" y="13819"/>
                    <a:pt x="11392" y="12204"/>
                    <a:pt x="10598" y="12124"/>
                  </a:cubicBezTo>
                  <a:cubicBezTo>
                    <a:pt x="9804" y="12035"/>
                    <a:pt x="9224" y="11285"/>
                    <a:pt x="8761" y="10893"/>
                  </a:cubicBezTo>
                  <a:cubicBezTo>
                    <a:pt x="8306" y="10500"/>
                    <a:pt x="7895" y="10572"/>
                    <a:pt x="6040" y="9787"/>
                  </a:cubicBezTo>
                  <a:cubicBezTo>
                    <a:pt x="5750" y="9665"/>
                    <a:pt x="5486" y="9618"/>
                    <a:pt x="5247" y="9618"/>
                  </a:cubicBezTo>
                  <a:cubicBezTo>
                    <a:pt x="4386" y="9618"/>
                    <a:pt x="3839" y="10233"/>
                    <a:pt x="3510" y="10233"/>
                  </a:cubicBezTo>
                  <a:cubicBezTo>
                    <a:pt x="3345" y="10233"/>
                    <a:pt x="3235" y="10079"/>
                    <a:pt x="3167" y="9617"/>
                  </a:cubicBezTo>
                  <a:cubicBezTo>
                    <a:pt x="2926" y="7984"/>
                    <a:pt x="4514" y="7574"/>
                    <a:pt x="4255" y="7083"/>
                  </a:cubicBezTo>
                  <a:cubicBezTo>
                    <a:pt x="3997" y="6593"/>
                    <a:pt x="3952" y="6450"/>
                    <a:pt x="3747" y="5540"/>
                  </a:cubicBezTo>
                  <a:cubicBezTo>
                    <a:pt x="3551" y="4639"/>
                    <a:pt x="1909" y="3310"/>
                    <a:pt x="2578" y="874"/>
                  </a:cubicBezTo>
                  <a:cubicBezTo>
                    <a:pt x="2685" y="464"/>
                    <a:pt x="2953" y="9"/>
                    <a:pt x="2953" y="9"/>
                  </a:cubicBezTo>
                  <a:lnTo>
                    <a:pt x="2917" y="0"/>
                  </a:ln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51"/>
            <p:cNvSpPr/>
            <p:nvPr/>
          </p:nvSpPr>
          <p:spPr>
            <a:xfrm>
              <a:off x="6062366" y="2830492"/>
              <a:ext cx="283900" cy="321728"/>
            </a:xfrm>
            <a:custGeom>
              <a:rect b="b" l="l" r="r" t="t"/>
              <a:pathLst>
                <a:path extrusionOk="0" h="4210" w="3715">
                  <a:moveTo>
                    <a:pt x="1279" y="1"/>
                  </a:moveTo>
                  <a:cubicBezTo>
                    <a:pt x="823" y="1"/>
                    <a:pt x="428" y="270"/>
                    <a:pt x="250" y="806"/>
                  </a:cubicBezTo>
                  <a:cubicBezTo>
                    <a:pt x="0" y="1546"/>
                    <a:pt x="1454" y="1323"/>
                    <a:pt x="1579" y="2314"/>
                  </a:cubicBezTo>
                  <a:cubicBezTo>
                    <a:pt x="1713" y="3313"/>
                    <a:pt x="1401" y="4018"/>
                    <a:pt x="2257" y="4196"/>
                  </a:cubicBezTo>
                  <a:cubicBezTo>
                    <a:pt x="2300" y="4205"/>
                    <a:pt x="2342" y="4210"/>
                    <a:pt x="2383" y="4210"/>
                  </a:cubicBezTo>
                  <a:cubicBezTo>
                    <a:pt x="3181" y="4210"/>
                    <a:pt x="3715" y="2537"/>
                    <a:pt x="2917" y="1172"/>
                  </a:cubicBezTo>
                  <a:cubicBezTo>
                    <a:pt x="2460" y="389"/>
                    <a:pt x="1825" y="1"/>
                    <a:pt x="1279"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51"/>
            <p:cNvSpPr/>
            <p:nvPr/>
          </p:nvSpPr>
          <p:spPr>
            <a:xfrm>
              <a:off x="5246799" y="3020704"/>
              <a:ext cx="333573" cy="290702"/>
            </a:xfrm>
            <a:custGeom>
              <a:rect b="b" l="l" r="r" t="t"/>
              <a:pathLst>
                <a:path extrusionOk="0" h="3804" w="4365">
                  <a:moveTo>
                    <a:pt x="3276" y="1"/>
                  </a:moveTo>
                  <a:cubicBezTo>
                    <a:pt x="2746" y="1"/>
                    <a:pt x="2050" y="223"/>
                    <a:pt x="1350" y="886"/>
                  </a:cubicBezTo>
                  <a:cubicBezTo>
                    <a:pt x="1" y="2155"/>
                    <a:pt x="1273" y="3804"/>
                    <a:pt x="2042" y="3804"/>
                  </a:cubicBezTo>
                  <a:cubicBezTo>
                    <a:pt x="2046" y="3804"/>
                    <a:pt x="2050" y="3803"/>
                    <a:pt x="2054" y="3803"/>
                  </a:cubicBezTo>
                  <a:cubicBezTo>
                    <a:pt x="2813" y="3786"/>
                    <a:pt x="2179" y="1957"/>
                    <a:pt x="2973" y="1600"/>
                  </a:cubicBezTo>
                  <a:cubicBezTo>
                    <a:pt x="4026" y="1127"/>
                    <a:pt x="4365" y="824"/>
                    <a:pt x="4195" y="396"/>
                  </a:cubicBezTo>
                  <a:cubicBezTo>
                    <a:pt x="4114" y="190"/>
                    <a:pt x="3765" y="1"/>
                    <a:pt x="3276"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51"/>
            <p:cNvSpPr/>
            <p:nvPr/>
          </p:nvSpPr>
          <p:spPr>
            <a:xfrm>
              <a:off x="5519623" y="3692063"/>
              <a:ext cx="347787" cy="298649"/>
            </a:xfrm>
            <a:custGeom>
              <a:rect b="b" l="l" r="r" t="t"/>
              <a:pathLst>
                <a:path extrusionOk="0" h="3908" w="4551">
                  <a:moveTo>
                    <a:pt x="2947" y="0"/>
                  </a:moveTo>
                  <a:cubicBezTo>
                    <a:pt x="2290" y="0"/>
                    <a:pt x="1518" y="446"/>
                    <a:pt x="920" y="1085"/>
                  </a:cubicBezTo>
                  <a:cubicBezTo>
                    <a:pt x="1" y="2075"/>
                    <a:pt x="536" y="3832"/>
                    <a:pt x="1241" y="3904"/>
                  </a:cubicBezTo>
                  <a:cubicBezTo>
                    <a:pt x="1262" y="3906"/>
                    <a:pt x="1282" y="3907"/>
                    <a:pt x="1301" y="3907"/>
                  </a:cubicBezTo>
                  <a:cubicBezTo>
                    <a:pt x="1928" y="3907"/>
                    <a:pt x="1644" y="2662"/>
                    <a:pt x="2285" y="2325"/>
                  </a:cubicBezTo>
                  <a:cubicBezTo>
                    <a:pt x="3337" y="1772"/>
                    <a:pt x="4551" y="1263"/>
                    <a:pt x="3864" y="425"/>
                  </a:cubicBezTo>
                  <a:cubicBezTo>
                    <a:pt x="3621" y="129"/>
                    <a:pt x="3300" y="0"/>
                    <a:pt x="2947"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51"/>
            <p:cNvSpPr/>
            <p:nvPr/>
          </p:nvSpPr>
          <p:spPr>
            <a:xfrm>
              <a:off x="5097014" y="2769738"/>
              <a:ext cx="223605" cy="174543"/>
            </a:xfrm>
            <a:custGeom>
              <a:rect b="b" l="l" r="r" t="t"/>
              <a:pathLst>
                <a:path extrusionOk="0" h="2284" w="2926">
                  <a:moveTo>
                    <a:pt x="1490" y="0"/>
                  </a:moveTo>
                  <a:cubicBezTo>
                    <a:pt x="800" y="0"/>
                    <a:pt x="0" y="395"/>
                    <a:pt x="392" y="1547"/>
                  </a:cubicBezTo>
                  <a:cubicBezTo>
                    <a:pt x="577" y="2100"/>
                    <a:pt x="937" y="2284"/>
                    <a:pt x="1312" y="2284"/>
                  </a:cubicBezTo>
                  <a:cubicBezTo>
                    <a:pt x="1828" y="2284"/>
                    <a:pt x="2373" y="1938"/>
                    <a:pt x="2533" y="1726"/>
                  </a:cubicBezTo>
                  <a:cubicBezTo>
                    <a:pt x="2810" y="1351"/>
                    <a:pt x="2926" y="191"/>
                    <a:pt x="1766" y="22"/>
                  </a:cubicBezTo>
                  <a:cubicBezTo>
                    <a:pt x="1679" y="8"/>
                    <a:pt x="1586" y="0"/>
                    <a:pt x="1490" y="0"/>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51"/>
            <p:cNvSpPr/>
            <p:nvPr/>
          </p:nvSpPr>
          <p:spPr>
            <a:xfrm>
              <a:off x="5689431" y="2800230"/>
              <a:ext cx="218408" cy="185471"/>
            </a:xfrm>
            <a:custGeom>
              <a:rect b="b" l="l" r="r" t="t"/>
              <a:pathLst>
                <a:path extrusionOk="0" h="2427" w="2858">
                  <a:moveTo>
                    <a:pt x="1368" y="0"/>
                  </a:moveTo>
                  <a:cubicBezTo>
                    <a:pt x="1137" y="0"/>
                    <a:pt x="916" y="86"/>
                    <a:pt x="714" y="221"/>
                  </a:cubicBezTo>
                  <a:cubicBezTo>
                    <a:pt x="45" y="667"/>
                    <a:pt x="0" y="1764"/>
                    <a:pt x="1098" y="2308"/>
                  </a:cubicBezTo>
                  <a:cubicBezTo>
                    <a:pt x="1261" y="2390"/>
                    <a:pt x="1416" y="2427"/>
                    <a:pt x="1561" y="2427"/>
                  </a:cubicBezTo>
                  <a:cubicBezTo>
                    <a:pt x="2388" y="2427"/>
                    <a:pt x="2858" y="1233"/>
                    <a:pt x="2364" y="595"/>
                  </a:cubicBezTo>
                  <a:cubicBezTo>
                    <a:pt x="2028" y="165"/>
                    <a:pt x="1688" y="0"/>
                    <a:pt x="1368" y="0"/>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51"/>
            <p:cNvSpPr/>
            <p:nvPr/>
          </p:nvSpPr>
          <p:spPr>
            <a:xfrm>
              <a:off x="6345965" y="3593862"/>
              <a:ext cx="225515" cy="190974"/>
            </a:xfrm>
            <a:custGeom>
              <a:rect b="b" l="l" r="r" t="t"/>
              <a:pathLst>
                <a:path extrusionOk="0" h="2499" w="2951">
                  <a:moveTo>
                    <a:pt x="1287" y="1"/>
                  </a:moveTo>
                  <a:cubicBezTo>
                    <a:pt x="1144" y="1"/>
                    <a:pt x="983" y="19"/>
                    <a:pt x="803" y="59"/>
                  </a:cubicBezTo>
                  <a:cubicBezTo>
                    <a:pt x="0" y="238"/>
                    <a:pt x="393" y="1469"/>
                    <a:pt x="393" y="1469"/>
                  </a:cubicBezTo>
                  <a:cubicBezTo>
                    <a:pt x="393" y="1469"/>
                    <a:pt x="89" y="2396"/>
                    <a:pt x="1026" y="2495"/>
                  </a:cubicBezTo>
                  <a:cubicBezTo>
                    <a:pt x="1053" y="2497"/>
                    <a:pt x="1079" y="2499"/>
                    <a:pt x="1106" y="2499"/>
                  </a:cubicBezTo>
                  <a:cubicBezTo>
                    <a:pt x="2222" y="2499"/>
                    <a:pt x="2951" y="1"/>
                    <a:pt x="1287" y="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51"/>
            <p:cNvSpPr/>
            <p:nvPr/>
          </p:nvSpPr>
          <p:spPr>
            <a:xfrm>
              <a:off x="5883464" y="3757097"/>
              <a:ext cx="247830" cy="158037"/>
            </a:xfrm>
            <a:custGeom>
              <a:rect b="b" l="l" r="r" t="t"/>
              <a:pathLst>
                <a:path extrusionOk="0" h="2068" w="3243">
                  <a:moveTo>
                    <a:pt x="1420" y="1"/>
                  </a:moveTo>
                  <a:cubicBezTo>
                    <a:pt x="611" y="1"/>
                    <a:pt x="1" y="1009"/>
                    <a:pt x="798" y="1813"/>
                  </a:cubicBezTo>
                  <a:cubicBezTo>
                    <a:pt x="978" y="1991"/>
                    <a:pt x="1210" y="2068"/>
                    <a:pt x="1449" y="2068"/>
                  </a:cubicBezTo>
                  <a:cubicBezTo>
                    <a:pt x="2309" y="2068"/>
                    <a:pt x="3243" y="1068"/>
                    <a:pt x="2056" y="216"/>
                  </a:cubicBezTo>
                  <a:cubicBezTo>
                    <a:pt x="1844" y="66"/>
                    <a:pt x="1626" y="1"/>
                    <a:pt x="1420" y="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51"/>
            <p:cNvSpPr/>
            <p:nvPr/>
          </p:nvSpPr>
          <p:spPr>
            <a:xfrm>
              <a:off x="5149133" y="3556645"/>
              <a:ext cx="191279" cy="160711"/>
            </a:xfrm>
            <a:custGeom>
              <a:rect b="b" l="l" r="r" t="t"/>
              <a:pathLst>
                <a:path extrusionOk="0" h="2103" w="2503">
                  <a:moveTo>
                    <a:pt x="1175" y="1"/>
                  </a:moveTo>
                  <a:cubicBezTo>
                    <a:pt x="854" y="1"/>
                    <a:pt x="557" y="173"/>
                    <a:pt x="335" y="600"/>
                  </a:cubicBezTo>
                  <a:cubicBezTo>
                    <a:pt x="0" y="1252"/>
                    <a:pt x="326" y="2102"/>
                    <a:pt x="1233" y="2102"/>
                  </a:cubicBezTo>
                  <a:cubicBezTo>
                    <a:pt x="1269" y="2102"/>
                    <a:pt x="1305" y="2101"/>
                    <a:pt x="1343" y="2098"/>
                  </a:cubicBezTo>
                  <a:cubicBezTo>
                    <a:pt x="2333" y="2027"/>
                    <a:pt x="2503" y="546"/>
                    <a:pt x="1735" y="154"/>
                  </a:cubicBezTo>
                  <a:cubicBezTo>
                    <a:pt x="1548" y="57"/>
                    <a:pt x="1358" y="1"/>
                    <a:pt x="1175" y="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51"/>
            <p:cNvSpPr/>
            <p:nvPr/>
          </p:nvSpPr>
          <p:spPr>
            <a:xfrm>
              <a:off x="5732379" y="3056546"/>
              <a:ext cx="505900" cy="547779"/>
            </a:xfrm>
            <a:custGeom>
              <a:rect b="b" l="l" r="r" t="t"/>
              <a:pathLst>
                <a:path extrusionOk="0" h="7168" w="6620">
                  <a:moveTo>
                    <a:pt x="3001" y="0"/>
                  </a:moveTo>
                  <a:cubicBezTo>
                    <a:pt x="2683" y="0"/>
                    <a:pt x="2386" y="220"/>
                    <a:pt x="2293" y="667"/>
                  </a:cubicBezTo>
                  <a:cubicBezTo>
                    <a:pt x="2217" y="647"/>
                    <a:pt x="2144" y="637"/>
                    <a:pt x="2075" y="637"/>
                  </a:cubicBezTo>
                  <a:cubicBezTo>
                    <a:pt x="1737" y="637"/>
                    <a:pt x="1498" y="879"/>
                    <a:pt x="1535" y="1434"/>
                  </a:cubicBezTo>
                  <a:cubicBezTo>
                    <a:pt x="1490" y="1425"/>
                    <a:pt x="1446" y="1421"/>
                    <a:pt x="1403" y="1421"/>
                  </a:cubicBezTo>
                  <a:cubicBezTo>
                    <a:pt x="826" y="1421"/>
                    <a:pt x="358" y="2163"/>
                    <a:pt x="839" y="2835"/>
                  </a:cubicBezTo>
                  <a:cubicBezTo>
                    <a:pt x="437" y="3227"/>
                    <a:pt x="321" y="3905"/>
                    <a:pt x="839" y="4137"/>
                  </a:cubicBezTo>
                  <a:cubicBezTo>
                    <a:pt x="321" y="4253"/>
                    <a:pt x="143" y="4869"/>
                    <a:pt x="616" y="5413"/>
                  </a:cubicBezTo>
                  <a:cubicBezTo>
                    <a:pt x="90" y="5458"/>
                    <a:pt x="0" y="6055"/>
                    <a:pt x="455" y="6225"/>
                  </a:cubicBezTo>
                  <a:cubicBezTo>
                    <a:pt x="272" y="6653"/>
                    <a:pt x="595" y="7034"/>
                    <a:pt x="1064" y="7034"/>
                  </a:cubicBezTo>
                  <a:cubicBezTo>
                    <a:pt x="1210" y="7034"/>
                    <a:pt x="1371" y="6997"/>
                    <a:pt x="1535" y="6912"/>
                  </a:cubicBezTo>
                  <a:cubicBezTo>
                    <a:pt x="1684" y="7087"/>
                    <a:pt x="1883" y="7168"/>
                    <a:pt x="2085" y="7168"/>
                  </a:cubicBezTo>
                  <a:cubicBezTo>
                    <a:pt x="2439" y="7168"/>
                    <a:pt x="2802" y="6921"/>
                    <a:pt x="2926" y="6501"/>
                  </a:cubicBezTo>
                  <a:cubicBezTo>
                    <a:pt x="3061" y="6572"/>
                    <a:pt x="3232" y="6610"/>
                    <a:pt x="3405" y="6610"/>
                  </a:cubicBezTo>
                  <a:cubicBezTo>
                    <a:pt x="3804" y="6610"/>
                    <a:pt x="4218" y="6407"/>
                    <a:pt x="4256" y="5921"/>
                  </a:cubicBezTo>
                  <a:cubicBezTo>
                    <a:pt x="4414" y="6117"/>
                    <a:pt x="4587" y="6203"/>
                    <a:pt x="4747" y="6203"/>
                  </a:cubicBezTo>
                  <a:cubicBezTo>
                    <a:pt x="5081" y="6203"/>
                    <a:pt x="5354" y="5828"/>
                    <a:pt x="5299" y="5315"/>
                  </a:cubicBezTo>
                  <a:lnTo>
                    <a:pt x="5299" y="5315"/>
                  </a:lnTo>
                  <a:cubicBezTo>
                    <a:pt x="5361" y="5344"/>
                    <a:pt x="5427" y="5358"/>
                    <a:pt x="5495" y="5358"/>
                  </a:cubicBezTo>
                  <a:cubicBezTo>
                    <a:pt x="5944" y="5358"/>
                    <a:pt x="6461" y="4755"/>
                    <a:pt x="5942" y="4003"/>
                  </a:cubicBezTo>
                  <a:cubicBezTo>
                    <a:pt x="6486" y="3861"/>
                    <a:pt x="6620" y="3094"/>
                    <a:pt x="5942" y="2647"/>
                  </a:cubicBezTo>
                  <a:cubicBezTo>
                    <a:pt x="6445" y="2119"/>
                    <a:pt x="6065" y="1245"/>
                    <a:pt x="5337" y="1245"/>
                  </a:cubicBezTo>
                  <a:cubicBezTo>
                    <a:pt x="5290" y="1245"/>
                    <a:pt x="5242" y="1248"/>
                    <a:pt x="5192" y="1256"/>
                  </a:cubicBezTo>
                  <a:cubicBezTo>
                    <a:pt x="5266" y="583"/>
                    <a:pt x="4781" y="196"/>
                    <a:pt x="4306" y="196"/>
                  </a:cubicBezTo>
                  <a:cubicBezTo>
                    <a:pt x="4095" y="196"/>
                    <a:pt x="3886" y="273"/>
                    <a:pt x="3729" y="435"/>
                  </a:cubicBezTo>
                  <a:cubicBezTo>
                    <a:pt x="3537" y="146"/>
                    <a:pt x="3262" y="0"/>
                    <a:pt x="3001"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51"/>
            <p:cNvSpPr/>
            <p:nvPr/>
          </p:nvSpPr>
          <p:spPr>
            <a:xfrm>
              <a:off x="5732379" y="3163841"/>
              <a:ext cx="469219" cy="440485"/>
            </a:xfrm>
            <a:custGeom>
              <a:rect b="b" l="l" r="r" t="t"/>
              <a:pathLst>
                <a:path extrusionOk="0" h="5764" w="6140">
                  <a:moveTo>
                    <a:pt x="2766" y="3465"/>
                  </a:moveTo>
                  <a:cubicBezTo>
                    <a:pt x="2774" y="3474"/>
                    <a:pt x="2782" y="3482"/>
                    <a:pt x="2790" y="3491"/>
                  </a:cubicBezTo>
                  <a:lnTo>
                    <a:pt x="2790" y="3491"/>
                  </a:lnTo>
                  <a:cubicBezTo>
                    <a:pt x="2782" y="3482"/>
                    <a:pt x="2774" y="3473"/>
                    <a:pt x="2766" y="3465"/>
                  </a:cubicBezTo>
                  <a:close/>
                  <a:moveTo>
                    <a:pt x="3600" y="0"/>
                  </a:moveTo>
                  <a:cubicBezTo>
                    <a:pt x="3500" y="0"/>
                    <a:pt x="3394" y="12"/>
                    <a:pt x="3283" y="30"/>
                  </a:cubicBezTo>
                  <a:cubicBezTo>
                    <a:pt x="3631" y="351"/>
                    <a:pt x="3649" y="601"/>
                    <a:pt x="3381" y="789"/>
                  </a:cubicBezTo>
                  <a:cubicBezTo>
                    <a:pt x="3445" y="771"/>
                    <a:pt x="3509" y="762"/>
                    <a:pt x="3572" y="762"/>
                  </a:cubicBezTo>
                  <a:cubicBezTo>
                    <a:pt x="3982" y="762"/>
                    <a:pt x="4352" y="1125"/>
                    <a:pt x="4166" y="1690"/>
                  </a:cubicBezTo>
                  <a:cubicBezTo>
                    <a:pt x="4265" y="1647"/>
                    <a:pt x="4354" y="1629"/>
                    <a:pt x="4431" y="1629"/>
                  </a:cubicBezTo>
                  <a:cubicBezTo>
                    <a:pt x="4828" y="1629"/>
                    <a:pt x="4922" y="2117"/>
                    <a:pt x="4541" y="2385"/>
                  </a:cubicBezTo>
                  <a:cubicBezTo>
                    <a:pt x="5053" y="2723"/>
                    <a:pt x="5008" y="3306"/>
                    <a:pt x="4449" y="3306"/>
                  </a:cubicBezTo>
                  <a:cubicBezTo>
                    <a:pt x="4432" y="3306"/>
                    <a:pt x="4416" y="3305"/>
                    <a:pt x="4398" y="3304"/>
                  </a:cubicBezTo>
                  <a:cubicBezTo>
                    <a:pt x="4331" y="3512"/>
                    <a:pt x="4168" y="3613"/>
                    <a:pt x="4003" y="3613"/>
                  </a:cubicBezTo>
                  <a:cubicBezTo>
                    <a:pt x="3863" y="3613"/>
                    <a:pt x="3721" y="3541"/>
                    <a:pt x="3631" y="3402"/>
                  </a:cubicBezTo>
                  <a:cubicBezTo>
                    <a:pt x="3530" y="3619"/>
                    <a:pt x="3385" y="3722"/>
                    <a:pt x="3226" y="3722"/>
                  </a:cubicBezTo>
                  <a:cubicBezTo>
                    <a:pt x="3085" y="3722"/>
                    <a:pt x="2934" y="3642"/>
                    <a:pt x="2790" y="3491"/>
                  </a:cubicBezTo>
                  <a:lnTo>
                    <a:pt x="2790" y="3491"/>
                  </a:lnTo>
                  <a:cubicBezTo>
                    <a:pt x="2986" y="3722"/>
                    <a:pt x="2807" y="4020"/>
                    <a:pt x="2524" y="4020"/>
                  </a:cubicBezTo>
                  <a:cubicBezTo>
                    <a:pt x="2492" y="4020"/>
                    <a:pt x="2460" y="4017"/>
                    <a:pt x="2427" y="4009"/>
                  </a:cubicBezTo>
                  <a:cubicBezTo>
                    <a:pt x="2411" y="4517"/>
                    <a:pt x="2084" y="4743"/>
                    <a:pt x="1768" y="4743"/>
                  </a:cubicBezTo>
                  <a:cubicBezTo>
                    <a:pt x="1556" y="4743"/>
                    <a:pt x="1348" y="4641"/>
                    <a:pt x="1240" y="4455"/>
                  </a:cubicBezTo>
                  <a:cubicBezTo>
                    <a:pt x="1218" y="4456"/>
                    <a:pt x="1196" y="4457"/>
                    <a:pt x="1175" y="4457"/>
                  </a:cubicBezTo>
                  <a:cubicBezTo>
                    <a:pt x="831" y="4457"/>
                    <a:pt x="633" y="4320"/>
                    <a:pt x="616" y="4009"/>
                  </a:cubicBezTo>
                  <a:cubicBezTo>
                    <a:pt x="90" y="4054"/>
                    <a:pt x="0" y="4651"/>
                    <a:pt x="455" y="4821"/>
                  </a:cubicBezTo>
                  <a:cubicBezTo>
                    <a:pt x="272" y="5249"/>
                    <a:pt x="595" y="5630"/>
                    <a:pt x="1064" y="5630"/>
                  </a:cubicBezTo>
                  <a:cubicBezTo>
                    <a:pt x="1210" y="5630"/>
                    <a:pt x="1371" y="5593"/>
                    <a:pt x="1535" y="5508"/>
                  </a:cubicBezTo>
                  <a:cubicBezTo>
                    <a:pt x="1684" y="5683"/>
                    <a:pt x="1883" y="5764"/>
                    <a:pt x="2085" y="5764"/>
                  </a:cubicBezTo>
                  <a:cubicBezTo>
                    <a:pt x="2439" y="5764"/>
                    <a:pt x="2802" y="5517"/>
                    <a:pt x="2926" y="5097"/>
                  </a:cubicBezTo>
                  <a:cubicBezTo>
                    <a:pt x="3061" y="5168"/>
                    <a:pt x="3232" y="5206"/>
                    <a:pt x="3405" y="5206"/>
                  </a:cubicBezTo>
                  <a:cubicBezTo>
                    <a:pt x="3804" y="5206"/>
                    <a:pt x="4218" y="5003"/>
                    <a:pt x="4256" y="4517"/>
                  </a:cubicBezTo>
                  <a:cubicBezTo>
                    <a:pt x="4414" y="4713"/>
                    <a:pt x="4587" y="4799"/>
                    <a:pt x="4747" y="4799"/>
                  </a:cubicBezTo>
                  <a:cubicBezTo>
                    <a:pt x="5081" y="4799"/>
                    <a:pt x="5354" y="4424"/>
                    <a:pt x="5299" y="3911"/>
                  </a:cubicBezTo>
                  <a:cubicBezTo>
                    <a:pt x="5808" y="3724"/>
                    <a:pt x="5808" y="2867"/>
                    <a:pt x="5424" y="2742"/>
                  </a:cubicBezTo>
                  <a:cubicBezTo>
                    <a:pt x="6139" y="2222"/>
                    <a:pt x="5693" y="1406"/>
                    <a:pt x="5284" y="1406"/>
                  </a:cubicBezTo>
                  <a:cubicBezTo>
                    <a:pt x="5244" y="1406"/>
                    <a:pt x="5204" y="1414"/>
                    <a:pt x="5166" y="1431"/>
                  </a:cubicBezTo>
                  <a:cubicBezTo>
                    <a:pt x="5087" y="816"/>
                    <a:pt x="4783" y="547"/>
                    <a:pt x="4306" y="547"/>
                  </a:cubicBezTo>
                  <a:cubicBezTo>
                    <a:pt x="4298" y="547"/>
                    <a:pt x="4290" y="547"/>
                    <a:pt x="4282" y="548"/>
                  </a:cubicBezTo>
                  <a:cubicBezTo>
                    <a:pt x="4193" y="128"/>
                    <a:pt x="3934" y="0"/>
                    <a:pt x="3600"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51"/>
            <p:cNvSpPr/>
            <p:nvPr/>
          </p:nvSpPr>
          <p:spPr>
            <a:xfrm>
              <a:off x="5395591" y="2606655"/>
              <a:ext cx="387755" cy="185242"/>
            </a:xfrm>
            <a:custGeom>
              <a:rect b="b" l="l" r="r" t="t"/>
              <a:pathLst>
                <a:path extrusionOk="0" h="2424" w="5074">
                  <a:moveTo>
                    <a:pt x="2293" y="0"/>
                  </a:moveTo>
                  <a:cubicBezTo>
                    <a:pt x="2006" y="0"/>
                    <a:pt x="1722" y="169"/>
                    <a:pt x="1508" y="479"/>
                  </a:cubicBezTo>
                  <a:cubicBezTo>
                    <a:pt x="1371" y="382"/>
                    <a:pt x="1227" y="339"/>
                    <a:pt x="1092" y="339"/>
                  </a:cubicBezTo>
                  <a:cubicBezTo>
                    <a:pt x="616" y="339"/>
                    <a:pt x="242" y="868"/>
                    <a:pt x="652" y="1451"/>
                  </a:cubicBezTo>
                  <a:cubicBezTo>
                    <a:pt x="0" y="1719"/>
                    <a:pt x="116" y="2388"/>
                    <a:pt x="883" y="2424"/>
                  </a:cubicBezTo>
                  <a:cubicBezTo>
                    <a:pt x="1187" y="2220"/>
                    <a:pt x="1995" y="2172"/>
                    <a:pt x="2719" y="2172"/>
                  </a:cubicBezTo>
                  <a:cubicBezTo>
                    <a:pt x="3166" y="2172"/>
                    <a:pt x="3582" y="2190"/>
                    <a:pt x="3827" y="2201"/>
                  </a:cubicBezTo>
                  <a:cubicBezTo>
                    <a:pt x="3917" y="2204"/>
                    <a:pt x="3997" y="2206"/>
                    <a:pt x="4068" y="2206"/>
                  </a:cubicBezTo>
                  <a:cubicBezTo>
                    <a:pt x="4508" y="2206"/>
                    <a:pt x="4621" y="2143"/>
                    <a:pt x="4675" y="2120"/>
                  </a:cubicBezTo>
                  <a:cubicBezTo>
                    <a:pt x="5073" y="1933"/>
                    <a:pt x="4788" y="1246"/>
                    <a:pt x="4297" y="1246"/>
                  </a:cubicBezTo>
                  <a:cubicBezTo>
                    <a:pt x="4227" y="1246"/>
                    <a:pt x="4154" y="1260"/>
                    <a:pt x="4077" y="1291"/>
                  </a:cubicBezTo>
                  <a:cubicBezTo>
                    <a:pt x="4128" y="729"/>
                    <a:pt x="3857" y="427"/>
                    <a:pt x="3533" y="427"/>
                  </a:cubicBezTo>
                  <a:cubicBezTo>
                    <a:pt x="3399" y="427"/>
                    <a:pt x="3256" y="479"/>
                    <a:pt x="3123" y="586"/>
                  </a:cubicBezTo>
                  <a:cubicBezTo>
                    <a:pt x="2895" y="185"/>
                    <a:pt x="2592" y="0"/>
                    <a:pt x="2293"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51"/>
            <p:cNvSpPr/>
            <p:nvPr/>
          </p:nvSpPr>
          <p:spPr>
            <a:xfrm>
              <a:off x="5643731" y="3539068"/>
              <a:ext cx="40273" cy="7566"/>
            </a:xfrm>
            <a:custGeom>
              <a:rect b="b" l="l" r="r" t="t"/>
              <a:pathLst>
                <a:path extrusionOk="0" h="99" w="527">
                  <a:moveTo>
                    <a:pt x="482" y="0"/>
                  </a:moveTo>
                  <a:lnTo>
                    <a:pt x="36" y="18"/>
                  </a:lnTo>
                  <a:cubicBezTo>
                    <a:pt x="18" y="18"/>
                    <a:pt x="1" y="36"/>
                    <a:pt x="1" y="62"/>
                  </a:cubicBezTo>
                  <a:cubicBezTo>
                    <a:pt x="1" y="80"/>
                    <a:pt x="18" y="98"/>
                    <a:pt x="36" y="98"/>
                  </a:cubicBezTo>
                  <a:lnTo>
                    <a:pt x="45" y="98"/>
                  </a:lnTo>
                  <a:lnTo>
                    <a:pt x="482" y="80"/>
                  </a:lnTo>
                  <a:cubicBezTo>
                    <a:pt x="509" y="80"/>
                    <a:pt x="527" y="62"/>
                    <a:pt x="518" y="45"/>
                  </a:cubicBezTo>
                  <a:cubicBezTo>
                    <a:pt x="518" y="18"/>
                    <a:pt x="500" y="0"/>
                    <a:pt x="482"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51"/>
            <p:cNvSpPr/>
            <p:nvPr/>
          </p:nvSpPr>
          <p:spPr>
            <a:xfrm>
              <a:off x="6457082" y="3087725"/>
              <a:ext cx="39586" cy="7566"/>
            </a:xfrm>
            <a:custGeom>
              <a:rect b="b" l="l" r="r" t="t"/>
              <a:pathLst>
                <a:path extrusionOk="0" h="99" w="518">
                  <a:moveTo>
                    <a:pt x="482" y="0"/>
                  </a:moveTo>
                  <a:lnTo>
                    <a:pt x="36" y="18"/>
                  </a:lnTo>
                  <a:cubicBezTo>
                    <a:pt x="18" y="18"/>
                    <a:pt x="0" y="36"/>
                    <a:pt x="0" y="54"/>
                  </a:cubicBezTo>
                  <a:cubicBezTo>
                    <a:pt x="0" y="81"/>
                    <a:pt x="18" y="98"/>
                    <a:pt x="36" y="98"/>
                  </a:cubicBezTo>
                  <a:lnTo>
                    <a:pt x="482" y="81"/>
                  </a:lnTo>
                  <a:cubicBezTo>
                    <a:pt x="500" y="81"/>
                    <a:pt x="518" y="63"/>
                    <a:pt x="518" y="36"/>
                  </a:cubicBezTo>
                  <a:cubicBezTo>
                    <a:pt x="518" y="18"/>
                    <a:pt x="500" y="0"/>
                    <a:pt x="482"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51"/>
            <p:cNvSpPr/>
            <p:nvPr/>
          </p:nvSpPr>
          <p:spPr>
            <a:xfrm>
              <a:off x="5224484" y="3154747"/>
              <a:ext cx="27282" cy="33243"/>
            </a:xfrm>
            <a:custGeom>
              <a:rect b="b" l="l" r="r" t="t"/>
              <a:pathLst>
                <a:path extrusionOk="0" h="435" w="357">
                  <a:moveTo>
                    <a:pt x="305" y="1"/>
                  </a:moveTo>
                  <a:cubicBezTo>
                    <a:pt x="293" y="1"/>
                    <a:pt x="282" y="5"/>
                    <a:pt x="277" y="15"/>
                  </a:cubicBezTo>
                  <a:lnTo>
                    <a:pt x="18" y="372"/>
                  </a:lnTo>
                  <a:cubicBezTo>
                    <a:pt x="0" y="390"/>
                    <a:pt x="9" y="417"/>
                    <a:pt x="27" y="426"/>
                  </a:cubicBezTo>
                  <a:cubicBezTo>
                    <a:pt x="27" y="435"/>
                    <a:pt x="36" y="435"/>
                    <a:pt x="45" y="435"/>
                  </a:cubicBezTo>
                  <a:cubicBezTo>
                    <a:pt x="63" y="435"/>
                    <a:pt x="71" y="435"/>
                    <a:pt x="80" y="417"/>
                  </a:cubicBezTo>
                  <a:lnTo>
                    <a:pt x="339" y="60"/>
                  </a:lnTo>
                  <a:cubicBezTo>
                    <a:pt x="357" y="42"/>
                    <a:pt x="348" y="24"/>
                    <a:pt x="330" y="6"/>
                  </a:cubicBezTo>
                  <a:cubicBezTo>
                    <a:pt x="323" y="3"/>
                    <a:pt x="314" y="1"/>
                    <a:pt x="305"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51"/>
            <p:cNvSpPr/>
            <p:nvPr/>
          </p:nvSpPr>
          <p:spPr>
            <a:xfrm>
              <a:off x="5170607" y="3967102"/>
              <a:ext cx="37522" cy="26747"/>
            </a:xfrm>
            <a:custGeom>
              <a:rect b="b" l="l" r="r" t="t"/>
              <a:pathLst>
                <a:path extrusionOk="0" h="350" w="491">
                  <a:moveTo>
                    <a:pt x="449" y="1"/>
                  </a:moveTo>
                  <a:cubicBezTo>
                    <a:pt x="442" y="1"/>
                    <a:pt x="435" y="4"/>
                    <a:pt x="429" y="10"/>
                  </a:cubicBezTo>
                  <a:lnTo>
                    <a:pt x="27" y="278"/>
                  </a:lnTo>
                  <a:cubicBezTo>
                    <a:pt x="9" y="296"/>
                    <a:pt x="0" y="314"/>
                    <a:pt x="18" y="331"/>
                  </a:cubicBezTo>
                  <a:cubicBezTo>
                    <a:pt x="27" y="349"/>
                    <a:pt x="36" y="349"/>
                    <a:pt x="45" y="349"/>
                  </a:cubicBezTo>
                  <a:lnTo>
                    <a:pt x="72" y="349"/>
                  </a:lnTo>
                  <a:lnTo>
                    <a:pt x="473" y="73"/>
                  </a:lnTo>
                  <a:cubicBezTo>
                    <a:pt x="491" y="64"/>
                    <a:pt x="491" y="37"/>
                    <a:pt x="482" y="19"/>
                  </a:cubicBezTo>
                  <a:cubicBezTo>
                    <a:pt x="471" y="8"/>
                    <a:pt x="460" y="1"/>
                    <a:pt x="449" y="1"/>
                  </a:cubicBezTo>
                  <a:close/>
                </a:path>
              </a:pathLst>
            </a:custGeom>
            <a:solidFill>
              <a:srgbClr val="DFB1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51"/>
            <p:cNvSpPr/>
            <p:nvPr/>
          </p:nvSpPr>
          <p:spPr>
            <a:xfrm>
              <a:off x="5989384" y="3640632"/>
              <a:ext cx="7566" cy="40273"/>
            </a:xfrm>
            <a:custGeom>
              <a:rect b="b" l="l" r="r" t="t"/>
              <a:pathLst>
                <a:path extrusionOk="0" h="527" w="99">
                  <a:moveTo>
                    <a:pt x="36" y="0"/>
                  </a:moveTo>
                  <a:cubicBezTo>
                    <a:pt x="18" y="0"/>
                    <a:pt x="1" y="18"/>
                    <a:pt x="1" y="45"/>
                  </a:cubicBezTo>
                  <a:lnTo>
                    <a:pt x="18" y="491"/>
                  </a:lnTo>
                  <a:cubicBezTo>
                    <a:pt x="18" y="509"/>
                    <a:pt x="36" y="527"/>
                    <a:pt x="54" y="527"/>
                  </a:cubicBezTo>
                  <a:lnTo>
                    <a:pt x="63" y="527"/>
                  </a:lnTo>
                  <a:cubicBezTo>
                    <a:pt x="81" y="527"/>
                    <a:pt x="99" y="509"/>
                    <a:pt x="99" y="482"/>
                  </a:cubicBezTo>
                  <a:lnTo>
                    <a:pt x="81" y="36"/>
                  </a:lnTo>
                  <a:cubicBezTo>
                    <a:pt x="81" y="18"/>
                    <a:pt x="63" y="0"/>
                    <a:pt x="36"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51"/>
            <p:cNvSpPr/>
            <p:nvPr/>
          </p:nvSpPr>
          <p:spPr>
            <a:xfrm>
              <a:off x="6371872" y="2706537"/>
              <a:ext cx="43024" cy="30797"/>
            </a:xfrm>
            <a:custGeom>
              <a:rect b="b" l="l" r="r" t="t"/>
              <a:pathLst>
                <a:path extrusionOk="0" h="403" w="563">
                  <a:moveTo>
                    <a:pt x="49" y="1"/>
                  </a:moveTo>
                  <a:cubicBezTo>
                    <a:pt x="36" y="1"/>
                    <a:pt x="24" y="8"/>
                    <a:pt x="18" y="19"/>
                  </a:cubicBezTo>
                  <a:cubicBezTo>
                    <a:pt x="0" y="37"/>
                    <a:pt x="9" y="64"/>
                    <a:pt x="27" y="73"/>
                  </a:cubicBezTo>
                  <a:lnTo>
                    <a:pt x="500" y="394"/>
                  </a:lnTo>
                  <a:cubicBezTo>
                    <a:pt x="509" y="403"/>
                    <a:pt x="509" y="403"/>
                    <a:pt x="518" y="403"/>
                  </a:cubicBezTo>
                  <a:cubicBezTo>
                    <a:pt x="536" y="403"/>
                    <a:pt x="544" y="403"/>
                    <a:pt x="553" y="385"/>
                  </a:cubicBezTo>
                  <a:cubicBezTo>
                    <a:pt x="562" y="367"/>
                    <a:pt x="562" y="340"/>
                    <a:pt x="544" y="332"/>
                  </a:cubicBezTo>
                  <a:lnTo>
                    <a:pt x="72" y="10"/>
                  </a:lnTo>
                  <a:cubicBezTo>
                    <a:pt x="65" y="4"/>
                    <a:pt x="57" y="1"/>
                    <a:pt x="49"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51"/>
            <p:cNvSpPr/>
            <p:nvPr/>
          </p:nvSpPr>
          <p:spPr>
            <a:xfrm>
              <a:off x="5519011" y="2806038"/>
              <a:ext cx="38898" cy="7031"/>
            </a:xfrm>
            <a:custGeom>
              <a:rect b="b" l="l" r="r" t="t"/>
              <a:pathLst>
                <a:path extrusionOk="0" h="92" w="509">
                  <a:moveTo>
                    <a:pt x="480" y="0"/>
                  </a:moveTo>
                  <a:cubicBezTo>
                    <a:pt x="478" y="0"/>
                    <a:pt x="475" y="1"/>
                    <a:pt x="473" y="2"/>
                  </a:cubicBezTo>
                  <a:lnTo>
                    <a:pt x="36" y="20"/>
                  </a:lnTo>
                  <a:cubicBezTo>
                    <a:pt x="18" y="20"/>
                    <a:pt x="0" y="38"/>
                    <a:pt x="0" y="55"/>
                  </a:cubicBezTo>
                  <a:cubicBezTo>
                    <a:pt x="0" y="82"/>
                    <a:pt x="18" y="91"/>
                    <a:pt x="45" y="91"/>
                  </a:cubicBezTo>
                  <a:lnTo>
                    <a:pt x="473" y="82"/>
                  </a:lnTo>
                  <a:cubicBezTo>
                    <a:pt x="491" y="82"/>
                    <a:pt x="509" y="64"/>
                    <a:pt x="509" y="38"/>
                  </a:cubicBezTo>
                  <a:cubicBezTo>
                    <a:pt x="509" y="22"/>
                    <a:pt x="495" y="0"/>
                    <a:pt x="480"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51"/>
            <p:cNvSpPr/>
            <p:nvPr/>
          </p:nvSpPr>
          <p:spPr>
            <a:xfrm>
              <a:off x="5546905" y="2841803"/>
              <a:ext cx="43024" cy="27817"/>
            </a:xfrm>
            <a:custGeom>
              <a:rect b="b" l="l" r="r" t="t"/>
              <a:pathLst>
                <a:path extrusionOk="0" h="364" w="563">
                  <a:moveTo>
                    <a:pt x="38" y="1"/>
                  </a:moveTo>
                  <a:cubicBezTo>
                    <a:pt x="26" y="1"/>
                    <a:pt x="15" y="5"/>
                    <a:pt x="10" y="16"/>
                  </a:cubicBezTo>
                  <a:cubicBezTo>
                    <a:pt x="1" y="34"/>
                    <a:pt x="1" y="60"/>
                    <a:pt x="19" y="69"/>
                  </a:cubicBezTo>
                  <a:lnTo>
                    <a:pt x="491" y="355"/>
                  </a:lnTo>
                  <a:cubicBezTo>
                    <a:pt x="500" y="364"/>
                    <a:pt x="509" y="364"/>
                    <a:pt x="509" y="364"/>
                  </a:cubicBezTo>
                  <a:cubicBezTo>
                    <a:pt x="527" y="364"/>
                    <a:pt x="536" y="355"/>
                    <a:pt x="545" y="346"/>
                  </a:cubicBezTo>
                  <a:cubicBezTo>
                    <a:pt x="563" y="319"/>
                    <a:pt x="554" y="301"/>
                    <a:pt x="536" y="283"/>
                  </a:cubicBezTo>
                  <a:lnTo>
                    <a:pt x="63" y="7"/>
                  </a:lnTo>
                  <a:cubicBezTo>
                    <a:pt x="56" y="3"/>
                    <a:pt x="47" y="1"/>
                    <a:pt x="38"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51"/>
            <p:cNvSpPr/>
            <p:nvPr/>
          </p:nvSpPr>
          <p:spPr>
            <a:xfrm>
              <a:off x="6473436" y="3514843"/>
              <a:ext cx="23919" cy="22926"/>
            </a:xfrm>
            <a:custGeom>
              <a:rect b="b" l="l" r="r" t="t"/>
              <a:pathLst>
                <a:path extrusionOk="0" h="300" w="313">
                  <a:moveTo>
                    <a:pt x="268" y="0"/>
                  </a:moveTo>
                  <a:cubicBezTo>
                    <a:pt x="259" y="0"/>
                    <a:pt x="250" y="5"/>
                    <a:pt x="241" y="14"/>
                  </a:cubicBezTo>
                  <a:lnTo>
                    <a:pt x="18" y="237"/>
                  </a:lnTo>
                  <a:cubicBezTo>
                    <a:pt x="0" y="255"/>
                    <a:pt x="0" y="272"/>
                    <a:pt x="18" y="290"/>
                  </a:cubicBezTo>
                  <a:cubicBezTo>
                    <a:pt x="27" y="299"/>
                    <a:pt x="36" y="299"/>
                    <a:pt x="45" y="299"/>
                  </a:cubicBezTo>
                  <a:cubicBezTo>
                    <a:pt x="54" y="299"/>
                    <a:pt x="63" y="299"/>
                    <a:pt x="72" y="290"/>
                  </a:cubicBezTo>
                  <a:lnTo>
                    <a:pt x="295" y="67"/>
                  </a:lnTo>
                  <a:cubicBezTo>
                    <a:pt x="313" y="49"/>
                    <a:pt x="313" y="32"/>
                    <a:pt x="295" y="14"/>
                  </a:cubicBezTo>
                  <a:cubicBezTo>
                    <a:pt x="286" y="5"/>
                    <a:pt x="277" y="0"/>
                    <a:pt x="268"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51"/>
            <p:cNvSpPr/>
            <p:nvPr/>
          </p:nvSpPr>
          <p:spPr>
            <a:xfrm>
              <a:off x="5870090" y="3987659"/>
              <a:ext cx="30721" cy="6878"/>
            </a:xfrm>
            <a:custGeom>
              <a:rect b="b" l="l" r="r" t="t"/>
              <a:pathLst>
                <a:path extrusionOk="0" h="90" w="402">
                  <a:moveTo>
                    <a:pt x="357" y="0"/>
                  </a:moveTo>
                  <a:lnTo>
                    <a:pt x="45" y="9"/>
                  </a:lnTo>
                  <a:cubicBezTo>
                    <a:pt x="18" y="9"/>
                    <a:pt x="0" y="27"/>
                    <a:pt x="9" y="54"/>
                  </a:cubicBezTo>
                  <a:cubicBezTo>
                    <a:pt x="9" y="71"/>
                    <a:pt x="27" y="89"/>
                    <a:pt x="45" y="89"/>
                  </a:cubicBezTo>
                  <a:lnTo>
                    <a:pt x="357" y="80"/>
                  </a:lnTo>
                  <a:cubicBezTo>
                    <a:pt x="384" y="80"/>
                    <a:pt x="402" y="62"/>
                    <a:pt x="393" y="36"/>
                  </a:cubicBezTo>
                  <a:cubicBezTo>
                    <a:pt x="393" y="18"/>
                    <a:pt x="384" y="0"/>
                    <a:pt x="357"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51"/>
            <p:cNvSpPr/>
            <p:nvPr/>
          </p:nvSpPr>
          <p:spPr>
            <a:xfrm>
              <a:off x="6075281" y="4099846"/>
              <a:ext cx="16430" cy="28963"/>
            </a:xfrm>
            <a:custGeom>
              <a:rect b="b" l="l" r="r" t="t"/>
              <a:pathLst>
                <a:path extrusionOk="0" h="379" w="215">
                  <a:moveTo>
                    <a:pt x="52" y="0"/>
                  </a:moveTo>
                  <a:cubicBezTo>
                    <a:pt x="46" y="0"/>
                    <a:pt x="41" y="2"/>
                    <a:pt x="36" y="4"/>
                  </a:cubicBezTo>
                  <a:cubicBezTo>
                    <a:pt x="10" y="13"/>
                    <a:pt x="1" y="31"/>
                    <a:pt x="10" y="58"/>
                  </a:cubicBezTo>
                  <a:lnTo>
                    <a:pt x="125" y="352"/>
                  </a:lnTo>
                  <a:cubicBezTo>
                    <a:pt x="134" y="370"/>
                    <a:pt x="152" y="379"/>
                    <a:pt x="161" y="379"/>
                  </a:cubicBezTo>
                  <a:lnTo>
                    <a:pt x="179" y="379"/>
                  </a:lnTo>
                  <a:cubicBezTo>
                    <a:pt x="197" y="370"/>
                    <a:pt x="215" y="343"/>
                    <a:pt x="206" y="325"/>
                  </a:cubicBezTo>
                  <a:lnTo>
                    <a:pt x="90" y="22"/>
                  </a:lnTo>
                  <a:cubicBezTo>
                    <a:pt x="83" y="9"/>
                    <a:pt x="67" y="0"/>
                    <a:pt x="52"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51"/>
            <p:cNvSpPr/>
            <p:nvPr/>
          </p:nvSpPr>
          <p:spPr>
            <a:xfrm>
              <a:off x="5366246" y="3813802"/>
              <a:ext cx="47839" cy="7566"/>
            </a:xfrm>
            <a:custGeom>
              <a:rect b="b" l="l" r="r" t="t"/>
              <a:pathLst>
                <a:path extrusionOk="0" h="99" w="626">
                  <a:moveTo>
                    <a:pt x="581" y="0"/>
                  </a:moveTo>
                  <a:lnTo>
                    <a:pt x="36" y="27"/>
                  </a:lnTo>
                  <a:cubicBezTo>
                    <a:pt x="19" y="27"/>
                    <a:pt x="1" y="45"/>
                    <a:pt x="1" y="63"/>
                  </a:cubicBezTo>
                  <a:cubicBezTo>
                    <a:pt x="1" y="89"/>
                    <a:pt x="19" y="98"/>
                    <a:pt x="36" y="98"/>
                  </a:cubicBezTo>
                  <a:lnTo>
                    <a:pt x="45" y="98"/>
                  </a:lnTo>
                  <a:lnTo>
                    <a:pt x="589" y="80"/>
                  </a:lnTo>
                  <a:cubicBezTo>
                    <a:pt x="607" y="80"/>
                    <a:pt x="625" y="63"/>
                    <a:pt x="625" y="45"/>
                  </a:cubicBezTo>
                  <a:cubicBezTo>
                    <a:pt x="625" y="18"/>
                    <a:pt x="607" y="0"/>
                    <a:pt x="581"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51"/>
            <p:cNvSpPr/>
            <p:nvPr/>
          </p:nvSpPr>
          <p:spPr>
            <a:xfrm>
              <a:off x="5064917" y="2785710"/>
              <a:ext cx="34848" cy="6878"/>
            </a:xfrm>
            <a:custGeom>
              <a:rect b="b" l="l" r="r" t="t"/>
              <a:pathLst>
                <a:path extrusionOk="0" h="90" w="456">
                  <a:moveTo>
                    <a:pt x="411" y="0"/>
                  </a:moveTo>
                  <a:lnTo>
                    <a:pt x="36" y="9"/>
                  </a:lnTo>
                  <a:cubicBezTo>
                    <a:pt x="18" y="9"/>
                    <a:pt x="1" y="27"/>
                    <a:pt x="1" y="54"/>
                  </a:cubicBezTo>
                  <a:cubicBezTo>
                    <a:pt x="1" y="72"/>
                    <a:pt x="18" y="90"/>
                    <a:pt x="36" y="90"/>
                  </a:cubicBezTo>
                  <a:lnTo>
                    <a:pt x="411" y="81"/>
                  </a:lnTo>
                  <a:cubicBezTo>
                    <a:pt x="438" y="81"/>
                    <a:pt x="456" y="63"/>
                    <a:pt x="456" y="36"/>
                  </a:cubicBezTo>
                  <a:cubicBezTo>
                    <a:pt x="447" y="18"/>
                    <a:pt x="438" y="0"/>
                    <a:pt x="411"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51"/>
            <p:cNvSpPr/>
            <p:nvPr/>
          </p:nvSpPr>
          <p:spPr>
            <a:xfrm>
              <a:off x="5289213" y="2747270"/>
              <a:ext cx="15055" cy="37140"/>
            </a:xfrm>
            <a:custGeom>
              <a:rect b="b" l="l" r="r" t="t"/>
              <a:pathLst>
                <a:path extrusionOk="0" h="486" w="197">
                  <a:moveTo>
                    <a:pt x="51" y="0"/>
                  </a:moveTo>
                  <a:cubicBezTo>
                    <a:pt x="46" y="0"/>
                    <a:pt x="41" y="2"/>
                    <a:pt x="36" y="4"/>
                  </a:cubicBezTo>
                  <a:cubicBezTo>
                    <a:pt x="18" y="4"/>
                    <a:pt x="1" y="30"/>
                    <a:pt x="10" y="48"/>
                  </a:cubicBezTo>
                  <a:lnTo>
                    <a:pt x="117" y="459"/>
                  </a:lnTo>
                  <a:cubicBezTo>
                    <a:pt x="117" y="477"/>
                    <a:pt x="134" y="485"/>
                    <a:pt x="152" y="485"/>
                  </a:cubicBezTo>
                  <a:lnTo>
                    <a:pt x="161" y="485"/>
                  </a:lnTo>
                  <a:cubicBezTo>
                    <a:pt x="188" y="477"/>
                    <a:pt x="197" y="459"/>
                    <a:pt x="188" y="432"/>
                  </a:cubicBezTo>
                  <a:lnTo>
                    <a:pt x="81" y="30"/>
                  </a:lnTo>
                  <a:cubicBezTo>
                    <a:pt x="81" y="10"/>
                    <a:pt x="66" y="0"/>
                    <a:pt x="51"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51"/>
            <p:cNvSpPr/>
            <p:nvPr/>
          </p:nvSpPr>
          <p:spPr>
            <a:xfrm>
              <a:off x="5174658" y="3418323"/>
              <a:ext cx="29422" cy="6954"/>
            </a:xfrm>
            <a:custGeom>
              <a:rect b="b" l="l" r="r" t="t"/>
              <a:pathLst>
                <a:path extrusionOk="0" h="91" w="385">
                  <a:moveTo>
                    <a:pt x="349" y="1"/>
                  </a:moveTo>
                  <a:lnTo>
                    <a:pt x="37" y="10"/>
                  </a:lnTo>
                  <a:cubicBezTo>
                    <a:pt x="19" y="10"/>
                    <a:pt x="1" y="28"/>
                    <a:pt x="1" y="46"/>
                  </a:cubicBezTo>
                  <a:cubicBezTo>
                    <a:pt x="1" y="72"/>
                    <a:pt x="19" y="90"/>
                    <a:pt x="45" y="90"/>
                  </a:cubicBezTo>
                  <a:lnTo>
                    <a:pt x="349" y="72"/>
                  </a:lnTo>
                  <a:cubicBezTo>
                    <a:pt x="367" y="72"/>
                    <a:pt x="384" y="55"/>
                    <a:pt x="384" y="37"/>
                  </a:cubicBezTo>
                  <a:cubicBezTo>
                    <a:pt x="384" y="10"/>
                    <a:pt x="367" y="1"/>
                    <a:pt x="349"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51"/>
            <p:cNvSpPr/>
            <p:nvPr/>
          </p:nvSpPr>
          <p:spPr>
            <a:xfrm>
              <a:off x="5989384" y="3007942"/>
              <a:ext cx="6878" cy="28046"/>
            </a:xfrm>
            <a:custGeom>
              <a:rect b="b" l="l" r="r" t="t"/>
              <a:pathLst>
                <a:path extrusionOk="0" h="367" w="90">
                  <a:moveTo>
                    <a:pt x="36" y="1"/>
                  </a:moveTo>
                  <a:cubicBezTo>
                    <a:pt x="18" y="1"/>
                    <a:pt x="1" y="18"/>
                    <a:pt x="1" y="45"/>
                  </a:cubicBezTo>
                  <a:lnTo>
                    <a:pt x="9" y="331"/>
                  </a:lnTo>
                  <a:cubicBezTo>
                    <a:pt x="9" y="348"/>
                    <a:pt x="27" y="366"/>
                    <a:pt x="45" y="366"/>
                  </a:cubicBezTo>
                  <a:lnTo>
                    <a:pt x="54" y="366"/>
                  </a:lnTo>
                  <a:cubicBezTo>
                    <a:pt x="72" y="366"/>
                    <a:pt x="90" y="348"/>
                    <a:pt x="90" y="322"/>
                  </a:cubicBezTo>
                  <a:lnTo>
                    <a:pt x="81" y="36"/>
                  </a:lnTo>
                  <a:cubicBezTo>
                    <a:pt x="81" y="18"/>
                    <a:pt x="54" y="1"/>
                    <a:pt x="36"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51"/>
            <p:cNvSpPr/>
            <p:nvPr/>
          </p:nvSpPr>
          <p:spPr>
            <a:xfrm>
              <a:off x="5064229" y="3016119"/>
              <a:ext cx="6878" cy="27358"/>
            </a:xfrm>
            <a:custGeom>
              <a:rect b="b" l="l" r="r" t="t"/>
              <a:pathLst>
                <a:path extrusionOk="0" h="358" w="90">
                  <a:moveTo>
                    <a:pt x="45" y="1"/>
                  </a:moveTo>
                  <a:cubicBezTo>
                    <a:pt x="19" y="1"/>
                    <a:pt x="1" y="18"/>
                    <a:pt x="1" y="36"/>
                  </a:cubicBezTo>
                  <a:lnTo>
                    <a:pt x="10" y="322"/>
                  </a:lnTo>
                  <a:cubicBezTo>
                    <a:pt x="19" y="349"/>
                    <a:pt x="27" y="357"/>
                    <a:pt x="54" y="357"/>
                  </a:cubicBezTo>
                  <a:cubicBezTo>
                    <a:pt x="72" y="357"/>
                    <a:pt x="90" y="340"/>
                    <a:pt x="90" y="322"/>
                  </a:cubicBezTo>
                  <a:lnTo>
                    <a:pt x="81" y="36"/>
                  </a:lnTo>
                  <a:cubicBezTo>
                    <a:pt x="81" y="10"/>
                    <a:pt x="63" y="1"/>
                    <a:pt x="45"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4" name="Google Shape;814;p51"/>
          <p:cNvGrpSpPr/>
          <p:nvPr/>
        </p:nvGrpSpPr>
        <p:grpSpPr>
          <a:xfrm>
            <a:off x="3224422" y="3601344"/>
            <a:ext cx="678628" cy="660230"/>
            <a:chOff x="2926135" y="2330887"/>
            <a:chExt cx="1911629" cy="1912048"/>
          </a:xfrm>
        </p:grpSpPr>
        <p:sp>
          <p:nvSpPr>
            <p:cNvPr id="815" name="Google Shape;815;p51"/>
            <p:cNvSpPr/>
            <p:nvPr/>
          </p:nvSpPr>
          <p:spPr>
            <a:xfrm>
              <a:off x="2926135" y="2330887"/>
              <a:ext cx="1911629" cy="1912048"/>
            </a:xfrm>
            <a:custGeom>
              <a:rect b="b" l="l" r="r" t="t"/>
              <a:pathLst>
                <a:path extrusionOk="0" h="95758" w="95737">
                  <a:moveTo>
                    <a:pt x="47869" y="0"/>
                  </a:moveTo>
                  <a:cubicBezTo>
                    <a:pt x="21484" y="0"/>
                    <a:pt x="0" y="21484"/>
                    <a:pt x="0" y="47868"/>
                  </a:cubicBezTo>
                  <a:cubicBezTo>
                    <a:pt x="0" y="74274"/>
                    <a:pt x="21484" y="95757"/>
                    <a:pt x="47869" y="95757"/>
                  </a:cubicBezTo>
                  <a:cubicBezTo>
                    <a:pt x="74274" y="95757"/>
                    <a:pt x="95737" y="74274"/>
                    <a:pt x="95737" y="47868"/>
                  </a:cubicBezTo>
                  <a:cubicBezTo>
                    <a:pt x="95737" y="21484"/>
                    <a:pt x="74274" y="0"/>
                    <a:pt x="47869" y="0"/>
                  </a:cubicBezTo>
                  <a:close/>
                </a:path>
              </a:pathLst>
            </a:custGeom>
            <a:solidFill>
              <a:srgbClr val="FFFFFF"/>
            </a:solidFill>
            <a:ln>
              <a:noFill/>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51"/>
            <p:cNvSpPr/>
            <p:nvPr/>
          </p:nvSpPr>
          <p:spPr>
            <a:xfrm>
              <a:off x="3023177" y="2428349"/>
              <a:ext cx="1717564" cy="1717125"/>
            </a:xfrm>
            <a:custGeom>
              <a:rect b="b" l="l" r="r" t="t"/>
              <a:pathLst>
                <a:path extrusionOk="0" h="85996" w="86018">
                  <a:moveTo>
                    <a:pt x="43009" y="0"/>
                  </a:moveTo>
                  <a:cubicBezTo>
                    <a:pt x="19252" y="0"/>
                    <a:pt x="0" y="19252"/>
                    <a:pt x="0" y="42987"/>
                  </a:cubicBezTo>
                  <a:cubicBezTo>
                    <a:pt x="0" y="66744"/>
                    <a:pt x="19252" y="85996"/>
                    <a:pt x="43009" y="85996"/>
                  </a:cubicBezTo>
                  <a:cubicBezTo>
                    <a:pt x="66765" y="85996"/>
                    <a:pt x="86017" y="66744"/>
                    <a:pt x="86017" y="42987"/>
                  </a:cubicBezTo>
                  <a:cubicBezTo>
                    <a:pt x="86017" y="19252"/>
                    <a:pt x="66765" y="0"/>
                    <a:pt x="43009"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51"/>
            <p:cNvSpPr/>
            <p:nvPr/>
          </p:nvSpPr>
          <p:spPr>
            <a:xfrm>
              <a:off x="3212669" y="2617421"/>
              <a:ext cx="1338561" cy="1338981"/>
            </a:xfrm>
            <a:custGeom>
              <a:rect b="b" l="l" r="r" t="t"/>
              <a:pathLst>
                <a:path extrusionOk="0" h="67058" w="67037">
                  <a:moveTo>
                    <a:pt x="33519" y="0"/>
                  </a:moveTo>
                  <a:cubicBezTo>
                    <a:pt x="14997" y="0"/>
                    <a:pt x="0" y="15018"/>
                    <a:pt x="0" y="33518"/>
                  </a:cubicBezTo>
                  <a:cubicBezTo>
                    <a:pt x="0" y="52040"/>
                    <a:pt x="14997" y="67057"/>
                    <a:pt x="33519" y="67057"/>
                  </a:cubicBezTo>
                  <a:cubicBezTo>
                    <a:pt x="52040" y="67057"/>
                    <a:pt x="67037" y="52040"/>
                    <a:pt x="67037" y="33518"/>
                  </a:cubicBezTo>
                  <a:cubicBezTo>
                    <a:pt x="67037" y="15018"/>
                    <a:pt x="52040" y="0"/>
                    <a:pt x="3351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51"/>
            <p:cNvSpPr/>
            <p:nvPr/>
          </p:nvSpPr>
          <p:spPr>
            <a:xfrm>
              <a:off x="3499621" y="2734750"/>
              <a:ext cx="771325" cy="758905"/>
            </a:xfrm>
            <a:custGeom>
              <a:rect b="b" l="l" r="r" t="t"/>
              <a:pathLst>
                <a:path extrusionOk="0" h="38007" w="38629">
                  <a:moveTo>
                    <a:pt x="28972" y="0"/>
                  </a:moveTo>
                  <a:cubicBezTo>
                    <a:pt x="28731" y="0"/>
                    <a:pt x="28486" y="29"/>
                    <a:pt x="28242" y="90"/>
                  </a:cubicBezTo>
                  <a:lnTo>
                    <a:pt x="2566" y="6472"/>
                  </a:lnTo>
                  <a:cubicBezTo>
                    <a:pt x="981" y="6868"/>
                    <a:pt x="0" y="8474"/>
                    <a:pt x="397" y="10080"/>
                  </a:cubicBezTo>
                  <a:lnTo>
                    <a:pt x="6800" y="35756"/>
                  </a:lnTo>
                  <a:cubicBezTo>
                    <a:pt x="7138" y="37109"/>
                    <a:pt x="8358" y="38007"/>
                    <a:pt x="9694" y="38007"/>
                  </a:cubicBezTo>
                  <a:cubicBezTo>
                    <a:pt x="9923" y="38007"/>
                    <a:pt x="10155" y="37980"/>
                    <a:pt x="10387" y="37925"/>
                  </a:cubicBezTo>
                  <a:lnTo>
                    <a:pt x="36063" y="31522"/>
                  </a:lnTo>
                  <a:cubicBezTo>
                    <a:pt x="37669" y="31126"/>
                    <a:pt x="38629" y="29520"/>
                    <a:pt x="38232" y="27934"/>
                  </a:cubicBezTo>
                  <a:lnTo>
                    <a:pt x="31850" y="2238"/>
                  </a:lnTo>
                  <a:cubicBezTo>
                    <a:pt x="31514" y="894"/>
                    <a:pt x="30309" y="0"/>
                    <a:pt x="28972" y="0"/>
                  </a:cubicBezTo>
                  <a:close/>
                </a:path>
              </a:pathLst>
            </a:custGeom>
            <a:solidFill>
              <a:srgbClr val="FF9C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51"/>
            <p:cNvSpPr/>
            <p:nvPr/>
          </p:nvSpPr>
          <p:spPr>
            <a:xfrm>
              <a:off x="3551677" y="2877238"/>
              <a:ext cx="191588" cy="188793"/>
            </a:xfrm>
            <a:custGeom>
              <a:rect b="b" l="l" r="r" t="t"/>
              <a:pathLst>
                <a:path extrusionOk="0" h="9455" w="9595">
                  <a:moveTo>
                    <a:pt x="7212" y="1"/>
                  </a:moveTo>
                  <a:cubicBezTo>
                    <a:pt x="7152" y="1"/>
                    <a:pt x="7091" y="8"/>
                    <a:pt x="7030" y="24"/>
                  </a:cubicBezTo>
                  <a:lnTo>
                    <a:pt x="647" y="1610"/>
                  </a:lnTo>
                  <a:cubicBezTo>
                    <a:pt x="251" y="1714"/>
                    <a:pt x="0" y="2110"/>
                    <a:pt x="105" y="2506"/>
                  </a:cubicBezTo>
                  <a:lnTo>
                    <a:pt x="1690" y="8889"/>
                  </a:lnTo>
                  <a:cubicBezTo>
                    <a:pt x="1778" y="9224"/>
                    <a:pt x="2075" y="9455"/>
                    <a:pt x="2405" y="9455"/>
                  </a:cubicBezTo>
                  <a:cubicBezTo>
                    <a:pt x="2465" y="9455"/>
                    <a:pt x="2526" y="9447"/>
                    <a:pt x="2587" y="9431"/>
                  </a:cubicBezTo>
                  <a:lnTo>
                    <a:pt x="8969" y="7846"/>
                  </a:lnTo>
                  <a:cubicBezTo>
                    <a:pt x="9366" y="7742"/>
                    <a:pt x="9595" y="7345"/>
                    <a:pt x="9512" y="6949"/>
                  </a:cubicBezTo>
                  <a:lnTo>
                    <a:pt x="7926" y="567"/>
                  </a:lnTo>
                  <a:cubicBezTo>
                    <a:pt x="7838" y="231"/>
                    <a:pt x="7541" y="1"/>
                    <a:pt x="7212"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51"/>
            <p:cNvSpPr/>
            <p:nvPr/>
          </p:nvSpPr>
          <p:spPr>
            <a:xfrm>
              <a:off x="3742426" y="2829895"/>
              <a:ext cx="191588" cy="188673"/>
            </a:xfrm>
            <a:custGeom>
              <a:rect b="b" l="l" r="r" t="t"/>
              <a:pathLst>
                <a:path extrusionOk="0" h="9449" w="9595">
                  <a:moveTo>
                    <a:pt x="7171" y="1"/>
                  </a:moveTo>
                  <a:cubicBezTo>
                    <a:pt x="7118" y="1"/>
                    <a:pt x="7063" y="6"/>
                    <a:pt x="7008" y="18"/>
                  </a:cubicBezTo>
                  <a:lnTo>
                    <a:pt x="626" y="1603"/>
                  </a:lnTo>
                  <a:cubicBezTo>
                    <a:pt x="230" y="1707"/>
                    <a:pt x="0" y="2103"/>
                    <a:pt x="84" y="2500"/>
                  </a:cubicBezTo>
                  <a:lnTo>
                    <a:pt x="1690" y="8882"/>
                  </a:lnTo>
                  <a:cubicBezTo>
                    <a:pt x="1760" y="9217"/>
                    <a:pt x="2070" y="9448"/>
                    <a:pt x="2391" y="9448"/>
                  </a:cubicBezTo>
                  <a:cubicBezTo>
                    <a:pt x="2449" y="9448"/>
                    <a:pt x="2508" y="9440"/>
                    <a:pt x="2566" y="9424"/>
                  </a:cubicBezTo>
                  <a:lnTo>
                    <a:pt x="8948" y="7839"/>
                  </a:lnTo>
                  <a:cubicBezTo>
                    <a:pt x="9345" y="7735"/>
                    <a:pt x="9595" y="7339"/>
                    <a:pt x="9491" y="6942"/>
                  </a:cubicBezTo>
                  <a:lnTo>
                    <a:pt x="7905" y="560"/>
                  </a:lnTo>
                  <a:cubicBezTo>
                    <a:pt x="7815" y="218"/>
                    <a:pt x="7508" y="1"/>
                    <a:pt x="7171"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51"/>
            <p:cNvSpPr/>
            <p:nvPr/>
          </p:nvSpPr>
          <p:spPr>
            <a:xfrm>
              <a:off x="3932756" y="2782413"/>
              <a:ext cx="191588" cy="188673"/>
            </a:xfrm>
            <a:custGeom>
              <a:rect b="b" l="l" r="r" t="t"/>
              <a:pathLst>
                <a:path extrusionOk="0" h="9449" w="9595">
                  <a:moveTo>
                    <a:pt x="7186" y="1"/>
                  </a:moveTo>
                  <a:cubicBezTo>
                    <a:pt x="7134" y="1"/>
                    <a:pt x="7081" y="6"/>
                    <a:pt x="7029" y="18"/>
                  </a:cubicBezTo>
                  <a:lnTo>
                    <a:pt x="647" y="1624"/>
                  </a:lnTo>
                  <a:cubicBezTo>
                    <a:pt x="251" y="1707"/>
                    <a:pt x="0" y="2124"/>
                    <a:pt x="105" y="2500"/>
                  </a:cubicBezTo>
                  <a:lnTo>
                    <a:pt x="1690" y="8882"/>
                  </a:lnTo>
                  <a:cubicBezTo>
                    <a:pt x="1778" y="9218"/>
                    <a:pt x="2075" y="9448"/>
                    <a:pt x="2405" y="9448"/>
                  </a:cubicBezTo>
                  <a:cubicBezTo>
                    <a:pt x="2464" y="9448"/>
                    <a:pt x="2526" y="9441"/>
                    <a:pt x="2587" y="9425"/>
                  </a:cubicBezTo>
                  <a:lnTo>
                    <a:pt x="8969" y="7839"/>
                  </a:lnTo>
                  <a:cubicBezTo>
                    <a:pt x="9365" y="7735"/>
                    <a:pt x="9595" y="7339"/>
                    <a:pt x="9511" y="6943"/>
                  </a:cubicBezTo>
                  <a:lnTo>
                    <a:pt x="7905" y="560"/>
                  </a:lnTo>
                  <a:cubicBezTo>
                    <a:pt x="7833" y="218"/>
                    <a:pt x="7513" y="1"/>
                    <a:pt x="7186"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51"/>
            <p:cNvSpPr/>
            <p:nvPr/>
          </p:nvSpPr>
          <p:spPr>
            <a:xfrm>
              <a:off x="3598740" y="3066290"/>
              <a:ext cx="191588" cy="188413"/>
            </a:xfrm>
            <a:custGeom>
              <a:rect b="b" l="l" r="r" t="t"/>
              <a:pathLst>
                <a:path extrusionOk="0" h="9436" w="9595">
                  <a:moveTo>
                    <a:pt x="7222" y="1"/>
                  </a:moveTo>
                  <a:cubicBezTo>
                    <a:pt x="7159" y="1"/>
                    <a:pt x="7094" y="9"/>
                    <a:pt x="7029" y="26"/>
                  </a:cubicBezTo>
                  <a:lnTo>
                    <a:pt x="647" y="1611"/>
                  </a:lnTo>
                  <a:cubicBezTo>
                    <a:pt x="251" y="1715"/>
                    <a:pt x="0" y="2111"/>
                    <a:pt x="105" y="2508"/>
                  </a:cubicBezTo>
                  <a:lnTo>
                    <a:pt x="1690" y="8890"/>
                  </a:lnTo>
                  <a:cubicBezTo>
                    <a:pt x="1778" y="9207"/>
                    <a:pt x="2075" y="9435"/>
                    <a:pt x="2404" y="9435"/>
                  </a:cubicBezTo>
                  <a:cubicBezTo>
                    <a:pt x="2464" y="9435"/>
                    <a:pt x="2525" y="9428"/>
                    <a:pt x="2587" y="9412"/>
                  </a:cubicBezTo>
                  <a:lnTo>
                    <a:pt x="8969" y="7826"/>
                  </a:lnTo>
                  <a:cubicBezTo>
                    <a:pt x="9365" y="7722"/>
                    <a:pt x="9595" y="7326"/>
                    <a:pt x="9511" y="6930"/>
                  </a:cubicBezTo>
                  <a:lnTo>
                    <a:pt x="7905" y="547"/>
                  </a:lnTo>
                  <a:cubicBezTo>
                    <a:pt x="7836" y="215"/>
                    <a:pt x="7547" y="1"/>
                    <a:pt x="7222"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51"/>
            <p:cNvSpPr/>
            <p:nvPr/>
          </p:nvSpPr>
          <p:spPr>
            <a:xfrm>
              <a:off x="3789490" y="3018848"/>
              <a:ext cx="191588" cy="188393"/>
            </a:xfrm>
            <a:custGeom>
              <a:rect b="b" l="l" r="r" t="t"/>
              <a:pathLst>
                <a:path extrusionOk="0" h="9435" w="9595">
                  <a:moveTo>
                    <a:pt x="7190" y="0"/>
                  </a:moveTo>
                  <a:cubicBezTo>
                    <a:pt x="7130" y="0"/>
                    <a:pt x="7069" y="8"/>
                    <a:pt x="7008" y="24"/>
                  </a:cubicBezTo>
                  <a:lnTo>
                    <a:pt x="626" y="1609"/>
                  </a:lnTo>
                  <a:cubicBezTo>
                    <a:pt x="230" y="1713"/>
                    <a:pt x="0" y="2110"/>
                    <a:pt x="84" y="2506"/>
                  </a:cubicBezTo>
                  <a:lnTo>
                    <a:pt x="1669" y="8888"/>
                  </a:lnTo>
                  <a:cubicBezTo>
                    <a:pt x="1756" y="9220"/>
                    <a:pt x="2048" y="9435"/>
                    <a:pt x="2373" y="9435"/>
                  </a:cubicBezTo>
                  <a:cubicBezTo>
                    <a:pt x="2437" y="9435"/>
                    <a:pt x="2501" y="9427"/>
                    <a:pt x="2566" y="9410"/>
                  </a:cubicBezTo>
                  <a:lnTo>
                    <a:pt x="8948" y="7825"/>
                  </a:lnTo>
                  <a:cubicBezTo>
                    <a:pt x="9344" y="7741"/>
                    <a:pt x="9595" y="7324"/>
                    <a:pt x="9490" y="6949"/>
                  </a:cubicBezTo>
                  <a:lnTo>
                    <a:pt x="7905" y="566"/>
                  </a:lnTo>
                  <a:cubicBezTo>
                    <a:pt x="7817" y="231"/>
                    <a:pt x="7520" y="0"/>
                    <a:pt x="7190"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51"/>
            <p:cNvSpPr/>
            <p:nvPr/>
          </p:nvSpPr>
          <p:spPr>
            <a:xfrm>
              <a:off x="3979820" y="2971365"/>
              <a:ext cx="191588" cy="188653"/>
            </a:xfrm>
            <a:custGeom>
              <a:rect b="b" l="l" r="r" t="t"/>
              <a:pathLst>
                <a:path extrusionOk="0" h="9448" w="9595">
                  <a:moveTo>
                    <a:pt x="7192" y="0"/>
                  </a:moveTo>
                  <a:cubicBezTo>
                    <a:pt x="7131" y="0"/>
                    <a:pt x="7069" y="8"/>
                    <a:pt x="7008" y="24"/>
                  </a:cubicBezTo>
                  <a:lnTo>
                    <a:pt x="647" y="1609"/>
                  </a:lnTo>
                  <a:cubicBezTo>
                    <a:pt x="250" y="1714"/>
                    <a:pt x="0" y="2110"/>
                    <a:pt x="104" y="2506"/>
                  </a:cubicBezTo>
                  <a:lnTo>
                    <a:pt x="1690" y="8889"/>
                  </a:lnTo>
                  <a:cubicBezTo>
                    <a:pt x="1780" y="9230"/>
                    <a:pt x="2087" y="9448"/>
                    <a:pt x="2423" y="9448"/>
                  </a:cubicBezTo>
                  <a:cubicBezTo>
                    <a:pt x="2477" y="9448"/>
                    <a:pt x="2532" y="9442"/>
                    <a:pt x="2587" y="9431"/>
                  </a:cubicBezTo>
                  <a:lnTo>
                    <a:pt x="8969" y="7846"/>
                  </a:lnTo>
                  <a:cubicBezTo>
                    <a:pt x="9365" y="7741"/>
                    <a:pt x="9595" y="7345"/>
                    <a:pt x="9490" y="6949"/>
                  </a:cubicBezTo>
                  <a:lnTo>
                    <a:pt x="7905" y="566"/>
                  </a:lnTo>
                  <a:cubicBezTo>
                    <a:pt x="7835" y="231"/>
                    <a:pt x="7525" y="0"/>
                    <a:pt x="7192"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51"/>
            <p:cNvSpPr/>
            <p:nvPr/>
          </p:nvSpPr>
          <p:spPr>
            <a:xfrm>
              <a:off x="3646223" y="3257060"/>
              <a:ext cx="191588" cy="188793"/>
            </a:xfrm>
            <a:custGeom>
              <a:rect b="b" l="l" r="r" t="t"/>
              <a:pathLst>
                <a:path extrusionOk="0" h="9455" w="9595">
                  <a:moveTo>
                    <a:pt x="7211" y="1"/>
                  </a:moveTo>
                  <a:cubicBezTo>
                    <a:pt x="7151" y="1"/>
                    <a:pt x="7090" y="8"/>
                    <a:pt x="7029" y="24"/>
                  </a:cubicBezTo>
                  <a:lnTo>
                    <a:pt x="647" y="1610"/>
                  </a:lnTo>
                  <a:cubicBezTo>
                    <a:pt x="250" y="1714"/>
                    <a:pt x="0" y="2110"/>
                    <a:pt x="104" y="2506"/>
                  </a:cubicBezTo>
                  <a:lnTo>
                    <a:pt x="1690" y="8889"/>
                  </a:lnTo>
                  <a:cubicBezTo>
                    <a:pt x="1778" y="9224"/>
                    <a:pt x="2075" y="9455"/>
                    <a:pt x="2404" y="9455"/>
                  </a:cubicBezTo>
                  <a:cubicBezTo>
                    <a:pt x="2464" y="9455"/>
                    <a:pt x="2525" y="9447"/>
                    <a:pt x="2587" y="9431"/>
                  </a:cubicBezTo>
                  <a:lnTo>
                    <a:pt x="8969" y="7846"/>
                  </a:lnTo>
                  <a:cubicBezTo>
                    <a:pt x="9365" y="7742"/>
                    <a:pt x="9595" y="7345"/>
                    <a:pt x="9511" y="6949"/>
                  </a:cubicBezTo>
                  <a:lnTo>
                    <a:pt x="7926" y="567"/>
                  </a:lnTo>
                  <a:cubicBezTo>
                    <a:pt x="7838" y="231"/>
                    <a:pt x="7541" y="1"/>
                    <a:pt x="7211" y="1"/>
                  </a:cubicBezTo>
                  <a:close/>
                </a:path>
              </a:pathLst>
            </a:custGeom>
            <a:solidFill>
              <a:srgbClr val="FFE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51"/>
            <p:cNvSpPr/>
            <p:nvPr/>
          </p:nvSpPr>
          <p:spPr>
            <a:xfrm>
              <a:off x="3836952" y="3209717"/>
              <a:ext cx="191608" cy="188673"/>
            </a:xfrm>
            <a:custGeom>
              <a:rect b="b" l="l" r="r" t="t"/>
              <a:pathLst>
                <a:path extrusionOk="0" h="9449" w="9596">
                  <a:moveTo>
                    <a:pt x="7172" y="1"/>
                  </a:moveTo>
                  <a:cubicBezTo>
                    <a:pt x="7118" y="1"/>
                    <a:pt x="7064" y="6"/>
                    <a:pt x="7009" y="18"/>
                  </a:cubicBezTo>
                  <a:lnTo>
                    <a:pt x="627" y="1603"/>
                  </a:lnTo>
                  <a:cubicBezTo>
                    <a:pt x="230" y="1707"/>
                    <a:pt x="1" y="2103"/>
                    <a:pt x="84" y="2500"/>
                  </a:cubicBezTo>
                  <a:lnTo>
                    <a:pt x="1690" y="8882"/>
                  </a:lnTo>
                  <a:cubicBezTo>
                    <a:pt x="1761" y="9217"/>
                    <a:pt x="2056" y="9448"/>
                    <a:pt x="2384" y="9448"/>
                  </a:cubicBezTo>
                  <a:cubicBezTo>
                    <a:pt x="2444" y="9448"/>
                    <a:pt x="2505" y="9440"/>
                    <a:pt x="2566" y="9424"/>
                  </a:cubicBezTo>
                  <a:lnTo>
                    <a:pt x="8949" y="7839"/>
                  </a:lnTo>
                  <a:cubicBezTo>
                    <a:pt x="9345" y="7735"/>
                    <a:pt x="9596" y="7339"/>
                    <a:pt x="9491" y="6942"/>
                  </a:cubicBezTo>
                  <a:lnTo>
                    <a:pt x="7906" y="560"/>
                  </a:lnTo>
                  <a:cubicBezTo>
                    <a:pt x="7816" y="218"/>
                    <a:pt x="7509" y="1"/>
                    <a:pt x="7172" y="1"/>
                  </a:cubicBezTo>
                  <a:close/>
                </a:path>
              </a:pathLst>
            </a:custGeom>
            <a:solidFill>
              <a:srgbClr val="FFE9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51"/>
            <p:cNvSpPr/>
            <p:nvPr/>
          </p:nvSpPr>
          <p:spPr>
            <a:xfrm>
              <a:off x="4027283" y="3162234"/>
              <a:ext cx="191608" cy="188673"/>
            </a:xfrm>
            <a:custGeom>
              <a:rect b="b" l="l" r="r" t="t"/>
              <a:pathLst>
                <a:path extrusionOk="0" h="9449" w="9596">
                  <a:moveTo>
                    <a:pt x="7187" y="1"/>
                  </a:moveTo>
                  <a:cubicBezTo>
                    <a:pt x="7134" y="1"/>
                    <a:pt x="7082" y="6"/>
                    <a:pt x="7030" y="18"/>
                  </a:cubicBezTo>
                  <a:lnTo>
                    <a:pt x="648" y="1624"/>
                  </a:lnTo>
                  <a:cubicBezTo>
                    <a:pt x="251" y="1707"/>
                    <a:pt x="1" y="2125"/>
                    <a:pt x="105" y="2500"/>
                  </a:cubicBezTo>
                  <a:lnTo>
                    <a:pt x="1690" y="8882"/>
                  </a:lnTo>
                  <a:cubicBezTo>
                    <a:pt x="1779" y="9218"/>
                    <a:pt x="2076" y="9448"/>
                    <a:pt x="2405" y="9448"/>
                  </a:cubicBezTo>
                  <a:cubicBezTo>
                    <a:pt x="2465" y="9448"/>
                    <a:pt x="2526" y="9441"/>
                    <a:pt x="2587" y="9425"/>
                  </a:cubicBezTo>
                  <a:lnTo>
                    <a:pt x="8970" y="7839"/>
                  </a:lnTo>
                  <a:cubicBezTo>
                    <a:pt x="9366" y="7735"/>
                    <a:pt x="9595" y="7339"/>
                    <a:pt x="9491" y="6943"/>
                  </a:cubicBezTo>
                  <a:lnTo>
                    <a:pt x="7906" y="560"/>
                  </a:lnTo>
                  <a:cubicBezTo>
                    <a:pt x="7834" y="219"/>
                    <a:pt x="7514" y="1"/>
                    <a:pt x="7187"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51"/>
            <p:cNvSpPr/>
            <p:nvPr/>
          </p:nvSpPr>
          <p:spPr>
            <a:xfrm>
              <a:off x="3348428" y="3080368"/>
              <a:ext cx="727616" cy="719189"/>
            </a:xfrm>
            <a:custGeom>
              <a:rect b="b" l="l" r="r" t="t"/>
              <a:pathLst>
                <a:path extrusionOk="0" h="36018" w="36440">
                  <a:moveTo>
                    <a:pt x="7088" y="0"/>
                  </a:moveTo>
                  <a:cubicBezTo>
                    <a:pt x="5631" y="0"/>
                    <a:pt x="4361" y="1067"/>
                    <a:pt x="4152" y="2533"/>
                  </a:cubicBezTo>
                  <a:lnTo>
                    <a:pt x="251" y="28709"/>
                  </a:lnTo>
                  <a:cubicBezTo>
                    <a:pt x="1" y="30336"/>
                    <a:pt x="1127" y="31838"/>
                    <a:pt x="2754" y="32088"/>
                  </a:cubicBezTo>
                  <a:lnTo>
                    <a:pt x="28931" y="35988"/>
                  </a:lnTo>
                  <a:cubicBezTo>
                    <a:pt x="29070" y="36008"/>
                    <a:pt x="29210" y="36018"/>
                    <a:pt x="29347" y="36018"/>
                  </a:cubicBezTo>
                  <a:cubicBezTo>
                    <a:pt x="30792" y="36018"/>
                    <a:pt x="32079" y="34952"/>
                    <a:pt x="32289" y="33485"/>
                  </a:cubicBezTo>
                  <a:lnTo>
                    <a:pt x="36189" y="7309"/>
                  </a:lnTo>
                  <a:cubicBezTo>
                    <a:pt x="36439" y="5682"/>
                    <a:pt x="35313" y="4180"/>
                    <a:pt x="33686" y="3930"/>
                  </a:cubicBezTo>
                  <a:lnTo>
                    <a:pt x="7510" y="30"/>
                  </a:lnTo>
                  <a:cubicBezTo>
                    <a:pt x="7368" y="10"/>
                    <a:pt x="7227" y="0"/>
                    <a:pt x="7088" y="0"/>
                  </a:cubicBezTo>
                  <a:close/>
                </a:path>
              </a:pathLst>
            </a:custGeom>
            <a:solidFill>
              <a:srgbClr val="FF9C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51"/>
            <p:cNvSpPr/>
            <p:nvPr/>
          </p:nvSpPr>
          <p:spPr>
            <a:xfrm>
              <a:off x="3456312" y="3128250"/>
              <a:ext cx="180766" cy="178629"/>
            </a:xfrm>
            <a:custGeom>
              <a:rect b="b" l="l" r="r" t="t"/>
              <a:pathLst>
                <a:path extrusionOk="0" h="8946" w="9053">
                  <a:moveTo>
                    <a:pt x="1764" y="1"/>
                  </a:moveTo>
                  <a:cubicBezTo>
                    <a:pt x="1412" y="1"/>
                    <a:pt x="1099" y="258"/>
                    <a:pt x="1043" y="635"/>
                  </a:cubicBezTo>
                  <a:lnTo>
                    <a:pt x="63" y="7122"/>
                  </a:lnTo>
                  <a:cubicBezTo>
                    <a:pt x="0" y="7539"/>
                    <a:pt x="292" y="7915"/>
                    <a:pt x="688" y="7977"/>
                  </a:cubicBezTo>
                  <a:lnTo>
                    <a:pt x="7196" y="8937"/>
                  </a:lnTo>
                  <a:cubicBezTo>
                    <a:pt x="7232" y="8942"/>
                    <a:pt x="7268" y="8945"/>
                    <a:pt x="7304" y="8945"/>
                  </a:cubicBezTo>
                  <a:cubicBezTo>
                    <a:pt x="7658" y="8945"/>
                    <a:pt x="7973" y="8671"/>
                    <a:pt x="8030" y="8311"/>
                  </a:cubicBezTo>
                  <a:lnTo>
                    <a:pt x="8990" y="1803"/>
                  </a:lnTo>
                  <a:cubicBezTo>
                    <a:pt x="9052" y="1407"/>
                    <a:pt x="8781" y="1032"/>
                    <a:pt x="8385" y="969"/>
                  </a:cubicBezTo>
                  <a:lnTo>
                    <a:pt x="1877" y="10"/>
                  </a:lnTo>
                  <a:cubicBezTo>
                    <a:pt x="1839" y="4"/>
                    <a:pt x="1801" y="1"/>
                    <a:pt x="1764"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51"/>
            <p:cNvSpPr/>
            <p:nvPr/>
          </p:nvSpPr>
          <p:spPr>
            <a:xfrm>
              <a:off x="3650795" y="3157003"/>
              <a:ext cx="180766" cy="178609"/>
            </a:xfrm>
            <a:custGeom>
              <a:rect b="b" l="l" r="r" t="t"/>
              <a:pathLst>
                <a:path extrusionOk="0" h="8945" w="9053">
                  <a:moveTo>
                    <a:pt x="1749" y="0"/>
                  </a:moveTo>
                  <a:cubicBezTo>
                    <a:pt x="1395" y="0"/>
                    <a:pt x="1079" y="274"/>
                    <a:pt x="1023" y="634"/>
                  </a:cubicBezTo>
                  <a:lnTo>
                    <a:pt x="63" y="7142"/>
                  </a:lnTo>
                  <a:cubicBezTo>
                    <a:pt x="1" y="7538"/>
                    <a:pt x="272" y="7914"/>
                    <a:pt x="668" y="7976"/>
                  </a:cubicBezTo>
                  <a:lnTo>
                    <a:pt x="7176" y="8936"/>
                  </a:lnTo>
                  <a:cubicBezTo>
                    <a:pt x="7214" y="8942"/>
                    <a:pt x="7252" y="8945"/>
                    <a:pt x="7289" y="8945"/>
                  </a:cubicBezTo>
                  <a:cubicBezTo>
                    <a:pt x="7641" y="8945"/>
                    <a:pt x="7953" y="8687"/>
                    <a:pt x="8010" y="8310"/>
                  </a:cubicBezTo>
                  <a:lnTo>
                    <a:pt x="8990" y="1823"/>
                  </a:lnTo>
                  <a:cubicBezTo>
                    <a:pt x="9053" y="1406"/>
                    <a:pt x="8761" y="1031"/>
                    <a:pt x="8365" y="968"/>
                  </a:cubicBezTo>
                  <a:lnTo>
                    <a:pt x="1857" y="9"/>
                  </a:lnTo>
                  <a:cubicBezTo>
                    <a:pt x="1821" y="3"/>
                    <a:pt x="1785" y="0"/>
                    <a:pt x="1749"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51"/>
            <p:cNvSpPr/>
            <p:nvPr/>
          </p:nvSpPr>
          <p:spPr>
            <a:xfrm>
              <a:off x="3844879" y="3185816"/>
              <a:ext cx="180766" cy="178869"/>
            </a:xfrm>
            <a:custGeom>
              <a:rect b="b" l="l" r="r" t="t"/>
              <a:pathLst>
                <a:path extrusionOk="0" h="8958" w="9053">
                  <a:moveTo>
                    <a:pt x="1776" y="1"/>
                  </a:moveTo>
                  <a:cubicBezTo>
                    <a:pt x="1411" y="1"/>
                    <a:pt x="1081" y="261"/>
                    <a:pt x="1022" y="631"/>
                  </a:cubicBezTo>
                  <a:lnTo>
                    <a:pt x="63" y="7138"/>
                  </a:lnTo>
                  <a:cubicBezTo>
                    <a:pt x="0" y="7535"/>
                    <a:pt x="271" y="7910"/>
                    <a:pt x="689" y="7973"/>
                  </a:cubicBezTo>
                  <a:lnTo>
                    <a:pt x="7175" y="8953"/>
                  </a:lnTo>
                  <a:cubicBezTo>
                    <a:pt x="7204" y="8956"/>
                    <a:pt x="7232" y="8957"/>
                    <a:pt x="7260" y="8957"/>
                  </a:cubicBezTo>
                  <a:cubicBezTo>
                    <a:pt x="7642" y="8957"/>
                    <a:pt x="7971" y="8696"/>
                    <a:pt x="8010" y="8327"/>
                  </a:cubicBezTo>
                  <a:lnTo>
                    <a:pt x="8990" y="1820"/>
                  </a:lnTo>
                  <a:cubicBezTo>
                    <a:pt x="9052" y="1423"/>
                    <a:pt x="8760" y="1048"/>
                    <a:pt x="8364" y="985"/>
                  </a:cubicBezTo>
                  <a:lnTo>
                    <a:pt x="1857" y="5"/>
                  </a:lnTo>
                  <a:cubicBezTo>
                    <a:pt x="1830" y="2"/>
                    <a:pt x="1803" y="1"/>
                    <a:pt x="1776"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51"/>
            <p:cNvSpPr/>
            <p:nvPr/>
          </p:nvSpPr>
          <p:spPr>
            <a:xfrm>
              <a:off x="3427978" y="3320676"/>
              <a:ext cx="180766" cy="178609"/>
            </a:xfrm>
            <a:custGeom>
              <a:rect b="b" l="l" r="r" t="t"/>
              <a:pathLst>
                <a:path extrusionOk="0" h="8945" w="9053">
                  <a:moveTo>
                    <a:pt x="1749" y="0"/>
                  </a:moveTo>
                  <a:cubicBezTo>
                    <a:pt x="1395" y="0"/>
                    <a:pt x="1080" y="274"/>
                    <a:pt x="1023" y="635"/>
                  </a:cubicBezTo>
                  <a:lnTo>
                    <a:pt x="63" y="7142"/>
                  </a:lnTo>
                  <a:cubicBezTo>
                    <a:pt x="1" y="7538"/>
                    <a:pt x="272" y="7914"/>
                    <a:pt x="668" y="7976"/>
                  </a:cubicBezTo>
                  <a:lnTo>
                    <a:pt x="7176" y="8936"/>
                  </a:lnTo>
                  <a:cubicBezTo>
                    <a:pt x="7214" y="8942"/>
                    <a:pt x="7252" y="8945"/>
                    <a:pt x="7290" y="8945"/>
                  </a:cubicBezTo>
                  <a:cubicBezTo>
                    <a:pt x="7642" y="8945"/>
                    <a:pt x="7954" y="8687"/>
                    <a:pt x="8010" y="8310"/>
                  </a:cubicBezTo>
                  <a:lnTo>
                    <a:pt x="8990" y="1823"/>
                  </a:lnTo>
                  <a:cubicBezTo>
                    <a:pt x="9053" y="1406"/>
                    <a:pt x="8761" y="1031"/>
                    <a:pt x="8365" y="968"/>
                  </a:cubicBezTo>
                  <a:lnTo>
                    <a:pt x="1857" y="9"/>
                  </a:lnTo>
                  <a:cubicBezTo>
                    <a:pt x="1821" y="3"/>
                    <a:pt x="1785" y="0"/>
                    <a:pt x="1749"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51"/>
            <p:cNvSpPr/>
            <p:nvPr/>
          </p:nvSpPr>
          <p:spPr>
            <a:xfrm>
              <a:off x="3622062" y="3349490"/>
              <a:ext cx="180766" cy="178869"/>
            </a:xfrm>
            <a:custGeom>
              <a:rect b="b" l="l" r="r" t="t"/>
              <a:pathLst>
                <a:path extrusionOk="0" h="8958" w="9053">
                  <a:moveTo>
                    <a:pt x="1776" y="1"/>
                  </a:moveTo>
                  <a:cubicBezTo>
                    <a:pt x="1411" y="1"/>
                    <a:pt x="1081" y="261"/>
                    <a:pt x="1022" y="631"/>
                  </a:cubicBezTo>
                  <a:lnTo>
                    <a:pt x="63" y="7138"/>
                  </a:lnTo>
                  <a:cubicBezTo>
                    <a:pt x="0" y="7535"/>
                    <a:pt x="272" y="7910"/>
                    <a:pt x="689" y="7973"/>
                  </a:cubicBezTo>
                  <a:lnTo>
                    <a:pt x="7175" y="8953"/>
                  </a:lnTo>
                  <a:cubicBezTo>
                    <a:pt x="7204" y="8956"/>
                    <a:pt x="7232" y="8957"/>
                    <a:pt x="7260" y="8957"/>
                  </a:cubicBezTo>
                  <a:cubicBezTo>
                    <a:pt x="7642" y="8957"/>
                    <a:pt x="7972" y="8696"/>
                    <a:pt x="8031" y="8327"/>
                  </a:cubicBezTo>
                  <a:lnTo>
                    <a:pt x="8990" y="1820"/>
                  </a:lnTo>
                  <a:cubicBezTo>
                    <a:pt x="9053" y="1423"/>
                    <a:pt x="8761" y="1048"/>
                    <a:pt x="8364" y="985"/>
                  </a:cubicBezTo>
                  <a:lnTo>
                    <a:pt x="1857" y="5"/>
                  </a:lnTo>
                  <a:cubicBezTo>
                    <a:pt x="1830" y="2"/>
                    <a:pt x="1803" y="1"/>
                    <a:pt x="1776"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51"/>
            <p:cNvSpPr/>
            <p:nvPr/>
          </p:nvSpPr>
          <p:spPr>
            <a:xfrm>
              <a:off x="3816146" y="3378562"/>
              <a:ext cx="180766" cy="178609"/>
            </a:xfrm>
            <a:custGeom>
              <a:rect b="b" l="l" r="r" t="t"/>
              <a:pathLst>
                <a:path extrusionOk="0" h="8945" w="9053">
                  <a:moveTo>
                    <a:pt x="1758" y="0"/>
                  </a:moveTo>
                  <a:cubicBezTo>
                    <a:pt x="1391" y="0"/>
                    <a:pt x="1079" y="258"/>
                    <a:pt x="1022" y="635"/>
                  </a:cubicBezTo>
                  <a:lnTo>
                    <a:pt x="63" y="7121"/>
                  </a:lnTo>
                  <a:cubicBezTo>
                    <a:pt x="0" y="7539"/>
                    <a:pt x="271" y="7914"/>
                    <a:pt x="688" y="7956"/>
                  </a:cubicBezTo>
                  <a:lnTo>
                    <a:pt x="7196" y="8936"/>
                  </a:lnTo>
                  <a:cubicBezTo>
                    <a:pt x="7232" y="8942"/>
                    <a:pt x="7268" y="8944"/>
                    <a:pt x="7304" y="8944"/>
                  </a:cubicBezTo>
                  <a:cubicBezTo>
                    <a:pt x="7658" y="8944"/>
                    <a:pt x="7973" y="8670"/>
                    <a:pt x="8030" y="8310"/>
                  </a:cubicBezTo>
                  <a:lnTo>
                    <a:pt x="8990" y="1803"/>
                  </a:lnTo>
                  <a:cubicBezTo>
                    <a:pt x="9052" y="1406"/>
                    <a:pt x="8781" y="1031"/>
                    <a:pt x="8364" y="968"/>
                  </a:cubicBezTo>
                  <a:lnTo>
                    <a:pt x="1877" y="9"/>
                  </a:lnTo>
                  <a:cubicBezTo>
                    <a:pt x="1837" y="3"/>
                    <a:pt x="1797" y="0"/>
                    <a:pt x="1758"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51"/>
            <p:cNvSpPr/>
            <p:nvPr/>
          </p:nvSpPr>
          <p:spPr>
            <a:xfrm>
              <a:off x="3398826" y="3515260"/>
              <a:ext cx="180766" cy="178529"/>
            </a:xfrm>
            <a:custGeom>
              <a:rect b="b" l="l" r="r" t="t"/>
              <a:pathLst>
                <a:path extrusionOk="0" h="8941" w="9053">
                  <a:moveTo>
                    <a:pt x="1793" y="0"/>
                  </a:moveTo>
                  <a:cubicBezTo>
                    <a:pt x="1411" y="0"/>
                    <a:pt x="1081" y="261"/>
                    <a:pt x="1023" y="630"/>
                  </a:cubicBezTo>
                  <a:lnTo>
                    <a:pt x="63" y="7138"/>
                  </a:lnTo>
                  <a:cubicBezTo>
                    <a:pt x="1" y="7534"/>
                    <a:pt x="293" y="7909"/>
                    <a:pt x="689" y="7972"/>
                  </a:cubicBezTo>
                  <a:lnTo>
                    <a:pt x="7197" y="8931"/>
                  </a:lnTo>
                  <a:cubicBezTo>
                    <a:pt x="7235" y="8937"/>
                    <a:pt x="7273" y="8940"/>
                    <a:pt x="7311" y="8940"/>
                  </a:cubicBezTo>
                  <a:cubicBezTo>
                    <a:pt x="7663" y="8940"/>
                    <a:pt x="7974" y="8684"/>
                    <a:pt x="8031" y="8326"/>
                  </a:cubicBezTo>
                  <a:lnTo>
                    <a:pt x="8990" y="1819"/>
                  </a:lnTo>
                  <a:cubicBezTo>
                    <a:pt x="9053" y="1423"/>
                    <a:pt x="8782" y="1047"/>
                    <a:pt x="8365" y="985"/>
                  </a:cubicBezTo>
                  <a:lnTo>
                    <a:pt x="1878" y="4"/>
                  </a:lnTo>
                  <a:cubicBezTo>
                    <a:pt x="1850" y="1"/>
                    <a:pt x="1821" y="0"/>
                    <a:pt x="1793"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51"/>
            <p:cNvSpPr/>
            <p:nvPr/>
          </p:nvSpPr>
          <p:spPr>
            <a:xfrm>
              <a:off x="3592910" y="3544312"/>
              <a:ext cx="180766" cy="178609"/>
            </a:xfrm>
            <a:custGeom>
              <a:rect b="b" l="l" r="r" t="t"/>
              <a:pathLst>
                <a:path extrusionOk="0" h="8945" w="9053">
                  <a:moveTo>
                    <a:pt x="1764" y="0"/>
                  </a:moveTo>
                  <a:cubicBezTo>
                    <a:pt x="1412" y="0"/>
                    <a:pt x="1100" y="258"/>
                    <a:pt x="1043" y="635"/>
                  </a:cubicBezTo>
                  <a:lnTo>
                    <a:pt x="63" y="7122"/>
                  </a:lnTo>
                  <a:cubicBezTo>
                    <a:pt x="0" y="7539"/>
                    <a:pt x="292" y="7914"/>
                    <a:pt x="689" y="7956"/>
                  </a:cubicBezTo>
                  <a:lnTo>
                    <a:pt x="7196" y="8936"/>
                  </a:lnTo>
                  <a:cubicBezTo>
                    <a:pt x="7232" y="8942"/>
                    <a:pt x="7268" y="8945"/>
                    <a:pt x="7304" y="8945"/>
                  </a:cubicBezTo>
                  <a:cubicBezTo>
                    <a:pt x="7658" y="8945"/>
                    <a:pt x="7974" y="8671"/>
                    <a:pt x="8031" y="8311"/>
                  </a:cubicBezTo>
                  <a:lnTo>
                    <a:pt x="8990" y="1803"/>
                  </a:lnTo>
                  <a:cubicBezTo>
                    <a:pt x="9053" y="1407"/>
                    <a:pt x="8781" y="1031"/>
                    <a:pt x="8385" y="969"/>
                  </a:cubicBezTo>
                  <a:lnTo>
                    <a:pt x="1878" y="9"/>
                  </a:lnTo>
                  <a:cubicBezTo>
                    <a:pt x="1839" y="3"/>
                    <a:pt x="1801" y="0"/>
                    <a:pt x="1764"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51"/>
            <p:cNvSpPr/>
            <p:nvPr/>
          </p:nvSpPr>
          <p:spPr>
            <a:xfrm>
              <a:off x="3787393" y="3573046"/>
              <a:ext cx="180366" cy="178629"/>
            </a:xfrm>
            <a:custGeom>
              <a:rect b="b" l="l" r="r" t="t"/>
              <a:pathLst>
                <a:path extrusionOk="0" h="8946" w="9033">
                  <a:moveTo>
                    <a:pt x="1750" y="1"/>
                  </a:moveTo>
                  <a:cubicBezTo>
                    <a:pt x="1395" y="1"/>
                    <a:pt x="1080" y="275"/>
                    <a:pt x="1023" y="635"/>
                  </a:cubicBezTo>
                  <a:lnTo>
                    <a:pt x="63" y="7143"/>
                  </a:lnTo>
                  <a:cubicBezTo>
                    <a:pt x="1" y="7539"/>
                    <a:pt x="272" y="7914"/>
                    <a:pt x="668" y="7977"/>
                  </a:cubicBezTo>
                  <a:lnTo>
                    <a:pt x="7176" y="8936"/>
                  </a:lnTo>
                  <a:cubicBezTo>
                    <a:pt x="7214" y="8942"/>
                    <a:pt x="7252" y="8945"/>
                    <a:pt x="7290" y="8945"/>
                  </a:cubicBezTo>
                  <a:cubicBezTo>
                    <a:pt x="7642" y="8945"/>
                    <a:pt x="7954" y="8688"/>
                    <a:pt x="8010" y="8311"/>
                  </a:cubicBezTo>
                  <a:lnTo>
                    <a:pt x="8991" y="1824"/>
                  </a:lnTo>
                  <a:cubicBezTo>
                    <a:pt x="9032" y="1407"/>
                    <a:pt x="8761" y="1031"/>
                    <a:pt x="8365" y="969"/>
                  </a:cubicBezTo>
                  <a:lnTo>
                    <a:pt x="1857" y="9"/>
                  </a:lnTo>
                  <a:cubicBezTo>
                    <a:pt x="1821" y="4"/>
                    <a:pt x="1785" y="1"/>
                    <a:pt x="1750"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51"/>
            <p:cNvSpPr/>
            <p:nvPr/>
          </p:nvSpPr>
          <p:spPr>
            <a:xfrm>
              <a:off x="4018137" y="2922285"/>
              <a:ext cx="175355" cy="175355"/>
            </a:xfrm>
            <a:custGeom>
              <a:rect b="b" l="l" r="r" t="t"/>
              <a:pathLst>
                <a:path extrusionOk="0" h="8782" w="8782">
                  <a:moveTo>
                    <a:pt x="4401" y="0"/>
                  </a:moveTo>
                  <a:cubicBezTo>
                    <a:pt x="1961" y="0"/>
                    <a:pt x="0" y="1961"/>
                    <a:pt x="0" y="4380"/>
                  </a:cubicBezTo>
                  <a:cubicBezTo>
                    <a:pt x="0" y="6821"/>
                    <a:pt x="1961" y="8781"/>
                    <a:pt x="4401" y="8781"/>
                  </a:cubicBezTo>
                  <a:cubicBezTo>
                    <a:pt x="6821" y="8781"/>
                    <a:pt x="8781" y="6821"/>
                    <a:pt x="8781" y="4380"/>
                  </a:cubicBezTo>
                  <a:cubicBezTo>
                    <a:pt x="8781" y="1961"/>
                    <a:pt x="6821" y="0"/>
                    <a:pt x="4401"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51"/>
            <p:cNvSpPr/>
            <p:nvPr/>
          </p:nvSpPr>
          <p:spPr>
            <a:xfrm>
              <a:off x="4091438" y="2933527"/>
              <a:ext cx="28753" cy="10004"/>
            </a:xfrm>
            <a:custGeom>
              <a:rect b="b" l="l" r="r" t="t"/>
              <a:pathLst>
                <a:path extrusionOk="0" h="501" w="1440">
                  <a:moveTo>
                    <a:pt x="730" y="0"/>
                  </a:moveTo>
                  <a:cubicBezTo>
                    <a:pt x="334" y="0"/>
                    <a:pt x="0" y="125"/>
                    <a:pt x="0" y="251"/>
                  </a:cubicBezTo>
                  <a:cubicBezTo>
                    <a:pt x="0" y="397"/>
                    <a:pt x="334" y="501"/>
                    <a:pt x="730" y="501"/>
                  </a:cubicBezTo>
                  <a:cubicBezTo>
                    <a:pt x="1126" y="501"/>
                    <a:pt x="1439" y="397"/>
                    <a:pt x="1439" y="251"/>
                  </a:cubicBezTo>
                  <a:cubicBezTo>
                    <a:pt x="1439" y="125"/>
                    <a:pt x="1126" y="0"/>
                    <a:pt x="730"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51"/>
            <p:cNvSpPr/>
            <p:nvPr/>
          </p:nvSpPr>
          <p:spPr>
            <a:xfrm>
              <a:off x="3587079" y="3248793"/>
              <a:ext cx="175774" cy="175774"/>
            </a:xfrm>
            <a:custGeom>
              <a:rect b="b" l="l" r="r" t="t"/>
              <a:pathLst>
                <a:path extrusionOk="0" h="8803" w="8803">
                  <a:moveTo>
                    <a:pt x="4401" y="0"/>
                  </a:moveTo>
                  <a:cubicBezTo>
                    <a:pt x="1961" y="0"/>
                    <a:pt x="0" y="1961"/>
                    <a:pt x="0" y="4401"/>
                  </a:cubicBezTo>
                  <a:cubicBezTo>
                    <a:pt x="0" y="6821"/>
                    <a:pt x="1961" y="8802"/>
                    <a:pt x="4401" y="8802"/>
                  </a:cubicBezTo>
                  <a:cubicBezTo>
                    <a:pt x="6821" y="8802"/>
                    <a:pt x="8802" y="6821"/>
                    <a:pt x="8802" y="4401"/>
                  </a:cubicBezTo>
                  <a:cubicBezTo>
                    <a:pt x="8802" y="1961"/>
                    <a:pt x="6821" y="0"/>
                    <a:pt x="4401"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51"/>
            <p:cNvSpPr/>
            <p:nvPr/>
          </p:nvSpPr>
          <p:spPr>
            <a:xfrm>
              <a:off x="3660380" y="3260454"/>
              <a:ext cx="28753" cy="10024"/>
            </a:xfrm>
            <a:custGeom>
              <a:rect b="b" l="l" r="r" t="t"/>
              <a:pathLst>
                <a:path extrusionOk="0" h="502" w="1440">
                  <a:moveTo>
                    <a:pt x="730" y="0"/>
                  </a:moveTo>
                  <a:cubicBezTo>
                    <a:pt x="334" y="0"/>
                    <a:pt x="0" y="105"/>
                    <a:pt x="0" y="251"/>
                  </a:cubicBezTo>
                  <a:cubicBezTo>
                    <a:pt x="0" y="376"/>
                    <a:pt x="334" y="501"/>
                    <a:pt x="730" y="501"/>
                  </a:cubicBezTo>
                  <a:cubicBezTo>
                    <a:pt x="1127" y="501"/>
                    <a:pt x="1440" y="376"/>
                    <a:pt x="1440" y="251"/>
                  </a:cubicBezTo>
                  <a:cubicBezTo>
                    <a:pt x="1440" y="105"/>
                    <a:pt x="1127" y="0"/>
                    <a:pt x="730"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51"/>
            <p:cNvSpPr/>
            <p:nvPr/>
          </p:nvSpPr>
          <p:spPr>
            <a:xfrm>
              <a:off x="3806981" y="2871687"/>
              <a:ext cx="200334" cy="175514"/>
            </a:xfrm>
            <a:custGeom>
              <a:rect b="b" l="l" r="r" t="t"/>
              <a:pathLst>
                <a:path extrusionOk="0" h="8790" w="10033">
                  <a:moveTo>
                    <a:pt x="5015" y="1"/>
                  </a:moveTo>
                  <a:cubicBezTo>
                    <a:pt x="4365" y="1"/>
                    <a:pt x="3707" y="145"/>
                    <a:pt x="3087" y="448"/>
                  </a:cubicBezTo>
                  <a:cubicBezTo>
                    <a:pt x="897" y="1512"/>
                    <a:pt x="0" y="4140"/>
                    <a:pt x="1064" y="6330"/>
                  </a:cubicBezTo>
                  <a:cubicBezTo>
                    <a:pt x="1823" y="7879"/>
                    <a:pt x="3390" y="8789"/>
                    <a:pt x="5014" y="8789"/>
                  </a:cubicBezTo>
                  <a:cubicBezTo>
                    <a:pt x="5665" y="8789"/>
                    <a:pt x="6325" y="8643"/>
                    <a:pt x="6946" y="8333"/>
                  </a:cubicBezTo>
                  <a:cubicBezTo>
                    <a:pt x="9136" y="7269"/>
                    <a:pt x="10033" y="4641"/>
                    <a:pt x="8969" y="2451"/>
                  </a:cubicBezTo>
                  <a:cubicBezTo>
                    <a:pt x="8209" y="901"/>
                    <a:pt x="6640" y="1"/>
                    <a:pt x="5015"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51"/>
            <p:cNvSpPr/>
            <p:nvPr/>
          </p:nvSpPr>
          <p:spPr>
            <a:xfrm>
              <a:off x="3861952" y="2887521"/>
              <a:ext cx="27915" cy="15794"/>
            </a:xfrm>
            <a:custGeom>
              <a:rect b="b" l="l" r="r" t="t"/>
              <a:pathLst>
                <a:path extrusionOk="0" h="791" w="1398">
                  <a:moveTo>
                    <a:pt x="1166" y="1"/>
                  </a:moveTo>
                  <a:cubicBezTo>
                    <a:pt x="1021" y="1"/>
                    <a:pt x="803" y="61"/>
                    <a:pt x="584" y="177"/>
                  </a:cubicBezTo>
                  <a:cubicBezTo>
                    <a:pt x="230" y="344"/>
                    <a:pt x="0" y="594"/>
                    <a:pt x="63" y="719"/>
                  </a:cubicBezTo>
                  <a:cubicBezTo>
                    <a:pt x="79" y="767"/>
                    <a:pt x="141" y="791"/>
                    <a:pt x="232" y="791"/>
                  </a:cubicBezTo>
                  <a:cubicBezTo>
                    <a:pt x="377" y="791"/>
                    <a:pt x="596" y="730"/>
                    <a:pt x="814" y="615"/>
                  </a:cubicBezTo>
                  <a:cubicBezTo>
                    <a:pt x="1168" y="448"/>
                    <a:pt x="1398" y="198"/>
                    <a:pt x="1335" y="73"/>
                  </a:cubicBezTo>
                  <a:cubicBezTo>
                    <a:pt x="1319" y="24"/>
                    <a:pt x="1257" y="1"/>
                    <a:pt x="1166"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51"/>
            <p:cNvSpPr/>
            <p:nvPr/>
          </p:nvSpPr>
          <p:spPr>
            <a:xfrm>
              <a:off x="3851948" y="3187992"/>
              <a:ext cx="97901" cy="98300"/>
            </a:xfrm>
            <a:custGeom>
              <a:rect b="b" l="l" r="r" t="t"/>
              <a:pathLst>
                <a:path extrusionOk="0" h="4923" w="4903">
                  <a:moveTo>
                    <a:pt x="2441" y="0"/>
                  </a:moveTo>
                  <a:cubicBezTo>
                    <a:pt x="1085" y="0"/>
                    <a:pt x="1" y="1106"/>
                    <a:pt x="1" y="2461"/>
                  </a:cubicBezTo>
                  <a:cubicBezTo>
                    <a:pt x="1" y="3817"/>
                    <a:pt x="1085" y="4923"/>
                    <a:pt x="2441" y="4923"/>
                  </a:cubicBezTo>
                  <a:cubicBezTo>
                    <a:pt x="3797" y="4923"/>
                    <a:pt x="4902" y="3817"/>
                    <a:pt x="4902" y="2461"/>
                  </a:cubicBezTo>
                  <a:cubicBezTo>
                    <a:pt x="4902" y="1106"/>
                    <a:pt x="3797" y="0"/>
                    <a:pt x="2441"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51"/>
            <p:cNvSpPr/>
            <p:nvPr/>
          </p:nvSpPr>
          <p:spPr>
            <a:xfrm>
              <a:off x="3890685" y="3194642"/>
              <a:ext cx="19588" cy="10862"/>
            </a:xfrm>
            <a:custGeom>
              <a:rect b="b" l="l" r="r" t="t"/>
              <a:pathLst>
                <a:path extrusionOk="0" h="544" w="981">
                  <a:moveTo>
                    <a:pt x="480" y="1"/>
                  </a:moveTo>
                  <a:cubicBezTo>
                    <a:pt x="209" y="22"/>
                    <a:pt x="1" y="147"/>
                    <a:pt x="21" y="293"/>
                  </a:cubicBezTo>
                  <a:cubicBezTo>
                    <a:pt x="21" y="439"/>
                    <a:pt x="251" y="543"/>
                    <a:pt x="501" y="543"/>
                  </a:cubicBezTo>
                  <a:cubicBezTo>
                    <a:pt x="772" y="522"/>
                    <a:pt x="981" y="397"/>
                    <a:pt x="981" y="251"/>
                  </a:cubicBezTo>
                  <a:cubicBezTo>
                    <a:pt x="960" y="105"/>
                    <a:pt x="751" y="1"/>
                    <a:pt x="480"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51"/>
            <p:cNvSpPr/>
            <p:nvPr/>
          </p:nvSpPr>
          <p:spPr>
            <a:xfrm>
              <a:off x="3938168" y="3082684"/>
              <a:ext cx="109961" cy="98140"/>
            </a:xfrm>
            <a:custGeom>
              <a:rect b="b" l="l" r="r" t="t"/>
              <a:pathLst>
                <a:path extrusionOk="0" h="4915" w="5507">
                  <a:moveTo>
                    <a:pt x="2744" y="1"/>
                  </a:moveTo>
                  <a:cubicBezTo>
                    <a:pt x="1718" y="1"/>
                    <a:pt x="752" y="649"/>
                    <a:pt x="418" y="1687"/>
                  </a:cubicBezTo>
                  <a:cubicBezTo>
                    <a:pt x="0" y="2980"/>
                    <a:pt x="689" y="4356"/>
                    <a:pt x="1982" y="4795"/>
                  </a:cubicBezTo>
                  <a:cubicBezTo>
                    <a:pt x="2233" y="4876"/>
                    <a:pt x="2487" y="4914"/>
                    <a:pt x="2737" y="4914"/>
                  </a:cubicBezTo>
                  <a:cubicBezTo>
                    <a:pt x="3774" y="4914"/>
                    <a:pt x="4737" y="4251"/>
                    <a:pt x="5090" y="3209"/>
                  </a:cubicBezTo>
                  <a:cubicBezTo>
                    <a:pt x="5507" y="1937"/>
                    <a:pt x="4798" y="540"/>
                    <a:pt x="3504" y="122"/>
                  </a:cubicBezTo>
                  <a:cubicBezTo>
                    <a:pt x="3253" y="40"/>
                    <a:pt x="2997" y="1"/>
                    <a:pt x="274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51"/>
            <p:cNvSpPr/>
            <p:nvPr/>
          </p:nvSpPr>
          <p:spPr>
            <a:xfrm>
              <a:off x="3994396" y="3090811"/>
              <a:ext cx="20007" cy="11142"/>
            </a:xfrm>
            <a:custGeom>
              <a:rect b="b" l="l" r="r" t="t"/>
              <a:pathLst>
                <a:path extrusionOk="0" h="558" w="1002">
                  <a:moveTo>
                    <a:pt x="344" y="0"/>
                  </a:moveTo>
                  <a:cubicBezTo>
                    <a:pt x="182" y="0"/>
                    <a:pt x="50" y="51"/>
                    <a:pt x="21" y="153"/>
                  </a:cubicBezTo>
                  <a:cubicBezTo>
                    <a:pt x="0" y="299"/>
                    <a:pt x="167" y="466"/>
                    <a:pt x="417" y="529"/>
                  </a:cubicBezTo>
                  <a:cubicBezTo>
                    <a:pt x="499" y="548"/>
                    <a:pt x="576" y="557"/>
                    <a:pt x="646" y="557"/>
                  </a:cubicBezTo>
                  <a:cubicBezTo>
                    <a:pt x="809" y="557"/>
                    <a:pt x="930" y="506"/>
                    <a:pt x="960" y="404"/>
                  </a:cubicBezTo>
                  <a:cubicBezTo>
                    <a:pt x="1001" y="258"/>
                    <a:pt x="814" y="91"/>
                    <a:pt x="563" y="28"/>
                  </a:cubicBezTo>
                  <a:cubicBezTo>
                    <a:pt x="488" y="10"/>
                    <a:pt x="413" y="0"/>
                    <a:pt x="344"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51"/>
            <p:cNvSpPr/>
            <p:nvPr/>
          </p:nvSpPr>
          <p:spPr>
            <a:xfrm>
              <a:off x="3790308" y="3062217"/>
              <a:ext cx="97901" cy="97881"/>
            </a:xfrm>
            <a:custGeom>
              <a:rect b="b" l="l" r="r" t="t"/>
              <a:pathLst>
                <a:path extrusionOk="0" h="4902" w="4903">
                  <a:moveTo>
                    <a:pt x="2462" y="0"/>
                  </a:moveTo>
                  <a:cubicBezTo>
                    <a:pt x="1086" y="0"/>
                    <a:pt x="1" y="1085"/>
                    <a:pt x="1" y="2441"/>
                  </a:cubicBezTo>
                  <a:cubicBezTo>
                    <a:pt x="1" y="3796"/>
                    <a:pt x="1106" y="4902"/>
                    <a:pt x="2462" y="4902"/>
                  </a:cubicBezTo>
                  <a:cubicBezTo>
                    <a:pt x="3818" y="4902"/>
                    <a:pt x="4902" y="3796"/>
                    <a:pt x="4902" y="2441"/>
                  </a:cubicBezTo>
                  <a:cubicBezTo>
                    <a:pt x="4902" y="1085"/>
                    <a:pt x="3818" y="0"/>
                    <a:pt x="2462"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51"/>
            <p:cNvSpPr/>
            <p:nvPr/>
          </p:nvSpPr>
          <p:spPr>
            <a:xfrm>
              <a:off x="3829045" y="3068826"/>
              <a:ext cx="19588" cy="10543"/>
            </a:xfrm>
            <a:custGeom>
              <a:rect b="b" l="l" r="r" t="t"/>
              <a:pathLst>
                <a:path extrusionOk="0" h="528" w="981">
                  <a:moveTo>
                    <a:pt x="549" y="0"/>
                  </a:moveTo>
                  <a:cubicBezTo>
                    <a:pt x="526" y="0"/>
                    <a:pt x="504" y="1"/>
                    <a:pt x="480" y="3"/>
                  </a:cubicBezTo>
                  <a:cubicBezTo>
                    <a:pt x="209" y="24"/>
                    <a:pt x="1" y="149"/>
                    <a:pt x="22" y="295"/>
                  </a:cubicBezTo>
                  <a:cubicBezTo>
                    <a:pt x="22" y="428"/>
                    <a:pt x="213" y="527"/>
                    <a:pt x="453" y="527"/>
                  </a:cubicBezTo>
                  <a:cubicBezTo>
                    <a:pt x="476" y="527"/>
                    <a:pt x="499" y="526"/>
                    <a:pt x="522" y="524"/>
                  </a:cubicBezTo>
                  <a:cubicBezTo>
                    <a:pt x="772" y="504"/>
                    <a:pt x="981" y="378"/>
                    <a:pt x="981" y="232"/>
                  </a:cubicBezTo>
                  <a:cubicBezTo>
                    <a:pt x="962" y="99"/>
                    <a:pt x="786" y="0"/>
                    <a:pt x="549"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51"/>
            <p:cNvSpPr/>
            <p:nvPr/>
          </p:nvSpPr>
          <p:spPr>
            <a:xfrm>
              <a:off x="3415898" y="3420813"/>
              <a:ext cx="256163" cy="229047"/>
            </a:xfrm>
            <a:custGeom>
              <a:rect b="b" l="l" r="r" t="t"/>
              <a:pathLst>
                <a:path extrusionOk="0" h="11471" w="12829">
                  <a:moveTo>
                    <a:pt x="6199" y="0"/>
                  </a:moveTo>
                  <a:cubicBezTo>
                    <a:pt x="5246" y="0"/>
                    <a:pt x="4288" y="249"/>
                    <a:pt x="3422" y="771"/>
                  </a:cubicBezTo>
                  <a:cubicBezTo>
                    <a:pt x="793" y="2356"/>
                    <a:pt x="1" y="5861"/>
                    <a:pt x="1649" y="8614"/>
                  </a:cubicBezTo>
                  <a:cubicBezTo>
                    <a:pt x="2753" y="10445"/>
                    <a:pt x="4682" y="11471"/>
                    <a:pt x="6625" y="11471"/>
                  </a:cubicBezTo>
                  <a:cubicBezTo>
                    <a:pt x="7581" y="11471"/>
                    <a:pt x="8541" y="11222"/>
                    <a:pt x="9408" y="10699"/>
                  </a:cubicBezTo>
                  <a:cubicBezTo>
                    <a:pt x="12036" y="9114"/>
                    <a:pt x="12828" y="5610"/>
                    <a:pt x="11160" y="2857"/>
                  </a:cubicBezTo>
                  <a:cubicBezTo>
                    <a:pt x="10055" y="1026"/>
                    <a:pt x="8136" y="0"/>
                    <a:pt x="6199"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51"/>
            <p:cNvSpPr/>
            <p:nvPr/>
          </p:nvSpPr>
          <p:spPr>
            <a:xfrm>
              <a:off x="3488380" y="3477421"/>
              <a:ext cx="114953" cy="113994"/>
            </a:xfrm>
            <a:custGeom>
              <a:rect b="b" l="l" r="r" t="t"/>
              <a:pathLst>
                <a:path extrusionOk="0" h="5709" w="5757">
                  <a:moveTo>
                    <a:pt x="2331" y="1"/>
                  </a:moveTo>
                  <a:cubicBezTo>
                    <a:pt x="1972" y="1"/>
                    <a:pt x="1625" y="88"/>
                    <a:pt x="1314" y="272"/>
                  </a:cubicBezTo>
                  <a:cubicBezTo>
                    <a:pt x="209" y="940"/>
                    <a:pt x="0" y="2650"/>
                    <a:pt x="855" y="4068"/>
                  </a:cubicBezTo>
                  <a:cubicBezTo>
                    <a:pt x="1471" y="5105"/>
                    <a:pt x="2476" y="5708"/>
                    <a:pt x="3403" y="5708"/>
                  </a:cubicBezTo>
                  <a:cubicBezTo>
                    <a:pt x="3764" y="5708"/>
                    <a:pt x="4112" y="5617"/>
                    <a:pt x="4422" y="5424"/>
                  </a:cubicBezTo>
                  <a:cubicBezTo>
                    <a:pt x="5548" y="4757"/>
                    <a:pt x="5757" y="3067"/>
                    <a:pt x="4902" y="1628"/>
                  </a:cubicBezTo>
                  <a:cubicBezTo>
                    <a:pt x="4283" y="601"/>
                    <a:pt x="3270" y="1"/>
                    <a:pt x="2331" y="1"/>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51"/>
            <p:cNvSpPr/>
            <p:nvPr/>
          </p:nvSpPr>
          <p:spPr>
            <a:xfrm>
              <a:off x="3542931" y="3457853"/>
              <a:ext cx="13338" cy="12939"/>
            </a:xfrm>
            <a:custGeom>
              <a:rect b="b" l="l" r="r" t="t"/>
              <a:pathLst>
                <a:path extrusionOk="0" h="648" w="668">
                  <a:moveTo>
                    <a:pt x="334" y="1"/>
                  </a:moveTo>
                  <a:cubicBezTo>
                    <a:pt x="146" y="1"/>
                    <a:pt x="0" y="147"/>
                    <a:pt x="0" y="314"/>
                  </a:cubicBezTo>
                  <a:cubicBezTo>
                    <a:pt x="0" y="501"/>
                    <a:pt x="146" y="647"/>
                    <a:pt x="334" y="647"/>
                  </a:cubicBezTo>
                  <a:cubicBezTo>
                    <a:pt x="522" y="647"/>
                    <a:pt x="668" y="501"/>
                    <a:pt x="668" y="314"/>
                  </a:cubicBezTo>
                  <a:cubicBezTo>
                    <a:pt x="668" y="147"/>
                    <a:pt x="522" y="1"/>
                    <a:pt x="33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51"/>
            <p:cNvSpPr/>
            <p:nvPr/>
          </p:nvSpPr>
          <p:spPr>
            <a:xfrm>
              <a:off x="3567910" y="3470772"/>
              <a:ext cx="13358" cy="13338"/>
            </a:xfrm>
            <a:custGeom>
              <a:rect b="b" l="l" r="r" t="t"/>
              <a:pathLst>
                <a:path extrusionOk="0" h="668" w="669">
                  <a:moveTo>
                    <a:pt x="335" y="0"/>
                  </a:moveTo>
                  <a:cubicBezTo>
                    <a:pt x="147" y="0"/>
                    <a:pt x="1" y="146"/>
                    <a:pt x="1" y="334"/>
                  </a:cubicBezTo>
                  <a:cubicBezTo>
                    <a:pt x="1" y="522"/>
                    <a:pt x="147" y="668"/>
                    <a:pt x="335" y="668"/>
                  </a:cubicBezTo>
                  <a:cubicBezTo>
                    <a:pt x="522" y="668"/>
                    <a:pt x="668" y="522"/>
                    <a:pt x="668" y="334"/>
                  </a:cubicBezTo>
                  <a:cubicBezTo>
                    <a:pt x="668" y="146"/>
                    <a:pt x="522" y="0"/>
                    <a:pt x="335"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51"/>
            <p:cNvSpPr/>
            <p:nvPr/>
          </p:nvSpPr>
          <p:spPr>
            <a:xfrm>
              <a:off x="3587079" y="3489921"/>
              <a:ext cx="13338" cy="13358"/>
            </a:xfrm>
            <a:custGeom>
              <a:rect b="b" l="l" r="r" t="t"/>
              <a:pathLst>
                <a:path extrusionOk="0" h="669" w="668">
                  <a:moveTo>
                    <a:pt x="334" y="1"/>
                  </a:moveTo>
                  <a:cubicBezTo>
                    <a:pt x="146" y="1"/>
                    <a:pt x="0" y="147"/>
                    <a:pt x="0" y="335"/>
                  </a:cubicBezTo>
                  <a:cubicBezTo>
                    <a:pt x="0" y="522"/>
                    <a:pt x="146" y="668"/>
                    <a:pt x="334" y="668"/>
                  </a:cubicBezTo>
                  <a:cubicBezTo>
                    <a:pt x="501" y="668"/>
                    <a:pt x="668" y="522"/>
                    <a:pt x="668" y="335"/>
                  </a:cubicBezTo>
                  <a:cubicBezTo>
                    <a:pt x="668" y="147"/>
                    <a:pt x="501" y="1"/>
                    <a:pt x="33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51"/>
            <p:cNvSpPr/>
            <p:nvPr/>
          </p:nvSpPr>
          <p:spPr>
            <a:xfrm>
              <a:off x="3597901" y="3514082"/>
              <a:ext cx="13358" cy="13358"/>
            </a:xfrm>
            <a:custGeom>
              <a:rect b="b" l="l" r="r" t="t"/>
              <a:pathLst>
                <a:path extrusionOk="0" h="669" w="669">
                  <a:moveTo>
                    <a:pt x="334" y="1"/>
                  </a:moveTo>
                  <a:cubicBezTo>
                    <a:pt x="147" y="1"/>
                    <a:pt x="1" y="147"/>
                    <a:pt x="1" y="334"/>
                  </a:cubicBezTo>
                  <a:cubicBezTo>
                    <a:pt x="1" y="522"/>
                    <a:pt x="147" y="668"/>
                    <a:pt x="334" y="668"/>
                  </a:cubicBezTo>
                  <a:cubicBezTo>
                    <a:pt x="522" y="668"/>
                    <a:pt x="668" y="522"/>
                    <a:pt x="668" y="334"/>
                  </a:cubicBezTo>
                  <a:cubicBezTo>
                    <a:pt x="668" y="147"/>
                    <a:pt x="522" y="1"/>
                    <a:pt x="33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51"/>
            <p:cNvSpPr/>
            <p:nvPr/>
          </p:nvSpPr>
          <p:spPr>
            <a:xfrm>
              <a:off x="3602494" y="3542815"/>
              <a:ext cx="13338" cy="13358"/>
            </a:xfrm>
            <a:custGeom>
              <a:rect b="b" l="l" r="r" t="t"/>
              <a:pathLst>
                <a:path extrusionOk="0" h="669" w="668">
                  <a:moveTo>
                    <a:pt x="334" y="1"/>
                  </a:moveTo>
                  <a:cubicBezTo>
                    <a:pt x="146" y="1"/>
                    <a:pt x="0" y="147"/>
                    <a:pt x="0" y="335"/>
                  </a:cubicBezTo>
                  <a:cubicBezTo>
                    <a:pt x="0" y="522"/>
                    <a:pt x="146" y="668"/>
                    <a:pt x="334" y="668"/>
                  </a:cubicBezTo>
                  <a:cubicBezTo>
                    <a:pt x="522" y="668"/>
                    <a:pt x="668" y="522"/>
                    <a:pt x="668" y="335"/>
                  </a:cubicBezTo>
                  <a:cubicBezTo>
                    <a:pt x="668" y="147"/>
                    <a:pt x="522" y="1"/>
                    <a:pt x="33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51"/>
            <p:cNvSpPr/>
            <p:nvPr/>
          </p:nvSpPr>
          <p:spPr>
            <a:xfrm>
              <a:off x="3600817" y="3568234"/>
              <a:ext cx="12939" cy="13338"/>
            </a:xfrm>
            <a:custGeom>
              <a:rect b="b" l="l" r="r" t="t"/>
              <a:pathLst>
                <a:path extrusionOk="0" h="668" w="648">
                  <a:moveTo>
                    <a:pt x="334" y="0"/>
                  </a:moveTo>
                  <a:cubicBezTo>
                    <a:pt x="147" y="0"/>
                    <a:pt x="1" y="146"/>
                    <a:pt x="1" y="334"/>
                  </a:cubicBezTo>
                  <a:cubicBezTo>
                    <a:pt x="1" y="522"/>
                    <a:pt x="147" y="668"/>
                    <a:pt x="334" y="668"/>
                  </a:cubicBezTo>
                  <a:cubicBezTo>
                    <a:pt x="501" y="668"/>
                    <a:pt x="647" y="522"/>
                    <a:pt x="647" y="334"/>
                  </a:cubicBezTo>
                  <a:cubicBezTo>
                    <a:pt x="647" y="146"/>
                    <a:pt x="501" y="0"/>
                    <a:pt x="334"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51"/>
            <p:cNvSpPr/>
            <p:nvPr/>
          </p:nvSpPr>
          <p:spPr>
            <a:xfrm>
              <a:off x="3587079" y="3588221"/>
              <a:ext cx="13338" cy="13338"/>
            </a:xfrm>
            <a:custGeom>
              <a:rect b="b" l="l" r="r" t="t"/>
              <a:pathLst>
                <a:path extrusionOk="0" h="668" w="668">
                  <a:moveTo>
                    <a:pt x="334" y="0"/>
                  </a:moveTo>
                  <a:cubicBezTo>
                    <a:pt x="146" y="0"/>
                    <a:pt x="0" y="146"/>
                    <a:pt x="0" y="334"/>
                  </a:cubicBezTo>
                  <a:cubicBezTo>
                    <a:pt x="0" y="522"/>
                    <a:pt x="146" y="668"/>
                    <a:pt x="334" y="668"/>
                  </a:cubicBezTo>
                  <a:cubicBezTo>
                    <a:pt x="522" y="668"/>
                    <a:pt x="668" y="522"/>
                    <a:pt x="668" y="334"/>
                  </a:cubicBezTo>
                  <a:cubicBezTo>
                    <a:pt x="668" y="146"/>
                    <a:pt x="522" y="0"/>
                    <a:pt x="334"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51"/>
            <p:cNvSpPr/>
            <p:nvPr/>
          </p:nvSpPr>
          <p:spPr>
            <a:xfrm>
              <a:off x="3513359" y="3459530"/>
              <a:ext cx="13358" cy="13338"/>
            </a:xfrm>
            <a:custGeom>
              <a:rect b="b" l="l" r="r" t="t"/>
              <a:pathLst>
                <a:path extrusionOk="0" h="668" w="669">
                  <a:moveTo>
                    <a:pt x="334" y="0"/>
                  </a:moveTo>
                  <a:cubicBezTo>
                    <a:pt x="147" y="0"/>
                    <a:pt x="1" y="167"/>
                    <a:pt x="1" y="334"/>
                  </a:cubicBezTo>
                  <a:cubicBezTo>
                    <a:pt x="1" y="522"/>
                    <a:pt x="147" y="668"/>
                    <a:pt x="334" y="668"/>
                  </a:cubicBezTo>
                  <a:cubicBezTo>
                    <a:pt x="522" y="668"/>
                    <a:pt x="668" y="522"/>
                    <a:pt x="668" y="334"/>
                  </a:cubicBezTo>
                  <a:cubicBezTo>
                    <a:pt x="668" y="167"/>
                    <a:pt x="522" y="0"/>
                    <a:pt x="334"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51"/>
            <p:cNvSpPr/>
            <p:nvPr/>
          </p:nvSpPr>
          <p:spPr>
            <a:xfrm>
              <a:off x="3531270" y="3602338"/>
              <a:ext cx="13758" cy="13019"/>
            </a:xfrm>
            <a:custGeom>
              <a:rect b="b" l="l" r="r" t="t"/>
              <a:pathLst>
                <a:path extrusionOk="0" h="652" w="689">
                  <a:moveTo>
                    <a:pt x="370" y="0"/>
                  </a:moveTo>
                  <a:cubicBezTo>
                    <a:pt x="358" y="0"/>
                    <a:pt x="346" y="1"/>
                    <a:pt x="334" y="2"/>
                  </a:cubicBezTo>
                  <a:cubicBezTo>
                    <a:pt x="146" y="2"/>
                    <a:pt x="0" y="148"/>
                    <a:pt x="21" y="336"/>
                  </a:cubicBezTo>
                  <a:cubicBezTo>
                    <a:pt x="21" y="512"/>
                    <a:pt x="167" y="651"/>
                    <a:pt x="323" y="651"/>
                  </a:cubicBezTo>
                  <a:cubicBezTo>
                    <a:pt x="334" y="651"/>
                    <a:pt x="344" y="650"/>
                    <a:pt x="355" y="649"/>
                  </a:cubicBezTo>
                  <a:cubicBezTo>
                    <a:pt x="543" y="649"/>
                    <a:pt x="689" y="482"/>
                    <a:pt x="689" y="315"/>
                  </a:cubicBezTo>
                  <a:cubicBezTo>
                    <a:pt x="669" y="140"/>
                    <a:pt x="540" y="0"/>
                    <a:pt x="370"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51"/>
            <p:cNvSpPr/>
            <p:nvPr/>
          </p:nvSpPr>
          <p:spPr>
            <a:xfrm>
              <a:off x="3509186" y="3590717"/>
              <a:ext cx="13778" cy="13378"/>
            </a:xfrm>
            <a:custGeom>
              <a:rect b="b" l="l" r="r" t="t"/>
              <a:pathLst>
                <a:path extrusionOk="0" h="670" w="690">
                  <a:moveTo>
                    <a:pt x="335" y="0"/>
                  </a:moveTo>
                  <a:cubicBezTo>
                    <a:pt x="147" y="21"/>
                    <a:pt x="1" y="167"/>
                    <a:pt x="1" y="355"/>
                  </a:cubicBezTo>
                  <a:cubicBezTo>
                    <a:pt x="21" y="531"/>
                    <a:pt x="150" y="670"/>
                    <a:pt x="320" y="670"/>
                  </a:cubicBezTo>
                  <a:cubicBezTo>
                    <a:pt x="332" y="670"/>
                    <a:pt x="344" y="669"/>
                    <a:pt x="356" y="668"/>
                  </a:cubicBezTo>
                  <a:cubicBezTo>
                    <a:pt x="543" y="668"/>
                    <a:pt x="689" y="501"/>
                    <a:pt x="668" y="334"/>
                  </a:cubicBezTo>
                  <a:cubicBezTo>
                    <a:pt x="668" y="146"/>
                    <a:pt x="502" y="0"/>
                    <a:pt x="335"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51"/>
            <p:cNvSpPr/>
            <p:nvPr/>
          </p:nvSpPr>
          <p:spPr>
            <a:xfrm>
              <a:off x="3489198" y="3572766"/>
              <a:ext cx="13778" cy="13019"/>
            </a:xfrm>
            <a:custGeom>
              <a:rect b="b" l="l" r="r" t="t"/>
              <a:pathLst>
                <a:path extrusionOk="0" h="652" w="690">
                  <a:moveTo>
                    <a:pt x="370" y="1"/>
                  </a:moveTo>
                  <a:cubicBezTo>
                    <a:pt x="358" y="1"/>
                    <a:pt x="347" y="1"/>
                    <a:pt x="335" y="3"/>
                  </a:cubicBezTo>
                  <a:cubicBezTo>
                    <a:pt x="147" y="3"/>
                    <a:pt x="1" y="149"/>
                    <a:pt x="22" y="336"/>
                  </a:cubicBezTo>
                  <a:cubicBezTo>
                    <a:pt x="22" y="512"/>
                    <a:pt x="150" y="651"/>
                    <a:pt x="320" y="651"/>
                  </a:cubicBezTo>
                  <a:cubicBezTo>
                    <a:pt x="332" y="651"/>
                    <a:pt x="343" y="651"/>
                    <a:pt x="355" y="649"/>
                  </a:cubicBezTo>
                  <a:cubicBezTo>
                    <a:pt x="543" y="649"/>
                    <a:pt x="689" y="503"/>
                    <a:pt x="668" y="315"/>
                  </a:cubicBezTo>
                  <a:cubicBezTo>
                    <a:pt x="668" y="140"/>
                    <a:pt x="540" y="1"/>
                    <a:pt x="370"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51"/>
            <p:cNvSpPr/>
            <p:nvPr/>
          </p:nvSpPr>
          <p:spPr>
            <a:xfrm>
              <a:off x="3477537" y="3549065"/>
              <a:ext cx="13358" cy="13358"/>
            </a:xfrm>
            <a:custGeom>
              <a:rect b="b" l="l" r="r" t="t"/>
              <a:pathLst>
                <a:path extrusionOk="0" h="669" w="669">
                  <a:moveTo>
                    <a:pt x="314" y="1"/>
                  </a:moveTo>
                  <a:cubicBezTo>
                    <a:pt x="126" y="1"/>
                    <a:pt x="1" y="168"/>
                    <a:pt x="1" y="334"/>
                  </a:cubicBezTo>
                  <a:cubicBezTo>
                    <a:pt x="1" y="522"/>
                    <a:pt x="168" y="668"/>
                    <a:pt x="335" y="668"/>
                  </a:cubicBezTo>
                  <a:cubicBezTo>
                    <a:pt x="522" y="647"/>
                    <a:pt x="668" y="501"/>
                    <a:pt x="668" y="314"/>
                  </a:cubicBezTo>
                  <a:cubicBezTo>
                    <a:pt x="647" y="126"/>
                    <a:pt x="501" y="1"/>
                    <a:pt x="31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51"/>
            <p:cNvSpPr/>
            <p:nvPr/>
          </p:nvSpPr>
          <p:spPr>
            <a:xfrm>
              <a:off x="3471707" y="3520331"/>
              <a:ext cx="13358" cy="13378"/>
            </a:xfrm>
            <a:custGeom>
              <a:rect b="b" l="l" r="r" t="t"/>
              <a:pathLst>
                <a:path extrusionOk="0" h="670" w="669">
                  <a:moveTo>
                    <a:pt x="314" y="1"/>
                  </a:moveTo>
                  <a:cubicBezTo>
                    <a:pt x="126" y="21"/>
                    <a:pt x="1" y="167"/>
                    <a:pt x="1" y="355"/>
                  </a:cubicBezTo>
                  <a:cubicBezTo>
                    <a:pt x="1" y="531"/>
                    <a:pt x="147" y="670"/>
                    <a:pt x="303" y="670"/>
                  </a:cubicBezTo>
                  <a:cubicBezTo>
                    <a:pt x="313" y="670"/>
                    <a:pt x="324" y="669"/>
                    <a:pt x="335" y="668"/>
                  </a:cubicBezTo>
                  <a:cubicBezTo>
                    <a:pt x="522" y="668"/>
                    <a:pt x="668" y="501"/>
                    <a:pt x="668" y="334"/>
                  </a:cubicBezTo>
                  <a:cubicBezTo>
                    <a:pt x="647" y="147"/>
                    <a:pt x="501" y="1"/>
                    <a:pt x="31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51"/>
            <p:cNvSpPr/>
            <p:nvPr/>
          </p:nvSpPr>
          <p:spPr>
            <a:xfrm>
              <a:off x="3472126" y="3494933"/>
              <a:ext cx="13758" cy="13338"/>
            </a:xfrm>
            <a:custGeom>
              <a:rect b="b" l="l" r="r" t="t"/>
              <a:pathLst>
                <a:path extrusionOk="0" h="668" w="689">
                  <a:moveTo>
                    <a:pt x="334" y="0"/>
                  </a:moveTo>
                  <a:cubicBezTo>
                    <a:pt x="147" y="21"/>
                    <a:pt x="1" y="167"/>
                    <a:pt x="1" y="355"/>
                  </a:cubicBezTo>
                  <a:cubicBezTo>
                    <a:pt x="22" y="543"/>
                    <a:pt x="168" y="668"/>
                    <a:pt x="355" y="668"/>
                  </a:cubicBezTo>
                  <a:cubicBezTo>
                    <a:pt x="543" y="668"/>
                    <a:pt x="689" y="501"/>
                    <a:pt x="668" y="313"/>
                  </a:cubicBezTo>
                  <a:cubicBezTo>
                    <a:pt x="668" y="146"/>
                    <a:pt x="501" y="0"/>
                    <a:pt x="334"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51"/>
            <p:cNvSpPr/>
            <p:nvPr/>
          </p:nvSpPr>
          <p:spPr>
            <a:xfrm>
              <a:off x="3486283" y="3472389"/>
              <a:ext cx="13778" cy="13398"/>
            </a:xfrm>
            <a:custGeom>
              <a:rect b="b" l="l" r="r" t="t"/>
              <a:pathLst>
                <a:path extrusionOk="0" h="671" w="690">
                  <a:moveTo>
                    <a:pt x="370" y="1"/>
                  </a:moveTo>
                  <a:cubicBezTo>
                    <a:pt x="358" y="1"/>
                    <a:pt x="347" y="2"/>
                    <a:pt x="335" y="3"/>
                  </a:cubicBezTo>
                  <a:cubicBezTo>
                    <a:pt x="147" y="3"/>
                    <a:pt x="1" y="170"/>
                    <a:pt x="22" y="337"/>
                  </a:cubicBezTo>
                  <a:cubicBezTo>
                    <a:pt x="22" y="524"/>
                    <a:pt x="168" y="670"/>
                    <a:pt x="355" y="670"/>
                  </a:cubicBezTo>
                  <a:cubicBezTo>
                    <a:pt x="543" y="650"/>
                    <a:pt x="689" y="503"/>
                    <a:pt x="668" y="316"/>
                  </a:cubicBezTo>
                  <a:cubicBezTo>
                    <a:pt x="668" y="140"/>
                    <a:pt x="540" y="1"/>
                    <a:pt x="370"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51"/>
            <p:cNvSpPr/>
            <p:nvPr/>
          </p:nvSpPr>
          <p:spPr>
            <a:xfrm>
              <a:off x="3561261" y="3598624"/>
              <a:ext cx="13338" cy="13358"/>
            </a:xfrm>
            <a:custGeom>
              <a:rect b="b" l="l" r="r" t="t"/>
              <a:pathLst>
                <a:path extrusionOk="0" h="669" w="668">
                  <a:moveTo>
                    <a:pt x="313" y="1"/>
                  </a:moveTo>
                  <a:cubicBezTo>
                    <a:pt x="146" y="1"/>
                    <a:pt x="0" y="168"/>
                    <a:pt x="0" y="355"/>
                  </a:cubicBezTo>
                  <a:cubicBezTo>
                    <a:pt x="21" y="522"/>
                    <a:pt x="167" y="668"/>
                    <a:pt x="355" y="668"/>
                  </a:cubicBezTo>
                  <a:cubicBezTo>
                    <a:pt x="542" y="647"/>
                    <a:pt x="668" y="501"/>
                    <a:pt x="668" y="314"/>
                  </a:cubicBezTo>
                  <a:cubicBezTo>
                    <a:pt x="668" y="147"/>
                    <a:pt x="501" y="1"/>
                    <a:pt x="313"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51"/>
            <p:cNvSpPr/>
            <p:nvPr/>
          </p:nvSpPr>
          <p:spPr>
            <a:xfrm>
              <a:off x="4266353" y="3013077"/>
              <a:ext cx="256143" cy="229047"/>
            </a:xfrm>
            <a:custGeom>
              <a:rect b="b" l="l" r="r" t="t"/>
              <a:pathLst>
                <a:path extrusionOk="0" h="11471" w="12828">
                  <a:moveTo>
                    <a:pt x="6199" y="1"/>
                  </a:moveTo>
                  <a:cubicBezTo>
                    <a:pt x="5245" y="1"/>
                    <a:pt x="4288" y="249"/>
                    <a:pt x="3421" y="772"/>
                  </a:cubicBezTo>
                  <a:cubicBezTo>
                    <a:pt x="793" y="2357"/>
                    <a:pt x="0" y="5861"/>
                    <a:pt x="1648" y="8593"/>
                  </a:cubicBezTo>
                  <a:cubicBezTo>
                    <a:pt x="2753" y="10440"/>
                    <a:pt x="4684" y="11470"/>
                    <a:pt x="6629" y="11470"/>
                  </a:cubicBezTo>
                  <a:cubicBezTo>
                    <a:pt x="7584" y="11470"/>
                    <a:pt x="8542" y="11222"/>
                    <a:pt x="9407" y="10700"/>
                  </a:cubicBezTo>
                  <a:cubicBezTo>
                    <a:pt x="12035" y="9115"/>
                    <a:pt x="12828" y="5611"/>
                    <a:pt x="11180" y="2858"/>
                  </a:cubicBezTo>
                  <a:cubicBezTo>
                    <a:pt x="10062" y="1026"/>
                    <a:pt x="8138" y="1"/>
                    <a:pt x="6199"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51"/>
            <p:cNvSpPr/>
            <p:nvPr/>
          </p:nvSpPr>
          <p:spPr>
            <a:xfrm>
              <a:off x="4338816" y="3069705"/>
              <a:ext cx="114973" cy="113735"/>
            </a:xfrm>
            <a:custGeom>
              <a:rect b="b" l="l" r="r" t="t"/>
              <a:pathLst>
                <a:path extrusionOk="0" h="5696" w="5758">
                  <a:moveTo>
                    <a:pt x="2339" y="0"/>
                  </a:moveTo>
                  <a:cubicBezTo>
                    <a:pt x="1984" y="0"/>
                    <a:pt x="1640" y="88"/>
                    <a:pt x="1335" y="272"/>
                  </a:cubicBezTo>
                  <a:cubicBezTo>
                    <a:pt x="209" y="939"/>
                    <a:pt x="0" y="2650"/>
                    <a:pt x="856" y="4068"/>
                  </a:cubicBezTo>
                  <a:cubicBezTo>
                    <a:pt x="1475" y="5095"/>
                    <a:pt x="2487" y="5695"/>
                    <a:pt x="3427" y="5695"/>
                  </a:cubicBezTo>
                  <a:cubicBezTo>
                    <a:pt x="3785" y="5695"/>
                    <a:pt x="4132" y="5608"/>
                    <a:pt x="4443" y="5424"/>
                  </a:cubicBezTo>
                  <a:cubicBezTo>
                    <a:pt x="5549" y="4756"/>
                    <a:pt x="5757" y="3046"/>
                    <a:pt x="4902" y="1628"/>
                  </a:cubicBezTo>
                  <a:cubicBezTo>
                    <a:pt x="4283" y="601"/>
                    <a:pt x="3270" y="0"/>
                    <a:pt x="2339" y="0"/>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51"/>
            <p:cNvSpPr/>
            <p:nvPr/>
          </p:nvSpPr>
          <p:spPr>
            <a:xfrm>
              <a:off x="4393367" y="3049717"/>
              <a:ext cx="13358" cy="13338"/>
            </a:xfrm>
            <a:custGeom>
              <a:rect b="b" l="l" r="r" t="t"/>
              <a:pathLst>
                <a:path extrusionOk="0" h="668" w="669">
                  <a:moveTo>
                    <a:pt x="335" y="1"/>
                  </a:moveTo>
                  <a:cubicBezTo>
                    <a:pt x="168" y="1"/>
                    <a:pt x="1" y="147"/>
                    <a:pt x="1" y="334"/>
                  </a:cubicBezTo>
                  <a:cubicBezTo>
                    <a:pt x="1" y="522"/>
                    <a:pt x="168" y="668"/>
                    <a:pt x="335" y="668"/>
                  </a:cubicBezTo>
                  <a:cubicBezTo>
                    <a:pt x="522" y="668"/>
                    <a:pt x="668" y="522"/>
                    <a:pt x="668" y="334"/>
                  </a:cubicBezTo>
                  <a:cubicBezTo>
                    <a:pt x="668" y="147"/>
                    <a:pt x="522" y="1"/>
                    <a:pt x="335"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51"/>
            <p:cNvSpPr/>
            <p:nvPr/>
          </p:nvSpPr>
          <p:spPr>
            <a:xfrm>
              <a:off x="4418366" y="3063036"/>
              <a:ext cx="13338" cy="13358"/>
            </a:xfrm>
            <a:custGeom>
              <a:rect b="b" l="l" r="r" t="t"/>
              <a:pathLst>
                <a:path extrusionOk="0" h="669" w="668">
                  <a:moveTo>
                    <a:pt x="334" y="1"/>
                  </a:moveTo>
                  <a:cubicBezTo>
                    <a:pt x="146" y="1"/>
                    <a:pt x="0" y="147"/>
                    <a:pt x="0" y="335"/>
                  </a:cubicBezTo>
                  <a:cubicBezTo>
                    <a:pt x="0" y="522"/>
                    <a:pt x="146" y="668"/>
                    <a:pt x="334" y="668"/>
                  </a:cubicBezTo>
                  <a:cubicBezTo>
                    <a:pt x="522" y="668"/>
                    <a:pt x="668" y="522"/>
                    <a:pt x="668" y="335"/>
                  </a:cubicBezTo>
                  <a:cubicBezTo>
                    <a:pt x="668" y="147"/>
                    <a:pt x="522" y="1"/>
                    <a:pt x="33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51"/>
            <p:cNvSpPr/>
            <p:nvPr/>
          </p:nvSpPr>
          <p:spPr>
            <a:xfrm>
              <a:off x="4437515" y="3082205"/>
              <a:ext cx="13358" cy="13338"/>
            </a:xfrm>
            <a:custGeom>
              <a:rect b="b" l="l" r="r" t="t"/>
              <a:pathLst>
                <a:path extrusionOk="0" h="668" w="669">
                  <a:moveTo>
                    <a:pt x="334" y="0"/>
                  </a:moveTo>
                  <a:cubicBezTo>
                    <a:pt x="147" y="0"/>
                    <a:pt x="1" y="146"/>
                    <a:pt x="1" y="334"/>
                  </a:cubicBezTo>
                  <a:cubicBezTo>
                    <a:pt x="1" y="501"/>
                    <a:pt x="147" y="668"/>
                    <a:pt x="334" y="668"/>
                  </a:cubicBezTo>
                  <a:cubicBezTo>
                    <a:pt x="522" y="668"/>
                    <a:pt x="668" y="501"/>
                    <a:pt x="668" y="334"/>
                  </a:cubicBezTo>
                  <a:cubicBezTo>
                    <a:pt x="668" y="146"/>
                    <a:pt x="522" y="0"/>
                    <a:pt x="334"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51"/>
            <p:cNvSpPr/>
            <p:nvPr/>
          </p:nvSpPr>
          <p:spPr>
            <a:xfrm>
              <a:off x="4448357" y="3106365"/>
              <a:ext cx="13338" cy="13338"/>
            </a:xfrm>
            <a:custGeom>
              <a:rect b="b" l="l" r="r" t="t"/>
              <a:pathLst>
                <a:path extrusionOk="0" h="668" w="668">
                  <a:moveTo>
                    <a:pt x="334" y="0"/>
                  </a:moveTo>
                  <a:cubicBezTo>
                    <a:pt x="146" y="0"/>
                    <a:pt x="0" y="146"/>
                    <a:pt x="0" y="334"/>
                  </a:cubicBezTo>
                  <a:cubicBezTo>
                    <a:pt x="0" y="501"/>
                    <a:pt x="146" y="668"/>
                    <a:pt x="334" y="668"/>
                  </a:cubicBezTo>
                  <a:cubicBezTo>
                    <a:pt x="521" y="668"/>
                    <a:pt x="667" y="501"/>
                    <a:pt x="667" y="334"/>
                  </a:cubicBezTo>
                  <a:cubicBezTo>
                    <a:pt x="667" y="146"/>
                    <a:pt x="521" y="0"/>
                    <a:pt x="334"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51"/>
            <p:cNvSpPr/>
            <p:nvPr/>
          </p:nvSpPr>
          <p:spPr>
            <a:xfrm>
              <a:off x="4452930" y="3135098"/>
              <a:ext cx="13338" cy="13338"/>
            </a:xfrm>
            <a:custGeom>
              <a:rect b="b" l="l" r="r" t="t"/>
              <a:pathLst>
                <a:path extrusionOk="0" h="668" w="668">
                  <a:moveTo>
                    <a:pt x="334" y="0"/>
                  </a:moveTo>
                  <a:cubicBezTo>
                    <a:pt x="146" y="0"/>
                    <a:pt x="0" y="146"/>
                    <a:pt x="0" y="334"/>
                  </a:cubicBezTo>
                  <a:cubicBezTo>
                    <a:pt x="0" y="501"/>
                    <a:pt x="146" y="668"/>
                    <a:pt x="334" y="668"/>
                  </a:cubicBezTo>
                  <a:cubicBezTo>
                    <a:pt x="522" y="668"/>
                    <a:pt x="668" y="501"/>
                    <a:pt x="668" y="334"/>
                  </a:cubicBezTo>
                  <a:cubicBezTo>
                    <a:pt x="668" y="146"/>
                    <a:pt x="522" y="0"/>
                    <a:pt x="334"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51"/>
            <p:cNvSpPr/>
            <p:nvPr/>
          </p:nvSpPr>
          <p:spPr>
            <a:xfrm>
              <a:off x="4451272" y="3160497"/>
              <a:ext cx="13338" cy="13358"/>
            </a:xfrm>
            <a:custGeom>
              <a:rect b="b" l="l" r="r" t="t"/>
              <a:pathLst>
                <a:path extrusionOk="0" h="669" w="668">
                  <a:moveTo>
                    <a:pt x="334" y="1"/>
                  </a:moveTo>
                  <a:cubicBezTo>
                    <a:pt x="146" y="1"/>
                    <a:pt x="0" y="147"/>
                    <a:pt x="0" y="334"/>
                  </a:cubicBezTo>
                  <a:cubicBezTo>
                    <a:pt x="0" y="501"/>
                    <a:pt x="146" y="668"/>
                    <a:pt x="334" y="668"/>
                  </a:cubicBezTo>
                  <a:cubicBezTo>
                    <a:pt x="521" y="668"/>
                    <a:pt x="667" y="501"/>
                    <a:pt x="667" y="334"/>
                  </a:cubicBezTo>
                  <a:cubicBezTo>
                    <a:pt x="667" y="147"/>
                    <a:pt x="521" y="1"/>
                    <a:pt x="33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51"/>
            <p:cNvSpPr/>
            <p:nvPr/>
          </p:nvSpPr>
          <p:spPr>
            <a:xfrm>
              <a:off x="4437934" y="3180485"/>
              <a:ext cx="12939" cy="13358"/>
            </a:xfrm>
            <a:custGeom>
              <a:rect b="b" l="l" r="r" t="t"/>
              <a:pathLst>
                <a:path extrusionOk="0" h="669" w="648">
                  <a:moveTo>
                    <a:pt x="334" y="1"/>
                  </a:moveTo>
                  <a:cubicBezTo>
                    <a:pt x="147" y="1"/>
                    <a:pt x="1" y="147"/>
                    <a:pt x="1" y="335"/>
                  </a:cubicBezTo>
                  <a:cubicBezTo>
                    <a:pt x="1" y="522"/>
                    <a:pt x="147" y="668"/>
                    <a:pt x="334" y="668"/>
                  </a:cubicBezTo>
                  <a:cubicBezTo>
                    <a:pt x="501" y="668"/>
                    <a:pt x="647" y="522"/>
                    <a:pt x="647" y="335"/>
                  </a:cubicBezTo>
                  <a:cubicBezTo>
                    <a:pt x="647" y="147"/>
                    <a:pt x="501" y="1"/>
                    <a:pt x="33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51"/>
            <p:cNvSpPr/>
            <p:nvPr/>
          </p:nvSpPr>
          <p:spPr>
            <a:xfrm>
              <a:off x="4364214" y="3051794"/>
              <a:ext cx="12939" cy="13358"/>
            </a:xfrm>
            <a:custGeom>
              <a:rect b="b" l="l" r="r" t="t"/>
              <a:pathLst>
                <a:path extrusionOk="0" h="669" w="648">
                  <a:moveTo>
                    <a:pt x="314" y="1"/>
                  </a:moveTo>
                  <a:cubicBezTo>
                    <a:pt x="147" y="1"/>
                    <a:pt x="1" y="147"/>
                    <a:pt x="1" y="335"/>
                  </a:cubicBezTo>
                  <a:cubicBezTo>
                    <a:pt x="1" y="522"/>
                    <a:pt x="147" y="668"/>
                    <a:pt x="314" y="668"/>
                  </a:cubicBezTo>
                  <a:cubicBezTo>
                    <a:pt x="501" y="668"/>
                    <a:pt x="647" y="522"/>
                    <a:pt x="647" y="335"/>
                  </a:cubicBezTo>
                  <a:cubicBezTo>
                    <a:pt x="647" y="147"/>
                    <a:pt x="501" y="1"/>
                    <a:pt x="31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51"/>
            <p:cNvSpPr/>
            <p:nvPr/>
          </p:nvSpPr>
          <p:spPr>
            <a:xfrm>
              <a:off x="4382125" y="3194242"/>
              <a:ext cx="13358" cy="13338"/>
            </a:xfrm>
            <a:custGeom>
              <a:rect b="b" l="l" r="r" t="t"/>
              <a:pathLst>
                <a:path extrusionOk="0" h="668" w="669">
                  <a:moveTo>
                    <a:pt x="314" y="0"/>
                  </a:moveTo>
                  <a:cubicBezTo>
                    <a:pt x="147" y="21"/>
                    <a:pt x="1" y="167"/>
                    <a:pt x="1" y="355"/>
                  </a:cubicBezTo>
                  <a:cubicBezTo>
                    <a:pt x="22" y="542"/>
                    <a:pt x="168" y="668"/>
                    <a:pt x="355" y="668"/>
                  </a:cubicBezTo>
                  <a:cubicBezTo>
                    <a:pt x="522" y="668"/>
                    <a:pt x="668" y="501"/>
                    <a:pt x="668" y="313"/>
                  </a:cubicBezTo>
                  <a:cubicBezTo>
                    <a:pt x="647" y="146"/>
                    <a:pt x="501" y="0"/>
                    <a:pt x="314"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51"/>
            <p:cNvSpPr/>
            <p:nvPr/>
          </p:nvSpPr>
          <p:spPr>
            <a:xfrm>
              <a:off x="4359642" y="3182981"/>
              <a:ext cx="13758" cy="13358"/>
            </a:xfrm>
            <a:custGeom>
              <a:rect b="b" l="l" r="r" t="t"/>
              <a:pathLst>
                <a:path extrusionOk="0" h="669" w="689">
                  <a:moveTo>
                    <a:pt x="334" y="1"/>
                  </a:moveTo>
                  <a:cubicBezTo>
                    <a:pt x="146" y="22"/>
                    <a:pt x="0" y="168"/>
                    <a:pt x="21" y="356"/>
                  </a:cubicBezTo>
                  <a:cubicBezTo>
                    <a:pt x="21" y="522"/>
                    <a:pt x="188" y="668"/>
                    <a:pt x="355" y="668"/>
                  </a:cubicBezTo>
                  <a:cubicBezTo>
                    <a:pt x="543" y="648"/>
                    <a:pt x="689" y="502"/>
                    <a:pt x="668" y="314"/>
                  </a:cubicBezTo>
                  <a:cubicBezTo>
                    <a:pt x="668" y="147"/>
                    <a:pt x="522" y="1"/>
                    <a:pt x="33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51"/>
            <p:cNvSpPr/>
            <p:nvPr/>
          </p:nvSpPr>
          <p:spPr>
            <a:xfrm>
              <a:off x="4340073" y="3164670"/>
              <a:ext cx="13338" cy="13378"/>
            </a:xfrm>
            <a:custGeom>
              <a:rect b="b" l="l" r="r" t="t"/>
              <a:pathLst>
                <a:path extrusionOk="0" h="670" w="668">
                  <a:moveTo>
                    <a:pt x="313" y="0"/>
                  </a:moveTo>
                  <a:cubicBezTo>
                    <a:pt x="125" y="21"/>
                    <a:pt x="0" y="167"/>
                    <a:pt x="0" y="355"/>
                  </a:cubicBezTo>
                  <a:cubicBezTo>
                    <a:pt x="0" y="530"/>
                    <a:pt x="146" y="670"/>
                    <a:pt x="319" y="670"/>
                  </a:cubicBezTo>
                  <a:cubicBezTo>
                    <a:pt x="331" y="670"/>
                    <a:pt x="343" y="669"/>
                    <a:pt x="355" y="668"/>
                  </a:cubicBezTo>
                  <a:cubicBezTo>
                    <a:pt x="521" y="668"/>
                    <a:pt x="667" y="501"/>
                    <a:pt x="667" y="334"/>
                  </a:cubicBezTo>
                  <a:cubicBezTo>
                    <a:pt x="647" y="146"/>
                    <a:pt x="501" y="0"/>
                    <a:pt x="313"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51"/>
            <p:cNvSpPr/>
            <p:nvPr/>
          </p:nvSpPr>
          <p:spPr>
            <a:xfrm>
              <a:off x="4327993" y="3141308"/>
              <a:ext cx="13338" cy="12999"/>
            </a:xfrm>
            <a:custGeom>
              <a:rect b="b" l="l" r="r" t="t"/>
              <a:pathLst>
                <a:path extrusionOk="0" h="651" w="668">
                  <a:moveTo>
                    <a:pt x="349" y="0"/>
                  </a:moveTo>
                  <a:cubicBezTo>
                    <a:pt x="337" y="0"/>
                    <a:pt x="325" y="1"/>
                    <a:pt x="313" y="2"/>
                  </a:cubicBezTo>
                  <a:cubicBezTo>
                    <a:pt x="146" y="2"/>
                    <a:pt x="0" y="148"/>
                    <a:pt x="0" y="336"/>
                  </a:cubicBezTo>
                  <a:cubicBezTo>
                    <a:pt x="20" y="512"/>
                    <a:pt x="149" y="651"/>
                    <a:pt x="319" y="651"/>
                  </a:cubicBezTo>
                  <a:cubicBezTo>
                    <a:pt x="331" y="651"/>
                    <a:pt x="343" y="650"/>
                    <a:pt x="355" y="649"/>
                  </a:cubicBezTo>
                  <a:cubicBezTo>
                    <a:pt x="542" y="649"/>
                    <a:pt x="668" y="503"/>
                    <a:pt x="668" y="315"/>
                  </a:cubicBezTo>
                  <a:cubicBezTo>
                    <a:pt x="668" y="139"/>
                    <a:pt x="521" y="0"/>
                    <a:pt x="349"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51"/>
            <p:cNvSpPr/>
            <p:nvPr/>
          </p:nvSpPr>
          <p:spPr>
            <a:xfrm>
              <a:off x="4322163" y="3112615"/>
              <a:ext cx="13338" cy="13338"/>
            </a:xfrm>
            <a:custGeom>
              <a:rect b="b" l="l" r="r" t="t"/>
              <a:pathLst>
                <a:path extrusionOk="0" h="668" w="668">
                  <a:moveTo>
                    <a:pt x="313" y="0"/>
                  </a:moveTo>
                  <a:cubicBezTo>
                    <a:pt x="146" y="21"/>
                    <a:pt x="0" y="167"/>
                    <a:pt x="0" y="355"/>
                  </a:cubicBezTo>
                  <a:cubicBezTo>
                    <a:pt x="21" y="542"/>
                    <a:pt x="167" y="667"/>
                    <a:pt x="355" y="667"/>
                  </a:cubicBezTo>
                  <a:cubicBezTo>
                    <a:pt x="542" y="667"/>
                    <a:pt x="668" y="501"/>
                    <a:pt x="668" y="313"/>
                  </a:cubicBezTo>
                  <a:cubicBezTo>
                    <a:pt x="668" y="146"/>
                    <a:pt x="501" y="0"/>
                    <a:pt x="313"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51"/>
            <p:cNvSpPr/>
            <p:nvPr/>
          </p:nvSpPr>
          <p:spPr>
            <a:xfrm>
              <a:off x="4322582" y="3087196"/>
              <a:ext cx="13758" cy="13358"/>
            </a:xfrm>
            <a:custGeom>
              <a:rect b="b" l="l" r="r" t="t"/>
              <a:pathLst>
                <a:path extrusionOk="0" h="669" w="689">
                  <a:moveTo>
                    <a:pt x="334" y="1"/>
                  </a:moveTo>
                  <a:cubicBezTo>
                    <a:pt x="146" y="1"/>
                    <a:pt x="0" y="168"/>
                    <a:pt x="21" y="355"/>
                  </a:cubicBezTo>
                  <a:cubicBezTo>
                    <a:pt x="21" y="522"/>
                    <a:pt x="188" y="668"/>
                    <a:pt x="355" y="668"/>
                  </a:cubicBezTo>
                  <a:cubicBezTo>
                    <a:pt x="542" y="647"/>
                    <a:pt x="688" y="501"/>
                    <a:pt x="688" y="314"/>
                  </a:cubicBezTo>
                  <a:cubicBezTo>
                    <a:pt x="667" y="126"/>
                    <a:pt x="521" y="1"/>
                    <a:pt x="33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51"/>
            <p:cNvSpPr/>
            <p:nvPr/>
          </p:nvSpPr>
          <p:spPr>
            <a:xfrm>
              <a:off x="4337158" y="3064673"/>
              <a:ext cx="13338" cy="12999"/>
            </a:xfrm>
            <a:custGeom>
              <a:rect b="b" l="l" r="r" t="t"/>
              <a:pathLst>
                <a:path extrusionOk="0" h="651" w="668">
                  <a:moveTo>
                    <a:pt x="348" y="0"/>
                  </a:moveTo>
                  <a:cubicBezTo>
                    <a:pt x="337" y="0"/>
                    <a:pt x="325" y="1"/>
                    <a:pt x="313" y="2"/>
                  </a:cubicBezTo>
                  <a:cubicBezTo>
                    <a:pt x="125" y="2"/>
                    <a:pt x="0" y="148"/>
                    <a:pt x="0" y="336"/>
                  </a:cubicBezTo>
                  <a:cubicBezTo>
                    <a:pt x="0" y="512"/>
                    <a:pt x="146" y="651"/>
                    <a:pt x="302" y="651"/>
                  </a:cubicBezTo>
                  <a:cubicBezTo>
                    <a:pt x="312" y="651"/>
                    <a:pt x="323" y="650"/>
                    <a:pt x="334" y="649"/>
                  </a:cubicBezTo>
                  <a:cubicBezTo>
                    <a:pt x="521" y="649"/>
                    <a:pt x="667" y="503"/>
                    <a:pt x="667" y="315"/>
                  </a:cubicBezTo>
                  <a:cubicBezTo>
                    <a:pt x="648" y="140"/>
                    <a:pt x="519" y="0"/>
                    <a:pt x="348"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51"/>
            <p:cNvSpPr/>
            <p:nvPr/>
          </p:nvSpPr>
          <p:spPr>
            <a:xfrm>
              <a:off x="4411697" y="3190868"/>
              <a:ext cx="13758" cy="13378"/>
            </a:xfrm>
            <a:custGeom>
              <a:rect b="b" l="l" r="r" t="t"/>
              <a:pathLst>
                <a:path extrusionOk="0" h="670" w="689">
                  <a:moveTo>
                    <a:pt x="366" y="0"/>
                  </a:moveTo>
                  <a:cubicBezTo>
                    <a:pt x="356" y="0"/>
                    <a:pt x="345" y="1"/>
                    <a:pt x="334" y="2"/>
                  </a:cubicBezTo>
                  <a:cubicBezTo>
                    <a:pt x="147" y="2"/>
                    <a:pt x="1" y="169"/>
                    <a:pt x="1" y="336"/>
                  </a:cubicBezTo>
                  <a:cubicBezTo>
                    <a:pt x="21" y="524"/>
                    <a:pt x="167" y="670"/>
                    <a:pt x="355" y="670"/>
                  </a:cubicBezTo>
                  <a:cubicBezTo>
                    <a:pt x="543" y="649"/>
                    <a:pt x="689" y="503"/>
                    <a:pt x="668" y="315"/>
                  </a:cubicBezTo>
                  <a:cubicBezTo>
                    <a:pt x="668" y="139"/>
                    <a:pt x="522" y="0"/>
                    <a:pt x="366"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51"/>
            <p:cNvSpPr/>
            <p:nvPr/>
          </p:nvSpPr>
          <p:spPr>
            <a:xfrm>
              <a:off x="4278015" y="3155925"/>
              <a:ext cx="256143" cy="229047"/>
            </a:xfrm>
            <a:custGeom>
              <a:rect b="b" l="l" r="r" t="t"/>
              <a:pathLst>
                <a:path extrusionOk="0" h="11471" w="12828">
                  <a:moveTo>
                    <a:pt x="6199" y="1"/>
                  </a:moveTo>
                  <a:cubicBezTo>
                    <a:pt x="5245" y="1"/>
                    <a:pt x="4288" y="249"/>
                    <a:pt x="3421" y="772"/>
                  </a:cubicBezTo>
                  <a:cubicBezTo>
                    <a:pt x="793" y="2357"/>
                    <a:pt x="0" y="5861"/>
                    <a:pt x="1648" y="8593"/>
                  </a:cubicBezTo>
                  <a:cubicBezTo>
                    <a:pt x="2767" y="10440"/>
                    <a:pt x="4693" y="11470"/>
                    <a:pt x="6633" y="11470"/>
                  </a:cubicBezTo>
                  <a:cubicBezTo>
                    <a:pt x="7586" y="11470"/>
                    <a:pt x="8542" y="11222"/>
                    <a:pt x="9407" y="10700"/>
                  </a:cubicBezTo>
                  <a:cubicBezTo>
                    <a:pt x="12035" y="9115"/>
                    <a:pt x="12828" y="5611"/>
                    <a:pt x="11180" y="2858"/>
                  </a:cubicBezTo>
                  <a:cubicBezTo>
                    <a:pt x="10062" y="1026"/>
                    <a:pt x="8138" y="1"/>
                    <a:pt x="6199"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51"/>
            <p:cNvSpPr/>
            <p:nvPr/>
          </p:nvSpPr>
          <p:spPr>
            <a:xfrm>
              <a:off x="4350477" y="3212552"/>
              <a:ext cx="114973" cy="113735"/>
            </a:xfrm>
            <a:custGeom>
              <a:rect b="b" l="l" r="r" t="t"/>
              <a:pathLst>
                <a:path extrusionOk="0" h="5696" w="5758">
                  <a:moveTo>
                    <a:pt x="2339" y="0"/>
                  </a:moveTo>
                  <a:cubicBezTo>
                    <a:pt x="1984" y="0"/>
                    <a:pt x="1641" y="88"/>
                    <a:pt x="1335" y="272"/>
                  </a:cubicBezTo>
                  <a:cubicBezTo>
                    <a:pt x="209" y="939"/>
                    <a:pt x="0" y="2650"/>
                    <a:pt x="856" y="4068"/>
                  </a:cubicBezTo>
                  <a:cubicBezTo>
                    <a:pt x="1475" y="5095"/>
                    <a:pt x="2487" y="5695"/>
                    <a:pt x="3427" y="5695"/>
                  </a:cubicBezTo>
                  <a:cubicBezTo>
                    <a:pt x="3785" y="5695"/>
                    <a:pt x="4132" y="5608"/>
                    <a:pt x="4443" y="5424"/>
                  </a:cubicBezTo>
                  <a:cubicBezTo>
                    <a:pt x="5549" y="4756"/>
                    <a:pt x="5757" y="3046"/>
                    <a:pt x="4902" y="1628"/>
                  </a:cubicBezTo>
                  <a:cubicBezTo>
                    <a:pt x="4283" y="601"/>
                    <a:pt x="3270" y="0"/>
                    <a:pt x="2339" y="0"/>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51"/>
            <p:cNvSpPr/>
            <p:nvPr/>
          </p:nvSpPr>
          <p:spPr>
            <a:xfrm>
              <a:off x="4405447" y="3192565"/>
              <a:ext cx="12939" cy="13358"/>
            </a:xfrm>
            <a:custGeom>
              <a:rect b="b" l="l" r="r" t="t"/>
              <a:pathLst>
                <a:path extrusionOk="0" h="669" w="648">
                  <a:moveTo>
                    <a:pt x="314" y="1"/>
                  </a:moveTo>
                  <a:cubicBezTo>
                    <a:pt x="147" y="1"/>
                    <a:pt x="1" y="147"/>
                    <a:pt x="1" y="334"/>
                  </a:cubicBezTo>
                  <a:cubicBezTo>
                    <a:pt x="1" y="522"/>
                    <a:pt x="147" y="668"/>
                    <a:pt x="314" y="668"/>
                  </a:cubicBezTo>
                  <a:cubicBezTo>
                    <a:pt x="501" y="668"/>
                    <a:pt x="647" y="522"/>
                    <a:pt x="647" y="334"/>
                  </a:cubicBezTo>
                  <a:cubicBezTo>
                    <a:pt x="647" y="147"/>
                    <a:pt x="501" y="1"/>
                    <a:pt x="31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51"/>
            <p:cNvSpPr/>
            <p:nvPr/>
          </p:nvSpPr>
          <p:spPr>
            <a:xfrm>
              <a:off x="4430027" y="3205903"/>
              <a:ext cx="13338" cy="13338"/>
            </a:xfrm>
            <a:custGeom>
              <a:rect b="b" l="l" r="r" t="t"/>
              <a:pathLst>
                <a:path extrusionOk="0" h="668" w="668">
                  <a:moveTo>
                    <a:pt x="334" y="0"/>
                  </a:moveTo>
                  <a:cubicBezTo>
                    <a:pt x="146" y="0"/>
                    <a:pt x="0" y="146"/>
                    <a:pt x="0" y="334"/>
                  </a:cubicBezTo>
                  <a:cubicBezTo>
                    <a:pt x="0" y="522"/>
                    <a:pt x="146" y="668"/>
                    <a:pt x="334" y="668"/>
                  </a:cubicBezTo>
                  <a:cubicBezTo>
                    <a:pt x="522" y="668"/>
                    <a:pt x="668" y="522"/>
                    <a:pt x="668" y="334"/>
                  </a:cubicBezTo>
                  <a:cubicBezTo>
                    <a:pt x="668" y="146"/>
                    <a:pt x="522" y="0"/>
                    <a:pt x="334"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51"/>
            <p:cNvSpPr/>
            <p:nvPr/>
          </p:nvSpPr>
          <p:spPr>
            <a:xfrm>
              <a:off x="4449176" y="3225052"/>
              <a:ext cx="13358" cy="13338"/>
            </a:xfrm>
            <a:custGeom>
              <a:rect b="b" l="l" r="r" t="t"/>
              <a:pathLst>
                <a:path extrusionOk="0" h="668" w="669">
                  <a:moveTo>
                    <a:pt x="334" y="1"/>
                  </a:moveTo>
                  <a:cubicBezTo>
                    <a:pt x="147" y="1"/>
                    <a:pt x="1" y="147"/>
                    <a:pt x="1" y="334"/>
                  </a:cubicBezTo>
                  <a:cubicBezTo>
                    <a:pt x="1" y="501"/>
                    <a:pt x="147" y="668"/>
                    <a:pt x="334" y="668"/>
                  </a:cubicBezTo>
                  <a:cubicBezTo>
                    <a:pt x="522" y="668"/>
                    <a:pt x="668" y="501"/>
                    <a:pt x="668" y="334"/>
                  </a:cubicBezTo>
                  <a:cubicBezTo>
                    <a:pt x="668" y="147"/>
                    <a:pt x="522" y="1"/>
                    <a:pt x="33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51"/>
            <p:cNvSpPr/>
            <p:nvPr/>
          </p:nvSpPr>
          <p:spPr>
            <a:xfrm>
              <a:off x="4460018" y="3249213"/>
              <a:ext cx="13338" cy="13338"/>
            </a:xfrm>
            <a:custGeom>
              <a:rect b="b" l="l" r="r" t="t"/>
              <a:pathLst>
                <a:path extrusionOk="0" h="668" w="668">
                  <a:moveTo>
                    <a:pt x="334" y="0"/>
                  </a:moveTo>
                  <a:cubicBezTo>
                    <a:pt x="167" y="0"/>
                    <a:pt x="0" y="146"/>
                    <a:pt x="0" y="334"/>
                  </a:cubicBezTo>
                  <a:cubicBezTo>
                    <a:pt x="0" y="501"/>
                    <a:pt x="167" y="668"/>
                    <a:pt x="334" y="668"/>
                  </a:cubicBezTo>
                  <a:cubicBezTo>
                    <a:pt x="521" y="668"/>
                    <a:pt x="667" y="501"/>
                    <a:pt x="667" y="334"/>
                  </a:cubicBezTo>
                  <a:cubicBezTo>
                    <a:pt x="667" y="146"/>
                    <a:pt x="521" y="0"/>
                    <a:pt x="334"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51"/>
            <p:cNvSpPr/>
            <p:nvPr/>
          </p:nvSpPr>
          <p:spPr>
            <a:xfrm>
              <a:off x="4464591" y="3277946"/>
              <a:ext cx="13338" cy="13338"/>
            </a:xfrm>
            <a:custGeom>
              <a:rect b="b" l="l" r="r" t="t"/>
              <a:pathLst>
                <a:path extrusionOk="0" h="668" w="668">
                  <a:moveTo>
                    <a:pt x="334" y="0"/>
                  </a:moveTo>
                  <a:cubicBezTo>
                    <a:pt x="167" y="0"/>
                    <a:pt x="0" y="146"/>
                    <a:pt x="0" y="334"/>
                  </a:cubicBezTo>
                  <a:cubicBezTo>
                    <a:pt x="0" y="501"/>
                    <a:pt x="167" y="668"/>
                    <a:pt x="334" y="668"/>
                  </a:cubicBezTo>
                  <a:cubicBezTo>
                    <a:pt x="522" y="668"/>
                    <a:pt x="668" y="501"/>
                    <a:pt x="668" y="334"/>
                  </a:cubicBezTo>
                  <a:cubicBezTo>
                    <a:pt x="668" y="146"/>
                    <a:pt x="522" y="0"/>
                    <a:pt x="334"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51"/>
            <p:cNvSpPr/>
            <p:nvPr/>
          </p:nvSpPr>
          <p:spPr>
            <a:xfrm>
              <a:off x="4462934" y="3303345"/>
              <a:ext cx="13338" cy="13358"/>
            </a:xfrm>
            <a:custGeom>
              <a:rect b="b" l="l" r="r" t="t"/>
              <a:pathLst>
                <a:path extrusionOk="0" h="669" w="668">
                  <a:moveTo>
                    <a:pt x="334" y="1"/>
                  </a:moveTo>
                  <a:cubicBezTo>
                    <a:pt x="146" y="1"/>
                    <a:pt x="0" y="147"/>
                    <a:pt x="0" y="334"/>
                  </a:cubicBezTo>
                  <a:cubicBezTo>
                    <a:pt x="0" y="522"/>
                    <a:pt x="146" y="668"/>
                    <a:pt x="334" y="668"/>
                  </a:cubicBezTo>
                  <a:cubicBezTo>
                    <a:pt x="521" y="668"/>
                    <a:pt x="667" y="522"/>
                    <a:pt x="667" y="334"/>
                  </a:cubicBezTo>
                  <a:cubicBezTo>
                    <a:pt x="667" y="147"/>
                    <a:pt x="521" y="1"/>
                    <a:pt x="33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51"/>
            <p:cNvSpPr/>
            <p:nvPr/>
          </p:nvSpPr>
          <p:spPr>
            <a:xfrm>
              <a:off x="4449595" y="3323332"/>
              <a:ext cx="13358" cy="13358"/>
            </a:xfrm>
            <a:custGeom>
              <a:rect b="b" l="l" r="r" t="t"/>
              <a:pathLst>
                <a:path extrusionOk="0" h="669" w="669">
                  <a:moveTo>
                    <a:pt x="334" y="1"/>
                  </a:moveTo>
                  <a:cubicBezTo>
                    <a:pt x="147" y="1"/>
                    <a:pt x="1" y="147"/>
                    <a:pt x="1" y="335"/>
                  </a:cubicBezTo>
                  <a:cubicBezTo>
                    <a:pt x="1" y="522"/>
                    <a:pt x="147" y="668"/>
                    <a:pt x="334" y="668"/>
                  </a:cubicBezTo>
                  <a:cubicBezTo>
                    <a:pt x="501" y="668"/>
                    <a:pt x="668" y="522"/>
                    <a:pt x="668" y="335"/>
                  </a:cubicBezTo>
                  <a:cubicBezTo>
                    <a:pt x="668" y="147"/>
                    <a:pt x="501" y="1"/>
                    <a:pt x="33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51"/>
            <p:cNvSpPr/>
            <p:nvPr/>
          </p:nvSpPr>
          <p:spPr>
            <a:xfrm>
              <a:off x="4375875" y="3194642"/>
              <a:ext cx="12939" cy="13358"/>
            </a:xfrm>
            <a:custGeom>
              <a:rect b="b" l="l" r="r" t="t"/>
              <a:pathLst>
                <a:path extrusionOk="0" h="669" w="648">
                  <a:moveTo>
                    <a:pt x="314" y="1"/>
                  </a:moveTo>
                  <a:cubicBezTo>
                    <a:pt x="147" y="1"/>
                    <a:pt x="1" y="147"/>
                    <a:pt x="1" y="335"/>
                  </a:cubicBezTo>
                  <a:cubicBezTo>
                    <a:pt x="1" y="522"/>
                    <a:pt x="147" y="668"/>
                    <a:pt x="314" y="668"/>
                  </a:cubicBezTo>
                  <a:cubicBezTo>
                    <a:pt x="501" y="668"/>
                    <a:pt x="647" y="522"/>
                    <a:pt x="647" y="335"/>
                  </a:cubicBezTo>
                  <a:cubicBezTo>
                    <a:pt x="647" y="147"/>
                    <a:pt x="501" y="1"/>
                    <a:pt x="31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51"/>
            <p:cNvSpPr/>
            <p:nvPr/>
          </p:nvSpPr>
          <p:spPr>
            <a:xfrm>
              <a:off x="4393786" y="3337090"/>
              <a:ext cx="13358" cy="13338"/>
            </a:xfrm>
            <a:custGeom>
              <a:rect b="b" l="l" r="r" t="t"/>
              <a:pathLst>
                <a:path extrusionOk="0" h="668" w="669">
                  <a:moveTo>
                    <a:pt x="314" y="0"/>
                  </a:moveTo>
                  <a:cubicBezTo>
                    <a:pt x="147" y="21"/>
                    <a:pt x="1" y="167"/>
                    <a:pt x="1" y="355"/>
                  </a:cubicBezTo>
                  <a:cubicBezTo>
                    <a:pt x="22" y="543"/>
                    <a:pt x="168" y="668"/>
                    <a:pt x="355" y="668"/>
                  </a:cubicBezTo>
                  <a:cubicBezTo>
                    <a:pt x="543" y="668"/>
                    <a:pt x="668" y="501"/>
                    <a:pt x="668" y="313"/>
                  </a:cubicBezTo>
                  <a:cubicBezTo>
                    <a:pt x="668" y="146"/>
                    <a:pt x="501" y="0"/>
                    <a:pt x="314"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51"/>
            <p:cNvSpPr/>
            <p:nvPr/>
          </p:nvSpPr>
          <p:spPr>
            <a:xfrm>
              <a:off x="4371303" y="3325848"/>
              <a:ext cx="13758" cy="13338"/>
            </a:xfrm>
            <a:custGeom>
              <a:rect b="b" l="l" r="r" t="t"/>
              <a:pathLst>
                <a:path extrusionOk="0" h="668" w="689">
                  <a:moveTo>
                    <a:pt x="334" y="0"/>
                  </a:moveTo>
                  <a:cubicBezTo>
                    <a:pt x="146" y="21"/>
                    <a:pt x="0" y="167"/>
                    <a:pt x="21" y="355"/>
                  </a:cubicBezTo>
                  <a:cubicBezTo>
                    <a:pt x="21" y="522"/>
                    <a:pt x="188" y="668"/>
                    <a:pt x="355" y="668"/>
                  </a:cubicBezTo>
                  <a:cubicBezTo>
                    <a:pt x="543" y="668"/>
                    <a:pt x="689" y="501"/>
                    <a:pt x="689" y="313"/>
                  </a:cubicBezTo>
                  <a:cubicBezTo>
                    <a:pt x="668" y="146"/>
                    <a:pt x="522" y="0"/>
                    <a:pt x="334"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51"/>
            <p:cNvSpPr/>
            <p:nvPr/>
          </p:nvSpPr>
          <p:spPr>
            <a:xfrm>
              <a:off x="4351735" y="3307518"/>
              <a:ext cx="13338" cy="13378"/>
            </a:xfrm>
            <a:custGeom>
              <a:rect b="b" l="l" r="r" t="t"/>
              <a:pathLst>
                <a:path extrusionOk="0" h="670" w="668">
                  <a:moveTo>
                    <a:pt x="313" y="0"/>
                  </a:moveTo>
                  <a:cubicBezTo>
                    <a:pt x="146" y="21"/>
                    <a:pt x="0" y="167"/>
                    <a:pt x="0" y="355"/>
                  </a:cubicBezTo>
                  <a:cubicBezTo>
                    <a:pt x="0" y="531"/>
                    <a:pt x="146" y="670"/>
                    <a:pt x="319" y="670"/>
                  </a:cubicBezTo>
                  <a:cubicBezTo>
                    <a:pt x="331" y="670"/>
                    <a:pt x="343" y="669"/>
                    <a:pt x="355" y="668"/>
                  </a:cubicBezTo>
                  <a:cubicBezTo>
                    <a:pt x="521" y="668"/>
                    <a:pt x="667" y="501"/>
                    <a:pt x="667" y="334"/>
                  </a:cubicBezTo>
                  <a:cubicBezTo>
                    <a:pt x="647" y="146"/>
                    <a:pt x="501" y="0"/>
                    <a:pt x="313"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51"/>
            <p:cNvSpPr/>
            <p:nvPr/>
          </p:nvSpPr>
          <p:spPr>
            <a:xfrm>
              <a:off x="4339654" y="3284156"/>
              <a:ext cx="13338" cy="12999"/>
            </a:xfrm>
            <a:custGeom>
              <a:rect b="b" l="l" r="r" t="t"/>
              <a:pathLst>
                <a:path extrusionOk="0" h="651" w="668">
                  <a:moveTo>
                    <a:pt x="366" y="0"/>
                  </a:moveTo>
                  <a:cubicBezTo>
                    <a:pt x="355" y="0"/>
                    <a:pt x="345" y="1"/>
                    <a:pt x="334" y="2"/>
                  </a:cubicBezTo>
                  <a:cubicBezTo>
                    <a:pt x="146" y="2"/>
                    <a:pt x="0" y="148"/>
                    <a:pt x="0" y="336"/>
                  </a:cubicBezTo>
                  <a:cubicBezTo>
                    <a:pt x="20" y="512"/>
                    <a:pt x="149" y="651"/>
                    <a:pt x="319" y="651"/>
                  </a:cubicBezTo>
                  <a:cubicBezTo>
                    <a:pt x="331" y="651"/>
                    <a:pt x="343" y="650"/>
                    <a:pt x="355" y="649"/>
                  </a:cubicBezTo>
                  <a:cubicBezTo>
                    <a:pt x="542" y="649"/>
                    <a:pt x="668" y="503"/>
                    <a:pt x="668" y="315"/>
                  </a:cubicBezTo>
                  <a:cubicBezTo>
                    <a:pt x="668" y="139"/>
                    <a:pt x="521" y="0"/>
                    <a:pt x="366"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51"/>
            <p:cNvSpPr/>
            <p:nvPr/>
          </p:nvSpPr>
          <p:spPr>
            <a:xfrm>
              <a:off x="4333824" y="3255463"/>
              <a:ext cx="13338" cy="13338"/>
            </a:xfrm>
            <a:custGeom>
              <a:rect b="b" l="l" r="r" t="t"/>
              <a:pathLst>
                <a:path extrusionOk="0" h="668" w="668">
                  <a:moveTo>
                    <a:pt x="334" y="0"/>
                  </a:moveTo>
                  <a:cubicBezTo>
                    <a:pt x="146" y="21"/>
                    <a:pt x="0" y="167"/>
                    <a:pt x="0" y="355"/>
                  </a:cubicBezTo>
                  <a:cubicBezTo>
                    <a:pt x="21" y="542"/>
                    <a:pt x="167" y="668"/>
                    <a:pt x="355" y="668"/>
                  </a:cubicBezTo>
                  <a:cubicBezTo>
                    <a:pt x="542" y="668"/>
                    <a:pt x="668" y="501"/>
                    <a:pt x="668" y="313"/>
                  </a:cubicBezTo>
                  <a:cubicBezTo>
                    <a:pt x="668" y="146"/>
                    <a:pt x="501" y="0"/>
                    <a:pt x="334"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51"/>
            <p:cNvSpPr/>
            <p:nvPr/>
          </p:nvSpPr>
          <p:spPr>
            <a:xfrm>
              <a:off x="4334642" y="3230044"/>
              <a:ext cx="13358" cy="13358"/>
            </a:xfrm>
            <a:custGeom>
              <a:rect b="b" l="l" r="r" t="t"/>
              <a:pathLst>
                <a:path extrusionOk="0" h="669" w="669">
                  <a:moveTo>
                    <a:pt x="314" y="1"/>
                  </a:moveTo>
                  <a:cubicBezTo>
                    <a:pt x="126" y="1"/>
                    <a:pt x="1" y="168"/>
                    <a:pt x="1" y="355"/>
                  </a:cubicBezTo>
                  <a:cubicBezTo>
                    <a:pt x="1" y="522"/>
                    <a:pt x="168" y="668"/>
                    <a:pt x="335" y="668"/>
                  </a:cubicBezTo>
                  <a:cubicBezTo>
                    <a:pt x="522" y="647"/>
                    <a:pt x="668" y="501"/>
                    <a:pt x="668" y="314"/>
                  </a:cubicBezTo>
                  <a:cubicBezTo>
                    <a:pt x="647" y="126"/>
                    <a:pt x="501" y="1"/>
                    <a:pt x="31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51"/>
            <p:cNvSpPr/>
            <p:nvPr/>
          </p:nvSpPr>
          <p:spPr>
            <a:xfrm>
              <a:off x="4348819" y="3207521"/>
              <a:ext cx="13338" cy="13019"/>
            </a:xfrm>
            <a:custGeom>
              <a:rect b="b" l="l" r="r" t="t"/>
              <a:pathLst>
                <a:path extrusionOk="0" h="652" w="668">
                  <a:moveTo>
                    <a:pt x="348" y="1"/>
                  </a:moveTo>
                  <a:cubicBezTo>
                    <a:pt x="337" y="1"/>
                    <a:pt x="325" y="1"/>
                    <a:pt x="313" y="3"/>
                  </a:cubicBezTo>
                  <a:cubicBezTo>
                    <a:pt x="125" y="3"/>
                    <a:pt x="0" y="149"/>
                    <a:pt x="0" y="336"/>
                  </a:cubicBezTo>
                  <a:cubicBezTo>
                    <a:pt x="0" y="512"/>
                    <a:pt x="146" y="651"/>
                    <a:pt x="319" y="651"/>
                  </a:cubicBezTo>
                  <a:cubicBezTo>
                    <a:pt x="331" y="651"/>
                    <a:pt x="343" y="650"/>
                    <a:pt x="355" y="649"/>
                  </a:cubicBezTo>
                  <a:cubicBezTo>
                    <a:pt x="521" y="649"/>
                    <a:pt x="667" y="503"/>
                    <a:pt x="667" y="315"/>
                  </a:cubicBezTo>
                  <a:cubicBezTo>
                    <a:pt x="648" y="140"/>
                    <a:pt x="519" y="1"/>
                    <a:pt x="348"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51"/>
            <p:cNvSpPr/>
            <p:nvPr/>
          </p:nvSpPr>
          <p:spPr>
            <a:xfrm>
              <a:off x="4423358" y="3333715"/>
              <a:ext cx="13758" cy="13378"/>
            </a:xfrm>
            <a:custGeom>
              <a:rect b="b" l="l" r="r" t="t"/>
              <a:pathLst>
                <a:path extrusionOk="0" h="670" w="689">
                  <a:moveTo>
                    <a:pt x="370" y="0"/>
                  </a:moveTo>
                  <a:cubicBezTo>
                    <a:pt x="358" y="0"/>
                    <a:pt x="346" y="1"/>
                    <a:pt x="334" y="2"/>
                  </a:cubicBezTo>
                  <a:cubicBezTo>
                    <a:pt x="147" y="2"/>
                    <a:pt x="1" y="169"/>
                    <a:pt x="21" y="336"/>
                  </a:cubicBezTo>
                  <a:cubicBezTo>
                    <a:pt x="21" y="524"/>
                    <a:pt x="167" y="670"/>
                    <a:pt x="355" y="670"/>
                  </a:cubicBezTo>
                  <a:cubicBezTo>
                    <a:pt x="543" y="649"/>
                    <a:pt x="689" y="503"/>
                    <a:pt x="668" y="315"/>
                  </a:cubicBezTo>
                  <a:cubicBezTo>
                    <a:pt x="668" y="140"/>
                    <a:pt x="540" y="0"/>
                    <a:pt x="370"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51"/>
            <p:cNvSpPr/>
            <p:nvPr/>
          </p:nvSpPr>
          <p:spPr>
            <a:xfrm>
              <a:off x="4283426" y="3313368"/>
              <a:ext cx="256143" cy="229027"/>
            </a:xfrm>
            <a:custGeom>
              <a:rect b="b" l="l" r="r" t="t"/>
              <a:pathLst>
                <a:path extrusionOk="0" h="11470" w="12828">
                  <a:moveTo>
                    <a:pt x="6204" y="0"/>
                  </a:moveTo>
                  <a:cubicBezTo>
                    <a:pt x="5247" y="0"/>
                    <a:pt x="4288" y="248"/>
                    <a:pt x="3421" y="771"/>
                  </a:cubicBezTo>
                  <a:cubicBezTo>
                    <a:pt x="793" y="2356"/>
                    <a:pt x="0" y="5860"/>
                    <a:pt x="1669" y="8593"/>
                  </a:cubicBezTo>
                  <a:cubicBezTo>
                    <a:pt x="2774" y="10439"/>
                    <a:pt x="4696" y="11470"/>
                    <a:pt x="6634" y="11470"/>
                  </a:cubicBezTo>
                  <a:cubicBezTo>
                    <a:pt x="7586" y="11470"/>
                    <a:pt x="8542" y="11221"/>
                    <a:pt x="9407" y="10699"/>
                  </a:cubicBezTo>
                  <a:cubicBezTo>
                    <a:pt x="12035" y="9114"/>
                    <a:pt x="12828" y="5610"/>
                    <a:pt x="11180" y="2857"/>
                  </a:cubicBezTo>
                  <a:cubicBezTo>
                    <a:pt x="10076" y="1026"/>
                    <a:pt x="8147" y="0"/>
                    <a:pt x="6204"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51"/>
            <p:cNvSpPr/>
            <p:nvPr/>
          </p:nvSpPr>
          <p:spPr>
            <a:xfrm>
              <a:off x="4355888" y="3369976"/>
              <a:ext cx="115392" cy="113915"/>
            </a:xfrm>
            <a:custGeom>
              <a:rect b="b" l="l" r="r" t="t"/>
              <a:pathLst>
                <a:path extrusionOk="0" h="5705" w="5779">
                  <a:moveTo>
                    <a:pt x="2339" y="1"/>
                  </a:moveTo>
                  <a:cubicBezTo>
                    <a:pt x="1984" y="1"/>
                    <a:pt x="1641" y="88"/>
                    <a:pt x="1336" y="272"/>
                  </a:cubicBezTo>
                  <a:cubicBezTo>
                    <a:pt x="209" y="940"/>
                    <a:pt x="1" y="2650"/>
                    <a:pt x="877" y="4068"/>
                  </a:cubicBezTo>
                  <a:cubicBezTo>
                    <a:pt x="1495" y="5093"/>
                    <a:pt x="2505" y="5705"/>
                    <a:pt x="3435" y="5705"/>
                  </a:cubicBezTo>
                  <a:cubicBezTo>
                    <a:pt x="3792" y="5705"/>
                    <a:pt x="4137" y="5615"/>
                    <a:pt x="4443" y="5424"/>
                  </a:cubicBezTo>
                  <a:cubicBezTo>
                    <a:pt x="5570" y="4756"/>
                    <a:pt x="5778" y="3046"/>
                    <a:pt x="4902" y="1628"/>
                  </a:cubicBezTo>
                  <a:cubicBezTo>
                    <a:pt x="4283" y="601"/>
                    <a:pt x="3270" y="1"/>
                    <a:pt x="2339" y="1"/>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51"/>
            <p:cNvSpPr/>
            <p:nvPr/>
          </p:nvSpPr>
          <p:spPr>
            <a:xfrm>
              <a:off x="4410858" y="3349989"/>
              <a:ext cx="13358" cy="13358"/>
            </a:xfrm>
            <a:custGeom>
              <a:rect b="b" l="l" r="r" t="t"/>
              <a:pathLst>
                <a:path extrusionOk="0" h="669" w="669">
                  <a:moveTo>
                    <a:pt x="335" y="1"/>
                  </a:moveTo>
                  <a:cubicBezTo>
                    <a:pt x="147" y="1"/>
                    <a:pt x="1" y="147"/>
                    <a:pt x="1" y="335"/>
                  </a:cubicBezTo>
                  <a:cubicBezTo>
                    <a:pt x="1" y="522"/>
                    <a:pt x="147" y="668"/>
                    <a:pt x="335" y="668"/>
                  </a:cubicBezTo>
                  <a:cubicBezTo>
                    <a:pt x="501" y="668"/>
                    <a:pt x="668" y="522"/>
                    <a:pt x="668" y="335"/>
                  </a:cubicBezTo>
                  <a:cubicBezTo>
                    <a:pt x="668" y="147"/>
                    <a:pt x="501" y="1"/>
                    <a:pt x="335"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51"/>
            <p:cNvSpPr/>
            <p:nvPr/>
          </p:nvSpPr>
          <p:spPr>
            <a:xfrm>
              <a:off x="4435858" y="3363327"/>
              <a:ext cx="12919" cy="13338"/>
            </a:xfrm>
            <a:custGeom>
              <a:rect b="b" l="l" r="r" t="t"/>
              <a:pathLst>
                <a:path extrusionOk="0" h="668" w="647">
                  <a:moveTo>
                    <a:pt x="334" y="0"/>
                  </a:moveTo>
                  <a:cubicBezTo>
                    <a:pt x="146" y="0"/>
                    <a:pt x="0" y="146"/>
                    <a:pt x="0" y="334"/>
                  </a:cubicBezTo>
                  <a:cubicBezTo>
                    <a:pt x="0" y="522"/>
                    <a:pt x="146" y="668"/>
                    <a:pt x="334" y="668"/>
                  </a:cubicBezTo>
                  <a:cubicBezTo>
                    <a:pt x="501" y="668"/>
                    <a:pt x="647" y="522"/>
                    <a:pt x="647" y="334"/>
                  </a:cubicBezTo>
                  <a:cubicBezTo>
                    <a:pt x="647" y="146"/>
                    <a:pt x="501" y="0"/>
                    <a:pt x="334"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51"/>
            <p:cNvSpPr/>
            <p:nvPr/>
          </p:nvSpPr>
          <p:spPr>
            <a:xfrm>
              <a:off x="4454587" y="3382476"/>
              <a:ext cx="13358" cy="13358"/>
            </a:xfrm>
            <a:custGeom>
              <a:rect b="b" l="l" r="r" t="t"/>
              <a:pathLst>
                <a:path extrusionOk="0" h="669" w="669">
                  <a:moveTo>
                    <a:pt x="335" y="1"/>
                  </a:moveTo>
                  <a:cubicBezTo>
                    <a:pt x="168" y="1"/>
                    <a:pt x="1" y="147"/>
                    <a:pt x="1" y="334"/>
                  </a:cubicBezTo>
                  <a:cubicBezTo>
                    <a:pt x="1" y="522"/>
                    <a:pt x="168" y="668"/>
                    <a:pt x="335" y="668"/>
                  </a:cubicBezTo>
                  <a:cubicBezTo>
                    <a:pt x="522" y="668"/>
                    <a:pt x="668" y="522"/>
                    <a:pt x="668" y="334"/>
                  </a:cubicBezTo>
                  <a:cubicBezTo>
                    <a:pt x="668" y="147"/>
                    <a:pt x="522" y="1"/>
                    <a:pt x="335"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51"/>
            <p:cNvSpPr/>
            <p:nvPr/>
          </p:nvSpPr>
          <p:spPr>
            <a:xfrm>
              <a:off x="4465849" y="3406637"/>
              <a:ext cx="12919" cy="13338"/>
            </a:xfrm>
            <a:custGeom>
              <a:rect b="b" l="l" r="r" t="t"/>
              <a:pathLst>
                <a:path extrusionOk="0" h="668" w="647">
                  <a:moveTo>
                    <a:pt x="334" y="0"/>
                  </a:moveTo>
                  <a:cubicBezTo>
                    <a:pt x="146" y="0"/>
                    <a:pt x="0" y="146"/>
                    <a:pt x="0" y="334"/>
                  </a:cubicBezTo>
                  <a:cubicBezTo>
                    <a:pt x="0" y="522"/>
                    <a:pt x="146" y="668"/>
                    <a:pt x="334" y="668"/>
                  </a:cubicBezTo>
                  <a:cubicBezTo>
                    <a:pt x="501" y="668"/>
                    <a:pt x="647" y="522"/>
                    <a:pt x="647" y="334"/>
                  </a:cubicBezTo>
                  <a:cubicBezTo>
                    <a:pt x="647" y="146"/>
                    <a:pt x="501" y="0"/>
                    <a:pt x="334"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51"/>
            <p:cNvSpPr/>
            <p:nvPr/>
          </p:nvSpPr>
          <p:spPr>
            <a:xfrm>
              <a:off x="4470421" y="3435370"/>
              <a:ext cx="12939" cy="13358"/>
            </a:xfrm>
            <a:custGeom>
              <a:rect b="b" l="l" r="r" t="t"/>
              <a:pathLst>
                <a:path extrusionOk="0" h="669" w="648">
                  <a:moveTo>
                    <a:pt x="334" y="1"/>
                  </a:moveTo>
                  <a:cubicBezTo>
                    <a:pt x="146" y="1"/>
                    <a:pt x="0" y="147"/>
                    <a:pt x="0" y="334"/>
                  </a:cubicBezTo>
                  <a:cubicBezTo>
                    <a:pt x="0" y="522"/>
                    <a:pt x="146" y="668"/>
                    <a:pt x="334" y="668"/>
                  </a:cubicBezTo>
                  <a:cubicBezTo>
                    <a:pt x="501" y="668"/>
                    <a:pt x="647" y="522"/>
                    <a:pt x="647" y="334"/>
                  </a:cubicBezTo>
                  <a:cubicBezTo>
                    <a:pt x="647" y="147"/>
                    <a:pt x="501" y="1"/>
                    <a:pt x="33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51"/>
            <p:cNvSpPr/>
            <p:nvPr/>
          </p:nvSpPr>
          <p:spPr>
            <a:xfrm>
              <a:off x="4468345" y="3460768"/>
              <a:ext cx="13338" cy="13358"/>
            </a:xfrm>
            <a:custGeom>
              <a:rect b="b" l="l" r="r" t="t"/>
              <a:pathLst>
                <a:path extrusionOk="0" h="669" w="668">
                  <a:moveTo>
                    <a:pt x="334" y="1"/>
                  </a:moveTo>
                  <a:cubicBezTo>
                    <a:pt x="167" y="1"/>
                    <a:pt x="0" y="147"/>
                    <a:pt x="0" y="335"/>
                  </a:cubicBezTo>
                  <a:cubicBezTo>
                    <a:pt x="0" y="522"/>
                    <a:pt x="167" y="668"/>
                    <a:pt x="334" y="668"/>
                  </a:cubicBezTo>
                  <a:cubicBezTo>
                    <a:pt x="522" y="668"/>
                    <a:pt x="668" y="522"/>
                    <a:pt x="668" y="335"/>
                  </a:cubicBezTo>
                  <a:cubicBezTo>
                    <a:pt x="668" y="147"/>
                    <a:pt x="522" y="1"/>
                    <a:pt x="334"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51"/>
            <p:cNvSpPr/>
            <p:nvPr/>
          </p:nvSpPr>
          <p:spPr>
            <a:xfrm>
              <a:off x="4455006" y="3480776"/>
              <a:ext cx="13358" cy="13338"/>
            </a:xfrm>
            <a:custGeom>
              <a:rect b="b" l="l" r="r" t="t"/>
              <a:pathLst>
                <a:path extrusionOk="0" h="668" w="669">
                  <a:moveTo>
                    <a:pt x="334" y="0"/>
                  </a:moveTo>
                  <a:cubicBezTo>
                    <a:pt x="147" y="0"/>
                    <a:pt x="1" y="146"/>
                    <a:pt x="1" y="334"/>
                  </a:cubicBezTo>
                  <a:cubicBezTo>
                    <a:pt x="1" y="522"/>
                    <a:pt x="147" y="668"/>
                    <a:pt x="334" y="668"/>
                  </a:cubicBezTo>
                  <a:cubicBezTo>
                    <a:pt x="522" y="668"/>
                    <a:pt x="668" y="522"/>
                    <a:pt x="668" y="334"/>
                  </a:cubicBezTo>
                  <a:cubicBezTo>
                    <a:pt x="668" y="146"/>
                    <a:pt x="522" y="0"/>
                    <a:pt x="334"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51"/>
            <p:cNvSpPr/>
            <p:nvPr/>
          </p:nvSpPr>
          <p:spPr>
            <a:xfrm>
              <a:off x="4381286" y="3352085"/>
              <a:ext cx="13358" cy="13338"/>
            </a:xfrm>
            <a:custGeom>
              <a:rect b="b" l="l" r="r" t="t"/>
              <a:pathLst>
                <a:path extrusionOk="0" h="668" w="669">
                  <a:moveTo>
                    <a:pt x="335" y="0"/>
                  </a:moveTo>
                  <a:cubicBezTo>
                    <a:pt x="147" y="0"/>
                    <a:pt x="1" y="146"/>
                    <a:pt x="1" y="334"/>
                  </a:cubicBezTo>
                  <a:cubicBezTo>
                    <a:pt x="1" y="522"/>
                    <a:pt x="147" y="668"/>
                    <a:pt x="335" y="668"/>
                  </a:cubicBezTo>
                  <a:cubicBezTo>
                    <a:pt x="522" y="668"/>
                    <a:pt x="668" y="522"/>
                    <a:pt x="668" y="334"/>
                  </a:cubicBezTo>
                  <a:cubicBezTo>
                    <a:pt x="668" y="146"/>
                    <a:pt x="522" y="0"/>
                    <a:pt x="335"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51"/>
            <p:cNvSpPr/>
            <p:nvPr/>
          </p:nvSpPr>
          <p:spPr>
            <a:xfrm>
              <a:off x="4399197" y="3494513"/>
              <a:ext cx="13778" cy="13338"/>
            </a:xfrm>
            <a:custGeom>
              <a:rect b="b" l="l" r="r" t="t"/>
              <a:pathLst>
                <a:path extrusionOk="0" h="668" w="690">
                  <a:moveTo>
                    <a:pt x="335" y="0"/>
                  </a:moveTo>
                  <a:cubicBezTo>
                    <a:pt x="147" y="21"/>
                    <a:pt x="1" y="167"/>
                    <a:pt x="1" y="355"/>
                  </a:cubicBezTo>
                  <a:cubicBezTo>
                    <a:pt x="22" y="543"/>
                    <a:pt x="168" y="668"/>
                    <a:pt x="355" y="668"/>
                  </a:cubicBezTo>
                  <a:cubicBezTo>
                    <a:pt x="543" y="668"/>
                    <a:pt x="689" y="501"/>
                    <a:pt x="668" y="334"/>
                  </a:cubicBezTo>
                  <a:cubicBezTo>
                    <a:pt x="668" y="146"/>
                    <a:pt x="501" y="0"/>
                    <a:pt x="335"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51"/>
            <p:cNvSpPr/>
            <p:nvPr/>
          </p:nvSpPr>
          <p:spPr>
            <a:xfrm>
              <a:off x="4377133" y="3483272"/>
              <a:ext cx="13338" cy="13338"/>
            </a:xfrm>
            <a:custGeom>
              <a:rect b="b" l="l" r="r" t="t"/>
              <a:pathLst>
                <a:path extrusionOk="0" h="668" w="668">
                  <a:moveTo>
                    <a:pt x="313" y="0"/>
                  </a:moveTo>
                  <a:cubicBezTo>
                    <a:pt x="146" y="21"/>
                    <a:pt x="0" y="167"/>
                    <a:pt x="0" y="355"/>
                  </a:cubicBezTo>
                  <a:cubicBezTo>
                    <a:pt x="0" y="543"/>
                    <a:pt x="167" y="668"/>
                    <a:pt x="355" y="668"/>
                  </a:cubicBezTo>
                  <a:cubicBezTo>
                    <a:pt x="522" y="668"/>
                    <a:pt x="668" y="501"/>
                    <a:pt x="668" y="313"/>
                  </a:cubicBezTo>
                  <a:cubicBezTo>
                    <a:pt x="647" y="146"/>
                    <a:pt x="501" y="0"/>
                    <a:pt x="313"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51"/>
            <p:cNvSpPr/>
            <p:nvPr/>
          </p:nvSpPr>
          <p:spPr>
            <a:xfrm>
              <a:off x="4357146" y="3464942"/>
              <a:ext cx="13338" cy="13378"/>
            </a:xfrm>
            <a:custGeom>
              <a:rect b="b" l="l" r="r" t="t"/>
              <a:pathLst>
                <a:path extrusionOk="0" h="670" w="668">
                  <a:moveTo>
                    <a:pt x="334" y="0"/>
                  </a:moveTo>
                  <a:cubicBezTo>
                    <a:pt x="146" y="21"/>
                    <a:pt x="0" y="167"/>
                    <a:pt x="0" y="355"/>
                  </a:cubicBezTo>
                  <a:cubicBezTo>
                    <a:pt x="20" y="531"/>
                    <a:pt x="149" y="670"/>
                    <a:pt x="319" y="670"/>
                  </a:cubicBezTo>
                  <a:cubicBezTo>
                    <a:pt x="331" y="670"/>
                    <a:pt x="343" y="669"/>
                    <a:pt x="355" y="668"/>
                  </a:cubicBezTo>
                  <a:cubicBezTo>
                    <a:pt x="542" y="668"/>
                    <a:pt x="668" y="501"/>
                    <a:pt x="668" y="334"/>
                  </a:cubicBezTo>
                  <a:cubicBezTo>
                    <a:pt x="668" y="146"/>
                    <a:pt x="501" y="0"/>
                    <a:pt x="334"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51"/>
            <p:cNvSpPr/>
            <p:nvPr/>
          </p:nvSpPr>
          <p:spPr>
            <a:xfrm>
              <a:off x="4345065" y="3441580"/>
              <a:ext cx="13758" cy="13019"/>
            </a:xfrm>
            <a:custGeom>
              <a:rect b="b" l="l" r="r" t="t"/>
              <a:pathLst>
                <a:path extrusionOk="0" h="652" w="689">
                  <a:moveTo>
                    <a:pt x="370" y="0"/>
                  </a:moveTo>
                  <a:cubicBezTo>
                    <a:pt x="358" y="0"/>
                    <a:pt x="346" y="1"/>
                    <a:pt x="334" y="2"/>
                  </a:cubicBezTo>
                  <a:cubicBezTo>
                    <a:pt x="146" y="2"/>
                    <a:pt x="0" y="169"/>
                    <a:pt x="21" y="336"/>
                  </a:cubicBezTo>
                  <a:cubicBezTo>
                    <a:pt x="21" y="512"/>
                    <a:pt x="149" y="651"/>
                    <a:pt x="319" y="651"/>
                  </a:cubicBezTo>
                  <a:cubicBezTo>
                    <a:pt x="331" y="651"/>
                    <a:pt x="343" y="650"/>
                    <a:pt x="355" y="649"/>
                  </a:cubicBezTo>
                  <a:cubicBezTo>
                    <a:pt x="543" y="649"/>
                    <a:pt x="689" y="503"/>
                    <a:pt x="668" y="315"/>
                  </a:cubicBezTo>
                  <a:cubicBezTo>
                    <a:pt x="668" y="140"/>
                    <a:pt x="540" y="0"/>
                    <a:pt x="370"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51"/>
            <p:cNvSpPr/>
            <p:nvPr/>
          </p:nvSpPr>
          <p:spPr>
            <a:xfrm>
              <a:off x="4339235" y="3412886"/>
              <a:ext cx="13758" cy="13338"/>
            </a:xfrm>
            <a:custGeom>
              <a:rect b="b" l="l" r="r" t="t"/>
              <a:pathLst>
                <a:path extrusionOk="0" h="668" w="689">
                  <a:moveTo>
                    <a:pt x="334" y="0"/>
                  </a:moveTo>
                  <a:cubicBezTo>
                    <a:pt x="146" y="21"/>
                    <a:pt x="0" y="167"/>
                    <a:pt x="21" y="355"/>
                  </a:cubicBezTo>
                  <a:cubicBezTo>
                    <a:pt x="21" y="543"/>
                    <a:pt x="167" y="668"/>
                    <a:pt x="355" y="668"/>
                  </a:cubicBezTo>
                  <a:cubicBezTo>
                    <a:pt x="543" y="668"/>
                    <a:pt x="689" y="501"/>
                    <a:pt x="668" y="313"/>
                  </a:cubicBezTo>
                  <a:cubicBezTo>
                    <a:pt x="668" y="146"/>
                    <a:pt x="522" y="0"/>
                    <a:pt x="334"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51"/>
            <p:cNvSpPr/>
            <p:nvPr/>
          </p:nvSpPr>
          <p:spPr>
            <a:xfrm>
              <a:off x="4340073" y="3387468"/>
              <a:ext cx="13338" cy="13358"/>
            </a:xfrm>
            <a:custGeom>
              <a:rect b="b" l="l" r="r" t="t"/>
              <a:pathLst>
                <a:path extrusionOk="0" h="669" w="668">
                  <a:moveTo>
                    <a:pt x="313" y="1"/>
                  </a:moveTo>
                  <a:cubicBezTo>
                    <a:pt x="146" y="1"/>
                    <a:pt x="0" y="168"/>
                    <a:pt x="0" y="356"/>
                  </a:cubicBezTo>
                  <a:cubicBezTo>
                    <a:pt x="21" y="522"/>
                    <a:pt x="167" y="668"/>
                    <a:pt x="355" y="668"/>
                  </a:cubicBezTo>
                  <a:cubicBezTo>
                    <a:pt x="542" y="648"/>
                    <a:pt x="667" y="502"/>
                    <a:pt x="667" y="314"/>
                  </a:cubicBezTo>
                  <a:cubicBezTo>
                    <a:pt x="667" y="147"/>
                    <a:pt x="501" y="1"/>
                    <a:pt x="313"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51"/>
            <p:cNvSpPr/>
            <p:nvPr/>
          </p:nvSpPr>
          <p:spPr>
            <a:xfrm>
              <a:off x="4354230" y="3364944"/>
              <a:ext cx="13338" cy="13019"/>
            </a:xfrm>
            <a:custGeom>
              <a:rect b="b" l="l" r="r" t="t"/>
              <a:pathLst>
                <a:path extrusionOk="0" h="652" w="668">
                  <a:moveTo>
                    <a:pt x="349" y="1"/>
                  </a:moveTo>
                  <a:cubicBezTo>
                    <a:pt x="337" y="1"/>
                    <a:pt x="325" y="1"/>
                    <a:pt x="313" y="3"/>
                  </a:cubicBezTo>
                  <a:cubicBezTo>
                    <a:pt x="146" y="3"/>
                    <a:pt x="0" y="149"/>
                    <a:pt x="0" y="336"/>
                  </a:cubicBezTo>
                  <a:cubicBezTo>
                    <a:pt x="20" y="512"/>
                    <a:pt x="149" y="651"/>
                    <a:pt x="319" y="651"/>
                  </a:cubicBezTo>
                  <a:cubicBezTo>
                    <a:pt x="331" y="651"/>
                    <a:pt x="343" y="651"/>
                    <a:pt x="355" y="649"/>
                  </a:cubicBezTo>
                  <a:cubicBezTo>
                    <a:pt x="542" y="649"/>
                    <a:pt x="668" y="503"/>
                    <a:pt x="668" y="316"/>
                  </a:cubicBezTo>
                  <a:cubicBezTo>
                    <a:pt x="668" y="140"/>
                    <a:pt x="521" y="1"/>
                    <a:pt x="349"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51"/>
            <p:cNvSpPr/>
            <p:nvPr/>
          </p:nvSpPr>
          <p:spPr>
            <a:xfrm>
              <a:off x="4428769" y="3491139"/>
              <a:ext cx="13778" cy="13378"/>
            </a:xfrm>
            <a:custGeom>
              <a:rect b="b" l="l" r="r" t="t"/>
              <a:pathLst>
                <a:path extrusionOk="0" h="670" w="690">
                  <a:moveTo>
                    <a:pt x="370" y="1"/>
                  </a:moveTo>
                  <a:cubicBezTo>
                    <a:pt x="358" y="1"/>
                    <a:pt x="346" y="1"/>
                    <a:pt x="334" y="3"/>
                  </a:cubicBezTo>
                  <a:cubicBezTo>
                    <a:pt x="147" y="3"/>
                    <a:pt x="1" y="169"/>
                    <a:pt x="22" y="336"/>
                  </a:cubicBezTo>
                  <a:cubicBezTo>
                    <a:pt x="22" y="524"/>
                    <a:pt x="188" y="670"/>
                    <a:pt x="355" y="670"/>
                  </a:cubicBezTo>
                  <a:cubicBezTo>
                    <a:pt x="543" y="649"/>
                    <a:pt x="689" y="503"/>
                    <a:pt x="689" y="315"/>
                  </a:cubicBezTo>
                  <a:cubicBezTo>
                    <a:pt x="669" y="140"/>
                    <a:pt x="540" y="1"/>
                    <a:pt x="370"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51"/>
            <p:cNvSpPr/>
            <p:nvPr/>
          </p:nvSpPr>
          <p:spPr>
            <a:xfrm>
              <a:off x="3661618" y="2952256"/>
              <a:ext cx="28354" cy="36041"/>
            </a:xfrm>
            <a:custGeom>
              <a:rect b="b" l="l" r="r" t="t"/>
              <a:pathLst>
                <a:path extrusionOk="0" h="1805" w="1420">
                  <a:moveTo>
                    <a:pt x="369" y="1"/>
                  </a:moveTo>
                  <a:cubicBezTo>
                    <a:pt x="314" y="1"/>
                    <a:pt x="258" y="15"/>
                    <a:pt x="209" y="43"/>
                  </a:cubicBezTo>
                  <a:cubicBezTo>
                    <a:pt x="63" y="126"/>
                    <a:pt x="1" y="335"/>
                    <a:pt x="105" y="481"/>
                  </a:cubicBezTo>
                  <a:lnTo>
                    <a:pt x="773" y="1649"/>
                  </a:lnTo>
                  <a:cubicBezTo>
                    <a:pt x="841" y="1745"/>
                    <a:pt x="946" y="1805"/>
                    <a:pt x="1051" y="1805"/>
                  </a:cubicBezTo>
                  <a:cubicBezTo>
                    <a:pt x="1106" y="1805"/>
                    <a:pt x="1161" y="1789"/>
                    <a:pt x="1211" y="1753"/>
                  </a:cubicBezTo>
                  <a:cubicBezTo>
                    <a:pt x="1378" y="1669"/>
                    <a:pt x="1419" y="1482"/>
                    <a:pt x="1336" y="1315"/>
                  </a:cubicBezTo>
                  <a:lnTo>
                    <a:pt x="647" y="168"/>
                  </a:lnTo>
                  <a:cubicBezTo>
                    <a:pt x="592" y="56"/>
                    <a:pt x="481" y="1"/>
                    <a:pt x="369" y="1"/>
                  </a:cubicBezTo>
                  <a:close/>
                </a:path>
              </a:pathLst>
            </a:custGeom>
            <a:solidFill>
              <a:srgbClr val="FED9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3" name="Google Shape;923;p51"/>
          <p:cNvGrpSpPr/>
          <p:nvPr/>
        </p:nvGrpSpPr>
        <p:grpSpPr>
          <a:xfrm flipH="1" rot="2132341">
            <a:off x="7319119" y="3704611"/>
            <a:ext cx="651780" cy="619342"/>
            <a:chOff x="71200" y="203713"/>
            <a:chExt cx="656476" cy="671378"/>
          </a:xfrm>
        </p:grpSpPr>
        <p:sp>
          <p:nvSpPr>
            <p:cNvPr id="924" name="Google Shape;924;p51"/>
            <p:cNvSpPr/>
            <p:nvPr/>
          </p:nvSpPr>
          <p:spPr>
            <a:xfrm>
              <a:off x="71200" y="203713"/>
              <a:ext cx="656476" cy="671378"/>
            </a:xfrm>
            <a:custGeom>
              <a:rect b="b" l="l" r="r" t="t"/>
              <a:pathLst>
                <a:path extrusionOk="0" h="18066" w="17665">
                  <a:moveTo>
                    <a:pt x="14818" y="8217"/>
                  </a:moveTo>
                  <a:cubicBezTo>
                    <a:pt x="14836" y="8217"/>
                    <a:pt x="14845" y="8225"/>
                    <a:pt x="14854" y="8225"/>
                  </a:cubicBezTo>
                  <a:lnTo>
                    <a:pt x="14810" y="8225"/>
                  </a:lnTo>
                  <a:cubicBezTo>
                    <a:pt x="14810" y="8225"/>
                    <a:pt x="14810" y="8217"/>
                    <a:pt x="14810" y="8217"/>
                  </a:cubicBezTo>
                  <a:close/>
                  <a:moveTo>
                    <a:pt x="13275" y="0"/>
                  </a:moveTo>
                  <a:cubicBezTo>
                    <a:pt x="13025" y="0"/>
                    <a:pt x="12776" y="81"/>
                    <a:pt x="12561" y="232"/>
                  </a:cubicBezTo>
                  <a:lnTo>
                    <a:pt x="10608" y="1660"/>
                  </a:lnTo>
                  <a:cubicBezTo>
                    <a:pt x="10188" y="1963"/>
                    <a:pt x="10019" y="2507"/>
                    <a:pt x="10179" y="3007"/>
                  </a:cubicBezTo>
                  <a:cubicBezTo>
                    <a:pt x="10179" y="3016"/>
                    <a:pt x="10188" y="3042"/>
                    <a:pt x="10171" y="3060"/>
                  </a:cubicBezTo>
                  <a:cubicBezTo>
                    <a:pt x="10162" y="3069"/>
                    <a:pt x="10153" y="3087"/>
                    <a:pt x="10117" y="3087"/>
                  </a:cubicBezTo>
                  <a:cubicBezTo>
                    <a:pt x="10099" y="3087"/>
                    <a:pt x="10090" y="3078"/>
                    <a:pt x="10081" y="3078"/>
                  </a:cubicBezTo>
                  <a:cubicBezTo>
                    <a:pt x="9876" y="2917"/>
                    <a:pt x="9626" y="2846"/>
                    <a:pt x="9377" y="2846"/>
                  </a:cubicBezTo>
                  <a:cubicBezTo>
                    <a:pt x="9127" y="2846"/>
                    <a:pt x="8877" y="2917"/>
                    <a:pt x="8663" y="3078"/>
                  </a:cubicBezTo>
                  <a:lnTo>
                    <a:pt x="3524" y="6825"/>
                  </a:lnTo>
                  <a:cubicBezTo>
                    <a:pt x="3275" y="7003"/>
                    <a:pt x="3114" y="7262"/>
                    <a:pt x="3052" y="7556"/>
                  </a:cubicBezTo>
                  <a:cubicBezTo>
                    <a:pt x="3007" y="7547"/>
                    <a:pt x="2962" y="7547"/>
                    <a:pt x="2927" y="7547"/>
                  </a:cubicBezTo>
                  <a:cubicBezTo>
                    <a:pt x="2677" y="7547"/>
                    <a:pt x="2427" y="7628"/>
                    <a:pt x="2213" y="7779"/>
                  </a:cubicBezTo>
                  <a:lnTo>
                    <a:pt x="518" y="9011"/>
                  </a:lnTo>
                  <a:cubicBezTo>
                    <a:pt x="233" y="9216"/>
                    <a:pt x="54" y="9537"/>
                    <a:pt x="27" y="9885"/>
                  </a:cubicBezTo>
                  <a:cubicBezTo>
                    <a:pt x="1" y="10224"/>
                    <a:pt x="117" y="10572"/>
                    <a:pt x="357" y="10821"/>
                  </a:cubicBezTo>
                  <a:lnTo>
                    <a:pt x="4408" y="15041"/>
                  </a:lnTo>
                  <a:cubicBezTo>
                    <a:pt x="4541" y="15184"/>
                    <a:pt x="4711" y="15282"/>
                    <a:pt x="4889" y="15344"/>
                  </a:cubicBezTo>
                  <a:lnTo>
                    <a:pt x="7860" y="16370"/>
                  </a:lnTo>
                  <a:cubicBezTo>
                    <a:pt x="7994" y="16415"/>
                    <a:pt x="8119" y="16442"/>
                    <a:pt x="8253" y="16442"/>
                  </a:cubicBezTo>
                  <a:cubicBezTo>
                    <a:pt x="8458" y="16442"/>
                    <a:pt x="8663" y="16388"/>
                    <a:pt x="8850" y="16281"/>
                  </a:cubicBezTo>
                  <a:cubicBezTo>
                    <a:pt x="9154" y="16112"/>
                    <a:pt x="9359" y="15817"/>
                    <a:pt x="9430" y="15478"/>
                  </a:cubicBezTo>
                  <a:cubicBezTo>
                    <a:pt x="9439" y="15460"/>
                    <a:pt x="9439" y="15451"/>
                    <a:pt x="9439" y="15451"/>
                  </a:cubicBezTo>
                  <a:cubicBezTo>
                    <a:pt x="9457" y="15434"/>
                    <a:pt x="9475" y="15425"/>
                    <a:pt x="9493" y="15425"/>
                  </a:cubicBezTo>
                  <a:cubicBezTo>
                    <a:pt x="9510" y="15425"/>
                    <a:pt x="9519" y="15434"/>
                    <a:pt x="9528" y="15443"/>
                  </a:cubicBezTo>
                  <a:cubicBezTo>
                    <a:pt x="9555" y="15460"/>
                    <a:pt x="9555" y="15496"/>
                    <a:pt x="9546" y="15514"/>
                  </a:cubicBezTo>
                  <a:cubicBezTo>
                    <a:pt x="9394" y="15826"/>
                    <a:pt x="9377" y="16183"/>
                    <a:pt x="9510" y="16504"/>
                  </a:cubicBezTo>
                  <a:cubicBezTo>
                    <a:pt x="9644" y="16825"/>
                    <a:pt x="9903" y="17075"/>
                    <a:pt x="10233" y="17191"/>
                  </a:cubicBezTo>
                  <a:lnTo>
                    <a:pt x="12570" y="17994"/>
                  </a:lnTo>
                  <a:cubicBezTo>
                    <a:pt x="12704" y="18039"/>
                    <a:pt x="12829" y="18065"/>
                    <a:pt x="12963" y="18065"/>
                  </a:cubicBezTo>
                  <a:cubicBezTo>
                    <a:pt x="13159" y="18065"/>
                    <a:pt x="13364" y="18012"/>
                    <a:pt x="13534" y="17914"/>
                  </a:cubicBezTo>
                  <a:cubicBezTo>
                    <a:pt x="13837" y="17753"/>
                    <a:pt x="14051" y="17477"/>
                    <a:pt x="14132" y="17146"/>
                  </a:cubicBezTo>
                  <a:lnTo>
                    <a:pt x="15987" y="9724"/>
                  </a:lnTo>
                  <a:cubicBezTo>
                    <a:pt x="16076" y="9358"/>
                    <a:pt x="15996" y="8984"/>
                    <a:pt x="15764" y="8689"/>
                  </a:cubicBezTo>
                  <a:cubicBezTo>
                    <a:pt x="15657" y="8547"/>
                    <a:pt x="15514" y="8431"/>
                    <a:pt x="15354" y="8359"/>
                  </a:cubicBezTo>
                  <a:lnTo>
                    <a:pt x="15389" y="8359"/>
                  </a:lnTo>
                  <a:cubicBezTo>
                    <a:pt x="15559" y="8359"/>
                    <a:pt x="15719" y="8324"/>
                    <a:pt x="15880" y="8252"/>
                  </a:cubicBezTo>
                  <a:cubicBezTo>
                    <a:pt x="16219" y="8101"/>
                    <a:pt x="16469" y="7806"/>
                    <a:pt x="16558" y="7449"/>
                  </a:cubicBezTo>
                  <a:lnTo>
                    <a:pt x="17539" y="3515"/>
                  </a:lnTo>
                  <a:cubicBezTo>
                    <a:pt x="17664" y="3016"/>
                    <a:pt x="17459" y="2498"/>
                    <a:pt x="17031" y="2213"/>
                  </a:cubicBezTo>
                  <a:lnTo>
                    <a:pt x="13926" y="197"/>
                  </a:lnTo>
                  <a:cubicBezTo>
                    <a:pt x="13730" y="72"/>
                    <a:pt x="13498" y="0"/>
                    <a:pt x="13275" y="0"/>
                  </a:cubicBezTo>
                  <a:close/>
                </a:path>
              </a:pathLst>
            </a:cu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51"/>
            <p:cNvSpPr/>
            <p:nvPr/>
          </p:nvSpPr>
          <p:spPr>
            <a:xfrm>
              <a:off x="116614" y="248458"/>
              <a:ext cx="562975" cy="581853"/>
            </a:xfrm>
            <a:custGeom>
              <a:rect b="b" l="l" r="r" t="t"/>
              <a:pathLst>
                <a:path extrusionOk="0" h="15657" w="15149">
                  <a:moveTo>
                    <a:pt x="12044" y="1"/>
                  </a:moveTo>
                  <a:lnTo>
                    <a:pt x="10099" y="1428"/>
                  </a:lnTo>
                  <a:cubicBezTo>
                    <a:pt x="10224" y="1812"/>
                    <a:pt x="10162" y="2249"/>
                    <a:pt x="9894" y="2597"/>
                  </a:cubicBezTo>
                  <a:cubicBezTo>
                    <a:pt x="9647" y="2917"/>
                    <a:pt x="9276" y="3083"/>
                    <a:pt x="8902" y="3083"/>
                  </a:cubicBezTo>
                  <a:cubicBezTo>
                    <a:pt x="8641" y="3083"/>
                    <a:pt x="8378" y="3002"/>
                    <a:pt x="8155" y="2838"/>
                  </a:cubicBezTo>
                  <a:lnTo>
                    <a:pt x="3007" y="6593"/>
                  </a:lnTo>
                  <a:cubicBezTo>
                    <a:pt x="3114" y="6629"/>
                    <a:pt x="3221" y="6682"/>
                    <a:pt x="3319" y="6754"/>
                  </a:cubicBezTo>
                  <a:cubicBezTo>
                    <a:pt x="3757" y="7093"/>
                    <a:pt x="3828" y="7726"/>
                    <a:pt x="3489" y="8163"/>
                  </a:cubicBezTo>
                  <a:cubicBezTo>
                    <a:pt x="3293" y="8416"/>
                    <a:pt x="3002" y="8546"/>
                    <a:pt x="2707" y="8546"/>
                  </a:cubicBezTo>
                  <a:cubicBezTo>
                    <a:pt x="2491" y="8546"/>
                    <a:pt x="2273" y="8476"/>
                    <a:pt x="2088" y="8333"/>
                  </a:cubicBezTo>
                  <a:cubicBezTo>
                    <a:pt x="1830" y="8137"/>
                    <a:pt x="1705" y="7842"/>
                    <a:pt x="1705" y="7548"/>
                  </a:cubicBezTo>
                  <a:lnTo>
                    <a:pt x="1" y="8779"/>
                  </a:lnTo>
                  <a:lnTo>
                    <a:pt x="4060" y="13007"/>
                  </a:lnTo>
                  <a:lnTo>
                    <a:pt x="7031" y="14033"/>
                  </a:lnTo>
                  <a:cubicBezTo>
                    <a:pt x="7066" y="13846"/>
                    <a:pt x="7147" y="13668"/>
                    <a:pt x="7271" y="13507"/>
                  </a:cubicBezTo>
                  <a:cubicBezTo>
                    <a:pt x="7520" y="13186"/>
                    <a:pt x="7893" y="13018"/>
                    <a:pt x="8270" y="13018"/>
                  </a:cubicBezTo>
                  <a:cubicBezTo>
                    <a:pt x="8541" y="13018"/>
                    <a:pt x="8815" y="13105"/>
                    <a:pt x="9047" y="13284"/>
                  </a:cubicBezTo>
                  <a:cubicBezTo>
                    <a:pt x="9528" y="13668"/>
                    <a:pt x="9662" y="14319"/>
                    <a:pt x="9404" y="14845"/>
                  </a:cubicBezTo>
                  <a:lnTo>
                    <a:pt x="11741" y="15657"/>
                  </a:lnTo>
                  <a:lnTo>
                    <a:pt x="13596" y="8226"/>
                  </a:lnTo>
                  <a:cubicBezTo>
                    <a:pt x="13338" y="8226"/>
                    <a:pt x="13070" y="8146"/>
                    <a:pt x="12856" y="7976"/>
                  </a:cubicBezTo>
                  <a:cubicBezTo>
                    <a:pt x="12321" y="7566"/>
                    <a:pt x="12232" y="6798"/>
                    <a:pt x="12642" y="6272"/>
                  </a:cubicBezTo>
                  <a:cubicBezTo>
                    <a:pt x="12879" y="5966"/>
                    <a:pt x="13235" y="5806"/>
                    <a:pt x="13595" y="5806"/>
                  </a:cubicBezTo>
                  <a:cubicBezTo>
                    <a:pt x="13791" y="5806"/>
                    <a:pt x="13988" y="5853"/>
                    <a:pt x="14167" y="5951"/>
                  </a:cubicBezTo>
                  <a:lnTo>
                    <a:pt x="15149" y="2017"/>
                  </a:lnTo>
                  <a:lnTo>
                    <a:pt x="12044" y="1"/>
                  </a:ln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51"/>
            <p:cNvSpPr/>
            <p:nvPr/>
          </p:nvSpPr>
          <p:spPr>
            <a:xfrm>
              <a:off x="116614" y="248458"/>
              <a:ext cx="562975" cy="483410"/>
            </a:xfrm>
            <a:custGeom>
              <a:rect b="b" l="l" r="r" t="t"/>
              <a:pathLst>
                <a:path extrusionOk="0" h="13008" w="15149">
                  <a:moveTo>
                    <a:pt x="12044" y="1"/>
                  </a:moveTo>
                  <a:lnTo>
                    <a:pt x="10099" y="1428"/>
                  </a:lnTo>
                  <a:cubicBezTo>
                    <a:pt x="10224" y="1812"/>
                    <a:pt x="10162" y="2249"/>
                    <a:pt x="9894" y="2597"/>
                  </a:cubicBezTo>
                  <a:cubicBezTo>
                    <a:pt x="9647" y="2917"/>
                    <a:pt x="9276" y="3083"/>
                    <a:pt x="8902" y="3083"/>
                  </a:cubicBezTo>
                  <a:cubicBezTo>
                    <a:pt x="8641" y="3083"/>
                    <a:pt x="8378" y="3002"/>
                    <a:pt x="8155" y="2838"/>
                  </a:cubicBezTo>
                  <a:lnTo>
                    <a:pt x="3007" y="6593"/>
                  </a:lnTo>
                  <a:cubicBezTo>
                    <a:pt x="3114" y="6629"/>
                    <a:pt x="3221" y="6682"/>
                    <a:pt x="3319" y="6754"/>
                  </a:cubicBezTo>
                  <a:cubicBezTo>
                    <a:pt x="3757" y="7093"/>
                    <a:pt x="3828" y="7726"/>
                    <a:pt x="3489" y="8163"/>
                  </a:cubicBezTo>
                  <a:cubicBezTo>
                    <a:pt x="3293" y="8416"/>
                    <a:pt x="3002" y="8546"/>
                    <a:pt x="2707" y="8546"/>
                  </a:cubicBezTo>
                  <a:cubicBezTo>
                    <a:pt x="2491" y="8546"/>
                    <a:pt x="2273" y="8476"/>
                    <a:pt x="2088" y="8333"/>
                  </a:cubicBezTo>
                  <a:cubicBezTo>
                    <a:pt x="1830" y="8137"/>
                    <a:pt x="1705" y="7842"/>
                    <a:pt x="1705" y="7548"/>
                  </a:cubicBezTo>
                  <a:lnTo>
                    <a:pt x="1" y="8779"/>
                  </a:lnTo>
                  <a:lnTo>
                    <a:pt x="4060" y="13007"/>
                  </a:lnTo>
                  <a:lnTo>
                    <a:pt x="15149" y="2017"/>
                  </a:lnTo>
                  <a:lnTo>
                    <a:pt x="12044" y="1"/>
                  </a:ln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51"/>
            <p:cNvSpPr/>
            <p:nvPr/>
          </p:nvSpPr>
          <p:spPr>
            <a:xfrm>
              <a:off x="351340" y="456240"/>
              <a:ext cx="68676" cy="61244"/>
            </a:xfrm>
            <a:custGeom>
              <a:rect b="b" l="l" r="r" t="t"/>
              <a:pathLst>
                <a:path extrusionOk="0" h="1648" w="1848">
                  <a:moveTo>
                    <a:pt x="924" y="0"/>
                  </a:moveTo>
                  <a:cubicBezTo>
                    <a:pt x="680" y="0"/>
                    <a:pt x="438" y="108"/>
                    <a:pt x="277" y="315"/>
                  </a:cubicBezTo>
                  <a:cubicBezTo>
                    <a:pt x="1" y="681"/>
                    <a:pt x="63" y="1190"/>
                    <a:pt x="420" y="1475"/>
                  </a:cubicBezTo>
                  <a:cubicBezTo>
                    <a:pt x="570" y="1591"/>
                    <a:pt x="748" y="1647"/>
                    <a:pt x="924" y="1647"/>
                  </a:cubicBezTo>
                  <a:cubicBezTo>
                    <a:pt x="1169" y="1647"/>
                    <a:pt x="1410" y="1540"/>
                    <a:pt x="1571" y="1332"/>
                  </a:cubicBezTo>
                  <a:cubicBezTo>
                    <a:pt x="1848" y="967"/>
                    <a:pt x="1785" y="458"/>
                    <a:pt x="1428" y="173"/>
                  </a:cubicBezTo>
                  <a:cubicBezTo>
                    <a:pt x="1279" y="57"/>
                    <a:pt x="1101" y="0"/>
                    <a:pt x="924"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51"/>
            <p:cNvSpPr/>
            <p:nvPr/>
          </p:nvSpPr>
          <p:spPr>
            <a:xfrm>
              <a:off x="571833" y="313420"/>
              <a:ext cx="44446" cy="39541"/>
            </a:xfrm>
            <a:custGeom>
              <a:rect b="b" l="l" r="r" t="t"/>
              <a:pathLst>
                <a:path extrusionOk="0" h="1064" w="1196">
                  <a:moveTo>
                    <a:pt x="598" y="1"/>
                  </a:moveTo>
                  <a:cubicBezTo>
                    <a:pt x="439" y="1"/>
                    <a:pt x="282" y="72"/>
                    <a:pt x="179" y="206"/>
                  </a:cubicBezTo>
                  <a:cubicBezTo>
                    <a:pt x="0" y="438"/>
                    <a:pt x="45" y="768"/>
                    <a:pt x="268" y="947"/>
                  </a:cubicBezTo>
                  <a:cubicBezTo>
                    <a:pt x="366" y="1026"/>
                    <a:pt x="482" y="1063"/>
                    <a:pt x="598" y="1063"/>
                  </a:cubicBezTo>
                  <a:cubicBezTo>
                    <a:pt x="757" y="1063"/>
                    <a:pt x="914" y="992"/>
                    <a:pt x="1017" y="858"/>
                  </a:cubicBezTo>
                  <a:cubicBezTo>
                    <a:pt x="1196" y="626"/>
                    <a:pt x="1151" y="296"/>
                    <a:pt x="928" y="117"/>
                  </a:cubicBezTo>
                  <a:cubicBezTo>
                    <a:pt x="831" y="38"/>
                    <a:pt x="714" y="1"/>
                    <a:pt x="598"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51"/>
            <p:cNvSpPr/>
            <p:nvPr/>
          </p:nvSpPr>
          <p:spPr>
            <a:xfrm>
              <a:off x="262184" y="587614"/>
              <a:ext cx="75626" cy="67041"/>
            </a:xfrm>
            <a:custGeom>
              <a:rect b="b" l="l" r="r" t="t"/>
              <a:pathLst>
                <a:path extrusionOk="0" h="1804" w="2035">
                  <a:moveTo>
                    <a:pt x="1018" y="0"/>
                  </a:moveTo>
                  <a:cubicBezTo>
                    <a:pt x="748" y="0"/>
                    <a:pt x="480" y="120"/>
                    <a:pt x="303" y="349"/>
                  </a:cubicBezTo>
                  <a:cubicBezTo>
                    <a:pt x="0" y="741"/>
                    <a:pt x="71" y="1303"/>
                    <a:pt x="464" y="1616"/>
                  </a:cubicBezTo>
                  <a:cubicBezTo>
                    <a:pt x="628" y="1742"/>
                    <a:pt x="821" y="1803"/>
                    <a:pt x="1013" y="1803"/>
                  </a:cubicBezTo>
                  <a:cubicBezTo>
                    <a:pt x="1280" y="1803"/>
                    <a:pt x="1545" y="1684"/>
                    <a:pt x="1722" y="1455"/>
                  </a:cubicBezTo>
                  <a:cubicBezTo>
                    <a:pt x="2034" y="1062"/>
                    <a:pt x="1963" y="500"/>
                    <a:pt x="1570" y="188"/>
                  </a:cubicBezTo>
                  <a:cubicBezTo>
                    <a:pt x="1406" y="62"/>
                    <a:pt x="1212" y="0"/>
                    <a:pt x="1018"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51"/>
            <p:cNvSpPr/>
            <p:nvPr/>
          </p:nvSpPr>
          <p:spPr>
            <a:xfrm>
              <a:off x="483309" y="634477"/>
              <a:ext cx="64700" cy="57230"/>
            </a:xfrm>
            <a:custGeom>
              <a:rect b="b" l="l" r="r" t="t"/>
              <a:pathLst>
                <a:path extrusionOk="0" h="1540" w="1741">
                  <a:moveTo>
                    <a:pt x="872" y="1"/>
                  </a:moveTo>
                  <a:cubicBezTo>
                    <a:pt x="643" y="1"/>
                    <a:pt x="418" y="104"/>
                    <a:pt x="268" y="301"/>
                  </a:cubicBezTo>
                  <a:cubicBezTo>
                    <a:pt x="0" y="631"/>
                    <a:pt x="63" y="1113"/>
                    <a:pt x="402" y="1380"/>
                  </a:cubicBezTo>
                  <a:cubicBezTo>
                    <a:pt x="539" y="1488"/>
                    <a:pt x="702" y="1540"/>
                    <a:pt x="865" y="1540"/>
                  </a:cubicBezTo>
                  <a:cubicBezTo>
                    <a:pt x="1095" y="1540"/>
                    <a:pt x="1325" y="1436"/>
                    <a:pt x="1481" y="1238"/>
                  </a:cubicBezTo>
                  <a:cubicBezTo>
                    <a:pt x="1740" y="908"/>
                    <a:pt x="1678" y="426"/>
                    <a:pt x="1348" y="167"/>
                  </a:cubicBezTo>
                  <a:cubicBezTo>
                    <a:pt x="1205" y="55"/>
                    <a:pt x="1038" y="1"/>
                    <a:pt x="872"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5" name="Shape 2435"/>
        <p:cNvGrpSpPr/>
        <p:nvPr/>
      </p:nvGrpSpPr>
      <p:grpSpPr>
        <a:xfrm>
          <a:off x="0" y="0"/>
          <a:ext cx="0" cy="0"/>
          <a:chOff x="0" y="0"/>
          <a:chExt cx="0" cy="0"/>
        </a:xfrm>
      </p:grpSpPr>
      <p:sp>
        <p:nvSpPr>
          <p:cNvPr id="2436" name="Google Shape;2436;p69"/>
          <p:cNvSpPr txBox="1"/>
          <p:nvPr>
            <p:ph type="title"/>
          </p:nvPr>
        </p:nvSpPr>
        <p:spPr>
          <a:xfrm>
            <a:off x="720000" y="44502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Task 3: Authentic Cooking (V1)</a:t>
            </a:r>
            <a:endParaRPr/>
          </a:p>
        </p:txBody>
      </p:sp>
      <p:pic>
        <p:nvPicPr>
          <p:cNvPr id="2437" name="Google Shape;2437;p69"/>
          <p:cNvPicPr preferRelativeResize="0"/>
          <p:nvPr/>
        </p:nvPicPr>
        <p:blipFill rotWithShape="1">
          <a:blip r:embed="rId3">
            <a:alphaModFix/>
          </a:blip>
          <a:srcRect b="0" l="0" r="1516" t="852"/>
          <a:stretch/>
        </p:blipFill>
        <p:spPr>
          <a:xfrm>
            <a:off x="57775" y="1067088"/>
            <a:ext cx="1384325" cy="3009326"/>
          </a:xfrm>
          <a:prstGeom prst="rect">
            <a:avLst/>
          </a:prstGeom>
          <a:noFill/>
          <a:ln>
            <a:noFill/>
          </a:ln>
        </p:spPr>
      </p:pic>
      <p:pic>
        <p:nvPicPr>
          <p:cNvPr id="2438" name="Google Shape;2438;p69"/>
          <p:cNvPicPr preferRelativeResize="0"/>
          <p:nvPr/>
        </p:nvPicPr>
        <p:blipFill rotWithShape="1">
          <a:blip r:embed="rId4">
            <a:alphaModFix/>
          </a:blip>
          <a:srcRect b="0" l="0" r="0" t="3753"/>
          <a:stretch/>
        </p:blipFill>
        <p:spPr>
          <a:xfrm>
            <a:off x="1476200" y="1067087"/>
            <a:ext cx="7610023" cy="29751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2" name="Shape 2442"/>
        <p:cNvGrpSpPr/>
        <p:nvPr/>
      </p:nvGrpSpPr>
      <p:grpSpPr>
        <a:xfrm>
          <a:off x="0" y="0"/>
          <a:ext cx="0" cy="0"/>
          <a:chOff x="0" y="0"/>
          <a:chExt cx="0" cy="0"/>
        </a:xfrm>
      </p:grpSpPr>
      <p:sp>
        <p:nvSpPr>
          <p:cNvPr id="2443" name="Google Shape;2443;p70"/>
          <p:cNvSpPr txBox="1"/>
          <p:nvPr>
            <p:ph type="title"/>
          </p:nvPr>
        </p:nvSpPr>
        <p:spPr>
          <a:xfrm>
            <a:off x="720000" y="44502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Task 3: Authentic Cooking </a:t>
            </a:r>
            <a:r>
              <a:rPr lang="en"/>
              <a:t>(V2+Rationale)</a:t>
            </a:r>
            <a:endParaRPr/>
          </a:p>
        </p:txBody>
      </p:sp>
      <p:pic>
        <p:nvPicPr>
          <p:cNvPr id="2444" name="Google Shape;2444;p70"/>
          <p:cNvPicPr preferRelativeResize="0"/>
          <p:nvPr/>
        </p:nvPicPr>
        <p:blipFill rotWithShape="1">
          <a:blip r:embed="rId3">
            <a:alphaModFix/>
          </a:blip>
          <a:srcRect b="0" l="0" r="0" t="9041"/>
          <a:stretch/>
        </p:blipFill>
        <p:spPr>
          <a:xfrm>
            <a:off x="58963" y="1365100"/>
            <a:ext cx="3478126" cy="3363501"/>
          </a:xfrm>
          <a:prstGeom prst="rect">
            <a:avLst/>
          </a:prstGeom>
          <a:noFill/>
          <a:ln>
            <a:noFill/>
          </a:ln>
        </p:spPr>
      </p:pic>
      <p:pic>
        <p:nvPicPr>
          <p:cNvPr id="2445" name="Google Shape;2445;p70"/>
          <p:cNvPicPr preferRelativeResize="0"/>
          <p:nvPr/>
        </p:nvPicPr>
        <p:blipFill rotWithShape="1">
          <a:blip r:embed="rId4">
            <a:alphaModFix/>
          </a:blip>
          <a:srcRect b="9183" l="0" r="0" t="8301"/>
          <a:stretch/>
        </p:blipFill>
        <p:spPr>
          <a:xfrm>
            <a:off x="3464838" y="1365100"/>
            <a:ext cx="5620200" cy="3275450"/>
          </a:xfrm>
          <a:prstGeom prst="rect">
            <a:avLst/>
          </a:prstGeom>
          <a:noFill/>
          <a:ln>
            <a:noFill/>
          </a:ln>
        </p:spPr>
      </p:pic>
      <p:sp>
        <p:nvSpPr>
          <p:cNvPr id="2446" name="Google Shape;2446;p70"/>
          <p:cNvSpPr/>
          <p:nvPr/>
        </p:nvSpPr>
        <p:spPr>
          <a:xfrm>
            <a:off x="5387538" y="2405750"/>
            <a:ext cx="1774800" cy="666900"/>
          </a:xfrm>
          <a:prstGeom prst="roundRect">
            <a:avLst>
              <a:gd fmla="val 16667" name="adj"/>
            </a:avLst>
          </a:prstGeom>
          <a:noFill/>
          <a:ln cap="flat" cmpd="sng" w="19050">
            <a:solidFill>
              <a:srgbClr val="8A0B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70"/>
          <p:cNvSpPr txBox="1"/>
          <p:nvPr/>
        </p:nvSpPr>
        <p:spPr>
          <a:xfrm>
            <a:off x="4906375" y="1029925"/>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S3: more consistent</a:t>
            </a:r>
            <a:r>
              <a:rPr b="1" lang="en" sz="1200">
                <a:solidFill>
                  <a:schemeClr val="dk2"/>
                </a:solidFill>
                <a:latin typeface="Barlow Semi Condensed"/>
                <a:ea typeface="Barlow Semi Condensed"/>
                <a:cs typeface="Barlow Semi Condensed"/>
                <a:sym typeface="Barlow Semi Condensed"/>
              </a:rPr>
              <a:t> fonts and headers.</a:t>
            </a:r>
            <a:endParaRPr b="1" sz="1200">
              <a:solidFill>
                <a:schemeClr val="dk2"/>
              </a:solidFill>
              <a:latin typeface="Barlow Semi Condensed"/>
              <a:ea typeface="Barlow Semi Condensed"/>
              <a:cs typeface="Barlow Semi Condensed"/>
              <a:sym typeface="Barlow Semi Condensed"/>
            </a:endParaRPr>
          </a:p>
        </p:txBody>
      </p:sp>
      <p:sp>
        <p:nvSpPr>
          <p:cNvPr id="2448" name="Google Shape;2448;p70"/>
          <p:cNvSpPr txBox="1"/>
          <p:nvPr/>
        </p:nvSpPr>
        <p:spPr>
          <a:xfrm>
            <a:off x="3927925" y="4599875"/>
            <a:ext cx="4312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Usability goals: increasing efficiency of access to recipes!</a:t>
            </a:r>
            <a:endParaRPr b="1" sz="1200">
              <a:solidFill>
                <a:schemeClr val="dk2"/>
              </a:solidFill>
              <a:latin typeface="Barlow Semi Condensed"/>
              <a:ea typeface="Barlow Semi Condensed"/>
              <a:cs typeface="Barlow Semi Condensed"/>
              <a:sym typeface="Barlow Semi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2" name="Shape 2452"/>
        <p:cNvGrpSpPr/>
        <p:nvPr/>
      </p:nvGrpSpPr>
      <p:grpSpPr>
        <a:xfrm>
          <a:off x="0" y="0"/>
          <a:ext cx="0" cy="0"/>
          <a:chOff x="0" y="0"/>
          <a:chExt cx="0" cy="0"/>
        </a:xfrm>
      </p:grpSpPr>
      <p:sp>
        <p:nvSpPr>
          <p:cNvPr id="2453" name="Google Shape;2453;p71"/>
          <p:cNvSpPr txBox="1"/>
          <p:nvPr>
            <p:ph type="title"/>
          </p:nvPr>
        </p:nvSpPr>
        <p:spPr>
          <a:xfrm>
            <a:off x="720000" y="44502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Task 3: Authentic Cooking</a:t>
            </a:r>
            <a:endParaRPr/>
          </a:p>
        </p:txBody>
      </p:sp>
      <p:pic>
        <p:nvPicPr>
          <p:cNvPr id="2454" name="Google Shape;2454;p71"/>
          <p:cNvPicPr preferRelativeResize="0"/>
          <p:nvPr/>
        </p:nvPicPr>
        <p:blipFill rotWithShape="1">
          <a:blip r:embed="rId3">
            <a:alphaModFix/>
          </a:blip>
          <a:srcRect b="0" l="0" r="0" t="6898"/>
          <a:stretch/>
        </p:blipFill>
        <p:spPr>
          <a:xfrm>
            <a:off x="896925" y="1269550"/>
            <a:ext cx="7465601" cy="3717725"/>
          </a:xfrm>
          <a:prstGeom prst="rect">
            <a:avLst/>
          </a:prstGeom>
          <a:noFill/>
          <a:ln>
            <a:noFill/>
          </a:ln>
        </p:spPr>
      </p:pic>
      <p:sp>
        <p:nvSpPr>
          <p:cNvPr id="2455" name="Google Shape;2455;p71"/>
          <p:cNvSpPr/>
          <p:nvPr/>
        </p:nvSpPr>
        <p:spPr>
          <a:xfrm>
            <a:off x="6454850" y="4034400"/>
            <a:ext cx="1774800" cy="666900"/>
          </a:xfrm>
          <a:prstGeom prst="roundRect">
            <a:avLst>
              <a:gd fmla="val 16667" name="adj"/>
            </a:avLst>
          </a:prstGeom>
          <a:noFill/>
          <a:ln cap="flat" cmpd="sng" w="19050">
            <a:solidFill>
              <a:srgbClr val="8A0B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71"/>
          <p:cNvSpPr/>
          <p:nvPr/>
        </p:nvSpPr>
        <p:spPr>
          <a:xfrm>
            <a:off x="2888175" y="1752925"/>
            <a:ext cx="1774800" cy="3187800"/>
          </a:xfrm>
          <a:prstGeom prst="roundRect">
            <a:avLst>
              <a:gd fmla="val 16667" name="adj"/>
            </a:avLst>
          </a:prstGeom>
          <a:noFill/>
          <a:ln cap="flat" cmpd="sng" w="19050">
            <a:solidFill>
              <a:srgbClr val="8A0B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71"/>
          <p:cNvSpPr txBox="1"/>
          <p:nvPr/>
        </p:nvSpPr>
        <p:spPr>
          <a:xfrm>
            <a:off x="5190475" y="4774200"/>
            <a:ext cx="4073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S3: Unsave c</a:t>
            </a:r>
            <a:r>
              <a:rPr b="1" lang="en" sz="1200">
                <a:solidFill>
                  <a:schemeClr val="dk2"/>
                </a:solidFill>
                <a:latin typeface="Barlow Semi Condensed"/>
                <a:ea typeface="Barlow Semi Condensed"/>
                <a:cs typeface="Barlow Semi Condensed"/>
                <a:sym typeface="Barlow Semi Condensed"/>
              </a:rPr>
              <a:t>onfirmation added for greater visibility of status</a:t>
            </a:r>
            <a:endParaRPr b="1" sz="1200">
              <a:solidFill>
                <a:schemeClr val="dk2"/>
              </a:solidFill>
              <a:latin typeface="Barlow Semi Condensed"/>
              <a:ea typeface="Barlow Semi Condensed"/>
              <a:cs typeface="Barlow Semi Condensed"/>
              <a:sym typeface="Barlow Semi Condensed"/>
            </a:endParaRPr>
          </a:p>
        </p:txBody>
      </p:sp>
      <p:sp>
        <p:nvSpPr>
          <p:cNvPr id="2458" name="Google Shape;2458;p71"/>
          <p:cNvSpPr txBox="1"/>
          <p:nvPr/>
        </p:nvSpPr>
        <p:spPr>
          <a:xfrm>
            <a:off x="2190475" y="961700"/>
            <a:ext cx="4073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S</a:t>
            </a:r>
            <a:r>
              <a:rPr b="1" lang="en" sz="1200">
                <a:solidFill>
                  <a:schemeClr val="dk2"/>
                </a:solidFill>
                <a:latin typeface="Barlow Semi Condensed"/>
                <a:ea typeface="Barlow Semi Condensed"/>
                <a:cs typeface="Barlow Semi Condensed"/>
                <a:sym typeface="Barlow Semi Condensed"/>
              </a:rPr>
              <a:t>3: Auto-layout for filters to improve readability  </a:t>
            </a:r>
            <a:endParaRPr b="1" sz="1200">
              <a:solidFill>
                <a:schemeClr val="dk2"/>
              </a:solidFill>
              <a:latin typeface="Barlow Semi Condensed"/>
              <a:ea typeface="Barlow Semi Condensed"/>
              <a:cs typeface="Barlow Semi Condensed"/>
              <a:sym typeface="Barlow Semi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2" name="Shape 2462"/>
        <p:cNvGrpSpPr/>
        <p:nvPr/>
      </p:nvGrpSpPr>
      <p:grpSpPr>
        <a:xfrm>
          <a:off x="0" y="0"/>
          <a:ext cx="0" cy="0"/>
          <a:chOff x="0" y="0"/>
          <a:chExt cx="0" cy="0"/>
        </a:xfrm>
      </p:grpSpPr>
      <p:sp>
        <p:nvSpPr>
          <p:cNvPr id="2463" name="Google Shape;2463;p72"/>
          <p:cNvSpPr txBox="1"/>
          <p:nvPr>
            <p:ph type="title"/>
          </p:nvPr>
        </p:nvSpPr>
        <p:spPr>
          <a:xfrm>
            <a:off x="813650" y="30057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latin typeface="Space Grotesk"/>
                <a:ea typeface="Space Grotesk"/>
                <a:cs typeface="Space Grotesk"/>
                <a:sym typeface="Space Grotesk"/>
              </a:rPr>
              <a:t>Progress Towards Usability Goals</a:t>
            </a:r>
            <a:endParaRPr b="1">
              <a:latin typeface="Space Grotesk"/>
              <a:ea typeface="Space Grotesk"/>
              <a:cs typeface="Space Grotesk"/>
              <a:sym typeface="Space Grotesk"/>
            </a:endParaRPr>
          </a:p>
        </p:txBody>
      </p:sp>
      <p:grpSp>
        <p:nvGrpSpPr>
          <p:cNvPr id="2464" name="Google Shape;2464;p72"/>
          <p:cNvGrpSpPr/>
          <p:nvPr/>
        </p:nvGrpSpPr>
        <p:grpSpPr>
          <a:xfrm>
            <a:off x="755875" y="1452625"/>
            <a:ext cx="7632250" cy="3067075"/>
            <a:chOff x="755875" y="1546525"/>
            <a:chExt cx="7632250" cy="3067075"/>
          </a:xfrm>
        </p:grpSpPr>
        <p:sp>
          <p:nvSpPr>
            <p:cNvPr id="2465" name="Google Shape;2465;p72"/>
            <p:cNvSpPr/>
            <p:nvPr/>
          </p:nvSpPr>
          <p:spPr>
            <a:xfrm>
              <a:off x="755875" y="1546525"/>
              <a:ext cx="3661800" cy="1503900"/>
            </a:xfrm>
            <a:prstGeom prst="roundRect">
              <a:avLst>
                <a:gd fmla="val 7234"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72"/>
            <p:cNvSpPr/>
            <p:nvPr/>
          </p:nvSpPr>
          <p:spPr>
            <a:xfrm>
              <a:off x="755875" y="3234500"/>
              <a:ext cx="3661800" cy="1379100"/>
            </a:xfrm>
            <a:prstGeom prst="roundRect">
              <a:avLst>
                <a:gd fmla="val 7234"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72"/>
            <p:cNvSpPr/>
            <p:nvPr/>
          </p:nvSpPr>
          <p:spPr>
            <a:xfrm>
              <a:off x="4726325" y="1546525"/>
              <a:ext cx="3661800" cy="1379100"/>
            </a:xfrm>
            <a:prstGeom prst="roundRect">
              <a:avLst>
                <a:gd fmla="val 7234"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72"/>
            <p:cNvSpPr/>
            <p:nvPr/>
          </p:nvSpPr>
          <p:spPr>
            <a:xfrm>
              <a:off x="4726325" y="3234500"/>
              <a:ext cx="3661800" cy="1379100"/>
            </a:xfrm>
            <a:prstGeom prst="roundRect">
              <a:avLst>
                <a:gd fmla="val 7234"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69" name="Google Shape;2469;p72"/>
            <p:cNvGrpSpPr/>
            <p:nvPr/>
          </p:nvGrpSpPr>
          <p:grpSpPr>
            <a:xfrm>
              <a:off x="3349293" y="1841777"/>
              <a:ext cx="2446159" cy="2446159"/>
              <a:chOff x="4809600" y="1679825"/>
              <a:chExt cx="2396550" cy="2396550"/>
            </a:xfrm>
          </p:grpSpPr>
          <p:sp>
            <p:nvSpPr>
              <p:cNvPr id="2470" name="Google Shape;2470;p72"/>
              <p:cNvSpPr/>
              <p:nvPr/>
            </p:nvSpPr>
            <p:spPr>
              <a:xfrm>
                <a:off x="4809600" y="1679825"/>
                <a:ext cx="2396550" cy="2396550"/>
              </a:xfrm>
              <a:custGeom>
                <a:rect b="b" l="l" r="r" t="t"/>
                <a:pathLst>
                  <a:path extrusionOk="0" h="95862" w="95862">
                    <a:moveTo>
                      <a:pt x="47931" y="0"/>
                    </a:moveTo>
                    <a:cubicBezTo>
                      <a:pt x="21504" y="0"/>
                      <a:pt x="0" y="21484"/>
                      <a:pt x="0" y="47931"/>
                    </a:cubicBezTo>
                    <a:cubicBezTo>
                      <a:pt x="0" y="74357"/>
                      <a:pt x="21504" y="95861"/>
                      <a:pt x="47931" y="95861"/>
                    </a:cubicBezTo>
                    <a:cubicBezTo>
                      <a:pt x="74358" y="95861"/>
                      <a:pt x="95862" y="74357"/>
                      <a:pt x="95862" y="47931"/>
                    </a:cubicBezTo>
                    <a:cubicBezTo>
                      <a:pt x="95862" y="21484"/>
                      <a:pt x="74358" y="0"/>
                      <a:pt x="47931" y="0"/>
                    </a:cubicBezTo>
                    <a:close/>
                  </a:path>
                </a:pathLst>
              </a:custGeom>
              <a:solidFill>
                <a:schemeClr val="accent6"/>
              </a:solidFill>
              <a:ln cap="flat" cmpd="sng" w="9525">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72"/>
              <p:cNvSpPr/>
              <p:nvPr/>
            </p:nvSpPr>
            <p:spPr>
              <a:xfrm>
                <a:off x="4931600" y="1801325"/>
                <a:ext cx="2153075" cy="2153025"/>
              </a:xfrm>
              <a:custGeom>
                <a:rect b="b" l="l" r="r" t="t"/>
                <a:pathLst>
                  <a:path extrusionOk="0" h="86121" w="86123">
                    <a:moveTo>
                      <a:pt x="43051" y="0"/>
                    </a:moveTo>
                    <a:cubicBezTo>
                      <a:pt x="19273" y="0"/>
                      <a:pt x="1" y="19272"/>
                      <a:pt x="1" y="43071"/>
                    </a:cubicBezTo>
                    <a:cubicBezTo>
                      <a:pt x="1" y="66848"/>
                      <a:pt x="19273" y="86121"/>
                      <a:pt x="43051" y="86121"/>
                    </a:cubicBezTo>
                    <a:cubicBezTo>
                      <a:pt x="66850" y="86121"/>
                      <a:pt x="86122" y="66848"/>
                      <a:pt x="86122" y="43071"/>
                    </a:cubicBezTo>
                    <a:cubicBezTo>
                      <a:pt x="86122" y="19272"/>
                      <a:pt x="66850" y="0"/>
                      <a:pt x="430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72"/>
              <p:cNvSpPr/>
              <p:nvPr/>
            </p:nvSpPr>
            <p:spPr>
              <a:xfrm>
                <a:off x="5168875" y="2038575"/>
                <a:ext cx="1678525" cy="1678525"/>
              </a:xfrm>
              <a:custGeom>
                <a:rect b="b" l="l" r="r" t="t"/>
                <a:pathLst>
                  <a:path extrusionOk="0" h="67141" w="67141">
                    <a:moveTo>
                      <a:pt x="33560" y="0"/>
                    </a:moveTo>
                    <a:cubicBezTo>
                      <a:pt x="15018" y="0"/>
                      <a:pt x="0" y="15039"/>
                      <a:pt x="0" y="33581"/>
                    </a:cubicBezTo>
                    <a:cubicBezTo>
                      <a:pt x="0" y="52123"/>
                      <a:pt x="15018" y="67141"/>
                      <a:pt x="33560" y="67141"/>
                    </a:cubicBezTo>
                    <a:cubicBezTo>
                      <a:pt x="52103" y="67141"/>
                      <a:pt x="67141" y="52123"/>
                      <a:pt x="67141" y="33581"/>
                    </a:cubicBezTo>
                    <a:cubicBezTo>
                      <a:pt x="67141" y="15039"/>
                      <a:pt x="52103" y="0"/>
                      <a:pt x="3356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72"/>
              <p:cNvSpPr/>
              <p:nvPr/>
            </p:nvSpPr>
            <p:spPr>
              <a:xfrm>
                <a:off x="5671025" y="2129100"/>
                <a:ext cx="1213925" cy="1306075"/>
              </a:xfrm>
              <a:custGeom>
                <a:rect b="b" l="l" r="r" t="t"/>
                <a:pathLst>
                  <a:path extrusionOk="0" h="52243" w="48557">
                    <a:moveTo>
                      <a:pt x="19573" y="1"/>
                    </a:moveTo>
                    <a:cubicBezTo>
                      <a:pt x="10960" y="1"/>
                      <a:pt x="5244" y="3842"/>
                      <a:pt x="3775" y="8581"/>
                    </a:cubicBezTo>
                    <a:cubicBezTo>
                      <a:pt x="3004" y="11063"/>
                      <a:pt x="2023" y="13670"/>
                      <a:pt x="5882" y="18885"/>
                    </a:cubicBezTo>
                    <a:lnTo>
                      <a:pt x="480" y="40806"/>
                    </a:lnTo>
                    <a:cubicBezTo>
                      <a:pt x="0" y="42808"/>
                      <a:pt x="1231" y="44852"/>
                      <a:pt x="3233" y="45353"/>
                    </a:cubicBezTo>
                    <a:lnTo>
                      <a:pt x="15852" y="48461"/>
                    </a:lnTo>
                    <a:lnTo>
                      <a:pt x="18167" y="49024"/>
                    </a:lnTo>
                    <a:lnTo>
                      <a:pt x="30786" y="52131"/>
                    </a:lnTo>
                    <a:cubicBezTo>
                      <a:pt x="31088" y="52207"/>
                      <a:pt x="31391" y="52243"/>
                      <a:pt x="31689" y="52243"/>
                    </a:cubicBezTo>
                    <a:cubicBezTo>
                      <a:pt x="33369" y="52243"/>
                      <a:pt x="34908" y="51096"/>
                      <a:pt x="35333" y="49378"/>
                    </a:cubicBezTo>
                    <a:lnTo>
                      <a:pt x="40714" y="27478"/>
                    </a:lnTo>
                    <a:cubicBezTo>
                      <a:pt x="46554" y="24641"/>
                      <a:pt x="46909" y="21867"/>
                      <a:pt x="47368" y="19323"/>
                    </a:cubicBezTo>
                    <a:cubicBezTo>
                      <a:pt x="48557" y="12878"/>
                      <a:pt x="42466" y="4389"/>
                      <a:pt x="28700" y="1281"/>
                    </a:cubicBezTo>
                    <a:cubicBezTo>
                      <a:pt x="25390" y="395"/>
                      <a:pt x="22333" y="1"/>
                      <a:pt x="195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72"/>
              <p:cNvSpPr/>
              <p:nvPr/>
            </p:nvSpPr>
            <p:spPr>
              <a:xfrm>
                <a:off x="5623050" y="2085575"/>
                <a:ext cx="1293200" cy="1393225"/>
              </a:xfrm>
              <a:custGeom>
                <a:rect b="b" l="l" r="r" t="t"/>
                <a:pathLst>
                  <a:path extrusionOk="0" h="55729" w="51728">
                    <a:moveTo>
                      <a:pt x="21442" y="3481"/>
                    </a:moveTo>
                    <a:cubicBezTo>
                      <a:pt x="24049" y="3481"/>
                      <a:pt x="26990" y="3856"/>
                      <a:pt x="30160" y="4711"/>
                    </a:cubicBezTo>
                    <a:cubicBezTo>
                      <a:pt x="30181" y="4711"/>
                      <a:pt x="30202" y="4711"/>
                      <a:pt x="30223" y="4732"/>
                    </a:cubicBezTo>
                    <a:cubicBezTo>
                      <a:pt x="42904" y="7569"/>
                      <a:pt x="48619" y="15098"/>
                      <a:pt x="47576" y="20751"/>
                    </a:cubicBezTo>
                    <a:lnTo>
                      <a:pt x="47535" y="20980"/>
                    </a:lnTo>
                    <a:cubicBezTo>
                      <a:pt x="47118" y="23295"/>
                      <a:pt x="46763" y="25298"/>
                      <a:pt x="41882" y="27655"/>
                    </a:cubicBezTo>
                    <a:cubicBezTo>
                      <a:pt x="41423" y="27863"/>
                      <a:pt x="41069" y="28301"/>
                      <a:pt x="40944" y="28802"/>
                    </a:cubicBezTo>
                    <a:lnTo>
                      <a:pt x="35562" y="50702"/>
                    </a:lnTo>
                    <a:cubicBezTo>
                      <a:pt x="35437" y="51224"/>
                      <a:pt x="35104" y="51662"/>
                      <a:pt x="34645" y="51954"/>
                    </a:cubicBezTo>
                    <a:cubicBezTo>
                      <a:pt x="34326" y="52142"/>
                      <a:pt x="33966" y="52240"/>
                      <a:pt x="33601" y="52240"/>
                    </a:cubicBezTo>
                    <a:cubicBezTo>
                      <a:pt x="33442" y="52240"/>
                      <a:pt x="33281" y="52221"/>
                      <a:pt x="33122" y="52183"/>
                    </a:cubicBezTo>
                    <a:lnTo>
                      <a:pt x="5569" y="45404"/>
                    </a:lnTo>
                    <a:cubicBezTo>
                      <a:pt x="4485" y="45133"/>
                      <a:pt x="3838" y="44049"/>
                      <a:pt x="4088" y="42964"/>
                    </a:cubicBezTo>
                    <a:lnTo>
                      <a:pt x="9490" y="21043"/>
                    </a:lnTo>
                    <a:cubicBezTo>
                      <a:pt x="9615" y="20542"/>
                      <a:pt x="9511" y="20021"/>
                      <a:pt x="9198" y="19604"/>
                    </a:cubicBezTo>
                    <a:cubicBezTo>
                      <a:pt x="5986" y="15244"/>
                      <a:pt x="6591" y="13325"/>
                      <a:pt x="7279" y="11073"/>
                    </a:cubicBezTo>
                    <a:lnTo>
                      <a:pt x="7363" y="10843"/>
                    </a:lnTo>
                    <a:cubicBezTo>
                      <a:pt x="8614" y="6755"/>
                      <a:pt x="13724" y="3481"/>
                      <a:pt x="21442" y="3481"/>
                    </a:cubicBezTo>
                    <a:close/>
                    <a:moveTo>
                      <a:pt x="21472" y="0"/>
                    </a:moveTo>
                    <a:cubicBezTo>
                      <a:pt x="18479" y="0"/>
                      <a:pt x="15688" y="438"/>
                      <a:pt x="13182" y="1311"/>
                    </a:cubicBezTo>
                    <a:cubicBezTo>
                      <a:pt x="8531" y="2938"/>
                      <a:pt x="5194" y="6046"/>
                      <a:pt x="4046" y="9821"/>
                    </a:cubicBezTo>
                    <a:lnTo>
                      <a:pt x="3963" y="10030"/>
                    </a:lnTo>
                    <a:cubicBezTo>
                      <a:pt x="3191" y="12554"/>
                      <a:pt x="2211" y="15641"/>
                      <a:pt x="5924" y="21001"/>
                    </a:cubicBezTo>
                    <a:lnTo>
                      <a:pt x="730" y="42130"/>
                    </a:lnTo>
                    <a:cubicBezTo>
                      <a:pt x="0" y="45071"/>
                      <a:pt x="1794" y="48053"/>
                      <a:pt x="4756" y="48783"/>
                    </a:cubicBezTo>
                    <a:lnTo>
                      <a:pt x="32288" y="55562"/>
                    </a:lnTo>
                    <a:cubicBezTo>
                      <a:pt x="32726" y="55666"/>
                      <a:pt x="33164" y="55729"/>
                      <a:pt x="33602" y="55729"/>
                    </a:cubicBezTo>
                    <a:cubicBezTo>
                      <a:pt x="34603" y="55729"/>
                      <a:pt x="35583" y="55458"/>
                      <a:pt x="36438" y="54915"/>
                    </a:cubicBezTo>
                    <a:cubicBezTo>
                      <a:pt x="37690" y="54164"/>
                      <a:pt x="38587" y="52955"/>
                      <a:pt x="38941" y="51536"/>
                    </a:cubicBezTo>
                    <a:lnTo>
                      <a:pt x="44135" y="30408"/>
                    </a:lnTo>
                    <a:cubicBezTo>
                      <a:pt x="49913" y="27383"/>
                      <a:pt x="50497" y="24192"/>
                      <a:pt x="50955" y="21606"/>
                    </a:cubicBezTo>
                    <a:lnTo>
                      <a:pt x="50997" y="21376"/>
                    </a:lnTo>
                    <a:cubicBezTo>
                      <a:pt x="51727" y="17497"/>
                      <a:pt x="50205" y="13200"/>
                      <a:pt x="46846" y="9592"/>
                    </a:cubicBezTo>
                    <a:cubicBezTo>
                      <a:pt x="43196" y="5712"/>
                      <a:pt x="37732" y="2855"/>
                      <a:pt x="31036" y="1332"/>
                    </a:cubicBezTo>
                    <a:cubicBezTo>
                      <a:pt x="27700" y="443"/>
                      <a:pt x="24484" y="0"/>
                      <a:pt x="2147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72"/>
              <p:cNvSpPr/>
              <p:nvPr/>
            </p:nvSpPr>
            <p:spPr>
              <a:xfrm>
                <a:off x="6107450" y="2414525"/>
                <a:ext cx="70425" cy="54250"/>
              </a:xfrm>
              <a:custGeom>
                <a:rect b="b" l="l" r="r" t="t"/>
                <a:pathLst>
                  <a:path extrusionOk="0" h="2170" w="2817">
                    <a:moveTo>
                      <a:pt x="1419" y="1"/>
                    </a:moveTo>
                    <a:cubicBezTo>
                      <a:pt x="22" y="1"/>
                      <a:pt x="1" y="2170"/>
                      <a:pt x="1419" y="2170"/>
                    </a:cubicBezTo>
                    <a:cubicBezTo>
                      <a:pt x="2817" y="2170"/>
                      <a:pt x="2817" y="1"/>
                      <a:pt x="1419" y="1"/>
                    </a:cubicBezTo>
                    <a:close/>
                  </a:path>
                </a:pathLst>
              </a:custGeom>
              <a:solidFill>
                <a:srgbClr val="F99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72"/>
              <p:cNvSpPr/>
              <p:nvPr/>
            </p:nvSpPr>
            <p:spPr>
              <a:xfrm>
                <a:off x="6406775" y="2565225"/>
                <a:ext cx="69900" cy="54250"/>
              </a:xfrm>
              <a:custGeom>
                <a:rect b="b" l="l" r="r" t="t"/>
                <a:pathLst>
                  <a:path extrusionOk="0" h="2170" w="2796">
                    <a:moveTo>
                      <a:pt x="1398" y="0"/>
                    </a:moveTo>
                    <a:cubicBezTo>
                      <a:pt x="0" y="0"/>
                      <a:pt x="0" y="2170"/>
                      <a:pt x="1398" y="2170"/>
                    </a:cubicBezTo>
                    <a:cubicBezTo>
                      <a:pt x="2795" y="2170"/>
                      <a:pt x="2795" y="0"/>
                      <a:pt x="139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72"/>
              <p:cNvSpPr/>
              <p:nvPr/>
            </p:nvSpPr>
            <p:spPr>
              <a:xfrm>
                <a:off x="6353050" y="2846275"/>
                <a:ext cx="70425" cy="54775"/>
              </a:xfrm>
              <a:custGeom>
                <a:rect b="b" l="l" r="r" t="t"/>
                <a:pathLst>
                  <a:path extrusionOk="0" h="2191" w="2817">
                    <a:moveTo>
                      <a:pt x="1398" y="1"/>
                    </a:moveTo>
                    <a:cubicBezTo>
                      <a:pt x="1" y="1"/>
                      <a:pt x="1" y="2191"/>
                      <a:pt x="1398" y="2191"/>
                    </a:cubicBezTo>
                    <a:cubicBezTo>
                      <a:pt x="2796" y="2191"/>
                      <a:pt x="2817" y="1"/>
                      <a:pt x="13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72"/>
              <p:cNvSpPr/>
              <p:nvPr/>
            </p:nvSpPr>
            <p:spPr>
              <a:xfrm>
                <a:off x="6029250" y="2896325"/>
                <a:ext cx="69900" cy="54275"/>
              </a:xfrm>
              <a:custGeom>
                <a:rect b="b" l="l" r="r" t="t"/>
                <a:pathLst>
                  <a:path extrusionOk="0" h="2171" w="2796">
                    <a:moveTo>
                      <a:pt x="1398" y="1"/>
                    </a:moveTo>
                    <a:cubicBezTo>
                      <a:pt x="0" y="1"/>
                      <a:pt x="0" y="2170"/>
                      <a:pt x="1398" y="2170"/>
                    </a:cubicBezTo>
                    <a:cubicBezTo>
                      <a:pt x="2795" y="2170"/>
                      <a:pt x="2795" y="1"/>
                      <a:pt x="1398" y="1"/>
                    </a:cubicBezTo>
                    <a:close/>
                  </a:path>
                </a:pathLst>
              </a:custGeom>
              <a:solidFill>
                <a:srgbClr val="F99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72"/>
              <p:cNvSpPr/>
              <p:nvPr/>
            </p:nvSpPr>
            <p:spPr>
              <a:xfrm>
                <a:off x="6239375" y="3109600"/>
                <a:ext cx="69900" cy="54250"/>
              </a:xfrm>
              <a:custGeom>
                <a:rect b="b" l="l" r="r" t="t"/>
                <a:pathLst>
                  <a:path extrusionOk="0" h="2170" w="2796">
                    <a:moveTo>
                      <a:pt x="1398" y="1"/>
                    </a:moveTo>
                    <a:cubicBezTo>
                      <a:pt x="1" y="1"/>
                      <a:pt x="1" y="2170"/>
                      <a:pt x="1398" y="2170"/>
                    </a:cubicBezTo>
                    <a:cubicBezTo>
                      <a:pt x="2796" y="2170"/>
                      <a:pt x="2796" y="1"/>
                      <a:pt x="1398" y="1"/>
                    </a:cubicBezTo>
                    <a:close/>
                  </a:path>
                </a:pathLst>
              </a:custGeom>
              <a:solidFill>
                <a:srgbClr val="F99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72"/>
              <p:cNvSpPr/>
              <p:nvPr/>
            </p:nvSpPr>
            <p:spPr>
              <a:xfrm>
                <a:off x="5239775" y="2221650"/>
                <a:ext cx="1167550" cy="1286875"/>
              </a:xfrm>
              <a:custGeom>
                <a:rect b="b" l="l" r="r" t="t"/>
                <a:pathLst>
                  <a:path extrusionOk="0" h="51475" w="46702">
                    <a:moveTo>
                      <a:pt x="27941" y="1"/>
                    </a:moveTo>
                    <a:cubicBezTo>
                      <a:pt x="25664" y="1"/>
                      <a:pt x="23193" y="248"/>
                      <a:pt x="20546" y="791"/>
                    </a:cubicBezTo>
                    <a:cubicBezTo>
                      <a:pt x="6592" y="3043"/>
                      <a:pt x="1" y="11157"/>
                      <a:pt x="814" y="17665"/>
                    </a:cubicBezTo>
                    <a:cubicBezTo>
                      <a:pt x="1127" y="20230"/>
                      <a:pt x="1294" y="23025"/>
                      <a:pt x="6967" y="26195"/>
                    </a:cubicBezTo>
                    <a:lnTo>
                      <a:pt x="11034" y="48388"/>
                    </a:lnTo>
                    <a:cubicBezTo>
                      <a:pt x="11368" y="50202"/>
                      <a:pt x="12950" y="51475"/>
                      <a:pt x="14732" y="51475"/>
                    </a:cubicBezTo>
                    <a:cubicBezTo>
                      <a:pt x="14957" y="51475"/>
                      <a:pt x="15185" y="51454"/>
                      <a:pt x="15415" y="51412"/>
                    </a:cubicBezTo>
                    <a:lnTo>
                      <a:pt x="28179" y="49076"/>
                    </a:lnTo>
                    <a:lnTo>
                      <a:pt x="30515" y="48638"/>
                    </a:lnTo>
                    <a:lnTo>
                      <a:pt x="43301" y="46302"/>
                    </a:lnTo>
                    <a:cubicBezTo>
                      <a:pt x="45345" y="45927"/>
                      <a:pt x="46701" y="43966"/>
                      <a:pt x="46326" y="41922"/>
                    </a:cubicBezTo>
                    <a:lnTo>
                      <a:pt x="42258" y="19729"/>
                    </a:lnTo>
                    <a:cubicBezTo>
                      <a:pt x="46409" y="14745"/>
                      <a:pt x="45596" y="12075"/>
                      <a:pt x="44970" y="9572"/>
                    </a:cubicBezTo>
                    <a:cubicBezTo>
                      <a:pt x="43705" y="4411"/>
                      <a:pt x="37558" y="1"/>
                      <a:pt x="279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72"/>
              <p:cNvSpPr/>
              <p:nvPr/>
            </p:nvSpPr>
            <p:spPr>
              <a:xfrm>
                <a:off x="5204850" y="2178100"/>
                <a:ext cx="1249400" cy="1373700"/>
              </a:xfrm>
              <a:custGeom>
                <a:rect b="b" l="l" r="r" t="t"/>
                <a:pathLst>
                  <a:path extrusionOk="0" h="54948" w="49976">
                    <a:moveTo>
                      <a:pt x="29368" y="3471"/>
                    </a:moveTo>
                    <a:cubicBezTo>
                      <a:pt x="38045" y="3471"/>
                      <a:pt x="43593" y="7267"/>
                      <a:pt x="44677" y="11731"/>
                    </a:cubicBezTo>
                    <a:lnTo>
                      <a:pt x="44740" y="11960"/>
                    </a:lnTo>
                    <a:cubicBezTo>
                      <a:pt x="45303" y="14234"/>
                      <a:pt x="45783" y="16215"/>
                      <a:pt x="42320" y="20366"/>
                    </a:cubicBezTo>
                    <a:cubicBezTo>
                      <a:pt x="41987" y="20762"/>
                      <a:pt x="41841" y="21284"/>
                      <a:pt x="41945" y="21784"/>
                    </a:cubicBezTo>
                    <a:lnTo>
                      <a:pt x="46012" y="43977"/>
                    </a:lnTo>
                    <a:cubicBezTo>
                      <a:pt x="46200" y="45082"/>
                      <a:pt x="45470" y="46125"/>
                      <a:pt x="44385" y="46334"/>
                    </a:cubicBezTo>
                    <a:lnTo>
                      <a:pt x="16499" y="51444"/>
                    </a:lnTo>
                    <a:cubicBezTo>
                      <a:pt x="16373" y="51468"/>
                      <a:pt x="16247" y="51480"/>
                      <a:pt x="16122" y="51480"/>
                    </a:cubicBezTo>
                    <a:cubicBezTo>
                      <a:pt x="15710" y="51480"/>
                      <a:pt x="15312" y="51350"/>
                      <a:pt x="14976" y="51110"/>
                    </a:cubicBezTo>
                    <a:cubicBezTo>
                      <a:pt x="14538" y="50818"/>
                      <a:pt x="14225" y="50359"/>
                      <a:pt x="14142" y="49817"/>
                    </a:cubicBezTo>
                    <a:lnTo>
                      <a:pt x="10075" y="27624"/>
                    </a:lnTo>
                    <a:cubicBezTo>
                      <a:pt x="9970" y="27124"/>
                      <a:pt x="9657" y="26686"/>
                      <a:pt x="9198" y="26436"/>
                    </a:cubicBezTo>
                    <a:cubicBezTo>
                      <a:pt x="4485" y="23787"/>
                      <a:pt x="4234" y="21763"/>
                      <a:pt x="3963" y="19427"/>
                    </a:cubicBezTo>
                    <a:lnTo>
                      <a:pt x="3942" y="19198"/>
                    </a:lnTo>
                    <a:cubicBezTo>
                      <a:pt x="3233" y="13504"/>
                      <a:pt x="9407" y="6329"/>
                      <a:pt x="22214" y="4243"/>
                    </a:cubicBezTo>
                    <a:cubicBezTo>
                      <a:pt x="22235" y="4243"/>
                      <a:pt x="22255" y="4243"/>
                      <a:pt x="22276" y="4222"/>
                    </a:cubicBezTo>
                    <a:cubicBezTo>
                      <a:pt x="24821" y="3722"/>
                      <a:pt x="27199" y="3471"/>
                      <a:pt x="29368" y="3471"/>
                    </a:cubicBezTo>
                    <a:close/>
                    <a:moveTo>
                      <a:pt x="29364" y="0"/>
                    </a:moveTo>
                    <a:cubicBezTo>
                      <a:pt x="26907" y="0"/>
                      <a:pt x="24315" y="274"/>
                      <a:pt x="21630" y="823"/>
                    </a:cubicBezTo>
                    <a:cubicBezTo>
                      <a:pt x="14830" y="1928"/>
                      <a:pt x="9198" y="4452"/>
                      <a:pt x="5340" y="8123"/>
                    </a:cubicBezTo>
                    <a:cubicBezTo>
                      <a:pt x="1773" y="11502"/>
                      <a:pt x="0" y="15694"/>
                      <a:pt x="480" y="19615"/>
                    </a:cubicBezTo>
                    <a:lnTo>
                      <a:pt x="501" y="19845"/>
                    </a:lnTo>
                    <a:cubicBezTo>
                      <a:pt x="835" y="22473"/>
                      <a:pt x="1210" y="25685"/>
                      <a:pt x="6800" y="29043"/>
                    </a:cubicBezTo>
                    <a:lnTo>
                      <a:pt x="10721" y="50443"/>
                    </a:lnTo>
                    <a:cubicBezTo>
                      <a:pt x="10971" y="51903"/>
                      <a:pt x="11785" y="53154"/>
                      <a:pt x="12995" y="53988"/>
                    </a:cubicBezTo>
                    <a:cubicBezTo>
                      <a:pt x="13933" y="54614"/>
                      <a:pt x="15018" y="54948"/>
                      <a:pt x="16102" y="54948"/>
                    </a:cubicBezTo>
                    <a:cubicBezTo>
                      <a:pt x="16436" y="54948"/>
                      <a:pt x="16791" y="54927"/>
                      <a:pt x="17124" y="54864"/>
                    </a:cubicBezTo>
                    <a:lnTo>
                      <a:pt x="45011" y="49754"/>
                    </a:lnTo>
                    <a:cubicBezTo>
                      <a:pt x="47994" y="49212"/>
                      <a:pt x="49975" y="46334"/>
                      <a:pt x="49433" y="43351"/>
                    </a:cubicBezTo>
                    <a:lnTo>
                      <a:pt x="45512" y="21951"/>
                    </a:lnTo>
                    <a:cubicBezTo>
                      <a:pt x="49516" y="16820"/>
                      <a:pt x="48745" y="13671"/>
                      <a:pt x="48119" y="11126"/>
                    </a:cubicBezTo>
                    <a:lnTo>
                      <a:pt x="48056" y="10897"/>
                    </a:lnTo>
                    <a:cubicBezTo>
                      <a:pt x="47118" y="7059"/>
                      <a:pt x="43968" y="3763"/>
                      <a:pt x="39421" y="1865"/>
                    </a:cubicBezTo>
                    <a:cubicBezTo>
                      <a:pt x="36473" y="623"/>
                      <a:pt x="33072" y="0"/>
                      <a:pt x="2936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72"/>
              <p:cNvSpPr/>
              <p:nvPr/>
            </p:nvSpPr>
            <p:spPr>
              <a:xfrm>
                <a:off x="5608950" y="2570425"/>
                <a:ext cx="70425" cy="54275"/>
              </a:xfrm>
              <a:custGeom>
                <a:rect b="b" l="l" r="r" t="t"/>
                <a:pathLst>
                  <a:path extrusionOk="0" h="2171" w="2817">
                    <a:moveTo>
                      <a:pt x="1398" y="1"/>
                    </a:moveTo>
                    <a:cubicBezTo>
                      <a:pt x="1" y="1"/>
                      <a:pt x="1" y="2170"/>
                      <a:pt x="1398" y="2170"/>
                    </a:cubicBezTo>
                    <a:cubicBezTo>
                      <a:pt x="2796" y="2170"/>
                      <a:pt x="2817" y="1"/>
                      <a:pt x="139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72"/>
              <p:cNvSpPr/>
              <p:nvPr/>
            </p:nvSpPr>
            <p:spPr>
              <a:xfrm>
                <a:off x="5943725" y="2585025"/>
                <a:ext cx="69900" cy="54775"/>
              </a:xfrm>
              <a:custGeom>
                <a:rect b="b" l="l" r="r" t="t"/>
                <a:pathLst>
                  <a:path extrusionOk="0" h="2191" w="2796">
                    <a:moveTo>
                      <a:pt x="1398" y="1"/>
                    </a:moveTo>
                    <a:cubicBezTo>
                      <a:pt x="1" y="1"/>
                      <a:pt x="1" y="2191"/>
                      <a:pt x="1398" y="2191"/>
                    </a:cubicBezTo>
                    <a:cubicBezTo>
                      <a:pt x="2795" y="2191"/>
                      <a:pt x="2795" y="1"/>
                      <a:pt x="1398" y="1"/>
                    </a:cubicBezTo>
                    <a:close/>
                  </a:path>
                </a:pathLst>
              </a:custGeom>
              <a:solidFill>
                <a:srgbClr val="F99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72"/>
              <p:cNvSpPr/>
              <p:nvPr/>
            </p:nvSpPr>
            <p:spPr>
              <a:xfrm>
                <a:off x="6010475" y="2864000"/>
                <a:ext cx="69900" cy="54250"/>
              </a:xfrm>
              <a:custGeom>
                <a:rect b="b" l="l" r="r" t="t"/>
                <a:pathLst>
                  <a:path extrusionOk="0" h="2170" w="2796">
                    <a:moveTo>
                      <a:pt x="1398" y="1"/>
                    </a:moveTo>
                    <a:cubicBezTo>
                      <a:pt x="0" y="1"/>
                      <a:pt x="0" y="2170"/>
                      <a:pt x="1398" y="2170"/>
                    </a:cubicBezTo>
                    <a:cubicBezTo>
                      <a:pt x="2795" y="2170"/>
                      <a:pt x="2795" y="1"/>
                      <a:pt x="1398" y="1"/>
                    </a:cubicBezTo>
                    <a:close/>
                  </a:path>
                </a:pathLst>
              </a:custGeom>
              <a:solidFill>
                <a:srgbClr val="F99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72"/>
              <p:cNvSpPr/>
              <p:nvPr/>
            </p:nvSpPr>
            <p:spPr>
              <a:xfrm>
                <a:off x="5735675" y="3042325"/>
                <a:ext cx="69900" cy="54275"/>
              </a:xfrm>
              <a:custGeom>
                <a:rect b="b" l="l" r="r" t="t"/>
                <a:pathLst>
                  <a:path extrusionOk="0" h="2171" w="2796">
                    <a:moveTo>
                      <a:pt x="1398" y="1"/>
                    </a:moveTo>
                    <a:cubicBezTo>
                      <a:pt x="0" y="1"/>
                      <a:pt x="0" y="2170"/>
                      <a:pt x="1398" y="2170"/>
                    </a:cubicBezTo>
                    <a:cubicBezTo>
                      <a:pt x="2795" y="2170"/>
                      <a:pt x="2795" y="1"/>
                      <a:pt x="1398" y="1"/>
                    </a:cubicBezTo>
                    <a:close/>
                  </a:path>
                </a:pathLst>
              </a:custGeom>
              <a:solidFill>
                <a:srgbClr val="F99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72"/>
              <p:cNvSpPr/>
              <p:nvPr/>
            </p:nvSpPr>
            <p:spPr>
              <a:xfrm>
                <a:off x="6014125" y="3150800"/>
                <a:ext cx="70425" cy="54250"/>
              </a:xfrm>
              <a:custGeom>
                <a:rect b="b" l="l" r="r" t="t"/>
                <a:pathLst>
                  <a:path extrusionOk="0" h="2170" w="2817">
                    <a:moveTo>
                      <a:pt x="1419" y="0"/>
                    </a:moveTo>
                    <a:cubicBezTo>
                      <a:pt x="0" y="0"/>
                      <a:pt x="0" y="2170"/>
                      <a:pt x="1419" y="2170"/>
                    </a:cubicBezTo>
                    <a:cubicBezTo>
                      <a:pt x="2816" y="2170"/>
                      <a:pt x="2816" y="0"/>
                      <a:pt x="1419" y="0"/>
                    </a:cubicBezTo>
                    <a:close/>
                  </a:path>
                </a:pathLst>
              </a:custGeom>
              <a:solidFill>
                <a:srgbClr val="F99E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72"/>
              <p:cNvSpPr/>
              <p:nvPr/>
            </p:nvSpPr>
            <p:spPr>
              <a:xfrm>
                <a:off x="5539100" y="2459875"/>
                <a:ext cx="600125" cy="578675"/>
              </a:xfrm>
              <a:custGeom>
                <a:rect b="b" l="l" r="r" t="t"/>
                <a:pathLst>
                  <a:path extrusionOk="0" h="23147" w="24005">
                    <a:moveTo>
                      <a:pt x="18186" y="0"/>
                    </a:moveTo>
                    <a:cubicBezTo>
                      <a:pt x="17995" y="0"/>
                      <a:pt x="17820" y="14"/>
                      <a:pt x="17666" y="43"/>
                    </a:cubicBezTo>
                    <a:cubicBezTo>
                      <a:pt x="16123" y="335"/>
                      <a:pt x="14767" y="1211"/>
                      <a:pt x="13599" y="2233"/>
                    </a:cubicBezTo>
                    <a:cubicBezTo>
                      <a:pt x="11889" y="3693"/>
                      <a:pt x="10450" y="5487"/>
                      <a:pt x="9407" y="7489"/>
                    </a:cubicBezTo>
                    <a:cubicBezTo>
                      <a:pt x="8844" y="8532"/>
                      <a:pt x="8385" y="9658"/>
                      <a:pt x="7571" y="10492"/>
                    </a:cubicBezTo>
                    <a:cubicBezTo>
                      <a:pt x="6695" y="11389"/>
                      <a:pt x="5506" y="11890"/>
                      <a:pt x="4443" y="12557"/>
                    </a:cubicBezTo>
                    <a:cubicBezTo>
                      <a:pt x="3087" y="13371"/>
                      <a:pt x="1898" y="14435"/>
                      <a:pt x="939" y="15707"/>
                    </a:cubicBezTo>
                    <a:cubicBezTo>
                      <a:pt x="501" y="16291"/>
                      <a:pt x="104" y="16937"/>
                      <a:pt x="63" y="17667"/>
                    </a:cubicBezTo>
                    <a:cubicBezTo>
                      <a:pt x="0" y="18523"/>
                      <a:pt x="459" y="19336"/>
                      <a:pt x="939" y="20066"/>
                    </a:cubicBezTo>
                    <a:cubicBezTo>
                      <a:pt x="1936" y="21606"/>
                      <a:pt x="3565" y="23146"/>
                      <a:pt x="5283" y="23146"/>
                    </a:cubicBezTo>
                    <a:cubicBezTo>
                      <a:pt x="5613" y="23146"/>
                      <a:pt x="5946" y="23089"/>
                      <a:pt x="6278" y="22965"/>
                    </a:cubicBezTo>
                    <a:cubicBezTo>
                      <a:pt x="6758" y="22778"/>
                      <a:pt x="7133" y="22486"/>
                      <a:pt x="7488" y="22110"/>
                    </a:cubicBezTo>
                    <a:cubicBezTo>
                      <a:pt x="8114" y="21484"/>
                      <a:pt x="8573" y="20629"/>
                      <a:pt x="9073" y="19878"/>
                    </a:cubicBezTo>
                    <a:cubicBezTo>
                      <a:pt x="10325" y="18022"/>
                      <a:pt x="12077" y="16499"/>
                      <a:pt x="14100" y="15540"/>
                    </a:cubicBezTo>
                    <a:cubicBezTo>
                      <a:pt x="15372" y="14914"/>
                      <a:pt x="16853" y="14435"/>
                      <a:pt x="17625" y="13246"/>
                    </a:cubicBezTo>
                    <a:cubicBezTo>
                      <a:pt x="18396" y="12057"/>
                      <a:pt x="18230" y="10492"/>
                      <a:pt x="18480" y="9074"/>
                    </a:cubicBezTo>
                    <a:cubicBezTo>
                      <a:pt x="18751" y="7531"/>
                      <a:pt x="19585" y="6112"/>
                      <a:pt x="20774" y="5111"/>
                    </a:cubicBezTo>
                    <a:cubicBezTo>
                      <a:pt x="21275" y="4694"/>
                      <a:pt x="21817" y="4360"/>
                      <a:pt x="22213" y="3860"/>
                    </a:cubicBezTo>
                    <a:cubicBezTo>
                      <a:pt x="24005" y="1573"/>
                      <a:pt x="20207" y="0"/>
                      <a:pt x="1818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72"/>
              <p:cNvSpPr/>
              <p:nvPr/>
            </p:nvSpPr>
            <p:spPr>
              <a:xfrm>
                <a:off x="5673100" y="2774275"/>
                <a:ext cx="600050" cy="578700"/>
              </a:xfrm>
              <a:custGeom>
                <a:rect b="b" l="l" r="r" t="t"/>
                <a:pathLst>
                  <a:path extrusionOk="0" h="23148" w="24002">
                    <a:moveTo>
                      <a:pt x="18171" y="1"/>
                    </a:moveTo>
                    <a:cubicBezTo>
                      <a:pt x="17978" y="1"/>
                      <a:pt x="17801" y="15"/>
                      <a:pt x="17646" y="44"/>
                    </a:cubicBezTo>
                    <a:cubicBezTo>
                      <a:pt x="16123" y="315"/>
                      <a:pt x="14768" y="1212"/>
                      <a:pt x="13579" y="2213"/>
                    </a:cubicBezTo>
                    <a:cubicBezTo>
                      <a:pt x="11868" y="3694"/>
                      <a:pt x="10450" y="5488"/>
                      <a:pt x="9386" y="7490"/>
                    </a:cubicBezTo>
                    <a:cubicBezTo>
                      <a:pt x="8844" y="8533"/>
                      <a:pt x="8385" y="9638"/>
                      <a:pt x="7551" y="10494"/>
                    </a:cubicBezTo>
                    <a:cubicBezTo>
                      <a:pt x="6675" y="11390"/>
                      <a:pt x="5486" y="11891"/>
                      <a:pt x="4422" y="12538"/>
                    </a:cubicBezTo>
                    <a:cubicBezTo>
                      <a:pt x="3087" y="13372"/>
                      <a:pt x="1878" y="14436"/>
                      <a:pt x="939" y="15708"/>
                    </a:cubicBezTo>
                    <a:cubicBezTo>
                      <a:pt x="501" y="16292"/>
                      <a:pt x="105" y="16939"/>
                      <a:pt x="63" y="17669"/>
                    </a:cubicBezTo>
                    <a:cubicBezTo>
                      <a:pt x="0" y="18524"/>
                      <a:pt x="459" y="19337"/>
                      <a:pt x="918" y="20067"/>
                    </a:cubicBezTo>
                    <a:cubicBezTo>
                      <a:pt x="1933" y="21607"/>
                      <a:pt x="3565" y="23147"/>
                      <a:pt x="5271" y="23147"/>
                    </a:cubicBezTo>
                    <a:cubicBezTo>
                      <a:pt x="5599" y="23147"/>
                      <a:pt x="5929" y="23091"/>
                      <a:pt x="6258" y="22966"/>
                    </a:cubicBezTo>
                    <a:cubicBezTo>
                      <a:pt x="6737" y="22779"/>
                      <a:pt x="7134" y="22487"/>
                      <a:pt x="7488" y="22111"/>
                    </a:cubicBezTo>
                    <a:cubicBezTo>
                      <a:pt x="8093" y="21465"/>
                      <a:pt x="8573" y="20630"/>
                      <a:pt x="9074" y="19879"/>
                    </a:cubicBezTo>
                    <a:cubicBezTo>
                      <a:pt x="10325" y="18023"/>
                      <a:pt x="12077" y="16501"/>
                      <a:pt x="14100" y="15520"/>
                    </a:cubicBezTo>
                    <a:cubicBezTo>
                      <a:pt x="15373" y="14915"/>
                      <a:pt x="16833" y="14436"/>
                      <a:pt x="17604" y="13247"/>
                    </a:cubicBezTo>
                    <a:cubicBezTo>
                      <a:pt x="18397" y="12037"/>
                      <a:pt x="18209" y="10494"/>
                      <a:pt x="18459" y="9075"/>
                    </a:cubicBezTo>
                    <a:cubicBezTo>
                      <a:pt x="18731" y="7532"/>
                      <a:pt x="19565" y="6113"/>
                      <a:pt x="20775" y="5112"/>
                    </a:cubicBezTo>
                    <a:cubicBezTo>
                      <a:pt x="21254" y="4695"/>
                      <a:pt x="21797" y="4361"/>
                      <a:pt x="22193" y="3861"/>
                    </a:cubicBezTo>
                    <a:cubicBezTo>
                      <a:pt x="24002" y="1557"/>
                      <a:pt x="20197" y="1"/>
                      <a:pt x="1817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72"/>
              <p:cNvSpPr/>
              <p:nvPr/>
            </p:nvSpPr>
            <p:spPr>
              <a:xfrm>
                <a:off x="5549525" y="2407800"/>
                <a:ext cx="223200" cy="178850"/>
              </a:xfrm>
              <a:custGeom>
                <a:rect b="b" l="l" r="r" t="t"/>
                <a:pathLst>
                  <a:path extrusionOk="0" h="7154" w="8928">
                    <a:moveTo>
                      <a:pt x="4878" y="0"/>
                    </a:moveTo>
                    <a:cubicBezTo>
                      <a:pt x="4395" y="0"/>
                      <a:pt x="3890" y="80"/>
                      <a:pt x="3379" y="249"/>
                    </a:cubicBezTo>
                    <a:cubicBezTo>
                      <a:pt x="1168" y="979"/>
                      <a:pt x="0" y="3044"/>
                      <a:pt x="605" y="4879"/>
                    </a:cubicBezTo>
                    <a:cubicBezTo>
                      <a:pt x="1085" y="6286"/>
                      <a:pt x="2471" y="7153"/>
                      <a:pt x="4087" y="7153"/>
                    </a:cubicBezTo>
                    <a:cubicBezTo>
                      <a:pt x="4580" y="7153"/>
                      <a:pt x="5094" y="7073"/>
                      <a:pt x="5611" y="6902"/>
                    </a:cubicBezTo>
                    <a:cubicBezTo>
                      <a:pt x="7822" y="6172"/>
                      <a:pt x="8927" y="4149"/>
                      <a:pt x="8302" y="2293"/>
                    </a:cubicBezTo>
                    <a:cubicBezTo>
                      <a:pt x="7836" y="881"/>
                      <a:pt x="6484" y="0"/>
                      <a:pt x="487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72"/>
              <p:cNvSpPr/>
              <p:nvPr/>
            </p:nvSpPr>
            <p:spPr>
              <a:xfrm>
                <a:off x="5617825" y="2425200"/>
                <a:ext cx="52700" cy="33950"/>
              </a:xfrm>
              <a:custGeom>
                <a:rect b="b" l="l" r="r" t="t"/>
                <a:pathLst>
                  <a:path extrusionOk="0" h="1358" w="2108">
                    <a:moveTo>
                      <a:pt x="1311" y="1"/>
                    </a:moveTo>
                    <a:cubicBezTo>
                      <a:pt x="1167" y="1"/>
                      <a:pt x="1011" y="24"/>
                      <a:pt x="856" y="74"/>
                    </a:cubicBezTo>
                    <a:cubicBezTo>
                      <a:pt x="334" y="262"/>
                      <a:pt x="1" y="658"/>
                      <a:pt x="105" y="992"/>
                    </a:cubicBezTo>
                    <a:cubicBezTo>
                      <a:pt x="193" y="1226"/>
                      <a:pt x="465" y="1357"/>
                      <a:pt x="800" y="1357"/>
                    </a:cubicBezTo>
                    <a:cubicBezTo>
                      <a:pt x="943" y="1357"/>
                      <a:pt x="1096" y="1334"/>
                      <a:pt x="1252" y="1284"/>
                    </a:cubicBezTo>
                    <a:cubicBezTo>
                      <a:pt x="1773" y="1117"/>
                      <a:pt x="2107" y="700"/>
                      <a:pt x="2003" y="366"/>
                    </a:cubicBezTo>
                    <a:cubicBezTo>
                      <a:pt x="1930" y="132"/>
                      <a:pt x="1651" y="1"/>
                      <a:pt x="13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72"/>
              <p:cNvSpPr/>
              <p:nvPr/>
            </p:nvSpPr>
            <p:spPr>
              <a:xfrm>
                <a:off x="5794600" y="2489975"/>
                <a:ext cx="221625" cy="178100"/>
              </a:xfrm>
              <a:custGeom>
                <a:rect b="b" l="l" r="r" t="t"/>
                <a:pathLst>
                  <a:path extrusionOk="0" h="7124" w="8865">
                    <a:moveTo>
                      <a:pt x="4082" y="0"/>
                    </a:moveTo>
                    <a:cubicBezTo>
                      <a:pt x="2390" y="0"/>
                      <a:pt x="958" y="949"/>
                      <a:pt x="543" y="2426"/>
                    </a:cubicBezTo>
                    <a:cubicBezTo>
                      <a:pt x="0" y="4283"/>
                      <a:pt x="1252" y="6285"/>
                      <a:pt x="3484" y="6932"/>
                    </a:cubicBezTo>
                    <a:cubicBezTo>
                      <a:pt x="3938" y="7062"/>
                      <a:pt x="4385" y="7124"/>
                      <a:pt x="4812" y="7124"/>
                    </a:cubicBezTo>
                    <a:cubicBezTo>
                      <a:pt x="6500" y="7124"/>
                      <a:pt x="7890" y="6160"/>
                      <a:pt x="8322" y="4679"/>
                    </a:cubicBezTo>
                    <a:cubicBezTo>
                      <a:pt x="8865" y="2823"/>
                      <a:pt x="7676" y="841"/>
                      <a:pt x="5423" y="195"/>
                    </a:cubicBezTo>
                    <a:cubicBezTo>
                      <a:pt x="4968" y="63"/>
                      <a:pt x="4516" y="0"/>
                      <a:pt x="408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72"/>
              <p:cNvSpPr/>
              <p:nvPr/>
            </p:nvSpPr>
            <p:spPr>
              <a:xfrm>
                <a:off x="5896275" y="2507175"/>
                <a:ext cx="52700" cy="33400"/>
              </a:xfrm>
              <a:custGeom>
                <a:rect b="b" l="l" r="r" t="t"/>
                <a:pathLst>
                  <a:path extrusionOk="0" h="1336" w="2108">
                    <a:moveTo>
                      <a:pt x="799" y="0"/>
                    </a:moveTo>
                    <a:cubicBezTo>
                      <a:pt x="450" y="0"/>
                      <a:pt x="165" y="143"/>
                      <a:pt x="105" y="383"/>
                    </a:cubicBezTo>
                    <a:cubicBezTo>
                      <a:pt x="1" y="737"/>
                      <a:pt x="355" y="1133"/>
                      <a:pt x="877" y="1279"/>
                    </a:cubicBezTo>
                    <a:cubicBezTo>
                      <a:pt x="1019" y="1318"/>
                      <a:pt x="1158" y="1336"/>
                      <a:pt x="1288" y="1336"/>
                    </a:cubicBezTo>
                    <a:cubicBezTo>
                      <a:pt x="1654" y="1336"/>
                      <a:pt x="1947" y="1192"/>
                      <a:pt x="2024" y="946"/>
                    </a:cubicBezTo>
                    <a:cubicBezTo>
                      <a:pt x="2107" y="612"/>
                      <a:pt x="1773" y="216"/>
                      <a:pt x="1231" y="70"/>
                    </a:cubicBezTo>
                    <a:cubicBezTo>
                      <a:pt x="1084" y="23"/>
                      <a:pt x="936" y="0"/>
                      <a:pt x="7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72"/>
              <p:cNvSpPr/>
              <p:nvPr/>
            </p:nvSpPr>
            <p:spPr>
              <a:xfrm>
                <a:off x="5608450" y="2668800"/>
                <a:ext cx="207550" cy="175600"/>
              </a:xfrm>
              <a:custGeom>
                <a:rect b="b" l="l" r="r" t="t"/>
                <a:pathLst>
                  <a:path extrusionOk="0" h="7024" w="8302">
                    <a:moveTo>
                      <a:pt x="4258" y="1"/>
                    </a:moveTo>
                    <a:cubicBezTo>
                      <a:pt x="4168" y="1"/>
                      <a:pt x="4076" y="3"/>
                      <a:pt x="3984" y="8"/>
                    </a:cubicBezTo>
                    <a:cubicBezTo>
                      <a:pt x="1669" y="154"/>
                      <a:pt x="0" y="1823"/>
                      <a:pt x="104" y="3742"/>
                    </a:cubicBezTo>
                    <a:cubicBezTo>
                      <a:pt x="204" y="5604"/>
                      <a:pt x="1919" y="7024"/>
                      <a:pt x="4104" y="7024"/>
                    </a:cubicBezTo>
                    <a:cubicBezTo>
                      <a:pt x="4196" y="7024"/>
                      <a:pt x="4288" y="7021"/>
                      <a:pt x="4380" y="7016"/>
                    </a:cubicBezTo>
                    <a:cubicBezTo>
                      <a:pt x="6716" y="6891"/>
                      <a:pt x="8301" y="5222"/>
                      <a:pt x="8197" y="3283"/>
                    </a:cubicBezTo>
                    <a:cubicBezTo>
                      <a:pt x="8097" y="1440"/>
                      <a:pt x="6458" y="1"/>
                      <a:pt x="425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72"/>
              <p:cNvSpPr/>
              <p:nvPr/>
            </p:nvSpPr>
            <p:spPr>
              <a:xfrm>
                <a:off x="5685100" y="2683475"/>
                <a:ext cx="51125" cy="31525"/>
              </a:xfrm>
              <a:custGeom>
                <a:rect b="b" l="l" r="r" t="t"/>
                <a:pathLst>
                  <a:path extrusionOk="0" h="1261" w="2045">
                    <a:moveTo>
                      <a:pt x="1102" y="0"/>
                    </a:moveTo>
                    <a:cubicBezTo>
                      <a:pt x="1062" y="0"/>
                      <a:pt x="1022" y="2"/>
                      <a:pt x="980" y="5"/>
                    </a:cubicBezTo>
                    <a:cubicBezTo>
                      <a:pt x="438" y="26"/>
                      <a:pt x="0" y="339"/>
                      <a:pt x="21" y="693"/>
                    </a:cubicBezTo>
                    <a:cubicBezTo>
                      <a:pt x="40" y="1004"/>
                      <a:pt x="440" y="1261"/>
                      <a:pt x="950" y="1261"/>
                    </a:cubicBezTo>
                    <a:cubicBezTo>
                      <a:pt x="987" y="1261"/>
                      <a:pt x="1025" y="1259"/>
                      <a:pt x="1064" y="1256"/>
                    </a:cubicBezTo>
                    <a:cubicBezTo>
                      <a:pt x="1606" y="1236"/>
                      <a:pt x="2044" y="923"/>
                      <a:pt x="2023" y="568"/>
                    </a:cubicBezTo>
                    <a:cubicBezTo>
                      <a:pt x="2004" y="240"/>
                      <a:pt x="1608" y="0"/>
                      <a:pt x="11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72"/>
              <p:cNvSpPr/>
              <p:nvPr/>
            </p:nvSpPr>
            <p:spPr>
              <a:xfrm>
                <a:off x="5532825" y="2954475"/>
                <a:ext cx="425000" cy="356200"/>
              </a:xfrm>
              <a:custGeom>
                <a:rect b="b" l="l" r="r" t="t"/>
                <a:pathLst>
                  <a:path extrusionOk="0" h="14248" w="17000">
                    <a:moveTo>
                      <a:pt x="8379" y="1"/>
                    </a:moveTo>
                    <a:cubicBezTo>
                      <a:pt x="6209" y="1"/>
                      <a:pt x="4402" y="2201"/>
                      <a:pt x="4402" y="2201"/>
                    </a:cubicBezTo>
                    <a:cubicBezTo>
                      <a:pt x="4402" y="2201"/>
                      <a:pt x="1" y="3682"/>
                      <a:pt x="1899" y="7582"/>
                    </a:cubicBezTo>
                    <a:cubicBezTo>
                      <a:pt x="3151" y="10139"/>
                      <a:pt x="8131" y="14248"/>
                      <a:pt x="11493" y="14248"/>
                    </a:cubicBezTo>
                    <a:cubicBezTo>
                      <a:pt x="12162" y="14248"/>
                      <a:pt x="12767" y="14085"/>
                      <a:pt x="13266" y="13714"/>
                    </a:cubicBezTo>
                    <a:cubicBezTo>
                      <a:pt x="17000" y="10940"/>
                      <a:pt x="13162" y="3035"/>
                      <a:pt x="10555" y="845"/>
                    </a:cubicBezTo>
                    <a:cubicBezTo>
                      <a:pt x="9824" y="232"/>
                      <a:pt x="9083" y="1"/>
                      <a:pt x="83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72"/>
              <p:cNvSpPr/>
              <p:nvPr/>
            </p:nvSpPr>
            <p:spPr>
              <a:xfrm>
                <a:off x="5581850" y="2943275"/>
                <a:ext cx="150200" cy="132450"/>
              </a:xfrm>
              <a:custGeom>
                <a:rect b="b" l="l" r="r" t="t"/>
                <a:pathLst>
                  <a:path extrusionOk="0" h="5298" w="6008">
                    <a:moveTo>
                      <a:pt x="1878" y="0"/>
                    </a:moveTo>
                    <a:lnTo>
                      <a:pt x="2295" y="2336"/>
                    </a:lnTo>
                    <a:lnTo>
                      <a:pt x="0" y="2732"/>
                    </a:lnTo>
                    <a:lnTo>
                      <a:pt x="2295" y="3275"/>
                    </a:lnTo>
                    <a:lnTo>
                      <a:pt x="1148" y="4922"/>
                    </a:lnTo>
                    <a:lnTo>
                      <a:pt x="1148" y="4922"/>
                    </a:lnTo>
                    <a:lnTo>
                      <a:pt x="2712" y="3754"/>
                    </a:lnTo>
                    <a:lnTo>
                      <a:pt x="3504" y="5298"/>
                    </a:lnTo>
                    <a:lnTo>
                      <a:pt x="3650" y="3546"/>
                    </a:lnTo>
                    <a:lnTo>
                      <a:pt x="5590" y="4005"/>
                    </a:lnTo>
                    <a:lnTo>
                      <a:pt x="4485" y="2607"/>
                    </a:lnTo>
                    <a:lnTo>
                      <a:pt x="6007" y="1418"/>
                    </a:lnTo>
                    <a:lnTo>
                      <a:pt x="6007" y="1418"/>
                    </a:lnTo>
                    <a:lnTo>
                      <a:pt x="4234" y="1815"/>
                    </a:lnTo>
                    <a:lnTo>
                      <a:pt x="4839" y="21"/>
                    </a:lnTo>
                    <a:lnTo>
                      <a:pt x="3150" y="1877"/>
                    </a:lnTo>
                    <a:lnTo>
                      <a:pt x="1878"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72"/>
              <p:cNvSpPr/>
              <p:nvPr/>
            </p:nvSpPr>
            <p:spPr>
              <a:xfrm>
                <a:off x="5810250" y="3088225"/>
                <a:ext cx="17750" cy="13575"/>
              </a:xfrm>
              <a:custGeom>
                <a:rect b="b" l="l" r="r" t="t"/>
                <a:pathLst>
                  <a:path extrusionOk="0" h="543" w="710">
                    <a:moveTo>
                      <a:pt x="355" y="0"/>
                    </a:moveTo>
                    <a:cubicBezTo>
                      <a:pt x="0" y="0"/>
                      <a:pt x="0" y="543"/>
                      <a:pt x="355" y="543"/>
                    </a:cubicBezTo>
                    <a:cubicBezTo>
                      <a:pt x="709" y="543"/>
                      <a:pt x="709" y="0"/>
                      <a:pt x="3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72"/>
              <p:cNvSpPr/>
              <p:nvPr/>
            </p:nvSpPr>
            <p:spPr>
              <a:xfrm>
                <a:off x="5743500" y="3218575"/>
                <a:ext cx="17750" cy="13600"/>
              </a:xfrm>
              <a:custGeom>
                <a:rect b="b" l="l" r="r" t="t"/>
                <a:pathLst>
                  <a:path extrusionOk="0" h="544" w="710">
                    <a:moveTo>
                      <a:pt x="355" y="1"/>
                    </a:moveTo>
                    <a:cubicBezTo>
                      <a:pt x="0" y="1"/>
                      <a:pt x="0" y="543"/>
                      <a:pt x="355" y="543"/>
                    </a:cubicBezTo>
                    <a:cubicBezTo>
                      <a:pt x="709" y="543"/>
                      <a:pt x="709" y="1"/>
                      <a:pt x="3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72"/>
              <p:cNvSpPr/>
              <p:nvPr/>
            </p:nvSpPr>
            <p:spPr>
              <a:xfrm>
                <a:off x="5779475" y="3166450"/>
                <a:ext cx="17750" cy="13575"/>
              </a:xfrm>
              <a:custGeom>
                <a:rect b="b" l="l" r="r" t="t"/>
                <a:pathLst>
                  <a:path extrusionOk="0" h="543" w="710">
                    <a:moveTo>
                      <a:pt x="355" y="0"/>
                    </a:moveTo>
                    <a:cubicBezTo>
                      <a:pt x="0" y="0"/>
                      <a:pt x="0" y="542"/>
                      <a:pt x="355" y="542"/>
                    </a:cubicBezTo>
                    <a:cubicBezTo>
                      <a:pt x="710" y="542"/>
                      <a:pt x="710" y="0"/>
                      <a:pt x="35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72"/>
              <p:cNvSpPr/>
              <p:nvPr/>
            </p:nvSpPr>
            <p:spPr>
              <a:xfrm>
                <a:off x="5823800" y="3252475"/>
                <a:ext cx="17750" cy="13575"/>
              </a:xfrm>
              <a:custGeom>
                <a:rect b="b" l="l" r="r" t="t"/>
                <a:pathLst>
                  <a:path extrusionOk="0" h="543" w="710">
                    <a:moveTo>
                      <a:pt x="355" y="1"/>
                    </a:moveTo>
                    <a:cubicBezTo>
                      <a:pt x="0" y="1"/>
                      <a:pt x="0" y="543"/>
                      <a:pt x="355" y="543"/>
                    </a:cubicBezTo>
                    <a:cubicBezTo>
                      <a:pt x="709" y="543"/>
                      <a:pt x="709" y="1"/>
                      <a:pt x="3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72"/>
              <p:cNvSpPr/>
              <p:nvPr/>
            </p:nvSpPr>
            <p:spPr>
              <a:xfrm>
                <a:off x="5856650" y="3186775"/>
                <a:ext cx="17750" cy="13575"/>
              </a:xfrm>
              <a:custGeom>
                <a:rect b="b" l="l" r="r" t="t"/>
                <a:pathLst>
                  <a:path extrusionOk="0" h="543" w="710">
                    <a:moveTo>
                      <a:pt x="355" y="1"/>
                    </a:moveTo>
                    <a:cubicBezTo>
                      <a:pt x="0" y="1"/>
                      <a:pt x="0" y="543"/>
                      <a:pt x="355" y="543"/>
                    </a:cubicBezTo>
                    <a:cubicBezTo>
                      <a:pt x="710" y="543"/>
                      <a:pt x="710" y="1"/>
                      <a:pt x="3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72"/>
              <p:cNvSpPr/>
              <p:nvPr/>
            </p:nvSpPr>
            <p:spPr>
              <a:xfrm>
                <a:off x="5930700" y="2892225"/>
                <a:ext cx="255775" cy="309575"/>
              </a:xfrm>
              <a:custGeom>
                <a:rect b="b" l="l" r="r" t="t"/>
                <a:pathLst>
                  <a:path extrusionOk="0" h="12383" w="10231">
                    <a:moveTo>
                      <a:pt x="3602" y="0"/>
                    </a:moveTo>
                    <a:cubicBezTo>
                      <a:pt x="2557" y="0"/>
                      <a:pt x="1330" y="432"/>
                      <a:pt x="793" y="2251"/>
                    </a:cubicBezTo>
                    <a:cubicBezTo>
                      <a:pt x="0" y="4962"/>
                      <a:pt x="1231" y="12054"/>
                      <a:pt x="4318" y="12367"/>
                    </a:cubicBezTo>
                    <a:cubicBezTo>
                      <a:pt x="4423" y="12377"/>
                      <a:pt x="4526" y="12383"/>
                      <a:pt x="4629" y="12383"/>
                    </a:cubicBezTo>
                    <a:cubicBezTo>
                      <a:pt x="8268" y="12383"/>
                      <a:pt x="10231" y="5678"/>
                      <a:pt x="9866" y="2960"/>
                    </a:cubicBezTo>
                    <a:cubicBezTo>
                      <a:pt x="9563" y="627"/>
                      <a:pt x="7312" y="307"/>
                      <a:pt x="6103" y="307"/>
                    </a:cubicBezTo>
                    <a:cubicBezTo>
                      <a:pt x="5647" y="307"/>
                      <a:pt x="5340" y="353"/>
                      <a:pt x="5340" y="353"/>
                    </a:cubicBezTo>
                    <a:cubicBezTo>
                      <a:pt x="5340" y="353"/>
                      <a:pt x="4545" y="0"/>
                      <a:pt x="36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72"/>
              <p:cNvSpPr/>
              <p:nvPr/>
            </p:nvSpPr>
            <p:spPr>
              <a:xfrm>
                <a:off x="6012550" y="2852525"/>
                <a:ext cx="125700" cy="113175"/>
              </a:xfrm>
              <a:custGeom>
                <a:rect b="b" l="l" r="r" t="t"/>
                <a:pathLst>
                  <a:path extrusionOk="0" h="4527" w="5028">
                    <a:moveTo>
                      <a:pt x="3192" y="1"/>
                    </a:moveTo>
                    <a:lnTo>
                      <a:pt x="2149" y="1649"/>
                    </a:lnTo>
                    <a:lnTo>
                      <a:pt x="522" y="606"/>
                    </a:lnTo>
                    <a:lnTo>
                      <a:pt x="522" y="606"/>
                    </a:lnTo>
                    <a:lnTo>
                      <a:pt x="1628" y="2233"/>
                    </a:lnTo>
                    <a:lnTo>
                      <a:pt x="1" y="2608"/>
                    </a:lnTo>
                    <a:lnTo>
                      <a:pt x="1628" y="2775"/>
                    </a:lnTo>
                    <a:lnTo>
                      <a:pt x="1231" y="4152"/>
                    </a:lnTo>
                    <a:lnTo>
                      <a:pt x="2295" y="3150"/>
                    </a:lnTo>
                    <a:lnTo>
                      <a:pt x="3234" y="4527"/>
                    </a:lnTo>
                    <a:lnTo>
                      <a:pt x="3359" y="3046"/>
                    </a:lnTo>
                    <a:lnTo>
                      <a:pt x="4944" y="3171"/>
                    </a:lnTo>
                    <a:lnTo>
                      <a:pt x="3651" y="2420"/>
                    </a:lnTo>
                    <a:lnTo>
                      <a:pt x="5027" y="1669"/>
                    </a:lnTo>
                    <a:lnTo>
                      <a:pt x="2921" y="1857"/>
                    </a:lnTo>
                    <a:lnTo>
                      <a:pt x="3192"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72"/>
              <p:cNvSpPr/>
              <p:nvPr/>
            </p:nvSpPr>
            <p:spPr>
              <a:xfrm>
                <a:off x="6116850" y="3046500"/>
                <a:ext cx="14625" cy="11500"/>
              </a:xfrm>
              <a:custGeom>
                <a:rect b="b" l="l" r="r" t="t"/>
                <a:pathLst>
                  <a:path extrusionOk="0" h="460" w="585">
                    <a:moveTo>
                      <a:pt x="292" y="1"/>
                    </a:moveTo>
                    <a:cubicBezTo>
                      <a:pt x="0" y="1"/>
                      <a:pt x="0" y="460"/>
                      <a:pt x="292" y="460"/>
                    </a:cubicBezTo>
                    <a:cubicBezTo>
                      <a:pt x="584" y="460"/>
                      <a:pt x="584" y="1"/>
                      <a:pt x="29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72"/>
              <p:cNvSpPr/>
              <p:nvPr/>
            </p:nvSpPr>
            <p:spPr>
              <a:xfrm>
                <a:off x="6003175" y="3088750"/>
                <a:ext cx="14100" cy="11500"/>
              </a:xfrm>
              <a:custGeom>
                <a:rect b="b" l="l" r="r" t="t"/>
                <a:pathLst>
                  <a:path extrusionOk="0" h="460" w="564">
                    <a:moveTo>
                      <a:pt x="292" y="0"/>
                    </a:moveTo>
                    <a:cubicBezTo>
                      <a:pt x="0" y="0"/>
                      <a:pt x="0" y="459"/>
                      <a:pt x="292" y="459"/>
                    </a:cubicBezTo>
                    <a:cubicBezTo>
                      <a:pt x="564" y="459"/>
                      <a:pt x="564" y="0"/>
                      <a:pt x="2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72"/>
              <p:cNvSpPr/>
              <p:nvPr/>
            </p:nvSpPr>
            <p:spPr>
              <a:xfrm>
                <a:off x="6054275" y="3077275"/>
                <a:ext cx="14625" cy="11500"/>
              </a:xfrm>
              <a:custGeom>
                <a:rect b="b" l="l" r="r" t="t"/>
                <a:pathLst>
                  <a:path extrusionOk="0" h="460" w="585">
                    <a:moveTo>
                      <a:pt x="292" y="0"/>
                    </a:moveTo>
                    <a:cubicBezTo>
                      <a:pt x="0" y="0"/>
                      <a:pt x="0" y="459"/>
                      <a:pt x="292" y="459"/>
                    </a:cubicBezTo>
                    <a:cubicBezTo>
                      <a:pt x="584" y="459"/>
                      <a:pt x="584" y="0"/>
                      <a:pt x="2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72"/>
              <p:cNvSpPr/>
              <p:nvPr/>
            </p:nvSpPr>
            <p:spPr>
              <a:xfrm>
                <a:off x="6033425" y="3154975"/>
                <a:ext cx="14625" cy="10975"/>
              </a:xfrm>
              <a:custGeom>
                <a:rect b="b" l="l" r="r" t="t"/>
                <a:pathLst>
                  <a:path extrusionOk="0" h="439" w="585">
                    <a:moveTo>
                      <a:pt x="292" y="0"/>
                    </a:moveTo>
                    <a:cubicBezTo>
                      <a:pt x="0" y="0"/>
                      <a:pt x="0" y="438"/>
                      <a:pt x="292" y="438"/>
                    </a:cubicBezTo>
                    <a:cubicBezTo>
                      <a:pt x="563" y="438"/>
                      <a:pt x="584" y="0"/>
                      <a:pt x="2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72"/>
              <p:cNvSpPr/>
              <p:nvPr/>
            </p:nvSpPr>
            <p:spPr>
              <a:xfrm>
                <a:off x="6090250" y="3133075"/>
                <a:ext cx="14625" cy="10975"/>
              </a:xfrm>
              <a:custGeom>
                <a:rect b="b" l="l" r="r" t="t"/>
                <a:pathLst>
                  <a:path extrusionOk="0" h="439" w="585">
                    <a:moveTo>
                      <a:pt x="293" y="0"/>
                    </a:moveTo>
                    <a:cubicBezTo>
                      <a:pt x="1" y="0"/>
                      <a:pt x="1" y="438"/>
                      <a:pt x="293" y="438"/>
                    </a:cubicBezTo>
                    <a:cubicBezTo>
                      <a:pt x="585" y="438"/>
                      <a:pt x="585" y="0"/>
                      <a:pt x="2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09" name="Google Shape;2509;p72"/>
          <p:cNvGrpSpPr/>
          <p:nvPr/>
        </p:nvGrpSpPr>
        <p:grpSpPr>
          <a:xfrm>
            <a:off x="903083" y="1452625"/>
            <a:ext cx="2816717" cy="1093029"/>
            <a:chOff x="768774" y="2796833"/>
            <a:chExt cx="1272000" cy="1046161"/>
          </a:xfrm>
        </p:grpSpPr>
        <p:sp>
          <p:nvSpPr>
            <p:cNvPr id="2510" name="Google Shape;2510;p72"/>
            <p:cNvSpPr txBox="1"/>
            <p:nvPr/>
          </p:nvSpPr>
          <p:spPr>
            <a:xfrm flipH="1">
              <a:off x="768774" y="2796833"/>
              <a:ext cx="1272000" cy="37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naheim"/>
                  <a:ea typeface="Anaheim"/>
                  <a:cs typeface="Anaheim"/>
                  <a:sym typeface="Anaheim"/>
                </a:rPr>
                <a:t>Increasing the </a:t>
              </a:r>
              <a:r>
                <a:rPr b="1" lang="en">
                  <a:solidFill>
                    <a:schemeClr val="lt1"/>
                  </a:solidFill>
                  <a:latin typeface="Anaheim"/>
                  <a:ea typeface="Anaheim"/>
                  <a:cs typeface="Anaheim"/>
                  <a:sym typeface="Anaheim"/>
                </a:rPr>
                <a:t>relevance</a:t>
              </a:r>
              <a:r>
                <a:rPr b="1" lang="en">
                  <a:solidFill>
                    <a:schemeClr val="lt1"/>
                  </a:solidFill>
                  <a:latin typeface="Anaheim"/>
                  <a:ea typeface="Anaheim"/>
                  <a:cs typeface="Anaheim"/>
                  <a:sym typeface="Anaheim"/>
                </a:rPr>
                <a:t> of recipes</a:t>
              </a:r>
              <a:endParaRPr b="1">
                <a:solidFill>
                  <a:schemeClr val="lt1"/>
                </a:solidFill>
                <a:latin typeface="Anaheim"/>
                <a:ea typeface="Anaheim"/>
                <a:cs typeface="Anaheim"/>
                <a:sym typeface="Anaheim"/>
              </a:endParaRPr>
            </a:p>
          </p:txBody>
        </p:sp>
        <p:sp>
          <p:nvSpPr>
            <p:cNvPr id="2511" name="Google Shape;2511;p72"/>
            <p:cNvSpPr txBox="1"/>
            <p:nvPr/>
          </p:nvSpPr>
          <p:spPr>
            <a:xfrm flipH="1">
              <a:off x="768831" y="3466794"/>
              <a:ext cx="1187100" cy="37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To help the user quickly find a recipe that suits their preferences, we improved the options provided in preferences and the filtering flow. The user can also </a:t>
              </a:r>
              <a:r>
                <a:rPr b="1" lang="en" sz="1200">
                  <a:solidFill>
                    <a:schemeClr val="dk2"/>
                  </a:solidFill>
                  <a:latin typeface="Barlow Semi Condensed"/>
                  <a:ea typeface="Barlow Semi Condensed"/>
                  <a:cs typeface="Barlow Semi Condensed"/>
                  <a:sym typeface="Barlow Semi Condensed"/>
                </a:rPr>
                <a:t>calculate ingredients required depending on serving size.</a:t>
              </a:r>
              <a:endParaRPr b="1" sz="1200">
                <a:solidFill>
                  <a:schemeClr val="dk2"/>
                </a:solidFill>
                <a:latin typeface="Barlow Semi Condensed"/>
                <a:ea typeface="Barlow Semi Condensed"/>
                <a:cs typeface="Barlow Semi Condensed"/>
                <a:sym typeface="Barlow Semi Condensed"/>
              </a:endParaRPr>
            </a:p>
          </p:txBody>
        </p:sp>
      </p:grpSp>
      <p:grpSp>
        <p:nvGrpSpPr>
          <p:cNvPr id="2512" name="Google Shape;2512;p72"/>
          <p:cNvGrpSpPr/>
          <p:nvPr/>
        </p:nvGrpSpPr>
        <p:grpSpPr>
          <a:xfrm>
            <a:off x="903211" y="3264200"/>
            <a:ext cx="2628714" cy="948604"/>
            <a:chOff x="768764" y="2644483"/>
            <a:chExt cx="1187100" cy="907929"/>
          </a:xfrm>
        </p:grpSpPr>
        <p:sp>
          <p:nvSpPr>
            <p:cNvPr id="2513" name="Google Shape;2513;p72"/>
            <p:cNvSpPr txBox="1"/>
            <p:nvPr/>
          </p:nvSpPr>
          <p:spPr>
            <a:xfrm flipH="1">
              <a:off x="768764" y="2644483"/>
              <a:ext cx="1129500" cy="37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naheim"/>
                  <a:ea typeface="Anaheim"/>
                  <a:cs typeface="Anaheim"/>
                  <a:sym typeface="Anaheim"/>
                </a:rPr>
                <a:t>Guiding the user’s eyes quicker through design </a:t>
              </a:r>
              <a:endParaRPr b="1">
                <a:solidFill>
                  <a:schemeClr val="lt1"/>
                </a:solidFill>
                <a:latin typeface="Anaheim"/>
                <a:ea typeface="Anaheim"/>
                <a:cs typeface="Anaheim"/>
                <a:sym typeface="Anaheim"/>
              </a:endParaRPr>
            </a:p>
          </p:txBody>
        </p:sp>
        <p:sp>
          <p:nvSpPr>
            <p:cNvPr id="2514" name="Google Shape;2514;p72"/>
            <p:cNvSpPr txBox="1"/>
            <p:nvPr/>
          </p:nvSpPr>
          <p:spPr>
            <a:xfrm flipH="1">
              <a:off x="768764" y="3176212"/>
              <a:ext cx="1187100" cy="37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Ease of use in navigating recipe with consistent fonts/coloring, added bar navigation inside the recipe itself.</a:t>
              </a:r>
              <a:endParaRPr b="1" sz="1200">
                <a:solidFill>
                  <a:schemeClr val="dk2"/>
                </a:solidFill>
                <a:latin typeface="Barlow Semi Condensed"/>
                <a:ea typeface="Barlow Semi Condensed"/>
                <a:cs typeface="Barlow Semi Condensed"/>
                <a:sym typeface="Barlow Semi Condensed"/>
              </a:endParaRPr>
            </a:p>
          </p:txBody>
        </p:sp>
      </p:grpSp>
      <p:grpSp>
        <p:nvGrpSpPr>
          <p:cNvPr id="2515" name="Google Shape;2515;p72"/>
          <p:cNvGrpSpPr/>
          <p:nvPr/>
        </p:nvGrpSpPr>
        <p:grpSpPr>
          <a:xfrm>
            <a:off x="5688727" y="1416500"/>
            <a:ext cx="2597323" cy="1057754"/>
            <a:chOff x="720598" y="2706959"/>
            <a:chExt cx="1172924" cy="1012398"/>
          </a:xfrm>
        </p:grpSpPr>
        <p:sp>
          <p:nvSpPr>
            <p:cNvPr id="2516" name="Google Shape;2516;p72"/>
            <p:cNvSpPr txBox="1"/>
            <p:nvPr/>
          </p:nvSpPr>
          <p:spPr>
            <a:xfrm flipH="1">
              <a:off x="720598" y="2706959"/>
              <a:ext cx="1167900" cy="377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chemeClr val="lt1"/>
                  </a:solidFill>
                  <a:latin typeface="Anaheim"/>
                  <a:ea typeface="Anaheim"/>
                  <a:cs typeface="Anaheim"/>
                  <a:sym typeface="Anaheim"/>
                </a:rPr>
                <a:t>Scan results organization</a:t>
              </a:r>
              <a:endParaRPr b="1">
                <a:solidFill>
                  <a:schemeClr val="lt1"/>
                </a:solidFill>
                <a:latin typeface="Anaheim"/>
                <a:ea typeface="Anaheim"/>
                <a:cs typeface="Anaheim"/>
                <a:sym typeface="Anaheim"/>
              </a:endParaRPr>
            </a:p>
          </p:txBody>
        </p:sp>
        <p:sp>
          <p:nvSpPr>
            <p:cNvPr id="2517" name="Google Shape;2517;p72"/>
            <p:cNvSpPr txBox="1"/>
            <p:nvPr/>
          </p:nvSpPr>
          <p:spPr>
            <a:xfrm flipH="1">
              <a:off x="748722" y="3343158"/>
              <a:ext cx="1144800" cy="376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100">
                  <a:solidFill>
                    <a:schemeClr val="dk2"/>
                  </a:solidFill>
                  <a:latin typeface="Barlow Semi Condensed"/>
                  <a:ea typeface="Barlow Semi Condensed"/>
                  <a:cs typeface="Barlow Semi Condensed"/>
                  <a:sym typeface="Barlow Semi Condensed"/>
                </a:rPr>
                <a:t>Instead of having several options for what the ingredient may be, the prototype presents the most likely ingredient prominently and *feeds* the user consumable and well-formatted cultural content.</a:t>
              </a:r>
              <a:endParaRPr b="1" sz="1100">
                <a:solidFill>
                  <a:schemeClr val="dk2"/>
                </a:solidFill>
                <a:latin typeface="Barlow Semi Condensed"/>
                <a:ea typeface="Barlow Semi Condensed"/>
                <a:cs typeface="Barlow Semi Condensed"/>
                <a:sym typeface="Barlow Semi Condensed"/>
              </a:endParaRPr>
            </a:p>
          </p:txBody>
        </p:sp>
      </p:grpSp>
      <p:grpSp>
        <p:nvGrpSpPr>
          <p:cNvPr id="2518" name="Google Shape;2518;p72"/>
          <p:cNvGrpSpPr/>
          <p:nvPr/>
        </p:nvGrpSpPr>
        <p:grpSpPr>
          <a:xfrm>
            <a:off x="5795533" y="3156685"/>
            <a:ext cx="2446049" cy="991106"/>
            <a:chOff x="768831" y="2756931"/>
            <a:chExt cx="1104610" cy="948608"/>
          </a:xfrm>
        </p:grpSpPr>
        <p:sp>
          <p:nvSpPr>
            <p:cNvPr id="2519" name="Google Shape;2519;p72"/>
            <p:cNvSpPr txBox="1"/>
            <p:nvPr/>
          </p:nvSpPr>
          <p:spPr>
            <a:xfrm flipH="1">
              <a:off x="768831" y="2756931"/>
              <a:ext cx="1104600" cy="377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300">
                  <a:solidFill>
                    <a:schemeClr val="lt1"/>
                  </a:solidFill>
                  <a:latin typeface="Anaheim"/>
                  <a:ea typeface="Anaheim"/>
                  <a:cs typeface="Anaheim"/>
                  <a:sym typeface="Anaheim"/>
                </a:rPr>
                <a:t>Easy access to cultural context </a:t>
              </a:r>
              <a:endParaRPr b="1" sz="1300">
                <a:solidFill>
                  <a:schemeClr val="lt1"/>
                </a:solidFill>
                <a:latin typeface="Anaheim"/>
                <a:ea typeface="Anaheim"/>
                <a:cs typeface="Anaheim"/>
                <a:sym typeface="Anaheim"/>
              </a:endParaRPr>
            </a:p>
          </p:txBody>
        </p:sp>
        <p:sp>
          <p:nvSpPr>
            <p:cNvPr id="2520" name="Google Shape;2520;p72"/>
            <p:cNvSpPr txBox="1"/>
            <p:nvPr/>
          </p:nvSpPr>
          <p:spPr>
            <a:xfrm flipH="1">
              <a:off x="768841" y="3329339"/>
              <a:ext cx="1104600" cy="376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The user can access cultural context of a specific ingredient after scanning, as well as the cultural context of the selected dish after recipe selection.</a:t>
              </a:r>
              <a:endParaRPr b="1" sz="1200">
                <a:solidFill>
                  <a:schemeClr val="dk2"/>
                </a:solidFill>
                <a:latin typeface="Barlow Semi Condensed"/>
                <a:ea typeface="Barlow Semi Condensed"/>
                <a:cs typeface="Barlow Semi Condensed"/>
                <a:sym typeface="Barlow Semi Condensed"/>
              </a:endParaRPr>
            </a:p>
          </p:txBody>
        </p:sp>
      </p:grpSp>
      <p:sp>
        <p:nvSpPr>
          <p:cNvPr id="2521" name="Google Shape;2521;p72"/>
          <p:cNvSpPr txBox="1"/>
          <p:nvPr/>
        </p:nvSpPr>
        <p:spPr>
          <a:xfrm>
            <a:off x="1061750" y="990925"/>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Anaheim"/>
                <a:ea typeface="Anaheim"/>
                <a:cs typeface="Anaheim"/>
                <a:sym typeface="Anaheim"/>
              </a:rPr>
              <a:t>Efficiency</a:t>
            </a:r>
            <a:endParaRPr/>
          </a:p>
        </p:txBody>
      </p:sp>
      <p:sp>
        <p:nvSpPr>
          <p:cNvPr id="2522" name="Google Shape;2522;p72"/>
          <p:cNvSpPr txBox="1"/>
          <p:nvPr/>
        </p:nvSpPr>
        <p:spPr>
          <a:xfrm>
            <a:off x="5067125" y="990925"/>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Anaheim"/>
                <a:ea typeface="Anaheim"/>
                <a:cs typeface="Anaheim"/>
                <a:sym typeface="Anaheim"/>
              </a:rPr>
              <a:t>Learnability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6" name="Shape 2526"/>
        <p:cNvGrpSpPr/>
        <p:nvPr/>
      </p:nvGrpSpPr>
      <p:grpSpPr>
        <a:xfrm>
          <a:off x="0" y="0"/>
          <a:ext cx="0" cy="0"/>
          <a:chOff x="0" y="0"/>
          <a:chExt cx="0" cy="0"/>
        </a:xfrm>
      </p:grpSpPr>
      <p:sp>
        <p:nvSpPr>
          <p:cNvPr id="2527" name="Google Shape;2527;p73"/>
          <p:cNvSpPr txBox="1"/>
          <p:nvPr>
            <p:ph type="title"/>
          </p:nvPr>
        </p:nvSpPr>
        <p:spPr>
          <a:xfrm>
            <a:off x="766450" y="414900"/>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Design Revisions Recap</a:t>
            </a:r>
            <a:endParaRPr/>
          </a:p>
        </p:txBody>
      </p:sp>
      <p:grpSp>
        <p:nvGrpSpPr>
          <p:cNvPr id="2528" name="Google Shape;2528;p73"/>
          <p:cNvGrpSpPr/>
          <p:nvPr/>
        </p:nvGrpSpPr>
        <p:grpSpPr>
          <a:xfrm>
            <a:off x="669339" y="3643375"/>
            <a:ext cx="2735238" cy="814917"/>
            <a:chOff x="-2682655" y="3633637"/>
            <a:chExt cx="2580900" cy="895907"/>
          </a:xfrm>
        </p:grpSpPr>
        <p:sp>
          <p:nvSpPr>
            <p:cNvPr id="2529" name="Google Shape;2529;p73"/>
            <p:cNvSpPr txBox="1"/>
            <p:nvPr/>
          </p:nvSpPr>
          <p:spPr>
            <a:xfrm>
              <a:off x="-2682655" y="3633637"/>
              <a:ext cx="2580900" cy="348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chemeClr val="lt1"/>
                  </a:solidFill>
                  <a:latin typeface="Anaheim"/>
                  <a:ea typeface="Anaheim"/>
                  <a:cs typeface="Anaheim"/>
                  <a:sym typeface="Anaheim"/>
                </a:rPr>
                <a:t>H5: Error Prevention</a:t>
              </a:r>
              <a:endParaRPr b="1" sz="1800">
                <a:solidFill>
                  <a:schemeClr val="lt1"/>
                </a:solidFill>
                <a:latin typeface="Anaheim"/>
                <a:ea typeface="Anaheim"/>
                <a:cs typeface="Anaheim"/>
                <a:sym typeface="Anaheim"/>
              </a:endParaRPr>
            </a:p>
          </p:txBody>
        </p:sp>
        <p:sp>
          <p:nvSpPr>
            <p:cNvPr id="2530" name="Google Shape;2530;p73"/>
            <p:cNvSpPr txBox="1"/>
            <p:nvPr/>
          </p:nvSpPr>
          <p:spPr>
            <a:xfrm>
              <a:off x="-1827380" y="3911244"/>
              <a:ext cx="1725300" cy="618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Confirmations add to help users avoid mistakes.</a:t>
              </a:r>
              <a:endParaRPr b="1" sz="1200">
                <a:solidFill>
                  <a:schemeClr val="dk2"/>
                </a:solidFill>
                <a:latin typeface="Barlow Semi Condensed"/>
                <a:ea typeface="Barlow Semi Condensed"/>
                <a:cs typeface="Barlow Semi Condensed"/>
                <a:sym typeface="Barlow Semi Condensed"/>
              </a:endParaRPr>
            </a:p>
          </p:txBody>
        </p:sp>
      </p:grpSp>
      <p:grpSp>
        <p:nvGrpSpPr>
          <p:cNvPr id="2531" name="Google Shape;2531;p73"/>
          <p:cNvGrpSpPr/>
          <p:nvPr/>
        </p:nvGrpSpPr>
        <p:grpSpPr>
          <a:xfrm>
            <a:off x="849828" y="2516253"/>
            <a:ext cx="1828221" cy="879494"/>
            <a:chOff x="-2082435" y="2525828"/>
            <a:chExt cx="1980309" cy="966902"/>
          </a:xfrm>
        </p:grpSpPr>
        <p:sp>
          <p:nvSpPr>
            <p:cNvPr id="2532" name="Google Shape;2532;p73"/>
            <p:cNvSpPr txBox="1"/>
            <p:nvPr/>
          </p:nvSpPr>
          <p:spPr>
            <a:xfrm>
              <a:off x="-2082427" y="2525828"/>
              <a:ext cx="1980300" cy="348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chemeClr val="lt1"/>
                  </a:solidFill>
                  <a:latin typeface="Anaheim"/>
                  <a:ea typeface="Anaheim"/>
                  <a:cs typeface="Anaheim"/>
                  <a:sym typeface="Anaheim"/>
                </a:rPr>
                <a:t>H12: Inclusion</a:t>
              </a:r>
              <a:endParaRPr b="1" sz="1800">
                <a:solidFill>
                  <a:schemeClr val="lt1"/>
                </a:solidFill>
                <a:latin typeface="Anaheim"/>
                <a:ea typeface="Anaheim"/>
                <a:cs typeface="Anaheim"/>
                <a:sym typeface="Anaheim"/>
              </a:endParaRPr>
            </a:p>
          </p:txBody>
        </p:sp>
        <p:sp>
          <p:nvSpPr>
            <p:cNvPr id="2533" name="Google Shape;2533;p73"/>
            <p:cNvSpPr txBox="1"/>
            <p:nvPr/>
          </p:nvSpPr>
          <p:spPr>
            <a:xfrm>
              <a:off x="-2082435" y="2874430"/>
              <a:ext cx="1980300" cy="618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More nutrition settings to be more inclusive of religious preferences.</a:t>
              </a:r>
              <a:endParaRPr b="1" sz="1200">
                <a:solidFill>
                  <a:schemeClr val="dk2"/>
                </a:solidFill>
                <a:latin typeface="Barlow Semi Condensed"/>
                <a:ea typeface="Barlow Semi Condensed"/>
                <a:cs typeface="Barlow Semi Condensed"/>
                <a:sym typeface="Barlow Semi Condensed"/>
              </a:endParaRPr>
            </a:p>
          </p:txBody>
        </p:sp>
      </p:grpSp>
      <p:grpSp>
        <p:nvGrpSpPr>
          <p:cNvPr id="2534" name="Google Shape;2534;p73"/>
          <p:cNvGrpSpPr/>
          <p:nvPr/>
        </p:nvGrpSpPr>
        <p:grpSpPr>
          <a:xfrm>
            <a:off x="275713" y="1388975"/>
            <a:ext cx="3129969" cy="1003258"/>
            <a:chOff x="190985" y="1597884"/>
            <a:chExt cx="3084017" cy="988529"/>
          </a:xfrm>
        </p:grpSpPr>
        <p:sp>
          <p:nvSpPr>
            <p:cNvPr id="2535" name="Google Shape;2535;p73"/>
            <p:cNvSpPr txBox="1"/>
            <p:nvPr/>
          </p:nvSpPr>
          <p:spPr>
            <a:xfrm>
              <a:off x="190985" y="1597884"/>
              <a:ext cx="3082500" cy="312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rPr b="1" lang="en" sz="1800">
                  <a:solidFill>
                    <a:schemeClr val="lt1"/>
                  </a:solidFill>
                  <a:latin typeface="Anaheim"/>
                  <a:ea typeface="Anaheim"/>
                  <a:cs typeface="Anaheim"/>
                  <a:sym typeface="Anaheim"/>
                </a:rPr>
                <a:t>H8 and H11: Accessible and Minimalist Design</a:t>
              </a:r>
              <a:endParaRPr b="1" sz="1800">
                <a:solidFill>
                  <a:schemeClr val="lt1"/>
                </a:solidFill>
                <a:latin typeface="Anaheim"/>
                <a:ea typeface="Anaheim"/>
                <a:cs typeface="Anaheim"/>
                <a:sym typeface="Anaheim"/>
              </a:endParaRPr>
            </a:p>
          </p:txBody>
        </p:sp>
        <p:sp>
          <p:nvSpPr>
            <p:cNvPr id="2536" name="Google Shape;2536;p73"/>
            <p:cNvSpPr txBox="1"/>
            <p:nvPr/>
          </p:nvSpPr>
          <p:spPr>
            <a:xfrm>
              <a:off x="1473502" y="2032313"/>
              <a:ext cx="1801500" cy="5541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100">
                  <a:solidFill>
                    <a:schemeClr val="dk2"/>
                  </a:solidFill>
                  <a:latin typeface="Barlow Semi Condensed"/>
                  <a:ea typeface="Barlow Semi Condensed"/>
                  <a:cs typeface="Barlow Semi Condensed"/>
                  <a:sym typeface="Barlow Semi Condensed"/>
                </a:rPr>
                <a:t>Fewer colours and higher contrast for ease of reading.</a:t>
              </a:r>
              <a:endParaRPr b="1" sz="1200">
                <a:solidFill>
                  <a:schemeClr val="dk2"/>
                </a:solidFill>
                <a:latin typeface="Barlow Semi Condensed"/>
                <a:ea typeface="Barlow Semi Condensed"/>
                <a:cs typeface="Barlow Semi Condensed"/>
                <a:sym typeface="Barlow Semi Condensed"/>
              </a:endParaRPr>
            </a:p>
          </p:txBody>
        </p:sp>
      </p:grpSp>
      <p:grpSp>
        <p:nvGrpSpPr>
          <p:cNvPr id="2537" name="Google Shape;2537;p73"/>
          <p:cNvGrpSpPr/>
          <p:nvPr/>
        </p:nvGrpSpPr>
        <p:grpSpPr>
          <a:xfrm>
            <a:off x="6289625" y="3643475"/>
            <a:ext cx="2151714" cy="814919"/>
            <a:chOff x="9246128" y="3633635"/>
            <a:chExt cx="2330713" cy="895910"/>
          </a:xfrm>
        </p:grpSpPr>
        <p:sp>
          <p:nvSpPr>
            <p:cNvPr id="2538" name="Google Shape;2538;p73"/>
            <p:cNvSpPr txBox="1"/>
            <p:nvPr/>
          </p:nvSpPr>
          <p:spPr>
            <a:xfrm>
              <a:off x="9246141" y="3633635"/>
              <a:ext cx="2330700" cy="34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800">
                  <a:solidFill>
                    <a:schemeClr val="lt1"/>
                  </a:solidFill>
                  <a:latin typeface="Anaheim"/>
                  <a:ea typeface="Anaheim"/>
                  <a:cs typeface="Anaheim"/>
                  <a:sym typeface="Anaheim"/>
                </a:rPr>
                <a:t>H4: Consistency</a:t>
              </a:r>
              <a:endParaRPr b="1" sz="1800">
                <a:solidFill>
                  <a:schemeClr val="lt1"/>
                </a:solidFill>
                <a:latin typeface="Anaheim"/>
                <a:ea typeface="Anaheim"/>
                <a:cs typeface="Anaheim"/>
                <a:sym typeface="Anaheim"/>
              </a:endParaRPr>
            </a:p>
          </p:txBody>
        </p:sp>
        <p:sp>
          <p:nvSpPr>
            <p:cNvPr id="2539" name="Google Shape;2539;p73"/>
            <p:cNvSpPr txBox="1"/>
            <p:nvPr/>
          </p:nvSpPr>
          <p:spPr>
            <a:xfrm>
              <a:off x="9246128" y="3911245"/>
              <a:ext cx="1980300" cy="61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200">
                  <a:solidFill>
                    <a:schemeClr val="dk2"/>
                  </a:solidFill>
                  <a:latin typeface="Barlow Semi Condensed"/>
                  <a:ea typeface="Barlow Semi Condensed"/>
                  <a:cs typeface="Barlow Semi Condensed"/>
                  <a:sym typeface="Barlow Semi Condensed"/>
                </a:rPr>
                <a:t>Standardising fonts, sizes, punctuation and names.</a:t>
              </a:r>
              <a:endParaRPr b="1" sz="1200">
                <a:solidFill>
                  <a:schemeClr val="dk2"/>
                </a:solidFill>
                <a:latin typeface="Barlow Semi Condensed"/>
                <a:ea typeface="Barlow Semi Condensed"/>
                <a:cs typeface="Barlow Semi Condensed"/>
                <a:sym typeface="Barlow Semi Condensed"/>
              </a:endParaRPr>
            </a:p>
          </p:txBody>
        </p:sp>
      </p:grpSp>
      <p:grpSp>
        <p:nvGrpSpPr>
          <p:cNvPr id="2540" name="Google Shape;2540;p73"/>
          <p:cNvGrpSpPr/>
          <p:nvPr/>
        </p:nvGrpSpPr>
        <p:grpSpPr>
          <a:xfrm>
            <a:off x="6789899" y="2516251"/>
            <a:ext cx="1828233" cy="816045"/>
            <a:chOff x="9246126" y="2525828"/>
            <a:chExt cx="1980322" cy="897147"/>
          </a:xfrm>
        </p:grpSpPr>
        <p:sp>
          <p:nvSpPr>
            <p:cNvPr id="2541" name="Google Shape;2541;p73"/>
            <p:cNvSpPr txBox="1"/>
            <p:nvPr/>
          </p:nvSpPr>
          <p:spPr>
            <a:xfrm>
              <a:off x="9246148" y="2525828"/>
              <a:ext cx="1980300" cy="34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1800">
                  <a:solidFill>
                    <a:schemeClr val="lt1"/>
                  </a:solidFill>
                  <a:latin typeface="Anaheim"/>
                  <a:ea typeface="Anaheim"/>
                  <a:cs typeface="Anaheim"/>
                  <a:sym typeface="Anaheim"/>
                </a:rPr>
                <a:t>H7: Efficiency</a:t>
              </a:r>
              <a:endParaRPr b="1" sz="1800">
                <a:solidFill>
                  <a:schemeClr val="lt1"/>
                </a:solidFill>
                <a:latin typeface="Anaheim"/>
                <a:ea typeface="Anaheim"/>
                <a:cs typeface="Anaheim"/>
                <a:sym typeface="Anaheim"/>
              </a:endParaRPr>
            </a:p>
          </p:txBody>
        </p:sp>
        <p:sp>
          <p:nvSpPr>
            <p:cNvPr id="2542" name="Google Shape;2542;p73"/>
            <p:cNvSpPr txBox="1"/>
            <p:nvPr/>
          </p:nvSpPr>
          <p:spPr>
            <a:xfrm>
              <a:off x="9246126" y="2804675"/>
              <a:ext cx="1980300" cy="61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8A0B01"/>
                  </a:solidFill>
                  <a:latin typeface="Barlow Semi Condensed"/>
                  <a:ea typeface="Barlow Semi Condensed"/>
                  <a:cs typeface="Barlow Semi Condensed"/>
                  <a:sym typeface="Barlow Semi Condensed"/>
                </a:rPr>
                <a:t>Making all </a:t>
              </a:r>
              <a:r>
                <a:rPr b="1" lang="en" sz="1100">
                  <a:solidFill>
                    <a:srgbClr val="8A0B01"/>
                  </a:solidFill>
                  <a:latin typeface="Barlow Semi Condensed"/>
                  <a:ea typeface="Barlow Semi Condensed"/>
                  <a:cs typeface="Barlow Semi Condensed"/>
                  <a:sym typeface="Barlow Semi Condensed"/>
                </a:rPr>
                <a:t>buttons fully functional.</a:t>
              </a:r>
              <a:endParaRPr b="1" sz="1200">
                <a:solidFill>
                  <a:srgbClr val="8A0B01"/>
                </a:solidFill>
                <a:latin typeface="Barlow Semi Condensed"/>
                <a:ea typeface="Barlow Semi Condensed"/>
                <a:cs typeface="Barlow Semi Condensed"/>
                <a:sym typeface="Barlow Semi Condensed"/>
              </a:endParaRPr>
            </a:p>
          </p:txBody>
        </p:sp>
      </p:grpSp>
      <p:grpSp>
        <p:nvGrpSpPr>
          <p:cNvPr id="2543" name="Google Shape;2543;p73"/>
          <p:cNvGrpSpPr/>
          <p:nvPr/>
        </p:nvGrpSpPr>
        <p:grpSpPr>
          <a:xfrm>
            <a:off x="6289625" y="1389051"/>
            <a:ext cx="1828230" cy="816029"/>
            <a:chOff x="9246130" y="1418025"/>
            <a:chExt cx="1980318" cy="897129"/>
          </a:xfrm>
        </p:grpSpPr>
        <p:sp>
          <p:nvSpPr>
            <p:cNvPr id="2544" name="Google Shape;2544;p73"/>
            <p:cNvSpPr txBox="1"/>
            <p:nvPr/>
          </p:nvSpPr>
          <p:spPr>
            <a:xfrm>
              <a:off x="9246148" y="1418025"/>
              <a:ext cx="1980300" cy="34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Anaheim"/>
                  <a:ea typeface="Anaheim"/>
                  <a:cs typeface="Anaheim"/>
                  <a:sym typeface="Anaheim"/>
                </a:rPr>
                <a:t>H1: Visibility</a:t>
              </a:r>
              <a:endParaRPr b="1" sz="1800">
                <a:solidFill>
                  <a:schemeClr val="lt1"/>
                </a:solidFill>
                <a:latin typeface="Anaheim"/>
                <a:ea typeface="Anaheim"/>
                <a:cs typeface="Anaheim"/>
                <a:sym typeface="Anaheim"/>
              </a:endParaRPr>
            </a:p>
          </p:txBody>
        </p:sp>
        <p:sp>
          <p:nvSpPr>
            <p:cNvPr id="2545" name="Google Shape;2545;p73"/>
            <p:cNvSpPr txBox="1"/>
            <p:nvPr/>
          </p:nvSpPr>
          <p:spPr>
            <a:xfrm>
              <a:off x="9246130" y="1696854"/>
              <a:ext cx="1980300" cy="61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dk2"/>
                  </a:solidFill>
                  <a:latin typeface="Barlow Semi Condensed"/>
                  <a:ea typeface="Barlow Semi Condensed"/>
                  <a:cs typeface="Barlow Semi Condensed"/>
                  <a:sym typeface="Barlow Semi Condensed"/>
                </a:rPr>
                <a:t>Letting the user know the status and result of the scan.</a:t>
              </a:r>
              <a:endParaRPr b="1" sz="1200">
                <a:solidFill>
                  <a:schemeClr val="dk2"/>
                </a:solidFill>
                <a:latin typeface="Barlow Semi Condensed"/>
                <a:ea typeface="Barlow Semi Condensed"/>
                <a:cs typeface="Barlow Semi Condensed"/>
                <a:sym typeface="Barlow Semi Condensed"/>
              </a:endParaRPr>
            </a:p>
          </p:txBody>
        </p:sp>
      </p:grpSp>
      <p:grpSp>
        <p:nvGrpSpPr>
          <p:cNvPr id="2546" name="Google Shape;2546;p73"/>
          <p:cNvGrpSpPr/>
          <p:nvPr/>
        </p:nvGrpSpPr>
        <p:grpSpPr>
          <a:xfrm>
            <a:off x="3142375" y="1354840"/>
            <a:ext cx="3428228" cy="3087949"/>
            <a:chOff x="2866663" y="1518590"/>
            <a:chExt cx="3428228" cy="3087949"/>
          </a:xfrm>
        </p:grpSpPr>
        <p:sp>
          <p:nvSpPr>
            <p:cNvPr id="2547" name="Google Shape;2547;p73"/>
            <p:cNvSpPr/>
            <p:nvPr/>
          </p:nvSpPr>
          <p:spPr>
            <a:xfrm>
              <a:off x="3181197" y="1651516"/>
              <a:ext cx="2799900" cy="27999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73"/>
            <p:cNvSpPr/>
            <p:nvPr/>
          </p:nvSpPr>
          <p:spPr>
            <a:xfrm>
              <a:off x="5488888" y="2097484"/>
              <a:ext cx="68511" cy="68625"/>
            </a:xfrm>
            <a:custGeom>
              <a:rect b="b" l="l" r="r" t="t"/>
              <a:pathLst>
                <a:path extrusionOk="0" h="604" w="603">
                  <a:moveTo>
                    <a:pt x="304" y="0"/>
                  </a:moveTo>
                  <a:cubicBezTo>
                    <a:pt x="135" y="0"/>
                    <a:pt x="0" y="135"/>
                    <a:pt x="0" y="300"/>
                  </a:cubicBezTo>
                  <a:cubicBezTo>
                    <a:pt x="0" y="469"/>
                    <a:pt x="135" y="603"/>
                    <a:pt x="304" y="603"/>
                  </a:cubicBezTo>
                  <a:cubicBezTo>
                    <a:pt x="469" y="603"/>
                    <a:pt x="603" y="469"/>
                    <a:pt x="603" y="300"/>
                  </a:cubicBezTo>
                  <a:cubicBezTo>
                    <a:pt x="603" y="135"/>
                    <a:pt x="469" y="0"/>
                    <a:pt x="304" y="0"/>
                  </a:cubicBezTo>
                  <a:close/>
                </a:path>
              </a:pathLst>
            </a:custGeom>
            <a:solidFill>
              <a:srgbClr val="FFD6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73"/>
            <p:cNvSpPr/>
            <p:nvPr/>
          </p:nvSpPr>
          <p:spPr>
            <a:xfrm>
              <a:off x="4253389" y="4136965"/>
              <a:ext cx="48856" cy="49310"/>
            </a:xfrm>
            <a:custGeom>
              <a:rect b="b" l="l" r="r" t="t"/>
              <a:pathLst>
                <a:path extrusionOk="0" h="434" w="430">
                  <a:moveTo>
                    <a:pt x="213" y="0"/>
                  </a:moveTo>
                  <a:cubicBezTo>
                    <a:pt x="96" y="0"/>
                    <a:pt x="0" y="100"/>
                    <a:pt x="0" y="217"/>
                  </a:cubicBezTo>
                  <a:cubicBezTo>
                    <a:pt x="0" y="334"/>
                    <a:pt x="96" y="434"/>
                    <a:pt x="213" y="434"/>
                  </a:cubicBezTo>
                  <a:cubicBezTo>
                    <a:pt x="334" y="434"/>
                    <a:pt x="430" y="334"/>
                    <a:pt x="430" y="217"/>
                  </a:cubicBezTo>
                  <a:cubicBezTo>
                    <a:pt x="430" y="100"/>
                    <a:pt x="334" y="0"/>
                    <a:pt x="213" y="0"/>
                  </a:cubicBezTo>
                  <a:close/>
                </a:path>
              </a:pathLst>
            </a:custGeom>
            <a:solidFill>
              <a:srgbClr val="FFD6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73"/>
            <p:cNvSpPr/>
            <p:nvPr/>
          </p:nvSpPr>
          <p:spPr>
            <a:xfrm>
              <a:off x="3359772" y="3385254"/>
              <a:ext cx="57718" cy="57718"/>
            </a:xfrm>
            <a:custGeom>
              <a:rect b="b" l="l" r="r" t="t"/>
              <a:pathLst>
                <a:path extrusionOk="0" h="508" w="508">
                  <a:moveTo>
                    <a:pt x="256" y="0"/>
                  </a:moveTo>
                  <a:cubicBezTo>
                    <a:pt x="113" y="0"/>
                    <a:pt x="0" y="113"/>
                    <a:pt x="0" y="251"/>
                  </a:cubicBezTo>
                  <a:cubicBezTo>
                    <a:pt x="0" y="395"/>
                    <a:pt x="113" y="507"/>
                    <a:pt x="256" y="507"/>
                  </a:cubicBezTo>
                  <a:cubicBezTo>
                    <a:pt x="395" y="507"/>
                    <a:pt x="508" y="395"/>
                    <a:pt x="508" y="251"/>
                  </a:cubicBezTo>
                  <a:cubicBezTo>
                    <a:pt x="508" y="113"/>
                    <a:pt x="395" y="0"/>
                    <a:pt x="256" y="0"/>
                  </a:cubicBezTo>
                  <a:close/>
                </a:path>
              </a:pathLst>
            </a:custGeom>
            <a:solidFill>
              <a:srgbClr val="FFD6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73"/>
            <p:cNvSpPr/>
            <p:nvPr/>
          </p:nvSpPr>
          <p:spPr>
            <a:xfrm>
              <a:off x="4159312" y="1842748"/>
              <a:ext cx="65557" cy="65671"/>
            </a:xfrm>
            <a:custGeom>
              <a:rect b="b" l="l" r="r" t="t"/>
              <a:pathLst>
                <a:path extrusionOk="0" h="578" w="577">
                  <a:moveTo>
                    <a:pt x="291" y="1"/>
                  </a:moveTo>
                  <a:cubicBezTo>
                    <a:pt x="130" y="1"/>
                    <a:pt x="0" y="127"/>
                    <a:pt x="0" y="287"/>
                  </a:cubicBezTo>
                  <a:cubicBezTo>
                    <a:pt x="0" y="447"/>
                    <a:pt x="130" y="578"/>
                    <a:pt x="291" y="578"/>
                  </a:cubicBezTo>
                  <a:cubicBezTo>
                    <a:pt x="447" y="578"/>
                    <a:pt x="577" y="447"/>
                    <a:pt x="577" y="287"/>
                  </a:cubicBezTo>
                  <a:cubicBezTo>
                    <a:pt x="577" y="127"/>
                    <a:pt x="447" y="1"/>
                    <a:pt x="291" y="1"/>
                  </a:cubicBezTo>
                  <a:close/>
                </a:path>
              </a:pathLst>
            </a:custGeom>
            <a:solidFill>
              <a:srgbClr val="FFD6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73"/>
            <p:cNvSpPr/>
            <p:nvPr/>
          </p:nvSpPr>
          <p:spPr>
            <a:xfrm>
              <a:off x="5491274" y="2649678"/>
              <a:ext cx="803617" cy="803617"/>
            </a:xfrm>
            <a:custGeom>
              <a:rect b="b" l="l" r="r" t="t"/>
              <a:pathLst>
                <a:path extrusionOk="0" h="7073" w="7073">
                  <a:moveTo>
                    <a:pt x="3539" y="1"/>
                  </a:moveTo>
                  <a:cubicBezTo>
                    <a:pt x="1583" y="1"/>
                    <a:pt x="1" y="1583"/>
                    <a:pt x="1" y="3539"/>
                  </a:cubicBezTo>
                  <a:cubicBezTo>
                    <a:pt x="1" y="5490"/>
                    <a:pt x="1583" y="7072"/>
                    <a:pt x="3539" y="7072"/>
                  </a:cubicBezTo>
                  <a:cubicBezTo>
                    <a:pt x="5490" y="7072"/>
                    <a:pt x="7073" y="5490"/>
                    <a:pt x="7073" y="3539"/>
                  </a:cubicBezTo>
                  <a:cubicBezTo>
                    <a:pt x="7073" y="1583"/>
                    <a:pt x="5490" y="1"/>
                    <a:pt x="3539" y="1"/>
                  </a:cubicBezTo>
                  <a:close/>
                </a:path>
              </a:pathLst>
            </a:custGeom>
            <a:solidFill>
              <a:schemeClr val="accent2"/>
            </a:solidFill>
            <a:ln cap="flat" cmpd="sng" w="76200">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73"/>
            <p:cNvSpPr/>
            <p:nvPr/>
          </p:nvSpPr>
          <p:spPr>
            <a:xfrm>
              <a:off x="4768654" y="1518590"/>
              <a:ext cx="917802" cy="803844"/>
            </a:xfrm>
            <a:custGeom>
              <a:rect b="b" l="l" r="r" t="t"/>
              <a:pathLst>
                <a:path extrusionOk="0" h="7075" w="8078">
                  <a:moveTo>
                    <a:pt x="4043" y="0"/>
                  </a:moveTo>
                  <a:cubicBezTo>
                    <a:pt x="2820" y="0"/>
                    <a:pt x="1631" y="635"/>
                    <a:pt x="976" y="1770"/>
                  </a:cubicBezTo>
                  <a:cubicBezTo>
                    <a:pt x="0" y="3461"/>
                    <a:pt x="577" y="5624"/>
                    <a:pt x="2272" y="6600"/>
                  </a:cubicBezTo>
                  <a:cubicBezTo>
                    <a:pt x="2830" y="6921"/>
                    <a:pt x="3438" y="7074"/>
                    <a:pt x="4038" y="7074"/>
                  </a:cubicBezTo>
                  <a:cubicBezTo>
                    <a:pt x="5258" y="7074"/>
                    <a:pt x="6445" y="6442"/>
                    <a:pt x="7102" y="5308"/>
                  </a:cubicBezTo>
                  <a:cubicBezTo>
                    <a:pt x="8078" y="3613"/>
                    <a:pt x="7497" y="1453"/>
                    <a:pt x="5806" y="474"/>
                  </a:cubicBezTo>
                  <a:cubicBezTo>
                    <a:pt x="5250" y="153"/>
                    <a:pt x="4643" y="0"/>
                    <a:pt x="4043" y="0"/>
                  </a:cubicBezTo>
                  <a:close/>
                </a:path>
              </a:pathLst>
            </a:custGeom>
            <a:solidFill>
              <a:schemeClr val="accent2"/>
            </a:solidFill>
            <a:ln cap="flat" cmpd="sng" w="76200">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73"/>
            <p:cNvSpPr/>
            <p:nvPr/>
          </p:nvSpPr>
          <p:spPr>
            <a:xfrm>
              <a:off x="3456348" y="1529724"/>
              <a:ext cx="917802" cy="803957"/>
            </a:xfrm>
            <a:custGeom>
              <a:rect b="b" l="l" r="r" t="t"/>
              <a:pathLst>
                <a:path extrusionOk="0" h="7076" w="8078">
                  <a:moveTo>
                    <a:pt x="4036" y="1"/>
                  </a:moveTo>
                  <a:cubicBezTo>
                    <a:pt x="3435" y="1"/>
                    <a:pt x="2826" y="154"/>
                    <a:pt x="2268" y="475"/>
                  </a:cubicBezTo>
                  <a:cubicBezTo>
                    <a:pt x="577" y="1451"/>
                    <a:pt x="0" y="3614"/>
                    <a:pt x="976" y="5305"/>
                  </a:cubicBezTo>
                  <a:cubicBezTo>
                    <a:pt x="1630" y="6440"/>
                    <a:pt x="2820" y="7075"/>
                    <a:pt x="4043" y="7075"/>
                  </a:cubicBezTo>
                  <a:cubicBezTo>
                    <a:pt x="4642" y="7075"/>
                    <a:pt x="5249" y="6923"/>
                    <a:pt x="5806" y="6602"/>
                  </a:cubicBezTo>
                  <a:cubicBezTo>
                    <a:pt x="7497" y="5622"/>
                    <a:pt x="8078" y="3463"/>
                    <a:pt x="7102" y="1767"/>
                  </a:cubicBezTo>
                  <a:cubicBezTo>
                    <a:pt x="6445" y="634"/>
                    <a:pt x="5258" y="1"/>
                    <a:pt x="4036" y="1"/>
                  </a:cubicBezTo>
                  <a:close/>
                </a:path>
              </a:pathLst>
            </a:custGeom>
            <a:solidFill>
              <a:schemeClr val="accent2"/>
            </a:solidFill>
            <a:ln cap="flat" cmpd="sng" w="76200">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73"/>
            <p:cNvSpPr/>
            <p:nvPr/>
          </p:nvSpPr>
          <p:spPr>
            <a:xfrm>
              <a:off x="2866663" y="2671834"/>
              <a:ext cx="803503" cy="803617"/>
            </a:xfrm>
            <a:custGeom>
              <a:rect b="b" l="l" r="r" t="t"/>
              <a:pathLst>
                <a:path extrusionOk="0" h="7073" w="7072">
                  <a:moveTo>
                    <a:pt x="3538" y="1"/>
                  </a:moveTo>
                  <a:cubicBezTo>
                    <a:pt x="1583" y="1"/>
                    <a:pt x="0" y="1583"/>
                    <a:pt x="0" y="3539"/>
                  </a:cubicBezTo>
                  <a:cubicBezTo>
                    <a:pt x="0" y="5490"/>
                    <a:pt x="1583" y="7072"/>
                    <a:pt x="3538" y="7072"/>
                  </a:cubicBezTo>
                  <a:cubicBezTo>
                    <a:pt x="5489" y="7072"/>
                    <a:pt x="7072" y="5490"/>
                    <a:pt x="7072" y="3539"/>
                  </a:cubicBezTo>
                  <a:cubicBezTo>
                    <a:pt x="7072" y="1583"/>
                    <a:pt x="5489" y="1"/>
                    <a:pt x="3538" y="1"/>
                  </a:cubicBezTo>
                  <a:close/>
                </a:path>
              </a:pathLst>
            </a:custGeom>
            <a:solidFill>
              <a:schemeClr val="accent2"/>
            </a:solidFill>
            <a:ln cap="flat" cmpd="sng" w="76200">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73"/>
            <p:cNvSpPr/>
            <p:nvPr/>
          </p:nvSpPr>
          <p:spPr>
            <a:xfrm>
              <a:off x="3475550" y="3802808"/>
              <a:ext cx="917802" cy="803730"/>
            </a:xfrm>
            <a:custGeom>
              <a:rect b="b" l="l" r="r" t="t"/>
              <a:pathLst>
                <a:path extrusionOk="0" h="7074" w="8078">
                  <a:moveTo>
                    <a:pt x="4043" y="1"/>
                  </a:moveTo>
                  <a:cubicBezTo>
                    <a:pt x="2820" y="1"/>
                    <a:pt x="1630" y="636"/>
                    <a:pt x="976" y="1771"/>
                  </a:cubicBezTo>
                  <a:cubicBezTo>
                    <a:pt x="0" y="3462"/>
                    <a:pt x="577" y="5625"/>
                    <a:pt x="2268" y="6601"/>
                  </a:cubicBezTo>
                  <a:cubicBezTo>
                    <a:pt x="2824" y="6921"/>
                    <a:pt x="3431" y="7074"/>
                    <a:pt x="4030" y="7074"/>
                  </a:cubicBezTo>
                  <a:cubicBezTo>
                    <a:pt x="5253" y="7074"/>
                    <a:pt x="6443" y="6439"/>
                    <a:pt x="7098" y="5304"/>
                  </a:cubicBezTo>
                  <a:cubicBezTo>
                    <a:pt x="8078" y="3613"/>
                    <a:pt x="7497" y="1454"/>
                    <a:pt x="5806" y="474"/>
                  </a:cubicBezTo>
                  <a:cubicBezTo>
                    <a:pt x="5250" y="153"/>
                    <a:pt x="4642" y="1"/>
                    <a:pt x="4043" y="1"/>
                  </a:cubicBezTo>
                  <a:close/>
                </a:path>
              </a:pathLst>
            </a:custGeom>
            <a:solidFill>
              <a:schemeClr val="accent2"/>
            </a:solidFill>
            <a:ln cap="flat" cmpd="sng" w="76200">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73"/>
            <p:cNvSpPr/>
            <p:nvPr/>
          </p:nvSpPr>
          <p:spPr>
            <a:xfrm>
              <a:off x="4787855" y="3791901"/>
              <a:ext cx="917802" cy="803730"/>
            </a:xfrm>
            <a:custGeom>
              <a:rect b="b" l="l" r="r" t="t"/>
              <a:pathLst>
                <a:path extrusionOk="0" h="7074" w="8078">
                  <a:moveTo>
                    <a:pt x="4037" y="0"/>
                  </a:moveTo>
                  <a:cubicBezTo>
                    <a:pt x="3436" y="0"/>
                    <a:pt x="2827" y="153"/>
                    <a:pt x="2268" y="475"/>
                  </a:cubicBezTo>
                  <a:cubicBezTo>
                    <a:pt x="577" y="1450"/>
                    <a:pt x="1" y="3614"/>
                    <a:pt x="976" y="5305"/>
                  </a:cubicBezTo>
                  <a:cubicBezTo>
                    <a:pt x="1630" y="6439"/>
                    <a:pt x="2818" y="7073"/>
                    <a:pt x="4040" y="7073"/>
                  </a:cubicBezTo>
                  <a:cubicBezTo>
                    <a:pt x="4640" y="7073"/>
                    <a:pt x="5249" y="6920"/>
                    <a:pt x="5806" y="6597"/>
                  </a:cubicBezTo>
                  <a:cubicBezTo>
                    <a:pt x="7497" y="5621"/>
                    <a:pt x="8078" y="3458"/>
                    <a:pt x="7102" y="1767"/>
                  </a:cubicBezTo>
                  <a:cubicBezTo>
                    <a:pt x="6446" y="633"/>
                    <a:pt x="5258" y="0"/>
                    <a:pt x="4037" y="0"/>
                  </a:cubicBezTo>
                  <a:close/>
                </a:path>
              </a:pathLst>
            </a:custGeom>
            <a:solidFill>
              <a:schemeClr val="accent2"/>
            </a:solidFill>
            <a:ln cap="flat" cmpd="sng" w="76200">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58" name="Google Shape;2558;p73"/>
          <p:cNvGrpSpPr/>
          <p:nvPr/>
        </p:nvGrpSpPr>
        <p:grpSpPr>
          <a:xfrm>
            <a:off x="4075872" y="2152413"/>
            <a:ext cx="1543578" cy="1543520"/>
            <a:chOff x="7208150" y="310250"/>
            <a:chExt cx="1415347" cy="1415294"/>
          </a:xfrm>
        </p:grpSpPr>
        <p:sp>
          <p:nvSpPr>
            <p:cNvPr id="2559" name="Google Shape;2559;p73"/>
            <p:cNvSpPr/>
            <p:nvPr/>
          </p:nvSpPr>
          <p:spPr>
            <a:xfrm>
              <a:off x="7208150" y="310250"/>
              <a:ext cx="1415347" cy="1415294"/>
            </a:xfrm>
            <a:custGeom>
              <a:rect b="b" l="l" r="r" t="t"/>
              <a:pathLst>
                <a:path extrusionOk="0" h="26763" w="26764">
                  <a:moveTo>
                    <a:pt x="13382" y="0"/>
                  </a:moveTo>
                  <a:cubicBezTo>
                    <a:pt x="6005" y="0"/>
                    <a:pt x="1" y="6004"/>
                    <a:pt x="1" y="13381"/>
                  </a:cubicBezTo>
                  <a:cubicBezTo>
                    <a:pt x="1" y="20759"/>
                    <a:pt x="6005" y="26763"/>
                    <a:pt x="13382" y="26763"/>
                  </a:cubicBezTo>
                  <a:cubicBezTo>
                    <a:pt x="20760" y="26763"/>
                    <a:pt x="26764" y="20759"/>
                    <a:pt x="26764" y="13381"/>
                  </a:cubicBezTo>
                  <a:cubicBezTo>
                    <a:pt x="26764" y="6004"/>
                    <a:pt x="20760" y="0"/>
                    <a:pt x="13382" y="0"/>
                  </a:cubicBezTo>
                  <a:close/>
                </a:path>
              </a:pathLst>
            </a:custGeom>
            <a:solidFill>
              <a:schemeClr val="accent6"/>
            </a:solidFill>
            <a:ln cap="flat" cmpd="sng" w="9525">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73"/>
            <p:cNvSpPr/>
            <p:nvPr/>
          </p:nvSpPr>
          <p:spPr>
            <a:xfrm>
              <a:off x="7264310" y="366358"/>
              <a:ext cx="1303078" cy="1303078"/>
            </a:xfrm>
            <a:custGeom>
              <a:rect b="b" l="l" r="r" t="t"/>
              <a:pathLst>
                <a:path extrusionOk="0" h="24641" w="24641">
                  <a:moveTo>
                    <a:pt x="12320" y="1"/>
                  </a:moveTo>
                  <a:cubicBezTo>
                    <a:pt x="5514" y="1"/>
                    <a:pt x="0" y="5514"/>
                    <a:pt x="0" y="12320"/>
                  </a:cubicBezTo>
                  <a:cubicBezTo>
                    <a:pt x="0" y="19127"/>
                    <a:pt x="5514" y="24640"/>
                    <a:pt x="12320" y="24640"/>
                  </a:cubicBezTo>
                  <a:cubicBezTo>
                    <a:pt x="19127" y="24640"/>
                    <a:pt x="24640" y="19127"/>
                    <a:pt x="24640" y="12320"/>
                  </a:cubicBezTo>
                  <a:cubicBezTo>
                    <a:pt x="24640" y="5514"/>
                    <a:pt x="19127" y="1"/>
                    <a:pt x="1232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73"/>
            <p:cNvSpPr/>
            <p:nvPr/>
          </p:nvSpPr>
          <p:spPr>
            <a:xfrm>
              <a:off x="7317615" y="399409"/>
              <a:ext cx="1224759" cy="1224706"/>
            </a:xfrm>
            <a:custGeom>
              <a:rect b="b" l="l" r="r" t="t"/>
              <a:pathLst>
                <a:path extrusionOk="0" h="23159" w="23160">
                  <a:moveTo>
                    <a:pt x="11580" y="0"/>
                  </a:moveTo>
                  <a:cubicBezTo>
                    <a:pt x="5184" y="0"/>
                    <a:pt x="0" y="5183"/>
                    <a:pt x="0" y="11580"/>
                  </a:cubicBezTo>
                  <a:cubicBezTo>
                    <a:pt x="0" y="17976"/>
                    <a:pt x="5184" y="23159"/>
                    <a:pt x="11580" y="23159"/>
                  </a:cubicBezTo>
                  <a:cubicBezTo>
                    <a:pt x="17976" y="23159"/>
                    <a:pt x="23159" y="17976"/>
                    <a:pt x="23159" y="11580"/>
                  </a:cubicBezTo>
                  <a:cubicBezTo>
                    <a:pt x="23159" y="5183"/>
                    <a:pt x="17976" y="0"/>
                    <a:pt x="1158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73"/>
            <p:cNvSpPr/>
            <p:nvPr/>
          </p:nvSpPr>
          <p:spPr>
            <a:xfrm>
              <a:off x="7563409" y="665457"/>
              <a:ext cx="704871" cy="704871"/>
            </a:xfrm>
            <a:custGeom>
              <a:rect b="b" l="l" r="r" t="t"/>
              <a:pathLst>
                <a:path extrusionOk="0" h="13329" w="13329">
                  <a:moveTo>
                    <a:pt x="6664" y="1"/>
                  </a:moveTo>
                  <a:cubicBezTo>
                    <a:pt x="2980" y="1"/>
                    <a:pt x="0" y="2980"/>
                    <a:pt x="0" y="6664"/>
                  </a:cubicBezTo>
                  <a:cubicBezTo>
                    <a:pt x="0" y="10340"/>
                    <a:pt x="2980" y="13328"/>
                    <a:pt x="6664" y="13328"/>
                  </a:cubicBezTo>
                  <a:cubicBezTo>
                    <a:pt x="10340" y="13328"/>
                    <a:pt x="13328" y="10340"/>
                    <a:pt x="13328" y="6664"/>
                  </a:cubicBezTo>
                  <a:cubicBezTo>
                    <a:pt x="13328" y="2980"/>
                    <a:pt x="10340" y="1"/>
                    <a:pt x="6664" y="1"/>
                  </a:cubicBezTo>
                  <a:close/>
                </a:path>
              </a:pathLst>
            </a:custGeom>
            <a:solidFill>
              <a:srgbClr val="D4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73"/>
            <p:cNvSpPr/>
            <p:nvPr/>
          </p:nvSpPr>
          <p:spPr>
            <a:xfrm>
              <a:off x="7367165" y="469213"/>
              <a:ext cx="1096889" cy="1097365"/>
            </a:xfrm>
            <a:custGeom>
              <a:rect b="b" l="l" r="r" t="t"/>
              <a:pathLst>
                <a:path extrusionOk="0" h="20751" w="20742">
                  <a:moveTo>
                    <a:pt x="10366" y="0"/>
                  </a:moveTo>
                  <a:cubicBezTo>
                    <a:pt x="4639" y="0"/>
                    <a:pt x="0" y="4648"/>
                    <a:pt x="0" y="10375"/>
                  </a:cubicBezTo>
                  <a:cubicBezTo>
                    <a:pt x="0" y="16103"/>
                    <a:pt x="4639" y="20751"/>
                    <a:pt x="10366" y="20751"/>
                  </a:cubicBezTo>
                  <a:cubicBezTo>
                    <a:pt x="16094" y="20751"/>
                    <a:pt x="20742" y="16103"/>
                    <a:pt x="20742" y="10375"/>
                  </a:cubicBezTo>
                  <a:cubicBezTo>
                    <a:pt x="20742" y="4648"/>
                    <a:pt x="16094" y="0"/>
                    <a:pt x="103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73"/>
            <p:cNvSpPr/>
            <p:nvPr/>
          </p:nvSpPr>
          <p:spPr>
            <a:xfrm>
              <a:off x="7476577" y="500836"/>
              <a:ext cx="783666" cy="275994"/>
            </a:xfrm>
            <a:custGeom>
              <a:rect b="b" l="l" r="r" t="t"/>
              <a:pathLst>
                <a:path extrusionOk="0" h="5219" w="14819">
                  <a:moveTo>
                    <a:pt x="8285" y="0"/>
                  </a:moveTo>
                  <a:cubicBezTo>
                    <a:pt x="7633" y="0"/>
                    <a:pt x="6984" y="61"/>
                    <a:pt x="6353" y="187"/>
                  </a:cubicBezTo>
                  <a:cubicBezTo>
                    <a:pt x="4435" y="562"/>
                    <a:pt x="1785" y="1704"/>
                    <a:pt x="45" y="4960"/>
                  </a:cubicBezTo>
                  <a:cubicBezTo>
                    <a:pt x="1" y="5049"/>
                    <a:pt x="37" y="5156"/>
                    <a:pt x="117" y="5201"/>
                  </a:cubicBezTo>
                  <a:cubicBezTo>
                    <a:pt x="144" y="5210"/>
                    <a:pt x="170" y="5219"/>
                    <a:pt x="206" y="5219"/>
                  </a:cubicBezTo>
                  <a:cubicBezTo>
                    <a:pt x="268" y="5219"/>
                    <a:pt x="322" y="5183"/>
                    <a:pt x="358" y="5130"/>
                  </a:cubicBezTo>
                  <a:cubicBezTo>
                    <a:pt x="2026" y="1989"/>
                    <a:pt x="4577" y="892"/>
                    <a:pt x="6424" y="526"/>
                  </a:cubicBezTo>
                  <a:cubicBezTo>
                    <a:pt x="7028" y="407"/>
                    <a:pt x="7649" y="349"/>
                    <a:pt x="8274" y="349"/>
                  </a:cubicBezTo>
                  <a:cubicBezTo>
                    <a:pt x="10545" y="349"/>
                    <a:pt x="12857" y="1116"/>
                    <a:pt x="14515" y="2480"/>
                  </a:cubicBezTo>
                  <a:cubicBezTo>
                    <a:pt x="14548" y="2508"/>
                    <a:pt x="14587" y="2522"/>
                    <a:pt x="14626" y="2522"/>
                  </a:cubicBezTo>
                  <a:cubicBezTo>
                    <a:pt x="14674" y="2522"/>
                    <a:pt x="14722" y="2502"/>
                    <a:pt x="14756" y="2462"/>
                  </a:cubicBezTo>
                  <a:cubicBezTo>
                    <a:pt x="14819" y="2382"/>
                    <a:pt x="14810" y="2275"/>
                    <a:pt x="14738" y="2212"/>
                  </a:cubicBezTo>
                  <a:cubicBezTo>
                    <a:pt x="13020" y="795"/>
                    <a:pt x="10635" y="0"/>
                    <a:pt x="8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73"/>
            <p:cNvSpPr/>
            <p:nvPr/>
          </p:nvSpPr>
          <p:spPr>
            <a:xfrm>
              <a:off x="7507725" y="589995"/>
              <a:ext cx="826606" cy="832688"/>
            </a:xfrm>
            <a:custGeom>
              <a:rect b="b" l="l" r="r" t="t"/>
              <a:pathLst>
                <a:path extrusionOk="0" h="15746" w="15631">
                  <a:moveTo>
                    <a:pt x="8057" y="1"/>
                  </a:moveTo>
                  <a:cubicBezTo>
                    <a:pt x="6420" y="1"/>
                    <a:pt x="4914" y="463"/>
                    <a:pt x="3631" y="1383"/>
                  </a:cubicBezTo>
                  <a:cubicBezTo>
                    <a:pt x="1285" y="3060"/>
                    <a:pt x="1" y="6129"/>
                    <a:pt x="268" y="9394"/>
                  </a:cubicBezTo>
                  <a:cubicBezTo>
                    <a:pt x="447" y="11437"/>
                    <a:pt x="1615" y="13292"/>
                    <a:pt x="3489" y="14488"/>
                  </a:cubicBezTo>
                  <a:cubicBezTo>
                    <a:pt x="4800" y="15318"/>
                    <a:pt x="6326" y="15746"/>
                    <a:pt x="7905" y="15746"/>
                  </a:cubicBezTo>
                  <a:cubicBezTo>
                    <a:pt x="8993" y="15746"/>
                    <a:pt x="10117" y="15541"/>
                    <a:pt x="11214" y="15139"/>
                  </a:cubicBezTo>
                  <a:cubicBezTo>
                    <a:pt x="12945" y="14497"/>
                    <a:pt x="14256" y="12998"/>
                    <a:pt x="14908" y="10902"/>
                  </a:cubicBezTo>
                  <a:cubicBezTo>
                    <a:pt x="15630" y="8564"/>
                    <a:pt x="15354" y="5906"/>
                    <a:pt x="14212" y="4300"/>
                  </a:cubicBezTo>
                  <a:cubicBezTo>
                    <a:pt x="14179" y="4251"/>
                    <a:pt x="14126" y="4225"/>
                    <a:pt x="14071" y="4225"/>
                  </a:cubicBezTo>
                  <a:cubicBezTo>
                    <a:pt x="14037" y="4225"/>
                    <a:pt x="14002" y="4235"/>
                    <a:pt x="13971" y="4255"/>
                  </a:cubicBezTo>
                  <a:cubicBezTo>
                    <a:pt x="13891" y="4309"/>
                    <a:pt x="13873" y="4425"/>
                    <a:pt x="13926" y="4505"/>
                  </a:cubicBezTo>
                  <a:cubicBezTo>
                    <a:pt x="15006" y="6031"/>
                    <a:pt x="15265" y="8555"/>
                    <a:pt x="14569" y="10803"/>
                  </a:cubicBezTo>
                  <a:cubicBezTo>
                    <a:pt x="13953" y="12784"/>
                    <a:pt x="12722" y="14202"/>
                    <a:pt x="11089" y="14809"/>
                  </a:cubicBezTo>
                  <a:cubicBezTo>
                    <a:pt x="10031" y="15200"/>
                    <a:pt x="8953" y="15393"/>
                    <a:pt x="7904" y="15393"/>
                  </a:cubicBezTo>
                  <a:cubicBezTo>
                    <a:pt x="6388" y="15393"/>
                    <a:pt x="4931" y="14989"/>
                    <a:pt x="3676" y="14193"/>
                  </a:cubicBezTo>
                  <a:cubicBezTo>
                    <a:pt x="1901" y="13060"/>
                    <a:pt x="786" y="11294"/>
                    <a:pt x="625" y="9358"/>
                  </a:cubicBezTo>
                  <a:cubicBezTo>
                    <a:pt x="357" y="6227"/>
                    <a:pt x="1589" y="3274"/>
                    <a:pt x="3837" y="1668"/>
                  </a:cubicBezTo>
                  <a:cubicBezTo>
                    <a:pt x="5055" y="792"/>
                    <a:pt x="6490" y="352"/>
                    <a:pt x="8053" y="352"/>
                  </a:cubicBezTo>
                  <a:cubicBezTo>
                    <a:pt x="9385" y="352"/>
                    <a:pt x="10811" y="671"/>
                    <a:pt x="12276" y="1312"/>
                  </a:cubicBezTo>
                  <a:cubicBezTo>
                    <a:pt x="12299" y="1321"/>
                    <a:pt x="12323" y="1325"/>
                    <a:pt x="12347" y="1325"/>
                  </a:cubicBezTo>
                  <a:cubicBezTo>
                    <a:pt x="12416" y="1325"/>
                    <a:pt x="12481" y="1288"/>
                    <a:pt x="12508" y="1222"/>
                  </a:cubicBezTo>
                  <a:cubicBezTo>
                    <a:pt x="12553" y="1133"/>
                    <a:pt x="12508" y="1026"/>
                    <a:pt x="12419" y="990"/>
                  </a:cubicBezTo>
                  <a:cubicBezTo>
                    <a:pt x="10909" y="329"/>
                    <a:pt x="9436" y="1"/>
                    <a:pt x="80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73"/>
            <p:cNvSpPr/>
            <p:nvPr/>
          </p:nvSpPr>
          <p:spPr>
            <a:xfrm>
              <a:off x="8060179" y="717598"/>
              <a:ext cx="336386" cy="732476"/>
            </a:xfrm>
            <a:custGeom>
              <a:rect b="b" l="l" r="r" t="t"/>
              <a:pathLst>
                <a:path extrusionOk="0" h="13851" w="6361">
                  <a:moveTo>
                    <a:pt x="3608" y="1"/>
                  </a:moveTo>
                  <a:cubicBezTo>
                    <a:pt x="3567" y="1"/>
                    <a:pt x="3525" y="17"/>
                    <a:pt x="3488" y="49"/>
                  </a:cubicBezTo>
                  <a:cubicBezTo>
                    <a:pt x="3417" y="112"/>
                    <a:pt x="3408" y="219"/>
                    <a:pt x="3479" y="290"/>
                  </a:cubicBezTo>
                  <a:cubicBezTo>
                    <a:pt x="5406" y="2520"/>
                    <a:pt x="5995" y="5589"/>
                    <a:pt x="5041" y="8515"/>
                  </a:cubicBezTo>
                  <a:cubicBezTo>
                    <a:pt x="4202" y="11085"/>
                    <a:pt x="2329" y="12994"/>
                    <a:pt x="152" y="13502"/>
                  </a:cubicBezTo>
                  <a:cubicBezTo>
                    <a:pt x="54" y="13520"/>
                    <a:pt x="0" y="13618"/>
                    <a:pt x="18" y="13707"/>
                  </a:cubicBezTo>
                  <a:cubicBezTo>
                    <a:pt x="36" y="13788"/>
                    <a:pt x="107" y="13850"/>
                    <a:pt x="188" y="13850"/>
                  </a:cubicBezTo>
                  <a:cubicBezTo>
                    <a:pt x="205" y="13850"/>
                    <a:pt x="214" y="13841"/>
                    <a:pt x="232" y="13841"/>
                  </a:cubicBezTo>
                  <a:cubicBezTo>
                    <a:pt x="2534" y="13315"/>
                    <a:pt x="4505" y="11308"/>
                    <a:pt x="5380" y="8622"/>
                  </a:cubicBezTo>
                  <a:cubicBezTo>
                    <a:pt x="6361" y="5580"/>
                    <a:pt x="5754" y="2378"/>
                    <a:pt x="3738" y="67"/>
                  </a:cubicBezTo>
                  <a:cubicBezTo>
                    <a:pt x="3704" y="24"/>
                    <a:pt x="3657" y="1"/>
                    <a:pt x="360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73"/>
            <p:cNvSpPr/>
            <p:nvPr/>
          </p:nvSpPr>
          <p:spPr>
            <a:xfrm>
              <a:off x="7705872" y="761173"/>
              <a:ext cx="499158" cy="438396"/>
            </a:xfrm>
            <a:custGeom>
              <a:rect b="b" l="l" r="r" t="t"/>
              <a:pathLst>
                <a:path extrusionOk="0" h="8290" w="9439">
                  <a:moveTo>
                    <a:pt x="4639" y="0"/>
                  </a:moveTo>
                  <a:cubicBezTo>
                    <a:pt x="4126" y="0"/>
                    <a:pt x="3595" y="86"/>
                    <a:pt x="3069" y="260"/>
                  </a:cubicBezTo>
                  <a:cubicBezTo>
                    <a:pt x="1571" y="760"/>
                    <a:pt x="402" y="1893"/>
                    <a:pt x="27" y="3204"/>
                  </a:cubicBezTo>
                  <a:cubicBezTo>
                    <a:pt x="0" y="3302"/>
                    <a:pt x="54" y="3400"/>
                    <a:pt x="143" y="3427"/>
                  </a:cubicBezTo>
                  <a:cubicBezTo>
                    <a:pt x="160" y="3432"/>
                    <a:pt x="177" y="3434"/>
                    <a:pt x="194" y="3434"/>
                  </a:cubicBezTo>
                  <a:cubicBezTo>
                    <a:pt x="273" y="3434"/>
                    <a:pt x="344" y="3383"/>
                    <a:pt x="366" y="3302"/>
                  </a:cubicBezTo>
                  <a:cubicBezTo>
                    <a:pt x="714" y="2098"/>
                    <a:pt x="1794" y="1063"/>
                    <a:pt x="3185" y="599"/>
                  </a:cubicBezTo>
                  <a:cubicBezTo>
                    <a:pt x="3673" y="437"/>
                    <a:pt x="4166" y="357"/>
                    <a:pt x="4641" y="357"/>
                  </a:cubicBezTo>
                  <a:cubicBezTo>
                    <a:pt x="5443" y="357"/>
                    <a:pt x="6195" y="585"/>
                    <a:pt x="6789" y="1027"/>
                  </a:cubicBezTo>
                  <a:cubicBezTo>
                    <a:pt x="8306" y="2169"/>
                    <a:pt x="9064" y="3980"/>
                    <a:pt x="8672" y="5541"/>
                  </a:cubicBezTo>
                  <a:cubicBezTo>
                    <a:pt x="8351" y="6817"/>
                    <a:pt x="7325" y="7674"/>
                    <a:pt x="5844" y="7897"/>
                  </a:cubicBezTo>
                  <a:cubicBezTo>
                    <a:pt x="5682" y="7922"/>
                    <a:pt x="5525" y="7934"/>
                    <a:pt x="5376" y="7934"/>
                  </a:cubicBezTo>
                  <a:cubicBezTo>
                    <a:pt x="3934" y="7934"/>
                    <a:pt x="3065" y="6825"/>
                    <a:pt x="2855" y="5702"/>
                  </a:cubicBezTo>
                  <a:cubicBezTo>
                    <a:pt x="2614" y="4480"/>
                    <a:pt x="3105" y="2990"/>
                    <a:pt x="4738" y="2615"/>
                  </a:cubicBezTo>
                  <a:cubicBezTo>
                    <a:pt x="4827" y="2589"/>
                    <a:pt x="4889" y="2499"/>
                    <a:pt x="4871" y="2401"/>
                  </a:cubicBezTo>
                  <a:cubicBezTo>
                    <a:pt x="4848" y="2316"/>
                    <a:pt x="4770" y="2264"/>
                    <a:pt x="4692" y="2264"/>
                  </a:cubicBezTo>
                  <a:cubicBezTo>
                    <a:pt x="4680" y="2264"/>
                    <a:pt x="4669" y="2265"/>
                    <a:pt x="4657" y="2267"/>
                  </a:cubicBezTo>
                  <a:cubicBezTo>
                    <a:pt x="2802" y="2696"/>
                    <a:pt x="2240" y="4382"/>
                    <a:pt x="2507" y="5773"/>
                  </a:cubicBezTo>
                  <a:cubicBezTo>
                    <a:pt x="2748" y="7040"/>
                    <a:pt x="3738" y="8289"/>
                    <a:pt x="5371" y="8289"/>
                  </a:cubicBezTo>
                  <a:cubicBezTo>
                    <a:pt x="5540" y="8289"/>
                    <a:pt x="5719" y="8280"/>
                    <a:pt x="5897" y="8253"/>
                  </a:cubicBezTo>
                  <a:cubicBezTo>
                    <a:pt x="7521" y="8004"/>
                    <a:pt x="8654" y="7049"/>
                    <a:pt x="9011" y="5631"/>
                  </a:cubicBezTo>
                  <a:cubicBezTo>
                    <a:pt x="9439" y="3936"/>
                    <a:pt x="8627" y="1973"/>
                    <a:pt x="6995" y="742"/>
                  </a:cubicBezTo>
                  <a:cubicBezTo>
                    <a:pt x="6341" y="252"/>
                    <a:pt x="5517" y="0"/>
                    <a:pt x="463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73"/>
            <p:cNvSpPr/>
            <p:nvPr/>
          </p:nvSpPr>
          <p:spPr>
            <a:xfrm>
              <a:off x="7656798" y="697768"/>
              <a:ext cx="590698" cy="607937"/>
            </a:xfrm>
            <a:custGeom>
              <a:rect b="b" l="l" r="r" t="t"/>
              <a:pathLst>
                <a:path extrusionOk="0" h="11496" w="11170">
                  <a:moveTo>
                    <a:pt x="5241" y="1"/>
                  </a:moveTo>
                  <a:cubicBezTo>
                    <a:pt x="2765" y="1"/>
                    <a:pt x="661" y="1558"/>
                    <a:pt x="19" y="3904"/>
                  </a:cubicBezTo>
                  <a:cubicBezTo>
                    <a:pt x="1" y="4002"/>
                    <a:pt x="54" y="4100"/>
                    <a:pt x="143" y="4127"/>
                  </a:cubicBezTo>
                  <a:cubicBezTo>
                    <a:pt x="159" y="4131"/>
                    <a:pt x="175" y="4133"/>
                    <a:pt x="190" y="4133"/>
                  </a:cubicBezTo>
                  <a:cubicBezTo>
                    <a:pt x="271" y="4133"/>
                    <a:pt x="344" y="4077"/>
                    <a:pt x="366" y="4002"/>
                  </a:cubicBezTo>
                  <a:cubicBezTo>
                    <a:pt x="1057" y="1449"/>
                    <a:pt x="3320" y="353"/>
                    <a:pt x="5300" y="353"/>
                  </a:cubicBezTo>
                  <a:cubicBezTo>
                    <a:pt x="5444" y="353"/>
                    <a:pt x="5587" y="359"/>
                    <a:pt x="5728" y="371"/>
                  </a:cubicBezTo>
                  <a:cubicBezTo>
                    <a:pt x="7869" y="549"/>
                    <a:pt x="10287" y="2075"/>
                    <a:pt x="10652" y="5813"/>
                  </a:cubicBezTo>
                  <a:cubicBezTo>
                    <a:pt x="10813" y="7463"/>
                    <a:pt x="10403" y="8846"/>
                    <a:pt x="9457" y="9809"/>
                  </a:cubicBezTo>
                  <a:cubicBezTo>
                    <a:pt x="8618" y="10664"/>
                    <a:pt x="7385" y="11140"/>
                    <a:pt x="6021" y="11140"/>
                  </a:cubicBezTo>
                  <a:cubicBezTo>
                    <a:pt x="5863" y="11140"/>
                    <a:pt x="5702" y="11134"/>
                    <a:pt x="5541" y="11121"/>
                  </a:cubicBezTo>
                  <a:cubicBezTo>
                    <a:pt x="2909" y="10915"/>
                    <a:pt x="1143" y="8650"/>
                    <a:pt x="1241" y="5607"/>
                  </a:cubicBezTo>
                  <a:cubicBezTo>
                    <a:pt x="1241" y="5509"/>
                    <a:pt x="1160" y="5429"/>
                    <a:pt x="1062" y="5429"/>
                  </a:cubicBezTo>
                  <a:cubicBezTo>
                    <a:pt x="973" y="5429"/>
                    <a:pt x="884" y="5500"/>
                    <a:pt x="884" y="5599"/>
                  </a:cubicBezTo>
                  <a:cubicBezTo>
                    <a:pt x="839" y="7142"/>
                    <a:pt x="1259" y="8578"/>
                    <a:pt x="2088" y="9640"/>
                  </a:cubicBezTo>
                  <a:cubicBezTo>
                    <a:pt x="2927" y="10719"/>
                    <a:pt x="4140" y="11370"/>
                    <a:pt x="5514" y="11469"/>
                  </a:cubicBezTo>
                  <a:cubicBezTo>
                    <a:pt x="5683" y="11486"/>
                    <a:pt x="5844" y="11495"/>
                    <a:pt x="6005" y="11495"/>
                  </a:cubicBezTo>
                  <a:cubicBezTo>
                    <a:pt x="7477" y="11495"/>
                    <a:pt x="8806" y="10978"/>
                    <a:pt x="9707" y="10059"/>
                  </a:cubicBezTo>
                  <a:cubicBezTo>
                    <a:pt x="10724" y="9015"/>
                    <a:pt x="11170" y="7534"/>
                    <a:pt x="11000" y="5777"/>
                  </a:cubicBezTo>
                  <a:cubicBezTo>
                    <a:pt x="10831" y="4055"/>
                    <a:pt x="10206" y="2610"/>
                    <a:pt x="9180" y="1584"/>
                  </a:cubicBezTo>
                  <a:cubicBezTo>
                    <a:pt x="8270" y="683"/>
                    <a:pt x="7057" y="130"/>
                    <a:pt x="5755" y="23"/>
                  </a:cubicBezTo>
                  <a:cubicBezTo>
                    <a:pt x="5582" y="8"/>
                    <a:pt x="5410" y="1"/>
                    <a:pt x="52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73"/>
            <p:cNvSpPr/>
            <p:nvPr/>
          </p:nvSpPr>
          <p:spPr>
            <a:xfrm>
              <a:off x="7738870" y="1402576"/>
              <a:ext cx="502490" cy="131889"/>
            </a:xfrm>
            <a:custGeom>
              <a:rect b="b" l="l" r="r" t="t"/>
              <a:pathLst>
                <a:path extrusionOk="0" h="2494" w="9502">
                  <a:moveTo>
                    <a:pt x="9309" y="0"/>
                  </a:moveTo>
                  <a:cubicBezTo>
                    <a:pt x="9266" y="0"/>
                    <a:pt x="9223" y="16"/>
                    <a:pt x="9190" y="50"/>
                  </a:cubicBezTo>
                  <a:cubicBezTo>
                    <a:pt x="7682" y="1420"/>
                    <a:pt x="5665" y="2145"/>
                    <a:pt x="3621" y="2145"/>
                  </a:cubicBezTo>
                  <a:cubicBezTo>
                    <a:pt x="2484" y="2145"/>
                    <a:pt x="1339" y="1921"/>
                    <a:pt x="269" y="1459"/>
                  </a:cubicBezTo>
                  <a:cubicBezTo>
                    <a:pt x="245" y="1447"/>
                    <a:pt x="220" y="1442"/>
                    <a:pt x="196" y="1442"/>
                  </a:cubicBezTo>
                  <a:cubicBezTo>
                    <a:pt x="131" y="1442"/>
                    <a:pt x="69" y="1483"/>
                    <a:pt x="37" y="1548"/>
                  </a:cubicBezTo>
                  <a:cubicBezTo>
                    <a:pt x="1" y="1638"/>
                    <a:pt x="37" y="1745"/>
                    <a:pt x="135" y="1780"/>
                  </a:cubicBezTo>
                  <a:cubicBezTo>
                    <a:pt x="1241" y="2262"/>
                    <a:pt x="2436" y="2494"/>
                    <a:pt x="3623" y="2494"/>
                  </a:cubicBezTo>
                  <a:cubicBezTo>
                    <a:pt x="5755" y="2494"/>
                    <a:pt x="7860" y="1745"/>
                    <a:pt x="9430" y="308"/>
                  </a:cubicBezTo>
                  <a:cubicBezTo>
                    <a:pt x="9502" y="246"/>
                    <a:pt x="9502" y="130"/>
                    <a:pt x="9439" y="59"/>
                  </a:cubicBezTo>
                  <a:cubicBezTo>
                    <a:pt x="9406" y="21"/>
                    <a:pt x="9358" y="0"/>
                    <a:pt x="930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73"/>
            <p:cNvSpPr/>
            <p:nvPr/>
          </p:nvSpPr>
          <p:spPr>
            <a:xfrm>
              <a:off x="8284239" y="723733"/>
              <a:ext cx="159071" cy="626763"/>
            </a:xfrm>
            <a:custGeom>
              <a:rect b="b" l="l" r="r" t="t"/>
              <a:pathLst>
                <a:path extrusionOk="0" h="11852" w="3008">
                  <a:moveTo>
                    <a:pt x="725" y="1"/>
                  </a:moveTo>
                  <a:cubicBezTo>
                    <a:pt x="691" y="1"/>
                    <a:pt x="656" y="11"/>
                    <a:pt x="625" y="31"/>
                  </a:cubicBezTo>
                  <a:cubicBezTo>
                    <a:pt x="545" y="85"/>
                    <a:pt x="527" y="201"/>
                    <a:pt x="581" y="281"/>
                  </a:cubicBezTo>
                  <a:cubicBezTo>
                    <a:pt x="3007" y="3662"/>
                    <a:pt x="2775" y="8721"/>
                    <a:pt x="72" y="11557"/>
                  </a:cubicBezTo>
                  <a:cubicBezTo>
                    <a:pt x="1" y="11629"/>
                    <a:pt x="1" y="11736"/>
                    <a:pt x="72" y="11807"/>
                  </a:cubicBezTo>
                  <a:cubicBezTo>
                    <a:pt x="108" y="11834"/>
                    <a:pt x="152" y="11852"/>
                    <a:pt x="197" y="11852"/>
                  </a:cubicBezTo>
                  <a:cubicBezTo>
                    <a:pt x="242" y="11852"/>
                    <a:pt x="286" y="11834"/>
                    <a:pt x="322" y="11798"/>
                  </a:cubicBezTo>
                  <a:cubicBezTo>
                    <a:pt x="1696" y="10371"/>
                    <a:pt x="2507" y="8364"/>
                    <a:pt x="2606" y="6151"/>
                  </a:cubicBezTo>
                  <a:cubicBezTo>
                    <a:pt x="2713" y="3939"/>
                    <a:pt x="2097" y="1780"/>
                    <a:pt x="866" y="76"/>
                  </a:cubicBezTo>
                  <a:cubicBezTo>
                    <a:pt x="833" y="27"/>
                    <a:pt x="780" y="1"/>
                    <a:pt x="7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73"/>
            <p:cNvSpPr/>
            <p:nvPr/>
          </p:nvSpPr>
          <p:spPr>
            <a:xfrm>
              <a:off x="7434113" y="687509"/>
              <a:ext cx="417613" cy="780969"/>
            </a:xfrm>
            <a:custGeom>
              <a:rect b="b" l="l" r="r" t="t"/>
              <a:pathLst>
                <a:path extrusionOk="0" h="14768" w="7897">
                  <a:moveTo>
                    <a:pt x="2947" y="0"/>
                  </a:moveTo>
                  <a:cubicBezTo>
                    <a:pt x="2895" y="0"/>
                    <a:pt x="2842" y="24"/>
                    <a:pt x="2811" y="65"/>
                  </a:cubicBezTo>
                  <a:cubicBezTo>
                    <a:pt x="599" y="2938"/>
                    <a:pt x="1" y="6667"/>
                    <a:pt x="1259" y="9789"/>
                  </a:cubicBezTo>
                  <a:cubicBezTo>
                    <a:pt x="2338" y="12492"/>
                    <a:pt x="4684" y="14303"/>
                    <a:pt x="7682" y="14767"/>
                  </a:cubicBezTo>
                  <a:lnTo>
                    <a:pt x="7709" y="14767"/>
                  </a:lnTo>
                  <a:cubicBezTo>
                    <a:pt x="7798" y="14767"/>
                    <a:pt x="7869" y="14705"/>
                    <a:pt x="7887" y="14624"/>
                  </a:cubicBezTo>
                  <a:cubicBezTo>
                    <a:pt x="7896" y="14526"/>
                    <a:pt x="7834" y="14437"/>
                    <a:pt x="7735" y="14419"/>
                  </a:cubicBezTo>
                  <a:cubicBezTo>
                    <a:pt x="4863" y="13973"/>
                    <a:pt x="2615" y="12242"/>
                    <a:pt x="1580" y="9655"/>
                  </a:cubicBezTo>
                  <a:cubicBezTo>
                    <a:pt x="376" y="6649"/>
                    <a:pt x="955" y="3054"/>
                    <a:pt x="3088" y="279"/>
                  </a:cubicBezTo>
                  <a:cubicBezTo>
                    <a:pt x="3150" y="208"/>
                    <a:pt x="3132" y="92"/>
                    <a:pt x="3052" y="38"/>
                  </a:cubicBezTo>
                  <a:cubicBezTo>
                    <a:pt x="3022" y="12"/>
                    <a:pt x="2984" y="0"/>
                    <a:pt x="29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73"/>
            <p:cNvSpPr/>
            <p:nvPr/>
          </p:nvSpPr>
          <p:spPr>
            <a:xfrm>
              <a:off x="7570495" y="656943"/>
              <a:ext cx="300055" cy="706299"/>
            </a:xfrm>
            <a:custGeom>
              <a:rect b="b" l="l" r="r" t="t"/>
              <a:pathLst>
                <a:path extrusionOk="0" h="13356" w="5674">
                  <a:moveTo>
                    <a:pt x="5494" y="0"/>
                  </a:moveTo>
                  <a:cubicBezTo>
                    <a:pt x="5489" y="0"/>
                    <a:pt x="5483" y="0"/>
                    <a:pt x="5478" y="1"/>
                  </a:cubicBezTo>
                  <a:cubicBezTo>
                    <a:pt x="2159" y="322"/>
                    <a:pt x="241" y="3685"/>
                    <a:pt x="116" y="6692"/>
                  </a:cubicBezTo>
                  <a:cubicBezTo>
                    <a:pt x="0" y="9439"/>
                    <a:pt x="1320" y="12624"/>
                    <a:pt x="5344" y="13347"/>
                  </a:cubicBezTo>
                  <a:cubicBezTo>
                    <a:pt x="5353" y="13356"/>
                    <a:pt x="5362" y="13356"/>
                    <a:pt x="5371" y="13356"/>
                  </a:cubicBezTo>
                  <a:cubicBezTo>
                    <a:pt x="5460" y="13356"/>
                    <a:pt x="5531" y="13293"/>
                    <a:pt x="5549" y="13204"/>
                  </a:cubicBezTo>
                  <a:cubicBezTo>
                    <a:pt x="5567" y="13115"/>
                    <a:pt x="5504" y="13017"/>
                    <a:pt x="5406" y="12999"/>
                  </a:cubicBezTo>
                  <a:cubicBezTo>
                    <a:pt x="1606" y="12321"/>
                    <a:pt x="357" y="9306"/>
                    <a:pt x="464" y="6710"/>
                  </a:cubicBezTo>
                  <a:cubicBezTo>
                    <a:pt x="580" y="3855"/>
                    <a:pt x="2391" y="652"/>
                    <a:pt x="5513" y="349"/>
                  </a:cubicBezTo>
                  <a:cubicBezTo>
                    <a:pt x="5603" y="340"/>
                    <a:pt x="5674" y="260"/>
                    <a:pt x="5665" y="162"/>
                  </a:cubicBezTo>
                  <a:cubicBezTo>
                    <a:pt x="5657" y="69"/>
                    <a:pt x="5585" y="0"/>
                    <a:pt x="549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73"/>
            <p:cNvSpPr/>
            <p:nvPr/>
          </p:nvSpPr>
          <p:spPr>
            <a:xfrm>
              <a:off x="7608200" y="974868"/>
              <a:ext cx="181704" cy="314334"/>
            </a:xfrm>
            <a:custGeom>
              <a:rect b="b" l="l" r="r" t="t"/>
              <a:pathLst>
                <a:path extrusionOk="0" h="5944" w="3436">
                  <a:moveTo>
                    <a:pt x="839" y="1"/>
                  </a:moveTo>
                  <a:cubicBezTo>
                    <a:pt x="748" y="1"/>
                    <a:pt x="669" y="61"/>
                    <a:pt x="652" y="144"/>
                  </a:cubicBezTo>
                  <a:cubicBezTo>
                    <a:pt x="643" y="189"/>
                    <a:pt x="1" y="4212"/>
                    <a:pt x="3150" y="5916"/>
                  </a:cubicBezTo>
                  <a:cubicBezTo>
                    <a:pt x="3177" y="5934"/>
                    <a:pt x="3203" y="5943"/>
                    <a:pt x="3230" y="5943"/>
                  </a:cubicBezTo>
                  <a:cubicBezTo>
                    <a:pt x="3302" y="5943"/>
                    <a:pt x="3355" y="5907"/>
                    <a:pt x="3391" y="5845"/>
                  </a:cubicBezTo>
                  <a:cubicBezTo>
                    <a:pt x="3435" y="5765"/>
                    <a:pt x="3400" y="5658"/>
                    <a:pt x="3319" y="5604"/>
                  </a:cubicBezTo>
                  <a:cubicBezTo>
                    <a:pt x="393" y="4025"/>
                    <a:pt x="991" y="243"/>
                    <a:pt x="1000" y="207"/>
                  </a:cubicBezTo>
                  <a:cubicBezTo>
                    <a:pt x="1018" y="109"/>
                    <a:pt x="946" y="20"/>
                    <a:pt x="857" y="2"/>
                  </a:cubicBezTo>
                  <a:cubicBezTo>
                    <a:pt x="851" y="1"/>
                    <a:pt x="845" y="1"/>
                    <a:pt x="8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73"/>
            <p:cNvSpPr/>
            <p:nvPr/>
          </p:nvSpPr>
          <p:spPr>
            <a:xfrm>
              <a:off x="7771446" y="820401"/>
              <a:ext cx="383134" cy="309310"/>
            </a:xfrm>
            <a:custGeom>
              <a:rect b="b" l="l" r="r" t="t"/>
              <a:pathLst>
                <a:path extrusionOk="0" h="5849" w="7245">
                  <a:moveTo>
                    <a:pt x="3646" y="1"/>
                  </a:moveTo>
                  <a:cubicBezTo>
                    <a:pt x="3255" y="1"/>
                    <a:pt x="2848" y="72"/>
                    <a:pt x="2445" y="220"/>
                  </a:cubicBezTo>
                  <a:cubicBezTo>
                    <a:pt x="1223" y="666"/>
                    <a:pt x="0" y="1888"/>
                    <a:pt x="224" y="3966"/>
                  </a:cubicBezTo>
                  <a:cubicBezTo>
                    <a:pt x="232" y="4059"/>
                    <a:pt x="312" y="4128"/>
                    <a:pt x="403" y="4128"/>
                  </a:cubicBezTo>
                  <a:cubicBezTo>
                    <a:pt x="409" y="4128"/>
                    <a:pt x="414" y="4128"/>
                    <a:pt x="420" y="4127"/>
                  </a:cubicBezTo>
                  <a:cubicBezTo>
                    <a:pt x="509" y="4118"/>
                    <a:pt x="580" y="4029"/>
                    <a:pt x="571" y="3931"/>
                  </a:cubicBezTo>
                  <a:cubicBezTo>
                    <a:pt x="375" y="2057"/>
                    <a:pt x="1472" y="951"/>
                    <a:pt x="2570" y="550"/>
                  </a:cubicBezTo>
                  <a:cubicBezTo>
                    <a:pt x="2904" y="427"/>
                    <a:pt x="3276" y="357"/>
                    <a:pt x="3652" y="357"/>
                  </a:cubicBezTo>
                  <a:cubicBezTo>
                    <a:pt x="4399" y="357"/>
                    <a:pt x="5157" y="637"/>
                    <a:pt x="5639" y="1344"/>
                  </a:cubicBezTo>
                  <a:cubicBezTo>
                    <a:pt x="6763" y="2985"/>
                    <a:pt x="6370" y="4020"/>
                    <a:pt x="5844" y="4609"/>
                  </a:cubicBezTo>
                  <a:cubicBezTo>
                    <a:pt x="5316" y="5198"/>
                    <a:pt x="4468" y="5492"/>
                    <a:pt x="3909" y="5492"/>
                  </a:cubicBezTo>
                  <a:cubicBezTo>
                    <a:pt x="3740" y="5492"/>
                    <a:pt x="3597" y="5465"/>
                    <a:pt x="3498" y="5412"/>
                  </a:cubicBezTo>
                  <a:cubicBezTo>
                    <a:pt x="3060" y="5180"/>
                    <a:pt x="2846" y="4841"/>
                    <a:pt x="2864" y="4430"/>
                  </a:cubicBezTo>
                  <a:cubicBezTo>
                    <a:pt x="2891" y="3859"/>
                    <a:pt x="3382" y="3235"/>
                    <a:pt x="3997" y="2976"/>
                  </a:cubicBezTo>
                  <a:cubicBezTo>
                    <a:pt x="4127" y="2922"/>
                    <a:pt x="4315" y="2865"/>
                    <a:pt x="4526" y="2865"/>
                  </a:cubicBezTo>
                  <a:cubicBezTo>
                    <a:pt x="4763" y="2865"/>
                    <a:pt x="5031" y="2937"/>
                    <a:pt x="5282" y="3164"/>
                  </a:cubicBezTo>
                  <a:cubicBezTo>
                    <a:pt x="5314" y="3192"/>
                    <a:pt x="5353" y="3205"/>
                    <a:pt x="5393" y="3205"/>
                  </a:cubicBezTo>
                  <a:cubicBezTo>
                    <a:pt x="5442" y="3205"/>
                    <a:pt x="5492" y="3185"/>
                    <a:pt x="5532" y="3146"/>
                  </a:cubicBezTo>
                  <a:cubicBezTo>
                    <a:pt x="5594" y="3074"/>
                    <a:pt x="5585" y="2967"/>
                    <a:pt x="5514" y="2896"/>
                  </a:cubicBezTo>
                  <a:cubicBezTo>
                    <a:pt x="5232" y="2642"/>
                    <a:pt x="4885" y="2509"/>
                    <a:pt x="4518" y="2509"/>
                  </a:cubicBezTo>
                  <a:cubicBezTo>
                    <a:pt x="4304" y="2509"/>
                    <a:pt x="4083" y="2554"/>
                    <a:pt x="3863" y="2646"/>
                  </a:cubicBezTo>
                  <a:cubicBezTo>
                    <a:pt x="3114" y="2958"/>
                    <a:pt x="2543" y="3699"/>
                    <a:pt x="2507" y="4412"/>
                  </a:cubicBezTo>
                  <a:cubicBezTo>
                    <a:pt x="2481" y="4957"/>
                    <a:pt x="2775" y="5429"/>
                    <a:pt x="3328" y="5724"/>
                  </a:cubicBezTo>
                  <a:cubicBezTo>
                    <a:pt x="3489" y="5804"/>
                    <a:pt x="3694" y="5849"/>
                    <a:pt x="3926" y="5849"/>
                  </a:cubicBezTo>
                  <a:cubicBezTo>
                    <a:pt x="4604" y="5849"/>
                    <a:pt x="5514" y="5501"/>
                    <a:pt x="6111" y="4841"/>
                  </a:cubicBezTo>
                  <a:cubicBezTo>
                    <a:pt x="6611" y="4288"/>
                    <a:pt x="7244" y="3065"/>
                    <a:pt x="5933" y="1147"/>
                  </a:cubicBezTo>
                  <a:cubicBezTo>
                    <a:pt x="5424" y="406"/>
                    <a:pt x="4578" y="1"/>
                    <a:pt x="36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73"/>
            <p:cNvSpPr/>
            <p:nvPr/>
          </p:nvSpPr>
          <p:spPr>
            <a:xfrm>
              <a:off x="7775200" y="1076295"/>
              <a:ext cx="277950" cy="186464"/>
            </a:xfrm>
            <a:custGeom>
              <a:rect b="b" l="l" r="r" t="t"/>
              <a:pathLst>
                <a:path extrusionOk="0" h="3526" w="5256">
                  <a:moveTo>
                    <a:pt x="187" y="1"/>
                  </a:moveTo>
                  <a:cubicBezTo>
                    <a:pt x="181" y="1"/>
                    <a:pt x="176" y="1"/>
                    <a:pt x="170" y="2"/>
                  </a:cubicBezTo>
                  <a:cubicBezTo>
                    <a:pt x="72" y="11"/>
                    <a:pt x="1" y="100"/>
                    <a:pt x="10" y="198"/>
                  </a:cubicBezTo>
                  <a:cubicBezTo>
                    <a:pt x="135" y="1304"/>
                    <a:pt x="750" y="2250"/>
                    <a:pt x="1732" y="2865"/>
                  </a:cubicBezTo>
                  <a:cubicBezTo>
                    <a:pt x="2427" y="3294"/>
                    <a:pt x="3239" y="3525"/>
                    <a:pt x="4006" y="3525"/>
                  </a:cubicBezTo>
                  <a:cubicBezTo>
                    <a:pt x="4399" y="3525"/>
                    <a:pt x="4774" y="3463"/>
                    <a:pt x="5122" y="3338"/>
                  </a:cubicBezTo>
                  <a:cubicBezTo>
                    <a:pt x="5211" y="3302"/>
                    <a:pt x="5255" y="3204"/>
                    <a:pt x="5229" y="3115"/>
                  </a:cubicBezTo>
                  <a:cubicBezTo>
                    <a:pt x="5201" y="3045"/>
                    <a:pt x="5134" y="2997"/>
                    <a:pt x="5059" y="2997"/>
                  </a:cubicBezTo>
                  <a:cubicBezTo>
                    <a:pt x="5039" y="2997"/>
                    <a:pt x="5018" y="3000"/>
                    <a:pt x="4997" y="3008"/>
                  </a:cubicBezTo>
                  <a:cubicBezTo>
                    <a:pt x="4701" y="3114"/>
                    <a:pt x="4368" y="3166"/>
                    <a:pt x="4019" y="3166"/>
                  </a:cubicBezTo>
                  <a:cubicBezTo>
                    <a:pt x="3315" y="3166"/>
                    <a:pt x="2551" y="2956"/>
                    <a:pt x="1919" y="2562"/>
                  </a:cubicBezTo>
                  <a:cubicBezTo>
                    <a:pt x="1027" y="2009"/>
                    <a:pt x="474" y="1153"/>
                    <a:pt x="367" y="162"/>
                  </a:cubicBezTo>
                  <a:cubicBezTo>
                    <a:pt x="350" y="70"/>
                    <a:pt x="277" y="1"/>
                    <a:pt x="187" y="1"/>
                  </a:cubicBezTo>
                  <a:close/>
                </a:path>
              </a:pathLst>
            </a:custGeom>
            <a:solidFill>
              <a:srgbClr val="F7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73"/>
            <p:cNvSpPr/>
            <p:nvPr/>
          </p:nvSpPr>
          <p:spPr>
            <a:xfrm>
              <a:off x="7347810" y="847846"/>
              <a:ext cx="364731" cy="649873"/>
            </a:xfrm>
            <a:custGeom>
              <a:rect b="b" l="l" r="r" t="t"/>
              <a:pathLst>
                <a:path extrusionOk="0" h="12289" w="6897">
                  <a:moveTo>
                    <a:pt x="1833" y="1"/>
                  </a:moveTo>
                  <a:cubicBezTo>
                    <a:pt x="1760" y="1"/>
                    <a:pt x="1696" y="44"/>
                    <a:pt x="1669" y="120"/>
                  </a:cubicBezTo>
                  <a:cubicBezTo>
                    <a:pt x="732" y="2520"/>
                    <a:pt x="785" y="5009"/>
                    <a:pt x="1829" y="7319"/>
                  </a:cubicBezTo>
                  <a:cubicBezTo>
                    <a:pt x="2784" y="9433"/>
                    <a:pt x="4488" y="11191"/>
                    <a:pt x="6611" y="12270"/>
                  </a:cubicBezTo>
                  <a:cubicBezTo>
                    <a:pt x="6638" y="12279"/>
                    <a:pt x="6664" y="12288"/>
                    <a:pt x="6691" y="12288"/>
                  </a:cubicBezTo>
                  <a:cubicBezTo>
                    <a:pt x="6763" y="12288"/>
                    <a:pt x="6816" y="12252"/>
                    <a:pt x="6852" y="12190"/>
                  </a:cubicBezTo>
                  <a:cubicBezTo>
                    <a:pt x="6896" y="12101"/>
                    <a:pt x="6861" y="11994"/>
                    <a:pt x="6771" y="11949"/>
                  </a:cubicBezTo>
                  <a:cubicBezTo>
                    <a:pt x="2891" y="9995"/>
                    <a:pt x="0" y="5339"/>
                    <a:pt x="1999" y="245"/>
                  </a:cubicBezTo>
                  <a:cubicBezTo>
                    <a:pt x="2034" y="156"/>
                    <a:pt x="1990" y="49"/>
                    <a:pt x="1901" y="13"/>
                  </a:cubicBezTo>
                  <a:cubicBezTo>
                    <a:pt x="1878" y="5"/>
                    <a:pt x="1855" y="1"/>
                    <a:pt x="18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73"/>
            <p:cNvSpPr/>
            <p:nvPr/>
          </p:nvSpPr>
          <p:spPr>
            <a:xfrm>
              <a:off x="7934215" y="1238431"/>
              <a:ext cx="276946" cy="124803"/>
            </a:xfrm>
            <a:custGeom>
              <a:rect b="b" l="l" r="r" t="t"/>
              <a:pathLst>
                <a:path extrusionOk="0" h="2360" w="5237">
                  <a:moveTo>
                    <a:pt x="5036" y="1"/>
                  </a:moveTo>
                  <a:cubicBezTo>
                    <a:pt x="4979" y="1"/>
                    <a:pt x="4922" y="26"/>
                    <a:pt x="4889" y="76"/>
                  </a:cubicBezTo>
                  <a:cubicBezTo>
                    <a:pt x="4109" y="1204"/>
                    <a:pt x="2273" y="2008"/>
                    <a:pt x="578" y="2008"/>
                  </a:cubicBezTo>
                  <a:cubicBezTo>
                    <a:pt x="450" y="2008"/>
                    <a:pt x="323" y="2003"/>
                    <a:pt x="197" y="1994"/>
                  </a:cubicBezTo>
                  <a:cubicBezTo>
                    <a:pt x="191" y="1993"/>
                    <a:pt x="186" y="1993"/>
                    <a:pt x="181" y="1993"/>
                  </a:cubicBezTo>
                  <a:cubicBezTo>
                    <a:pt x="97" y="1993"/>
                    <a:pt x="18" y="2062"/>
                    <a:pt x="9" y="2154"/>
                  </a:cubicBezTo>
                  <a:cubicBezTo>
                    <a:pt x="0" y="2253"/>
                    <a:pt x="81" y="2333"/>
                    <a:pt x="170" y="2342"/>
                  </a:cubicBezTo>
                  <a:cubicBezTo>
                    <a:pt x="312" y="2351"/>
                    <a:pt x="455" y="2360"/>
                    <a:pt x="598" y="2360"/>
                  </a:cubicBezTo>
                  <a:cubicBezTo>
                    <a:pt x="2409" y="2360"/>
                    <a:pt x="4327" y="1503"/>
                    <a:pt x="5183" y="281"/>
                  </a:cubicBezTo>
                  <a:cubicBezTo>
                    <a:pt x="5237" y="201"/>
                    <a:pt x="5219" y="85"/>
                    <a:pt x="5139" y="31"/>
                  </a:cubicBezTo>
                  <a:cubicBezTo>
                    <a:pt x="5108" y="11"/>
                    <a:pt x="5072" y="1"/>
                    <a:pt x="503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73"/>
            <p:cNvSpPr/>
            <p:nvPr/>
          </p:nvSpPr>
          <p:spPr>
            <a:xfrm>
              <a:off x="7920519" y="641396"/>
              <a:ext cx="321314" cy="160921"/>
            </a:xfrm>
            <a:custGeom>
              <a:rect b="b" l="l" r="r" t="t"/>
              <a:pathLst>
                <a:path extrusionOk="0" h="3043" w="6076">
                  <a:moveTo>
                    <a:pt x="596" y="1"/>
                  </a:moveTo>
                  <a:cubicBezTo>
                    <a:pt x="452" y="1"/>
                    <a:pt x="310" y="7"/>
                    <a:pt x="170" y="18"/>
                  </a:cubicBezTo>
                  <a:cubicBezTo>
                    <a:pt x="72" y="27"/>
                    <a:pt x="1" y="108"/>
                    <a:pt x="1" y="206"/>
                  </a:cubicBezTo>
                  <a:cubicBezTo>
                    <a:pt x="9" y="298"/>
                    <a:pt x="89" y="367"/>
                    <a:pt x="180" y="367"/>
                  </a:cubicBezTo>
                  <a:cubicBezTo>
                    <a:pt x="186" y="367"/>
                    <a:pt x="191" y="367"/>
                    <a:pt x="197" y="366"/>
                  </a:cubicBezTo>
                  <a:cubicBezTo>
                    <a:pt x="325" y="356"/>
                    <a:pt x="455" y="351"/>
                    <a:pt x="586" y="351"/>
                  </a:cubicBezTo>
                  <a:cubicBezTo>
                    <a:pt x="2524" y="351"/>
                    <a:pt x="4717" y="1441"/>
                    <a:pt x="5728" y="2962"/>
                  </a:cubicBezTo>
                  <a:cubicBezTo>
                    <a:pt x="5764" y="3016"/>
                    <a:pt x="5817" y="3043"/>
                    <a:pt x="5880" y="3043"/>
                  </a:cubicBezTo>
                  <a:cubicBezTo>
                    <a:pt x="5906" y="3043"/>
                    <a:pt x="5942" y="3034"/>
                    <a:pt x="5969" y="3016"/>
                  </a:cubicBezTo>
                  <a:cubicBezTo>
                    <a:pt x="6058" y="2962"/>
                    <a:pt x="6076" y="2855"/>
                    <a:pt x="6022" y="2775"/>
                  </a:cubicBezTo>
                  <a:cubicBezTo>
                    <a:pt x="4955" y="1166"/>
                    <a:pt x="2641" y="1"/>
                    <a:pt x="596" y="1"/>
                  </a:cubicBezTo>
                  <a:close/>
                </a:path>
              </a:pathLst>
            </a:custGeom>
            <a:solidFill>
              <a:srgbClr val="FBA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73"/>
            <p:cNvSpPr/>
            <p:nvPr/>
          </p:nvSpPr>
          <p:spPr>
            <a:xfrm>
              <a:off x="7635593" y="540444"/>
              <a:ext cx="402436" cy="109996"/>
            </a:xfrm>
            <a:custGeom>
              <a:rect b="b" l="l" r="r" t="t"/>
              <a:pathLst>
                <a:path extrusionOk="0" h="2080" w="7610">
                  <a:moveTo>
                    <a:pt x="5422" y="0"/>
                  </a:moveTo>
                  <a:cubicBezTo>
                    <a:pt x="2204" y="0"/>
                    <a:pt x="112" y="1744"/>
                    <a:pt x="89" y="1767"/>
                  </a:cubicBezTo>
                  <a:cubicBezTo>
                    <a:pt x="9" y="1829"/>
                    <a:pt x="0" y="1945"/>
                    <a:pt x="63" y="2017"/>
                  </a:cubicBezTo>
                  <a:cubicBezTo>
                    <a:pt x="98" y="2052"/>
                    <a:pt x="152" y="2079"/>
                    <a:pt x="196" y="2079"/>
                  </a:cubicBezTo>
                  <a:cubicBezTo>
                    <a:pt x="241" y="2079"/>
                    <a:pt x="286" y="2061"/>
                    <a:pt x="312" y="2034"/>
                  </a:cubicBezTo>
                  <a:cubicBezTo>
                    <a:pt x="335" y="2012"/>
                    <a:pt x="2327" y="355"/>
                    <a:pt x="5406" y="355"/>
                  </a:cubicBezTo>
                  <a:cubicBezTo>
                    <a:pt x="6022" y="355"/>
                    <a:pt x="6682" y="421"/>
                    <a:pt x="7378" y="580"/>
                  </a:cubicBezTo>
                  <a:cubicBezTo>
                    <a:pt x="7391" y="583"/>
                    <a:pt x="7403" y="584"/>
                    <a:pt x="7415" y="584"/>
                  </a:cubicBezTo>
                  <a:cubicBezTo>
                    <a:pt x="7498" y="584"/>
                    <a:pt x="7569" y="532"/>
                    <a:pt x="7592" y="446"/>
                  </a:cubicBezTo>
                  <a:cubicBezTo>
                    <a:pt x="7610" y="348"/>
                    <a:pt x="7556" y="259"/>
                    <a:pt x="7458" y="232"/>
                  </a:cubicBezTo>
                  <a:cubicBezTo>
                    <a:pt x="6740" y="69"/>
                    <a:pt x="6059" y="0"/>
                    <a:pt x="542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73"/>
            <p:cNvSpPr/>
            <p:nvPr/>
          </p:nvSpPr>
          <p:spPr>
            <a:xfrm>
              <a:off x="7504446" y="547055"/>
              <a:ext cx="238764" cy="247702"/>
            </a:xfrm>
            <a:custGeom>
              <a:rect b="b" l="l" r="r" t="t"/>
              <a:pathLst>
                <a:path extrusionOk="0" h="4684" w="4515">
                  <a:moveTo>
                    <a:pt x="1775" y="0"/>
                  </a:moveTo>
                  <a:cubicBezTo>
                    <a:pt x="1481" y="0"/>
                    <a:pt x="1240" y="232"/>
                    <a:pt x="1240" y="527"/>
                  </a:cubicBezTo>
                  <a:cubicBezTo>
                    <a:pt x="1240" y="545"/>
                    <a:pt x="1240" y="571"/>
                    <a:pt x="1249" y="589"/>
                  </a:cubicBezTo>
                  <a:cubicBezTo>
                    <a:pt x="1151" y="491"/>
                    <a:pt x="1008" y="420"/>
                    <a:pt x="857" y="420"/>
                  </a:cubicBezTo>
                  <a:cubicBezTo>
                    <a:pt x="571" y="420"/>
                    <a:pt x="330" y="660"/>
                    <a:pt x="330" y="955"/>
                  </a:cubicBezTo>
                  <a:cubicBezTo>
                    <a:pt x="330" y="1115"/>
                    <a:pt x="402" y="1258"/>
                    <a:pt x="518" y="1356"/>
                  </a:cubicBezTo>
                  <a:cubicBezTo>
                    <a:pt x="232" y="1356"/>
                    <a:pt x="0" y="1597"/>
                    <a:pt x="0" y="1883"/>
                  </a:cubicBezTo>
                  <a:cubicBezTo>
                    <a:pt x="0" y="2079"/>
                    <a:pt x="98" y="2248"/>
                    <a:pt x="259" y="2338"/>
                  </a:cubicBezTo>
                  <a:cubicBezTo>
                    <a:pt x="98" y="2436"/>
                    <a:pt x="0" y="2596"/>
                    <a:pt x="0" y="2793"/>
                  </a:cubicBezTo>
                  <a:cubicBezTo>
                    <a:pt x="0" y="3087"/>
                    <a:pt x="232" y="3319"/>
                    <a:pt x="518" y="3328"/>
                  </a:cubicBezTo>
                  <a:cubicBezTo>
                    <a:pt x="402" y="3417"/>
                    <a:pt x="330" y="3569"/>
                    <a:pt x="330" y="3729"/>
                  </a:cubicBezTo>
                  <a:cubicBezTo>
                    <a:pt x="330" y="4024"/>
                    <a:pt x="571" y="4256"/>
                    <a:pt x="857" y="4256"/>
                  </a:cubicBezTo>
                  <a:cubicBezTo>
                    <a:pt x="1008" y="4256"/>
                    <a:pt x="1151" y="4193"/>
                    <a:pt x="1249" y="4086"/>
                  </a:cubicBezTo>
                  <a:lnTo>
                    <a:pt x="1249" y="4086"/>
                  </a:lnTo>
                  <a:cubicBezTo>
                    <a:pt x="1240" y="4113"/>
                    <a:pt x="1240" y="4131"/>
                    <a:pt x="1240" y="4149"/>
                  </a:cubicBezTo>
                  <a:cubicBezTo>
                    <a:pt x="1240" y="4443"/>
                    <a:pt x="1481" y="4684"/>
                    <a:pt x="1775" y="4684"/>
                  </a:cubicBezTo>
                  <a:cubicBezTo>
                    <a:pt x="1990" y="4684"/>
                    <a:pt x="2177" y="4550"/>
                    <a:pt x="2257" y="4363"/>
                  </a:cubicBezTo>
                  <a:cubicBezTo>
                    <a:pt x="2337" y="4550"/>
                    <a:pt x="2525" y="4684"/>
                    <a:pt x="2739" y="4684"/>
                  </a:cubicBezTo>
                  <a:cubicBezTo>
                    <a:pt x="3033" y="4684"/>
                    <a:pt x="3274" y="4443"/>
                    <a:pt x="3274" y="4149"/>
                  </a:cubicBezTo>
                  <a:cubicBezTo>
                    <a:pt x="3274" y="4131"/>
                    <a:pt x="3274" y="4113"/>
                    <a:pt x="3265" y="4086"/>
                  </a:cubicBezTo>
                  <a:lnTo>
                    <a:pt x="3265" y="4086"/>
                  </a:lnTo>
                  <a:cubicBezTo>
                    <a:pt x="3363" y="4193"/>
                    <a:pt x="3497" y="4256"/>
                    <a:pt x="3649" y="4256"/>
                  </a:cubicBezTo>
                  <a:cubicBezTo>
                    <a:pt x="3943" y="4256"/>
                    <a:pt x="4184" y="4024"/>
                    <a:pt x="4184" y="3729"/>
                  </a:cubicBezTo>
                  <a:cubicBezTo>
                    <a:pt x="4184" y="3569"/>
                    <a:pt x="4113" y="3417"/>
                    <a:pt x="3997" y="3328"/>
                  </a:cubicBezTo>
                  <a:cubicBezTo>
                    <a:pt x="4282" y="3319"/>
                    <a:pt x="4514" y="3087"/>
                    <a:pt x="4514" y="2793"/>
                  </a:cubicBezTo>
                  <a:cubicBezTo>
                    <a:pt x="4514" y="2596"/>
                    <a:pt x="4407" y="2436"/>
                    <a:pt x="4256" y="2338"/>
                  </a:cubicBezTo>
                  <a:cubicBezTo>
                    <a:pt x="4407" y="2248"/>
                    <a:pt x="4514" y="2079"/>
                    <a:pt x="4514" y="1883"/>
                  </a:cubicBezTo>
                  <a:cubicBezTo>
                    <a:pt x="4514" y="1597"/>
                    <a:pt x="4282" y="1356"/>
                    <a:pt x="3997" y="1356"/>
                  </a:cubicBezTo>
                  <a:cubicBezTo>
                    <a:pt x="4113" y="1258"/>
                    <a:pt x="4184" y="1115"/>
                    <a:pt x="4184" y="955"/>
                  </a:cubicBezTo>
                  <a:cubicBezTo>
                    <a:pt x="4184" y="660"/>
                    <a:pt x="3943" y="420"/>
                    <a:pt x="3649" y="420"/>
                  </a:cubicBezTo>
                  <a:cubicBezTo>
                    <a:pt x="3497" y="420"/>
                    <a:pt x="3363" y="491"/>
                    <a:pt x="3265" y="589"/>
                  </a:cubicBezTo>
                  <a:cubicBezTo>
                    <a:pt x="3274" y="571"/>
                    <a:pt x="3274" y="545"/>
                    <a:pt x="3274" y="527"/>
                  </a:cubicBezTo>
                  <a:cubicBezTo>
                    <a:pt x="3274" y="232"/>
                    <a:pt x="3033" y="0"/>
                    <a:pt x="2739" y="0"/>
                  </a:cubicBezTo>
                  <a:cubicBezTo>
                    <a:pt x="2525" y="0"/>
                    <a:pt x="2337" y="125"/>
                    <a:pt x="2257" y="313"/>
                  </a:cubicBezTo>
                  <a:cubicBezTo>
                    <a:pt x="2177" y="125"/>
                    <a:pt x="1990" y="0"/>
                    <a:pt x="177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73"/>
            <p:cNvSpPr/>
            <p:nvPr/>
          </p:nvSpPr>
          <p:spPr>
            <a:xfrm>
              <a:off x="7509152" y="677725"/>
              <a:ext cx="1481" cy="1481"/>
            </a:xfrm>
            <a:custGeom>
              <a:rect b="b" l="l" r="r" t="t"/>
              <a:pathLst>
                <a:path extrusionOk="0" h="28" w="28">
                  <a:moveTo>
                    <a:pt x="18" y="0"/>
                  </a:moveTo>
                  <a:cubicBezTo>
                    <a:pt x="9" y="9"/>
                    <a:pt x="9" y="18"/>
                    <a:pt x="0" y="27"/>
                  </a:cubicBezTo>
                  <a:cubicBezTo>
                    <a:pt x="9" y="18"/>
                    <a:pt x="18" y="9"/>
                    <a:pt x="27" y="9"/>
                  </a:cubicBezTo>
                  <a:cubicBezTo>
                    <a:pt x="27" y="9"/>
                    <a:pt x="18" y="0"/>
                    <a:pt x="18" y="0"/>
                  </a:cubicBezTo>
                  <a:close/>
                </a:path>
              </a:pathLst>
            </a:custGeom>
            <a:solidFill>
              <a:srgbClr val="ECDD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73"/>
            <p:cNvSpPr/>
            <p:nvPr/>
          </p:nvSpPr>
          <p:spPr>
            <a:xfrm>
              <a:off x="7574726" y="547055"/>
              <a:ext cx="48176" cy="24114"/>
            </a:xfrm>
            <a:custGeom>
              <a:rect b="b" l="l" r="r" t="t"/>
              <a:pathLst>
                <a:path extrusionOk="0" h="456" w="911">
                  <a:moveTo>
                    <a:pt x="446" y="0"/>
                  </a:moveTo>
                  <a:cubicBezTo>
                    <a:pt x="259" y="0"/>
                    <a:pt x="99" y="90"/>
                    <a:pt x="0" y="232"/>
                  </a:cubicBezTo>
                  <a:cubicBezTo>
                    <a:pt x="90" y="170"/>
                    <a:pt x="188" y="134"/>
                    <a:pt x="304" y="134"/>
                  </a:cubicBezTo>
                  <a:cubicBezTo>
                    <a:pt x="518" y="134"/>
                    <a:pt x="705" y="268"/>
                    <a:pt x="785" y="455"/>
                  </a:cubicBezTo>
                  <a:cubicBezTo>
                    <a:pt x="812" y="393"/>
                    <a:pt x="857" y="330"/>
                    <a:pt x="910" y="286"/>
                  </a:cubicBezTo>
                  <a:cubicBezTo>
                    <a:pt x="821" y="116"/>
                    <a:pt x="643" y="0"/>
                    <a:pt x="4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73"/>
            <p:cNvSpPr/>
            <p:nvPr/>
          </p:nvSpPr>
          <p:spPr>
            <a:xfrm>
              <a:off x="7626603" y="547055"/>
              <a:ext cx="116606" cy="122687"/>
            </a:xfrm>
            <a:custGeom>
              <a:rect b="b" l="l" r="r" t="t"/>
              <a:pathLst>
                <a:path extrusionOk="0" h="2320" w="2205">
                  <a:moveTo>
                    <a:pt x="429" y="0"/>
                  </a:moveTo>
                  <a:cubicBezTo>
                    <a:pt x="251" y="0"/>
                    <a:pt x="90" y="90"/>
                    <a:pt x="1" y="232"/>
                  </a:cubicBezTo>
                  <a:cubicBezTo>
                    <a:pt x="81" y="170"/>
                    <a:pt x="179" y="134"/>
                    <a:pt x="295" y="134"/>
                  </a:cubicBezTo>
                  <a:cubicBezTo>
                    <a:pt x="581" y="134"/>
                    <a:pt x="821" y="375"/>
                    <a:pt x="821" y="669"/>
                  </a:cubicBezTo>
                  <a:cubicBezTo>
                    <a:pt x="821" y="687"/>
                    <a:pt x="821" y="705"/>
                    <a:pt x="821" y="732"/>
                  </a:cubicBezTo>
                  <a:cubicBezTo>
                    <a:pt x="911" y="625"/>
                    <a:pt x="1053" y="562"/>
                    <a:pt x="1205" y="562"/>
                  </a:cubicBezTo>
                  <a:cubicBezTo>
                    <a:pt x="1499" y="562"/>
                    <a:pt x="1731" y="794"/>
                    <a:pt x="1731" y="1089"/>
                  </a:cubicBezTo>
                  <a:cubicBezTo>
                    <a:pt x="1731" y="1249"/>
                    <a:pt x="1660" y="1401"/>
                    <a:pt x="1544" y="1490"/>
                  </a:cubicBezTo>
                  <a:cubicBezTo>
                    <a:pt x="1838" y="1499"/>
                    <a:pt x="2070" y="1731"/>
                    <a:pt x="2070" y="2025"/>
                  </a:cubicBezTo>
                  <a:cubicBezTo>
                    <a:pt x="2070" y="2132"/>
                    <a:pt x="2035" y="2231"/>
                    <a:pt x="1972" y="2320"/>
                  </a:cubicBezTo>
                  <a:cubicBezTo>
                    <a:pt x="2115" y="2222"/>
                    <a:pt x="2204" y="2061"/>
                    <a:pt x="2204" y="1883"/>
                  </a:cubicBezTo>
                  <a:cubicBezTo>
                    <a:pt x="2204" y="1597"/>
                    <a:pt x="1972" y="1356"/>
                    <a:pt x="1687" y="1356"/>
                  </a:cubicBezTo>
                  <a:cubicBezTo>
                    <a:pt x="1803" y="1258"/>
                    <a:pt x="1874" y="1115"/>
                    <a:pt x="1874" y="955"/>
                  </a:cubicBezTo>
                  <a:cubicBezTo>
                    <a:pt x="1874" y="660"/>
                    <a:pt x="1633" y="420"/>
                    <a:pt x="1339" y="420"/>
                  </a:cubicBezTo>
                  <a:cubicBezTo>
                    <a:pt x="1187" y="420"/>
                    <a:pt x="1053" y="491"/>
                    <a:pt x="955" y="589"/>
                  </a:cubicBezTo>
                  <a:cubicBezTo>
                    <a:pt x="964" y="571"/>
                    <a:pt x="964" y="545"/>
                    <a:pt x="964" y="527"/>
                  </a:cubicBezTo>
                  <a:cubicBezTo>
                    <a:pt x="964" y="232"/>
                    <a:pt x="723" y="0"/>
                    <a:pt x="4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73"/>
            <p:cNvSpPr/>
            <p:nvPr/>
          </p:nvSpPr>
          <p:spPr>
            <a:xfrm>
              <a:off x="7708252" y="727276"/>
              <a:ext cx="17504" cy="40138"/>
            </a:xfrm>
            <a:custGeom>
              <a:rect b="b" l="l" r="r" t="t"/>
              <a:pathLst>
                <a:path extrusionOk="0" h="759" w="331">
                  <a:moveTo>
                    <a:pt x="223" y="0"/>
                  </a:moveTo>
                  <a:cubicBezTo>
                    <a:pt x="152" y="36"/>
                    <a:pt x="80" y="54"/>
                    <a:pt x="0" y="54"/>
                  </a:cubicBezTo>
                  <a:cubicBezTo>
                    <a:pt x="116" y="152"/>
                    <a:pt x="187" y="295"/>
                    <a:pt x="187" y="455"/>
                  </a:cubicBezTo>
                  <a:cubicBezTo>
                    <a:pt x="187" y="571"/>
                    <a:pt x="152" y="669"/>
                    <a:pt x="98" y="758"/>
                  </a:cubicBezTo>
                  <a:cubicBezTo>
                    <a:pt x="241" y="660"/>
                    <a:pt x="330" y="500"/>
                    <a:pt x="330" y="321"/>
                  </a:cubicBezTo>
                  <a:cubicBezTo>
                    <a:pt x="330" y="196"/>
                    <a:pt x="286" y="89"/>
                    <a:pt x="22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73"/>
            <p:cNvSpPr/>
            <p:nvPr/>
          </p:nvSpPr>
          <p:spPr>
            <a:xfrm>
              <a:off x="7613858" y="785287"/>
              <a:ext cx="3384" cy="4283"/>
            </a:xfrm>
            <a:custGeom>
              <a:rect b="b" l="l" r="r" t="t"/>
              <a:pathLst>
                <a:path extrusionOk="0" h="81" w="64">
                  <a:moveTo>
                    <a:pt x="45" y="0"/>
                  </a:moveTo>
                  <a:cubicBezTo>
                    <a:pt x="37" y="27"/>
                    <a:pt x="19" y="54"/>
                    <a:pt x="1" y="81"/>
                  </a:cubicBezTo>
                  <a:cubicBezTo>
                    <a:pt x="19" y="72"/>
                    <a:pt x="45" y="45"/>
                    <a:pt x="63" y="27"/>
                  </a:cubicBezTo>
                  <a:cubicBezTo>
                    <a:pt x="63" y="18"/>
                    <a:pt x="54" y="9"/>
                    <a:pt x="45" y="0"/>
                  </a:cubicBezTo>
                  <a:close/>
                </a:path>
              </a:pathLst>
            </a:custGeom>
            <a:solidFill>
              <a:srgbClr val="ECDD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73"/>
            <p:cNvSpPr/>
            <p:nvPr/>
          </p:nvSpPr>
          <p:spPr>
            <a:xfrm>
              <a:off x="7721895" y="671115"/>
              <a:ext cx="21312" cy="46748"/>
            </a:xfrm>
            <a:custGeom>
              <a:rect b="b" l="l" r="r" t="t"/>
              <a:pathLst>
                <a:path extrusionOk="0" h="884" w="403">
                  <a:moveTo>
                    <a:pt x="152" y="1"/>
                  </a:moveTo>
                  <a:cubicBezTo>
                    <a:pt x="108" y="54"/>
                    <a:pt x="63" y="99"/>
                    <a:pt x="1" y="134"/>
                  </a:cubicBezTo>
                  <a:cubicBezTo>
                    <a:pt x="161" y="224"/>
                    <a:pt x="268" y="393"/>
                    <a:pt x="268" y="589"/>
                  </a:cubicBezTo>
                  <a:cubicBezTo>
                    <a:pt x="268" y="696"/>
                    <a:pt x="233" y="803"/>
                    <a:pt x="170" y="884"/>
                  </a:cubicBezTo>
                  <a:cubicBezTo>
                    <a:pt x="313" y="795"/>
                    <a:pt x="402" y="634"/>
                    <a:pt x="402" y="447"/>
                  </a:cubicBezTo>
                  <a:cubicBezTo>
                    <a:pt x="402" y="259"/>
                    <a:pt x="304" y="90"/>
                    <a:pt x="1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73"/>
            <p:cNvSpPr/>
            <p:nvPr/>
          </p:nvSpPr>
          <p:spPr>
            <a:xfrm>
              <a:off x="7554419" y="599883"/>
              <a:ext cx="141143" cy="142042"/>
            </a:xfrm>
            <a:custGeom>
              <a:rect b="b" l="l" r="r" t="t"/>
              <a:pathLst>
                <a:path extrusionOk="0" h="2686" w="2669">
                  <a:moveTo>
                    <a:pt x="1348" y="0"/>
                  </a:moveTo>
                  <a:cubicBezTo>
                    <a:pt x="607" y="0"/>
                    <a:pt x="1" y="598"/>
                    <a:pt x="1" y="1339"/>
                  </a:cubicBezTo>
                  <a:cubicBezTo>
                    <a:pt x="1" y="2079"/>
                    <a:pt x="607" y="2686"/>
                    <a:pt x="1348" y="2686"/>
                  </a:cubicBezTo>
                  <a:cubicBezTo>
                    <a:pt x="1776" y="2686"/>
                    <a:pt x="2151" y="2516"/>
                    <a:pt x="2383" y="2231"/>
                  </a:cubicBezTo>
                  <a:cubicBezTo>
                    <a:pt x="2597" y="1963"/>
                    <a:pt x="2668" y="1615"/>
                    <a:pt x="2579" y="1214"/>
                  </a:cubicBezTo>
                  <a:cubicBezTo>
                    <a:pt x="2472" y="705"/>
                    <a:pt x="2053" y="447"/>
                    <a:pt x="1687" y="420"/>
                  </a:cubicBezTo>
                  <a:cubicBezTo>
                    <a:pt x="1664" y="418"/>
                    <a:pt x="1642" y="418"/>
                    <a:pt x="1619" y="418"/>
                  </a:cubicBezTo>
                  <a:cubicBezTo>
                    <a:pt x="1231" y="418"/>
                    <a:pt x="912" y="637"/>
                    <a:pt x="777" y="1000"/>
                  </a:cubicBezTo>
                  <a:cubicBezTo>
                    <a:pt x="670" y="1285"/>
                    <a:pt x="714" y="1562"/>
                    <a:pt x="902" y="1758"/>
                  </a:cubicBezTo>
                  <a:cubicBezTo>
                    <a:pt x="1034" y="1890"/>
                    <a:pt x="1211" y="1964"/>
                    <a:pt x="1377" y="1964"/>
                  </a:cubicBezTo>
                  <a:cubicBezTo>
                    <a:pt x="1435" y="1964"/>
                    <a:pt x="1491" y="1955"/>
                    <a:pt x="1544" y="1936"/>
                  </a:cubicBezTo>
                  <a:cubicBezTo>
                    <a:pt x="1723" y="1874"/>
                    <a:pt x="1839" y="1722"/>
                    <a:pt x="1865" y="1499"/>
                  </a:cubicBezTo>
                  <a:cubicBezTo>
                    <a:pt x="1865" y="1446"/>
                    <a:pt x="1830" y="1401"/>
                    <a:pt x="1785" y="1401"/>
                  </a:cubicBezTo>
                  <a:cubicBezTo>
                    <a:pt x="1779" y="1400"/>
                    <a:pt x="1774" y="1400"/>
                    <a:pt x="1769" y="1400"/>
                  </a:cubicBezTo>
                  <a:cubicBezTo>
                    <a:pt x="1724" y="1400"/>
                    <a:pt x="1695" y="1433"/>
                    <a:pt x="1687" y="1472"/>
                  </a:cubicBezTo>
                  <a:cubicBezTo>
                    <a:pt x="1669" y="1633"/>
                    <a:pt x="1598" y="1731"/>
                    <a:pt x="1491" y="1767"/>
                  </a:cubicBezTo>
                  <a:cubicBezTo>
                    <a:pt x="1454" y="1781"/>
                    <a:pt x="1413" y="1787"/>
                    <a:pt x="1371" y="1787"/>
                  </a:cubicBezTo>
                  <a:cubicBezTo>
                    <a:pt x="1251" y="1787"/>
                    <a:pt x="1119" y="1732"/>
                    <a:pt x="1027" y="1633"/>
                  </a:cubicBezTo>
                  <a:cubicBezTo>
                    <a:pt x="946" y="1553"/>
                    <a:pt x="830" y="1365"/>
                    <a:pt x="938" y="1062"/>
                  </a:cubicBezTo>
                  <a:cubicBezTo>
                    <a:pt x="1070" y="713"/>
                    <a:pt x="1366" y="596"/>
                    <a:pt x="1615" y="596"/>
                  </a:cubicBezTo>
                  <a:cubicBezTo>
                    <a:pt x="1633" y="596"/>
                    <a:pt x="1651" y="597"/>
                    <a:pt x="1669" y="598"/>
                  </a:cubicBezTo>
                  <a:cubicBezTo>
                    <a:pt x="1972" y="625"/>
                    <a:pt x="2320" y="830"/>
                    <a:pt x="2409" y="1249"/>
                  </a:cubicBezTo>
                  <a:cubicBezTo>
                    <a:pt x="2490" y="1597"/>
                    <a:pt x="2427" y="1901"/>
                    <a:pt x="2249" y="2124"/>
                  </a:cubicBezTo>
                  <a:cubicBezTo>
                    <a:pt x="2053" y="2365"/>
                    <a:pt x="1714" y="2507"/>
                    <a:pt x="1348" y="2507"/>
                  </a:cubicBezTo>
                  <a:cubicBezTo>
                    <a:pt x="706" y="2507"/>
                    <a:pt x="179" y="1981"/>
                    <a:pt x="179" y="1339"/>
                  </a:cubicBezTo>
                  <a:cubicBezTo>
                    <a:pt x="179" y="696"/>
                    <a:pt x="706" y="170"/>
                    <a:pt x="1348" y="170"/>
                  </a:cubicBezTo>
                  <a:cubicBezTo>
                    <a:pt x="1392" y="170"/>
                    <a:pt x="1437" y="134"/>
                    <a:pt x="1437" y="90"/>
                  </a:cubicBezTo>
                  <a:cubicBezTo>
                    <a:pt x="1437" y="36"/>
                    <a:pt x="1392" y="0"/>
                    <a:pt x="13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73"/>
            <p:cNvSpPr/>
            <p:nvPr/>
          </p:nvSpPr>
          <p:spPr>
            <a:xfrm>
              <a:off x="7641674" y="492058"/>
              <a:ext cx="465895" cy="357697"/>
            </a:xfrm>
            <a:custGeom>
              <a:rect b="b" l="l" r="r" t="t"/>
              <a:pathLst>
                <a:path extrusionOk="0" h="6764" w="8810">
                  <a:moveTo>
                    <a:pt x="5879" y="0"/>
                  </a:moveTo>
                  <a:cubicBezTo>
                    <a:pt x="3340" y="0"/>
                    <a:pt x="0" y="5009"/>
                    <a:pt x="3757" y="6518"/>
                  </a:cubicBezTo>
                  <a:cubicBezTo>
                    <a:pt x="4179" y="6687"/>
                    <a:pt x="4570" y="6763"/>
                    <a:pt x="4931" y="6763"/>
                  </a:cubicBezTo>
                  <a:cubicBezTo>
                    <a:pt x="8050" y="6763"/>
                    <a:pt x="8810" y="1033"/>
                    <a:pt x="6522" y="121"/>
                  </a:cubicBezTo>
                  <a:cubicBezTo>
                    <a:pt x="6318" y="39"/>
                    <a:pt x="6101" y="0"/>
                    <a:pt x="587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73"/>
            <p:cNvSpPr/>
            <p:nvPr/>
          </p:nvSpPr>
          <p:spPr>
            <a:xfrm>
              <a:off x="7766263" y="492005"/>
              <a:ext cx="309045" cy="262667"/>
            </a:xfrm>
            <a:custGeom>
              <a:rect b="b" l="l" r="r" t="t"/>
              <a:pathLst>
                <a:path extrusionOk="0" h="4967" w="5844">
                  <a:moveTo>
                    <a:pt x="3521" y="1"/>
                  </a:moveTo>
                  <a:cubicBezTo>
                    <a:pt x="2185" y="1"/>
                    <a:pt x="627" y="1387"/>
                    <a:pt x="0" y="2924"/>
                  </a:cubicBezTo>
                  <a:cubicBezTo>
                    <a:pt x="676" y="1474"/>
                    <a:pt x="2152" y="205"/>
                    <a:pt x="3430" y="205"/>
                  </a:cubicBezTo>
                  <a:cubicBezTo>
                    <a:pt x="3653" y="205"/>
                    <a:pt x="3871" y="244"/>
                    <a:pt x="4077" y="328"/>
                  </a:cubicBezTo>
                  <a:cubicBezTo>
                    <a:pt x="5469" y="881"/>
                    <a:pt x="5737" y="3227"/>
                    <a:pt x="5023" y="4967"/>
                  </a:cubicBezTo>
                  <a:cubicBezTo>
                    <a:pt x="5844" y="3209"/>
                    <a:pt x="5621" y="702"/>
                    <a:pt x="4166" y="122"/>
                  </a:cubicBezTo>
                  <a:cubicBezTo>
                    <a:pt x="3961" y="40"/>
                    <a:pt x="3744" y="1"/>
                    <a:pt x="352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73"/>
            <p:cNvSpPr/>
            <p:nvPr/>
          </p:nvSpPr>
          <p:spPr>
            <a:xfrm>
              <a:off x="7777104" y="615378"/>
              <a:ext cx="216607" cy="211424"/>
            </a:xfrm>
            <a:custGeom>
              <a:rect b="b" l="l" r="r" t="t"/>
              <a:pathLst>
                <a:path extrusionOk="0" h="3998" w="4096">
                  <a:moveTo>
                    <a:pt x="2444" y="1"/>
                  </a:moveTo>
                  <a:cubicBezTo>
                    <a:pt x="1685" y="1"/>
                    <a:pt x="870" y="639"/>
                    <a:pt x="473" y="1617"/>
                  </a:cubicBezTo>
                  <a:cubicBezTo>
                    <a:pt x="1" y="2812"/>
                    <a:pt x="545" y="3472"/>
                    <a:pt x="1419" y="3820"/>
                  </a:cubicBezTo>
                  <a:cubicBezTo>
                    <a:pt x="1696" y="3931"/>
                    <a:pt x="1971" y="3998"/>
                    <a:pt x="2234" y="3998"/>
                  </a:cubicBezTo>
                  <a:cubicBezTo>
                    <a:pt x="2793" y="3998"/>
                    <a:pt x="3292" y="3697"/>
                    <a:pt x="3614" y="2883"/>
                  </a:cubicBezTo>
                  <a:cubicBezTo>
                    <a:pt x="4095" y="1688"/>
                    <a:pt x="3783" y="439"/>
                    <a:pt x="2918" y="91"/>
                  </a:cubicBezTo>
                  <a:cubicBezTo>
                    <a:pt x="2765" y="30"/>
                    <a:pt x="2606" y="1"/>
                    <a:pt x="244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73"/>
            <p:cNvSpPr/>
            <p:nvPr/>
          </p:nvSpPr>
          <p:spPr>
            <a:xfrm>
              <a:off x="7872661" y="611941"/>
              <a:ext cx="484139" cy="340034"/>
            </a:xfrm>
            <a:custGeom>
              <a:rect b="b" l="l" r="r" t="t"/>
              <a:pathLst>
                <a:path extrusionOk="0" h="6430" w="9155">
                  <a:moveTo>
                    <a:pt x="6143" y="1"/>
                  </a:moveTo>
                  <a:cubicBezTo>
                    <a:pt x="3639" y="1"/>
                    <a:pt x="1" y="3524"/>
                    <a:pt x="2957" y="5785"/>
                  </a:cubicBezTo>
                  <a:cubicBezTo>
                    <a:pt x="3546" y="6237"/>
                    <a:pt x="4123" y="6429"/>
                    <a:pt x="4665" y="6429"/>
                  </a:cubicBezTo>
                  <a:cubicBezTo>
                    <a:pt x="7334" y="6429"/>
                    <a:pt x="9154" y="1757"/>
                    <a:pt x="7338" y="370"/>
                  </a:cubicBezTo>
                  <a:cubicBezTo>
                    <a:pt x="7006" y="115"/>
                    <a:pt x="6593" y="1"/>
                    <a:pt x="61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73"/>
            <p:cNvSpPr/>
            <p:nvPr/>
          </p:nvSpPr>
          <p:spPr>
            <a:xfrm>
              <a:off x="8008250" y="611993"/>
              <a:ext cx="318035" cy="278532"/>
            </a:xfrm>
            <a:custGeom>
              <a:rect b="b" l="l" r="r" t="t"/>
              <a:pathLst>
                <a:path extrusionOk="0" h="5267" w="6014">
                  <a:moveTo>
                    <a:pt x="3579" y="1"/>
                  </a:moveTo>
                  <a:cubicBezTo>
                    <a:pt x="2358" y="1"/>
                    <a:pt x="868" y="836"/>
                    <a:pt x="1" y="1957"/>
                  </a:cubicBezTo>
                  <a:cubicBezTo>
                    <a:pt x="881" y="923"/>
                    <a:pt x="2280" y="171"/>
                    <a:pt x="3436" y="171"/>
                  </a:cubicBezTo>
                  <a:cubicBezTo>
                    <a:pt x="3886" y="171"/>
                    <a:pt x="4299" y="284"/>
                    <a:pt x="4631" y="539"/>
                  </a:cubicBezTo>
                  <a:cubicBezTo>
                    <a:pt x="5826" y="1449"/>
                    <a:pt x="5452" y="3777"/>
                    <a:pt x="4301" y="5267"/>
                  </a:cubicBezTo>
                  <a:cubicBezTo>
                    <a:pt x="5559" y="3786"/>
                    <a:pt x="6014" y="1315"/>
                    <a:pt x="4774" y="369"/>
                  </a:cubicBezTo>
                  <a:cubicBezTo>
                    <a:pt x="4442" y="114"/>
                    <a:pt x="4029" y="1"/>
                    <a:pt x="35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73"/>
            <p:cNvSpPr/>
            <p:nvPr/>
          </p:nvSpPr>
          <p:spPr>
            <a:xfrm>
              <a:off x="7872397" y="611941"/>
              <a:ext cx="378903" cy="327184"/>
            </a:xfrm>
            <a:custGeom>
              <a:rect b="b" l="l" r="r" t="t"/>
              <a:pathLst>
                <a:path extrusionOk="0" h="6187" w="7165">
                  <a:moveTo>
                    <a:pt x="6153" y="0"/>
                  </a:moveTo>
                  <a:cubicBezTo>
                    <a:pt x="3644" y="0"/>
                    <a:pt x="0" y="3523"/>
                    <a:pt x="2962" y="5785"/>
                  </a:cubicBezTo>
                  <a:cubicBezTo>
                    <a:pt x="3185" y="5955"/>
                    <a:pt x="3400" y="6089"/>
                    <a:pt x="3614" y="6187"/>
                  </a:cubicBezTo>
                  <a:cubicBezTo>
                    <a:pt x="3462" y="6097"/>
                    <a:pt x="3292" y="5999"/>
                    <a:pt x="3132" y="5874"/>
                  </a:cubicBezTo>
                  <a:cubicBezTo>
                    <a:pt x="170" y="3605"/>
                    <a:pt x="3811" y="84"/>
                    <a:pt x="6321" y="84"/>
                  </a:cubicBezTo>
                  <a:cubicBezTo>
                    <a:pt x="6623" y="84"/>
                    <a:pt x="6908" y="135"/>
                    <a:pt x="7164" y="245"/>
                  </a:cubicBezTo>
                  <a:cubicBezTo>
                    <a:pt x="6868" y="77"/>
                    <a:pt x="6523" y="0"/>
                    <a:pt x="6153" y="0"/>
                  </a:cubicBezTo>
                  <a:close/>
                </a:path>
              </a:pathLst>
            </a:custGeom>
            <a:solidFill>
              <a:srgbClr val="EED6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73"/>
            <p:cNvSpPr/>
            <p:nvPr/>
          </p:nvSpPr>
          <p:spPr>
            <a:xfrm>
              <a:off x="7987520" y="719608"/>
              <a:ext cx="226496" cy="206559"/>
            </a:xfrm>
            <a:custGeom>
              <a:rect b="b" l="l" r="r" t="t"/>
              <a:pathLst>
                <a:path extrusionOk="0" h="3906" w="4283">
                  <a:moveTo>
                    <a:pt x="2709" y="1"/>
                  </a:moveTo>
                  <a:cubicBezTo>
                    <a:pt x="2055" y="1"/>
                    <a:pt x="1310" y="393"/>
                    <a:pt x="776" y="1091"/>
                  </a:cubicBezTo>
                  <a:cubicBezTo>
                    <a:pt x="0" y="2117"/>
                    <a:pt x="348" y="2893"/>
                    <a:pt x="1098" y="3464"/>
                  </a:cubicBezTo>
                  <a:cubicBezTo>
                    <a:pt x="1447" y="3733"/>
                    <a:pt x="1820" y="3905"/>
                    <a:pt x="2199" y="3905"/>
                  </a:cubicBezTo>
                  <a:cubicBezTo>
                    <a:pt x="2623" y="3905"/>
                    <a:pt x="3056" y="3689"/>
                    <a:pt x="3471" y="3152"/>
                  </a:cubicBezTo>
                  <a:cubicBezTo>
                    <a:pt x="4247" y="2126"/>
                    <a:pt x="4282" y="832"/>
                    <a:pt x="3542" y="270"/>
                  </a:cubicBezTo>
                  <a:cubicBezTo>
                    <a:pt x="3305" y="87"/>
                    <a:pt x="3017" y="1"/>
                    <a:pt x="27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73"/>
            <p:cNvSpPr/>
            <p:nvPr/>
          </p:nvSpPr>
          <p:spPr>
            <a:xfrm>
              <a:off x="7406774" y="746578"/>
              <a:ext cx="239240" cy="247755"/>
            </a:xfrm>
            <a:custGeom>
              <a:rect b="b" l="l" r="r" t="t"/>
              <a:pathLst>
                <a:path extrusionOk="0" h="4685" w="4524">
                  <a:moveTo>
                    <a:pt x="1776" y="1"/>
                  </a:moveTo>
                  <a:cubicBezTo>
                    <a:pt x="1490" y="1"/>
                    <a:pt x="1249" y="242"/>
                    <a:pt x="1249" y="527"/>
                  </a:cubicBezTo>
                  <a:cubicBezTo>
                    <a:pt x="1249" y="554"/>
                    <a:pt x="1249" y="572"/>
                    <a:pt x="1249" y="590"/>
                  </a:cubicBezTo>
                  <a:cubicBezTo>
                    <a:pt x="1160" y="492"/>
                    <a:pt x="1018" y="429"/>
                    <a:pt x="866" y="429"/>
                  </a:cubicBezTo>
                  <a:cubicBezTo>
                    <a:pt x="571" y="429"/>
                    <a:pt x="340" y="661"/>
                    <a:pt x="340" y="955"/>
                  </a:cubicBezTo>
                  <a:cubicBezTo>
                    <a:pt x="340" y="1116"/>
                    <a:pt x="411" y="1259"/>
                    <a:pt x="527" y="1357"/>
                  </a:cubicBezTo>
                  <a:cubicBezTo>
                    <a:pt x="232" y="1366"/>
                    <a:pt x="1" y="1598"/>
                    <a:pt x="1" y="1883"/>
                  </a:cubicBezTo>
                  <a:cubicBezTo>
                    <a:pt x="1" y="2080"/>
                    <a:pt x="108" y="2249"/>
                    <a:pt x="268" y="2338"/>
                  </a:cubicBezTo>
                  <a:cubicBezTo>
                    <a:pt x="108" y="2436"/>
                    <a:pt x="1" y="2606"/>
                    <a:pt x="1" y="2802"/>
                  </a:cubicBezTo>
                  <a:cubicBezTo>
                    <a:pt x="1" y="3088"/>
                    <a:pt x="232" y="3320"/>
                    <a:pt x="527" y="3328"/>
                  </a:cubicBezTo>
                  <a:cubicBezTo>
                    <a:pt x="411" y="3427"/>
                    <a:pt x="340" y="3569"/>
                    <a:pt x="340" y="3730"/>
                  </a:cubicBezTo>
                  <a:cubicBezTo>
                    <a:pt x="340" y="4024"/>
                    <a:pt x="571" y="4256"/>
                    <a:pt x="866" y="4256"/>
                  </a:cubicBezTo>
                  <a:cubicBezTo>
                    <a:pt x="1018" y="4256"/>
                    <a:pt x="1160" y="4194"/>
                    <a:pt x="1249" y="4096"/>
                  </a:cubicBezTo>
                  <a:cubicBezTo>
                    <a:pt x="1249" y="4114"/>
                    <a:pt x="1249" y="4131"/>
                    <a:pt x="1249" y="4149"/>
                  </a:cubicBezTo>
                  <a:cubicBezTo>
                    <a:pt x="1249" y="4444"/>
                    <a:pt x="1490" y="4684"/>
                    <a:pt x="1776" y="4684"/>
                  </a:cubicBezTo>
                  <a:cubicBezTo>
                    <a:pt x="1999" y="4684"/>
                    <a:pt x="2186" y="4551"/>
                    <a:pt x="2266" y="4363"/>
                  </a:cubicBezTo>
                  <a:cubicBezTo>
                    <a:pt x="2347" y="4551"/>
                    <a:pt x="2534" y="4684"/>
                    <a:pt x="2748" y="4684"/>
                  </a:cubicBezTo>
                  <a:cubicBezTo>
                    <a:pt x="3043" y="4684"/>
                    <a:pt x="3283" y="4444"/>
                    <a:pt x="3283" y="4149"/>
                  </a:cubicBezTo>
                  <a:cubicBezTo>
                    <a:pt x="3283" y="4131"/>
                    <a:pt x="3275" y="4114"/>
                    <a:pt x="3275" y="4096"/>
                  </a:cubicBezTo>
                  <a:lnTo>
                    <a:pt x="3275" y="4096"/>
                  </a:lnTo>
                  <a:cubicBezTo>
                    <a:pt x="3373" y="4194"/>
                    <a:pt x="3506" y="4256"/>
                    <a:pt x="3658" y="4256"/>
                  </a:cubicBezTo>
                  <a:cubicBezTo>
                    <a:pt x="3953" y="4256"/>
                    <a:pt x="4193" y="4024"/>
                    <a:pt x="4193" y="3730"/>
                  </a:cubicBezTo>
                  <a:cubicBezTo>
                    <a:pt x="4193" y="3569"/>
                    <a:pt x="4122" y="3427"/>
                    <a:pt x="4006" y="3328"/>
                  </a:cubicBezTo>
                  <a:cubicBezTo>
                    <a:pt x="4292" y="3320"/>
                    <a:pt x="4523" y="3088"/>
                    <a:pt x="4523" y="2802"/>
                  </a:cubicBezTo>
                  <a:cubicBezTo>
                    <a:pt x="4523" y="2606"/>
                    <a:pt x="4416" y="2436"/>
                    <a:pt x="4265" y="2338"/>
                  </a:cubicBezTo>
                  <a:cubicBezTo>
                    <a:pt x="4416" y="2249"/>
                    <a:pt x="4523" y="2080"/>
                    <a:pt x="4523" y="1883"/>
                  </a:cubicBezTo>
                  <a:cubicBezTo>
                    <a:pt x="4523" y="1598"/>
                    <a:pt x="4292" y="1366"/>
                    <a:pt x="4006" y="1357"/>
                  </a:cubicBezTo>
                  <a:cubicBezTo>
                    <a:pt x="4122" y="1259"/>
                    <a:pt x="4193" y="1116"/>
                    <a:pt x="4193" y="955"/>
                  </a:cubicBezTo>
                  <a:cubicBezTo>
                    <a:pt x="4193" y="661"/>
                    <a:pt x="3953" y="429"/>
                    <a:pt x="3658" y="429"/>
                  </a:cubicBezTo>
                  <a:cubicBezTo>
                    <a:pt x="3506" y="429"/>
                    <a:pt x="3373" y="492"/>
                    <a:pt x="3275" y="590"/>
                  </a:cubicBezTo>
                  <a:cubicBezTo>
                    <a:pt x="3275" y="572"/>
                    <a:pt x="3283" y="554"/>
                    <a:pt x="3283" y="527"/>
                  </a:cubicBezTo>
                  <a:cubicBezTo>
                    <a:pt x="3283" y="242"/>
                    <a:pt x="3043" y="1"/>
                    <a:pt x="2748" y="1"/>
                  </a:cubicBezTo>
                  <a:cubicBezTo>
                    <a:pt x="2534" y="1"/>
                    <a:pt x="2347" y="135"/>
                    <a:pt x="2266" y="322"/>
                  </a:cubicBezTo>
                  <a:cubicBezTo>
                    <a:pt x="2186" y="135"/>
                    <a:pt x="1999" y="1"/>
                    <a:pt x="1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73"/>
            <p:cNvSpPr/>
            <p:nvPr/>
          </p:nvSpPr>
          <p:spPr>
            <a:xfrm>
              <a:off x="7411956" y="877301"/>
              <a:ext cx="1481" cy="1428"/>
            </a:xfrm>
            <a:custGeom>
              <a:rect b="b" l="l" r="r" t="t"/>
              <a:pathLst>
                <a:path extrusionOk="0" h="27" w="28">
                  <a:moveTo>
                    <a:pt x="18" y="0"/>
                  </a:moveTo>
                  <a:cubicBezTo>
                    <a:pt x="10" y="9"/>
                    <a:pt x="10" y="18"/>
                    <a:pt x="1" y="27"/>
                  </a:cubicBezTo>
                  <a:cubicBezTo>
                    <a:pt x="10" y="27"/>
                    <a:pt x="18" y="18"/>
                    <a:pt x="27" y="9"/>
                  </a:cubicBezTo>
                  <a:cubicBezTo>
                    <a:pt x="27" y="9"/>
                    <a:pt x="18" y="0"/>
                    <a:pt x="18" y="0"/>
                  </a:cubicBezTo>
                  <a:close/>
                </a:path>
              </a:pathLst>
            </a:custGeom>
            <a:solidFill>
              <a:srgbClr val="ECDD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73"/>
            <p:cNvSpPr/>
            <p:nvPr/>
          </p:nvSpPr>
          <p:spPr>
            <a:xfrm>
              <a:off x="7477529" y="746578"/>
              <a:ext cx="48176" cy="24114"/>
            </a:xfrm>
            <a:custGeom>
              <a:rect b="b" l="l" r="r" t="t"/>
              <a:pathLst>
                <a:path extrusionOk="0" h="456" w="911">
                  <a:moveTo>
                    <a:pt x="438" y="1"/>
                  </a:moveTo>
                  <a:cubicBezTo>
                    <a:pt x="259" y="1"/>
                    <a:pt x="99" y="90"/>
                    <a:pt x="1" y="233"/>
                  </a:cubicBezTo>
                  <a:cubicBezTo>
                    <a:pt x="90" y="170"/>
                    <a:pt x="188" y="144"/>
                    <a:pt x="304" y="144"/>
                  </a:cubicBezTo>
                  <a:cubicBezTo>
                    <a:pt x="518" y="144"/>
                    <a:pt x="705" y="269"/>
                    <a:pt x="786" y="456"/>
                  </a:cubicBezTo>
                  <a:cubicBezTo>
                    <a:pt x="812" y="393"/>
                    <a:pt x="857" y="331"/>
                    <a:pt x="911" y="286"/>
                  </a:cubicBezTo>
                  <a:cubicBezTo>
                    <a:pt x="821" y="117"/>
                    <a:pt x="643" y="1"/>
                    <a:pt x="43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73"/>
            <p:cNvSpPr/>
            <p:nvPr/>
          </p:nvSpPr>
          <p:spPr>
            <a:xfrm>
              <a:off x="7528983" y="746578"/>
              <a:ext cx="117029" cy="122740"/>
            </a:xfrm>
            <a:custGeom>
              <a:rect b="b" l="l" r="r" t="t"/>
              <a:pathLst>
                <a:path extrusionOk="0" h="2321" w="2213">
                  <a:moveTo>
                    <a:pt x="437" y="1"/>
                  </a:moveTo>
                  <a:cubicBezTo>
                    <a:pt x="259" y="1"/>
                    <a:pt x="98" y="90"/>
                    <a:pt x="0" y="233"/>
                  </a:cubicBezTo>
                  <a:cubicBezTo>
                    <a:pt x="89" y="170"/>
                    <a:pt x="187" y="144"/>
                    <a:pt x="303" y="144"/>
                  </a:cubicBezTo>
                  <a:cubicBezTo>
                    <a:pt x="589" y="144"/>
                    <a:pt x="830" y="376"/>
                    <a:pt x="830" y="670"/>
                  </a:cubicBezTo>
                  <a:cubicBezTo>
                    <a:pt x="830" y="688"/>
                    <a:pt x="830" y="715"/>
                    <a:pt x="821" y="732"/>
                  </a:cubicBezTo>
                  <a:cubicBezTo>
                    <a:pt x="919" y="625"/>
                    <a:pt x="1062" y="563"/>
                    <a:pt x="1213" y="563"/>
                  </a:cubicBezTo>
                  <a:cubicBezTo>
                    <a:pt x="1499" y="563"/>
                    <a:pt x="1740" y="804"/>
                    <a:pt x="1740" y="1089"/>
                  </a:cubicBezTo>
                  <a:cubicBezTo>
                    <a:pt x="1740" y="1259"/>
                    <a:pt x="1668" y="1402"/>
                    <a:pt x="1552" y="1500"/>
                  </a:cubicBezTo>
                  <a:cubicBezTo>
                    <a:pt x="1838" y="1500"/>
                    <a:pt x="2070" y="1741"/>
                    <a:pt x="2070" y="2026"/>
                  </a:cubicBezTo>
                  <a:cubicBezTo>
                    <a:pt x="2070" y="2133"/>
                    <a:pt x="2034" y="2240"/>
                    <a:pt x="1981" y="2320"/>
                  </a:cubicBezTo>
                  <a:cubicBezTo>
                    <a:pt x="2123" y="2231"/>
                    <a:pt x="2212" y="2071"/>
                    <a:pt x="2212" y="1883"/>
                  </a:cubicBezTo>
                  <a:cubicBezTo>
                    <a:pt x="2212" y="1598"/>
                    <a:pt x="1981" y="1366"/>
                    <a:pt x="1695" y="1357"/>
                  </a:cubicBezTo>
                  <a:cubicBezTo>
                    <a:pt x="1811" y="1259"/>
                    <a:pt x="1882" y="1116"/>
                    <a:pt x="1882" y="955"/>
                  </a:cubicBezTo>
                  <a:cubicBezTo>
                    <a:pt x="1882" y="661"/>
                    <a:pt x="1642" y="429"/>
                    <a:pt x="1347" y="429"/>
                  </a:cubicBezTo>
                  <a:cubicBezTo>
                    <a:pt x="1195" y="429"/>
                    <a:pt x="1062" y="492"/>
                    <a:pt x="964" y="590"/>
                  </a:cubicBezTo>
                  <a:cubicBezTo>
                    <a:pt x="964" y="572"/>
                    <a:pt x="972" y="554"/>
                    <a:pt x="972" y="527"/>
                  </a:cubicBezTo>
                  <a:cubicBezTo>
                    <a:pt x="972" y="242"/>
                    <a:pt x="732" y="1"/>
                    <a:pt x="4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73"/>
            <p:cNvSpPr/>
            <p:nvPr/>
          </p:nvSpPr>
          <p:spPr>
            <a:xfrm>
              <a:off x="7611055" y="927275"/>
              <a:ext cx="17504" cy="39715"/>
            </a:xfrm>
            <a:custGeom>
              <a:rect b="b" l="l" r="r" t="t"/>
              <a:pathLst>
                <a:path extrusionOk="0" h="751" w="331">
                  <a:moveTo>
                    <a:pt x="223" y="1"/>
                  </a:moveTo>
                  <a:cubicBezTo>
                    <a:pt x="152" y="27"/>
                    <a:pt x="81" y="45"/>
                    <a:pt x="0" y="45"/>
                  </a:cubicBezTo>
                  <a:cubicBezTo>
                    <a:pt x="116" y="143"/>
                    <a:pt x="188" y="295"/>
                    <a:pt x="188" y="456"/>
                  </a:cubicBezTo>
                  <a:cubicBezTo>
                    <a:pt x="188" y="563"/>
                    <a:pt x="152" y="661"/>
                    <a:pt x="98" y="750"/>
                  </a:cubicBezTo>
                  <a:cubicBezTo>
                    <a:pt x="232" y="652"/>
                    <a:pt x="330" y="491"/>
                    <a:pt x="330" y="313"/>
                  </a:cubicBezTo>
                  <a:cubicBezTo>
                    <a:pt x="330" y="197"/>
                    <a:pt x="286" y="81"/>
                    <a:pt x="2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73"/>
            <p:cNvSpPr/>
            <p:nvPr/>
          </p:nvSpPr>
          <p:spPr>
            <a:xfrm>
              <a:off x="7516239" y="984863"/>
              <a:ext cx="3808" cy="4759"/>
            </a:xfrm>
            <a:custGeom>
              <a:rect b="b" l="l" r="r" t="t"/>
              <a:pathLst>
                <a:path extrusionOk="0" h="90" w="72">
                  <a:moveTo>
                    <a:pt x="54" y="0"/>
                  </a:moveTo>
                  <a:cubicBezTo>
                    <a:pt x="45" y="27"/>
                    <a:pt x="27" y="62"/>
                    <a:pt x="0" y="89"/>
                  </a:cubicBezTo>
                  <a:cubicBezTo>
                    <a:pt x="27" y="71"/>
                    <a:pt x="54" y="54"/>
                    <a:pt x="72" y="27"/>
                  </a:cubicBezTo>
                  <a:cubicBezTo>
                    <a:pt x="63" y="18"/>
                    <a:pt x="63" y="9"/>
                    <a:pt x="54" y="0"/>
                  </a:cubicBezTo>
                  <a:close/>
                </a:path>
              </a:pathLst>
            </a:custGeom>
            <a:solidFill>
              <a:srgbClr val="ECDD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73"/>
            <p:cNvSpPr/>
            <p:nvPr/>
          </p:nvSpPr>
          <p:spPr>
            <a:xfrm>
              <a:off x="7624752" y="870691"/>
              <a:ext cx="21259" cy="47224"/>
            </a:xfrm>
            <a:custGeom>
              <a:rect b="b" l="l" r="r" t="t"/>
              <a:pathLst>
                <a:path extrusionOk="0" h="893" w="402">
                  <a:moveTo>
                    <a:pt x="152" y="0"/>
                  </a:moveTo>
                  <a:cubicBezTo>
                    <a:pt x="107" y="54"/>
                    <a:pt x="62" y="98"/>
                    <a:pt x="0" y="134"/>
                  </a:cubicBezTo>
                  <a:cubicBezTo>
                    <a:pt x="161" y="223"/>
                    <a:pt x="259" y="393"/>
                    <a:pt x="259" y="589"/>
                  </a:cubicBezTo>
                  <a:cubicBezTo>
                    <a:pt x="259" y="705"/>
                    <a:pt x="232" y="803"/>
                    <a:pt x="170" y="892"/>
                  </a:cubicBezTo>
                  <a:cubicBezTo>
                    <a:pt x="312" y="794"/>
                    <a:pt x="401" y="634"/>
                    <a:pt x="401" y="455"/>
                  </a:cubicBezTo>
                  <a:cubicBezTo>
                    <a:pt x="401" y="259"/>
                    <a:pt x="303" y="98"/>
                    <a:pt x="1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73"/>
            <p:cNvSpPr/>
            <p:nvPr/>
          </p:nvSpPr>
          <p:spPr>
            <a:xfrm>
              <a:off x="7457276" y="799459"/>
              <a:ext cx="141091" cy="142042"/>
            </a:xfrm>
            <a:custGeom>
              <a:rect b="b" l="l" r="r" t="t"/>
              <a:pathLst>
                <a:path extrusionOk="0" h="2686" w="2668">
                  <a:moveTo>
                    <a:pt x="1347" y="0"/>
                  </a:moveTo>
                  <a:cubicBezTo>
                    <a:pt x="607" y="0"/>
                    <a:pt x="0" y="598"/>
                    <a:pt x="0" y="1338"/>
                  </a:cubicBezTo>
                  <a:cubicBezTo>
                    <a:pt x="0" y="2079"/>
                    <a:pt x="607" y="2685"/>
                    <a:pt x="1347" y="2685"/>
                  </a:cubicBezTo>
                  <a:cubicBezTo>
                    <a:pt x="1775" y="2685"/>
                    <a:pt x="2150" y="2525"/>
                    <a:pt x="2382" y="2230"/>
                  </a:cubicBezTo>
                  <a:cubicBezTo>
                    <a:pt x="2596" y="1963"/>
                    <a:pt x="2667" y="1615"/>
                    <a:pt x="2578" y="1213"/>
                  </a:cubicBezTo>
                  <a:cubicBezTo>
                    <a:pt x="2471" y="705"/>
                    <a:pt x="2052" y="455"/>
                    <a:pt x="1677" y="428"/>
                  </a:cubicBezTo>
                  <a:cubicBezTo>
                    <a:pt x="1649" y="426"/>
                    <a:pt x="1620" y="425"/>
                    <a:pt x="1592" y="425"/>
                  </a:cubicBezTo>
                  <a:cubicBezTo>
                    <a:pt x="1219" y="425"/>
                    <a:pt x="909" y="642"/>
                    <a:pt x="776" y="999"/>
                  </a:cubicBezTo>
                  <a:cubicBezTo>
                    <a:pt x="669" y="1285"/>
                    <a:pt x="714" y="1561"/>
                    <a:pt x="901" y="1758"/>
                  </a:cubicBezTo>
                  <a:cubicBezTo>
                    <a:pt x="1033" y="1890"/>
                    <a:pt x="1205" y="1963"/>
                    <a:pt x="1372" y="1963"/>
                  </a:cubicBezTo>
                  <a:cubicBezTo>
                    <a:pt x="1430" y="1963"/>
                    <a:pt x="1488" y="1954"/>
                    <a:pt x="1543" y="1936"/>
                  </a:cubicBezTo>
                  <a:cubicBezTo>
                    <a:pt x="1722" y="1873"/>
                    <a:pt x="1838" y="1722"/>
                    <a:pt x="1865" y="1499"/>
                  </a:cubicBezTo>
                  <a:cubicBezTo>
                    <a:pt x="1865" y="1445"/>
                    <a:pt x="1829" y="1410"/>
                    <a:pt x="1784" y="1401"/>
                  </a:cubicBezTo>
                  <a:cubicBezTo>
                    <a:pt x="1779" y="1400"/>
                    <a:pt x="1773" y="1399"/>
                    <a:pt x="1768" y="1399"/>
                  </a:cubicBezTo>
                  <a:cubicBezTo>
                    <a:pt x="1722" y="1399"/>
                    <a:pt x="1686" y="1433"/>
                    <a:pt x="1686" y="1481"/>
                  </a:cubicBezTo>
                  <a:cubicBezTo>
                    <a:pt x="1668" y="1633"/>
                    <a:pt x="1597" y="1731"/>
                    <a:pt x="1481" y="1775"/>
                  </a:cubicBezTo>
                  <a:cubicBezTo>
                    <a:pt x="1448" y="1786"/>
                    <a:pt x="1412" y="1791"/>
                    <a:pt x="1376" y="1791"/>
                  </a:cubicBezTo>
                  <a:cubicBezTo>
                    <a:pt x="1255" y="1791"/>
                    <a:pt x="1122" y="1735"/>
                    <a:pt x="1026" y="1633"/>
                  </a:cubicBezTo>
                  <a:cubicBezTo>
                    <a:pt x="946" y="1552"/>
                    <a:pt x="821" y="1365"/>
                    <a:pt x="937" y="1062"/>
                  </a:cubicBezTo>
                  <a:cubicBezTo>
                    <a:pt x="1070" y="720"/>
                    <a:pt x="1368" y="596"/>
                    <a:pt x="1617" y="596"/>
                  </a:cubicBezTo>
                  <a:cubicBezTo>
                    <a:pt x="1634" y="596"/>
                    <a:pt x="1652" y="597"/>
                    <a:pt x="1668" y="598"/>
                  </a:cubicBezTo>
                  <a:cubicBezTo>
                    <a:pt x="1972" y="625"/>
                    <a:pt x="2320" y="830"/>
                    <a:pt x="2409" y="1249"/>
                  </a:cubicBezTo>
                  <a:cubicBezTo>
                    <a:pt x="2480" y="1597"/>
                    <a:pt x="2427" y="1900"/>
                    <a:pt x="2248" y="2123"/>
                  </a:cubicBezTo>
                  <a:cubicBezTo>
                    <a:pt x="2052" y="2364"/>
                    <a:pt x="1713" y="2507"/>
                    <a:pt x="1347" y="2507"/>
                  </a:cubicBezTo>
                  <a:cubicBezTo>
                    <a:pt x="705" y="2507"/>
                    <a:pt x="178" y="1981"/>
                    <a:pt x="178" y="1338"/>
                  </a:cubicBezTo>
                  <a:cubicBezTo>
                    <a:pt x="178" y="696"/>
                    <a:pt x="705" y="178"/>
                    <a:pt x="1347" y="178"/>
                  </a:cubicBezTo>
                  <a:cubicBezTo>
                    <a:pt x="1392" y="178"/>
                    <a:pt x="1427" y="134"/>
                    <a:pt x="1427" y="89"/>
                  </a:cubicBezTo>
                  <a:cubicBezTo>
                    <a:pt x="1427" y="36"/>
                    <a:pt x="1392" y="0"/>
                    <a:pt x="13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73"/>
            <p:cNvSpPr/>
            <p:nvPr/>
          </p:nvSpPr>
          <p:spPr>
            <a:xfrm>
              <a:off x="7553943" y="1036000"/>
              <a:ext cx="73665" cy="69435"/>
            </a:xfrm>
            <a:custGeom>
              <a:rect b="b" l="l" r="r" t="t"/>
              <a:pathLst>
                <a:path extrusionOk="0" h="1313" w="1393">
                  <a:moveTo>
                    <a:pt x="665" y="1"/>
                  </a:moveTo>
                  <a:cubicBezTo>
                    <a:pt x="484" y="1"/>
                    <a:pt x="304" y="75"/>
                    <a:pt x="179" y="220"/>
                  </a:cubicBezTo>
                  <a:cubicBezTo>
                    <a:pt x="144" y="255"/>
                    <a:pt x="126" y="291"/>
                    <a:pt x="99" y="327"/>
                  </a:cubicBezTo>
                  <a:cubicBezTo>
                    <a:pt x="37" y="434"/>
                    <a:pt x="1" y="567"/>
                    <a:pt x="10" y="701"/>
                  </a:cubicBezTo>
                  <a:cubicBezTo>
                    <a:pt x="28" y="871"/>
                    <a:pt x="99" y="1031"/>
                    <a:pt x="233" y="1147"/>
                  </a:cubicBezTo>
                  <a:cubicBezTo>
                    <a:pt x="356" y="1258"/>
                    <a:pt x="512" y="1312"/>
                    <a:pt x="667" y="1312"/>
                  </a:cubicBezTo>
                  <a:cubicBezTo>
                    <a:pt x="849" y="1312"/>
                    <a:pt x="1031" y="1238"/>
                    <a:pt x="1161" y="1094"/>
                  </a:cubicBezTo>
                  <a:cubicBezTo>
                    <a:pt x="1393" y="817"/>
                    <a:pt x="1366" y="407"/>
                    <a:pt x="1098" y="166"/>
                  </a:cubicBezTo>
                  <a:cubicBezTo>
                    <a:pt x="975" y="55"/>
                    <a:pt x="819" y="1"/>
                    <a:pt x="665" y="1"/>
                  </a:cubicBezTo>
                  <a:close/>
                </a:path>
              </a:pathLst>
            </a:custGeom>
            <a:solidFill>
              <a:srgbClr val="FFC5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73"/>
            <p:cNvSpPr/>
            <p:nvPr/>
          </p:nvSpPr>
          <p:spPr>
            <a:xfrm>
              <a:off x="7702594" y="1112572"/>
              <a:ext cx="78795" cy="70810"/>
            </a:xfrm>
            <a:custGeom>
              <a:rect b="b" l="l" r="r" t="t"/>
              <a:pathLst>
                <a:path extrusionOk="0" h="1339" w="1490">
                  <a:moveTo>
                    <a:pt x="743" y="0"/>
                  </a:moveTo>
                  <a:cubicBezTo>
                    <a:pt x="559" y="0"/>
                    <a:pt x="375" y="77"/>
                    <a:pt x="241" y="226"/>
                  </a:cubicBezTo>
                  <a:cubicBezTo>
                    <a:pt x="0" y="502"/>
                    <a:pt x="27" y="930"/>
                    <a:pt x="303" y="1171"/>
                  </a:cubicBezTo>
                  <a:cubicBezTo>
                    <a:pt x="431" y="1283"/>
                    <a:pt x="589" y="1339"/>
                    <a:pt x="747" y="1339"/>
                  </a:cubicBezTo>
                  <a:cubicBezTo>
                    <a:pt x="931" y="1339"/>
                    <a:pt x="1115" y="1262"/>
                    <a:pt x="1249" y="1109"/>
                  </a:cubicBezTo>
                  <a:cubicBezTo>
                    <a:pt x="1490" y="832"/>
                    <a:pt x="1463" y="413"/>
                    <a:pt x="1187" y="172"/>
                  </a:cubicBezTo>
                  <a:cubicBezTo>
                    <a:pt x="1059" y="57"/>
                    <a:pt x="901" y="0"/>
                    <a:pt x="74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73"/>
            <p:cNvSpPr/>
            <p:nvPr/>
          </p:nvSpPr>
          <p:spPr>
            <a:xfrm>
              <a:off x="7710579" y="1119658"/>
              <a:ext cx="62824" cy="56690"/>
            </a:xfrm>
            <a:custGeom>
              <a:rect b="b" l="l" r="r" t="t"/>
              <a:pathLst>
                <a:path extrusionOk="0" h="1072" w="1188">
                  <a:moveTo>
                    <a:pt x="592" y="0"/>
                  </a:moveTo>
                  <a:cubicBezTo>
                    <a:pt x="446" y="0"/>
                    <a:pt x="302" y="61"/>
                    <a:pt x="197" y="181"/>
                  </a:cubicBezTo>
                  <a:cubicBezTo>
                    <a:pt x="1" y="404"/>
                    <a:pt x="19" y="743"/>
                    <a:pt x="242" y="939"/>
                  </a:cubicBezTo>
                  <a:cubicBezTo>
                    <a:pt x="342" y="1028"/>
                    <a:pt x="467" y="1071"/>
                    <a:pt x="591" y="1071"/>
                  </a:cubicBezTo>
                  <a:cubicBezTo>
                    <a:pt x="740" y="1071"/>
                    <a:pt x="888" y="1008"/>
                    <a:pt x="991" y="886"/>
                  </a:cubicBezTo>
                  <a:cubicBezTo>
                    <a:pt x="1187" y="672"/>
                    <a:pt x="1169" y="333"/>
                    <a:pt x="946" y="136"/>
                  </a:cubicBezTo>
                  <a:cubicBezTo>
                    <a:pt x="843" y="45"/>
                    <a:pt x="717" y="0"/>
                    <a:pt x="59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73"/>
            <p:cNvSpPr/>
            <p:nvPr/>
          </p:nvSpPr>
          <p:spPr>
            <a:xfrm>
              <a:off x="7722847" y="1130869"/>
              <a:ext cx="38287" cy="34268"/>
            </a:xfrm>
            <a:custGeom>
              <a:rect b="b" l="l" r="r" t="t"/>
              <a:pathLst>
                <a:path extrusionOk="0" h="648" w="724">
                  <a:moveTo>
                    <a:pt x="367" y="0"/>
                  </a:moveTo>
                  <a:cubicBezTo>
                    <a:pt x="276" y="0"/>
                    <a:pt x="184" y="39"/>
                    <a:pt x="117" y="112"/>
                  </a:cubicBezTo>
                  <a:cubicBezTo>
                    <a:pt x="1" y="245"/>
                    <a:pt x="10" y="451"/>
                    <a:pt x="152" y="567"/>
                  </a:cubicBezTo>
                  <a:cubicBezTo>
                    <a:pt x="214" y="620"/>
                    <a:pt x="292" y="647"/>
                    <a:pt x="369" y="647"/>
                  </a:cubicBezTo>
                  <a:cubicBezTo>
                    <a:pt x="457" y="647"/>
                    <a:pt x="545" y="611"/>
                    <a:pt x="607" y="540"/>
                  </a:cubicBezTo>
                  <a:cubicBezTo>
                    <a:pt x="723" y="406"/>
                    <a:pt x="714" y="201"/>
                    <a:pt x="580" y="85"/>
                  </a:cubicBezTo>
                  <a:cubicBezTo>
                    <a:pt x="519" y="28"/>
                    <a:pt x="443" y="0"/>
                    <a:pt x="367"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73"/>
            <p:cNvSpPr/>
            <p:nvPr/>
          </p:nvSpPr>
          <p:spPr>
            <a:xfrm>
              <a:off x="7858700" y="1056095"/>
              <a:ext cx="66103" cy="59228"/>
            </a:xfrm>
            <a:custGeom>
              <a:rect b="b" l="l" r="r" t="t"/>
              <a:pathLst>
                <a:path extrusionOk="0" h="1120" w="1250">
                  <a:moveTo>
                    <a:pt x="624" y="0"/>
                  </a:moveTo>
                  <a:cubicBezTo>
                    <a:pt x="469" y="0"/>
                    <a:pt x="316" y="63"/>
                    <a:pt x="206" y="187"/>
                  </a:cubicBezTo>
                  <a:cubicBezTo>
                    <a:pt x="1" y="419"/>
                    <a:pt x="19" y="776"/>
                    <a:pt x="251" y="981"/>
                  </a:cubicBezTo>
                  <a:cubicBezTo>
                    <a:pt x="356" y="1075"/>
                    <a:pt x="487" y="1120"/>
                    <a:pt x="618" y="1120"/>
                  </a:cubicBezTo>
                  <a:cubicBezTo>
                    <a:pt x="775" y="1120"/>
                    <a:pt x="933" y="1054"/>
                    <a:pt x="1045" y="928"/>
                  </a:cubicBezTo>
                  <a:cubicBezTo>
                    <a:pt x="1250" y="696"/>
                    <a:pt x="1232" y="348"/>
                    <a:pt x="1000" y="143"/>
                  </a:cubicBezTo>
                  <a:cubicBezTo>
                    <a:pt x="892" y="48"/>
                    <a:pt x="758" y="0"/>
                    <a:pt x="62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73"/>
            <p:cNvSpPr/>
            <p:nvPr/>
          </p:nvSpPr>
          <p:spPr>
            <a:xfrm>
              <a:off x="7865311" y="1062070"/>
              <a:ext cx="52882" cy="47383"/>
            </a:xfrm>
            <a:custGeom>
              <a:rect b="b" l="l" r="r" t="t"/>
              <a:pathLst>
                <a:path extrusionOk="0" h="896" w="1000">
                  <a:moveTo>
                    <a:pt x="502" y="1"/>
                  </a:moveTo>
                  <a:cubicBezTo>
                    <a:pt x="378" y="1"/>
                    <a:pt x="254" y="53"/>
                    <a:pt x="161" y="155"/>
                  </a:cubicBezTo>
                  <a:cubicBezTo>
                    <a:pt x="1" y="333"/>
                    <a:pt x="19" y="619"/>
                    <a:pt x="206" y="779"/>
                  </a:cubicBezTo>
                  <a:cubicBezTo>
                    <a:pt x="293" y="858"/>
                    <a:pt x="398" y="896"/>
                    <a:pt x="504" y="896"/>
                  </a:cubicBezTo>
                  <a:cubicBezTo>
                    <a:pt x="626" y="896"/>
                    <a:pt x="748" y="844"/>
                    <a:pt x="839" y="744"/>
                  </a:cubicBezTo>
                  <a:cubicBezTo>
                    <a:pt x="1000" y="556"/>
                    <a:pt x="982" y="280"/>
                    <a:pt x="795" y="110"/>
                  </a:cubicBezTo>
                  <a:cubicBezTo>
                    <a:pt x="709" y="37"/>
                    <a:pt x="606" y="1"/>
                    <a:pt x="50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73"/>
            <p:cNvSpPr/>
            <p:nvPr/>
          </p:nvSpPr>
          <p:spPr>
            <a:xfrm>
              <a:off x="7875728" y="1071377"/>
              <a:ext cx="32100" cy="28874"/>
            </a:xfrm>
            <a:custGeom>
              <a:rect b="b" l="l" r="r" t="t"/>
              <a:pathLst>
                <a:path extrusionOk="0" h="546" w="607">
                  <a:moveTo>
                    <a:pt x="304" y="0"/>
                  </a:moveTo>
                  <a:cubicBezTo>
                    <a:pt x="228" y="0"/>
                    <a:pt x="151" y="32"/>
                    <a:pt x="98" y="95"/>
                  </a:cubicBezTo>
                  <a:cubicBezTo>
                    <a:pt x="0" y="202"/>
                    <a:pt x="9" y="371"/>
                    <a:pt x="125" y="478"/>
                  </a:cubicBezTo>
                  <a:cubicBezTo>
                    <a:pt x="174" y="523"/>
                    <a:pt x="238" y="546"/>
                    <a:pt x="303" y="546"/>
                  </a:cubicBezTo>
                  <a:cubicBezTo>
                    <a:pt x="379" y="546"/>
                    <a:pt x="455" y="514"/>
                    <a:pt x="509" y="452"/>
                  </a:cubicBezTo>
                  <a:cubicBezTo>
                    <a:pt x="607" y="336"/>
                    <a:pt x="598" y="166"/>
                    <a:pt x="482" y="68"/>
                  </a:cubicBezTo>
                  <a:cubicBezTo>
                    <a:pt x="433" y="23"/>
                    <a:pt x="369" y="0"/>
                    <a:pt x="304"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73"/>
            <p:cNvSpPr/>
            <p:nvPr/>
          </p:nvSpPr>
          <p:spPr>
            <a:xfrm>
              <a:off x="7773349" y="1230604"/>
              <a:ext cx="53358" cy="48229"/>
            </a:xfrm>
            <a:custGeom>
              <a:rect b="b" l="l" r="r" t="t"/>
              <a:pathLst>
                <a:path extrusionOk="0" h="912" w="1009">
                  <a:moveTo>
                    <a:pt x="506" y="1"/>
                  </a:moveTo>
                  <a:cubicBezTo>
                    <a:pt x="381" y="1"/>
                    <a:pt x="257" y="55"/>
                    <a:pt x="170" y="161"/>
                  </a:cubicBezTo>
                  <a:cubicBezTo>
                    <a:pt x="0" y="349"/>
                    <a:pt x="18" y="634"/>
                    <a:pt x="205" y="795"/>
                  </a:cubicBezTo>
                  <a:cubicBezTo>
                    <a:pt x="292" y="873"/>
                    <a:pt x="400" y="912"/>
                    <a:pt x="507" y="912"/>
                  </a:cubicBezTo>
                  <a:cubicBezTo>
                    <a:pt x="632" y="912"/>
                    <a:pt x="757" y="860"/>
                    <a:pt x="848" y="759"/>
                  </a:cubicBezTo>
                  <a:cubicBezTo>
                    <a:pt x="1008" y="572"/>
                    <a:pt x="990" y="286"/>
                    <a:pt x="803" y="117"/>
                  </a:cubicBezTo>
                  <a:cubicBezTo>
                    <a:pt x="717" y="39"/>
                    <a:pt x="611" y="1"/>
                    <a:pt x="50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73"/>
            <p:cNvSpPr/>
            <p:nvPr/>
          </p:nvSpPr>
          <p:spPr>
            <a:xfrm>
              <a:off x="7781810" y="1238484"/>
              <a:ext cx="36383" cy="32629"/>
            </a:xfrm>
            <a:custGeom>
              <a:rect b="b" l="l" r="r" t="t"/>
              <a:pathLst>
                <a:path extrusionOk="0" h="617" w="688">
                  <a:moveTo>
                    <a:pt x="344" y="1"/>
                  </a:moveTo>
                  <a:cubicBezTo>
                    <a:pt x="258" y="1"/>
                    <a:pt x="174" y="34"/>
                    <a:pt x="117" y="102"/>
                  </a:cubicBezTo>
                  <a:cubicBezTo>
                    <a:pt x="1" y="235"/>
                    <a:pt x="19" y="423"/>
                    <a:pt x="143" y="539"/>
                  </a:cubicBezTo>
                  <a:cubicBezTo>
                    <a:pt x="200" y="591"/>
                    <a:pt x="272" y="616"/>
                    <a:pt x="344" y="616"/>
                  </a:cubicBezTo>
                  <a:cubicBezTo>
                    <a:pt x="430" y="616"/>
                    <a:pt x="517" y="580"/>
                    <a:pt x="581" y="512"/>
                  </a:cubicBezTo>
                  <a:cubicBezTo>
                    <a:pt x="688" y="387"/>
                    <a:pt x="679" y="191"/>
                    <a:pt x="554" y="75"/>
                  </a:cubicBezTo>
                  <a:cubicBezTo>
                    <a:pt x="492" y="25"/>
                    <a:pt x="417" y="1"/>
                    <a:pt x="34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73"/>
            <p:cNvSpPr/>
            <p:nvPr/>
          </p:nvSpPr>
          <p:spPr>
            <a:xfrm>
              <a:off x="7786094" y="1241974"/>
              <a:ext cx="28345" cy="25436"/>
            </a:xfrm>
            <a:custGeom>
              <a:rect b="b" l="l" r="r" t="t"/>
              <a:pathLst>
                <a:path extrusionOk="0" h="481" w="536">
                  <a:moveTo>
                    <a:pt x="262" y="1"/>
                  </a:moveTo>
                  <a:cubicBezTo>
                    <a:pt x="196" y="1"/>
                    <a:pt x="132" y="28"/>
                    <a:pt x="89" y="80"/>
                  </a:cubicBezTo>
                  <a:cubicBezTo>
                    <a:pt x="0" y="178"/>
                    <a:pt x="9" y="339"/>
                    <a:pt x="107" y="419"/>
                  </a:cubicBezTo>
                  <a:cubicBezTo>
                    <a:pt x="153" y="461"/>
                    <a:pt x="210" y="481"/>
                    <a:pt x="267" y="481"/>
                  </a:cubicBezTo>
                  <a:cubicBezTo>
                    <a:pt x="333" y="481"/>
                    <a:pt x="398" y="454"/>
                    <a:pt x="446" y="401"/>
                  </a:cubicBezTo>
                  <a:cubicBezTo>
                    <a:pt x="535" y="303"/>
                    <a:pt x="526" y="152"/>
                    <a:pt x="428" y="62"/>
                  </a:cubicBezTo>
                  <a:cubicBezTo>
                    <a:pt x="379" y="21"/>
                    <a:pt x="319" y="1"/>
                    <a:pt x="262"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73"/>
            <p:cNvSpPr/>
            <p:nvPr/>
          </p:nvSpPr>
          <p:spPr>
            <a:xfrm>
              <a:off x="7565260" y="1049167"/>
              <a:ext cx="48176" cy="43099"/>
            </a:xfrm>
            <a:custGeom>
              <a:rect b="b" l="l" r="r" t="t"/>
              <a:pathLst>
                <a:path extrusionOk="0" h="815" w="911">
                  <a:moveTo>
                    <a:pt x="453" y="1"/>
                  </a:moveTo>
                  <a:cubicBezTo>
                    <a:pt x="339" y="1"/>
                    <a:pt x="226" y="48"/>
                    <a:pt x="144" y="140"/>
                  </a:cubicBezTo>
                  <a:cubicBezTo>
                    <a:pt x="1" y="310"/>
                    <a:pt x="10" y="568"/>
                    <a:pt x="179" y="711"/>
                  </a:cubicBezTo>
                  <a:cubicBezTo>
                    <a:pt x="257" y="780"/>
                    <a:pt x="354" y="814"/>
                    <a:pt x="450" y="814"/>
                  </a:cubicBezTo>
                  <a:cubicBezTo>
                    <a:pt x="564" y="814"/>
                    <a:pt x="677" y="767"/>
                    <a:pt x="759" y="675"/>
                  </a:cubicBezTo>
                  <a:cubicBezTo>
                    <a:pt x="911" y="506"/>
                    <a:pt x="893" y="247"/>
                    <a:pt x="724" y="104"/>
                  </a:cubicBezTo>
                  <a:cubicBezTo>
                    <a:pt x="646" y="35"/>
                    <a:pt x="549" y="1"/>
                    <a:pt x="45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73"/>
            <p:cNvSpPr/>
            <p:nvPr/>
          </p:nvSpPr>
          <p:spPr>
            <a:xfrm>
              <a:off x="7576154" y="1059320"/>
              <a:ext cx="25965" cy="22845"/>
            </a:xfrm>
            <a:custGeom>
              <a:rect b="b" l="l" r="r" t="t"/>
              <a:pathLst>
                <a:path extrusionOk="0" h="432" w="491">
                  <a:moveTo>
                    <a:pt x="247" y="0"/>
                  </a:moveTo>
                  <a:cubicBezTo>
                    <a:pt x="185" y="0"/>
                    <a:pt x="124" y="25"/>
                    <a:pt x="80" y="73"/>
                  </a:cubicBezTo>
                  <a:cubicBezTo>
                    <a:pt x="0" y="162"/>
                    <a:pt x="9" y="296"/>
                    <a:pt x="98" y="376"/>
                  </a:cubicBezTo>
                  <a:cubicBezTo>
                    <a:pt x="144" y="413"/>
                    <a:pt x="196" y="431"/>
                    <a:pt x="248" y="431"/>
                  </a:cubicBezTo>
                  <a:cubicBezTo>
                    <a:pt x="308" y="431"/>
                    <a:pt x="367" y="407"/>
                    <a:pt x="411" y="358"/>
                  </a:cubicBezTo>
                  <a:cubicBezTo>
                    <a:pt x="491" y="269"/>
                    <a:pt x="482" y="135"/>
                    <a:pt x="393" y="55"/>
                  </a:cubicBezTo>
                  <a:cubicBezTo>
                    <a:pt x="352" y="18"/>
                    <a:pt x="299" y="0"/>
                    <a:pt x="247"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73"/>
            <p:cNvSpPr/>
            <p:nvPr/>
          </p:nvSpPr>
          <p:spPr>
            <a:xfrm>
              <a:off x="7761557" y="875398"/>
              <a:ext cx="70810" cy="63300"/>
            </a:xfrm>
            <a:custGeom>
              <a:rect b="b" l="l" r="r" t="t"/>
              <a:pathLst>
                <a:path extrusionOk="0" h="1197" w="1339">
                  <a:moveTo>
                    <a:pt x="667" y="0"/>
                  </a:moveTo>
                  <a:cubicBezTo>
                    <a:pt x="501" y="0"/>
                    <a:pt x="335" y="70"/>
                    <a:pt x="214" y="206"/>
                  </a:cubicBezTo>
                  <a:cubicBezTo>
                    <a:pt x="0" y="455"/>
                    <a:pt x="18" y="830"/>
                    <a:pt x="268" y="1044"/>
                  </a:cubicBezTo>
                  <a:cubicBezTo>
                    <a:pt x="383" y="1147"/>
                    <a:pt x="525" y="1197"/>
                    <a:pt x="666" y="1197"/>
                  </a:cubicBezTo>
                  <a:cubicBezTo>
                    <a:pt x="831" y="1197"/>
                    <a:pt x="995" y="1129"/>
                    <a:pt x="1115" y="1000"/>
                  </a:cubicBezTo>
                  <a:cubicBezTo>
                    <a:pt x="1338" y="750"/>
                    <a:pt x="1312" y="366"/>
                    <a:pt x="1062" y="152"/>
                  </a:cubicBezTo>
                  <a:cubicBezTo>
                    <a:pt x="947" y="50"/>
                    <a:pt x="807" y="0"/>
                    <a:pt x="66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73"/>
            <p:cNvSpPr/>
            <p:nvPr/>
          </p:nvSpPr>
          <p:spPr>
            <a:xfrm>
              <a:off x="7772873" y="885498"/>
              <a:ext cx="48176" cy="43046"/>
            </a:xfrm>
            <a:custGeom>
              <a:rect b="b" l="l" r="r" t="t"/>
              <a:pathLst>
                <a:path extrusionOk="0" h="814" w="911">
                  <a:moveTo>
                    <a:pt x="452" y="0"/>
                  </a:moveTo>
                  <a:cubicBezTo>
                    <a:pt x="339" y="0"/>
                    <a:pt x="225" y="48"/>
                    <a:pt x="143" y="139"/>
                  </a:cubicBezTo>
                  <a:cubicBezTo>
                    <a:pt x="0" y="309"/>
                    <a:pt x="9" y="568"/>
                    <a:pt x="179" y="710"/>
                  </a:cubicBezTo>
                  <a:cubicBezTo>
                    <a:pt x="256" y="780"/>
                    <a:pt x="353" y="814"/>
                    <a:pt x="449" y="814"/>
                  </a:cubicBezTo>
                  <a:cubicBezTo>
                    <a:pt x="563" y="814"/>
                    <a:pt x="676" y="766"/>
                    <a:pt x="759" y="675"/>
                  </a:cubicBezTo>
                  <a:cubicBezTo>
                    <a:pt x="910" y="514"/>
                    <a:pt x="892" y="255"/>
                    <a:pt x="723" y="104"/>
                  </a:cubicBezTo>
                  <a:cubicBezTo>
                    <a:pt x="645" y="34"/>
                    <a:pt x="549" y="0"/>
                    <a:pt x="45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73"/>
            <p:cNvSpPr/>
            <p:nvPr/>
          </p:nvSpPr>
          <p:spPr>
            <a:xfrm>
              <a:off x="7778056" y="890204"/>
              <a:ext cx="37335" cy="33686"/>
            </a:xfrm>
            <a:custGeom>
              <a:rect b="b" l="l" r="r" t="t"/>
              <a:pathLst>
                <a:path extrusionOk="0" h="637" w="706">
                  <a:moveTo>
                    <a:pt x="358" y="0"/>
                  </a:moveTo>
                  <a:cubicBezTo>
                    <a:pt x="269" y="0"/>
                    <a:pt x="181" y="39"/>
                    <a:pt x="116" y="113"/>
                  </a:cubicBezTo>
                  <a:cubicBezTo>
                    <a:pt x="0" y="238"/>
                    <a:pt x="9" y="443"/>
                    <a:pt x="143" y="559"/>
                  </a:cubicBezTo>
                  <a:cubicBezTo>
                    <a:pt x="204" y="612"/>
                    <a:pt x="277" y="637"/>
                    <a:pt x="351" y="637"/>
                  </a:cubicBezTo>
                  <a:cubicBezTo>
                    <a:pt x="439" y="637"/>
                    <a:pt x="526" y="600"/>
                    <a:pt x="589" y="532"/>
                  </a:cubicBezTo>
                  <a:cubicBezTo>
                    <a:pt x="705" y="398"/>
                    <a:pt x="696" y="193"/>
                    <a:pt x="562" y="77"/>
                  </a:cubicBezTo>
                  <a:cubicBezTo>
                    <a:pt x="503" y="25"/>
                    <a:pt x="430" y="0"/>
                    <a:pt x="358"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73"/>
            <p:cNvSpPr/>
            <p:nvPr/>
          </p:nvSpPr>
          <p:spPr>
            <a:xfrm>
              <a:off x="7753519" y="1007443"/>
              <a:ext cx="87309" cy="78213"/>
            </a:xfrm>
            <a:custGeom>
              <a:rect b="b" l="l" r="r" t="t"/>
              <a:pathLst>
                <a:path extrusionOk="0" h="1479" w="1651">
                  <a:moveTo>
                    <a:pt x="825" y="1"/>
                  </a:moveTo>
                  <a:cubicBezTo>
                    <a:pt x="619" y="1"/>
                    <a:pt x="413" y="87"/>
                    <a:pt x="268" y="251"/>
                  </a:cubicBezTo>
                  <a:cubicBezTo>
                    <a:pt x="0" y="554"/>
                    <a:pt x="27" y="1027"/>
                    <a:pt x="331" y="1295"/>
                  </a:cubicBezTo>
                  <a:cubicBezTo>
                    <a:pt x="475" y="1418"/>
                    <a:pt x="651" y="1479"/>
                    <a:pt x="825" y="1479"/>
                  </a:cubicBezTo>
                  <a:cubicBezTo>
                    <a:pt x="1029" y="1479"/>
                    <a:pt x="1230" y="1396"/>
                    <a:pt x="1374" y="1232"/>
                  </a:cubicBezTo>
                  <a:cubicBezTo>
                    <a:pt x="1651" y="920"/>
                    <a:pt x="1624" y="456"/>
                    <a:pt x="1312" y="189"/>
                  </a:cubicBezTo>
                  <a:cubicBezTo>
                    <a:pt x="1173" y="62"/>
                    <a:pt x="999" y="1"/>
                    <a:pt x="8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73"/>
            <p:cNvSpPr/>
            <p:nvPr/>
          </p:nvSpPr>
          <p:spPr>
            <a:xfrm>
              <a:off x="7757273" y="1010881"/>
              <a:ext cx="79800" cy="71391"/>
            </a:xfrm>
            <a:custGeom>
              <a:rect b="b" l="l" r="r" t="t"/>
              <a:pathLst>
                <a:path extrusionOk="0" h="1350" w="1509">
                  <a:moveTo>
                    <a:pt x="749" y="1"/>
                  </a:moveTo>
                  <a:cubicBezTo>
                    <a:pt x="564" y="1"/>
                    <a:pt x="380" y="77"/>
                    <a:pt x="251" y="231"/>
                  </a:cubicBezTo>
                  <a:cubicBezTo>
                    <a:pt x="1" y="507"/>
                    <a:pt x="28" y="935"/>
                    <a:pt x="304" y="1185"/>
                  </a:cubicBezTo>
                  <a:cubicBezTo>
                    <a:pt x="435" y="1295"/>
                    <a:pt x="593" y="1349"/>
                    <a:pt x="750" y="1349"/>
                  </a:cubicBezTo>
                  <a:cubicBezTo>
                    <a:pt x="937" y="1349"/>
                    <a:pt x="1123" y="1273"/>
                    <a:pt x="1259" y="1123"/>
                  </a:cubicBezTo>
                  <a:cubicBezTo>
                    <a:pt x="1509" y="846"/>
                    <a:pt x="1482" y="418"/>
                    <a:pt x="1196" y="168"/>
                  </a:cubicBezTo>
                  <a:cubicBezTo>
                    <a:pt x="1069" y="57"/>
                    <a:pt x="908" y="1"/>
                    <a:pt x="74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73"/>
            <p:cNvSpPr/>
            <p:nvPr/>
          </p:nvSpPr>
          <p:spPr>
            <a:xfrm>
              <a:off x="7767215" y="1019923"/>
              <a:ext cx="59493" cy="53411"/>
            </a:xfrm>
            <a:custGeom>
              <a:rect b="b" l="l" r="r" t="t"/>
              <a:pathLst>
                <a:path extrusionOk="0" h="1010" w="1125">
                  <a:moveTo>
                    <a:pt x="561" y="1"/>
                  </a:moveTo>
                  <a:cubicBezTo>
                    <a:pt x="423" y="1"/>
                    <a:pt x="288" y="57"/>
                    <a:pt x="188" y="167"/>
                  </a:cubicBezTo>
                  <a:cubicBezTo>
                    <a:pt x="0" y="381"/>
                    <a:pt x="18" y="702"/>
                    <a:pt x="232" y="880"/>
                  </a:cubicBezTo>
                  <a:cubicBezTo>
                    <a:pt x="327" y="967"/>
                    <a:pt x="446" y="1010"/>
                    <a:pt x="566" y="1010"/>
                  </a:cubicBezTo>
                  <a:cubicBezTo>
                    <a:pt x="705" y="1010"/>
                    <a:pt x="845" y="951"/>
                    <a:pt x="946" y="836"/>
                  </a:cubicBezTo>
                  <a:cubicBezTo>
                    <a:pt x="1124" y="631"/>
                    <a:pt x="1106" y="309"/>
                    <a:pt x="901" y="131"/>
                  </a:cubicBezTo>
                  <a:cubicBezTo>
                    <a:pt x="801" y="44"/>
                    <a:pt x="680" y="1"/>
                    <a:pt x="56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73"/>
            <p:cNvSpPr/>
            <p:nvPr/>
          </p:nvSpPr>
          <p:spPr>
            <a:xfrm>
              <a:off x="7770970" y="1023361"/>
              <a:ext cx="51931" cy="46589"/>
            </a:xfrm>
            <a:custGeom>
              <a:rect b="b" l="l" r="r" t="t"/>
              <a:pathLst>
                <a:path extrusionOk="0" h="881" w="982">
                  <a:moveTo>
                    <a:pt x="494" y="1"/>
                  </a:moveTo>
                  <a:cubicBezTo>
                    <a:pt x="371" y="1"/>
                    <a:pt x="248" y="50"/>
                    <a:pt x="161" y="146"/>
                  </a:cubicBezTo>
                  <a:cubicBezTo>
                    <a:pt x="1" y="334"/>
                    <a:pt x="18" y="610"/>
                    <a:pt x="206" y="771"/>
                  </a:cubicBezTo>
                  <a:cubicBezTo>
                    <a:pt x="288" y="845"/>
                    <a:pt x="391" y="881"/>
                    <a:pt x="494" y="881"/>
                  </a:cubicBezTo>
                  <a:cubicBezTo>
                    <a:pt x="614" y="881"/>
                    <a:pt x="735" y="831"/>
                    <a:pt x="821" y="735"/>
                  </a:cubicBezTo>
                  <a:cubicBezTo>
                    <a:pt x="982" y="548"/>
                    <a:pt x="964" y="271"/>
                    <a:pt x="786" y="111"/>
                  </a:cubicBezTo>
                  <a:cubicBezTo>
                    <a:pt x="703" y="37"/>
                    <a:pt x="599" y="1"/>
                    <a:pt x="49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73"/>
            <p:cNvSpPr/>
            <p:nvPr/>
          </p:nvSpPr>
          <p:spPr>
            <a:xfrm>
              <a:off x="7778532" y="1030077"/>
              <a:ext cx="36859" cy="32999"/>
            </a:xfrm>
            <a:custGeom>
              <a:rect b="b" l="l" r="r" t="t"/>
              <a:pathLst>
                <a:path extrusionOk="0" h="624" w="697">
                  <a:moveTo>
                    <a:pt x="348" y="1"/>
                  </a:moveTo>
                  <a:cubicBezTo>
                    <a:pt x="264" y="1"/>
                    <a:pt x="178" y="37"/>
                    <a:pt x="116" y="108"/>
                  </a:cubicBezTo>
                  <a:cubicBezTo>
                    <a:pt x="0" y="233"/>
                    <a:pt x="18" y="430"/>
                    <a:pt x="143" y="546"/>
                  </a:cubicBezTo>
                  <a:cubicBezTo>
                    <a:pt x="204" y="598"/>
                    <a:pt x="277" y="623"/>
                    <a:pt x="350" y="623"/>
                  </a:cubicBezTo>
                  <a:cubicBezTo>
                    <a:pt x="437" y="623"/>
                    <a:pt x="522" y="587"/>
                    <a:pt x="580" y="519"/>
                  </a:cubicBezTo>
                  <a:cubicBezTo>
                    <a:pt x="696" y="394"/>
                    <a:pt x="687" y="198"/>
                    <a:pt x="553" y="82"/>
                  </a:cubicBezTo>
                  <a:cubicBezTo>
                    <a:pt x="495" y="28"/>
                    <a:pt x="422"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73"/>
            <p:cNvSpPr/>
            <p:nvPr/>
          </p:nvSpPr>
          <p:spPr>
            <a:xfrm>
              <a:off x="7782762" y="1033673"/>
              <a:ext cx="28821" cy="25701"/>
            </a:xfrm>
            <a:custGeom>
              <a:rect b="b" l="l" r="r" t="t"/>
              <a:pathLst>
                <a:path extrusionOk="0" h="486" w="545">
                  <a:moveTo>
                    <a:pt x="278" y="0"/>
                  </a:moveTo>
                  <a:cubicBezTo>
                    <a:pt x="209" y="0"/>
                    <a:pt x="140" y="30"/>
                    <a:pt x="90" y="85"/>
                  </a:cubicBezTo>
                  <a:cubicBezTo>
                    <a:pt x="1" y="183"/>
                    <a:pt x="10" y="335"/>
                    <a:pt x="108" y="424"/>
                  </a:cubicBezTo>
                  <a:cubicBezTo>
                    <a:pt x="157" y="466"/>
                    <a:pt x="217" y="486"/>
                    <a:pt x="275" y="486"/>
                  </a:cubicBezTo>
                  <a:cubicBezTo>
                    <a:pt x="342" y="486"/>
                    <a:pt x="408" y="459"/>
                    <a:pt x="456" y="406"/>
                  </a:cubicBezTo>
                  <a:cubicBezTo>
                    <a:pt x="545" y="308"/>
                    <a:pt x="536" y="148"/>
                    <a:pt x="429" y="58"/>
                  </a:cubicBezTo>
                  <a:cubicBezTo>
                    <a:pt x="386" y="19"/>
                    <a:pt x="332" y="0"/>
                    <a:pt x="27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73"/>
            <p:cNvSpPr/>
            <p:nvPr/>
          </p:nvSpPr>
          <p:spPr>
            <a:xfrm>
              <a:off x="7787945" y="1038273"/>
              <a:ext cx="18456" cy="16817"/>
            </a:xfrm>
            <a:custGeom>
              <a:rect b="b" l="l" r="r" t="t"/>
              <a:pathLst>
                <a:path extrusionOk="0" h="318" w="349">
                  <a:moveTo>
                    <a:pt x="174" y="0"/>
                  </a:moveTo>
                  <a:cubicBezTo>
                    <a:pt x="131" y="0"/>
                    <a:pt x="88" y="18"/>
                    <a:pt x="54" y="52"/>
                  </a:cubicBezTo>
                  <a:cubicBezTo>
                    <a:pt x="1" y="123"/>
                    <a:pt x="1" y="221"/>
                    <a:pt x="72" y="275"/>
                  </a:cubicBezTo>
                  <a:cubicBezTo>
                    <a:pt x="101" y="304"/>
                    <a:pt x="138" y="317"/>
                    <a:pt x="174" y="317"/>
                  </a:cubicBezTo>
                  <a:cubicBezTo>
                    <a:pt x="216" y="317"/>
                    <a:pt x="258" y="299"/>
                    <a:pt x="286" y="266"/>
                  </a:cubicBezTo>
                  <a:cubicBezTo>
                    <a:pt x="349" y="194"/>
                    <a:pt x="340" y="96"/>
                    <a:pt x="277" y="43"/>
                  </a:cubicBezTo>
                  <a:cubicBezTo>
                    <a:pt x="248" y="14"/>
                    <a:pt x="212" y="0"/>
                    <a:pt x="17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73"/>
            <p:cNvSpPr/>
            <p:nvPr/>
          </p:nvSpPr>
          <p:spPr>
            <a:xfrm>
              <a:off x="7934215" y="1094487"/>
              <a:ext cx="87309" cy="78478"/>
            </a:xfrm>
            <a:custGeom>
              <a:rect b="b" l="l" r="r" t="t"/>
              <a:pathLst>
                <a:path extrusionOk="0" h="1484" w="1651">
                  <a:moveTo>
                    <a:pt x="825" y="1"/>
                  </a:moveTo>
                  <a:cubicBezTo>
                    <a:pt x="618" y="1"/>
                    <a:pt x="413" y="86"/>
                    <a:pt x="268" y="255"/>
                  </a:cubicBezTo>
                  <a:cubicBezTo>
                    <a:pt x="0" y="559"/>
                    <a:pt x="27" y="1023"/>
                    <a:pt x="330" y="1299"/>
                  </a:cubicBezTo>
                  <a:cubicBezTo>
                    <a:pt x="474" y="1423"/>
                    <a:pt x="650" y="1483"/>
                    <a:pt x="825" y="1483"/>
                  </a:cubicBezTo>
                  <a:cubicBezTo>
                    <a:pt x="1029" y="1483"/>
                    <a:pt x="1230" y="1400"/>
                    <a:pt x="1374" y="1237"/>
                  </a:cubicBezTo>
                  <a:cubicBezTo>
                    <a:pt x="1651" y="924"/>
                    <a:pt x="1615" y="461"/>
                    <a:pt x="1312" y="184"/>
                  </a:cubicBezTo>
                  <a:cubicBezTo>
                    <a:pt x="1173" y="62"/>
                    <a:pt x="998" y="1"/>
                    <a:pt x="8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73"/>
            <p:cNvSpPr/>
            <p:nvPr/>
          </p:nvSpPr>
          <p:spPr>
            <a:xfrm>
              <a:off x="7937970" y="1097977"/>
              <a:ext cx="79800" cy="71497"/>
            </a:xfrm>
            <a:custGeom>
              <a:rect b="b" l="l" r="r" t="t"/>
              <a:pathLst>
                <a:path extrusionOk="0" h="1352" w="1509">
                  <a:moveTo>
                    <a:pt x="753" y="1"/>
                  </a:moveTo>
                  <a:cubicBezTo>
                    <a:pt x="566" y="1"/>
                    <a:pt x="381" y="79"/>
                    <a:pt x="250" y="234"/>
                  </a:cubicBezTo>
                  <a:cubicBezTo>
                    <a:pt x="1" y="511"/>
                    <a:pt x="27" y="939"/>
                    <a:pt x="304" y="1180"/>
                  </a:cubicBezTo>
                  <a:cubicBezTo>
                    <a:pt x="432" y="1295"/>
                    <a:pt x="592" y="1351"/>
                    <a:pt x="752" y="1351"/>
                  </a:cubicBezTo>
                  <a:cubicBezTo>
                    <a:pt x="938" y="1351"/>
                    <a:pt x="1124" y="1275"/>
                    <a:pt x="1258" y="1126"/>
                  </a:cubicBezTo>
                  <a:cubicBezTo>
                    <a:pt x="1508" y="841"/>
                    <a:pt x="1482" y="421"/>
                    <a:pt x="1196" y="172"/>
                  </a:cubicBezTo>
                  <a:cubicBezTo>
                    <a:pt x="1069" y="57"/>
                    <a:pt x="911" y="1"/>
                    <a:pt x="75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73"/>
            <p:cNvSpPr/>
            <p:nvPr/>
          </p:nvSpPr>
          <p:spPr>
            <a:xfrm>
              <a:off x="7947859" y="1107126"/>
              <a:ext cx="59493" cy="53306"/>
            </a:xfrm>
            <a:custGeom>
              <a:rect b="b" l="l" r="r" t="t"/>
              <a:pathLst>
                <a:path extrusionOk="0" h="1008" w="1125">
                  <a:moveTo>
                    <a:pt x="566" y="1"/>
                  </a:moveTo>
                  <a:cubicBezTo>
                    <a:pt x="427" y="1"/>
                    <a:pt x="290" y="57"/>
                    <a:pt x="188" y="168"/>
                  </a:cubicBezTo>
                  <a:cubicBezTo>
                    <a:pt x="1" y="382"/>
                    <a:pt x="19" y="694"/>
                    <a:pt x="233" y="882"/>
                  </a:cubicBezTo>
                  <a:cubicBezTo>
                    <a:pt x="326" y="967"/>
                    <a:pt x="443" y="1008"/>
                    <a:pt x="561" y="1008"/>
                  </a:cubicBezTo>
                  <a:cubicBezTo>
                    <a:pt x="703" y="1008"/>
                    <a:pt x="844" y="949"/>
                    <a:pt x="947" y="837"/>
                  </a:cubicBezTo>
                  <a:cubicBezTo>
                    <a:pt x="1125" y="632"/>
                    <a:pt x="1107" y="311"/>
                    <a:pt x="902" y="123"/>
                  </a:cubicBezTo>
                  <a:cubicBezTo>
                    <a:pt x="804" y="42"/>
                    <a:pt x="685" y="1"/>
                    <a:pt x="5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73"/>
            <p:cNvSpPr/>
            <p:nvPr/>
          </p:nvSpPr>
          <p:spPr>
            <a:xfrm>
              <a:off x="7951666" y="1110616"/>
              <a:ext cx="51931" cy="46589"/>
            </a:xfrm>
            <a:custGeom>
              <a:rect b="b" l="l" r="r" t="t"/>
              <a:pathLst>
                <a:path extrusionOk="0" h="881" w="982">
                  <a:moveTo>
                    <a:pt x="490" y="1"/>
                  </a:moveTo>
                  <a:cubicBezTo>
                    <a:pt x="368" y="1"/>
                    <a:pt x="248" y="50"/>
                    <a:pt x="161" y="147"/>
                  </a:cubicBezTo>
                  <a:cubicBezTo>
                    <a:pt x="0" y="325"/>
                    <a:pt x="18" y="611"/>
                    <a:pt x="206" y="771"/>
                  </a:cubicBezTo>
                  <a:cubicBezTo>
                    <a:pt x="287" y="844"/>
                    <a:pt x="388" y="880"/>
                    <a:pt x="490" y="880"/>
                  </a:cubicBezTo>
                  <a:cubicBezTo>
                    <a:pt x="612" y="880"/>
                    <a:pt x="734" y="829"/>
                    <a:pt x="821" y="727"/>
                  </a:cubicBezTo>
                  <a:cubicBezTo>
                    <a:pt x="982" y="548"/>
                    <a:pt x="964" y="272"/>
                    <a:pt x="785" y="111"/>
                  </a:cubicBezTo>
                  <a:cubicBezTo>
                    <a:pt x="699" y="37"/>
                    <a:pt x="594" y="1"/>
                    <a:pt x="49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73"/>
            <p:cNvSpPr/>
            <p:nvPr/>
          </p:nvSpPr>
          <p:spPr>
            <a:xfrm>
              <a:off x="7959228" y="1117385"/>
              <a:ext cx="36806" cy="32787"/>
            </a:xfrm>
            <a:custGeom>
              <a:rect b="b" l="l" r="r" t="t"/>
              <a:pathLst>
                <a:path extrusionOk="0" h="620" w="696">
                  <a:moveTo>
                    <a:pt x="348" y="0"/>
                  </a:moveTo>
                  <a:cubicBezTo>
                    <a:pt x="263" y="0"/>
                    <a:pt x="178" y="36"/>
                    <a:pt x="116" y="108"/>
                  </a:cubicBezTo>
                  <a:cubicBezTo>
                    <a:pt x="0" y="233"/>
                    <a:pt x="18" y="429"/>
                    <a:pt x="143" y="545"/>
                  </a:cubicBezTo>
                  <a:cubicBezTo>
                    <a:pt x="205" y="594"/>
                    <a:pt x="280" y="619"/>
                    <a:pt x="353" y="619"/>
                  </a:cubicBezTo>
                  <a:cubicBezTo>
                    <a:pt x="439" y="619"/>
                    <a:pt x="522" y="585"/>
                    <a:pt x="580" y="518"/>
                  </a:cubicBezTo>
                  <a:cubicBezTo>
                    <a:pt x="696" y="384"/>
                    <a:pt x="687" y="188"/>
                    <a:pt x="553" y="81"/>
                  </a:cubicBezTo>
                  <a:cubicBezTo>
                    <a:pt x="495" y="27"/>
                    <a:pt x="422"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73"/>
            <p:cNvSpPr/>
            <p:nvPr/>
          </p:nvSpPr>
          <p:spPr>
            <a:xfrm>
              <a:off x="7963459" y="1120769"/>
              <a:ext cx="28821" cy="25912"/>
            </a:xfrm>
            <a:custGeom>
              <a:rect b="b" l="l" r="r" t="t"/>
              <a:pathLst>
                <a:path extrusionOk="0" h="490" w="545">
                  <a:moveTo>
                    <a:pt x="272" y="1"/>
                  </a:moveTo>
                  <a:cubicBezTo>
                    <a:pt x="205" y="1"/>
                    <a:pt x="138" y="30"/>
                    <a:pt x="90" y="88"/>
                  </a:cubicBezTo>
                  <a:cubicBezTo>
                    <a:pt x="0" y="187"/>
                    <a:pt x="9" y="338"/>
                    <a:pt x="107" y="427"/>
                  </a:cubicBezTo>
                  <a:cubicBezTo>
                    <a:pt x="153" y="469"/>
                    <a:pt x="212" y="489"/>
                    <a:pt x="271" y="489"/>
                  </a:cubicBezTo>
                  <a:cubicBezTo>
                    <a:pt x="339" y="489"/>
                    <a:pt x="408" y="462"/>
                    <a:pt x="455" y="410"/>
                  </a:cubicBezTo>
                  <a:cubicBezTo>
                    <a:pt x="545" y="303"/>
                    <a:pt x="536" y="151"/>
                    <a:pt x="429" y="62"/>
                  </a:cubicBezTo>
                  <a:cubicBezTo>
                    <a:pt x="384" y="21"/>
                    <a:pt x="328" y="1"/>
                    <a:pt x="27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73"/>
            <p:cNvSpPr/>
            <p:nvPr/>
          </p:nvSpPr>
          <p:spPr>
            <a:xfrm>
              <a:off x="7968641" y="1125475"/>
              <a:ext cx="18456" cy="16658"/>
            </a:xfrm>
            <a:custGeom>
              <a:rect b="b" l="l" r="r" t="t"/>
              <a:pathLst>
                <a:path extrusionOk="0" h="315" w="349">
                  <a:moveTo>
                    <a:pt x="176" y="0"/>
                  </a:moveTo>
                  <a:cubicBezTo>
                    <a:pt x="130" y="0"/>
                    <a:pt x="84" y="18"/>
                    <a:pt x="54" y="53"/>
                  </a:cubicBezTo>
                  <a:cubicBezTo>
                    <a:pt x="0" y="115"/>
                    <a:pt x="0" y="214"/>
                    <a:pt x="72" y="276"/>
                  </a:cubicBezTo>
                  <a:cubicBezTo>
                    <a:pt x="101" y="301"/>
                    <a:pt x="138" y="314"/>
                    <a:pt x="174" y="314"/>
                  </a:cubicBezTo>
                  <a:cubicBezTo>
                    <a:pt x="216" y="314"/>
                    <a:pt x="257" y="296"/>
                    <a:pt x="286" y="258"/>
                  </a:cubicBezTo>
                  <a:cubicBezTo>
                    <a:pt x="348" y="196"/>
                    <a:pt x="339" y="98"/>
                    <a:pt x="277" y="35"/>
                  </a:cubicBezTo>
                  <a:cubicBezTo>
                    <a:pt x="249" y="11"/>
                    <a:pt x="213"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73"/>
            <p:cNvSpPr/>
            <p:nvPr/>
          </p:nvSpPr>
          <p:spPr>
            <a:xfrm>
              <a:off x="7882761" y="1166617"/>
              <a:ext cx="63776" cy="57113"/>
            </a:xfrm>
            <a:custGeom>
              <a:rect b="b" l="l" r="r" t="t"/>
              <a:pathLst>
                <a:path extrusionOk="0" h="1080" w="1206">
                  <a:moveTo>
                    <a:pt x="600" y="1"/>
                  </a:moveTo>
                  <a:cubicBezTo>
                    <a:pt x="452" y="1"/>
                    <a:pt x="303" y="64"/>
                    <a:pt x="197" y="185"/>
                  </a:cubicBezTo>
                  <a:cubicBezTo>
                    <a:pt x="1" y="408"/>
                    <a:pt x="19" y="747"/>
                    <a:pt x="242" y="943"/>
                  </a:cubicBezTo>
                  <a:cubicBezTo>
                    <a:pt x="345" y="1034"/>
                    <a:pt x="475" y="1079"/>
                    <a:pt x="604" y="1079"/>
                  </a:cubicBezTo>
                  <a:cubicBezTo>
                    <a:pt x="754" y="1079"/>
                    <a:pt x="904" y="1018"/>
                    <a:pt x="1009" y="899"/>
                  </a:cubicBezTo>
                  <a:cubicBezTo>
                    <a:pt x="1205" y="676"/>
                    <a:pt x="1178" y="337"/>
                    <a:pt x="955" y="140"/>
                  </a:cubicBezTo>
                  <a:cubicBezTo>
                    <a:pt x="853" y="46"/>
                    <a:pt x="727" y="1"/>
                    <a:pt x="6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73"/>
            <p:cNvSpPr/>
            <p:nvPr/>
          </p:nvSpPr>
          <p:spPr>
            <a:xfrm>
              <a:off x="7885617" y="1168944"/>
              <a:ext cx="58065" cy="52195"/>
            </a:xfrm>
            <a:custGeom>
              <a:rect b="b" l="l" r="r" t="t"/>
              <a:pathLst>
                <a:path extrusionOk="0" h="987" w="1098">
                  <a:moveTo>
                    <a:pt x="547" y="1"/>
                  </a:moveTo>
                  <a:cubicBezTo>
                    <a:pt x="411" y="1"/>
                    <a:pt x="275" y="57"/>
                    <a:pt x="179" y="168"/>
                  </a:cubicBezTo>
                  <a:cubicBezTo>
                    <a:pt x="0" y="373"/>
                    <a:pt x="18" y="685"/>
                    <a:pt x="223" y="864"/>
                  </a:cubicBezTo>
                  <a:cubicBezTo>
                    <a:pt x="318" y="946"/>
                    <a:pt x="434" y="986"/>
                    <a:pt x="551" y="986"/>
                  </a:cubicBezTo>
                  <a:cubicBezTo>
                    <a:pt x="687" y="986"/>
                    <a:pt x="823" y="930"/>
                    <a:pt x="919" y="819"/>
                  </a:cubicBezTo>
                  <a:cubicBezTo>
                    <a:pt x="1098" y="623"/>
                    <a:pt x="1080" y="310"/>
                    <a:pt x="875" y="123"/>
                  </a:cubicBezTo>
                  <a:cubicBezTo>
                    <a:pt x="780" y="41"/>
                    <a:pt x="664" y="1"/>
                    <a:pt x="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73"/>
            <p:cNvSpPr/>
            <p:nvPr/>
          </p:nvSpPr>
          <p:spPr>
            <a:xfrm>
              <a:off x="7892703" y="1175872"/>
              <a:ext cx="43417" cy="38816"/>
            </a:xfrm>
            <a:custGeom>
              <a:rect b="b" l="l" r="r" t="t"/>
              <a:pathLst>
                <a:path extrusionOk="0" h="734" w="821">
                  <a:moveTo>
                    <a:pt x="420" y="0"/>
                  </a:moveTo>
                  <a:cubicBezTo>
                    <a:pt x="317" y="0"/>
                    <a:pt x="212" y="43"/>
                    <a:pt x="134" y="126"/>
                  </a:cubicBezTo>
                  <a:cubicBezTo>
                    <a:pt x="0" y="278"/>
                    <a:pt x="18" y="510"/>
                    <a:pt x="170" y="643"/>
                  </a:cubicBezTo>
                  <a:cubicBezTo>
                    <a:pt x="238" y="704"/>
                    <a:pt x="324" y="733"/>
                    <a:pt x="409" y="733"/>
                  </a:cubicBezTo>
                  <a:cubicBezTo>
                    <a:pt x="511" y="733"/>
                    <a:pt x="614" y="691"/>
                    <a:pt x="687" y="608"/>
                  </a:cubicBezTo>
                  <a:cubicBezTo>
                    <a:pt x="821" y="456"/>
                    <a:pt x="812" y="224"/>
                    <a:pt x="660" y="90"/>
                  </a:cubicBezTo>
                  <a:cubicBezTo>
                    <a:pt x="592" y="30"/>
                    <a:pt x="506" y="0"/>
                    <a:pt x="42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73"/>
            <p:cNvSpPr/>
            <p:nvPr/>
          </p:nvSpPr>
          <p:spPr>
            <a:xfrm>
              <a:off x="7895506" y="1178251"/>
              <a:ext cx="37811" cy="34056"/>
            </a:xfrm>
            <a:custGeom>
              <a:rect b="b" l="l" r="r" t="t"/>
              <a:pathLst>
                <a:path extrusionOk="0" h="644" w="715">
                  <a:moveTo>
                    <a:pt x="358" y="0"/>
                  </a:moveTo>
                  <a:cubicBezTo>
                    <a:pt x="271" y="0"/>
                    <a:pt x="184" y="36"/>
                    <a:pt x="117" y="108"/>
                  </a:cubicBezTo>
                  <a:cubicBezTo>
                    <a:pt x="1" y="242"/>
                    <a:pt x="19" y="447"/>
                    <a:pt x="152" y="563"/>
                  </a:cubicBezTo>
                  <a:cubicBezTo>
                    <a:pt x="210" y="617"/>
                    <a:pt x="286" y="643"/>
                    <a:pt x="361" y="643"/>
                  </a:cubicBezTo>
                  <a:cubicBezTo>
                    <a:pt x="449" y="643"/>
                    <a:pt x="536" y="608"/>
                    <a:pt x="598" y="536"/>
                  </a:cubicBezTo>
                  <a:cubicBezTo>
                    <a:pt x="714" y="402"/>
                    <a:pt x="705" y="197"/>
                    <a:pt x="572" y="81"/>
                  </a:cubicBezTo>
                  <a:cubicBezTo>
                    <a:pt x="510" y="27"/>
                    <a:pt x="434" y="0"/>
                    <a:pt x="35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73"/>
            <p:cNvSpPr/>
            <p:nvPr/>
          </p:nvSpPr>
          <p:spPr>
            <a:xfrm>
              <a:off x="7901164" y="1183381"/>
              <a:ext cx="26970" cy="23797"/>
            </a:xfrm>
            <a:custGeom>
              <a:rect b="b" l="l" r="r" t="t"/>
              <a:pathLst>
                <a:path extrusionOk="0" h="450" w="510">
                  <a:moveTo>
                    <a:pt x="255" y="0"/>
                  </a:moveTo>
                  <a:cubicBezTo>
                    <a:pt x="193" y="0"/>
                    <a:pt x="129" y="25"/>
                    <a:pt x="81" y="73"/>
                  </a:cubicBezTo>
                  <a:cubicBezTo>
                    <a:pt x="1" y="171"/>
                    <a:pt x="10" y="314"/>
                    <a:pt x="108" y="394"/>
                  </a:cubicBezTo>
                  <a:cubicBezTo>
                    <a:pt x="149" y="431"/>
                    <a:pt x="201" y="449"/>
                    <a:pt x="254" y="449"/>
                  </a:cubicBezTo>
                  <a:cubicBezTo>
                    <a:pt x="315" y="449"/>
                    <a:pt x="377" y="425"/>
                    <a:pt x="420" y="376"/>
                  </a:cubicBezTo>
                  <a:cubicBezTo>
                    <a:pt x="509" y="278"/>
                    <a:pt x="500" y="136"/>
                    <a:pt x="402" y="55"/>
                  </a:cubicBezTo>
                  <a:cubicBezTo>
                    <a:pt x="361" y="18"/>
                    <a:pt x="309" y="0"/>
                    <a:pt x="25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73"/>
            <p:cNvSpPr/>
            <p:nvPr/>
          </p:nvSpPr>
          <p:spPr>
            <a:xfrm>
              <a:off x="7904020" y="1185814"/>
              <a:ext cx="21259" cy="18773"/>
            </a:xfrm>
            <a:custGeom>
              <a:rect b="b" l="l" r="r" t="t"/>
              <a:pathLst>
                <a:path extrusionOk="0" h="355" w="402">
                  <a:moveTo>
                    <a:pt x="197" y="0"/>
                  </a:moveTo>
                  <a:cubicBezTo>
                    <a:pt x="149" y="0"/>
                    <a:pt x="101" y="20"/>
                    <a:pt x="63" y="63"/>
                  </a:cubicBezTo>
                  <a:cubicBezTo>
                    <a:pt x="0" y="134"/>
                    <a:pt x="9" y="250"/>
                    <a:pt x="81" y="313"/>
                  </a:cubicBezTo>
                  <a:cubicBezTo>
                    <a:pt x="113" y="341"/>
                    <a:pt x="154" y="354"/>
                    <a:pt x="195" y="354"/>
                  </a:cubicBezTo>
                  <a:cubicBezTo>
                    <a:pt x="246" y="354"/>
                    <a:pt x="296" y="334"/>
                    <a:pt x="330" y="295"/>
                  </a:cubicBezTo>
                  <a:cubicBezTo>
                    <a:pt x="402" y="223"/>
                    <a:pt x="393" y="107"/>
                    <a:pt x="321" y="45"/>
                  </a:cubicBezTo>
                  <a:cubicBezTo>
                    <a:pt x="284" y="16"/>
                    <a:pt x="240" y="0"/>
                    <a:pt x="19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73"/>
            <p:cNvSpPr/>
            <p:nvPr/>
          </p:nvSpPr>
          <p:spPr>
            <a:xfrm>
              <a:off x="7907774" y="1189145"/>
              <a:ext cx="13749" cy="12163"/>
            </a:xfrm>
            <a:custGeom>
              <a:rect b="b" l="l" r="r" t="t"/>
              <a:pathLst>
                <a:path extrusionOk="0" h="230" w="260">
                  <a:moveTo>
                    <a:pt x="127" y="1"/>
                  </a:moveTo>
                  <a:cubicBezTo>
                    <a:pt x="95" y="1"/>
                    <a:pt x="64" y="12"/>
                    <a:pt x="45" y="36"/>
                  </a:cubicBezTo>
                  <a:cubicBezTo>
                    <a:pt x="1" y="89"/>
                    <a:pt x="10" y="160"/>
                    <a:pt x="54" y="205"/>
                  </a:cubicBezTo>
                  <a:cubicBezTo>
                    <a:pt x="74" y="221"/>
                    <a:pt x="100" y="230"/>
                    <a:pt x="126" y="230"/>
                  </a:cubicBezTo>
                  <a:cubicBezTo>
                    <a:pt x="158" y="230"/>
                    <a:pt x="190" y="217"/>
                    <a:pt x="215" y="187"/>
                  </a:cubicBezTo>
                  <a:cubicBezTo>
                    <a:pt x="259" y="143"/>
                    <a:pt x="250" y="71"/>
                    <a:pt x="206" y="27"/>
                  </a:cubicBezTo>
                  <a:cubicBezTo>
                    <a:pt x="185" y="10"/>
                    <a:pt x="156" y="1"/>
                    <a:pt x="1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73"/>
            <p:cNvSpPr/>
            <p:nvPr/>
          </p:nvSpPr>
          <p:spPr>
            <a:xfrm>
              <a:off x="7603969" y="987824"/>
              <a:ext cx="63723" cy="57060"/>
            </a:xfrm>
            <a:custGeom>
              <a:rect b="b" l="l" r="r" t="t"/>
              <a:pathLst>
                <a:path extrusionOk="0" h="1079" w="1205">
                  <a:moveTo>
                    <a:pt x="600" y="1"/>
                  </a:moveTo>
                  <a:cubicBezTo>
                    <a:pt x="451" y="1"/>
                    <a:pt x="303" y="64"/>
                    <a:pt x="197" y="185"/>
                  </a:cubicBezTo>
                  <a:cubicBezTo>
                    <a:pt x="1" y="408"/>
                    <a:pt x="18" y="747"/>
                    <a:pt x="241" y="943"/>
                  </a:cubicBezTo>
                  <a:cubicBezTo>
                    <a:pt x="345" y="1034"/>
                    <a:pt x="473" y="1079"/>
                    <a:pt x="601" y="1079"/>
                  </a:cubicBezTo>
                  <a:cubicBezTo>
                    <a:pt x="750" y="1079"/>
                    <a:pt x="898" y="1018"/>
                    <a:pt x="1009" y="899"/>
                  </a:cubicBezTo>
                  <a:cubicBezTo>
                    <a:pt x="1205" y="676"/>
                    <a:pt x="1178" y="337"/>
                    <a:pt x="955" y="140"/>
                  </a:cubicBezTo>
                  <a:cubicBezTo>
                    <a:pt x="853" y="46"/>
                    <a:pt x="726" y="1"/>
                    <a:pt x="6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73"/>
            <p:cNvSpPr/>
            <p:nvPr/>
          </p:nvSpPr>
          <p:spPr>
            <a:xfrm>
              <a:off x="7606825" y="990151"/>
              <a:ext cx="58065" cy="52142"/>
            </a:xfrm>
            <a:custGeom>
              <a:rect b="b" l="l" r="r" t="t"/>
              <a:pathLst>
                <a:path extrusionOk="0" h="986" w="1098">
                  <a:moveTo>
                    <a:pt x="547" y="1"/>
                  </a:moveTo>
                  <a:cubicBezTo>
                    <a:pt x="411" y="1"/>
                    <a:pt x="275" y="57"/>
                    <a:pt x="178" y="168"/>
                  </a:cubicBezTo>
                  <a:cubicBezTo>
                    <a:pt x="0" y="373"/>
                    <a:pt x="18" y="685"/>
                    <a:pt x="223" y="863"/>
                  </a:cubicBezTo>
                  <a:cubicBezTo>
                    <a:pt x="313" y="945"/>
                    <a:pt x="428" y="986"/>
                    <a:pt x="544" y="986"/>
                  </a:cubicBezTo>
                  <a:cubicBezTo>
                    <a:pt x="680" y="986"/>
                    <a:pt x="818" y="930"/>
                    <a:pt x="919" y="819"/>
                  </a:cubicBezTo>
                  <a:cubicBezTo>
                    <a:pt x="1097" y="623"/>
                    <a:pt x="1079" y="310"/>
                    <a:pt x="874" y="123"/>
                  </a:cubicBezTo>
                  <a:cubicBezTo>
                    <a:pt x="780" y="41"/>
                    <a:pt x="663" y="1"/>
                    <a:pt x="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73"/>
            <p:cNvSpPr/>
            <p:nvPr/>
          </p:nvSpPr>
          <p:spPr>
            <a:xfrm>
              <a:off x="7613858" y="997079"/>
              <a:ext cx="43469" cy="38816"/>
            </a:xfrm>
            <a:custGeom>
              <a:rect b="b" l="l" r="r" t="t"/>
              <a:pathLst>
                <a:path extrusionOk="0" h="734" w="822">
                  <a:moveTo>
                    <a:pt x="413" y="0"/>
                  </a:moveTo>
                  <a:cubicBezTo>
                    <a:pt x="310" y="0"/>
                    <a:pt x="208" y="43"/>
                    <a:pt x="135" y="126"/>
                  </a:cubicBezTo>
                  <a:cubicBezTo>
                    <a:pt x="1" y="278"/>
                    <a:pt x="19" y="509"/>
                    <a:pt x="170" y="643"/>
                  </a:cubicBezTo>
                  <a:cubicBezTo>
                    <a:pt x="239" y="704"/>
                    <a:pt x="324" y="733"/>
                    <a:pt x="409" y="733"/>
                  </a:cubicBezTo>
                  <a:cubicBezTo>
                    <a:pt x="512" y="733"/>
                    <a:pt x="615" y="691"/>
                    <a:pt x="688" y="608"/>
                  </a:cubicBezTo>
                  <a:cubicBezTo>
                    <a:pt x="822" y="456"/>
                    <a:pt x="813" y="224"/>
                    <a:pt x="652" y="90"/>
                  </a:cubicBezTo>
                  <a:cubicBezTo>
                    <a:pt x="583" y="30"/>
                    <a:pt x="498" y="0"/>
                    <a:pt x="41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73"/>
            <p:cNvSpPr/>
            <p:nvPr/>
          </p:nvSpPr>
          <p:spPr>
            <a:xfrm>
              <a:off x="7616714" y="999458"/>
              <a:ext cx="37811" cy="34056"/>
            </a:xfrm>
            <a:custGeom>
              <a:rect b="b" l="l" r="r" t="t"/>
              <a:pathLst>
                <a:path extrusionOk="0" h="644" w="715">
                  <a:moveTo>
                    <a:pt x="355" y="0"/>
                  </a:moveTo>
                  <a:cubicBezTo>
                    <a:pt x="266" y="0"/>
                    <a:pt x="178" y="36"/>
                    <a:pt x="116" y="108"/>
                  </a:cubicBezTo>
                  <a:cubicBezTo>
                    <a:pt x="0" y="241"/>
                    <a:pt x="18" y="447"/>
                    <a:pt x="143" y="563"/>
                  </a:cubicBezTo>
                  <a:cubicBezTo>
                    <a:pt x="205" y="616"/>
                    <a:pt x="283" y="643"/>
                    <a:pt x="360" y="643"/>
                  </a:cubicBezTo>
                  <a:cubicBezTo>
                    <a:pt x="448" y="643"/>
                    <a:pt x="536" y="608"/>
                    <a:pt x="598" y="536"/>
                  </a:cubicBezTo>
                  <a:cubicBezTo>
                    <a:pt x="714" y="402"/>
                    <a:pt x="705" y="197"/>
                    <a:pt x="571" y="81"/>
                  </a:cubicBezTo>
                  <a:cubicBezTo>
                    <a:pt x="509" y="27"/>
                    <a:pt x="432" y="0"/>
                    <a:pt x="35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73"/>
            <p:cNvSpPr/>
            <p:nvPr/>
          </p:nvSpPr>
          <p:spPr>
            <a:xfrm>
              <a:off x="7622372" y="1004588"/>
              <a:ext cx="26917" cy="23797"/>
            </a:xfrm>
            <a:custGeom>
              <a:rect b="b" l="l" r="r" t="t"/>
              <a:pathLst>
                <a:path extrusionOk="0" h="450" w="509">
                  <a:moveTo>
                    <a:pt x="248" y="0"/>
                  </a:moveTo>
                  <a:cubicBezTo>
                    <a:pt x="186" y="0"/>
                    <a:pt x="124" y="25"/>
                    <a:pt x="81" y="73"/>
                  </a:cubicBezTo>
                  <a:cubicBezTo>
                    <a:pt x="0" y="171"/>
                    <a:pt x="9" y="314"/>
                    <a:pt x="99" y="394"/>
                  </a:cubicBezTo>
                  <a:cubicBezTo>
                    <a:pt x="144" y="431"/>
                    <a:pt x="198" y="449"/>
                    <a:pt x="252" y="449"/>
                  </a:cubicBezTo>
                  <a:cubicBezTo>
                    <a:pt x="315" y="449"/>
                    <a:pt x="376" y="425"/>
                    <a:pt x="420" y="376"/>
                  </a:cubicBezTo>
                  <a:cubicBezTo>
                    <a:pt x="509" y="278"/>
                    <a:pt x="500" y="136"/>
                    <a:pt x="402" y="55"/>
                  </a:cubicBezTo>
                  <a:cubicBezTo>
                    <a:pt x="357" y="18"/>
                    <a:pt x="302" y="0"/>
                    <a:pt x="2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73"/>
            <p:cNvSpPr/>
            <p:nvPr/>
          </p:nvSpPr>
          <p:spPr>
            <a:xfrm>
              <a:off x="7625175" y="1007020"/>
              <a:ext cx="20836" cy="18773"/>
            </a:xfrm>
            <a:custGeom>
              <a:rect b="b" l="l" r="r" t="t"/>
              <a:pathLst>
                <a:path extrusionOk="0" h="355" w="394">
                  <a:moveTo>
                    <a:pt x="197" y="0"/>
                  </a:moveTo>
                  <a:cubicBezTo>
                    <a:pt x="149" y="0"/>
                    <a:pt x="101" y="20"/>
                    <a:pt x="63" y="63"/>
                  </a:cubicBezTo>
                  <a:cubicBezTo>
                    <a:pt x="1" y="134"/>
                    <a:pt x="10" y="250"/>
                    <a:pt x="81" y="313"/>
                  </a:cubicBezTo>
                  <a:cubicBezTo>
                    <a:pt x="113" y="341"/>
                    <a:pt x="155" y="354"/>
                    <a:pt x="196" y="354"/>
                  </a:cubicBezTo>
                  <a:cubicBezTo>
                    <a:pt x="246" y="354"/>
                    <a:pt x="297" y="334"/>
                    <a:pt x="331" y="295"/>
                  </a:cubicBezTo>
                  <a:cubicBezTo>
                    <a:pt x="393" y="223"/>
                    <a:pt x="393" y="107"/>
                    <a:pt x="313" y="45"/>
                  </a:cubicBezTo>
                  <a:cubicBezTo>
                    <a:pt x="280" y="16"/>
                    <a:pt x="238" y="0"/>
                    <a:pt x="19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73"/>
            <p:cNvSpPr/>
            <p:nvPr/>
          </p:nvSpPr>
          <p:spPr>
            <a:xfrm>
              <a:off x="7628982" y="1010352"/>
              <a:ext cx="13274" cy="12110"/>
            </a:xfrm>
            <a:custGeom>
              <a:rect b="b" l="l" r="r" t="t"/>
              <a:pathLst>
                <a:path extrusionOk="0" h="229" w="251">
                  <a:moveTo>
                    <a:pt x="123" y="1"/>
                  </a:moveTo>
                  <a:cubicBezTo>
                    <a:pt x="93" y="1"/>
                    <a:pt x="64" y="12"/>
                    <a:pt x="45" y="35"/>
                  </a:cubicBezTo>
                  <a:cubicBezTo>
                    <a:pt x="0" y="89"/>
                    <a:pt x="0" y="160"/>
                    <a:pt x="54" y="196"/>
                  </a:cubicBezTo>
                  <a:cubicBezTo>
                    <a:pt x="75" y="217"/>
                    <a:pt x="103" y="228"/>
                    <a:pt x="130" y="228"/>
                  </a:cubicBezTo>
                  <a:cubicBezTo>
                    <a:pt x="160" y="228"/>
                    <a:pt x="191" y="215"/>
                    <a:pt x="214" y="187"/>
                  </a:cubicBezTo>
                  <a:cubicBezTo>
                    <a:pt x="250" y="142"/>
                    <a:pt x="250" y="71"/>
                    <a:pt x="206" y="27"/>
                  </a:cubicBezTo>
                  <a:cubicBezTo>
                    <a:pt x="180" y="10"/>
                    <a:pt x="151" y="1"/>
                    <a:pt x="1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73"/>
            <p:cNvSpPr/>
            <p:nvPr/>
          </p:nvSpPr>
          <p:spPr>
            <a:xfrm>
              <a:off x="7826178" y="941288"/>
              <a:ext cx="69382" cy="62613"/>
            </a:xfrm>
            <a:custGeom>
              <a:rect b="b" l="l" r="r" t="t"/>
              <a:pathLst>
                <a:path extrusionOk="0" h="1184" w="1312">
                  <a:moveTo>
                    <a:pt x="659" y="1"/>
                  </a:moveTo>
                  <a:cubicBezTo>
                    <a:pt x="495" y="1"/>
                    <a:pt x="331" y="69"/>
                    <a:pt x="214" y="200"/>
                  </a:cubicBezTo>
                  <a:cubicBezTo>
                    <a:pt x="0" y="449"/>
                    <a:pt x="27" y="815"/>
                    <a:pt x="268" y="1038"/>
                  </a:cubicBezTo>
                  <a:cubicBezTo>
                    <a:pt x="378" y="1136"/>
                    <a:pt x="515" y="1183"/>
                    <a:pt x="653" y="1183"/>
                  </a:cubicBezTo>
                  <a:cubicBezTo>
                    <a:pt x="817" y="1183"/>
                    <a:pt x="981" y="1116"/>
                    <a:pt x="1098" y="985"/>
                  </a:cubicBezTo>
                  <a:cubicBezTo>
                    <a:pt x="1312" y="735"/>
                    <a:pt x="1294" y="369"/>
                    <a:pt x="1044" y="146"/>
                  </a:cubicBezTo>
                  <a:cubicBezTo>
                    <a:pt x="934" y="48"/>
                    <a:pt x="797" y="1"/>
                    <a:pt x="6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73"/>
            <p:cNvSpPr/>
            <p:nvPr/>
          </p:nvSpPr>
          <p:spPr>
            <a:xfrm>
              <a:off x="7828981" y="944144"/>
              <a:ext cx="63776" cy="56902"/>
            </a:xfrm>
            <a:custGeom>
              <a:rect b="b" l="l" r="r" t="t"/>
              <a:pathLst>
                <a:path extrusionOk="0" h="1076" w="1206">
                  <a:moveTo>
                    <a:pt x="602" y="1"/>
                  </a:moveTo>
                  <a:cubicBezTo>
                    <a:pt x="452" y="1"/>
                    <a:pt x="303" y="61"/>
                    <a:pt x="197" y="181"/>
                  </a:cubicBezTo>
                  <a:cubicBezTo>
                    <a:pt x="1" y="404"/>
                    <a:pt x="28" y="743"/>
                    <a:pt x="251" y="940"/>
                  </a:cubicBezTo>
                  <a:cubicBezTo>
                    <a:pt x="354" y="1030"/>
                    <a:pt x="482" y="1075"/>
                    <a:pt x="609" y="1075"/>
                  </a:cubicBezTo>
                  <a:cubicBezTo>
                    <a:pt x="757" y="1075"/>
                    <a:pt x="904" y="1015"/>
                    <a:pt x="1009" y="895"/>
                  </a:cubicBezTo>
                  <a:cubicBezTo>
                    <a:pt x="1205" y="672"/>
                    <a:pt x="1187" y="333"/>
                    <a:pt x="964" y="137"/>
                  </a:cubicBezTo>
                  <a:cubicBezTo>
                    <a:pt x="861" y="46"/>
                    <a:pt x="731" y="1"/>
                    <a:pt x="60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73"/>
            <p:cNvSpPr/>
            <p:nvPr/>
          </p:nvSpPr>
          <p:spPr>
            <a:xfrm>
              <a:off x="7837019" y="951389"/>
              <a:ext cx="47700" cy="42412"/>
            </a:xfrm>
            <a:custGeom>
              <a:rect b="b" l="l" r="r" t="t"/>
              <a:pathLst>
                <a:path extrusionOk="0" h="802" w="902">
                  <a:moveTo>
                    <a:pt x="454" y="1"/>
                  </a:moveTo>
                  <a:cubicBezTo>
                    <a:pt x="342" y="1"/>
                    <a:pt x="230" y="46"/>
                    <a:pt x="152" y="133"/>
                  </a:cubicBezTo>
                  <a:cubicBezTo>
                    <a:pt x="1" y="303"/>
                    <a:pt x="18" y="553"/>
                    <a:pt x="188" y="704"/>
                  </a:cubicBezTo>
                  <a:cubicBezTo>
                    <a:pt x="261" y="769"/>
                    <a:pt x="355" y="801"/>
                    <a:pt x="448" y="801"/>
                  </a:cubicBezTo>
                  <a:cubicBezTo>
                    <a:pt x="560" y="801"/>
                    <a:pt x="672" y="756"/>
                    <a:pt x="750" y="669"/>
                  </a:cubicBezTo>
                  <a:cubicBezTo>
                    <a:pt x="902" y="499"/>
                    <a:pt x="884" y="249"/>
                    <a:pt x="714" y="98"/>
                  </a:cubicBezTo>
                  <a:cubicBezTo>
                    <a:pt x="641" y="33"/>
                    <a:pt x="547" y="1"/>
                    <a:pt x="4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73"/>
            <p:cNvSpPr/>
            <p:nvPr/>
          </p:nvSpPr>
          <p:spPr>
            <a:xfrm>
              <a:off x="7840297" y="954086"/>
              <a:ext cx="41143" cy="37018"/>
            </a:xfrm>
            <a:custGeom>
              <a:rect b="b" l="l" r="r" t="t"/>
              <a:pathLst>
                <a:path extrusionOk="0" h="700" w="778">
                  <a:moveTo>
                    <a:pt x="390" y="0"/>
                  </a:moveTo>
                  <a:cubicBezTo>
                    <a:pt x="294" y="0"/>
                    <a:pt x="198" y="41"/>
                    <a:pt x="126" y="118"/>
                  </a:cubicBezTo>
                  <a:cubicBezTo>
                    <a:pt x="1" y="261"/>
                    <a:pt x="10" y="484"/>
                    <a:pt x="162" y="609"/>
                  </a:cubicBezTo>
                  <a:cubicBezTo>
                    <a:pt x="227" y="670"/>
                    <a:pt x="310" y="700"/>
                    <a:pt x="392" y="700"/>
                  </a:cubicBezTo>
                  <a:cubicBezTo>
                    <a:pt x="489" y="700"/>
                    <a:pt x="585" y="659"/>
                    <a:pt x="652" y="582"/>
                  </a:cubicBezTo>
                  <a:cubicBezTo>
                    <a:pt x="777" y="439"/>
                    <a:pt x="768" y="216"/>
                    <a:pt x="625" y="91"/>
                  </a:cubicBezTo>
                  <a:cubicBezTo>
                    <a:pt x="556" y="30"/>
                    <a:pt x="473" y="0"/>
                    <a:pt x="39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73"/>
            <p:cNvSpPr/>
            <p:nvPr/>
          </p:nvSpPr>
          <p:spPr>
            <a:xfrm>
              <a:off x="7846432" y="959427"/>
              <a:ext cx="29350" cy="26335"/>
            </a:xfrm>
            <a:custGeom>
              <a:rect b="b" l="l" r="r" t="t"/>
              <a:pathLst>
                <a:path extrusionOk="0" h="498" w="555">
                  <a:moveTo>
                    <a:pt x="278" y="1"/>
                  </a:moveTo>
                  <a:cubicBezTo>
                    <a:pt x="209" y="1"/>
                    <a:pt x="139" y="30"/>
                    <a:pt x="90" y="89"/>
                  </a:cubicBezTo>
                  <a:cubicBezTo>
                    <a:pt x="1" y="187"/>
                    <a:pt x="10" y="347"/>
                    <a:pt x="108" y="436"/>
                  </a:cubicBezTo>
                  <a:cubicBezTo>
                    <a:pt x="157" y="477"/>
                    <a:pt x="215" y="497"/>
                    <a:pt x="272" y="497"/>
                  </a:cubicBezTo>
                  <a:cubicBezTo>
                    <a:pt x="340" y="497"/>
                    <a:pt x="407" y="468"/>
                    <a:pt x="456" y="410"/>
                  </a:cubicBezTo>
                  <a:cubicBezTo>
                    <a:pt x="554" y="312"/>
                    <a:pt x="545" y="151"/>
                    <a:pt x="438" y="62"/>
                  </a:cubicBezTo>
                  <a:cubicBezTo>
                    <a:pt x="393" y="21"/>
                    <a:pt x="336" y="1"/>
                    <a:pt x="27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73"/>
            <p:cNvSpPr/>
            <p:nvPr/>
          </p:nvSpPr>
          <p:spPr>
            <a:xfrm>
              <a:off x="7849287" y="962441"/>
              <a:ext cx="23163" cy="20307"/>
            </a:xfrm>
            <a:custGeom>
              <a:rect b="b" l="l" r="r" t="t"/>
              <a:pathLst>
                <a:path extrusionOk="0" h="384" w="438">
                  <a:moveTo>
                    <a:pt x="220" y="1"/>
                  </a:moveTo>
                  <a:cubicBezTo>
                    <a:pt x="165" y="1"/>
                    <a:pt x="111" y="24"/>
                    <a:pt x="72" y="67"/>
                  </a:cubicBezTo>
                  <a:cubicBezTo>
                    <a:pt x="0" y="147"/>
                    <a:pt x="9" y="263"/>
                    <a:pt x="90" y="335"/>
                  </a:cubicBezTo>
                  <a:cubicBezTo>
                    <a:pt x="126" y="367"/>
                    <a:pt x="172" y="383"/>
                    <a:pt x="218" y="383"/>
                  </a:cubicBezTo>
                  <a:cubicBezTo>
                    <a:pt x="273" y="383"/>
                    <a:pt x="327" y="361"/>
                    <a:pt x="366" y="317"/>
                  </a:cubicBezTo>
                  <a:cubicBezTo>
                    <a:pt x="438" y="237"/>
                    <a:pt x="429" y="121"/>
                    <a:pt x="348" y="49"/>
                  </a:cubicBezTo>
                  <a:cubicBezTo>
                    <a:pt x="312" y="17"/>
                    <a:pt x="266" y="1"/>
                    <a:pt x="22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73"/>
            <p:cNvSpPr/>
            <p:nvPr/>
          </p:nvSpPr>
          <p:spPr>
            <a:xfrm>
              <a:off x="7853518" y="965878"/>
              <a:ext cx="14701" cy="13379"/>
            </a:xfrm>
            <a:custGeom>
              <a:rect b="b" l="l" r="r" t="t"/>
              <a:pathLst>
                <a:path extrusionOk="0" h="253" w="278">
                  <a:moveTo>
                    <a:pt x="144" y="0"/>
                  </a:moveTo>
                  <a:cubicBezTo>
                    <a:pt x="108" y="0"/>
                    <a:pt x="71" y="16"/>
                    <a:pt x="45" y="47"/>
                  </a:cubicBezTo>
                  <a:cubicBezTo>
                    <a:pt x="1" y="91"/>
                    <a:pt x="10" y="172"/>
                    <a:pt x="54" y="216"/>
                  </a:cubicBezTo>
                  <a:cubicBezTo>
                    <a:pt x="79" y="241"/>
                    <a:pt x="109" y="252"/>
                    <a:pt x="139" y="252"/>
                  </a:cubicBezTo>
                  <a:cubicBezTo>
                    <a:pt x="174" y="252"/>
                    <a:pt x="209" y="236"/>
                    <a:pt x="233" y="207"/>
                  </a:cubicBezTo>
                  <a:cubicBezTo>
                    <a:pt x="277" y="154"/>
                    <a:pt x="277" y="82"/>
                    <a:pt x="224" y="29"/>
                  </a:cubicBezTo>
                  <a:cubicBezTo>
                    <a:pt x="201" y="10"/>
                    <a:pt x="173" y="0"/>
                    <a:pt x="14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73"/>
            <p:cNvSpPr/>
            <p:nvPr/>
          </p:nvSpPr>
          <p:spPr>
            <a:xfrm>
              <a:off x="7786993" y="1136951"/>
              <a:ext cx="69435" cy="62401"/>
            </a:xfrm>
            <a:custGeom>
              <a:rect b="b" l="l" r="r" t="t"/>
              <a:pathLst>
                <a:path extrusionOk="0" h="1180" w="1313">
                  <a:moveTo>
                    <a:pt x="655" y="0"/>
                  </a:moveTo>
                  <a:cubicBezTo>
                    <a:pt x="492" y="0"/>
                    <a:pt x="330" y="67"/>
                    <a:pt x="215" y="202"/>
                  </a:cubicBezTo>
                  <a:cubicBezTo>
                    <a:pt x="1" y="443"/>
                    <a:pt x="19" y="817"/>
                    <a:pt x="269" y="1031"/>
                  </a:cubicBezTo>
                  <a:cubicBezTo>
                    <a:pt x="380" y="1130"/>
                    <a:pt x="519" y="1180"/>
                    <a:pt x="659" y="1180"/>
                  </a:cubicBezTo>
                  <a:cubicBezTo>
                    <a:pt x="821" y="1180"/>
                    <a:pt x="983" y="1112"/>
                    <a:pt x="1098" y="978"/>
                  </a:cubicBezTo>
                  <a:cubicBezTo>
                    <a:pt x="1312" y="737"/>
                    <a:pt x="1294" y="362"/>
                    <a:pt x="1045" y="148"/>
                  </a:cubicBezTo>
                  <a:cubicBezTo>
                    <a:pt x="933" y="49"/>
                    <a:pt x="794" y="0"/>
                    <a:pt x="655" y="0"/>
                  </a:cubicBezTo>
                  <a:close/>
                </a:path>
              </a:pathLst>
            </a:custGeom>
            <a:solidFill>
              <a:srgbClr val="F4E1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73"/>
            <p:cNvSpPr/>
            <p:nvPr/>
          </p:nvSpPr>
          <p:spPr>
            <a:xfrm>
              <a:off x="7789848" y="1139701"/>
              <a:ext cx="63723" cy="56902"/>
            </a:xfrm>
            <a:custGeom>
              <a:rect b="b" l="l" r="r" t="t"/>
              <a:pathLst>
                <a:path extrusionOk="0" h="1076" w="1205">
                  <a:moveTo>
                    <a:pt x="605" y="0"/>
                  </a:moveTo>
                  <a:cubicBezTo>
                    <a:pt x="454" y="0"/>
                    <a:pt x="304" y="63"/>
                    <a:pt x="197" y="185"/>
                  </a:cubicBezTo>
                  <a:cubicBezTo>
                    <a:pt x="0" y="408"/>
                    <a:pt x="27" y="747"/>
                    <a:pt x="250" y="944"/>
                  </a:cubicBezTo>
                  <a:cubicBezTo>
                    <a:pt x="347" y="1033"/>
                    <a:pt x="471" y="1076"/>
                    <a:pt x="596" y="1076"/>
                  </a:cubicBezTo>
                  <a:cubicBezTo>
                    <a:pt x="748" y="1076"/>
                    <a:pt x="901" y="1012"/>
                    <a:pt x="1008" y="890"/>
                  </a:cubicBezTo>
                  <a:cubicBezTo>
                    <a:pt x="1205" y="667"/>
                    <a:pt x="1178" y="328"/>
                    <a:pt x="955" y="132"/>
                  </a:cubicBezTo>
                  <a:cubicBezTo>
                    <a:pt x="854" y="43"/>
                    <a:pt x="730" y="0"/>
                    <a:pt x="60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73"/>
            <p:cNvSpPr/>
            <p:nvPr/>
          </p:nvSpPr>
          <p:spPr>
            <a:xfrm>
              <a:off x="7797886" y="1146840"/>
              <a:ext cx="47700" cy="42623"/>
            </a:xfrm>
            <a:custGeom>
              <a:rect b="b" l="l" r="r" t="t"/>
              <a:pathLst>
                <a:path extrusionOk="0" h="806" w="902">
                  <a:moveTo>
                    <a:pt x="452" y="1"/>
                  </a:moveTo>
                  <a:cubicBezTo>
                    <a:pt x="340" y="1"/>
                    <a:pt x="229" y="48"/>
                    <a:pt x="152" y="140"/>
                  </a:cubicBezTo>
                  <a:cubicBezTo>
                    <a:pt x="0" y="300"/>
                    <a:pt x="18" y="559"/>
                    <a:pt x="187" y="702"/>
                  </a:cubicBezTo>
                  <a:cubicBezTo>
                    <a:pt x="261" y="771"/>
                    <a:pt x="355" y="805"/>
                    <a:pt x="449" y="805"/>
                  </a:cubicBezTo>
                  <a:cubicBezTo>
                    <a:pt x="561" y="805"/>
                    <a:pt x="672" y="758"/>
                    <a:pt x="749" y="666"/>
                  </a:cubicBezTo>
                  <a:cubicBezTo>
                    <a:pt x="901" y="505"/>
                    <a:pt x="883" y="247"/>
                    <a:pt x="714" y="104"/>
                  </a:cubicBezTo>
                  <a:cubicBezTo>
                    <a:pt x="640" y="34"/>
                    <a:pt x="546" y="1"/>
                    <a:pt x="45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73"/>
            <p:cNvSpPr/>
            <p:nvPr/>
          </p:nvSpPr>
          <p:spPr>
            <a:xfrm>
              <a:off x="7801165" y="1149590"/>
              <a:ext cx="41090" cy="37071"/>
            </a:xfrm>
            <a:custGeom>
              <a:rect b="b" l="l" r="r" t="t"/>
              <a:pathLst>
                <a:path extrusionOk="0" h="701" w="777">
                  <a:moveTo>
                    <a:pt x="382" y="0"/>
                  </a:moveTo>
                  <a:cubicBezTo>
                    <a:pt x="287" y="0"/>
                    <a:pt x="192" y="38"/>
                    <a:pt x="125" y="114"/>
                  </a:cubicBezTo>
                  <a:cubicBezTo>
                    <a:pt x="1" y="266"/>
                    <a:pt x="9" y="489"/>
                    <a:pt x="152" y="614"/>
                  </a:cubicBezTo>
                  <a:cubicBezTo>
                    <a:pt x="222" y="671"/>
                    <a:pt x="307" y="701"/>
                    <a:pt x="390" y="701"/>
                  </a:cubicBezTo>
                  <a:cubicBezTo>
                    <a:pt x="488" y="701"/>
                    <a:pt x="584" y="660"/>
                    <a:pt x="652" y="578"/>
                  </a:cubicBezTo>
                  <a:cubicBezTo>
                    <a:pt x="777" y="436"/>
                    <a:pt x="768" y="213"/>
                    <a:pt x="616" y="88"/>
                  </a:cubicBezTo>
                  <a:cubicBezTo>
                    <a:pt x="549" y="29"/>
                    <a:pt x="465" y="0"/>
                    <a:pt x="38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73"/>
            <p:cNvSpPr/>
            <p:nvPr/>
          </p:nvSpPr>
          <p:spPr>
            <a:xfrm>
              <a:off x="7806823" y="1154984"/>
              <a:ext cx="29297" cy="26124"/>
            </a:xfrm>
            <a:custGeom>
              <a:rect b="b" l="l" r="r" t="t"/>
              <a:pathLst>
                <a:path extrusionOk="0" h="494" w="554">
                  <a:moveTo>
                    <a:pt x="283" y="1"/>
                  </a:moveTo>
                  <a:cubicBezTo>
                    <a:pt x="215" y="1"/>
                    <a:pt x="147" y="30"/>
                    <a:pt x="99" y="84"/>
                  </a:cubicBezTo>
                  <a:cubicBezTo>
                    <a:pt x="1" y="191"/>
                    <a:pt x="18" y="343"/>
                    <a:pt x="117" y="432"/>
                  </a:cubicBezTo>
                  <a:cubicBezTo>
                    <a:pt x="166" y="473"/>
                    <a:pt x="226" y="493"/>
                    <a:pt x="284" y="493"/>
                  </a:cubicBezTo>
                  <a:cubicBezTo>
                    <a:pt x="351" y="493"/>
                    <a:pt x="417" y="466"/>
                    <a:pt x="464" y="414"/>
                  </a:cubicBezTo>
                  <a:cubicBezTo>
                    <a:pt x="554" y="307"/>
                    <a:pt x="545" y="155"/>
                    <a:pt x="447" y="66"/>
                  </a:cubicBezTo>
                  <a:cubicBezTo>
                    <a:pt x="398" y="21"/>
                    <a:pt x="340" y="1"/>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73"/>
            <p:cNvSpPr/>
            <p:nvPr/>
          </p:nvSpPr>
          <p:spPr>
            <a:xfrm>
              <a:off x="7810155" y="1157786"/>
              <a:ext cx="23163" cy="20730"/>
            </a:xfrm>
            <a:custGeom>
              <a:rect b="b" l="l" r="r" t="t"/>
              <a:pathLst>
                <a:path extrusionOk="0" h="392" w="438">
                  <a:moveTo>
                    <a:pt x="220" y="0"/>
                  </a:moveTo>
                  <a:cubicBezTo>
                    <a:pt x="165" y="0"/>
                    <a:pt x="110" y="23"/>
                    <a:pt x="71" y="66"/>
                  </a:cubicBezTo>
                  <a:cubicBezTo>
                    <a:pt x="0" y="147"/>
                    <a:pt x="9" y="272"/>
                    <a:pt x="89" y="343"/>
                  </a:cubicBezTo>
                  <a:cubicBezTo>
                    <a:pt x="126" y="376"/>
                    <a:pt x="172" y="391"/>
                    <a:pt x="218" y="391"/>
                  </a:cubicBezTo>
                  <a:cubicBezTo>
                    <a:pt x="272" y="391"/>
                    <a:pt x="327" y="369"/>
                    <a:pt x="366" y="325"/>
                  </a:cubicBezTo>
                  <a:cubicBezTo>
                    <a:pt x="437" y="245"/>
                    <a:pt x="428" y="120"/>
                    <a:pt x="348" y="49"/>
                  </a:cubicBezTo>
                  <a:cubicBezTo>
                    <a:pt x="311" y="16"/>
                    <a:pt x="265" y="0"/>
                    <a:pt x="2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73"/>
            <p:cNvSpPr/>
            <p:nvPr/>
          </p:nvSpPr>
          <p:spPr>
            <a:xfrm>
              <a:off x="7814385" y="1161435"/>
              <a:ext cx="14648" cy="13379"/>
            </a:xfrm>
            <a:custGeom>
              <a:rect b="b" l="l" r="r" t="t"/>
              <a:pathLst>
                <a:path extrusionOk="0" h="253" w="277">
                  <a:moveTo>
                    <a:pt x="135" y="1"/>
                  </a:moveTo>
                  <a:cubicBezTo>
                    <a:pt x="101" y="1"/>
                    <a:pt x="68" y="14"/>
                    <a:pt x="45" y="42"/>
                  </a:cubicBezTo>
                  <a:cubicBezTo>
                    <a:pt x="0" y="96"/>
                    <a:pt x="0" y="176"/>
                    <a:pt x="54" y="221"/>
                  </a:cubicBezTo>
                  <a:cubicBezTo>
                    <a:pt x="79" y="242"/>
                    <a:pt x="111" y="253"/>
                    <a:pt x="142" y="253"/>
                  </a:cubicBezTo>
                  <a:cubicBezTo>
                    <a:pt x="176" y="253"/>
                    <a:pt x="209" y="240"/>
                    <a:pt x="232" y="212"/>
                  </a:cubicBezTo>
                  <a:cubicBezTo>
                    <a:pt x="277" y="158"/>
                    <a:pt x="277" y="78"/>
                    <a:pt x="223" y="33"/>
                  </a:cubicBezTo>
                  <a:cubicBezTo>
                    <a:pt x="198" y="12"/>
                    <a:pt x="166" y="1"/>
                    <a:pt x="13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73"/>
            <p:cNvSpPr/>
            <p:nvPr/>
          </p:nvSpPr>
          <p:spPr>
            <a:xfrm>
              <a:off x="7917240" y="937216"/>
              <a:ext cx="85088" cy="80170"/>
            </a:xfrm>
            <a:custGeom>
              <a:rect b="b" l="l" r="r" t="t"/>
              <a:pathLst>
                <a:path extrusionOk="0" h="1516" w="1609">
                  <a:moveTo>
                    <a:pt x="723" y="0"/>
                  </a:moveTo>
                  <a:lnTo>
                    <a:pt x="0" y="821"/>
                  </a:lnTo>
                  <a:lnTo>
                    <a:pt x="776" y="1508"/>
                  </a:lnTo>
                  <a:cubicBezTo>
                    <a:pt x="783" y="1513"/>
                    <a:pt x="791" y="1516"/>
                    <a:pt x="802" y="1516"/>
                  </a:cubicBezTo>
                  <a:cubicBezTo>
                    <a:pt x="972" y="1516"/>
                    <a:pt x="1608" y="788"/>
                    <a:pt x="1499" y="687"/>
                  </a:cubicBezTo>
                  <a:lnTo>
                    <a:pt x="72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73"/>
            <p:cNvSpPr/>
            <p:nvPr/>
          </p:nvSpPr>
          <p:spPr>
            <a:xfrm>
              <a:off x="7921947" y="972594"/>
              <a:ext cx="50027" cy="43892"/>
            </a:xfrm>
            <a:custGeom>
              <a:rect b="b" l="l" r="r" t="t"/>
              <a:pathLst>
                <a:path extrusionOk="0" h="830" w="946">
                  <a:moveTo>
                    <a:pt x="45" y="0"/>
                  </a:moveTo>
                  <a:lnTo>
                    <a:pt x="0" y="54"/>
                  </a:lnTo>
                  <a:lnTo>
                    <a:pt x="829" y="793"/>
                  </a:lnTo>
                  <a:lnTo>
                    <a:pt x="829" y="793"/>
                  </a:lnTo>
                  <a:cubicBezTo>
                    <a:pt x="849" y="780"/>
                    <a:pt x="869" y="765"/>
                    <a:pt x="890" y="747"/>
                  </a:cubicBezTo>
                  <a:lnTo>
                    <a:pt x="890" y="747"/>
                  </a:lnTo>
                  <a:lnTo>
                    <a:pt x="892" y="749"/>
                  </a:lnTo>
                  <a:cubicBezTo>
                    <a:pt x="910" y="732"/>
                    <a:pt x="928" y="714"/>
                    <a:pt x="946" y="696"/>
                  </a:cubicBezTo>
                  <a:lnTo>
                    <a:pt x="946" y="696"/>
                  </a:lnTo>
                  <a:cubicBezTo>
                    <a:pt x="927" y="715"/>
                    <a:pt x="908" y="732"/>
                    <a:pt x="890" y="747"/>
                  </a:cubicBezTo>
                  <a:lnTo>
                    <a:pt x="890" y="747"/>
                  </a:lnTo>
                  <a:lnTo>
                    <a:pt x="45" y="0"/>
                  </a:lnTo>
                  <a:close/>
                  <a:moveTo>
                    <a:pt x="829" y="793"/>
                  </a:moveTo>
                  <a:cubicBezTo>
                    <a:pt x="808" y="808"/>
                    <a:pt x="787" y="820"/>
                    <a:pt x="768" y="830"/>
                  </a:cubicBezTo>
                  <a:cubicBezTo>
                    <a:pt x="785" y="821"/>
                    <a:pt x="812" y="812"/>
                    <a:pt x="830" y="794"/>
                  </a:cubicBezTo>
                  <a:lnTo>
                    <a:pt x="829" y="793"/>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73"/>
            <p:cNvSpPr/>
            <p:nvPr/>
          </p:nvSpPr>
          <p:spPr>
            <a:xfrm>
              <a:off x="7932312" y="960802"/>
              <a:ext cx="48176" cy="46272"/>
            </a:xfrm>
            <a:custGeom>
              <a:rect b="b" l="l" r="r" t="t"/>
              <a:pathLst>
                <a:path extrusionOk="0" h="875" w="911">
                  <a:moveTo>
                    <a:pt x="45" y="0"/>
                  </a:moveTo>
                  <a:lnTo>
                    <a:pt x="1" y="54"/>
                  </a:lnTo>
                  <a:lnTo>
                    <a:pt x="857" y="812"/>
                  </a:lnTo>
                  <a:cubicBezTo>
                    <a:pt x="839" y="839"/>
                    <a:pt x="821" y="856"/>
                    <a:pt x="803" y="874"/>
                  </a:cubicBezTo>
                  <a:cubicBezTo>
                    <a:pt x="839" y="839"/>
                    <a:pt x="875" y="803"/>
                    <a:pt x="911" y="767"/>
                  </a:cubicBezTo>
                  <a:lnTo>
                    <a:pt x="4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73"/>
            <p:cNvSpPr/>
            <p:nvPr/>
          </p:nvSpPr>
          <p:spPr>
            <a:xfrm>
              <a:off x="7927129" y="966936"/>
              <a:ext cx="47700" cy="42465"/>
            </a:xfrm>
            <a:custGeom>
              <a:rect b="b" l="l" r="r" t="t"/>
              <a:pathLst>
                <a:path extrusionOk="0" h="803" w="902">
                  <a:moveTo>
                    <a:pt x="45" y="0"/>
                  </a:moveTo>
                  <a:lnTo>
                    <a:pt x="0" y="54"/>
                  </a:lnTo>
                  <a:lnTo>
                    <a:pt x="848" y="803"/>
                  </a:lnTo>
                  <a:cubicBezTo>
                    <a:pt x="866" y="785"/>
                    <a:pt x="884" y="776"/>
                    <a:pt x="901" y="758"/>
                  </a:cubicBezTo>
                  <a:lnTo>
                    <a:pt x="4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73"/>
            <p:cNvSpPr/>
            <p:nvPr/>
          </p:nvSpPr>
          <p:spPr>
            <a:xfrm>
              <a:off x="7937494" y="955143"/>
              <a:ext cx="48176" cy="42941"/>
            </a:xfrm>
            <a:custGeom>
              <a:rect b="b" l="l" r="r" t="t"/>
              <a:pathLst>
                <a:path extrusionOk="0" h="812" w="911">
                  <a:moveTo>
                    <a:pt x="45" y="0"/>
                  </a:moveTo>
                  <a:lnTo>
                    <a:pt x="1" y="54"/>
                  </a:lnTo>
                  <a:lnTo>
                    <a:pt x="866" y="812"/>
                  </a:lnTo>
                  <a:cubicBezTo>
                    <a:pt x="875" y="794"/>
                    <a:pt x="893" y="776"/>
                    <a:pt x="911" y="758"/>
                  </a:cubicBezTo>
                  <a:lnTo>
                    <a:pt x="4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73"/>
            <p:cNvSpPr/>
            <p:nvPr/>
          </p:nvSpPr>
          <p:spPr>
            <a:xfrm>
              <a:off x="7992702" y="985286"/>
              <a:ext cx="53" cy="53"/>
            </a:xfrm>
            <a:custGeom>
              <a:rect b="b" l="l" r="r" t="t"/>
              <a:pathLst>
                <a:path extrusionOk="0" h="1" w="1">
                  <a:moveTo>
                    <a:pt x="0" y="1"/>
                  </a:moveTo>
                  <a:lnTo>
                    <a:pt x="0" y="1"/>
                  </a:lnTo>
                  <a:cubicBezTo>
                    <a:pt x="0" y="1"/>
                    <a:pt x="0" y="1"/>
                    <a:pt x="0" y="1"/>
                  </a:cubicBez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73"/>
            <p:cNvSpPr/>
            <p:nvPr/>
          </p:nvSpPr>
          <p:spPr>
            <a:xfrm>
              <a:off x="7947859" y="943298"/>
              <a:ext cx="46801" cy="42042"/>
            </a:xfrm>
            <a:custGeom>
              <a:rect b="b" l="l" r="r" t="t"/>
              <a:pathLst>
                <a:path extrusionOk="0" h="795" w="885">
                  <a:moveTo>
                    <a:pt x="46" y="1"/>
                  </a:moveTo>
                  <a:lnTo>
                    <a:pt x="1" y="55"/>
                  </a:lnTo>
                  <a:lnTo>
                    <a:pt x="848" y="795"/>
                  </a:lnTo>
                  <a:cubicBezTo>
                    <a:pt x="857" y="777"/>
                    <a:pt x="875" y="759"/>
                    <a:pt x="884" y="741"/>
                  </a:cubicBezTo>
                  <a:lnTo>
                    <a:pt x="4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73"/>
            <p:cNvSpPr/>
            <p:nvPr/>
          </p:nvSpPr>
          <p:spPr>
            <a:xfrm>
              <a:off x="7942676" y="949009"/>
              <a:ext cx="47700" cy="42941"/>
            </a:xfrm>
            <a:custGeom>
              <a:rect b="b" l="l" r="r" t="t"/>
              <a:pathLst>
                <a:path extrusionOk="0" h="812" w="902">
                  <a:moveTo>
                    <a:pt x="45" y="0"/>
                  </a:moveTo>
                  <a:lnTo>
                    <a:pt x="1" y="54"/>
                  </a:lnTo>
                  <a:lnTo>
                    <a:pt x="857" y="812"/>
                  </a:lnTo>
                  <a:cubicBezTo>
                    <a:pt x="875" y="794"/>
                    <a:pt x="884" y="776"/>
                    <a:pt x="902" y="758"/>
                  </a:cubicBezTo>
                  <a:lnTo>
                    <a:pt x="4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73"/>
            <p:cNvSpPr/>
            <p:nvPr/>
          </p:nvSpPr>
          <p:spPr>
            <a:xfrm>
              <a:off x="7990323" y="989093"/>
              <a:ext cx="53" cy="53"/>
            </a:xfrm>
            <a:custGeom>
              <a:rect b="b" l="l" r="r" t="t"/>
              <a:pathLst>
                <a:path extrusionOk="0" h="1" w="1">
                  <a:moveTo>
                    <a:pt x="1" y="0"/>
                  </a:moveTo>
                  <a:cubicBezTo>
                    <a:pt x="1" y="0"/>
                    <a:pt x="1" y="0"/>
                    <a:pt x="1" y="0"/>
                  </a:cubicBezTo>
                  <a:lnTo>
                    <a:pt x="1" y="0"/>
                  </a:ln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73"/>
            <p:cNvSpPr/>
            <p:nvPr/>
          </p:nvSpPr>
          <p:spPr>
            <a:xfrm>
              <a:off x="7912957" y="936159"/>
              <a:ext cx="46325" cy="45320"/>
            </a:xfrm>
            <a:custGeom>
              <a:rect b="b" l="l" r="r" t="t"/>
              <a:pathLst>
                <a:path extrusionOk="0" h="857" w="876">
                  <a:moveTo>
                    <a:pt x="746" y="1"/>
                  </a:moveTo>
                  <a:cubicBezTo>
                    <a:pt x="642" y="1"/>
                    <a:pt x="464" y="123"/>
                    <a:pt x="304" y="305"/>
                  </a:cubicBezTo>
                  <a:cubicBezTo>
                    <a:pt x="99" y="529"/>
                    <a:pt x="1" y="769"/>
                    <a:pt x="81" y="841"/>
                  </a:cubicBezTo>
                  <a:cubicBezTo>
                    <a:pt x="95" y="852"/>
                    <a:pt x="113" y="857"/>
                    <a:pt x="135" y="857"/>
                  </a:cubicBezTo>
                  <a:cubicBezTo>
                    <a:pt x="238" y="857"/>
                    <a:pt x="419" y="740"/>
                    <a:pt x="581" y="555"/>
                  </a:cubicBezTo>
                  <a:cubicBezTo>
                    <a:pt x="777" y="332"/>
                    <a:pt x="875" y="91"/>
                    <a:pt x="804" y="20"/>
                  </a:cubicBezTo>
                  <a:cubicBezTo>
                    <a:pt x="789" y="7"/>
                    <a:pt x="769" y="1"/>
                    <a:pt x="74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73"/>
            <p:cNvSpPr/>
            <p:nvPr/>
          </p:nvSpPr>
          <p:spPr>
            <a:xfrm>
              <a:off x="7886093" y="1256569"/>
              <a:ext cx="67478" cy="61873"/>
            </a:xfrm>
            <a:custGeom>
              <a:rect b="b" l="l" r="r" t="t"/>
              <a:pathLst>
                <a:path extrusionOk="0" h="1170" w="1276">
                  <a:moveTo>
                    <a:pt x="90" y="1"/>
                  </a:moveTo>
                  <a:lnTo>
                    <a:pt x="0" y="1080"/>
                  </a:lnTo>
                  <a:lnTo>
                    <a:pt x="1035" y="1169"/>
                  </a:lnTo>
                  <a:cubicBezTo>
                    <a:pt x="1036" y="1169"/>
                    <a:pt x="1036" y="1169"/>
                    <a:pt x="1037" y="1169"/>
                  </a:cubicBezTo>
                  <a:cubicBezTo>
                    <a:pt x="1188" y="1169"/>
                    <a:pt x="1275" y="99"/>
                    <a:pt x="1124" y="81"/>
                  </a:cubicBezTo>
                  <a:lnTo>
                    <a:pt x="9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73"/>
            <p:cNvSpPr/>
            <p:nvPr/>
          </p:nvSpPr>
          <p:spPr>
            <a:xfrm>
              <a:off x="7886569" y="1303264"/>
              <a:ext cx="60921" cy="12322"/>
            </a:xfrm>
            <a:custGeom>
              <a:rect b="b" l="l" r="r" t="t"/>
              <a:pathLst>
                <a:path extrusionOk="0" h="233" w="1152">
                  <a:moveTo>
                    <a:pt x="1151" y="19"/>
                  </a:moveTo>
                  <a:lnTo>
                    <a:pt x="1151" y="19"/>
                  </a:lnTo>
                  <a:cubicBezTo>
                    <a:pt x="1143" y="44"/>
                    <a:pt x="1134" y="69"/>
                    <a:pt x="1133" y="94"/>
                  </a:cubicBezTo>
                  <a:lnTo>
                    <a:pt x="1133" y="94"/>
                  </a:lnTo>
                  <a:cubicBezTo>
                    <a:pt x="1140" y="70"/>
                    <a:pt x="1146" y="45"/>
                    <a:pt x="1151" y="19"/>
                  </a:cubicBezTo>
                  <a:close/>
                  <a:moveTo>
                    <a:pt x="1133" y="94"/>
                  </a:moveTo>
                  <a:lnTo>
                    <a:pt x="1133" y="94"/>
                  </a:lnTo>
                  <a:cubicBezTo>
                    <a:pt x="1133" y="96"/>
                    <a:pt x="1132" y="97"/>
                    <a:pt x="1132" y="99"/>
                  </a:cubicBezTo>
                  <a:lnTo>
                    <a:pt x="1132" y="99"/>
                  </a:lnTo>
                  <a:lnTo>
                    <a:pt x="1133" y="99"/>
                  </a:lnTo>
                  <a:cubicBezTo>
                    <a:pt x="1133" y="97"/>
                    <a:pt x="1133" y="96"/>
                    <a:pt x="1133" y="94"/>
                  </a:cubicBezTo>
                  <a:close/>
                  <a:moveTo>
                    <a:pt x="9" y="1"/>
                  </a:moveTo>
                  <a:lnTo>
                    <a:pt x="0" y="72"/>
                  </a:lnTo>
                  <a:lnTo>
                    <a:pt x="1106" y="161"/>
                  </a:lnTo>
                  <a:cubicBezTo>
                    <a:pt x="1098" y="188"/>
                    <a:pt x="1089" y="215"/>
                    <a:pt x="1080" y="233"/>
                  </a:cubicBezTo>
                  <a:cubicBezTo>
                    <a:pt x="1098" y="202"/>
                    <a:pt x="1116" y="154"/>
                    <a:pt x="1132" y="99"/>
                  </a:cubicBezTo>
                  <a:lnTo>
                    <a:pt x="1132" y="99"/>
                  </a:lnTo>
                  <a:lnTo>
                    <a:pt x="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73"/>
            <p:cNvSpPr/>
            <p:nvPr/>
          </p:nvSpPr>
          <p:spPr>
            <a:xfrm>
              <a:off x="7887944" y="1287717"/>
              <a:ext cx="60921" cy="12798"/>
            </a:xfrm>
            <a:custGeom>
              <a:rect b="b" l="l" r="r" t="t"/>
              <a:pathLst>
                <a:path extrusionOk="0" h="242" w="1152">
                  <a:moveTo>
                    <a:pt x="10" y="0"/>
                  </a:moveTo>
                  <a:lnTo>
                    <a:pt x="1" y="72"/>
                  </a:lnTo>
                  <a:lnTo>
                    <a:pt x="1143" y="161"/>
                  </a:lnTo>
                  <a:cubicBezTo>
                    <a:pt x="1143" y="188"/>
                    <a:pt x="1134" y="214"/>
                    <a:pt x="1134" y="241"/>
                  </a:cubicBezTo>
                  <a:cubicBezTo>
                    <a:pt x="1143" y="197"/>
                    <a:pt x="1152" y="143"/>
                    <a:pt x="1152" y="98"/>
                  </a:cubicBezTo>
                  <a:lnTo>
                    <a:pt x="1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73"/>
            <p:cNvSpPr/>
            <p:nvPr/>
          </p:nvSpPr>
          <p:spPr>
            <a:xfrm>
              <a:off x="7887045" y="1295702"/>
              <a:ext cx="60868" cy="8567"/>
            </a:xfrm>
            <a:custGeom>
              <a:rect b="b" l="l" r="r" t="t"/>
              <a:pathLst>
                <a:path extrusionOk="0" h="162" w="1151">
                  <a:moveTo>
                    <a:pt x="9" y="1"/>
                  </a:moveTo>
                  <a:lnTo>
                    <a:pt x="0" y="63"/>
                  </a:lnTo>
                  <a:lnTo>
                    <a:pt x="1142" y="162"/>
                  </a:lnTo>
                  <a:cubicBezTo>
                    <a:pt x="1142" y="144"/>
                    <a:pt x="1151" y="117"/>
                    <a:pt x="1151" y="90"/>
                  </a:cubicBezTo>
                  <a:lnTo>
                    <a:pt x="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73"/>
            <p:cNvSpPr/>
            <p:nvPr/>
          </p:nvSpPr>
          <p:spPr>
            <a:xfrm>
              <a:off x="7888420" y="1279679"/>
              <a:ext cx="60921" cy="9043"/>
            </a:xfrm>
            <a:custGeom>
              <a:rect b="b" l="l" r="r" t="t"/>
              <a:pathLst>
                <a:path extrusionOk="0" h="171" w="1152">
                  <a:moveTo>
                    <a:pt x="10" y="1"/>
                  </a:moveTo>
                  <a:lnTo>
                    <a:pt x="1" y="72"/>
                  </a:lnTo>
                  <a:lnTo>
                    <a:pt x="1152" y="170"/>
                  </a:lnTo>
                  <a:cubicBezTo>
                    <a:pt x="1152" y="143"/>
                    <a:pt x="1152" y="126"/>
                    <a:pt x="1152" y="99"/>
                  </a:cubicBezTo>
                  <a:lnTo>
                    <a:pt x="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73"/>
            <p:cNvSpPr/>
            <p:nvPr/>
          </p:nvSpPr>
          <p:spPr>
            <a:xfrm>
              <a:off x="7949287" y="1272593"/>
              <a:ext cx="53" cy="53"/>
            </a:xfrm>
            <a:custGeom>
              <a:rect b="b" l="l" r="r" t="t"/>
              <a:pathLst>
                <a:path extrusionOk="0" h="1" w="1">
                  <a:moveTo>
                    <a:pt x="1" y="1"/>
                  </a:moveTo>
                  <a:lnTo>
                    <a:pt x="1" y="1"/>
                  </a:lnTo>
                  <a:lnTo>
                    <a:pt x="1" y="1"/>
                  </a:ln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73"/>
            <p:cNvSpPr/>
            <p:nvPr/>
          </p:nvSpPr>
          <p:spPr>
            <a:xfrm>
              <a:off x="7889848" y="1264131"/>
              <a:ext cx="59493" cy="8514"/>
            </a:xfrm>
            <a:custGeom>
              <a:rect b="b" l="l" r="r" t="t"/>
              <a:pathLst>
                <a:path extrusionOk="0" h="161" w="1125">
                  <a:moveTo>
                    <a:pt x="10" y="0"/>
                  </a:moveTo>
                  <a:lnTo>
                    <a:pt x="1" y="72"/>
                  </a:lnTo>
                  <a:lnTo>
                    <a:pt x="1125" y="161"/>
                  </a:lnTo>
                  <a:cubicBezTo>
                    <a:pt x="1125" y="134"/>
                    <a:pt x="1125" y="116"/>
                    <a:pt x="1125" y="89"/>
                  </a:cubicBezTo>
                  <a:lnTo>
                    <a:pt x="1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73"/>
            <p:cNvSpPr/>
            <p:nvPr/>
          </p:nvSpPr>
          <p:spPr>
            <a:xfrm>
              <a:off x="7889372" y="1272117"/>
              <a:ext cx="60445" cy="8567"/>
            </a:xfrm>
            <a:custGeom>
              <a:rect b="b" l="l" r="r" t="t"/>
              <a:pathLst>
                <a:path extrusionOk="0" h="162" w="1143">
                  <a:moveTo>
                    <a:pt x="1" y="1"/>
                  </a:moveTo>
                  <a:lnTo>
                    <a:pt x="1" y="63"/>
                  </a:lnTo>
                  <a:lnTo>
                    <a:pt x="1143" y="161"/>
                  </a:lnTo>
                  <a:cubicBezTo>
                    <a:pt x="1143" y="135"/>
                    <a:pt x="1143" y="117"/>
                    <a:pt x="1143" y="90"/>
                  </a:cubicBezTo>
                  <a:lnTo>
                    <a:pt x="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73"/>
            <p:cNvSpPr/>
            <p:nvPr/>
          </p:nvSpPr>
          <p:spPr>
            <a:xfrm>
              <a:off x="7949763" y="1276876"/>
              <a:ext cx="53" cy="53"/>
            </a:xfrm>
            <a:custGeom>
              <a:rect b="b" l="l" r="r" t="t"/>
              <a:pathLst>
                <a:path extrusionOk="0" h="1" w="1">
                  <a:moveTo>
                    <a:pt x="1" y="0"/>
                  </a:moveTo>
                  <a:lnTo>
                    <a:pt x="1" y="0"/>
                  </a:lnTo>
                  <a:lnTo>
                    <a:pt x="1" y="0"/>
                  </a:ln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73"/>
            <p:cNvSpPr/>
            <p:nvPr/>
          </p:nvSpPr>
          <p:spPr>
            <a:xfrm>
              <a:off x="7877103" y="1256569"/>
              <a:ext cx="22264" cy="57166"/>
            </a:xfrm>
            <a:custGeom>
              <a:rect b="b" l="l" r="r" t="t"/>
              <a:pathLst>
                <a:path extrusionOk="0" h="1081" w="421">
                  <a:moveTo>
                    <a:pt x="254" y="0"/>
                  </a:moveTo>
                  <a:cubicBezTo>
                    <a:pt x="149" y="0"/>
                    <a:pt x="45" y="229"/>
                    <a:pt x="28" y="527"/>
                  </a:cubicBezTo>
                  <a:cubicBezTo>
                    <a:pt x="1" y="821"/>
                    <a:pt x="63" y="1071"/>
                    <a:pt x="161" y="1080"/>
                  </a:cubicBezTo>
                  <a:cubicBezTo>
                    <a:pt x="163" y="1080"/>
                    <a:pt x="165" y="1080"/>
                    <a:pt x="167" y="1080"/>
                  </a:cubicBezTo>
                  <a:cubicBezTo>
                    <a:pt x="272" y="1080"/>
                    <a:pt x="376" y="851"/>
                    <a:pt x="393" y="554"/>
                  </a:cubicBezTo>
                  <a:cubicBezTo>
                    <a:pt x="420" y="259"/>
                    <a:pt x="358" y="9"/>
                    <a:pt x="260" y="1"/>
                  </a:cubicBezTo>
                  <a:cubicBezTo>
                    <a:pt x="258" y="0"/>
                    <a:pt x="256" y="0"/>
                    <a:pt x="25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73"/>
            <p:cNvSpPr/>
            <p:nvPr/>
          </p:nvSpPr>
          <p:spPr>
            <a:xfrm>
              <a:off x="7667110" y="1022092"/>
              <a:ext cx="84559" cy="80011"/>
            </a:xfrm>
            <a:custGeom>
              <a:rect b="b" l="l" r="r" t="t"/>
              <a:pathLst>
                <a:path extrusionOk="0" h="1513" w="1599">
                  <a:moveTo>
                    <a:pt x="787" y="1"/>
                  </a:moveTo>
                  <a:lnTo>
                    <a:pt x="100" y="777"/>
                  </a:lnTo>
                  <a:cubicBezTo>
                    <a:pt x="1" y="884"/>
                    <a:pt x="698" y="1512"/>
                    <a:pt x="879" y="1512"/>
                  </a:cubicBezTo>
                  <a:cubicBezTo>
                    <a:pt x="893" y="1512"/>
                    <a:pt x="905" y="1508"/>
                    <a:pt x="912" y="1500"/>
                  </a:cubicBezTo>
                  <a:lnTo>
                    <a:pt x="1599" y="723"/>
                  </a:lnTo>
                  <a:lnTo>
                    <a:pt x="787"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73"/>
            <p:cNvSpPr/>
            <p:nvPr/>
          </p:nvSpPr>
          <p:spPr>
            <a:xfrm>
              <a:off x="7672398" y="1026798"/>
              <a:ext cx="43892" cy="50080"/>
            </a:xfrm>
            <a:custGeom>
              <a:rect b="b" l="l" r="r" t="t"/>
              <a:pathLst>
                <a:path extrusionOk="0" h="947" w="830">
                  <a:moveTo>
                    <a:pt x="776" y="1"/>
                  </a:moveTo>
                  <a:lnTo>
                    <a:pt x="45" y="831"/>
                  </a:lnTo>
                  <a:cubicBezTo>
                    <a:pt x="27" y="813"/>
                    <a:pt x="9" y="786"/>
                    <a:pt x="0" y="768"/>
                  </a:cubicBezTo>
                  <a:lnTo>
                    <a:pt x="0" y="768"/>
                  </a:lnTo>
                  <a:cubicBezTo>
                    <a:pt x="19" y="806"/>
                    <a:pt x="46" y="848"/>
                    <a:pt x="83" y="891"/>
                  </a:cubicBezTo>
                  <a:lnTo>
                    <a:pt x="83" y="891"/>
                  </a:lnTo>
                  <a:lnTo>
                    <a:pt x="830" y="46"/>
                  </a:lnTo>
                  <a:lnTo>
                    <a:pt x="776" y="1"/>
                  </a:lnTo>
                  <a:close/>
                  <a:moveTo>
                    <a:pt x="83" y="891"/>
                  </a:moveTo>
                  <a:lnTo>
                    <a:pt x="80" y="893"/>
                  </a:lnTo>
                  <a:cubicBezTo>
                    <a:pt x="98" y="911"/>
                    <a:pt x="116" y="929"/>
                    <a:pt x="134" y="947"/>
                  </a:cubicBezTo>
                  <a:cubicBezTo>
                    <a:pt x="115" y="928"/>
                    <a:pt x="98" y="909"/>
                    <a:pt x="83" y="89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73"/>
            <p:cNvSpPr/>
            <p:nvPr/>
          </p:nvSpPr>
          <p:spPr>
            <a:xfrm>
              <a:off x="7685090" y="1037216"/>
              <a:ext cx="42993" cy="48176"/>
            </a:xfrm>
            <a:custGeom>
              <a:rect b="b" l="l" r="r" t="t"/>
              <a:pathLst>
                <a:path extrusionOk="0" h="911" w="813">
                  <a:moveTo>
                    <a:pt x="759" y="0"/>
                  </a:moveTo>
                  <a:lnTo>
                    <a:pt x="1" y="857"/>
                  </a:lnTo>
                  <a:lnTo>
                    <a:pt x="1" y="857"/>
                  </a:lnTo>
                  <a:cubicBezTo>
                    <a:pt x="19" y="875"/>
                    <a:pt x="37" y="892"/>
                    <a:pt x="54" y="910"/>
                  </a:cubicBezTo>
                  <a:lnTo>
                    <a:pt x="813" y="45"/>
                  </a:lnTo>
                  <a:lnTo>
                    <a:pt x="7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73"/>
            <p:cNvSpPr/>
            <p:nvPr/>
          </p:nvSpPr>
          <p:spPr>
            <a:xfrm>
              <a:off x="7679431" y="1032033"/>
              <a:ext cx="42993" cy="47700"/>
            </a:xfrm>
            <a:custGeom>
              <a:rect b="b" l="l" r="r" t="t"/>
              <a:pathLst>
                <a:path extrusionOk="0" h="902" w="813">
                  <a:moveTo>
                    <a:pt x="759" y="0"/>
                  </a:moveTo>
                  <a:lnTo>
                    <a:pt x="1" y="848"/>
                  </a:lnTo>
                  <a:cubicBezTo>
                    <a:pt x="19" y="865"/>
                    <a:pt x="37" y="883"/>
                    <a:pt x="54" y="901"/>
                  </a:cubicBezTo>
                  <a:lnTo>
                    <a:pt x="813" y="45"/>
                  </a:lnTo>
                  <a:lnTo>
                    <a:pt x="7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73"/>
            <p:cNvSpPr/>
            <p:nvPr/>
          </p:nvSpPr>
          <p:spPr>
            <a:xfrm>
              <a:off x="7690748" y="1042398"/>
              <a:ext cx="43469" cy="48176"/>
            </a:xfrm>
            <a:custGeom>
              <a:rect b="b" l="l" r="r" t="t"/>
              <a:pathLst>
                <a:path extrusionOk="0" h="911" w="822">
                  <a:moveTo>
                    <a:pt x="768" y="0"/>
                  </a:moveTo>
                  <a:lnTo>
                    <a:pt x="1" y="866"/>
                  </a:lnTo>
                  <a:cubicBezTo>
                    <a:pt x="19" y="875"/>
                    <a:pt x="37" y="892"/>
                    <a:pt x="55" y="910"/>
                  </a:cubicBezTo>
                  <a:lnTo>
                    <a:pt x="822" y="45"/>
                  </a:lnTo>
                  <a:lnTo>
                    <a:pt x="76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73"/>
            <p:cNvSpPr/>
            <p:nvPr/>
          </p:nvSpPr>
          <p:spPr>
            <a:xfrm>
              <a:off x="7703493" y="1097607"/>
              <a:ext cx="53" cy="53"/>
            </a:xfrm>
            <a:custGeom>
              <a:rect b="b" l="l" r="r" t="t"/>
              <a:pathLst>
                <a:path extrusionOk="0" h="1" w="1">
                  <a:moveTo>
                    <a:pt x="1" y="0"/>
                  </a:moveTo>
                  <a:lnTo>
                    <a:pt x="1" y="0"/>
                  </a:lnTo>
                  <a:cubicBezTo>
                    <a:pt x="1" y="0"/>
                    <a:pt x="1" y="0"/>
                    <a:pt x="1" y="0"/>
                  </a:cubicBez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73"/>
            <p:cNvSpPr/>
            <p:nvPr/>
          </p:nvSpPr>
          <p:spPr>
            <a:xfrm>
              <a:off x="7703493" y="1052763"/>
              <a:ext cx="42518" cy="46748"/>
            </a:xfrm>
            <a:custGeom>
              <a:rect b="b" l="l" r="r" t="t"/>
              <a:pathLst>
                <a:path extrusionOk="0" h="884" w="804">
                  <a:moveTo>
                    <a:pt x="750" y="1"/>
                  </a:moveTo>
                  <a:lnTo>
                    <a:pt x="1" y="848"/>
                  </a:lnTo>
                  <a:cubicBezTo>
                    <a:pt x="19" y="866"/>
                    <a:pt x="45" y="875"/>
                    <a:pt x="63" y="884"/>
                  </a:cubicBezTo>
                  <a:lnTo>
                    <a:pt x="804" y="45"/>
                  </a:lnTo>
                  <a:lnTo>
                    <a:pt x="75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73"/>
            <p:cNvSpPr/>
            <p:nvPr/>
          </p:nvSpPr>
          <p:spPr>
            <a:xfrm>
              <a:off x="7696882" y="1047581"/>
              <a:ext cx="42993" cy="47700"/>
            </a:xfrm>
            <a:custGeom>
              <a:rect b="b" l="l" r="r" t="t"/>
              <a:pathLst>
                <a:path extrusionOk="0" h="902" w="813">
                  <a:moveTo>
                    <a:pt x="759" y="1"/>
                  </a:moveTo>
                  <a:lnTo>
                    <a:pt x="1" y="857"/>
                  </a:lnTo>
                  <a:cubicBezTo>
                    <a:pt x="28" y="875"/>
                    <a:pt x="46" y="893"/>
                    <a:pt x="63" y="902"/>
                  </a:cubicBezTo>
                  <a:lnTo>
                    <a:pt x="813" y="45"/>
                  </a:lnTo>
                  <a:lnTo>
                    <a:pt x="75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73"/>
            <p:cNvSpPr/>
            <p:nvPr/>
          </p:nvSpPr>
          <p:spPr>
            <a:xfrm>
              <a:off x="7700214" y="1095227"/>
              <a:ext cx="53" cy="53"/>
            </a:xfrm>
            <a:custGeom>
              <a:rect b="b" l="l" r="r" t="t"/>
              <a:pathLst>
                <a:path extrusionOk="0" h="1" w="1">
                  <a:moveTo>
                    <a:pt x="0" y="1"/>
                  </a:moveTo>
                  <a:cubicBezTo>
                    <a:pt x="0" y="1"/>
                    <a:pt x="0" y="1"/>
                    <a:pt x="0" y="1"/>
                  </a:cubicBezTo>
                  <a:lnTo>
                    <a:pt x="0" y="1"/>
                  </a:ln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73"/>
            <p:cNvSpPr/>
            <p:nvPr/>
          </p:nvSpPr>
          <p:spPr>
            <a:xfrm>
              <a:off x="7704920" y="1020611"/>
              <a:ext cx="50556" cy="40984"/>
            </a:xfrm>
            <a:custGeom>
              <a:rect b="b" l="l" r="r" t="t"/>
              <a:pathLst>
                <a:path extrusionOk="0" h="775" w="956">
                  <a:moveTo>
                    <a:pt x="147" y="1"/>
                  </a:moveTo>
                  <a:cubicBezTo>
                    <a:pt x="115" y="1"/>
                    <a:pt x="89" y="10"/>
                    <a:pt x="72" y="29"/>
                  </a:cubicBezTo>
                  <a:cubicBezTo>
                    <a:pt x="1" y="109"/>
                    <a:pt x="126" y="332"/>
                    <a:pt x="357" y="528"/>
                  </a:cubicBezTo>
                  <a:cubicBezTo>
                    <a:pt x="531" y="681"/>
                    <a:pt x="716" y="775"/>
                    <a:pt x="818" y="775"/>
                  </a:cubicBezTo>
                  <a:cubicBezTo>
                    <a:pt x="848" y="775"/>
                    <a:pt x="870" y="767"/>
                    <a:pt x="884" y="751"/>
                  </a:cubicBezTo>
                  <a:cubicBezTo>
                    <a:pt x="955" y="671"/>
                    <a:pt x="830" y="448"/>
                    <a:pt x="607" y="252"/>
                  </a:cubicBezTo>
                  <a:cubicBezTo>
                    <a:pt x="430" y="95"/>
                    <a:pt x="253" y="1"/>
                    <a:pt x="14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73"/>
            <p:cNvSpPr/>
            <p:nvPr/>
          </p:nvSpPr>
          <p:spPr>
            <a:xfrm>
              <a:off x="7957377" y="1035788"/>
              <a:ext cx="66526" cy="60921"/>
            </a:xfrm>
            <a:custGeom>
              <a:rect b="b" l="l" r="r" t="t"/>
              <a:pathLst>
                <a:path extrusionOk="0" h="1152" w="1258">
                  <a:moveTo>
                    <a:pt x="1186" y="0"/>
                  </a:moveTo>
                  <a:lnTo>
                    <a:pt x="151" y="63"/>
                  </a:lnTo>
                  <a:cubicBezTo>
                    <a:pt x="0" y="72"/>
                    <a:pt x="61" y="1151"/>
                    <a:pt x="220" y="1151"/>
                  </a:cubicBezTo>
                  <a:cubicBezTo>
                    <a:pt x="221" y="1151"/>
                    <a:pt x="222" y="1151"/>
                    <a:pt x="222" y="1151"/>
                  </a:cubicBezTo>
                  <a:lnTo>
                    <a:pt x="1257" y="1089"/>
                  </a:lnTo>
                  <a:lnTo>
                    <a:pt x="1186"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73"/>
            <p:cNvSpPr/>
            <p:nvPr/>
          </p:nvSpPr>
          <p:spPr>
            <a:xfrm>
              <a:off x="7961079" y="1042398"/>
              <a:ext cx="59493" cy="11846"/>
            </a:xfrm>
            <a:custGeom>
              <a:rect b="b" l="l" r="r" t="t"/>
              <a:pathLst>
                <a:path extrusionOk="0" h="224" w="1125">
                  <a:moveTo>
                    <a:pt x="28" y="0"/>
                  </a:moveTo>
                  <a:cubicBezTo>
                    <a:pt x="21" y="20"/>
                    <a:pt x="16" y="41"/>
                    <a:pt x="12" y="66"/>
                  </a:cubicBezTo>
                  <a:lnTo>
                    <a:pt x="12" y="66"/>
                  </a:lnTo>
                  <a:cubicBezTo>
                    <a:pt x="20" y="41"/>
                    <a:pt x="28" y="17"/>
                    <a:pt x="28" y="0"/>
                  </a:cubicBezTo>
                  <a:close/>
                  <a:moveTo>
                    <a:pt x="1125" y="0"/>
                  </a:moveTo>
                  <a:lnTo>
                    <a:pt x="11" y="72"/>
                  </a:lnTo>
                  <a:lnTo>
                    <a:pt x="11" y="72"/>
                  </a:lnTo>
                  <a:cubicBezTo>
                    <a:pt x="11" y="70"/>
                    <a:pt x="11" y="68"/>
                    <a:pt x="12" y="66"/>
                  </a:cubicBezTo>
                  <a:lnTo>
                    <a:pt x="12" y="66"/>
                  </a:lnTo>
                  <a:cubicBezTo>
                    <a:pt x="11" y="68"/>
                    <a:pt x="10" y="70"/>
                    <a:pt x="10" y="72"/>
                  </a:cubicBezTo>
                  <a:lnTo>
                    <a:pt x="11" y="72"/>
                  </a:lnTo>
                  <a:lnTo>
                    <a:pt x="11" y="72"/>
                  </a:lnTo>
                  <a:cubicBezTo>
                    <a:pt x="7" y="93"/>
                    <a:pt x="5" y="117"/>
                    <a:pt x="3" y="143"/>
                  </a:cubicBezTo>
                  <a:lnTo>
                    <a:pt x="3" y="143"/>
                  </a:lnTo>
                  <a:lnTo>
                    <a:pt x="1125" y="72"/>
                  </a:lnTo>
                  <a:lnTo>
                    <a:pt x="1125" y="0"/>
                  </a:lnTo>
                  <a:close/>
                  <a:moveTo>
                    <a:pt x="3" y="143"/>
                  </a:moveTo>
                  <a:lnTo>
                    <a:pt x="1" y="143"/>
                  </a:lnTo>
                  <a:cubicBezTo>
                    <a:pt x="1" y="170"/>
                    <a:pt x="1" y="197"/>
                    <a:pt x="1" y="223"/>
                  </a:cubicBezTo>
                  <a:cubicBezTo>
                    <a:pt x="1" y="194"/>
                    <a:pt x="2" y="168"/>
                    <a:pt x="3" y="14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73"/>
            <p:cNvSpPr/>
            <p:nvPr/>
          </p:nvSpPr>
          <p:spPr>
            <a:xfrm>
              <a:off x="7960603" y="1057945"/>
              <a:ext cx="60921" cy="7615"/>
            </a:xfrm>
            <a:custGeom>
              <a:rect b="b" l="l" r="r" t="t"/>
              <a:pathLst>
                <a:path extrusionOk="0" h="144" w="1152">
                  <a:moveTo>
                    <a:pt x="1" y="1"/>
                  </a:moveTo>
                  <a:cubicBezTo>
                    <a:pt x="1" y="28"/>
                    <a:pt x="1" y="54"/>
                    <a:pt x="1" y="81"/>
                  </a:cubicBezTo>
                  <a:lnTo>
                    <a:pt x="2" y="81"/>
                  </a:lnTo>
                  <a:lnTo>
                    <a:pt x="2" y="81"/>
                  </a:lnTo>
                  <a:cubicBezTo>
                    <a:pt x="4" y="103"/>
                    <a:pt x="6" y="124"/>
                    <a:pt x="10" y="144"/>
                  </a:cubicBezTo>
                  <a:lnTo>
                    <a:pt x="1152" y="72"/>
                  </a:lnTo>
                  <a:lnTo>
                    <a:pt x="1152" y="10"/>
                  </a:lnTo>
                  <a:lnTo>
                    <a:pt x="2" y="81"/>
                  </a:lnTo>
                  <a:lnTo>
                    <a:pt x="2" y="81"/>
                  </a:lnTo>
                  <a:cubicBezTo>
                    <a:pt x="1" y="54"/>
                    <a:pt x="1" y="26"/>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73"/>
            <p:cNvSpPr/>
            <p:nvPr/>
          </p:nvSpPr>
          <p:spPr>
            <a:xfrm>
              <a:off x="7960603" y="1050436"/>
              <a:ext cx="60445" cy="7562"/>
            </a:xfrm>
            <a:custGeom>
              <a:rect b="b" l="l" r="r" t="t"/>
              <a:pathLst>
                <a:path extrusionOk="0" h="143" w="1143">
                  <a:moveTo>
                    <a:pt x="1143" y="0"/>
                  </a:moveTo>
                  <a:lnTo>
                    <a:pt x="10" y="71"/>
                  </a:lnTo>
                  <a:cubicBezTo>
                    <a:pt x="10" y="89"/>
                    <a:pt x="1" y="116"/>
                    <a:pt x="1" y="143"/>
                  </a:cubicBezTo>
                  <a:lnTo>
                    <a:pt x="1143" y="71"/>
                  </a:lnTo>
                  <a:lnTo>
                    <a:pt x="114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73"/>
            <p:cNvSpPr/>
            <p:nvPr/>
          </p:nvSpPr>
          <p:spPr>
            <a:xfrm>
              <a:off x="7961079" y="1065983"/>
              <a:ext cx="60921" cy="7615"/>
            </a:xfrm>
            <a:custGeom>
              <a:rect b="b" l="l" r="r" t="t"/>
              <a:pathLst>
                <a:path extrusionOk="0" h="144" w="1152">
                  <a:moveTo>
                    <a:pt x="1152" y="0"/>
                  </a:moveTo>
                  <a:lnTo>
                    <a:pt x="1" y="72"/>
                  </a:lnTo>
                  <a:cubicBezTo>
                    <a:pt x="1" y="99"/>
                    <a:pt x="10" y="125"/>
                    <a:pt x="10" y="143"/>
                  </a:cubicBezTo>
                  <a:lnTo>
                    <a:pt x="1152" y="72"/>
                  </a:lnTo>
                  <a:lnTo>
                    <a:pt x="115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73"/>
            <p:cNvSpPr/>
            <p:nvPr/>
          </p:nvSpPr>
          <p:spPr>
            <a:xfrm>
              <a:off x="7963459" y="1085338"/>
              <a:ext cx="53" cy="53"/>
            </a:xfrm>
            <a:custGeom>
              <a:rect b="b" l="l" r="r" t="t"/>
              <a:pathLst>
                <a:path extrusionOk="0" h="1" w="1">
                  <a:moveTo>
                    <a:pt x="0" y="0"/>
                  </a:moveTo>
                  <a:lnTo>
                    <a:pt x="0" y="0"/>
                  </a:lnTo>
                  <a:cubicBezTo>
                    <a:pt x="0" y="0"/>
                    <a:pt x="0" y="0"/>
                    <a:pt x="0" y="0"/>
                  </a:cubicBez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73"/>
            <p:cNvSpPr/>
            <p:nvPr/>
          </p:nvSpPr>
          <p:spPr>
            <a:xfrm>
              <a:off x="7963459" y="1082007"/>
              <a:ext cx="59969" cy="7139"/>
            </a:xfrm>
            <a:custGeom>
              <a:rect b="b" l="l" r="r" t="t"/>
              <a:pathLst>
                <a:path extrusionOk="0" h="135" w="1134">
                  <a:moveTo>
                    <a:pt x="1124" y="1"/>
                  </a:moveTo>
                  <a:lnTo>
                    <a:pt x="0" y="63"/>
                  </a:lnTo>
                  <a:cubicBezTo>
                    <a:pt x="0" y="90"/>
                    <a:pt x="9" y="117"/>
                    <a:pt x="18" y="135"/>
                  </a:cubicBezTo>
                  <a:lnTo>
                    <a:pt x="1133" y="72"/>
                  </a:lnTo>
                  <a:lnTo>
                    <a:pt x="112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73"/>
            <p:cNvSpPr/>
            <p:nvPr/>
          </p:nvSpPr>
          <p:spPr>
            <a:xfrm>
              <a:off x="7962031" y="1074022"/>
              <a:ext cx="60921" cy="7562"/>
            </a:xfrm>
            <a:custGeom>
              <a:rect b="b" l="l" r="r" t="t"/>
              <a:pathLst>
                <a:path extrusionOk="0" h="143" w="1152">
                  <a:moveTo>
                    <a:pt x="1142" y="0"/>
                  </a:moveTo>
                  <a:lnTo>
                    <a:pt x="1" y="71"/>
                  </a:lnTo>
                  <a:cubicBezTo>
                    <a:pt x="1" y="98"/>
                    <a:pt x="10" y="116"/>
                    <a:pt x="10" y="143"/>
                  </a:cubicBezTo>
                  <a:lnTo>
                    <a:pt x="1151" y="71"/>
                  </a:lnTo>
                  <a:lnTo>
                    <a:pt x="114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73"/>
            <p:cNvSpPr/>
            <p:nvPr/>
          </p:nvSpPr>
          <p:spPr>
            <a:xfrm>
              <a:off x="7962507" y="1081531"/>
              <a:ext cx="53" cy="53"/>
            </a:xfrm>
            <a:custGeom>
              <a:rect b="b" l="l" r="r" t="t"/>
              <a:pathLst>
                <a:path extrusionOk="0" h="1" w="1">
                  <a:moveTo>
                    <a:pt x="1" y="1"/>
                  </a:moveTo>
                  <a:lnTo>
                    <a:pt x="1" y="1"/>
                  </a:lnTo>
                  <a:lnTo>
                    <a:pt x="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73"/>
            <p:cNvSpPr/>
            <p:nvPr/>
          </p:nvSpPr>
          <p:spPr>
            <a:xfrm>
              <a:off x="8011105" y="1035788"/>
              <a:ext cx="21735" cy="57589"/>
            </a:xfrm>
            <a:custGeom>
              <a:rect b="b" l="l" r="r" t="t"/>
              <a:pathLst>
                <a:path extrusionOk="0" h="1089" w="411">
                  <a:moveTo>
                    <a:pt x="176" y="0"/>
                  </a:moveTo>
                  <a:cubicBezTo>
                    <a:pt x="174" y="0"/>
                    <a:pt x="172" y="0"/>
                    <a:pt x="170" y="0"/>
                  </a:cubicBezTo>
                  <a:cubicBezTo>
                    <a:pt x="72" y="9"/>
                    <a:pt x="0" y="259"/>
                    <a:pt x="18" y="554"/>
                  </a:cubicBezTo>
                  <a:cubicBezTo>
                    <a:pt x="36" y="857"/>
                    <a:pt x="134" y="1089"/>
                    <a:pt x="241" y="1089"/>
                  </a:cubicBezTo>
                  <a:cubicBezTo>
                    <a:pt x="348" y="1080"/>
                    <a:pt x="411" y="830"/>
                    <a:pt x="393" y="536"/>
                  </a:cubicBezTo>
                  <a:cubicBezTo>
                    <a:pt x="375" y="238"/>
                    <a:pt x="280" y="0"/>
                    <a:pt x="176" y="0"/>
                  </a:cubicBez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73"/>
            <p:cNvSpPr/>
            <p:nvPr/>
          </p:nvSpPr>
          <p:spPr>
            <a:xfrm>
              <a:off x="8021470" y="1042398"/>
              <a:ext cx="8091" cy="43945"/>
            </a:xfrm>
            <a:custGeom>
              <a:rect b="b" l="l" r="r" t="t"/>
              <a:pathLst>
                <a:path extrusionOk="0" h="831" w="153">
                  <a:moveTo>
                    <a:pt x="48" y="0"/>
                  </a:moveTo>
                  <a:cubicBezTo>
                    <a:pt x="47" y="0"/>
                    <a:pt x="46" y="0"/>
                    <a:pt x="45" y="0"/>
                  </a:cubicBezTo>
                  <a:cubicBezTo>
                    <a:pt x="10" y="0"/>
                    <a:pt x="1" y="188"/>
                    <a:pt x="10" y="420"/>
                  </a:cubicBezTo>
                  <a:cubicBezTo>
                    <a:pt x="27" y="652"/>
                    <a:pt x="63" y="830"/>
                    <a:pt x="99" y="830"/>
                  </a:cubicBezTo>
                  <a:cubicBezTo>
                    <a:pt x="134" y="830"/>
                    <a:pt x="152" y="643"/>
                    <a:pt x="134" y="411"/>
                  </a:cubicBezTo>
                  <a:cubicBezTo>
                    <a:pt x="126" y="184"/>
                    <a:pt x="83" y="0"/>
                    <a:pt x="48" y="0"/>
                  </a:cubicBezTo>
                  <a:close/>
                </a:path>
              </a:pathLst>
            </a:custGeom>
            <a:solidFill>
              <a:srgbClr val="72C6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73"/>
            <p:cNvSpPr/>
            <p:nvPr/>
          </p:nvSpPr>
          <p:spPr>
            <a:xfrm>
              <a:off x="7657803" y="919712"/>
              <a:ext cx="66526" cy="60921"/>
            </a:xfrm>
            <a:custGeom>
              <a:rect b="b" l="l" r="r" t="t"/>
              <a:pathLst>
                <a:path extrusionOk="0" h="1152" w="1258">
                  <a:moveTo>
                    <a:pt x="1186" y="1"/>
                  </a:moveTo>
                  <a:lnTo>
                    <a:pt x="151" y="63"/>
                  </a:lnTo>
                  <a:cubicBezTo>
                    <a:pt x="0" y="72"/>
                    <a:pt x="70" y="1152"/>
                    <a:pt x="221" y="1152"/>
                  </a:cubicBezTo>
                  <a:cubicBezTo>
                    <a:pt x="221" y="1152"/>
                    <a:pt x="222" y="1152"/>
                    <a:pt x="223" y="1152"/>
                  </a:cubicBezTo>
                  <a:lnTo>
                    <a:pt x="1257" y="1089"/>
                  </a:lnTo>
                  <a:lnTo>
                    <a:pt x="1186"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73"/>
            <p:cNvSpPr/>
            <p:nvPr/>
          </p:nvSpPr>
          <p:spPr>
            <a:xfrm>
              <a:off x="7661505" y="926323"/>
              <a:ext cx="59969" cy="11846"/>
            </a:xfrm>
            <a:custGeom>
              <a:rect b="b" l="l" r="r" t="t"/>
              <a:pathLst>
                <a:path extrusionOk="0" h="224" w="1134">
                  <a:moveTo>
                    <a:pt x="37" y="1"/>
                  </a:moveTo>
                  <a:lnTo>
                    <a:pt x="37" y="1"/>
                  </a:lnTo>
                  <a:cubicBezTo>
                    <a:pt x="29" y="17"/>
                    <a:pt x="20" y="40"/>
                    <a:pt x="19" y="64"/>
                  </a:cubicBezTo>
                  <a:lnTo>
                    <a:pt x="19" y="64"/>
                  </a:lnTo>
                  <a:cubicBezTo>
                    <a:pt x="24" y="41"/>
                    <a:pt x="30" y="19"/>
                    <a:pt x="37" y="1"/>
                  </a:cubicBezTo>
                  <a:close/>
                  <a:moveTo>
                    <a:pt x="1125" y="1"/>
                  </a:moveTo>
                  <a:lnTo>
                    <a:pt x="19" y="72"/>
                  </a:lnTo>
                  <a:cubicBezTo>
                    <a:pt x="19" y="70"/>
                    <a:pt x="19" y="67"/>
                    <a:pt x="19" y="64"/>
                  </a:cubicBezTo>
                  <a:lnTo>
                    <a:pt x="19" y="64"/>
                  </a:lnTo>
                  <a:cubicBezTo>
                    <a:pt x="14" y="89"/>
                    <a:pt x="9" y="115"/>
                    <a:pt x="6" y="143"/>
                  </a:cubicBezTo>
                  <a:lnTo>
                    <a:pt x="6" y="143"/>
                  </a:lnTo>
                  <a:lnTo>
                    <a:pt x="1134" y="72"/>
                  </a:lnTo>
                  <a:lnTo>
                    <a:pt x="1125" y="1"/>
                  </a:lnTo>
                  <a:close/>
                  <a:moveTo>
                    <a:pt x="6" y="143"/>
                  </a:moveTo>
                  <a:lnTo>
                    <a:pt x="1" y="144"/>
                  </a:lnTo>
                  <a:cubicBezTo>
                    <a:pt x="1" y="170"/>
                    <a:pt x="1" y="197"/>
                    <a:pt x="1" y="224"/>
                  </a:cubicBezTo>
                  <a:cubicBezTo>
                    <a:pt x="1" y="196"/>
                    <a:pt x="3" y="169"/>
                    <a:pt x="6" y="14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73"/>
            <p:cNvSpPr/>
            <p:nvPr/>
          </p:nvSpPr>
          <p:spPr>
            <a:xfrm>
              <a:off x="7661029" y="941923"/>
              <a:ext cx="61397" cy="7562"/>
            </a:xfrm>
            <a:custGeom>
              <a:rect b="b" l="l" r="r" t="t"/>
              <a:pathLst>
                <a:path extrusionOk="0" h="143" w="1161">
                  <a:moveTo>
                    <a:pt x="10" y="0"/>
                  </a:moveTo>
                  <a:cubicBezTo>
                    <a:pt x="1" y="45"/>
                    <a:pt x="10" y="98"/>
                    <a:pt x="10" y="143"/>
                  </a:cubicBezTo>
                  <a:lnTo>
                    <a:pt x="1161" y="81"/>
                  </a:lnTo>
                  <a:lnTo>
                    <a:pt x="1152" y="9"/>
                  </a:lnTo>
                  <a:lnTo>
                    <a:pt x="10" y="81"/>
                  </a:lnTo>
                  <a:cubicBezTo>
                    <a:pt x="10" y="54"/>
                    <a:pt x="10" y="27"/>
                    <a:pt x="1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73"/>
            <p:cNvSpPr/>
            <p:nvPr/>
          </p:nvSpPr>
          <p:spPr>
            <a:xfrm>
              <a:off x="7661505" y="934361"/>
              <a:ext cx="60445" cy="7615"/>
            </a:xfrm>
            <a:custGeom>
              <a:rect b="b" l="l" r="r" t="t"/>
              <a:pathLst>
                <a:path extrusionOk="0" h="144" w="1143">
                  <a:moveTo>
                    <a:pt x="1134" y="0"/>
                  </a:moveTo>
                  <a:lnTo>
                    <a:pt x="1" y="72"/>
                  </a:lnTo>
                  <a:cubicBezTo>
                    <a:pt x="1" y="90"/>
                    <a:pt x="1" y="116"/>
                    <a:pt x="1" y="143"/>
                  </a:cubicBezTo>
                  <a:lnTo>
                    <a:pt x="1143" y="72"/>
                  </a:lnTo>
                  <a:lnTo>
                    <a:pt x="113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73"/>
            <p:cNvSpPr/>
            <p:nvPr/>
          </p:nvSpPr>
          <p:spPr>
            <a:xfrm>
              <a:off x="7661505" y="949908"/>
              <a:ext cx="61397" cy="7615"/>
            </a:xfrm>
            <a:custGeom>
              <a:rect b="b" l="l" r="r" t="t"/>
              <a:pathLst>
                <a:path extrusionOk="0" h="144" w="1161">
                  <a:moveTo>
                    <a:pt x="1152" y="1"/>
                  </a:moveTo>
                  <a:lnTo>
                    <a:pt x="1" y="72"/>
                  </a:lnTo>
                  <a:cubicBezTo>
                    <a:pt x="10" y="99"/>
                    <a:pt x="10" y="126"/>
                    <a:pt x="10" y="144"/>
                  </a:cubicBezTo>
                  <a:lnTo>
                    <a:pt x="1161" y="72"/>
                  </a:lnTo>
                  <a:lnTo>
                    <a:pt x="115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73"/>
            <p:cNvSpPr/>
            <p:nvPr/>
          </p:nvSpPr>
          <p:spPr>
            <a:xfrm>
              <a:off x="7663884" y="969739"/>
              <a:ext cx="53" cy="53"/>
            </a:xfrm>
            <a:custGeom>
              <a:rect b="b" l="l" r="r" t="t"/>
              <a:pathLst>
                <a:path extrusionOk="0" h="1" w="1">
                  <a:moveTo>
                    <a:pt x="0" y="1"/>
                  </a:moveTo>
                  <a:lnTo>
                    <a:pt x="0" y="1"/>
                  </a:lnTo>
                  <a:cubicBezTo>
                    <a:pt x="0" y="1"/>
                    <a:pt x="0" y="1"/>
                    <a:pt x="0" y="1"/>
                  </a:cubicBez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73"/>
            <p:cNvSpPr/>
            <p:nvPr/>
          </p:nvSpPr>
          <p:spPr>
            <a:xfrm>
              <a:off x="7663884" y="965984"/>
              <a:ext cx="59969" cy="7086"/>
            </a:xfrm>
            <a:custGeom>
              <a:rect b="b" l="l" r="r" t="t"/>
              <a:pathLst>
                <a:path extrusionOk="0" h="134" w="1134">
                  <a:moveTo>
                    <a:pt x="1125" y="0"/>
                  </a:moveTo>
                  <a:lnTo>
                    <a:pt x="0" y="72"/>
                  </a:lnTo>
                  <a:cubicBezTo>
                    <a:pt x="0" y="89"/>
                    <a:pt x="9" y="116"/>
                    <a:pt x="18" y="134"/>
                  </a:cubicBezTo>
                  <a:lnTo>
                    <a:pt x="1133" y="72"/>
                  </a:lnTo>
                  <a:lnTo>
                    <a:pt x="112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73"/>
            <p:cNvSpPr/>
            <p:nvPr/>
          </p:nvSpPr>
          <p:spPr>
            <a:xfrm>
              <a:off x="7662456" y="957946"/>
              <a:ext cx="60921" cy="7615"/>
            </a:xfrm>
            <a:custGeom>
              <a:rect b="b" l="l" r="r" t="t"/>
              <a:pathLst>
                <a:path extrusionOk="0" h="144" w="1152">
                  <a:moveTo>
                    <a:pt x="1143" y="1"/>
                  </a:moveTo>
                  <a:lnTo>
                    <a:pt x="1" y="72"/>
                  </a:lnTo>
                  <a:cubicBezTo>
                    <a:pt x="1" y="99"/>
                    <a:pt x="10" y="117"/>
                    <a:pt x="10" y="143"/>
                  </a:cubicBezTo>
                  <a:lnTo>
                    <a:pt x="1152" y="72"/>
                  </a:lnTo>
                  <a:lnTo>
                    <a:pt x="114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73"/>
            <p:cNvSpPr/>
            <p:nvPr/>
          </p:nvSpPr>
          <p:spPr>
            <a:xfrm>
              <a:off x="7662932" y="965508"/>
              <a:ext cx="53" cy="53"/>
            </a:xfrm>
            <a:custGeom>
              <a:rect b="b" l="l" r="r" t="t"/>
              <a:pathLst>
                <a:path extrusionOk="0" h="1" w="1">
                  <a:moveTo>
                    <a:pt x="1" y="0"/>
                  </a:moveTo>
                  <a:lnTo>
                    <a:pt x="1" y="0"/>
                  </a:lnTo>
                  <a:lnTo>
                    <a:pt x="1" y="0"/>
                  </a:ln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73"/>
            <p:cNvSpPr/>
            <p:nvPr/>
          </p:nvSpPr>
          <p:spPr>
            <a:xfrm>
              <a:off x="7711531" y="919712"/>
              <a:ext cx="21735" cy="57642"/>
            </a:xfrm>
            <a:custGeom>
              <a:rect b="b" l="l" r="r" t="t"/>
              <a:pathLst>
                <a:path extrusionOk="0" h="1090" w="411">
                  <a:moveTo>
                    <a:pt x="184" y="1"/>
                  </a:moveTo>
                  <a:cubicBezTo>
                    <a:pt x="182" y="1"/>
                    <a:pt x="181" y="1"/>
                    <a:pt x="179" y="1"/>
                  </a:cubicBezTo>
                  <a:cubicBezTo>
                    <a:pt x="72" y="10"/>
                    <a:pt x="1" y="260"/>
                    <a:pt x="18" y="554"/>
                  </a:cubicBezTo>
                  <a:cubicBezTo>
                    <a:pt x="45" y="852"/>
                    <a:pt x="140" y="1090"/>
                    <a:pt x="236" y="1090"/>
                  </a:cubicBezTo>
                  <a:cubicBezTo>
                    <a:pt x="238" y="1090"/>
                    <a:pt x="240" y="1089"/>
                    <a:pt x="241" y="1089"/>
                  </a:cubicBezTo>
                  <a:cubicBezTo>
                    <a:pt x="348" y="1080"/>
                    <a:pt x="411" y="831"/>
                    <a:pt x="393" y="536"/>
                  </a:cubicBezTo>
                  <a:cubicBezTo>
                    <a:pt x="376" y="238"/>
                    <a:pt x="281" y="1"/>
                    <a:pt x="18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73"/>
            <p:cNvSpPr/>
            <p:nvPr/>
          </p:nvSpPr>
          <p:spPr>
            <a:xfrm>
              <a:off x="7445906" y="1097713"/>
              <a:ext cx="441675" cy="396725"/>
            </a:xfrm>
            <a:custGeom>
              <a:rect b="b" l="l" r="r" t="t"/>
              <a:pathLst>
                <a:path extrusionOk="0" h="7502" w="8352">
                  <a:moveTo>
                    <a:pt x="3468" y="1"/>
                  </a:moveTo>
                  <a:cubicBezTo>
                    <a:pt x="3466" y="1"/>
                    <a:pt x="3467" y="3"/>
                    <a:pt x="3471" y="7"/>
                  </a:cubicBezTo>
                  <a:cubicBezTo>
                    <a:pt x="3498" y="16"/>
                    <a:pt x="3025" y="587"/>
                    <a:pt x="2526" y="605"/>
                  </a:cubicBezTo>
                  <a:cubicBezTo>
                    <a:pt x="2035" y="623"/>
                    <a:pt x="1928" y="819"/>
                    <a:pt x="1669" y="1095"/>
                  </a:cubicBezTo>
                  <a:cubicBezTo>
                    <a:pt x="1419" y="1381"/>
                    <a:pt x="1063" y="1345"/>
                    <a:pt x="581" y="1693"/>
                  </a:cubicBezTo>
                  <a:cubicBezTo>
                    <a:pt x="358" y="1845"/>
                    <a:pt x="1" y="2255"/>
                    <a:pt x="1" y="2255"/>
                  </a:cubicBezTo>
                  <a:cubicBezTo>
                    <a:pt x="260" y="2389"/>
                    <a:pt x="795" y="3254"/>
                    <a:pt x="1098" y="3584"/>
                  </a:cubicBezTo>
                  <a:cubicBezTo>
                    <a:pt x="1589" y="4120"/>
                    <a:pt x="2436" y="5574"/>
                    <a:pt x="3070" y="5895"/>
                  </a:cubicBezTo>
                  <a:cubicBezTo>
                    <a:pt x="3694" y="6225"/>
                    <a:pt x="4488" y="7501"/>
                    <a:pt x="4488" y="7501"/>
                  </a:cubicBezTo>
                  <a:cubicBezTo>
                    <a:pt x="4496" y="7501"/>
                    <a:pt x="4504" y="7501"/>
                    <a:pt x="4512" y="7501"/>
                  </a:cubicBezTo>
                  <a:cubicBezTo>
                    <a:pt x="5027" y="7501"/>
                    <a:pt x="5403" y="6947"/>
                    <a:pt x="5884" y="6947"/>
                  </a:cubicBezTo>
                  <a:cubicBezTo>
                    <a:pt x="5892" y="6947"/>
                    <a:pt x="5899" y="6947"/>
                    <a:pt x="5907" y="6948"/>
                  </a:cubicBezTo>
                  <a:cubicBezTo>
                    <a:pt x="5911" y="6948"/>
                    <a:pt x="5915" y="6948"/>
                    <a:pt x="5918" y="6948"/>
                  </a:cubicBezTo>
                  <a:cubicBezTo>
                    <a:pt x="6349" y="6948"/>
                    <a:pt x="6800" y="6125"/>
                    <a:pt x="7318" y="6125"/>
                  </a:cubicBezTo>
                  <a:cubicBezTo>
                    <a:pt x="7408" y="6125"/>
                    <a:pt x="7499" y="6150"/>
                    <a:pt x="7593" y="6207"/>
                  </a:cubicBezTo>
                  <a:cubicBezTo>
                    <a:pt x="7649" y="6242"/>
                    <a:pt x="7705" y="6257"/>
                    <a:pt x="7760" y="6257"/>
                  </a:cubicBezTo>
                  <a:cubicBezTo>
                    <a:pt x="8074" y="6257"/>
                    <a:pt x="8351" y="5779"/>
                    <a:pt x="8351" y="5779"/>
                  </a:cubicBezTo>
                  <a:cubicBezTo>
                    <a:pt x="8351" y="5779"/>
                    <a:pt x="8128" y="5351"/>
                    <a:pt x="7825" y="5003"/>
                  </a:cubicBezTo>
                  <a:cubicBezTo>
                    <a:pt x="7521" y="4655"/>
                    <a:pt x="7084" y="4494"/>
                    <a:pt x="6843" y="4120"/>
                  </a:cubicBezTo>
                  <a:cubicBezTo>
                    <a:pt x="6603" y="3745"/>
                    <a:pt x="6272" y="3308"/>
                    <a:pt x="5666" y="2781"/>
                  </a:cubicBezTo>
                  <a:cubicBezTo>
                    <a:pt x="5059" y="2255"/>
                    <a:pt x="4943" y="1765"/>
                    <a:pt x="4622" y="1363"/>
                  </a:cubicBezTo>
                  <a:cubicBezTo>
                    <a:pt x="4301" y="962"/>
                    <a:pt x="3498" y="16"/>
                    <a:pt x="3498" y="16"/>
                  </a:cubicBezTo>
                  <a:cubicBezTo>
                    <a:pt x="3498" y="16"/>
                    <a:pt x="3473" y="1"/>
                    <a:pt x="34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73"/>
            <p:cNvSpPr/>
            <p:nvPr/>
          </p:nvSpPr>
          <p:spPr>
            <a:xfrm>
              <a:off x="7691700" y="1470741"/>
              <a:ext cx="44897" cy="23163"/>
            </a:xfrm>
            <a:custGeom>
              <a:rect b="b" l="l" r="r" t="t"/>
              <a:pathLst>
                <a:path extrusionOk="0" h="438" w="849">
                  <a:moveTo>
                    <a:pt x="848" y="1"/>
                  </a:moveTo>
                  <a:cubicBezTo>
                    <a:pt x="554" y="54"/>
                    <a:pt x="286" y="295"/>
                    <a:pt x="1" y="438"/>
                  </a:cubicBezTo>
                  <a:cubicBezTo>
                    <a:pt x="313" y="375"/>
                    <a:pt x="572" y="143"/>
                    <a:pt x="84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73"/>
            <p:cNvSpPr/>
            <p:nvPr/>
          </p:nvSpPr>
          <p:spPr>
            <a:xfrm>
              <a:off x="7758701" y="1426849"/>
              <a:ext cx="56690" cy="38287"/>
            </a:xfrm>
            <a:custGeom>
              <a:rect b="b" l="l" r="r" t="t"/>
              <a:pathLst>
                <a:path extrusionOk="0" h="724" w="1072">
                  <a:moveTo>
                    <a:pt x="1071" y="1"/>
                  </a:moveTo>
                  <a:lnTo>
                    <a:pt x="1071" y="1"/>
                  </a:lnTo>
                  <a:cubicBezTo>
                    <a:pt x="688" y="46"/>
                    <a:pt x="331" y="518"/>
                    <a:pt x="1" y="724"/>
                  </a:cubicBezTo>
                  <a:cubicBezTo>
                    <a:pt x="340" y="724"/>
                    <a:pt x="688" y="224"/>
                    <a:pt x="107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73"/>
            <p:cNvSpPr/>
            <p:nvPr/>
          </p:nvSpPr>
          <p:spPr>
            <a:xfrm>
              <a:off x="7554895" y="1129177"/>
              <a:ext cx="29773" cy="6663"/>
            </a:xfrm>
            <a:custGeom>
              <a:rect b="b" l="l" r="r" t="t"/>
              <a:pathLst>
                <a:path extrusionOk="0" h="126" w="563">
                  <a:moveTo>
                    <a:pt x="563" y="1"/>
                  </a:moveTo>
                  <a:cubicBezTo>
                    <a:pt x="536" y="10"/>
                    <a:pt x="500" y="10"/>
                    <a:pt x="465" y="10"/>
                  </a:cubicBezTo>
                  <a:cubicBezTo>
                    <a:pt x="251" y="19"/>
                    <a:pt x="108" y="63"/>
                    <a:pt x="1" y="126"/>
                  </a:cubicBezTo>
                  <a:cubicBezTo>
                    <a:pt x="54" y="117"/>
                    <a:pt x="117" y="117"/>
                    <a:pt x="188" y="108"/>
                  </a:cubicBezTo>
                  <a:cubicBezTo>
                    <a:pt x="313" y="108"/>
                    <a:pt x="447" y="63"/>
                    <a:pt x="5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73"/>
            <p:cNvSpPr/>
            <p:nvPr/>
          </p:nvSpPr>
          <p:spPr>
            <a:xfrm>
              <a:off x="7620468" y="1097713"/>
              <a:ext cx="267110" cy="330674"/>
            </a:xfrm>
            <a:custGeom>
              <a:rect b="b" l="l" r="r" t="t"/>
              <a:pathLst>
                <a:path extrusionOk="0" h="6253" w="5051">
                  <a:moveTo>
                    <a:pt x="167" y="1"/>
                  </a:moveTo>
                  <a:cubicBezTo>
                    <a:pt x="165" y="1"/>
                    <a:pt x="166" y="3"/>
                    <a:pt x="170" y="7"/>
                  </a:cubicBezTo>
                  <a:cubicBezTo>
                    <a:pt x="179" y="16"/>
                    <a:pt x="117" y="105"/>
                    <a:pt x="1" y="212"/>
                  </a:cubicBezTo>
                  <a:cubicBezTo>
                    <a:pt x="206" y="462"/>
                    <a:pt x="786" y="1140"/>
                    <a:pt x="1045" y="1461"/>
                  </a:cubicBezTo>
                  <a:cubicBezTo>
                    <a:pt x="1357" y="1863"/>
                    <a:pt x="1473" y="2353"/>
                    <a:pt x="2088" y="2880"/>
                  </a:cubicBezTo>
                  <a:cubicBezTo>
                    <a:pt x="2695" y="3406"/>
                    <a:pt x="3025" y="3843"/>
                    <a:pt x="3266" y="4218"/>
                  </a:cubicBezTo>
                  <a:cubicBezTo>
                    <a:pt x="3507" y="4592"/>
                    <a:pt x="3944" y="4753"/>
                    <a:pt x="4247" y="5101"/>
                  </a:cubicBezTo>
                  <a:cubicBezTo>
                    <a:pt x="4550" y="5449"/>
                    <a:pt x="4774" y="5877"/>
                    <a:pt x="4774" y="5877"/>
                  </a:cubicBezTo>
                  <a:cubicBezTo>
                    <a:pt x="4774" y="5877"/>
                    <a:pt x="4631" y="6118"/>
                    <a:pt x="4435" y="6252"/>
                  </a:cubicBezTo>
                  <a:cubicBezTo>
                    <a:pt x="4443" y="6252"/>
                    <a:pt x="4451" y="6253"/>
                    <a:pt x="4460" y="6253"/>
                  </a:cubicBezTo>
                  <a:cubicBezTo>
                    <a:pt x="4771" y="6253"/>
                    <a:pt x="5050" y="5779"/>
                    <a:pt x="5050" y="5779"/>
                  </a:cubicBezTo>
                  <a:cubicBezTo>
                    <a:pt x="5050" y="5779"/>
                    <a:pt x="4827" y="5351"/>
                    <a:pt x="4524" y="5003"/>
                  </a:cubicBezTo>
                  <a:cubicBezTo>
                    <a:pt x="4220" y="4655"/>
                    <a:pt x="3783" y="4494"/>
                    <a:pt x="3542" y="4120"/>
                  </a:cubicBezTo>
                  <a:cubicBezTo>
                    <a:pt x="3302" y="3745"/>
                    <a:pt x="2971" y="3308"/>
                    <a:pt x="2365" y="2781"/>
                  </a:cubicBezTo>
                  <a:cubicBezTo>
                    <a:pt x="1758" y="2255"/>
                    <a:pt x="1642" y="1765"/>
                    <a:pt x="1321" y="1363"/>
                  </a:cubicBezTo>
                  <a:cubicBezTo>
                    <a:pt x="1000" y="962"/>
                    <a:pt x="197" y="16"/>
                    <a:pt x="197" y="16"/>
                  </a:cubicBezTo>
                  <a:cubicBezTo>
                    <a:pt x="197" y="16"/>
                    <a:pt x="172" y="1"/>
                    <a:pt x="16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73"/>
            <p:cNvSpPr/>
            <p:nvPr/>
          </p:nvSpPr>
          <p:spPr>
            <a:xfrm>
              <a:off x="7709151" y="1375765"/>
              <a:ext cx="110947" cy="57748"/>
            </a:xfrm>
            <a:custGeom>
              <a:rect b="b" l="l" r="r" t="t"/>
              <a:pathLst>
                <a:path extrusionOk="0" h="1092" w="2098">
                  <a:moveTo>
                    <a:pt x="2050" y="0"/>
                  </a:moveTo>
                  <a:cubicBezTo>
                    <a:pt x="2044" y="0"/>
                    <a:pt x="2039" y="1"/>
                    <a:pt x="2035" y="4"/>
                  </a:cubicBezTo>
                  <a:cubicBezTo>
                    <a:pt x="1678" y="128"/>
                    <a:pt x="465" y="708"/>
                    <a:pt x="28" y="1012"/>
                  </a:cubicBezTo>
                  <a:cubicBezTo>
                    <a:pt x="1" y="1029"/>
                    <a:pt x="1" y="1056"/>
                    <a:pt x="19" y="1074"/>
                  </a:cubicBezTo>
                  <a:cubicBezTo>
                    <a:pt x="28" y="1083"/>
                    <a:pt x="37" y="1092"/>
                    <a:pt x="54" y="1092"/>
                  </a:cubicBezTo>
                  <a:cubicBezTo>
                    <a:pt x="63" y="1092"/>
                    <a:pt x="72" y="1092"/>
                    <a:pt x="72" y="1083"/>
                  </a:cubicBezTo>
                  <a:cubicBezTo>
                    <a:pt x="509" y="780"/>
                    <a:pt x="1714" y="209"/>
                    <a:pt x="2062" y="84"/>
                  </a:cubicBezTo>
                  <a:cubicBezTo>
                    <a:pt x="2088" y="75"/>
                    <a:pt x="2097" y="48"/>
                    <a:pt x="2088" y="30"/>
                  </a:cubicBezTo>
                  <a:cubicBezTo>
                    <a:pt x="2082" y="10"/>
                    <a:pt x="2065" y="0"/>
                    <a:pt x="20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73"/>
            <p:cNvSpPr/>
            <p:nvPr/>
          </p:nvSpPr>
          <p:spPr>
            <a:xfrm>
              <a:off x="7629934" y="1347473"/>
              <a:ext cx="80699" cy="59651"/>
            </a:xfrm>
            <a:custGeom>
              <a:rect b="b" l="l" r="r" t="t"/>
              <a:pathLst>
                <a:path extrusionOk="0" h="1128" w="1526">
                  <a:moveTo>
                    <a:pt x="1482" y="1"/>
                  </a:moveTo>
                  <a:cubicBezTo>
                    <a:pt x="1479" y="1"/>
                    <a:pt x="1475" y="2"/>
                    <a:pt x="1472" y="3"/>
                  </a:cubicBezTo>
                  <a:cubicBezTo>
                    <a:pt x="901" y="137"/>
                    <a:pt x="223" y="717"/>
                    <a:pt x="9" y="1056"/>
                  </a:cubicBezTo>
                  <a:cubicBezTo>
                    <a:pt x="0" y="1074"/>
                    <a:pt x="0" y="1101"/>
                    <a:pt x="18" y="1118"/>
                  </a:cubicBezTo>
                  <a:cubicBezTo>
                    <a:pt x="27" y="1118"/>
                    <a:pt x="36" y="1127"/>
                    <a:pt x="45" y="1127"/>
                  </a:cubicBezTo>
                  <a:cubicBezTo>
                    <a:pt x="63" y="1127"/>
                    <a:pt x="72" y="1118"/>
                    <a:pt x="80" y="1101"/>
                  </a:cubicBezTo>
                  <a:cubicBezTo>
                    <a:pt x="286" y="788"/>
                    <a:pt x="955" y="217"/>
                    <a:pt x="1490" y="92"/>
                  </a:cubicBezTo>
                  <a:cubicBezTo>
                    <a:pt x="1517" y="84"/>
                    <a:pt x="1526" y="57"/>
                    <a:pt x="1526" y="39"/>
                  </a:cubicBezTo>
                  <a:cubicBezTo>
                    <a:pt x="1518" y="17"/>
                    <a:pt x="1499" y="1"/>
                    <a:pt x="14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73"/>
            <p:cNvSpPr/>
            <p:nvPr/>
          </p:nvSpPr>
          <p:spPr>
            <a:xfrm>
              <a:off x="7540776" y="1166935"/>
              <a:ext cx="110895" cy="58065"/>
            </a:xfrm>
            <a:custGeom>
              <a:rect b="b" l="l" r="r" t="t"/>
              <a:pathLst>
                <a:path extrusionOk="0" h="1098" w="2097">
                  <a:moveTo>
                    <a:pt x="2034" y="1"/>
                  </a:moveTo>
                  <a:cubicBezTo>
                    <a:pt x="1570" y="108"/>
                    <a:pt x="268" y="634"/>
                    <a:pt x="9" y="1026"/>
                  </a:cubicBezTo>
                  <a:cubicBezTo>
                    <a:pt x="0" y="1044"/>
                    <a:pt x="0" y="1071"/>
                    <a:pt x="27" y="1089"/>
                  </a:cubicBezTo>
                  <a:cubicBezTo>
                    <a:pt x="27" y="1089"/>
                    <a:pt x="36" y="1098"/>
                    <a:pt x="45" y="1098"/>
                  </a:cubicBezTo>
                  <a:cubicBezTo>
                    <a:pt x="63" y="1098"/>
                    <a:pt x="71" y="1089"/>
                    <a:pt x="80" y="1080"/>
                  </a:cubicBezTo>
                  <a:cubicBezTo>
                    <a:pt x="312" y="723"/>
                    <a:pt x="1597" y="197"/>
                    <a:pt x="2052" y="90"/>
                  </a:cubicBezTo>
                  <a:cubicBezTo>
                    <a:pt x="2079" y="81"/>
                    <a:pt x="2097" y="63"/>
                    <a:pt x="2088" y="36"/>
                  </a:cubicBezTo>
                  <a:cubicBezTo>
                    <a:pt x="2079" y="9"/>
                    <a:pt x="2061" y="1"/>
                    <a:pt x="203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73"/>
            <p:cNvSpPr/>
            <p:nvPr/>
          </p:nvSpPr>
          <p:spPr>
            <a:xfrm>
              <a:off x="7553467" y="1264607"/>
              <a:ext cx="74141" cy="41566"/>
            </a:xfrm>
            <a:custGeom>
              <a:rect b="b" l="l" r="r" t="t"/>
              <a:pathLst>
                <a:path extrusionOk="0" h="786" w="1402">
                  <a:moveTo>
                    <a:pt x="1339" y="0"/>
                  </a:moveTo>
                  <a:cubicBezTo>
                    <a:pt x="973" y="107"/>
                    <a:pt x="420" y="366"/>
                    <a:pt x="19" y="714"/>
                  </a:cubicBezTo>
                  <a:cubicBezTo>
                    <a:pt x="1" y="732"/>
                    <a:pt x="1" y="758"/>
                    <a:pt x="19" y="776"/>
                  </a:cubicBezTo>
                  <a:cubicBezTo>
                    <a:pt x="28" y="785"/>
                    <a:pt x="37" y="785"/>
                    <a:pt x="54" y="785"/>
                  </a:cubicBezTo>
                  <a:cubicBezTo>
                    <a:pt x="63" y="785"/>
                    <a:pt x="72" y="785"/>
                    <a:pt x="81" y="776"/>
                  </a:cubicBezTo>
                  <a:cubicBezTo>
                    <a:pt x="465" y="446"/>
                    <a:pt x="1009" y="188"/>
                    <a:pt x="1366" y="89"/>
                  </a:cubicBezTo>
                  <a:cubicBezTo>
                    <a:pt x="1393" y="80"/>
                    <a:pt x="1402" y="54"/>
                    <a:pt x="1402" y="36"/>
                  </a:cubicBezTo>
                  <a:cubicBezTo>
                    <a:pt x="1393" y="9"/>
                    <a:pt x="1366" y="0"/>
                    <a:pt x="133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73"/>
            <p:cNvSpPr/>
            <p:nvPr/>
          </p:nvSpPr>
          <p:spPr>
            <a:xfrm>
              <a:off x="7647385" y="1339488"/>
              <a:ext cx="42518" cy="28451"/>
            </a:xfrm>
            <a:custGeom>
              <a:rect b="b" l="l" r="r" t="t"/>
              <a:pathLst>
                <a:path extrusionOk="0" h="538" w="804">
                  <a:moveTo>
                    <a:pt x="751" y="0"/>
                  </a:moveTo>
                  <a:cubicBezTo>
                    <a:pt x="748" y="0"/>
                    <a:pt x="744" y="1"/>
                    <a:pt x="741" y="3"/>
                  </a:cubicBezTo>
                  <a:cubicBezTo>
                    <a:pt x="500" y="83"/>
                    <a:pt x="161" y="306"/>
                    <a:pt x="18" y="467"/>
                  </a:cubicBezTo>
                  <a:cubicBezTo>
                    <a:pt x="0" y="484"/>
                    <a:pt x="0" y="511"/>
                    <a:pt x="18" y="529"/>
                  </a:cubicBezTo>
                  <a:cubicBezTo>
                    <a:pt x="27" y="529"/>
                    <a:pt x="45" y="538"/>
                    <a:pt x="54" y="538"/>
                  </a:cubicBezTo>
                  <a:cubicBezTo>
                    <a:pt x="63" y="538"/>
                    <a:pt x="72" y="529"/>
                    <a:pt x="81" y="520"/>
                  </a:cubicBezTo>
                  <a:cubicBezTo>
                    <a:pt x="214" y="368"/>
                    <a:pt x="544" y="163"/>
                    <a:pt x="767" y="83"/>
                  </a:cubicBezTo>
                  <a:cubicBezTo>
                    <a:pt x="785" y="74"/>
                    <a:pt x="803" y="56"/>
                    <a:pt x="794" y="29"/>
                  </a:cubicBezTo>
                  <a:cubicBezTo>
                    <a:pt x="787" y="15"/>
                    <a:pt x="768" y="0"/>
                    <a:pt x="75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73"/>
            <p:cNvSpPr/>
            <p:nvPr/>
          </p:nvSpPr>
          <p:spPr>
            <a:xfrm>
              <a:off x="7755422" y="1362227"/>
              <a:ext cx="56161" cy="27446"/>
            </a:xfrm>
            <a:custGeom>
              <a:rect b="b" l="l" r="r" t="t"/>
              <a:pathLst>
                <a:path extrusionOk="0" h="519" w="1062">
                  <a:moveTo>
                    <a:pt x="1008" y="1"/>
                  </a:moveTo>
                  <a:cubicBezTo>
                    <a:pt x="750" y="45"/>
                    <a:pt x="419" y="188"/>
                    <a:pt x="27" y="438"/>
                  </a:cubicBezTo>
                  <a:cubicBezTo>
                    <a:pt x="9" y="447"/>
                    <a:pt x="0" y="474"/>
                    <a:pt x="9" y="500"/>
                  </a:cubicBezTo>
                  <a:cubicBezTo>
                    <a:pt x="18" y="509"/>
                    <a:pt x="36" y="518"/>
                    <a:pt x="54" y="518"/>
                  </a:cubicBezTo>
                  <a:cubicBezTo>
                    <a:pt x="63" y="518"/>
                    <a:pt x="63" y="518"/>
                    <a:pt x="72" y="509"/>
                  </a:cubicBezTo>
                  <a:cubicBezTo>
                    <a:pt x="455" y="268"/>
                    <a:pt x="776" y="126"/>
                    <a:pt x="1017" y="90"/>
                  </a:cubicBezTo>
                  <a:cubicBezTo>
                    <a:pt x="1044" y="90"/>
                    <a:pt x="1062" y="63"/>
                    <a:pt x="1062" y="37"/>
                  </a:cubicBezTo>
                  <a:cubicBezTo>
                    <a:pt x="1053" y="19"/>
                    <a:pt x="1035" y="1"/>
                    <a:pt x="100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73"/>
            <p:cNvSpPr/>
            <p:nvPr/>
          </p:nvSpPr>
          <p:spPr>
            <a:xfrm>
              <a:off x="7612959" y="1180420"/>
              <a:ext cx="46748" cy="23374"/>
            </a:xfrm>
            <a:custGeom>
              <a:rect b="b" l="l" r="r" t="t"/>
              <a:pathLst>
                <a:path extrusionOk="0" h="442" w="884">
                  <a:moveTo>
                    <a:pt x="832" y="1"/>
                  </a:moveTo>
                  <a:cubicBezTo>
                    <a:pt x="825" y="1"/>
                    <a:pt x="819" y="2"/>
                    <a:pt x="812" y="4"/>
                  </a:cubicBezTo>
                  <a:cubicBezTo>
                    <a:pt x="580" y="85"/>
                    <a:pt x="187" y="263"/>
                    <a:pt x="27" y="361"/>
                  </a:cubicBezTo>
                  <a:cubicBezTo>
                    <a:pt x="9" y="370"/>
                    <a:pt x="0" y="397"/>
                    <a:pt x="18" y="424"/>
                  </a:cubicBezTo>
                  <a:cubicBezTo>
                    <a:pt x="27" y="432"/>
                    <a:pt x="36" y="441"/>
                    <a:pt x="54" y="441"/>
                  </a:cubicBezTo>
                  <a:cubicBezTo>
                    <a:pt x="62" y="441"/>
                    <a:pt x="71" y="441"/>
                    <a:pt x="80" y="432"/>
                  </a:cubicBezTo>
                  <a:cubicBezTo>
                    <a:pt x="232" y="343"/>
                    <a:pt x="616" y="165"/>
                    <a:pt x="848" y="85"/>
                  </a:cubicBezTo>
                  <a:cubicBezTo>
                    <a:pt x="865" y="76"/>
                    <a:pt x="883" y="49"/>
                    <a:pt x="874" y="31"/>
                  </a:cubicBezTo>
                  <a:cubicBezTo>
                    <a:pt x="868" y="11"/>
                    <a:pt x="851" y="1"/>
                    <a:pt x="8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73"/>
            <p:cNvSpPr/>
            <p:nvPr/>
          </p:nvSpPr>
          <p:spPr>
            <a:xfrm>
              <a:off x="7972396" y="933303"/>
              <a:ext cx="451088" cy="242308"/>
            </a:xfrm>
            <a:custGeom>
              <a:rect b="b" l="l" r="r" t="t"/>
              <a:pathLst>
                <a:path extrusionOk="0" h="4582" w="8530">
                  <a:moveTo>
                    <a:pt x="5029" y="0"/>
                  </a:moveTo>
                  <a:cubicBezTo>
                    <a:pt x="4494" y="0"/>
                    <a:pt x="3892" y="227"/>
                    <a:pt x="2873" y="386"/>
                  </a:cubicBezTo>
                  <a:cubicBezTo>
                    <a:pt x="331" y="779"/>
                    <a:pt x="1" y="2429"/>
                    <a:pt x="1937" y="3446"/>
                  </a:cubicBezTo>
                  <a:cubicBezTo>
                    <a:pt x="3192" y="4106"/>
                    <a:pt x="4132" y="4581"/>
                    <a:pt x="5112" y="4581"/>
                  </a:cubicBezTo>
                  <a:cubicBezTo>
                    <a:pt x="5644" y="4581"/>
                    <a:pt x="6187" y="4441"/>
                    <a:pt x="6799" y="4115"/>
                  </a:cubicBezTo>
                  <a:cubicBezTo>
                    <a:pt x="8529" y="3196"/>
                    <a:pt x="7914" y="2037"/>
                    <a:pt x="6585" y="788"/>
                  </a:cubicBezTo>
                  <a:cubicBezTo>
                    <a:pt x="5947" y="188"/>
                    <a:pt x="5516" y="0"/>
                    <a:pt x="50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73"/>
            <p:cNvSpPr/>
            <p:nvPr/>
          </p:nvSpPr>
          <p:spPr>
            <a:xfrm>
              <a:off x="8009202" y="933303"/>
              <a:ext cx="393023" cy="173772"/>
            </a:xfrm>
            <a:custGeom>
              <a:rect b="b" l="l" r="r" t="t"/>
              <a:pathLst>
                <a:path extrusionOk="0" h="3286" w="7432">
                  <a:moveTo>
                    <a:pt x="4333" y="0"/>
                  </a:moveTo>
                  <a:cubicBezTo>
                    <a:pt x="3798" y="0"/>
                    <a:pt x="3196" y="227"/>
                    <a:pt x="2177" y="386"/>
                  </a:cubicBezTo>
                  <a:cubicBezTo>
                    <a:pt x="795" y="600"/>
                    <a:pt x="72" y="1180"/>
                    <a:pt x="1" y="1831"/>
                  </a:cubicBezTo>
                  <a:cubicBezTo>
                    <a:pt x="161" y="1234"/>
                    <a:pt x="1071" y="823"/>
                    <a:pt x="2186" y="654"/>
                  </a:cubicBezTo>
                  <a:cubicBezTo>
                    <a:pt x="3205" y="495"/>
                    <a:pt x="3809" y="268"/>
                    <a:pt x="4346" y="268"/>
                  </a:cubicBezTo>
                  <a:cubicBezTo>
                    <a:pt x="4833" y="268"/>
                    <a:pt x="5264" y="456"/>
                    <a:pt x="5898" y="1055"/>
                  </a:cubicBezTo>
                  <a:cubicBezTo>
                    <a:pt x="6709" y="1814"/>
                    <a:pt x="7120" y="2625"/>
                    <a:pt x="7048" y="3286"/>
                  </a:cubicBezTo>
                  <a:cubicBezTo>
                    <a:pt x="7432" y="2536"/>
                    <a:pt x="6843" y="1689"/>
                    <a:pt x="5889" y="788"/>
                  </a:cubicBezTo>
                  <a:cubicBezTo>
                    <a:pt x="5251" y="188"/>
                    <a:pt x="4820" y="0"/>
                    <a:pt x="43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73"/>
            <p:cNvSpPr/>
            <p:nvPr/>
          </p:nvSpPr>
          <p:spPr>
            <a:xfrm>
              <a:off x="8000476" y="1017385"/>
              <a:ext cx="386201" cy="158224"/>
            </a:xfrm>
            <a:custGeom>
              <a:rect b="b" l="l" r="r" t="t"/>
              <a:pathLst>
                <a:path extrusionOk="0" h="2992" w="7303">
                  <a:moveTo>
                    <a:pt x="219" y="1"/>
                  </a:moveTo>
                  <a:cubicBezTo>
                    <a:pt x="217" y="3"/>
                    <a:pt x="216" y="7"/>
                    <a:pt x="215" y="12"/>
                  </a:cubicBezTo>
                  <a:lnTo>
                    <a:pt x="215" y="12"/>
                  </a:lnTo>
                  <a:cubicBezTo>
                    <a:pt x="217" y="8"/>
                    <a:pt x="218" y="4"/>
                    <a:pt x="219" y="1"/>
                  </a:cubicBezTo>
                  <a:close/>
                  <a:moveTo>
                    <a:pt x="215" y="12"/>
                  </a:moveTo>
                  <a:cubicBezTo>
                    <a:pt x="1" y="616"/>
                    <a:pt x="386" y="1324"/>
                    <a:pt x="1406" y="1856"/>
                  </a:cubicBezTo>
                  <a:cubicBezTo>
                    <a:pt x="2661" y="2516"/>
                    <a:pt x="3601" y="2991"/>
                    <a:pt x="4581" y="2991"/>
                  </a:cubicBezTo>
                  <a:cubicBezTo>
                    <a:pt x="5113" y="2991"/>
                    <a:pt x="5656" y="2851"/>
                    <a:pt x="6268" y="2525"/>
                  </a:cubicBezTo>
                  <a:cubicBezTo>
                    <a:pt x="6883" y="2195"/>
                    <a:pt x="7204" y="1838"/>
                    <a:pt x="7303" y="1455"/>
                  </a:cubicBezTo>
                  <a:lnTo>
                    <a:pt x="7303" y="1455"/>
                  </a:lnTo>
                  <a:cubicBezTo>
                    <a:pt x="7213" y="1696"/>
                    <a:pt x="6856" y="2115"/>
                    <a:pt x="6303" y="2409"/>
                  </a:cubicBezTo>
                  <a:cubicBezTo>
                    <a:pt x="5695" y="2731"/>
                    <a:pt x="5154" y="2869"/>
                    <a:pt x="4625" y="2869"/>
                  </a:cubicBezTo>
                  <a:cubicBezTo>
                    <a:pt x="3642" y="2869"/>
                    <a:pt x="2700" y="2392"/>
                    <a:pt x="1441" y="1731"/>
                  </a:cubicBezTo>
                  <a:cubicBezTo>
                    <a:pt x="518" y="1248"/>
                    <a:pt x="187" y="155"/>
                    <a:pt x="215" y="12"/>
                  </a:cubicBezTo>
                  <a:close/>
                </a:path>
              </a:pathLst>
            </a:custGeom>
            <a:solidFill>
              <a:srgbClr val="CB34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73"/>
            <p:cNvSpPr/>
            <p:nvPr/>
          </p:nvSpPr>
          <p:spPr>
            <a:xfrm>
              <a:off x="8145530" y="1043139"/>
              <a:ext cx="231255" cy="114226"/>
            </a:xfrm>
            <a:custGeom>
              <a:rect b="b" l="l" r="r" t="t"/>
              <a:pathLst>
                <a:path extrusionOk="0" h="2160" w="4373">
                  <a:moveTo>
                    <a:pt x="3521" y="1"/>
                  </a:moveTo>
                  <a:cubicBezTo>
                    <a:pt x="3362" y="1"/>
                    <a:pt x="3200" y="163"/>
                    <a:pt x="2981" y="459"/>
                  </a:cubicBezTo>
                  <a:cubicBezTo>
                    <a:pt x="2490" y="1119"/>
                    <a:pt x="1767" y="1271"/>
                    <a:pt x="768" y="1360"/>
                  </a:cubicBezTo>
                  <a:cubicBezTo>
                    <a:pt x="1" y="1432"/>
                    <a:pt x="215" y="1771"/>
                    <a:pt x="706" y="1967"/>
                  </a:cubicBezTo>
                  <a:cubicBezTo>
                    <a:pt x="1013" y="2092"/>
                    <a:pt x="1339" y="2159"/>
                    <a:pt x="1692" y="2159"/>
                  </a:cubicBezTo>
                  <a:cubicBezTo>
                    <a:pt x="2169" y="2159"/>
                    <a:pt x="2697" y="2037"/>
                    <a:pt x="3302" y="1771"/>
                  </a:cubicBezTo>
                  <a:cubicBezTo>
                    <a:pt x="4354" y="1307"/>
                    <a:pt x="4372" y="923"/>
                    <a:pt x="3899" y="281"/>
                  </a:cubicBezTo>
                  <a:cubicBezTo>
                    <a:pt x="3759" y="90"/>
                    <a:pt x="3640" y="1"/>
                    <a:pt x="3521"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73"/>
            <p:cNvSpPr/>
            <p:nvPr/>
          </p:nvSpPr>
          <p:spPr>
            <a:xfrm>
              <a:off x="8029032" y="969897"/>
              <a:ext cx="295349" cy="138235"/>
            </a:xfrm>
            <a:custGeom>
              <a:rect b="b" l="l" r="r" t="t"/>
              <a:pathLst>
                <a:path extrusionOk="0" h="2614" w="5585">
                  <a:moveTo>
                    <a:pt x="3792" y="1"/>
                  </a:moveTo>
                  <a:cubicBezTo>
                    <a:pt x="3303" y="1"/>
                    <a:pt x="2753" y="159"/>
                    <a:pt x="2213" y="354"/>
                  </a:cubicBezTo>
                  <a:cubicBezTo>
                    <a:pt x="1374" y="649"/>
                    <a:pt x="152" y="390"/>
                    <a:pt x="81" y="1050"/>
                  </a:cubicBezTo>
                  <a:cubicBezTo>
                    <a:pt x="0" y="1719"/>
                    <a:pt x="1196" y="2255"/>
                    <a:pt x="1651" y="2495"/>
                  </a:cubicBezTo>
                  <a:cubicBezTo>
                    <a:pt x="1811" y="2580"/>
                    <a:pt x="1971" y="2613"/>
                    <a:pt x="2135" y="2613"/>
                  </a:cubicBezTo>
                  <a:cubicBezTo>
                    <a:pt x="2607" y="2613"/>
                    <a:pt x="3109" y="2338"/>
                    <a:pt x="3738" y="2246"/>
                  </a:cubicBezTo>
                  <a:cubicBezTo>
                    <a:pt x="5032" y="2058"/>
                    <a:pt x="4675" y="1550"/>
                    <a:pt x="5299" y="1202"/>
                  </a:cubicBezTo>
                  <a:cubicBezTo>
                    <a:pt x="5585" y="1050"/>
                    <a:pt x="5166" y="497"/>
                    <a:pt x="4532" y="167"/>
                  </a:cubicBezTo>
                  <a:cubicBezTo>
                    <a:pt x="4313" y="49"/>
                    <a:pt x="4062" y="1"/>
                    <a:pt x="3792"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73"/>
            <p:cNvSpPr/>
            <p:nvPr/>
          </p:nvSpPr>
          <p:spPr>
            <a:xfrm>
              <a:off x="7957377" y="1040494"/>
              <a:ext cx="407142" cy="259917"/>
            </a:xfrm>
            <a:custGeom>
              <a:rect b="b" l="l" r="r" t="t"/>
              <a:pathLst>
                <a:path extrusionOk="0" h="4915" w="7699">
                  <a:moveTo>
                    <a:pt x="2360" y="8"/>
                  </a:moveTo>
                  <a:cubicBezTo>
                    <a:pt x="488" y="8"/>
                    <a:pt x="1" y="1310"/>
                    <a:pt x="1346" y="2695"/>
                  </a:cubicBezTo>
                  <a:cubicBezTo>
                    <a:pt x="2661" y="4040"/>
                    <a:pt x="3544" y="4914"/>
                    <a:pt x="5001" y="4914"/>
                  </a:cubicBezTo>
                  <a:cubicBezTo>
                    <a:pt x="5236" y="4914"/>
                    <a:pt x="5485" y="4892"/>
                    <a:pt x="5753" y="4845"/>
                  </a:cubicBezTo>
                  <a:cubicBezTo>
                    <a:pt x="7698" y="4506"/>
                    <a:pt x="7466" y="3221"/>
                    <a:pt x="6592" y="1606"/>
                  </a:cubicBezTo>
                  <a:cubicBezTo>
                    <a:pt x="5709" y="1"/>
                    <a:pt x="5129" y="393"/>
                    <a:pt x="3184" y="81"/>
                  </a:cubicBezTo>
                  <a:cubicBezTo>
                    <a:pt x="2885" y="32"/>
                    <a:pt x="2610" y="8"/>
                    <a:pt x="2360" y="8"/>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73"/>
            <p:cNvSpPr/>
            <p:nvPr/>
          </p:nvSpPr>
          <p:spPr>
            <a:xfrm>
              <a:off x="7992702" y="1040494"/>
              <a:ext cx="361875" cy="229827"/>
            </a:xfrm>
            <a:custGeom>
              <a:rect b="b" l="l" r="r" t="t"/>
              <a:pathLst>
                <a:path extrusionOk="0" h="4346" w="6843">
                  <a:moveTo>
                    <a:pt x="1695" y="10"/>
                  </a:moveTo>
                  <a:cubicBezTo>
                    <a:pt x="792" y="10"/>
                    <a:pt x="210" y="308"/>
                    <a:pt x="0" y="777"/>
                  </a:cubicBezTo>
                  <a:cubicBezTo>
                    <a:pt x="238" y="415"/>
                    <a:pt x="794" y="254"/>
                    <a:pt x="1488" y="254"/>
                  </a:cubicBezTo>
                  <a:cubicBezTo>
                    <a:pt x="1786" y="254"/>
                    <a:pt x="2110" y="283"/>
                    <a:pt x="2445" y="340"/>
                  </a:cubicBezTo>
                  <a:cubicBezTo>
                    <a:pt x="4390" y="652"/>
                    <a:pt x="4978" y="259"/>
                    <a:pt x="5853" y="1865"/>
                  </a:cubicBezTo>
                  <a:cubicBezTo>
                    <a:pt x="6379" y="2838"/>
                    <a:pt x="6522" y="3748"/>
                    <a:pt x="6245" y="4345"/>
                  </a:cubicBezTo>
                  <a:cubicBezTo>
                    <a:pt x="6843" y="3748"/>
                    <a:pt x="6549" y="2766"/>
                    <a:pt x="5924" y="1606"/>
                  </a:cubicBezTo>
                  <a:cubicBezTo>
                    <a:pt x="5041" y="1"/>
                    <a:pt x="4461" y="393"/>
                    <a:pt x="2516" y="81"/>
                  </a:cubicBezTo>
                  <a:cubicBezTo>
                    <a:pt x="2219" y="33"/>
                    <a:pt x="1945" y="10"/>
                    <a:pt x="1695" y="1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73"/>
            <p:cNvSpPr/>
            <p:nvPr/>
          </p:nvSpPr>
          <p:spPr>
            <a:xfrm>
              <a:off x="7978160" y="1070214"/>
              <a:ext cx="353308" cy="230198"/>
            </a:xfrm>
            <a:custGeom>
              <a:rect b="b" l="l" r="r" t="t"/>
              <a:pathLst>
                <a:path extrusionOk="0" h="4353" w="6681">
                  <a:moveTo>
                    <a:pt x="409" y="1"/>
                  </a:moveTo>
                  <a:lnTo>
                    <a:pt x="409" y="1"/>
                  </a:lnTo>
                  <a:cubicBezTo>
                    <a:pt x="407" y="3"/>
                    <a:pt x="404" y="6"/>
                    <a:pt x="401" y="11"/>
                  </a:cubicBezTo>
                  <a:lnTo>
                    <a:pt x="401" y="11"/>
                  </a:lnTo>
                  <a:cubicBezTo>
                    <a:pt x="404" y="7"/>
                    <a:pt x="407" y="4"/>
                    <a:pt x="409" y="1"/>
                  </a:cubicBezTo>
                  <a:close/>
                  <a:moveTo>
                    <a:pt x="401" y="11"/>
                  </a:moveTo>
                  <a:cubicBezTo>
                    <a:pt x="1" y="520"/>
                    <a:pt x="156" y="1317"/>
                    <a:pt x="953" y="2133"/>
                  </a:cubicBezTo>
                  <a:cubicBezTo>
                    <a:pt x="2268" y="3478"/>
                    <a:pt x="3151" y="4352"/>
                    <a:pt x="4608" y="4352"/>
                  </a:cubicBezTo>
                  <a:cubicBezTo>
                    <a:pt x="4843" y="4352"/>
                    <a:pt x="5092" y="4330"/>
                    <a:pt x="5360" y="4283"/>
                  </a:cubicBezTo>
                  <a:cubicBezTo>
                    <a:pt x="6056" y="4158"/>
                    <a:pt x="6476" y="3917"/>
                    <a:pt x="6681" y="3578"/>
                  </a:cubicBezTo>
                  <a:lnTo>
                    <a:pt x="6681" y="3578"/>
                  </a:lnTo>
                  <a:cubicBezTo>
                    <a:pt x="6520" y="3783"/>
                    <a:pt x="6056" y="4069"/>
                    <a:pt x="5432" y="4176"/>
                  </a:cubicBezTo>
                  <a:cubicBezTo>
                    <a:pt x="5162" y="4223"/>
                    <a:pt x="4911" y="4246"/>
                    <a:pt x="4676" y="4246"/>
                  </a:cubicBezTo>
                  <a:cubicBezTo>
                    <a:pt x="3221" y="4246"/>
                    <a:pt x="2338" y="3377"/>
                    <a:pt x="1025" y="2026"/>
                  </a:cubicBezTo>
                  <a:cubicBezTo>
                    <a:pt x="300" y="1284"/>
                    <a:pt x="326" y="142"/>
                    <a:pt x="401" y="11"/>
                  </a:cubicBezTo>
                  <a:close/>
                </a:path>
              </a:pathLst>
            </a:custGeom>
            <a:solidFill>
              <a:srgbClr val="CB34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73"/>
            <p:cNvSpPr/>
            <p:nvPr/>
          </p:nvSpPr>
          <p:spPr>
            <a:xfrm>
              <a:off x="8097355" y="1193534"/>
              <a:ext cx="225650" cy="87309"/>
            </a:xfrm>
            <a:custGeom>
              <a:rect b="b" l="l" r="r" t="t"/>
              <a:pathLst>
                <a:path extrusionOk="0" h="1651" w="4267">
                  <a:moveTo>
                    <a:pt x="3664" y="1"/>
                  </a:moveTo>
                  <a:cubicBezTo>
                    <a:pt x="3522" y="1"/>
                    <a:pt x="3339" y="100"/>
                    <a:pt x="3089" y="274"/>
                  </a:cubicBezTo>
                  <a:cubicBezTo>
                    <a:pt x="2730" y="532"/>
                    <a:pt x="2351" y="628"/>
                    <a:pt x="1928" y="628"/>
                  </a:cubicBezTo>
                  <a:cubicBezTo>
                    <a:pt x="1560" y="628"/>
                    <a:pt x="1158" y="556"/>
                    <a:pt x="707" y="452"/>
                  </a:cubicBezTo>
                  <a:cubicBezTo>
                    <a:pt x="577" y="421"/>
                    <a:pt x="473" y="408"/>
                    <a:pt x="392" y="408"/>
                  </a:cubicBezTo>
                  <a:cubicBezTo>
                    <a:pt x="0" y="408"/>
                    <a:pt x="125" y="725"/>
                    <a:pt x="457" y="1005"/>
                  </a:cubicBezTo>
                  <a:cubicBezTo>
                    <a:pt x="953" y="1420"/>
                    <a:pt x="1578" y="1650"/>
                    <a:pt x="2434" y="1650"/>
                  </a:cubicBezTo>
                  <a:cubicBezTo>
                    <a:pt x="2610" y="1650"/>
                    <a:pt x="2795" y="1640"/>
                    <a:pt x="2990" y="1621"/>
                  </a:cubicBezTo>
                  <a:cubicBezTo>
                    <a:pt x="4132" y="1505"/>
                    <a:pt x="4266" y="1157"/>
                    <a:pt x="4016" y="399"/>
                  </a:cubicBezTo>
                  <a:cubicBezTo>
                    <a:pt x="3927" y="122"/>
                    <a:pt x="3821" y="1"/>
                    <a:pt x="3664"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73"/>
            <p:cNvSpPr/>
            <p:nvPr/>
          </p:nvSpPr>
          <p:spPr>
            <a:xfrm>
              <a:off x="8002115" y="1070690"/>
              <a:ext cx="291647" cy="139240"/>
            </a:xfrm>
            <a:custGeom>
              <a:rect b="b" l="l" r="r" t="t"/>
              <a:pathLst>
                <a:path extrusionOk="0" h="2633" w="5515">
                  <a:moveTo>
                    <a:pt x="788" y="0"/>
                  </a:moveTo>
                  <a:cubicBezTo>
                    <a:pt x="554" y="0"/>
                    <a:pt x="372" y="67"/>
                    <a:pt x="277" y="268"/>
                  </a:cubicBezTo>
                  <a:cubicBezTo>
                    <a:pt x="1" y="875"/>
                    <a:pt x="964" y="1758"/>
                    <a:pt x="1321" y="2124"/>
                  </a:cubicBezTo>
                  <a:cubicBezTo>
                    <a:pt x="1821" y="2632"/>
                    <a:pt x="2543" y="2391"/>
                    <a:pt x="3391" y="2534"/>
                  </a:cubicBezTo>
                  <a:cubicBezTo>
                    <a:pt x="3589" y="2569"/>
                    <a:pt x="3753" y="2584"/>
                    <a:pt x="3890" y="2584"/>
                  </a:cubicBezTo>
                  <a:cubicBezTo>
                    <a:pt x="4641" y="2584"/>
                    <a:pt x="4605" y="2139"/>
                    <a:pt x="5193" y="2026"/>
                  </a:cubicBezTo>
                  <a:cubicBezTo>
                    <a:pt x="5514" y="1972"/>
                    <a:pt x="5291" y="1321"/>
                    <a:pt x="4791" y="804"/>
                  </a:cubicBezTo>
                  <a:cubicBezTo>
                    <a:pt x="4349" y="345"/>
                    <a:pt x="3588" y="257"/>
                    <a:pt x="2796" y="257"/>
                  </a:cubicBezTo>
                  <a:cubicBezTo>
                    <a:pt x="2709" y="257"/>
                    <a:pt x="2622" y="258"/>
                    <a:pt x="2534" y="259"/>
                  </a:cubicBezTo>
                  <a:cubicBezTo>
                    <a:pt x="2522" y="260"/>
                    <a:pt x="2509" y="260"/>
                    <a:pt x="2496" y="260"/>
                  </a:cubicBezTo>
                  <a:cubicBezTo>
                    <a:pt x="1909" y="260"/>
                    <a:pt x="1248" y="0"/>
                    <a:pt x="788"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73"/>
            <p:cNvSpPr/>
            <p:nvPr/>
          </p:nvSpPr>
          <p:spPr>
            <a:xfrm>
              <a:off x="7897621" y="1141552"/>
              <a:ext cx="373932" cy="280330"/>
            </a:xfrm>
            <a:custGeom>
              <a:rect b="b" l="l" r="r" t="t"/>
              <a:pathLst>
                <a:path extrusionOk="0" h="5301" w="7071">
                  <a:moveTo>
                    <a:pt x="1941" y="1"/>
                  </a:moveTo>
                  <a:cubicBezTo>
                    <a:pt x="451" y="1"/>
                    <a:pt x="1" y="1142"/>
                    <a:pt x="1031" y="2559"/>
                  </a:cubicBezTo>
                  <a:cubicBezTo>
                    <a:pt x="2288" y="4267"/>
                    <a:pt x="3090" y="5301"/>
                    <a:pt x="4943" y="5301"/>
                  </a:cubicBezTo>
                  <a:cubicBezTo>
                    <a:pt x="4997" y="5301"/>
                    <a:pt x="5052" y="5300"/>
                    <a:pt x="5108" y="5298"/>
                  </a:cubicBezTo>
                  <a:cubicBezTo>
                    <a:pt x="7071" y="5235"/>
                    <a:pt x="7026" y="3924"/>
                    <a:pt x="6384" y="2211"/>
                  </a:cubicBezTo>
                  <a:cubicBezTo>
                    <a:pt x="5733" y="498"/>
                    <a:pt x="5099" y="802"/>
                    <a:pt x="3226" y="222"/>
                  </a:cubicBezTo>
                  <a:cubicBezTo>
                    <a:pt x="2739" y="70"/>
                    <a:pt x="2308" y="1"/>
                    <a:pt x="19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73"/>
            <p:cNvSpPr/>
            <p:nvPr/>
          </p:nvSpPr>
          <p:spPr>
            <a:xfrm>
              <a:off x="7930884" y="1141710"/>
              <a:ext cx="336914" cy="262086"/>
            </a:xfrm>
            <a:custGeom>
              <a:rect b="b" l="l" r="r" t="t"/>
              <a:pathLst>
                <a:path extrusionOk="0" h="4956" w="6371">
                  <a:moveTo>
                    <a:pt x="1310" y="0"/>
                  </a:moveTo>
                  <a:cubicBezTo>
                    <a:pt x="670" y="0"/>
                    <a:pt x="222" y="210"/>
                    <a:pt x="1" y="567"/>
                  </a:cubicBezTo>
                  <a:cubicBezTo>
                    <a:pt x="214" y="321"/>
                    <a:pt x="586" y="213"/>
                    <a:pt x="1045" y="213"/>
                  </a:cubicBezTo>
                  <a:cubicBezTo>
                    <a:pt x="1471" y="213"/>
                    <a:pt x="1971" y="306"/>
                    <a:pt x="2490" y="469"/>
                  </a:cubicBezTo>
                  <a:cubicBezTo>
                    <a:pt x="4363" y="1048"/>
                    <a:pt x="4997" y="736"/>
                    <a:pt x="5648" y="2458"/>
                  </a:cubicBezTo>
                  <a:cubicBezTo>
                    <a:pt x="6040" y="3484"/>
                    <a:pt x="6049" y="4403"/>
                    <a:pt x="5692" y="4956"/>
                  </a:cubicBezTo>
                  <a:cubicBezTo>
                    <a:pt x="6370" y="4456"/>
                    <a:pt x="6219" y="3439"/>
                    <a:pt x="5755" y="2208"/>
                  </a:cubicBezTo>
                  <a:cubicBezTo>
                    <a:pt x="5104" y="495"/>
                    <a:pt x="4470" y="799"/>
                    <a:pt x="2597" y="219"/>
                  </a:cubicBezTo>
                  <a:cubicBezTo>
                    <a:pt x="2109" y="69"/>
                    <a:pt x="1678" y="0"/>
                    <a:pt x="13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73"/>
            <p:cNvSpPr/>
            <p:nvPr/>
          </p:nvSpPr>
          <p:spPr>
            <a:xfrm>
              <a:off x="7914438" y="1161276"/>
              <a:ext cx="327396" cy="260605"/>
            </a:xfrm>
            <a:custGeom>
              <a:rect b="b" l="l" r="r" t="t"/>
              <a:pathLst>
                <a:path extrusionOk="0" h="4928" w="6191">
                  <a:moveTo>
                    <a:pt x="472" y="0"/>
                  </a:moveTo>
                  <a:cubicBezTo>
                    <a:pt x="470" y="2"/>
                    <a:pt x="467" y="5"/>
                    <a:pt x="463" y="9"/>
                  </a:cubicBezTo>
                  <a:lnTo>
                    <a:pt x="463" y="9"/>
                  </a:lnTo>
                  <a:cubicBezTo>
                    <a:pt x="466" y="6"/>
                    <a:pt x="469" y="3"/>
                    <a:pt x="472" y="0"/>
                  </a:cubicBezTo>
                  <a:close/>
                  <a:moveTo>
                    <a:pt x="463" y="9"/>
                  </a:moveTo>
                  <a:cubicBezTo>
                    <a:pt x="0" y="457"/>
                    <a:pt x="40" y="1264"/>
                    <a:pt x="713" y="2186"/>
                  </a:cubicBezTo>
                  <a:cubicBezTo>
                    <a:pt x="1970" y="3894"/>
                    <a:pt x="2772" y="4928"/>
                    <a:pt x="4625" y="4928"/>
                  </a:cubicBezTo>
                  <a:cubicBezTo>
                    <a:pt x="4679" y="4928"/>
                    <a:pt x="4734" y="4927"/>
                    <a:pt x="4790" y="4925"/>
                  </a:cubicBezTo>
                  <a:cubicBezTo>
                    <a:pt x="5495" y="4898"/>
                    <a:pt x="5941" y="4720"/>
                    <a:pt x="6191" y="4416"/>
                  </a:cubicBezTo>
                  <a:lnTo>
                    <a:pt x="6191" y="4416"/>
                  </a:lnTo>
                  <a:cubicBezTo>
                    <a:pt x="6003" y="4586"/>
                    <a:pt x="5504" y="4809"/>
                    <a:pt x="4870" y="4836"/>
                  </a:cubicBezTo>
                  <a:cubicBezTo>
                    <a:pt x="4815" y="4837"/>
                    <a:pt x="4760" y="4838"/>
                    <a:pt x="4706" y="4838"/>
                  </a:cubicBezTo>
                  <a:cubicBezTo>
                    <a:pt x="2861" y="4838"/>
                    <a:pt x="2059" y="3804"/>
                    <a:pt x="802" y="2088"/>
                  </a:cubicBezTo>
                  <a:cubicBezTo>
                    <a:pt x="189" y="1250"/>
                    <a:pt x="370" y="128"/>
                    <a:pt x="463" y="9"/>
                  </a:cubicBezTo>
                  <a:close/>
                </a:path>
              </a:pathLst>
            </a:custGeom>
            <a:solidFill>
              <a:srgbClr val="CB34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73"/>
            <p:cNvSpPr/>
            <p:nvPr/>
          </p:nvSpPr>
          <p:spPr>
            <a:xfrm>
              <a:off x="8016816" y="1320609"/>
              <a:ext cx="217030" cy="83396"/>
            </a:xfrm>
            <a:custGeom>
              <a:rect b="b" l="l" r="r" t="t"/>
              <a:pathLst>
                <a:path extrusionOk="0" h="1577" w="4104">
                  <a:moveTo>
                    <a:pt x="303" y="0"/>
                  </a:moveTo>
                  <a:cubicBezTo>
                    <a:pt x="1" y="0"/>
                    <a:pt x="89" y="308"/>
                    <a:pt x="356" y="609"/>
                  </a:cubicBezTo>
                  <a:cubicBezTo>
                    <a:pt x="874" y="1189"/>
                    <a:pt x="1623" y="1528"/>
                    <a:pt x="2774" y="1573"/>
                  </a:cubicBezTo>
                  <a:cubicBezTo>
                    <a:pt x="2842" y="1576"/>
                    <a:pt x="2907" y="1577"/>
                    <a:pt x="2968" y="1577"/>
                  </a:cubicBezTo>
                  <a:cubicBezTo>
                    <a:pt x="3946" y="1577"/>
                    <a:pt x="4104" y="1241"/>
                    <a:pt x="3969" y="502"/>
                  </a:cubicBezTo>
                  <a:cubicBezTo>
                    <a:pt x="3913" y="186"/>
                    <a:pt x="3813" y="53"/>
                    <a:pt x="3630" y="53"/>
                  </a:cubicBezTo>
                  <a:cubicBezTo>
                    <a:pt x="3494" y="53"/>
                    <a:pt x="3312" y="127"/>
                    <a:pt x="3068" y="253"/>
                  </a:cubicBezTo>
                  <a:cubicBezTo>
                    <a:pt x="2779" y="399"/>
                    <a:pt x="2494" y="461"/>
                    <a:pt x="2199" y="461"/>
                  </a:cubicBezTo>
                  <a:cubicBezTo>
                    <a:pt x="1738" y="461"/>
                    <a:pt x="1252" y="310"/>
                    <a:pt x="686" y="92"/>
                  </a:cubicBezTo>
                  <a:cubicBezTo>
                    <a:pt x="519" y="28"/>
                    <a:pt x="393" y="0"/>
                    <a:pt x="303"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73"/>
            <p:cNvSpPr/>
            <p:nvPr/>
          </p:nvSpPr>
          <p:spPr>
            <a:xfrm>
              <a:off x="7935167" y="1166988"/>
              <a:ext cx="280753" cy="159758"/>
            </a:xfrm>
            <a:custGeom>
              <a:rect b="b" l="l" r="r" t="t"/>
              <a:pathLst>
                <a:path extrusionOk="0" h="3021" w="5309">
                  <a:moveTo>
                    <a:pt x="770" y="1"/>
                  </a:moveTo>
                  <a:cubicBezTo>
                    <a:pt x="601" y="1"/>
                    <a:pt x="462" y="57"/>
                    <a:pt x="366" y="205"/>
                  </a:cubicBezTo>
                  <a:cubicBezTo>
                    <a:pt x="0" y="767"/>
                    <a:pt x="839" y="1775"/>
                    <a:pt x="1142" y="2185"/>
                  </a:cubicBezTo>
                  <a:cubicBezTo>
                    <a:pt x="1561" y="2765"/>
                    <a:pt x="2311" y="2622"/>
                    <a:pt x="3131" y="2890"/>
                  </a:cubicBezTo>
                  <a:cubicBezTo>
                    <a:pt x="3431" y="2984"/>
                    <a:pt x="3653" y="3020"/>
                    <a:pt x="3828" y="3020"/>
                  </a:cubicBezTo>
                  <a:cubicBezTo>
                    <a:pt x="4379" y="3020"/>
                    <a:pt x="4451" y="2658"/>
                    <a:pt x="4987" y="2631"/>
                  </a:cubicBezTo>
                  <a:cubicBezTo>
                    <a:pt x="5308" y="2622"/>
                    <a:pt x="5183" y="1944"/>
                    <a:pt x="4764" y="1364"/>
                  </a:cubicBezTo>
                  <a:cubicBezTo>
                    <a:pt x="4345" y="793"/>
                    <a:pt x="3479" y="615"/>
                    <a:pt x="2596" y="517"/>
                  </a:cubicBezTo>
                  <a:cubicBezTo>
                    <a:pt x="1945" y="438"/>
                    <a:pt x="1242" y="1"/>
                    <a:pt x="770"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8" name="Google Shape;2738;p73"/>
          <p:cNvGrpSpPr/>
          <p:nvPr/>
        </p:nvGrpSpPr>
        <p:grpSpPr>
          <a:xfrm>
            <a:off x="3965356" y="1550234"/>
            <a:ext cx="451252" cy="435639"/>
            <a:chOff x="4461925" y="2251050"/>
            <a:chExt cx="385850" cy="372500"/>
          </a:xfrm>
        </p:grpSpPr>
        <p:sp>
          <p:nvSpPr>
            <p:cNvPr id="2739" name="Google Shape;2739;p73"/>
            <p:cNvSpPr/>
            <p:nvPr/>
          </p:nvSpPr>
          <p:spPr>
            <a:xfrm>
              <a:off x="4461925" y="2487475"/>
              <a:ext cx="138300" cy="136075"/>
            </a:xfrm>
            <a:custGeom>
              <a:rect b="b" l="l" r="r" t="t"/>
              <a:pathLst>
                <a:path extrusionOk="0" h="5443" w="5532">
                  <a:moveTo>
                    <a:pt x="3979" y="1"/>
                  </a:moveTo>
                  <a:lnTo>
                    <a:pt x="1981" y="1999"/>
                  </a:lnTo>
                  <a:cubicBezTo>
                    <a:pt x="1766" y="1785"/>
                    <a:pt x="1485" y="1678"/>
                    <a:pt x="1204" y="1678"/>
                  </a:cubicBezTo>
                  <a:cubicBezTo>
                    <a:pt x="923" y="1678"/>
                    <a:pt x="642" y="1785"/>
                    <a:pt x="428" y="1999"/>
                  </a:cubicBezTo>
                  <a:cubicBezTo>
                    <a:pt x="0" y="2427"/>
                    <a:pt x="0" y="3123"/>
                    <a:pt x="428" y="3569"/>
                  </a:cubicBezTo>
                  <a:cubicBezTo>
                    <a:pt x="642" y="3783"/>
                    <a:pt x="923" y="3890"/>
                    <a:pt x="1204" y="3890"/>
                  </a:cubicBezTo>
                  <a:cubicBezTo>
                    <a:pt x="1485" y="3890"/>
                    <a:pt x="1766" y="3783"/>
                    <a:pt x="1980" y="3569"/>
                  </a:cubicBezTo>
                  <a:lnTo>
                    <a:pt x="1980" y="3569"/>
                  </a:lnTo>
                  <a:cubicBezTo>
                    <a:pt x="1552" y="3997"/>
                    <a:pt x="1552" y="4693"/>
                    <a:pt x="1981" y="5121"/>
                  </a:cubicBezTo>
                  <a:cubicBezTo>
                    <a:pt x="2195" y="5335"/>
                    <a:pt x="2476" y="5443"/>
                    <a:pt x="2757" y="5443"/>
                  </a:cubicBezTo>
                  <a:cubicBezTo>
                    <a:pt x="3038" y="5443"/>
                    <a:pt x="3319" y="5335"/>
                    <a:pt x="3533" y="5121"/>
                  </a:cubicBezTo>
                  <a:cubicBezTo>
                    <a:pt x="3961" y="4693"/>
                    <a:pt x="3961" y="3997"/>
                    <a:pt x="3533" y="3569"/>
                  </a:cubicBezTo>
                  <a:lnTo>
                    <a:pt x="5531" y="1571"/>
                  </a:lnTo>
                  <a:cubicBezTo>
                    <a:pt x="5210" y="1392"/>
                    <a:pt x="4907" y="1160"/>
                    <a:pt x="4639" y="893"/>
                  </a:cubicBezTo>
                  <a:cubicBezTo>
                    <a:pt x="4371" y="625"/>
                    <a:pt x="4157" y="340"/>
                    <a:pt x="397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73"/>
            <p:cNvSpPr/>
            <p:nvPr/>
          </p:nvSpPr>
          <p:spPr>
            <a:xfrm>
              <a:off x="4564500" y="2251050"/>
              <a:ext cx="283275" cy="265325"/>
            </a:xfrm>
            <a:custGeom>
              <a:rect b="b" l="l" r="r" t="t"/>
              <a:pathLst>
                <a:path extrusionOk="0" h="10613" w="11331">
                  <a:moveTo>
                    <a:pt x="7067" y="2445"/>
                  </a:moveTo>
                  <a:lnTo>
                    <a:pt x="7067" y="3302"/>
                  </a:lnTo>
                  <a:lnTo>
                    <a:pt x="6192" y="3302"/>
                  </a:lnTo>
                  <a:lnTo>
                    <a:pt x="6192" y="2445"/>
                  </a:lnTo>
                  <a:close/>
                  <a:moveTo>
                    <a:pt x="5764" y="5853"/>
                  </a:moveTo>
                  <a:lnTo>
                    <a:pt x="5764" y="6728"/>
                  </a:lnTo>
                  <a:lnTo>
                    <a:pt x="4890" y="6728"/>
                  </a:lnTo>
                  <a:lnTo>
                    <a:pt x="4890" y="5853"/>
                  </a:lnTo>
                  <a:close/>
                  <a:moveTo>
                    <a:pt x="6484" y="1"/>
                  </a:moveTo>
                  <a:cubicBezTo>
                    <a:pt x="5354" y="1"/>
                    <a:pt x="4221" y="429"/>
                    <a:pt x="3355" y="1286"/>
                  </a:cubicBezTo>
                  <a:cubicBezTo>
                    <a:pt x="2427" y="2213"/>
                    <a:pt x="1999" y="3445"/>
                    <a:pt x="2071" y="4640"/>
                  </a:cubicBezTo>
                  <a:lnTo>
                    <a:pt x="1161" y="5550"/>
                  </a:lnTo>
                  <a:cubicBezTo>
                    <a:pt x="1" y="6710"/>
                    <a:pt x="1" y="8583"/>
                    <a:pt x="1161" y="9743"/>
                  </a:cubicBezTo>
                  <a:cubicBezTo>
                    <a:pt x="1741" y="10323"/>
                    <a:pt x="2499" y="10613"/>
                    <a:pt x="3257" y="10613"/>
                  </a:cubicBezTo>
                  <a:cubicBezTo>
                    <a:pt x="4015" y="10613"/>
                    <a:pt x="4774" y="10323"/>
                    <a:pt x="5354" y="9743"/>
                  </a:cubicBezTo>
                  <a:lnTo>
                    <a:pt x="6246" y="8833"/>
                  </a:lnTo>
                  <a:cubicBezTo>
                    <a:pt x="6313" y="8836"/>
                    <a:pt x="6381" y="8838"/>
                    <a:pt x="6448" y="8838"/>
                  </a:cubicBezTo>
                  <a:cubicBezTo>
                    <a:pt x="7595" y="8838"/>
                    <a:pt x="8741" y="8408"/>
                    <a:pt x="9600" y="7548"/>
                  </a:cubicBezTo>
                  <a:cubicBezTo>
                    <a:pt x="11331" y="5818"/>
                    <a:pt x="11331" y="3016"/>
                    <a:pt x="9600" y="1286"/>
                  </a:cubicBezTo>
                  <a:cubicBezTo>
                    <a:pt x="8744" y="429"/>
                    <a:pt x="7615" y="1"/>
                    <a:pt x="64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41" name="Google Shape;2741;p73"/>
          <p:cNvGrpSpPr/>
          <p:nvPr/>
        </p:nvGrpSpPr>
        <p:grpSpPr>
          <a:xfrm>
            <a:off x="3353663" y="2729056"/>
            <a:ext cx="380950" cy="390225"/>
            <a:chOff x="1638325" y="3392200"/>
            <a:chExt cx="380950" cy="390225"/>
          </a:xfrm>
        </p:grpSpPr>
        <p:sp>
          <p:nvSpPr>
            <p:cNvPr id="2742" name="Google Shape;2742;p73"/>
            <p:cNvSpPr/>
            <p:nvPr/>
          </p:nvSpPr>
          <p:spPr>
            <a:xfrm>
              <a:off x="1638325" y="3392200"/>
              <a:ext cx="380950" cy="390225"/>
            </a:xfrm>
            <a:custGeom>
              <a:rect b="b" l="l" r="r" t="t"/>
              <a:pathLst>
                <a:path extrusionOk="0" h="15609" w="15238">
                  <a:moveTo>
                    <a:pt x="9082" y="5956"/>
                  </a:moveTo>
                  <a:cubicBezTo>
                    <a:pt x="10813" y="5956"/>
                    <a:pt x="12222" y="7348"/>
                    <a:pt x="12222" y="9078"/>
                  </a:cubicBezTo>
                  <a:cubicBezTo>
                    <a:pt x="12222" y="10827"/>
                    <a:pt x="10813" y="12219"/>
                    <a:pt x="9082" y="12219"/>
                  </a:cubicBezTo>
                  <a:cubicBezTo>
                    <a:pt x="7351" y="12219"/>
                    <a:pt x="5942" y="10827"/>
                    <a:pt x="5942" y="9078"/>
                  </a:cubicBezTo>
                  <a:cubicBezTo>
                    <a:pt x="5942" y="7348"/>
                    <a:pt x="7351" y="5956"/>
                    <a:pt x="9082" y="5956"/>
                  </a:cubicBezTo>
                  <a:close/>
                  <a:moveTo>
                    <a:pt x="8467" y="0"/>
                  </a:moveTo>
                  <a:cubicBezTo>
                    <a:pt x="7740" y="0"/>
                    <a:pt x="7071" y="155"/>
                    <a:pt x="6495" y="460"/>
                  </a:cubicBezTo>
                  <a:cubicBezTo>
                    <a:pt x="5656" y="906"/>
                    <a:pt x="5103" y="1620"/>
                    <a:pt x="4621" y="2262"/>
                  </a:cubicBezTo>
                  <a:cubicBezTo>
                    <a:pt x="4050" y="3012"/>
                    <a:pt x="3569" y="3654"/>
                    <a:pt x="2712" y="3833"/>
                  </a:cubicBezTo>
                  <a:cubicBezTo>
                    <a:pt x="1927" y="3993"/>
                    <a:pt x="1231" y="4600"/>
                    <a:pt x="714" y="5563"/>
                  </a:cubicBezTo>
                  <a:cubicBezTo>
                    <a:pt x="268" y="6402"/>
                    <a:pt x="0" y="7472"/>
                    <a:pt x="0" y="8489"/>
                  </a:cubicBezTo>
                  <a:cubicBezTo>
                    <a:pt x="0" y="10809"/>
                    <a:pt x="1445" y="11362"/>
                    <a:pt x="2712" y="11826"/>
                  </a:cubicBezTo>
                  <a:cubicBezTo>
                    <a:pt x="3123" y="11987"/>
                    <a:pt x="3569" y="12147"/>
                    <a:pt x="3943" y="12361"/>
                  </a:cubicBezTo>
                  <a:cubicBezTo>
                    <a:pt x="4443" y="12665"/>
                    <a:pt x="4782" y="13111"/>
                    <a:pt x="5139" y="13592"/>
                  </a:cubicBezTo>
                  <a:cubicBezTo>
                    <a:pt x="5585" y="14181"/>
                    <a:pt x="6049" y="14770"/>
                    <a:pt x="6834" y="15163"/>
                  </a:cubicBezTo>
                  <a:cubicBezTo>
                    <a:pt x="7458" y="15466"/>
                    <a:pt x="8226" y="15609"/>
                    <a:pt x="9046" y="15609"/>
                  </a:cubicBezTo>
                  <a:cubicBezTo>
                    <a:pt x="9582" y="15609"/>
                    <a:pt x="10153" y="15555"/>
                    <a:pt x="10706" y="15412"/>
                  </a:cubicBezTo>
                  <a:cubicBezTo>
                    <a:pt x="12133" y="15056"/>
                    <a:pt x="13329" y="14306"/>
                    <a:pt x="14007" y="13361"/>
                  </a:cubicBezTo>
                  <a:cubicBezTo>
                    <a:pt x="15238" y="11612"/>
                    <a:pt x="15131" y="9364"/>
                    <a:pt x="15024" y="7383"/>
                  </a:cubicBezTo>
                  <a:cubicBezTo>
                    <a:pt x="15024" y="7240"/>
                    <a:pt x="15006" y="7098"/>
                    <a:pt x="15006" y="6973"/>
                  </a:cubicBezTo>
                  <a:cubicBezTo>
                    <a:pt x="14917" y="5171"/>
                    <a:pt x="14595" y="2923"/>
                    <a:pt x="12775" y="1567"/>
                  </a:cubicBezTo>
                  <a:cubicBezTo>
                    <a:pt x="11865" y="906"/>
                    <a:pt x="10813" y="407"/>
                    <a:pt x="9778" y="157"/>
                  </a:cubicBezTo>
                  <a:cubicBezTo>
                    <a:pt x="9326" y="52"/>
                    <a:pt x="8887" y="0"/>
                    <a:pt x="84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73"/>
            <p:cNvSpPr/>
            <p:nvPr/>
          </p:nvSpPr>
          <p:spPr>
            <a:xfrm>
              <a:off x="1811400" y="3614250"/>
              <a:ext cx="54425" cy="56675"/>
            </a:xfrm>
            <a:custGeom>
              <a:rect b="b" l="l" r="r" t="t"/>
              <a:pathLst>
                <a:path extrusionOk="0" h="2267" w="2177">
                  <a:moveTo>
                    <a:pt x="946" y="0"/>
                  </a:moveTo>
                  <a:lnTo>
                    <a:pt x="0" y="161"/>
                  </a:lnTo>
                  <a:cubicBezTo>
                    <a:pt x="18" y="214"/>
                    <a:pt x="286" y="1749"/>
                    <a:pt x="1873" y="2266"/>
                  </a:cubicBezTo>
                  <a:lnTo>
                    <a:pt x="2177" y="1374"/>
                  </a:lnTo>
                  <a:cubicBezTo>
                    <a:pt x="1160" y="1035"/>
                    <a:pt x="964" y="71"/>
                    <a:pt x="9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44" name="Google Shape;2744;p73"/>
          <p:cNvGrpSpPr/>
          <p:nvPr/>
        </p:nvGrpSpPr>
        <p:grpSpPr>
          <a:xfrm>
            <a:off x="5297347" y="1600209"/>
            <a:ext cx="411850" cy="313104"/>
            <a:chOff x="1072700" y="2271575"/>
            <a:chExt cx="392575" cy="298450"/>
          </a:xfrm>
        </p:grpSpPr>
        <p:sp>
          <p:nvSpPr>
            <p:cNvPr id="2745" name="Google Shape;2745;p73"/>
            <p:cNvSpPr/>
            <p:nvPr/>
          </p:nvSpPr>
          <p:spPr>
            <a:xfrm>
              <a:off x="1072700" y="2408975"/>
              <a:ext cx="392575" cy="161050"/>
            </a:xfrm>
            <a:custGeom>
              <a:rect b="b" l="l" r="r" t="t"/>
              <a:pathLst>
                <a:path extrusionOk="0" h="6442" w="15703">
                  <a:moveTo>
                    <a:pt x="15684" y="0"/>
                  </a:moveTo>
                  <a:cubicBezTo>
                    <a:pt x="15684" y="18"/>
                    <a:pt x="15666" y="36"/>
                    <a:pt x="15666" y="36"/>
                  </a:cubicBezTo>
                  <a:cubicBezTo>
                    <a:pt x="15524" y="268"/>
                    <a:pt x="15381" y="464"/>
                    <a:pt x="15203" y="643"/>
                  </a:cubicBezTo>
                  <a:cubicBezTo>
                    <a:pt x="15060" y="803"/>
                    <a:pt x="14881" y="964"/>
                    <a:pt x="14703" y="1106"/>
                  </a:cubicBezTo>
                  <a:cubicBezTo>
                    <a:pt x="13954" y="1677"/>
                    <a:pt x="12937" y="2034"/>
                    <a:pt x="11634" y="2159"/>
                  </a:cubicBezTo>
                  <a:cubicBezTo>
                    <a:pt x="10599" y="2266"/>
                    <a:pt x="10064" y="2373"/>
                    <a:pt x="9350" y="2730"/>
                  </a:cubicBezTo>
                  <a:cubicBezTo>
                    <a:pt x="9083" y="2873"/>
                    <a:pt x="8833" y="3016"/>
                    <a:pt x="8547" y="3176"/>
                  </a:cubicBezTo>
                  <a:cubicBezTo>
                    <a:pt x="7869" y="3569"/>
                    <a:pt x="7155" y="3979"/>
                    <a:pt x="6281" y="4211"/>
                  </a:cubicBezTo>
                  <a:cubicBezTo>
                    <a:pt x="5746" y="4354"/>
                    <a:pt x="5193" y="4443"/>
                    <a:pt x="4675" y="4443"/>
                  </a:cubicBezTo>
                  <a:cubicBezTo>
                    <a:pt x="3980" y="4443"/>
                    <a:pt x="3301" y="4300"/>
                    <a:pt x="2677" y="4033"/>
                  </a:cubicBezTo>
                  <a:cubicBezTo>
                    <a:pt x="2177" y="3819"/>
                    <a:pt x="1731" y="3515"/>
                    <a:pt x="1321" y="3141"/>
                  </a:cubicBezTo>
                  <a:cubicBezTo>
                    <a:pt x="1250" y="3087"/>
                    <a:pt x="1196" y="3033"/>
                    <a:pt x="1143" y="2962"/>
                  </a:cubicBezTo>
                  <a:cubicBezTo>
                    <a:pt x="946" y="2766"/>
                    <a:pt x="768" y="2552"/>
                    <a:pt x="607" y="2320"/>
                  </a:cubicBezTo>
                  <a:cubicBezTo>
                    <a:pt x="393" y="2034"/>
                    <a:pt x="215" y="1731"/>
                    <a:pt x="72" y="1410"/>
                  </a:cubicBezTo>
                  <a:lnTo>
                    <a:pt x="72" y="1410"/>
                  </a:lnTo>
                  <a:cubicBezTo>
                    <a:pt x="1" y="2873"/>
                    <a:pt x="625" y="4390"/>
                    <a:pt x="1731" y="5353"/>
                  </a:cubicBezTo>
                  <a:cubicBezTo>
                    <a:pt x="2552" y="6067"/>
                    <a:pt x="3569" y="6441"/>
                    <a:pt x="4675" y="6441"/>
                  </a:cubicBezTo>
                  <a:cubicBezTo>
                    <a:pt x="5157" y="6441"/>
                    <a:pt x="5657" y="6370"/>
                    <a:pt x="6156" y="6227"/>
                  </a:cubicBezTo>
                  <a:cubicBezTo>
                    <a:pt x="6977" y="6013"/>
                    <a:pt x="7655" y="5621"/>
                    <a:pt x="8315" y="5246"/>
                  </a:cubicBezTo>
                  <a:cubicBezTo>
                    <a:pt x="8601" y="5085"/>
                    <a:pt x="8868" y="4925"/>
                    <a:pt x="9136" y="4782"/>
                  </a:cubicBezTo>
                  <a:cubicBezTo>
                    <a:pt x="9975" y="4354"/>
                    <a:pt x="10653" y="4265"/>
                    <a:pt x="11580" y="4175"/>
                  </a:cubicBezTo>
                  <a:cubicBezTo>
                    <a:pt x="13383" y="3979"/>
                    <a:pt x="14578" y="3355"/>
                    <a:pt x="15256" y="2266"/>
                  </a:cubicBezTo>
                  <a:cubicBezTo>
                    <a:pt x="15559" y="1785"/>
                    <a:pt x="15702" y="1267"/>
                    <a:pt x="15684" y="767"/>
                  </a:cubicBezTo>
                  <a:lnTo>
                    <a:pt x="1568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73"/>
            <p:cNvSpPr/>
            <p:nvPr/>
          </p:nvSpPr>
          <p:spPr>
            <a:xfrm>
              <a:off x="1109275" y="2271575"/>
              <a:ext cx="161050" cy="212800"/>
            </a:xfrm>
            <a:custGeom>
              <a:rect b="b" l="l" r="r" t="t"/>
              <a:pathLst>
                <a:path extrusionOk="0" h="8512" w="6442">
                  <a:moveTo>
                    <a:pt x="5211" y="1"/>
                  </a:moveTo>
                  <a:cubicBezTo>
                    <a:pt x="4943" y="1"/>
                    <a:pt x="4658" y="19"/>
                    <a:pt x="4372" y="36"/>
                  </a:cubicBezTo>
                  <a:cubicBezTo>
                    <a:pt x="4283" y="197"/>
                    <a:pt x="4194" y="358"/>
                    <a:pt x="4087" y="554"/>
                  </a:cubicBezTo>
                  <a:cubicBezTo>
                    <a:pt x="3087" y="2249"/>
                    <a:pt x="1446" y="4997"/>
                    <a:pt x="268" y="6941"/>
                  </a:cubicBezTo>
                  <a:cubicBezTo>
                    <a:pt x="179" y="7084"/>
                    <a:pt x="90" y="7245"/>
                    <a:pt x="1" y="7388"/>
                  </a:cubicBezTo>
                  <a:lnTo>
                    <a:pt x="19" y="7388"/>
                  </a:lnTo>
                  <a:cubicBezTo>
                    <a:pt x="19" y="7405"/>
                    <a:pt x="19" y="7405"/>
                    <a:pt x="19" y="7405"/>
                  </a:cubicBezTo>
                  <a:cubicBezTo>
                    <a:pt x="19" y="7405"/>
                    <a:pt x="36" y="7423"/>
                    <a:pt x="36" y="7423"/>
                  </a:cubicBezTo>
                  <a:cubicBezTo>
                    <a:pt x="54" y="7441"/>
                    <a:pt x="54" y="7459"/>
                    <a:pt x="72" y="7459"/>
                  </a:cubicBezTo>
                  <a:cubicBezTo>
                    <a:pt x="72" y="7477"/>
                    <a:pt x="72" y="7477"/>
                    <a:pt x="90" y="7495"/>
                  </a:cubicBezTo>
                  <a:cubicBezTo>
                    <a:pt x="108" y="7512"/>
                    <a:pt x="108" y="7530"/>
                    <a:pt x="126" y="7548"/>
                  </a:cubicBezTo>
                  <a:cubicBezTo>
                    <a:pt x="143" y="7548"/>
                    <a:pt x="143" y="7548"/>
                    <a:pt x="143" y="7566"/>
                  </a:cubicBezTo>
                  <a:cubicBezTo>
                    <a:pt x="161" y="7584"/>
                    <a:pt x="179" y="7602"/>
                    <a:pt x="197" y="7620"/>
                  </a:cubicBezTo>
                  <a:cubicBezTo>
                    <a:pt x="215" y="7637"/>
                    <a:pt x="215" y="7637"/>
                    <a:pt x="215" y="7637"/>
                  </a:cubicBezTo>
                  <a:cubicBezTo>
                    <a:pt x="233" y="7655"/>
                    <a:pt x="250" y="7673"/>
                    <a:pt x="268" y="7691"/>
                  </a:cubicBezTo>
                  <a:cubicBezTo>
                    <a:pt x="268" y="7691"/>
                    <a:pt x="268" y="7709"/>
                    <a:pt x="268" y="7709"/>
                  </a:cubicBezTo>
                  <a:cubicBezTo>
                    <a:pt x="286" y="7709"/>
                    <a:pt x="286" y="7709"/>
                    <a:pt x="286" y="7727"/>
                  </a:cubicBezTo>
                  <a:cubicBezTo>
                    <a:pt x="322" y="7744"/>
                    <a:pt x="340" y="7780"/>
                    <a:pt x="358" y="7798"/>
                  </a:cubicBezTo>
                  <a:cubicBezTo>
                    <a:pt x="375" y="7816"/>
                    <a:pt x="411" y="7834"/>
                    <a:pt x="429" y="7869"/>
                  </a:cubicBezTo>
                  <a:lnTo>
                    <a:pt x="447" y="7869"/>
                  </a:lnTo>
                  <a:cubicBezTo>
                    <a:pt x="465" y="7887"/>
                    <a:pt x="482" y="7905"/>
                    <a:pt x="500" y="7923"/>
                  </a:cubicBezTo>
                  <a:cubicBezTo>
                    <a:pt x="500" y="7941"/>
                    <a:pt x="518" y="7941"/>
                    <a:pt x="536" y="7959"/>
                  </a:cubicBezTo>
                  <a:cubicBezTo>
                    <a:pt x="554" y="7976"/>
                    <a:pt x="572" y="7994"/>
                    <a:pt x="607" y="8012"/>
                  </a:cubicBezTo>
                  <a:cubicBezTo>
                    <a:pt x="625" y="8048"/>
                    <a:pt x="661" y="8066"/>
                    <a:pt x="679" y="8083"/>
                  </a:cubicBezTo>
                  <a:cubicBezTo>
                    <a:pt x="697" y="8101"/>
                    <a:pt x="714" y="8119"/>
                    <a:pt x="732" y="8119"/>
                  </a:cubicBezTo>
                  <a:cubicBezTo>
                    <a:pt x="768" y="8155"/>
                    <a:pt x="804" y="8190"/>
                    <a:pt x="857" y="8226"/>
                  </a:cubicBezTo>
                  <a:cubicBezTo>
                    <a:pt x="857" y="8226"/>
                    <a:pt x="875" y="8244"/>
                    <a:pt x="875" y="8244"/>
                  </a:cubicBezTo>
                  <a:cubicBezTo>
                    <a:pt x="893" y="8244"/>
                    <a:pt x="893" y="8244"/>
                    <a:pt x="893" y="8262"/>
                  </a:cubicBezTo>
                  <a:cubicBezTo>
                    <a:pt x="929" y="8280"/>
                    <a:pt x="964" y="8298"/>
                    <a:pt x="1000" y="8315"/>
                  </a:cubicBezTo>
                  <a:cubicBezTo>
                    <a:pt x="1000" y="8333"/>
                    <a:pt x="1018" y="8333"/>
                    <a:pt x="1036" y="8351"/>
                  </a:cubicBezTo>
                  <a:lnTo>
                    <a:pt x="1053" y="8351"/>
                  </a:lnTo>
                  <a:cubicBezTo>
                    <a:pt x="1071" y="8369"/>
                    <a:pt x="1107" y="8387"/>
                    <a:pt x="1125" y="8405"/>
                  </a:cubicBezTo>
                  <a:cubicBezTo>
                    <a:pt x="1143" y="8422"/>
                    <a:pt x="1160" y="8422"/>
                    <a:pt x="1178" y="8440"/>
                  </a:cubicBezTo>
                  <a:cubicBezTo>
                    <a:pt x="1196" y="8440"/>
                    <a:pt x="1214" y="8458"/>
                    <a:pt x="1232" y="8458"/>
                  </a:cubicBezTo>
                  <a:cubicBezTo>
                    <a:pt x="1268" y="8476"/>
                    <a:pt x="1303" y="8494"/>
                    <a:pt x="1321" y="8512"/>
                  </a:cubicBezTo>
                  <a:cubicBezTo>
                    <a:pt x="1392" y="8405"/>
                    <a:pt x="1482" y="8262"/>
                    <a:pt x="1571" y="8119"/>
                  </a:cubicBezTo>
                  <a:cubicBezTo>
                    <a:pt x="2570" y="6478"/>
                    <a:pt x="4818" y="2784"/>
                    <a:pt x="6174" y="500"/>
                  </a:cubicBezTo>
                  <a:cubicBezTo>
                    <a:pt x="6263" y="340"/>
                    <a:pt x="6353" y="179"/>
                    <a:pt x="6442" y="36"/>
                  </a:cubicBezTo>
                  <a:cubicBezTo>
                    <a:pt x="6085" y="19"/>
                    <a:pt x="5746" y="1"/>
                    <a:pt x="538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73"/>
            <p:cNvSpPr/>
            <p:nvPr/>
          </p:nvSpPr>
          <p:spPr>
            <a:xfrm>
              <a:off x="1087425" y="2276925"/>
              <a:ext cx="101275" cy="155700"/>
            </a:xfrm>
            <a:custGeom>
              <a:rect b="b" l="l" r="r" t="t"/>
              <a:pathLst>
                <a:path extrusionOk="0" h="6228" w="4051">
                  <a:moveTo>
                    <a:pt x="4051" y="1"/>
                  </a:moveTo>
                  <a:cubicBezTo>
                    <a:pt x="2373" y="340"/>
                    <a:pt x="928" y="1143"/>
                    <a:pt x="357" y="2570"/>
                  </a:cubicBezTo>
                  <a:cubicBezTo>
                    <a:pt x="268" y="2784"/>
                    <a:pt x="179" y="2998"/>
                    <a:pt x="107" y="3213"/>
                  </a:cubicBezTo>
                  <a:cubicBezTo>
                    <a:pt x="36" y="3427"/>
                    <a:pt x="0" y="3659"/>
                    <a:pt x="0" y="3926"/>
                  </a:cubicBezTo>
                  <a:lnTo>
                    <a:pt x="0" y="4943"/>
                  </a:lnTo>
                  <a:lnTo>
                    <a:pt x="0" y="4979"/>
                  </a:lnTo>
                  <a:cubicBezTo>
                    <a:pt x="0" y="4997"/>
                    <a:pt x="0" y="5032"/>
                    <a:pt x="0" y="5050"/>
                  </a:cubicBezTo>
                  <a:cubicBezTo>
                    <a:pt x="0" y="5068"/>
                    <a:pt x="0" y="5086"/>
                    <a:pt x="18" y="5104"/>
                  </a:cubicBezTo>
                  <a:cubicBezTo>
                    <a:pt x="18" y="5122"/>
                    <a:pt x="18" y="5140"/>
                    <a:pt x="18" y="5157"/>
                  </a:cubicBezTo>
                  <a:cubicBezTo>
                    <a:pt x="18" y="5157"/>
                    <a:pt x="18" y="5157"/>
                    <a:pt x="18" y="5175"/>
                  </a:cubicBezTo>
                  <a:cubicBezTo>
                    <a:pt x="18" y="5193"/>
                    <a:pt x="36" y="5211"/>
                    <a:pt x="36" y="5247"/>
                  </a:cubicBezTo>
                  <a:cubicBezTo>
                    <a:pt x="36" y="5282"/>
                    <a:pt x="36" y="5300"/>
                    <a:pt x="54" y="5318"/>
                  </a:cubicBezTo>
                  <a:cubicBezTo>
                    <a:pt x="54" y="5336"/>
                    <a:pt x="54" y="5336"/>
                    <a:pt x="54" y="5354"/>
                  </a:cubicBezTo>
                  <a:cubicBezTo>
                    <a:pt x="54" y="5371"/>
                    <a:pt x="54" y="5371"/>
                    <a:pt x="72" y="5389"/>
                  </a:cubicBezTo>
                  <a:cubicBezTo>
                    <a:pt x="72" y="5389"/>
                    <a:pt x="72" y="5389"/>
                    <a:pt x="72" y="5407"/>
                  </a:cubicBezTo>
                  <a:cubicBezTo>
                    <a:pt x="72" y="5407"/>
                    <a:pt x="72" y="5425"/>
                    <a:pt x="72" y="5443"/>
                  </a:cubicBezTo>
                  <a:cubicBezTo>
                    <a:pt x="90" y="5479"/>
                    <a:pt x="90" y="5496"/>
                    <a:pt x="90" y="5532"/>
                  </a:cubicBezTo>
                  <a:cubicBezTo>
                    <a:pt x="107" y="5550"/>
                    <a:pt x="107" y="5550"/>
                    <a:pt x="107" y="5568"/>
                  </a:cubicBezTo>
                  <a:cubicBezTo>
                    <a:pt x="107" y="5586"/>
                    <a:pt x="125" y="5603"/>
                    <a:pt x="125" y="5621"/>
                  </a:cubicBezTo>
                  <a:cubicBezTo>
                    <a:pt x="125" y="5639"/>
                    <a:pt x="125" y="5657"/>
                    <a:pt x="125" y="5657"/>
                  </a:cubicBezTo>
                  <a:cubicBezTo>
                    <a:pt x="143" y="5693"/>
                    <a:pt x="143" y="5710"/>
                    <a:pt x="161" y="5746"/>
                  </a:cubicBezTo>
                  <a:cubicBezTo>
                    <a:pt x="161" y="5782"/>
                    <a:pt x="179" y="5818"/>
                    <a:pt x="197" y="5835"/>
                  </a:cubicBezTo>
                  <a:cubicBezTo>
                    <a:pt x="197" y="5871"/>
                    <a:pt x="197" y="5889"/>
                    <a:pt x="215" y="5925"/>
                  </a:cubicBezTo>
                  <a:cubicBezTo>
                    <a:pt x="215" y="5942"/>
                    <a:pt x="232" y="5978"/>
                    <a:pt x="250" y="5996"/>
                  </a:cubicBezTo>
                  <a:cubicBezTo>
                    <a:pt x="250" y="6014"/>
                    <a:pt x="250" y="6032"/>
                    <a:pt x="268" y="6049"/>
                  </a:cubicBezTo>
                  <a:cubicBezTo>
                    <a:pt x="268" y="6049"/>
                    <a:pt x="268" y="6067"/>
                    <a:pt x="268" y="6067"/>
                  </a:cubicBezTo>
                  <a:cubicBezTo>
                    <a:pt x="268" y="6067"/>
                    <a:pt x="268" y="6085"/>
                    <a:pt x="268" y="6085"/>
                  </a:cubicBezTo>
                  <a:cubicBezTo>
                    <a:pt x="286" y="6103"/>
                    <a:pt x="286" y="6121"/>
                    <a:pt x="304" y="6139"/>
                  </a:cubicBezTo>
                  <a:cubicBezTo>
                    <a:pt x="304" y="6139"/>
                    <a:pt x="304" y="6157"/>
                    <a:pt x="304" y="6157"/>
                  </a:cubicBezTo>
                  <a:cubicBezTo>
                    <a:pt x="304" y="6174"/>
                    <a:pt x="322" y="6174"/>
                    <a:pt x="322" y="6192"/>
                  </a:cubicBezTo>
                  <a:cubicBezTo>
                    <a:pt x="322" y="6210"/>
                    <a:pt x="322" y="6210"/>
                    <a:pt x="339" y="6228"/>
                  </a:cubicBezTo>
                  <a:lnTo>
                    <a:pt x="643" y="5710"/>
                  </a:lnTo>
                  <a:cubicBezTo>
                    <a:pt x="1624" y="4087"/>
                    <a:pt x="2820" y="2088"/>
                    <a:pt x="3712" y="572"/>
                  </a:cubicBezTo>
                  <a:cubicBezTo>
                    <a:pt x="3819" y="376"/>
                    <a:pt x="3944" y="179"/>
                    <a:pt x="40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73"/>
            <p:cNvSpPr/>
            <p:nvPr/>
          </p:nvSpPr>
          <p:spPr>
            <a:xfrm>
              <a:off x="1165050" y="2274700"/>
              <a:ext cx="178000" cy="221275"/>
            </a:xfrm>
            <a:custGeom>
              <a:rect b="b" l="l" r="r" t="t"/>
              <a:pathLst>
                <a:path extrusionOk="0" h="8851" w="7120">
                  <a:moveTo>
                    <a:pt x="5264" y="1"/>
                  </a:moveTo>
                  <a:cubicBezTo>
                    <a:pt x="5192" y="143"/>
                    <a:pt x="5103" y="286"/>
                    <a:pt x="4996" y="447"/>
                  </a:cubicBezTo>
                  <a:cubicBezTo>
                    <a:pt x="3729" y="2623"/>
                    <a:pt x="1374" y="6495"/>
                    <a:pt x="268" y="8297"/>
                  </a:cubicBezTo>
                  <a:cubicBezTo>
                    <a:pt x="178" y="8458"/>
                    <a:pt x="89" y="8619"/>
                    <a:pt x="0" y="8744"/>
                  </a:cubicBezTo>
                  <a:cubicBezTo>
                    <a:pt x="36" y="8744"/>
                    <a:pt x="54" y="8744"/>
                    <a:pt x="71" y="8761"/>
                  </a:cubicBezTo>
                  <a:cubicBezTo>
                    <a:pt x="107" y="8761"/>
                    <a:pt x="143" y="8779"/>
                    <a:pt x="196" y="8779"/>
                  </a:cubicBezTo>
                  <a:cubicBezTo>
                    <a:pt x="214" y="8779"/>
                    <a:pt x="232" y="8779"/>
                    <a:pt x="268" y="8797"/>
                  </a:cubicBezTo>
                  <a:lnTo>
                    <a:pt x="303" y="8797"/>
                  </a:lnTo>
                  <a:cubicBezTo>
                    <a:pt x="321" y="8797"/>
                    <a:pt x="339" y="8797"/>
                    <a:pt x="357" y="8815"/>
                  </a:cubicBezTo>
                  <a:lnTo>
                    <a:pt x="446" y="8815"/>
                  </a:lnTo>
                  <a:cubicBezTo>
                    <a:pt x="464" y="8815"/>
                    <a:pt x="482" y="8815"/>
                    <a:pt x="500" y="8833"/>
                  </a:cubicBezTo>
                  <a:lnTo>
                    <a:pt x="660" y="8833"/>
                  </a:lnTo>
                  <a:cubicBezTo>
                    <a:pt x="696" y="8833"/>
                    <a:pt x="714" y="8851"/>
                    <a:pt x="732" y="8851"/>
                  </a:cubicBezTo>
                  <a:lnTo>
                    <a:pt x="1249" y="8851"/>
                  </a:lnTo>
                  <a:cubicBezTo>
                    <a:pt x="1267" y="8851"/>
                    <a:pt x="1285" y="8833"/>
                    <a:pt x="1303" y="8833"/>
                  </a:cubicBezTo>
                  <a:lnTo>
                    <a:pt x="1392" y="8833"/>
                  </a:lnTo>
                  <a:cubicBezTo>
                    <a:pt x="1445" y="8833"/>
                    <a:pt x="1499" y="8815"/>
                    <a:pt x="1552" y="8815"/>
                  </a:cubicBezTo>
                  <a:cubicBezTo>
                    <a:pt x="1588" y="8815"/>
                    <a:pt x="1606" y="8815"/>
                    <a:pt x="1642" y="8797"/>
                  </a:cubicBezTo>
                  <a:lnTo>
                    <a:pt x="1731" y="8797"/>
                  </a:lnTo>
                  <a:cubicBezTo>
                    <a:pt x="1749" y="8779"/>
                    <a:pt x="1784" y="8779"/>
                    <a:pt x="1802" y="8779"/>
                  </a:cubicBezTo>
                  <a:cubicBezTo>
                    <a:pt x="1820" y="8779"/>
                    <a:pt x="1838" y="8779"/>
                    <a:pt x="1856" y="8761"/>
                  </a:cubicBezTo>
                  <a:cubicBezTo>
                    <a:pt x="1891" y="8761"/>
                    <a:pt x="1927" y="8761"/>
                    <a:pt x="1963" y="8744"/>
                  </a:cubicBezTo>
                  <a:lnTo>
                    <a:pt x="2034" y="8744"/>
                  </a:lnTo>
                  <a:cubicBezTo>
                    <a:pt x="2034" y="8744"/>
                    <a:pt x="2034" y="8726"/>
                    <a:pt x="2052" y="8726"/>
                  </a:cubicBezTo>
                  <a:lnTo>
                    <a:pt x="2088" y="8690"/>
                  </a:lnTo>
                  <a:cubicBezTo>
                    <a:pt x="2159" y="8565"/>
                    <a:pt x="2266" y="8387"/>
                    <a:pt x="2427" y="8137"/>
                  </a:cubicBezTo>
                  <a:cubicBezTo>
                    <a:pt x="3337" y="6638"/>
                    <a:pt x="5442" y="3159"/>
                    <a:pt x="6869" y="786"/>
                  </a:cubicBezTo>
                  <a:cubicBezTo>
                    <a:pt x="6959" y="643"/>
                    <a:pt x="7048" y="500"/>
                    <a:pt x="7119" y="357"/>
                  </a:cubicBezTo>
                  <a:cubicBezTo>
                    <a:pt x="7084" y="357"/>
                    <a:pt x="7066" y="340"/>
                    <a:pt x="7030" y="340"/>
                  </a:cubicBezTo>
                  <a:cubicBezTo>
                    <a:pt x="6905" y="304"/>
                    <a:pt x="6798" y="268"/>
                    <a:pt x="6673" y="250"/>
                  </a:cubicBezTo>
                  <a:cubicBezTo>
                    <a:pt x="6566" y="233"/>
                    <a:pt x="6459" y="197"/>
                    <a:pt x="6352" y="179"/>
                  </a:cubicBezTo>
                  <a:cubicBezTo>
                    <a:pt x="6138" y="143"/>
                    <a:pt x="5906" y="90"/>
                    <a:pt x="5692" y="54"/>
                  </a:cubicBezTo>
                  <a:cubicBezTo>
                    <a:pt x="5620" y="54"/>
                    <a:pt x="5567" y="36"/>
                    <a:pt x="5513" y="36"/>
                  </a:cubicBezTo>
                  <a:cubicBezTo>
                    <a:pt x="5424" y="18"/>
                    <a:pt x="5353" y="18"/>
                    <a:pt x="526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73"/>
            <p:cNvSpPr/>
            <p:nvPr/>
          </p:nvSpPr>
          <p:spPr>
            <a:xfrm>
              <a:off x="1252475" y="2290750"/>
              <a:ext cx="155700" cy="189175"/>
            </a:xfrm>
            <a:custGeom>
              <a:rect b="b" l="l" r="r" t="t"/>
              <a:pathLst>
                <a:path extrusionOk="0" h="7567" w="6228">
                  <a:moveTo>
                    <a:pt x="4568" y="1"/>
                  </a:moveTo>
                  <a:cubicBezTo>
                    <a:pt x="4497" y="144"/>
                    <a:pt x="4407" y="269"/>
                    <a:pt x="4318" y="429"/>
                  </a:cubicBezTo>
                  <a:cubicBezTo>
                    <a:pt x="3212" y="2303"/>
                    <a:pt x="1588" y="4943"/>
                    <a:pt x="500" y="6745"/>
                  </a:cubicBezTo>
                  <a:cubicBezTo>
                    <a:pt x="321" y="7049"/>
                    <a:pt x="143" y="7316"/>
                    <a:pt x="0" y="7566"/>
                  </a:cubicBezTo>
                  <a:cubicBezTo>
                    <a:pt x="36" y="7531"/>
                    <a:pt x="89" y="7513"/>
                    <a:pt x="125" y="7495"/>
                  </a:cubicBezTo>
                  <a:cubicBezTo>
                    <a:pt x="161" y="7477"/>
                    <a:pt x="179" y="7459"/>
                    <a:pt x="214" y="7459"/>
                  </a:cubicBezTo>
                  <a:cubicBezTo>
                    <a:pt x="214" y="7459"/>
                    <a:pt x="214" y="7441"/>
                    <a:pt x="214" y="7441"/>
                  </a:cubicBezTo>
                  <a:cubicBezTo>
                    <a:pt x="250" y="7441"/>
                    <a:pt x="268" y="7423"/>
                    <a:pt x="304" y="7406"/>
                  </a:cubicBezTo>
                  <a:cubicBezTo>
                    <a:pt x="339" y="7388"/>
                    <a:pt x="357" y="7370"/>
                    <a:pt x="393" y="7352"/>
                  </a:cubicBezTo>
                  <a:cubicBezTo>
                    <a:pt x="446" y="7316"/>
                    <a:pt x="500" y="7299"/>
                    <a:pt x="571" y="7263"/>
                  </a:cubicBezTo>
                  <a:cubicBezTo>
                    <a:pt x="589" y="7245"/>
                    <a:pt x="625" y="7227"/>
                    <a:pt x="660" y="7209"/>
                  </a:cubicBezTo>
                  <a:cubicBezTo>
                    <a:pt x="785" y="7138"/>
                    <a:pt x="910" y="7067"/>
                    <a:pt x="1035" y="6995"/>
                  </a:cubicBezTo>
                  <a:cubicBezTo>
                    <a:pt x="1089" y="6960"/>
                    <a:pt x="1142" y="6924"/>
                    <a:pt x="1178" y="6906"/>
                  </a:cubicBezTo>
                  <a:cubicBezTo>
                    <a:pt x="1249" y="6870"/>
                    <a:pt x="1321" y="6835"/>
                    <a:pt x="1374" y="6799"/>
                  </a:cubicBezTo>
                  <a:cubicBezTo>
                    <a:pt x="1410" y="6781"/>
                    <a:pt x="1428" y="6763"/>
                    <a:pt x="1445" y="6763"/>
                  </a:cubicBezTo>
                  <a:cubicBezTo>
                    <a:pt x="1463" y="6745"/>
                    <a:pt x="1463" y="6745"/>
                    <a:pt x="1481" y="6745"/>
                  </a:cubicBezTo>
                  <a:cubicBezTo>
                    <a:pt x="1499" y="6728"/>
                    <a:pt x="1535" y="6710"/>
                    <a:pt x="1552" y="6692"/>
                  </a:cubicBezTo>
                  <a:cubicBezTo>
                    <a:pt x="1606" y="6674"/>
                    <a:pt x="1677" y="6638"/>
                    <a:pt x="1731" y="6603"/>
                  </a:cubicBezTo>
                  <a:cubicBezTo>
                    <a:pt x="1767" y="6585"/>
                    <a:pt x="1802" y="6567"/>
                    <a:pt x="1838" y="6549"/>
                  </a:cubicBezTo>
                  <a:cubicBezTo>
                    <a:pt x="1874" y="6531"/>
                    <a:pt x="1892" y="6531"/>
                    <a:pt x="1909" y="6514"/>
                  </a:cubicBezTo>
                  <a:cubicBezTo>
                    <a:pt x="1945" y="6496"/>
                    <a:pt x="1981" y="6496"/>
                    <a:pt x="1999" y="6478"/>
                  </a:cubicBezTo>
                  <a:cubicBezTo>
                    <a:pt x="2034" y="6460"/>
                    <a:pt x="2052" y="6442"/>
                    <a:pt x="2088" y="6442"/>
                  </a:cubicBezTo>
                  <a:cubicBezTo>
                    <a:pt x="2106" y="6424"/>
                    <a:pt x="2123" y="6424"/>
                    <a:pt x="2159" y="6406"/>
                  </a:cubicBezTo>
                  <a:cubicBezTo>
                    <a:pt x="2159" y="6406"/>
                    <a:pt x="2177" y="6406"/>
                    <a:pt x="2195" y="6389"/>
                  </a:cubicBezTo>
                  <a:lnTo>
                    <a:pt x="2213" y="6389"/>
                  </a:lnTo>
                  <a:cubicBezTo>
                    <a:pt x="2231" y="6371"/>
                    <a:pt x="2266" y="6371"/>
                    <a:pt x="2302" y="6353"/>
                  </a:cubicBezTo>
                  <a:cubicBezTo>
                    <a:pt x="2320" y="6353"/>
                    <a:pt x="2338" y="6335"/>
                    <a:pt x="2373" y="6335"/>
                  </a:cubicBezTo>
                  <a:cubicBezTo>
                    <a:pt x="2391" y="6317"/>
                    <a:pt x="2427" y="6317"/>
                    <a:pt x="2445" y="6299"/>
                  </a:cubicBezTo>
                  <a:cubicBezTo>
                    <a:pt x="2480" y="6282"/>
                    <a:pt x="2498" y="6282"/>
                    <a:pt x="2534" y="6264"/>
                  </a:cubicBezTo>
                  <a:cubicBezTo>
                    <a:pt x="2570" y="6264"/>
                    <a:pt x="2605" y="6246"/>
                    <a:pt x="2623" y="6246"/>
                  </a:cubicBezTo>
                  <a:cubicBezTo>
                    <a:pt x="2641" y="6228"/>
                    <a:pt x="2659" y="6228"/>
                    <a:pt x="2659" y="6228"/>
                  </a:cubicBezTo>
                  <a:cubicBezTo>
                    <a:pt x="2677" y="6228"/>
                    <a:pt x="2694" y="6228"/>
                    <a:pt x="2712" y="6210"/>
                  </a:cubicBezTo>
                  <a:cubicBezTo>
                    <a:pt x="2730" y="6210"/>
                    <a:pt x="2748" y="6210"/>
                    <a:pt x="2766" y="6192"/>
                  </a:cubicBezTo>
                  <a:lnTo>
                    <a:pt x="2819" y="6192"/>
                  </a:lnTo>
                  <a:cubicBezTo>
                    <a:pt x="2837" y="6174"/>
                    <a:pt x="2837" y="6174"/>
                    <a:pt x="2837" y="6174"/>
                  </a:cubicBezTo>
                  <a:lnTo>
                    <a:pt x="2855" y="6174"/>
                  </a:lnTo>
                  <a:cubicBezTo>
                    <a:pt x="2873" y="6174"/>
                    <a:pt x="2891" y="6174"/>
                    <a:pt x="2909" y="6157"/>
                  </a:cubicBezTo>
                  <a:cubicBezTo>
                    <a:pt x="2926" y="6157"/>
                    <a:pt x="2962" y="6157"/>
                    <a:pt x="2980" y="6139"/>
                  </a:cubicBezTo>
                  <a:lnTo>
                    <a:pt x="2998" y="6139"/>
                  </a:lnTo>
                  <a:lnTo>
                    <a:pt x="3051" y="6050"/>
                  </a:lnTo>
                  <a:cubicBezTo>
                    <a:pt x="3140" y="5907"/>
                    <a:pt x="3230" y="5764"/>
                    <a:pt x="3319" y="5586"/>
                  </a:cubicBezTo>
                  <a:cubicBezTo>
                    <a:pt x="4033" y="4426"/>
                    <a:pt x="5067" y="2677"/>
                    <a:pt x="5977" y="1143"/>
                  </a:cubicBezTo>
                  <a:cubicBezTo>
                    <a:pt x="6067" y="1000"/>
                    <a:pt x="6138" y="875"/>
                    <a:pt x="6227" y="732"/>
                  </a:cubicBezTo>
                  <a:cubicBezTo>
                    <a:pt x="6192" y="715"/>
                    <a:pt x="6156" y="697"/>
                    <a:pt x="6102" y="679"/>
                  </a:cubicBezTo>
                  <a:cubicBezTo>
                    <a:pt x="6049" y="643"/>
                    <a:pt x="5977" y="608"/>
                    <a:pt x="5924" y="572"/>
                  </a:cubicBezTo>
                  <a:cubicBezTo>
                    <a:pt x="5853" y="536"/>
                    <a:pt x="5799" y="518"/>
                    <a:pt x="5728" y="483"/>
                  </a:cubicBezTo>
                  <a:cubicBezTo>
                    <a:pt x="5674" y="447"/>
                    <a:pt x="5603" y="411"/>
                    <a:pt x="5549" y="393"/>
                  </a:cubicBezTo>
                  <a:cubicBezTo>
                    <a:pt x="5228" y="251"/>
                    <a:pt x="4907" y="108"/>
                    <a:pt x="456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73"/>
            <p:cNvSpPr/>
            <p:nvPr/>
          </p:nvSpPr>
          <p:spPr>
            <a:xfrm>
              <a:off x="1358175" y="2322425"/>
              <a:ext cx="94600" cy="117350"/>
            </a:xfrm>
            <a:custGeom>
              <a:rect b="b" l="l" r="r" t="t"/>
              <a:pathLst>
                <a:path extrusionOk="0" h="4694" w="3784">
                  <a:moveTo>
                    <a:pt x="2784" y="1"/>
                  </a:moveTo>
                  <a:cubicBezTo>
                    <a:pt x="2713" y="144"/>
                    <a:pt x="2624" y="286"/>
                    <a:pt x="2552" y="429"/>
                  </a:cubicBezTo>
                  <a:cubicBezTo>
                    <a:pt x="1803" y="1678"/>
                    <a:pt x="964" y="3070"/>
                    <a:pt x="304" y="4176"/>
                  </a:cubicBezTo>
                  <a:cubicBezTo>
                    <a:pt x="197" y="4354"/>
                    <a:pt x="90" y="4533"/>
                    <a:pt x="1" y="4693"/>
                  </a:cubicBezTo>
                  <a:cubicBezTo>
                    <a:pt x="37" y="4676"/>
                    <a:pt x="72" y="4676"/>
                    <a:pt x="108" y="4676"/>
                  </a:cubicBezTo>
                  <a:cubicBezTo>
                    <a:pt x="1518" y="4533"/>
                    <a:pt x="2749" y="4105"/>
                    <a:pt x="3427" y="2998"/>
                  </a:cubicBezTo>
                  <a:cubicBezTo>
                    <a:pt x="3659" y="2624"/>
                    <a:pt x="3766" y="2267"/>
                    <a:pt x="3784" y="1910"/>
                  </a:cubicBezTo>
                  <a:lnTo>
                    <a:pt x="3784" y="1749"/>
                  </a:lnTo>
                  <a:cubicBezTo>
                    <a:pt x="3766" y="1089"/>
                    <a:pt x="3373" y="500"/>
                    <a:pt x="278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73"/>
            <p:cNvSpPr/>
            <p:nvPr/>
          </p:nvSpPr>
          <p:spPr>
            <a:xfrm>
              <a:off x="1250675" y="2479900"/>
              <a:ext cx="1825" cy="900"/>
            </a:xfrm>
            <a:custGeom>
              <a:rect b="b" l="l" r="r" t="t"/>
              <a:pathLst>
                <a:path extrusionOk="0" h="36" w="73">
                  <a:moveTo>
                    <a:pt x="1" y="36"/>
                  </a:moveTo>
                  <a:cubicBezTo>
                    <a:pt x="36" y="18"/>
                    <a:pt x="54" y="0"/>
                    <a:pt x="72" y="0"/>
                  </a:cubicBezTo>
                  <a:lnTo>
                    <a:pt x="72" y="0"/>
                  </a:lnTo>
                  <a:cubicBezTo>
                    <a:pt x="54" y="0"/>
                    <a:pt x="36" y="18"/>
                    <a:pt x="1" y="36"/>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52" name="Google Shape;2752;p73"/>
          <p:cNvGrpSpPr/>
          <p:nvPr/>
        </p:nvGrpSpPr>
        <p:grpSpPr>
          <a:xfrm>
            <a:off x="5972936" y="2682982"/>
            <a:ext cx="391734" cy="409516"/>
            <a:chOff x="3325325" y="3368450"/>
            <a:chExt cx="373400" cy="390350"/>
          </a:xfrm>
        </p:grpSpPr>
        <p:sp>
          <p:nvSpPr>
            <p:cNvPr id="2753" name="Google Shape;2753;p73"/>
            <p:cNvSpPr/>
            <p:nvPr/>
          </p:nvSpPr>
          <p:spPr>
            <a:xfrm>
              <a:off x="3325325" y="3368450"/>
              <a:ext cx="373400" cy="232425"/>
            </a:xfrm>
            <a:custGeom>
              <a:rect b="b" l="l" r="r" t="t"/>
              <a:pathLst>
                <a:path extrusionOk="0" h="9297" w="14936">
                  <a:moveTo>
                    <a:pt x="7459" y="1"/>
                  </a:moveTo>
                  <a:cubicBezTo>
                    <a:pt x="7370" y="1"/>
                    <a:pt x="7281" y="1"/>
                    <a:pt x="7192" y="19"/>
                  </a:cubicBezTo>
                  <a:lnTo>
                    <a:pt x="7102" y="19"/>
                  </a:lnTo>
                  <a:cubicBezTo>
                    <a:pt x="7085" y="19"/>
                    <a:pt x="7049" y="36"/>
                    <a:pt x="7031" y="36"/>
                  </a:cubicBezTo>
                  <a:lnTo>
                    <a:pt x="6977" y="36"/>
                  </a:lnTo>
                  <a:cubicBezTo>
                    <a:pt x="6960" y="36"/>
                    <a:pt x="6924" y="54"/>
                    <a:pt x="6906" y="54"/>
                  </a:cubicBezTo>
                  <a:cubicBezTo>
                    <a:pt x="6870" y="54"/>
                    <a:pt x="6853" y="72"/>
                    <a:pt x="6817" y="72"/>
                  </a:cubicBezTo>
                  <a:cubicBezTo>
                    <a:pt x="6781" y="90"/>
                    <a:pt x="6728" y="90"/>
                    <a:pt x="6692" y="108"/>
                  </a:cubicBezTo>
                  <a:cubicBezTo>
                    <a:pt x="6674" y="108"/>
                    <a:pt x="6638" y="126"/>
                    <a:pt x="6621" y="126"/>
                  </a:cubicBezTo>
                  <a:cubicBezTo>
                    <a:pt x="6567" y="143"/>
                    <a:pt x="6514" y="161"/>
                    <a:pt x="6460" y="179"/>
                  </a:cubicBezTo>
                  <a:cubicBezTo>
                    <a:pt x="6424" y="197"/>
                    <a:pt x="6406" y="197"/>
                    <a:pt x="6371" y="215"/>
                  </a:cubicBezTo>
                  <a:cubicBezTo>
                    <a:pt x="6335" y="233"/>
                    <a:pt x="6282" y="251"/>
                    <a:pt x="6228" y="286"/>
                  </a:cubicBezTo>
                  <a:cubicBezTo>
                    <a:pt x="6210" y="286"/>
                    <a:pt x="6175" y="304"/>
                    <a:pt x="6157" y="322"/>
                  </a:cubicBezTo>
                  <a:cubicBezTo>
                    <a:pt x="6121" y="340"/>
                    <a:pt x="6085" y="358"/>
                    <a:pt x="6050" y="375"/>
                  </a:cubicBezTo>
                  <a:cubicBezTo>
                    <a:pt x="5943" y="447"/>
                    <a:pt x="5818" y="518"/>
                    <a:pt x="5711" y="607"/>
                  </a:cubicBezTo>
                  <a:cubicBezTo>
                    <a:pt x="5693" y="625"/>
                    <a:pt x="5657" y="643"/>
                    <a:pt x="5639" y="661"/>
                  </a:cubicBezTo>
                  <a:cubicBezTo>
                    <a:pt x="5604" y="697"/>
                    <a:pt x="5550" y="732"/>
                    <a:pt x="5514" y="768"/>
                  </a:cubicBezTo>
                  <a:cubicBezTo>
                    <a:pt x="5211" y="1053"/>
                    <a:pt x="4979" y="1410"/>
                    <a:pt x="4818" y="1803"/>
                  </a:cubicBezTo>
                  <a:cubicBezTo>
                    <a:pt x="4533" y="1660"/>
                    <a:pt x="4212" y="1589"/>
                    <a:pt x="3873" y="1589"/>
                  </a:cubicBezTo>
                  <a:cubicBezTo>
                    <a:pt x="2660" y="1589"/>
                    <a:pt x="1678" y="2570"/>
                    <a:pt x="1678" y="3766"/>
                  </a:cubicBezTo>
                  <a:cubicBezTo>
                    <a:pt x="1678" y="3837"/>
                    <a:pt x="1678" y="3908"/>
                    <a:pt x="1696" y="3980"/>
                  </a:cubicBezTo>
                  <a:lnTo>
                    <a:pt x="1678" y="3980"/>
                  </a:lnTo>
                  <a:cubicBezTo>
                    <a:pt x="750" y="3980"/>
                    <a:pt x="1" y="4747"/>
                    <a:pt x="1" y="5675"/>
                  </a:cubicBezTo>
                  <a:cubicBezTo>
                    <a:pt x="1" y="6603"/>
                    <a:pt x="750" y="7352"/>
                    <a:pt x="1678" y="7352"/>
                  </a:cubicBezTo>
                  <a:cubicBezTo>
                    <a:pt x="1964" y="7352"/>
                    <a:pt x="2231" y="7281"/>
                    <a:pt x="2463" y="7156"/>
                  </a:cubicBezTo>
                  <a:cubicBezTo>
                    <a:pt x="2517" y="7994"/>
                    <a:pt x="3034" y="8708"/>
                    <a:pt x="3748" y="9065"/>
                  </a:cubicBezTo>
                  <a:cubicBezTo>
                    <a:pt x="3962" y="9172"/>
                    <a:pt x="4194" y="9243"/>
                    <a:pt x="4444" y="9279"/>
                  </a:cubicBezTo>
                  <a:cubicBezTo>
                    <a:pt x="4533" y="9279"/>
                    <a:pt x="4640" y="9297"/>
                    <a:pt x="4747" y="9297"/>
                  </a:cubicBezTo>
                  <a:cubicBezTo>
                    <a:pt x="4908" y="9297"/>
                    <a:pt x="5068" y="9279"/>
                    <a:pt x="5229" y="9243"/>
                  </a:cubicBezTo>
                  <a:cubicBezTo>
                    <a:pt x="5175" y="9190"/>
                    <a:pt x="5140" y="9118"/>
                    <a:pt x="5086" y="9065"/>
                  </a:cubicBezTo>
                  <a:cubicBezTo>
                    <a:pt x="5033" y="8976"/>
                    <a:pt x="4979" y="8886"/>
                    <a:pt x="4926" y="8797"/>
                  </a:cubicBezTo>
                  <a:cubicBezTo>
                    <a:pt x="4747" y="8458"/>
                    <a:pt x="4622" y="8101"/>
                    <a:pt x="4587" y="7709"/>
                  </a:cubicBezTo>
                  <a:cubicBezTo>
                    <a:pt x="4515" y="7013"/>
                    <a:pt x="4694" y="6317"/>
                    <a:pt x="5104" y="5746"/>
                  </a:cubicBezTo>
                  <a:lnTo>
                    <a:pt x="5907" y="6317"/>
                  </a:lnTo>
                  <a:cubicBezTo>
                    <a:pt x="5639" y="6692"/>
                    <a:pt x="5514" y="7156"/>
                    <a:pt x="5568" y="7602"/>
                  </a:cubicBezTo>
                  <a:cubicBezTo>
                    <a:pt x="5604" y="7905"/>
                    <a:pt x="5693" y="8190"/>
                    <a:pt x="5853" y="8422"/>
                  </a:cubicBezTo>
                  <a:cubicBezTo>
                    <a:pt x="6014" y="8690"/>
                    <a:pt x="6264" y="8904"/>
                    <a:pt x="6531" y="9065"/>
                  </a:cubicBezTo>
                  <a:lnTo>
                    <a:pt x="6478" y="9065"/>
                  </a:lnTo>
                  <a:cubicBezTo>
                    <a:pt x="6567" y="9100"/>
                    <a:pt x="6638" y="9118"/>
                    <a:pt x="6728" y="9154"/>
                  </a:cubicBezTo>
                  <a:cubicBezTo>
                    <a:pt x="6960" y="9225"/>
                    <a:pt x="7209" y="9261"/>
                    <a:pt x="7459" y="9261"/>
                  </a:cubicBezTo>
                  <a:cubicBezTo>
                    <a:pt x="7816" y="9261"/>
                    <a:pt x="8137" y="9190"/>
                    <a:pt x="8441" y="9065"/>
                  </a:cubicBezTo>
                  <a:cubicBezTo>
                    <a:pt x="8565" y="8993"/>
                    <a:pt x="8708" y="8922"/>
                    <a:pt x="8815" y="8851"/>
                  </a:cubicBezTo>
                  <a:cubicBezTo>
                    <a:pt x="8940" y="8922"/>
                    <a:pt x="9047" y="8993"/>
                    <a:pt x="9172" y="9065"/>
                  </a:cubicBezTo>
                  <a:cubicBezTo>
                    <a:pt x="9475" y="9208"/>
                    <a:pt x="9814" y="9297"/>
                    <a:pt x="10171" y="9297"/>
                  </a:cubicBezTo>
                  <a:cubicBezTo>
                    <a:pt x="10278" y="9297"/>
                    <a:pt x="10385" y="9279"/>
                    <a:pt x="10492" y="9279"/>
                  </a:cubicBezTo>
                  <a:cubicBezTo>
                    <a:pt x="10724" y="9243"/>
                    <a:pt x="10974" y="9172"/>
                    <a:pt x="11188" y="9065"/>
                  </a:cubicBezTo>
                  <a:cubicBezTo>
                    <a:pt x="11902" y="8708"/>
                    <a:pt x="12402" y="7994"/>
                    <a:pt x="12455" y="7156"/>
                  </a:cubicBezTo>
                  <a:cubicBezTo>
                    <a:pt x="12687" y="7281"/>
                    <a:pt x="12955" y="7352"/>
                    <a:pt x="13240" y="7352"/>
                  </a:cubicBezTo>
                  <a:cubicBezTo>
                    <a:pt x="14168" y="7352"/>
                    <a:pt x="14935" y="6603"/>
                    <a:pt x="14935" y="5675"/>
                  </a:cubicBezTo>
                  <a:cubicBezTo>
                    <a:pt x="14935" y="4747"/>
                    <a:pt x="14168" y="3980"/>
                    <a:pt x="13240" y="3980"/>
                  </a:cubicBezTo>
                  <a:cubicBezTo>
                    <a:pt x="13240" y="3908"/>
                    <a:pt x="13240" y="3837"/>
                    <a:pt x="13240" y="3766"/>
                  </a:cubicBezTo>
                  <a:cubicBezTo>
                    <a:pt x="13240" y="2570"/>
                    <a:pt x="12259" y="1589"/>
                    <a:pt x="11063" y="1589"/>
                  </a:cubicBezTo>
                  <a:cubicBezTo>
                    <a:pt x="10707" y="1589"/>
                    <a:pt x="10385" y="1660"/>
                    <a:pt x="10100" y="1803"/>
                  </a:cubicBezTo>
                  <a:cubicBezTo>
                    <a:pt x="9957" y="1410"/>
                    <a:pt x="9707" y="1053"/>
                    <a:pt x="9404" y="768"/>
                  </a:cubicBezTo>
                  <a:cubicBezTo>
                    <a:pt x="9368" y="732"/>
                    <a:pt x="9333" y="697"/>
                    <a:pt x="9279" y="661"/>
                  </a:cubicBezTo>
                  <a:cubicBezTo>
                    <a:pt x="9261" y="643"/>
                    <a:pt x="9226" y="625"/>
                    <a:pt x="9208" y="607"/>
                  </a:cubicBezTo>
                  <a:cubicBezTo>
                    <a:pt x="9083" y="500"/>
                    <a:pt x="8958" y="429"/>
                    <a:pt x="8815" y="340"/>
                  </a:cubicBezTo>
                  <a:cubicBezTo>
                    <a:pt x="8797" y="322"/>
                    <a:pt x="8762" y="304"/>
                    <a:pt x="8726" y="286"/>
                  </a:cubicBezTo>
                  <a:cubicBezTo>
                    <a:pt x="8690" y="268"/>
                    <a:pt x="8655" y="268"/>
                    <a:pt x="8619" y="251"/>
                  </a:cubicBezTo>
                  <a:cubicBezTo>
                    <a:pt x="8565" y="215"/>
                    <a:pt x="8512" y="197"/>
                    <a:pt x="8458" y="179"/>
                  </a:cubicBezTo>
                  <a:cubicBezTo>
                    <a:pt x="8423" y="161"/>
                    <a:pt x="8369" y="143"/>
                    <a:pt x="8333" y="143"/>
                  </a:cubicBezTo>
                  <a:cubicBezTo>
                    <a:pt x="8298" y="126"/>
                    <a:pt x="8262" y="108"/>
                    <a:pt x="8226" y="108"/>
                  </a:cubicBezTo>
                  <a:cubicBezTo>
                    <a:pt x="8209" y="90"/>
                    <a:pt x="8191" y="90"/>
                    <a:pt x="8173" y="90"/>
                  </a:cubicBezTo>
                  <a:cubicBezTo>
                    <a:pt x="8137" y="90"/>
                    <a:pt x="8119" y="72"/>
                    <a:pt x="8084" y="72"/>
                  </a:cubicBezTo>
                  <a:cubicBezTo>
                    <a:pt x="8066" y="72"/>
                    <a:pt x="8048" y="54"/>
                    <a:pt x="8030" y="54"/>
                  </a:cubicBezTo>
                  <a:cubicBezTo>
                    <a:pt x="8012" y="54"/>
                    <a:pt x="7994" y="54"/>
                    <a:pt x="7959" y="36"/>
                  </a:cubicBezTo>
                  <a:lnTo>
                    <a:pt x="7852" y="36"/>
                  </a:lnTo>
                  <a:cubicBezTo>
                    <a:pt x="7834" y="19"/>
                    <a:pt x="7798" y="19"/>
                    <a:pt x="7763" y="19"/>
                  </a:cubicBezTo>
                  <a:lnTo>
                    <a:pt x="7709" y="19"/>
                  </a:lnTo>
                  <a:cubicBezTo>
                    <a:pt x="7691" y="1"/>
                    <a:pt x="7673" y="1"/>
                    <a:pt x="76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73"/>
            <p:cNvSpPr/>
            <p:nvPr/>
          </p:nvSpPr>
          <p:spPr>
            <a:xfrm>
              <a:off x="3492175" y="3621825"/>
              <a:ext cx="41500" cy="36150"/>
            </a:xfrm>
            <a:custGeom>
              <a:rect b="b" l="l" r="r" t="t"/>
              <a:pathLst>
                <a:path extrusionOk="0" h="1446" w="1660">
                  <a:moveTo>
                    <a:pt x="1659" y="0"/>
                  </a:moveTo>
                  <a:lnTo>
                    <a:pt x="1659" y="0"/>
                  </a:lnTo>
                  <a:cubicBezTo>
                    <a:pt x="1463" y="54"/>
                    <a:pt x="1267" y="107"/>
                    <a:pt x="1053" y="125"/>
                  </a:cubicBezTo>
                  <a:cubicBezTo>
                    <a:pt x="964" y="143"/>
                    <a:pt x="857" y="143"/>
                    <a:pt x="750" y="143"/>
                  </a:cubicBezTo>
                  <a:cubicBezTo>
                    <a:pt x="500" y="143"/>
                    <a:pt x="250" y="107"/>
                    <a:pt x="0" y="36"/>
                  </a:cubicBezTo>
                  <a:lnTo>
                    <a:pt x="0" y="36"/>
                  </a:lnTo>
                  <a:lnTo>
                    <a:pt x="732" y="1446"/>
                  </a:lnTo>
                  <a:lnTo>
                    <a:pt x="964" y="1446"/>
                  </a:lnTo>
                  <a:lnTo>
                    <a:pt x="165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73"/>
            <p:cNvSpPr/>
            <p:nvPr/>
          </p:nvSpPr>
          <p:spPr>
            <a:xfrm>
              <a:off x="3420350" y="3621825"/>
              <a:ext cx="182900" cy="136975"/>
            </a:xfrm>
            <a:custGeom>
              <a:rect b="b" l="l" r="r" t="t"/>
              <a:pathLst>
                <a:path extrusionOk="0" h="5479" w="7316">
                  <a:moveTo>
                    <a:pt x="0" y="0"/>
                  </a:moveTo>
                  <a:lnTo>
                    <a:pt x="946" y="1624"/>
                  </a:lnTo>
                  <a:lnTo>
                    <a:pt x="2088" y="5478"/>
                  </a:lnTo>
                  <a:lnTo>
                    <a:pt x="5407" y="5478"/>
                  </a:lnTo>
                  <a:lnTo>
                    <a:pt x="6388" y="1606"/>
                  </a:lnTo>
                  <a:lnTo>
                    <a:pt x="7316" y="0"/>
                  </a:lnTo>
                  <a:lnTo>
                    <a:pt x="7316" y="0"/>
                  </a:lnTo>
                  <a:cubicBezTo>
                    <a:pt x="7120" y="72"/>
                    <a:pt x="6906" y="107"/>
                    <a:pt x="6674" y="125"/>
                  </a:cubicBezTo>
                  <a:cubicBezTo>
                    <a:pt x="6584" y="143"/>
                    <a:pt x="6477" y="143"/>
                    <a:pt x="6370" y="143"/>
                  </a:cubicBezTo>
                  <a:cubicBezTo>
                    <a:pt x="6281" y="143"/>
                    <a:pt x="6192" y="143"/>
                    <a:pt x="6103" y="125"/>
                  </a:cubicBezTo>
                  <a:cubicBezTo>
                    <a:pt x="5942" y="125"/>
                    <a:pt x="5764" y="90"/>
                    <a:pt x="5603" y="54"/>
                  </a:cubicBezTo>
                  <a:lnTo>
                    <a:pt x="4443" y="2427"/>
                  </a:lnTo>
                  <a:lnTo>
                    <a:pt x="2998" y="2427"/>
                  </a:lnTo>
                  <a:lnTo>
                    <a:pt x="1767" y="36"/>
                  </a:lnTo>
                  <a:cubicBezTo>
                    <a:pt x="1588" y="90"/>
                    <a:pt x="1392" y="125"/>
                    <a:pt x="1214" y="125"/>
                  </a:cubicBezTo>
                  <a:cubicBezTo>
                    <a:pt x="1125" y="143"/>
                    <a:pt x="1035" y="143"/>
                    <a:pt x="946" y="143"/>
                  </a:cubicBezTo>
                  <a:cubicBezTo>
                    <a:pt x="839" y="143"/>
                    <a:pt x="750" y="143"/>
                    <a:pt x="643" y="125"/>
                  </a:cubicBezTo>
                  <a:cubicBezTo>
                    <a:pt x="429" y="107"/>
                    <a:pt x="215" y="72"/>
                    <a:pt x="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56" name="Google Shape;2756;p73"/>
          <p:cNvGrpSpPr/>
          <p:nvPr/>
        </p:nvGrpSpPr>
        <p:grpSpPr>
          <a:xfrm>
            <a:off x="5317955" y="3836204"/>
            <a:ext cx="409018" cy="409438"/>
            <a:chOff x="2193675" y="2214050"/>
            <a:chExt cx="389875" cy="390275"/>
          </a:xfrm>
        </p:grpSpPr>
        <p:sp>
          <p:nvSpPr>
            <p:cNvPr id="2757" name="Google Shape;2757;p73"/>
            <p:cNvSpPr/>
            <p:nvPr/>
          </p:nvSpPr>
          <p:spPr>
            <a:xfrm>
              <a:off x="2193675" y="2488375"/>
              <a:ext cx="115550" cy="115950"/>
            </a:xfrm>
            <a:custGeom>
              <a:rect b="b" l="l" r="r" t="t"/>
              <a:pathLst>
                <a:path extrusionOk="0" h="4638" w="4622">
                  <a:moveTo>
                    <a:pt x="1499" y="1303"/>
                  </a:moveTo>
                  <a:lnTo>
                    <a:pt x="2213" y="2016"/>
                  </a:lnTo>
                  <a:lnTo>
                    <a:pt x="1499" y="2730"/>
                  </a:lnTo>
                  <a:lnTo>
                    <a:pt x="785" y="2016"/>
                  </a:lnTo>
                  <a:lnTo>
                    <a:pt x="1499" y="1303"/>
                  </a:lnTo>
                  <a:close/>
                  <a:moveTo>
                    <a:pt x="696" y="0"/>
                  </a:moveTo>
                  <a:cubicBezTo>
                    <a:pt x="0" y="1927"/>
                    <a:pt x="36" y="3819"/>
                    <a:pt x="107" y="4604"/>
                  </a:cubicBezTo>
                  <a:cubicBezTo>
                    <a:pt x="318" y="4620"/>
                    <a:pt x="615" y="4637"/>
                    <a:pt x="975" y="4637"/>
                  </a:cubicBezTo>
                  <a:cubicBezTo>
                    <a:pt x="1380" y="4637"/>
                    <a:pt x="1863" y="4616"/>
                    <a:pt x="2391" y="4550"/>
                  </a:cubicBezTo>
                  <a:cubicBezTo>
                    <a:pt x="3033" y="4479"/>
                    <a:pt x="3818" y="4318"/>
                    <a:pt x="4621" y="4033"/>
                  </a:cubicBezTo>
                  <a:cubicBezTo>
                    <a:pt x="4175" y="2641"/>
                    <a:pt x="3355" y="1517"/>
                    <a:pt x="2159" y="714"/>
                  </a:cubicBezTo>
                  <a:cubicBezTo>
                    <a:pt x="1570" y="339"/>
                    <a:pt x="1035" y="107"/>
                    <a:pt x="69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73"/>
            <p:cNvSpPr/>
            <p:nvPr/>
          </p:nvSpPr>
          <p:spPr>
            <a:xfrm>
              <a:off x="2199900" y="2282725"/>
              <a:ext cx="168650" cy="171775"/>
            </a:xfrm>
            <a:custGeom>
              <a:rect b="b" l="l" r="r" t="t"/>
              <a:pathLst>
                <a:path extrusionOk="0" h="6871" w="6746">
                  <a:moveTo>
                    <a:pt x="4230" y="1"/>
                  </a:moveTo>
                  <a:lnTo>
                    <a:pt x="4105" y="54"/>
                  </a:lnTo>
                  <a:cubicBezTo>
                    <a:pt x="2356" y="822"/>
                    <a:pt x="1089" y="2267"/>
                    <a:pt x="447" y="4229"/>
                  </a:cubicBezTo>
                  <a:cubicBezTo>
                    <a:pt x="37" y="5443"/>
                    <a:pt x="1" y="6513"/>
                    <a:pt x="1" y="6870"/>
                  </a:cubicBezTo>
                  <a:cubicBezTo>
                    <a:pt x="19" y="6835"/>
                    <a:pt x="37" y="6799"/>
                    <a:pt x="54" y="6763"/>
                  </a:cubicBezTo>
                  <a:cubicBezTo>
                    <a:pt x="197" y="6460"/>
                    <a:pt x="376" y="6192"/>
                    <a:pt x="554" y="5925"/>
                  </a:cubicBezTo>
                  <a:cubicBezTo>
                    <a:pt x="750" y="5621"/>
                    <a:pt x="964" y="5336"/>
                    <a:pt x="1196" y="5086"/>
                  </a:cubicBezTo>
                  <a:cubicBezTo>
                    <a:pt x="1196" y="5068"/>
                    <a:pt x="1196" y="5068"/>
                    <a:pt x="1214" y="5068"/>
                  </a:cubicBezTo>
                  <a:cubicBezTo>
                    <a:pt x="1232" y="5050"/>
                    <a:pt x="1250" y="5032"/>
                    <a:pt x="1250" y="5015"/>
                  </a:cubicBezTo>
                  <a:cubicBezTo>
                    <a:pt x="1303" y="4961"/>
                    <a:pt x="1339" y="4925"/>
                    <a:pt x="1393" y="4872"/>
                  </a:cubicBezTo>
                  <a:cubicBezTo>
                    <a:pt x="1393" y="4854"/>
                    <a:pt x="1411" y="4836"/>
                    <a:pt x="1428" y="4818"/>
                  </a:cubicBezTo>
                  <a:cubicBezTo>
                    <a:pt x="1464" y="4800"/>
                    <a:pt x="1482" y="4765"/>
                    <a:pt x="1518" y="4747"/>
                  </a:cubicBezTo>
                  <a:cubicBezTo>
                    <a:pt x="1535" y="4711"/>
                    <a:pt x="1553" y="4693"/>
                    <a:pt x="1571" y="4676"/>
                  </a:cubicBezTo>
                  <a:cubicBezTo>
                    <a:pt x="1589" y="4658"/>
                    <a:pt x="1607" y="4640"/>
                    <a:pt x="1625" y="4640"/>
                  </a:cubicBezTo>
                  <a:cubicBezTo>
                    <a:pt x="1642" y="4604"/>
                    <a:pt x="1678" y="4586"/>
                    <a:pt x="1696" y="4551"/>
                  </a:cubicBezTo>
                  <a:cubicBezTo>
                    <a:pt x="1785" y="4479"/>
                    <a:pt x="1857" y="4408"/>
                    <a:pt x="1946" y="4337"/>
                  </a:cubicBezTo>
                  <a:cubicBezTo>
                    <a:pt x="1964" y="4319"/>
                    <a:pt x="1999" y="4283"/>
                    <a:pt x="2017" y="4265"/>
                  </a:cubicBezTo>
                  <a:lnTo>
                    <a:pt x="2035" y="4265"/>
                  </a:lnTo>
                  <a:cubicBezTo>
                    <a:pt x="2053" y="4229"/>
                    <a:pt x="2071" y="4212"/>
                    <a:pt x="2106" y="4194"/>
                  </a:cubicBezTo>
                  <a:cubicBezTo>
                    <a:pt x="2160" y="4140"/>
                    <a:pt x="2213" y="4105"/>
                    <a:pt x="2285" y="4051"/>
                  </a:cubicBezTo>
                  <a:cubicBezTo>
                    <a:pt x="2321" y="4015"/>
                    <a:pt x="2356" y="3998"/>
                    <a:pt x="2410" y="3962"/>
                  </a:cubicBezTo>
                  <a:cubicBezTo>
                    <a:pt x="2428" y="3944"/>
                    <a:pt x="2463" y="3926"/>
                    <a:pt x="2481" y="3908"/>
                  </a:cubicBezTo>
                  <a:cubicBezTo>
                    <a:pt x="2517" y="3873"/>
                    <a:pt x="2552" y="3855"/>
                    <a:pt x="2588" y="3819"/>
                  </a:cubicBezTo>
                  <a:cubicBezTo>
                    <a:pt x="2624" y="3801"/>
                    <a:pt x="2642" y="3783"/>
                    <a:pt x="2677" y="3766"/>
                  </a:cubicBezTo>
                  <a:cubicBezTo>
                    <a:pt x="2695" y="3748"/>
                    <a:pt x="2713" y="3730"/>
                    <a:pt x="2749" y="3712"/>
                  </a:cubicBezTo>
                  <a:cubicBezTo>
                    <a:pt x="2784" y="3694"/>
                    <a:pt x="2802" y="3676"/>
                    <a:pt x="2820" y="3659"/>
                  </a:cubicBezTo>
                  <a:cubicBezTo>
                    <a:pt x="2856" y="3641"/>
                    <a:pt x="2874" y="3623"/>
                    <a:pt x="2891" y="3623"/>
                  </a:cubicBezTo>
                  <a:cubicBezTo>
                    <a:pt x="2891" y="3605"/>
                    <a:pt x="2909" y="3605"/>
                    <a:pt x="2909" y="3605"/>
                  </a:cubicBezTo>
                  <a:cubicBezTo>
                    <a:pt x="2945" y="3587"/>
                    <a:pt x="2963" y="3569"/>
                    <a:pt x="2981" y="3551"/>
                  </a:cubicBezTo>
                  <a:cubicBezTo>
                    <a:pt x="2999" y="3551"/>
                    <a:pt x="3016" y="3534"/>
                    <a:pt x="3034" y="3516"/>
                  </a:cubicBezTo>
                  <a:cubicBezTo>
                    <a:pt x="3070" y="3498"/>
                    <a:pt x="3088" y="3480"/>
                    <a:pt x="3123" y="3462"/>
                  </a:cubicBezTo>
                  <a:cubicBezTo>
                    <a:pt x="3159" y="3444"/>
                    <a:pt x="3177" y="3444"/>
                    <a:pt x="3213" y="3427"/>
                  </a:cubicBezTo>
                  <a:cubicBezTo>
                    <a:pt x="3213" y="3409"/>
                    <a:pt x="3230" y="3409"/>
                    <a:pt x="3248" y="3391"/>
                  </a:cubicBezTo>
                  <a:cubicBezTo>
                    <a:pt x="3284" y="3373"/>
                    <a:pt x="3320" y="3355"/>
                    <a:pt x="3355" y="3337"/>
                  </a:cubicBezTo>
                  <a:cubicBezTo>
                    <a:pt x="3445" y="3284"/>
                    <a:pt x="3534" y="3230"/>
                    <a:pt x="3623" y="3195"/>
                  </a:cubicBezTo>
                  <a:cubicBezTo>
                    <a:pt x="3641" y="3177"/>
                    <a:pt x="3677" y="3159"/>
                    <a:pt x="3694" y="3141"/>
                  </a:cubicBezTo>
                  <a:cubicBezTo>
                    <a:pt x="3748" y="3123"/>
                    <a:pt x="3784" y="3105"/>
                    <a:pt x="3819" y="3088"/>
                  </a:cubicBezTo>
                  <a:cubicBezTo>
                    <a:pt x="3855" y="3070"/>
                    <a:pt x="3891" y="3052"/>
                    <a:pt x="3926" y="3034"/>
                  </a:cubicBezTo>
                  <a:cubicBezTo>
                    <a:pt x="3980" y="2998"/>
                    <a:pt x="4033" y="2981"/>
                    <a:pt x="4087" y="2963"/>
                  </a:cubicBezTo>
                  <a:cubicBezTo>
                    <a:pt x="4123" y="2945"/>
                    <a:pt x="4140" y="2927"/>
                    <a:pt x="4176" y="2927"/>
                  </a:cubicBezTo>
                  <a:cubicBezTo>
                    <a:pt x="4176" y="2927"/>
                    <a:pt x="4176" y="2909"/>
                    <a:pt x="4194" y="2909"/>
                  </a:cubicBezTo>
                  <a:cubicBezTo>
                    <a:pt x="4230" y="2891"/>
                    <a:pt x="4265" y="2873"/>
                    <a:pt x="4301" y="2856"/>
                  </a:cubicBezTo>
                  <a:cubicBezTo>
                    <a:pt x="4355" y="2838"/>
                    <a:pt x="4390" y="2820"/>
                    <a:pt x="4426" y="2802"/>
                  </a:cubicBezTo>
                  <a:lnTo>
                    <a:pt x="4444" y="2802"/>
                  </a:lnTo>
                  <a:cubicBezTo>
                    <a:pt x="4462" y="2802"/>
                    <a:pt x="4479" y="2784"/>
                    <a:pt x="4515" y="2784"/>
                  </a:cubicBezTo>
                  <a:cubicBezTo>
                    <a:pt x="4533" y="2766"/>
                    <a:pt x="4551" y="2766"/>
                    <a:pt x="4587" y="2749"/>
                  </a:cubicBezTo>
                  <a:cubicBezTo>
                    <a:pt x="4711" y="2695"/>
                    <a:pt x="4854" y="2641"/>
                    <a:pt x="4997" y="2606"/>
                  </a:cubicBezTo>
                  <a:cubicBezTo>
                    <a:pt x="5015" y="2588"/>
                    <a:pt x="5050" y="2588"/>
                    <a:pt x="5068" y="2570"/>
                  </a:cubicBezTo>
                  <a:cubicBezTo>
                    <a:pt x="5104" y="2552"/>
                    <a:pt x="5140" y="2552"/>
                    <a:pt x="5175" y="2534"/>
                  </a:cubicBezTo>
                  <a:cubicBezTo>
                    <a:pt x="5211" y="2517"/>
                    <a:pt x="5247" y="2517"/>
                    <a:pt x="5282" y="2499"/>
                  </a:cubicBezTo>
                  <a:lnTo>
                    <a:pt x="5318" y="2499"/>
                  </a:lnTo>
                  <a:cubicBezTo>
                    <a:pt x="5336" y="2481"/>
                    <a:pt x="5354" y="2481"/>
                    <a:pt x="5372" y="2481"/>
                  </a:cubicBezTo>
                  <a:lnTo>
                    <a:pt x="5461" y="2445"/>
                  </a:lnTo>
                  <a:cubicBezTo>
                    <a:pt x="5497" y="2445"/>
                    <a:pt x="5532" y="2427"/>
                    <a:pt x="5568" y="2410"/>
                  </a:cubicBezTo>
                  <a:cubicBezTo>
                    <a:pt x="5604" y="2410"/>
                    <a:pt x="5639" y="2392"/>
                    <a:pt x="5657" y="2392"/>
                  </a:cubicBezTo>
                  <a:cubicBezTo>
                    <a:pt x="5693" y="2392"/>
                    <a:pt x="5728" y="2374"/>
                    <a:pt x="5764" y="2374"/>
                  </a:cubicBezTo>
                  <a:cubicBezTo>
                    <a:pt x="5907" y="2320"/>
                    <a:pt x="6050" y="2285"/>
                    <a:pt x="6192" y="2267"/>
                  </a:cubicBezTo>
                  <a:cubicBezTo>
                    <a:pt x="6210" y="2249"/>
                    <a:pt x="6246" y="2249"/>
                    <a:pt x="6282" y="2231"/>
                  </a:cubicBezTo>
                  <a:cubicBezTo>
                    <a:pt x="6442" y="2213"/>
                    <a:pt x="6585" y="2178"/>
                    <a:pt x="6745" y="2142"/>
                  </a:cubicBezTo>
                  <a:cubicBezTo>
                    <a:pt x="6674" y="1410"/>
                    <a:pt x="6264" y="804"/>
                    <a:pt x="5550" y="411"/>
                  </a:cubicBezTo>
                  <a:cubicBezTo>
                    <a:pt x="4979" y="90"/>
                    <a:pt x="4372" y="19"/>
                    <a:pt x="4355" y="19"/>
                  </a:cubicBezTo>
                  <a:lnTo>
                    <a:pt x="423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73"/>
            <p:cNvSpPr/>
            <p:nvPr/>
          </p:nvSpPr>
          <p:spPr>
            <a:xfrm>
              <a:off x="2220875" y="2214050"/>
              <a:ext cx="362675" cy="365775"/>
            </a:xfrm>
            <a:custGeom>
              <a:rect b="b" l="l" r="r" t="t"/>
              <a:pathLst>
                <a:path extrusionOk="0" h="14631" w="14507">
                  <a:moveTo>
                    <a:pt x="10581" y="0"/>
                  </a:moveTo>
                  <a:cubicBezTo>
                    <a:pt x="7744" y="1427"/>
                    <a:pt x="7923" y="3461"/>
                    <a:pt x="8369" y="4657"/>
                  </a:cubicBezTo>
                  <a:cubicBezTo>
                    <a:pt x="8422" y="4835"/>
                    <a:pt x="8494" y="4996"/>
                    <a:pt x="8565" y="5121"/>
                  </a:cubicBezTo>
                  <a:cubicBezTo>
                    <a:pt x="8690" y="5371"/>
                    <a:pt x="8797" y="5549"/>
                    <a:pt x="8851" y="5603"/>
                  </a:cubicBezTo>
                  <a:cubicBezTo>
                    <a:pt x="7655" y="5603"/>
                    <a:pt x="6549" y="5728"/>
                    <a:pt x="5567" y="5942"/>
                  </a:cubicBezTo>
                  <a:cubicBezTo>
                    <a:pt x="2998" y="6530"/>
                    <a:pt x="1143" y="7869"/>
                    <a:pt x="54" y="9956"/>
                  </a:cubicBezTo>
                  <a:cubicBezTo>
                    <a:pt x="54" y="9974"/>
                    <a:pt x="36" y="9992"/>
                    <a:pt x="36" y="10010"/>
                  </a:cubicBezTo>
                  <a:lnTo>
                    <a:pt x="1" y="10081"/>
                  </a:lnTo>
                  <a:cubicBezTo>
                    <a:pt x="393" y="10224"/>
                    <a:pt x="946" y="10474"/>
                    <a:pt x="1553" y="10866"/>
                  </a:cubicBezTo>
                  <a:cubicBezTo>
                    <a:pt x="2516" y="11509"/>
                    <a:pt x="3783" y="12668"/>
                    <a:pt x="4426" y="14631"/>
                  </a:cubicBezTo>
                  <a:cubicBezTo>
                    <a:pt x="5032" y="14345"/>
                    <a:pt x="5621" y="13971"/>
                    <a:pt x="6174" y="13471"/>
                  </a:cubicBezTo>
                  <a:cubicBezTo>
                    <a:pt x="8048" y="11794"/>
                    <a:pt x="8993" y="9189"/>
                    <a:pt x="8975" y="5710"/>
                  </a:cubicBezTo>
                  <a:lnTo>
                    <a:pt x="8975" y="5710"/>
                  </a:lnTo>
                  <a:cubicBezTo>
                    <a:pt x="9082" y="5781"/>
                    <a:pt x="9261" y="5870"/>
                    <a:pt x="9457" y="5977"/>
                  </a:cubicBezTo>
                  <a:cubicBezTo>
                    <a:pt x="9600" y="6031"/>
                    <a:pt x="9761" y="6102"/>
                    <a:pt x="9939" y="6174"/>
                  </a:cubicBezTo>
                  <a:cubicBezTo>
                    <a:pt x="10297" y="6289"/>
                    <a:pt x="10719" y="6380"/>
                    <a:pt x="11172" y="6380"/>
                  </a:cubicBezTo>
                  <a:cubicBezTo>
                    <a:pt x="12254" y="6380"/>
                    <a:pt x="13513" y="5862"/>
                    <a:pt x="14507" y="3925"/>
                  </a:cubicBezTo>
                  <a:cubicBezTo>
                    <a:pt x="13576" y="3395"/>
                    <a:pt x="12777" y="3192"/>
                    <a:pt x="12101" y="3192"/>
                  </a:cubicBezTo>
                  <a:cubicBezTo>
                    <a:pt x="11753" y="3192"/>
                    <a:pt x="11437" y="3246"/>
                    <a:pt x="11152" y="3337"/>
                  </a:cubicBezTo>
                  <a:cubicBezTo>
                    <a:pt x="11420" y="2498"/>
                    <a:pt x="11366" y="1410"/>
                    <a:pt x="105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0" name="Google Shape;2760;p73"/>
          <p:cNvGrpSpPr/>
          <p:nvPr/>
        </p:nvGrpSpPr>
        <p:grpSpPr>
          <a:xfrm>
            <a:off x="4023900" y="3862475"/>
            <a:ext cx="372500" cy="372475"/>
            <a:chOff x="3334250" y="3412175"/>
            <a:chExt cx="372500" cy="372475"/>
          </a:xfrm>
        </p:grpSpPr>
        <p:sp>
          <p:nvSpPr>
            <p:cNvPr id="2761" name="Google Shape;2761;p73"/>
            <p:cNvSpPr/>
            <p:nvPr/>
          </p:nvSpPr>
          <p:spPr>
            <a:xfrm>
              <a:off x="3334250" y="3412175"/>
              <a:ext cx="372500" cy="262300"/>
            </a:xfrm>
            <a:custGeom>
              <a:rect b="b" l="l" r="r" t="t"/>
              <a:pathLst>
                <a:path extrusionOk="0" h="10492" w="14900">
                  <a:moveTo>
                    <a:pt x="9725" y="2106"/>
                  </a:moveTo>
                  <a:cubicBezTo>
                    <a:pt x="10296" y="2106"/>
                    <a:pt x="10849" y="2373"/>
                    <a:pt x="11206" y="2802"/>
                  </a:cubicBezTo>
                  <a:cubicBezTo>
                    <a:pt x="11848" y="2819"/>
                    <a:pt x="12384" y="3355"/>
                    <a:pt x="12384" y="3997"/>
                  </a:cubicBezTo>
                  <a:lnTo>
                    <a:pt x="11509" y="3997"/>
                  </a:lnTo>
                  <a:cubicBezTo>
                    <a:pt x="11509" y="3819"/>
                    <a:pt x="11367" y="3676"/>
                    <a:pt x="11188" y="3676"/>
                  </a:cubicBezTo>
                  <a:cubicBezTo>
                    <a:pt x="11152" y="3676"/>
                    <a:pt x="11135" y="3694"/>
                    <a:pt x="11099" y="3694"/>
                  </a:cubicBezTo>
                  <a:lnTo>
                    <a:pt x="10778" y="3783"/>
                  </a:lnTo>
                  <a:lnTo>
                    <a:pt x="10617" y="3497"/>
                  </a:lnTo>
                  <a:cubicBezTo>
                    <a:pt x="10421" y="3176"/>
                    <a:pt x="10082" y="2962"/>
                    <a:pt x="9725" y="2962"/>
                  </a:cubicBezTo>
                  <a:cubicBezTo>
                    <a:pt x="9350" y="2962"/>
                    <a:pt x="9011" y="3176"/>
                    <a:pt x="8815" y="3497"/>
                  </a:cubicBezTo>
                  <a:lnTo>
                    <a:pt x="8066" y="3051"/>
                  </a:lnTo>
                  <a:cubicBezTo>
                    <a:pt x="8405" y="2463"/>
                    <a:pt x="9047" y="2106"/>
                    <a:pt x="9725" y="2106"/>
                  </a:cubicBezTo>
                  <a:close/>
                  <a:moveTo>
                    <a:pt x="4015" y="2320"/>
                  </a:moveTo>
                  <a:lnTo>
                    <a:pt x="4015" y="3194"/>
                  </a:lnTo>
                  <a:cubicBezTo>
                    <a:pt x="3855" y="3194"/>
                    <a:pt x="3712" y="3337"/>
                    <a:pt x="3712" y="3515"/>
                  </a:cubicBezTo>
                  <a:cubicBezTo>
                    <a:pt x="3712" y="3533"/>
                    <a:pt x="3712" y="3569"/>
                    <a:pt x="3712" y="3587"/>
                  </a:cubicBezTo>
                  <a:lnTo>
                    <a:pt x="3801" y="3926"/>
                  </a:lnTo>
                  <a:lnTo>
                    <a:pt x="3516" y="4086"/>
                  </a:lnTo>
                  <a:cubicBezTo>
                    <a:pt x="3195" y="4265"/>
                    <a:pt x="2998" y="4604"/>
                    <a:pt x="2998" y="4978"/>
                  </a:cubicBezTo>
                  <a:cubicBezTo>
                    <a:pt x="2998" y="5353"/>
                    <a:pt x="3195" y="5692"/>
                    <a:pt x="3516" y="5871"/>
                  </a:cubicBezTo>
                  <a:lnTo>
                    <a:pt x="3070" y="6638"/>
                  </a:lnTo>
                  <a:cubicBezTo>
                    <a:pt x="2481" y="6299"/>
                    <a:pt x="2124" y="5656"/>
                    <a:pt x="2124" y="4978"/>
                  </a:cubicBezTo>
                  <a:cubicBezTo>
                    <a:pt x="2124" y="4390"/>
                    <a:pt x="2392" y="3854"/>
                    <a:pt x="2838" y="3497"/>
                  </a:cubicBezTo>
                  <a:cubicBezTo>
                    <a:pt x="2838" y="2837"/>
                    <a:pt x="3373" y="2320"/>
                    <a:pt x="4015" y="2320"/>
                  </a:cubicBezTo>
                  <a:close/>
                  <a:moveTo>
                    <a:pt x="5407" y="0"/>
                  </a:moveTo>
                  <a:cubicBezTo>
                    <a:pt x="4461" y="0"/>
                    <a:pt x="3641" y="500"/>
                    <a:pt x="3159" y="1231"/>
                  </a:cubicBezTo>
                  <a:cubicBezTo>
                    <a:pt x="3016" y="1178"/>
                    <a:pt x="2856" y="1160"/>
                    <a:pt x="2713" y="1160"/>
                  </a:cubicBezTo>
                  <a:cubicBezTo>
                    <a:pt x="1946" y="1160"/>
                    <a:pt x="1321" y="1767"/>
                    <a:pt x="1321" y="2552"/>
                  </a:cubicBezTo>
                  <a:cubicBezTo>
                    <a:pt x="1321" y="2659"/>
                    <a:pt x="1339" y="2784"/>
                    <a:pt x="1357" y="2909"/>
                  </a:cubicBezTo>
                  <a:cubicBezTo>
                    <a:pt x="554" y="3373"/>
                    <a:pt x="1" y="4247"/>
                    <a:pt x="1" y="5246"/>
                  </a:cubicBezTo>
                  <a:cubicBezTo>
                    <a:pt x="1" y="6245"/>
                    <a:pt x="554" y="7120"/>
                    <a:pt x="1357" y="7583"/>
                  </a:cubicBezTo>
                  <a:cubicBezTo>
                    <a:pt x="1339" y="7708"/>
                    <a:pt x="1321" y="7833"/>
                    <a:pt x="1321" y="7940"/>
                  </a:cubicBezTo>
                  <a:cubicBezTo>
                    <a:pt x="1321" y="8725"/>
                    <a:pt x="1946" y="9332"/>
                    <a:pt x="2713" y="9332"/>
                  </a:cubicBezTo>
                  <a:cubicBezTo>
                    <a:pt x="2856" y="9332"/>
                    <a:pt x="3016" y="9314"/>
                    <a:pt x="3159" y="9261"/>
                  </a:cubicBezTo>
                  <a:cubicBezTo>
                    <a:pt x="3641" y="9992"/>
                    <a:pt x="4461" y="10492"/>
                    <a:pt x="5407" y="10492"/>
                  </a:cubicBezTo>
                  <a:cubicBezTo>
                    <a:pt x="6228" y="10492"/>
                    <a:pt x="6959" y="10117"/>
                    <a:pt x="7459" y="9546"/>
                  </a:cubicBezTo>
                  <a:cubicBezTo>
                    <a:pt x="7959" y="10117"/>
                    <a:pt x="8672" y="10492"/>
                    <a:pt x="9493" y="10492"/>
                  </a:cubicBezTo>
                  <a:cubicBezTo>
                    <a:pt x="10439" y="10492"/>
                    <a:pt x="11277" y="10010"/>
                    <a:pt x="11759" y="9261"/>
                  </a:cubicBezTo>
                  <a:cubicBezTo>
                    <a:pt x="11902" y="9314"/>
                    <a:pt x="12045" y="9332"/>
                    <a:pt x="12187" y="9332"/>
                  </a:cubicBezTo>
                  <a:cubicBezTo>
                    <a:pt x="12955" y="9332"/>
                    <a:pt x="13579" y="8725"/>
                    <a:pt x="13579" y="7940"/>
                  </a:cubicBezTo>
                  <a:cubicBezTo>
                    <a:pt x="13579" y="7833"/>
                    <a:pt x="13561" y="7708"/>
                    <a:pt x="13543" y="7601"/>
                  </a:cubicBezTo>
                  <a:cubicBezTo>
                    <a:pt x="14346" y="7137"/>
                    <a:pt x="14899" y="6245"/>
                    <a:pt x="14899" y="5246"/>
                  </a:cubicBezTo>
                  <a:cubicBezTo>
                    <a:pt x="14899" y="4247"/>
                    <a:pt x="14346" y="3355"/>
                    <a:pt x="13543" y="2891"/>
                  </a:cubicBezTo>
                  <a:cubicBezTo>
                    <a:pt x="13561" y="2784"/>
                    <a:pt x="13579" y="2659"/>
                    <a:pt x="13579" y="2552"/>
                  </a:cubicBezTo>
                  <a:cubicBezTo>
                    <a:pt x="13579" y="1767"/>
                    <a:pt x="12955" y="1160"/>
                    <a:pt x="12187" y="1160"/>
                  </a:cubicBezTo>
                  <a:cubicBezTo>
                    <a:pt x="12045" y="1160"/>
                    <a:pt x="11902" y="1178"/>
                    <a:pt x="11759" y="1231"/>
                  </a:cubicBezTo>
                  <a:cubicBezTo>
                    <a:pt x="11277" y="482"/>
                    <a:pt x="10439" y="0"/>
                    <a:pt x="9493" y="0"/>
                  </a:cubicBezTo>
                  <a:cubicBezTo>
                    <a:pt x="8672" y="0"/>
                    <a:pt x="7959" y="375"/>
                    <a:pt x="7459" y="946"/>
                  </a:cubicBezTo>
                  <a:cubicBezTo>
                    <a:pt x="6959" y="375"/>
                    <a:pt x="6228" y="0"/>
                    <a:pt x="540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73"/>
            <p:cNvSpPr/>
            <p:nvPr/>
          </p:nvSpPr>
          <p:spPr>
            <a:xfrm>
              <a:off x="3477900" y="3686500"/>
              <a:ext cx="85650" cy="98150"/>
            </a:xfrm>
            <a:custGeom>
              <a:rect b="b" l="l" r="r" t="t"/>
              <a:pathLst>
                <a:path extrusionOk="0" h="3926" w="3426">
                  <a:moveTo>
                    <a:pt x="1267" y="1"/>
                  </a:moveTo>
                  <a:cubicBezTo>
                    <a:pt x="874" y="197"/>
                    <a:pt x="446" y="322"/>
                    <a:pt x="0" y="375"/>
                  </a:cubicBezTo>
                  <a:cubicBezTo>
                    <a:pt x="107" y="661"/>
                    <a:pt x="161" y="982"/>
                    <a:pt x="161" y="1321"/>
                  </a:cubicBezTo>
                  <a:lnTo>
                    <a:pt x="161" y="3926"/>
                  </a:lnTo>
                  <a:lnTo>
                    <a:pt x="3265" y="3926"/>
                  </a:lnTo>
                  <a:lnTo>
                    <a:pt x="3265" y="1321"/>
                  </a:lnTo>
                  <a:cubicBezTo>
                    <a:pt x="3265" y="982"/>
                    <a:pt x="3319" y="661"/>
                    <a:pt x="3426" y="375"/>
                  </a:cubicBezTo>
                  <a:cubicBezTo>
                    <a:pt x="2980" y="322"/>
                    <a:pt x="2534" y="197"/>
                    <a:pt x="2141" y="1"/>
                  </a:cubicBezTo>
                  <a:lnTo>
                    <a:pt x="2141" y="696"/>
                  </a:lnTo>
                  <a:lnTo>
                    <a:pt x="1267" y="696"/>
                  </a:lnTo>
                  <a:lnTo>
                    <a:pt x="126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6" name="Shape 2766"/>
        <p:cNvGrpSpPr/>
        <p:nvPr/>
      </p:nvGrpSpPr>
      <p:grpSpPr>
        <a:xfrm>
          <a:off x="0" y="0"/>
          <a:ext cx="0" cy="0"/>
          <a:chOff x="0" y="0"/>
          <a:chExt cx="0" cy="0"/>
        </a:xfrm>
      </p:grpSpPr>
      <p:sp>
        <p:nvSpPr>
          <p:cNvPr id="2767" name="Google Shape;2767;p74"/>
          <p:cNvSpPr txBox="1"/>
          <p:nvPr>
            <p:ph type="title"/>
          </p:nvPr>
        </p:nvSpPr>
        <p:spPr>
          <a:xfrm>
            <a:off x="720000" y="2041075"/>
            <a:ext cx="5067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000"/>
              <a:t>Prototyping</a:t>
            </a:r>
            <a:endParaRPr sz="5000"/>
          </a:p>
        </p:txBody>
      </p:sp>
      <p:sp>
        <p:nvSpPr>
          <p:cNvPr id="2768" name="Google Shape;2768;p74"/>
          <p:cNvSpPr txBox="1"/>
          <p:nvPr>
            <p:ph idx="4294967295" type="subTitle"/>
          </p:nvPr>
        </p:nvSpPr>
        <p:spPr>
          <a:xfrm>
            <a:off x="720000" y="2882875"/>
            <a:ext cx="5067600" cy="5154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b="1" lang="en"/>
              <a:t>Converting design to code</a:t>
            </a:r>
            <a:endParaRPr b="1"/>
          </a:p>
        </p:txBody>
      </p:sp>
      <p:pic>
        <p:nvPicPr>
          <p:cNvPr id="2769" name="Google Shape;2769;p74"/>
          <p:cNvPicPr preferRelativeResize="0"/>
          <p:nvPr/>
        </p:nvPicPr>
        <p:blipFill>
          <a:blip r:embed="rId3">
            <a:alphaModFix/>
          </a:blip>
          <a:stretch>
            <a:fillRect/>
          </a:stretch>
        </p:blipFill>
        <p:spPr>
          <a:xfrm rot="393367">
            <a:off x="5036393" y="1213058"/>
            <a:ext cx="1331064" cy="2861383"/>
          </a:xfrm>
          <a:prstGeom prst="rect">
            <a:avLst/>
          </a:prstGeom>
          <a:noFill/>
          <a:ln>
            <a:noFill/>
          </a:ln>
        </p:spPr>
      </p:pic>
      <p:pic>
        <p:nvPicPr>
          <p:cNvPr id="2770" name="Google Shape;2770;p74"/>
          <p:cNvPicPr preferRelativeResize="0"/>
          <p:nvPr/>
        </p:nvPicPr>
        <p:blipFill>
          <a:blip r:embed="rId4">
            <a:alphaModFix/>
          </a:blip>
          <a:stretch>
            <a:fillRect/>
          </a:stretch>
        </p:blipFill>
        <p:spPr>
          <a:xfrm rot="401346">
            <a:off x="4951174" y="1171233"/>
            <a:ext cx="1501521" cy="2945031"/>
          </a:xfrm>
          <a:prstGeom prst="roundRect">
            <a:avLst>
              <a:gd fmla="val 16667" name="adj"/>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4" name="Shape 2774"/>
        <p:cNvGrpSpPr/>
        <p:nvPr/>
      </p:nvGrpSpPr>
      <p:grpSpPr>
        <a:xfrm>
          <a:off x="0" y="0"/>
          <a:ext cx="0" cy="0"/>
          <a:chOff x="0" y="0"/>
          <a:chExt cx="0" cy="0"/>
        </a:xfrm>
      </p:grpSpPr>
      <p:sp>
        <p:nvSpPr>
          <p:cNvPr id="2775" name="Google Shape;2775;p75"/>
          <p:cNvSpPr txBox="1"/>
          <p:nvPr>
            <p:ph type="title"/>
          </p:nvPr>
        </p:nvSpPr>
        <p:spPr>
          <a:xfrm>
            <a:off x="720000" y="44502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Framework</a:t>
            </a:r>
            <a:r>
              <a:rPr lang="en"/>
              <a:t> and Tools Used for Dev</a:t>
            </a:r>
            <a:endParaRPr/>
          </a:p>
        </p:txBody>
      </p:sp>
      <p:grpSp>
        <p:nvGrpSpPr>
          <p:cNvPr id="2776" name="Google Shape;2776;p75"/>
          <p:cNvGrpSpPr/>
          <p:nvPr/>
        </p:nvGrpSpPr>
        <p:grpSpPr>
          <a:xfrm>
            <a:off x="457189" y="3623781"/>
            <a:ext cx="1488761" cy="865998"/>
            <a:chOff x="615527" y="2951633"/>
            <a:chExt cx="1325700" cy="828865"/>
          </a:xfrm>
        </p:grpSpPr>
        <p:sp>
          <p:nvSpPr>
            <p:cNvPr id="2777" name="Google Shape;2777;p75"/>
            <p:cNvSpPr txBox="1"/>
            <p:nvPr/>
          </p:nvSpPr>
          <p:spPr>
            <a:xfrm flipH="1">
              <a:off x="768797" y="2951633"/>
              <a:ext cx="1104600" cy="37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Anaheim"/>
                  <a:ea typeface="Anaheim"/>
                  <a:cs typeface="Anaheim"/>
                  <a:sym typeface="Anaheim"/>
                </a:rPr>
                <a:t>GitHub</a:t>
              </a:r>
              <a:endParaRPr b="1" sz="1800">
                <a:solidFill>
                  <a:schemeClr val="lt1"/>
                </a:solidFill>
                <a:latin typeface="Anaheim"/>
                <a:ea typeface="Anaheim"/>
                <a:cs typeface="Anaheim"/>
                <a:sym typeface="Anaheim"/>
              </a:endParaRPr>
            </a:p>
          </p:txBody>
        </p:sp>
        <p:sp>
          <p:nvSpPr>
            <p:cNvPr id="2778" name="Google Shape;2778;p75"/>
            <p:cNvSpPr txBox="1"/>
            <p:nvPr/>
          </p:nvSpPr>
          <p:spPr>
            <a:xfrm flipH="1">
              <a:off x="615527" y="3404298"/>
              <a:ext cx="1325700" cy="37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We have a central repo where we push updates to.</a:t>
              </a:r>
              <a:endParaRPr b="1" sz="1200">
                <a:solidFill>
                  <a:schemeClr val="dk2"/>
                </a:solidFill>
                <a:latin typeface="Barlow Semi Condensed"/>
                <a:ea typeface="Barlow Semi Condensed"/>
                <a:cs typeface="Barlow Semi Condensed"/>
                <a:sym typeface="Barlow Semi Condensed"/>
              </a:endParaRPr>
            </a:p>
          </p:txBody>
        </p:sp>
      </p:grpSp>
      <p:grpSp>
        <p:nvGrpSpPr>
          <p:cNvPr id="2779" name="Google Shape;2779;p75"/>
          <p:cNvGrpSpPr/>
          <p:nvPr/>
        </p:nvGrpSpPr>
        <p:grpSpPr>
          <a:xfrm>
            <a:off x="2715850" y="3621225"/>
            <a:ext cx="1497184" cy="974479"/>
            <a:chOff x="2279932" y="2949187"/>
            <a:chExt cx="1333200" cy="932694"/>
          </a:xfrm>
        </p:grpSpPr>
        <p:sp>
          <p:nvSpPr>
            <p:cNvPr id="2780" name="Google Shape;2780;p75"/>
            <p:cNvSpPr txBox="1"/>
            <p:nvPr/>
          </p:nvSpPr>
          <p:spPr>
            <a:xfrm>
              <a:off x="2394182" y="2949187"/>
              <a:ext cx="1104600" cy="37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Anaheim"/>
                  <a:ea typeface="Anaheim"/>
                  <a:cs typeface="Anaheim"/>
                  <a:sym typeface="Anaheim"/>
                </a:rPr>
                <a:t>VSCode</a:t>
              </a:r>
              <a:endParaRPr b="1" sz="1800">
                <a:solidFill>
                  <a:schemeClr val="lt1"/>
                </a:solidFill>
                <a:latin typeface="Anaheim"/>
                <a:ea typeface="Anaheim"/>
                <a:cs typeface="Anaheim"/>
                <a:sym typeface="Anaheim"/>
              </a:endParaRPr>
            </a:p>
          </p:txBody>
        </p:sp>
        <p:sp>
          <p:nvSpPr>
            <p:cNvPr id="2781" name="Google Shape;2781;p75"/>
            <p:cNvSpPr txBox="1"/>
            <p:nvPr/>
          </p:nvSpPr>
          <p:spPr>
            <a:xfrm>
              <a:off x="2279932" y="3505681"/>
              <a:ext cx="1333200" cy="37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VSCode allows us to produce code files and debug errors from Expo</a:t>
              </a:r>
              <a:endParaRPr b="1" sz="1200">
                <a:solidFill>
                  <a:schemeClr val="dk2"/>
                </a:solidFill>
                <a:latin typeface="Barlow Semi Condensed"/>
                <a:ea typeface="Barlow Semi Condensed"/>
                <a:cs typeface="Barlow Semi Condensed"/>
                <a:sym typeface="Barlow Semi Condensed"/>
              </a:endParaRPr>
            </a:p>
          </p:txBody>
        </p:sp>
      </p:grpSp>
      <p:grpSp>
        <p:nvGrpSpPr>
          <p:cNvPr id="2782" name="Google Shape;2782;p75"/>
          <p:cNvGrpSpPr/>
          <p:nvPr/>
        </p:nvGrpSpPr>
        <p:grpSpPr>
          <a:xfrm>
            <a:off x="4677741" y="3623775"/>
            <a:ext cx="2003544" cy="903679"/>
            <a:chOff x="3680073" y="2951627"/>
            <a:chExt cx="1784100" cy="864930"/>
          </a:xfrm>
        </p:grpSpPr>
        <p:sp>
          <p:nvSpPr>
            <p:cNvPr id="2783" name="Google Shape;2783;p75"/>
            <p:cNvSpPr txBox="1"/>
            <p:nvPr/>
          </p:nvSpPr>
          <p:spPr>
            <a:xfrm>
              <a:off x="4019595" y="2951627"/>
              <a:ext cx="1165800" cy="37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Anaheim"/>
                  <a:ea typeface="Anaheim"/>
                  <a:cs typeface="Anaheim"/>
                  <a:sym typeface="Anaheim"/>
                </a:rPr>
                <a:t>LiveShare</a:t>
              </a:r>
              <a:endParaRPr b="1" sz="1800">
                <a:solidFill>
                  <a:schemeClr val="lt1"/>
                </a:solidFill>
                <a:latin typeface="Anaheim"/>
                <a:ea typeface="Anaheim"/>
                <a:cs typeface="Anaheim"/>
                <a:sym typeface="Anaheim"/>
              </a:endParaRPr>
            </a:p>
          </p:txBody>
        </p:sp>
        <p:sp>
          <p:nvSpPr>
            <p:cNvPr id="2784" name="Google Shape;2784;p75"/>
            <p:cNvSpPr txBox="1"/>
            <p:nvPr/>
          </p:nvSpPr>
          <p:spPr>
            <a:xfrm>
              <a:off x="3680073" y="3440357"/>
              <a:ext cx="1784100" cy="37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Especially when we are remote, LiveShare allows us to code collaboratively.</a:t>
              </a:r>
              <a:endParaRPr b="1" sz="1200">
                <a:solidFill>
                  <a:schemeClr val="dk2"/>
                </a:solidFill>
                <a:latin typeface="Barlow Semi Condensed"/>
                <a:ea typeface="Barlow Semi Condensed"/>
                <a:cs typeface="Barlow Semi Condensed"/>
                <a:sym typeface="Barlow Semi Condensed"/>
              </a:endParaRPr>
            </a:p>
          </p:txBody>
        </p:sp>
      </p:grpSp>
      <p:grpSp>
        <p:nvGrpSpPr>
          <p:cNvPr id="2785" name="Google Shape;2785;p75"/>
          <p:cNvGrpSpPr/>
          <p:nvPr/>
        </p:nvGrpSpPr>
        <p:grpSpPr>
          <a:xfrm>
            <a:off x="6996173" y="3623781"/>
            <a:ext cx="1738404" cy="865998"/>
            <a:chOff x="5397703" y="2951633"/>
            <a:chExt cx="1548000" cy="828865"/>
          </a:xfrm>
        </p:grpSpPr>
        <p:sp>
          <p:nvSpPr>
            <p:cNvPr id="2786" name="Google Shape;2786;p75"/>
            <p:cNvSpPr txBox="1"/>
            <p:nvPr/>
          </p:nvSpPr>
          <p:spPr>
            <a:xfrm>
              <a:off x="5645073" y="2951633"/>
              <a:ext cx="1104600" cy="37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Anaheim"/>
                  <a:ea typeface="Anaheim"/>
                  <a:cs typeface="Anaheim"/>
                  <a:sym typeface="Anaheim"/>
                </a:rPr>
                <a:t>Expo</a:t>
              </a:r>
              <a:endParaRPr b="1" sz="1800">
                <a:solidFill>
                  <a:schemeClr val="lt1"/>
                </a:solidFill>
                <a:latin typeface="Anaheim"/>
                <a:ea typeface="Anaheim"/>
                <a:cs typeface="Anaheim"/>
                <a:sym typeface="Anaheim"/>
              </a:endParaRPr>
            </a:p>
          </p:txBody>
        </p:sp>
        <p:sp>
          <p:nvSpPr>
            <p:cNvPr id="2787" name="Google Shape;2787;p75"/>
            <p:cNvSpPr txBox="1"/>
            <p:nvPr/>
          </p:nvSpPr>
          <p:spPr>
            <a:xfrm>
              <a:off x="5397703" y="3404298"/>
              <a:ext cx="1548000" cy="37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2"/>
                  </a:solidFill>
                  <a:latin typeface="Barlow Semi Condensed"/>
                  <a:ea typeface="Barlow Semi Condensed"/>
                  <a:cs typeface="Barlow Semi Condensed"/>
                  <a:sym typeface="Barlow Semi Condensed"/>
                </a:rPr>
                <a:t>Expo lets us see our code changes (or code errors) come to life.</a:t>
              </a:r>
              <a:endParaRPr b="1" sz="1200">
                <a:solidFill>
                  <a:schemeClr val="dk2"/>
                </a:solidFill>
                <a:latin typeface="Barlow Semi Condensed"/>
                <a:ea typeface="Barlow Semi Condensed"/>
                <a:cs typeface="Barlow Semi Condensed"/>
                <a:sym typeface="Barlow Semi Condensed"/>
              </a:endParaRPr>
            </a:p>
          </p:txBody>
        </p:sp>
      </p:grpSp>
      <p:grpSp>
        <p:nvGrpSpPr>
          <p:cNvPr id="2788" name="Google Shape;2788;p75"/>
          <p:cNvGrpSpPr/>
          <p:nvPr/>
        </p:nvGrpSpPr>
        <p:grpSpPr>
          <a:xfrm>
            <a:off x="3823561" y="1307708"/>
            <a:ext cx="1497296" cy="1497240"/>
            <a:chOff x="7208150" y="310250"/>
            <a:chExt cx="1415347" cy="1415294"/>
          </a:xfrm>
        </p:grpSpPr>
        <p:sp>
          <p:nvSpPr>
            <p:cNvPr id="2789" name="Google Shape;2789;p75"/>
            <p:cNvSpPr/>
            <p:nvPr/>
          </p:nvSpPr>
          <p:spPr>
            <a:xfrm>
              <a:off x="7208150" y="310250"/>
              <a:ext cx="1415347" cy="1415294"/>
            </a:xfrm>
            <a:custGeom>
              <a:rect b="b" l="l" r="r" t="t"/>
              <a:pathLst>
                <a:path extrusionOk="0" h="26763" w="26764">
                  <a:moveTo>
                    <a:pt x="13382" y="0"/>
                  </a:moveTo>
                  <a:cubicBezTo>
                    <a:pt x="6005" y="0"/>
                    <a:pt x="1" y="6004"/>
                    <a:pt x="1" y="13381"/>
                  </a:cubicBezTo>
                  <a:cubicBezTo>
                    <a:pt x="1" y="20759"/>
                    <a:pt x="6005" y="26763"/>
                    <a:pt x="13382" y="26763"/>
                  </a:cubicBezTo>
                  <a:cubicBezTo>
                    <a:pt x="20760" y="26763"/>
                    <a:pt x="26764" y="20759"/>
                    <a:pt x="26764" y="13381"/>
                  </a:cubicBezTo>
                  <a:cubicBezTo>
                    <a:pt x="26764" y="6004"/>
                    <a:pt x="20760" y="0"/>
                    <a:pt x="13382" y="0"/>
                  </a:cubicBezTo>
                  <a:close/>
                </a:path>
              </a:pathLst>
            </a:custGeom>
            <a:solidFill>
              <a:schemeClr val="accent6"/>
            </a:solidFill>
            <a:ln cap="flat" cmpd="sng" w="9525">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75"/>
            <p:cNvSpPr/>
            <p:nvPr/>
          </p:nvSpPr>
          <p:spPr>
            <a:xfrm>
              <a:off x="7264310" y="366358"/>
              <a:ext cx="1303078" cy="1303078"/>
            </a:xfrm>
            <a:custGeom>
              <a:rect b="b" l="l" r="r" t="t"/>
              <a:pathLst>
                <a:path extrusionOk="0" h="24641" w="24641">
                  <a:moveTo>
                    <a:pt x="12320" y="1"/>
                  </a:moveTo>
                  <a:cubicBezTo>
                    <a:pt x="5514" y="1"/>
                    <a:pt x="0" y="5514"/>
                    <a:pt x="0" y="12320"/>
                  </a:cubicBezTo>
                  <a:cubicBezTo>
                    <a:pt x="0" y="19127"/>
                    <a:pt x="5514" y="24640"/>
                    <a:pt x="12320" y="24640"/>
                  </a:cubicBezTo>
                  <a:cubicBezTo>
                    <a:pt x="19127" y="24640"/>
                    <a:pt x="24640" y="19127"/>
                    <a:pt x="24640" y="12320"/>
                  </a:cubicBezTo>
                  <a:cubicBezTo>
                    <a:pt x="24640" y="5514"/>
                    <a:pt x="19127" y="1"/>
                    <a:pt x="1232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75"/>
            <p:cNvSpPr/>
            <p:nvPr/>
          </p:nvSpPr>
          <p:spPr>
            <a:xfrm>
              <a:off x="7317615" y="399409"/>
              <a:ext cx="1224759" cy="1224706"/>
            </a:xfrm>
            <a:custGeom>
              <a:rect b="b" l="l" r="r" t="t"/>
              <a:pathLst>
                <a:path extrusionOk="0" h="23159" w="23160">
                  <a:moveTo>
                    <a:pt x="11580" y="0"/>
                  </a:moveTo>
                  <a:cubicBezTo>
                    <a:pt x="5184" y="0"/>
                    <a:pt x="0" y="5183"/>
                    <a:pt x="0" y="11580"/>
                  </a:cubicBezTo>
                  <a:cubicBezTo>
                    <a:pt x="0" y="17976"/>
                    <a:pt x="5184" y="23159"/>
                    <a:pt x="11580" y="23159"/>
                  </a:cubicBezTo>
                  <a:cubicBezTo>
                    <a:pt x="17976" y="23159"/>
                    <a:pt x="23159" y="17976"/>
                    <a:pt x="23159" y="11580"/>
                  </a:cubicBezTo>
                  <a:cubicBezTo>
                    <a:pt x="23159" y="5183"/>
                    <a:pt x="17976" y="0"/>
                    <a:pt x="1158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75"/>
            <p:cNvSpPr/>
            <p:nvPr/>
          </p:nvSpPr>
          <p:spPr>
            <a:xfrm>
              <a:off x="7563409" y="665457"/>
              <a:ext cx="704871" cy="704871"/>
            </a:xfrm>
            <a:custGeom>
              <a:rect b="b" l="l" r="r" t="t"/>
              <a:pathLst>
                <a:path extrusionOk="0" h="13329" w="13329">
                  <a:moveTo>
                    <a:pt x="6664" y="1"/>
                  </a:moveTo>
                  <a:cubicBezTo>
                    <a:pt x="2980" y="1"/>
                    <a:pt x="0" y="2980"/>
                    <a:pt x="0" y="6664"/>
                  </a:cubicBezTo>
                  <a:cubicBezTo>
                    <a:pt x="0" y="10340"/>
                    <a:pt x="2980" y="13328"/>
                    <a:pt x="6664" y="13328"/>
                  </a:cubicBezTo>
                  <a:cubicBezTo>
                    <a:pt x="10340" y="13328"/>
                    <a:pt x="13328" y="10340"/>
                    <a:pt x="13328" y="6664"/>
                  </a:cubicBezTo>
                  <a:cubicBezTo>
                    <a:pt x="13328" y="2980"/>
                    <a:pt x="10340" y="1"/>
                    <a:pt x="6664" y="1"/>
                  </a:cubicBezTo>
                  <a:close/>
                </a:path>
              </a:pathLst>
            </a:custGeom>
            <a:solidFill>
              <a:srgbClr val="D4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75"/>
            <p:cNvSpPr/>
            <p:nvPr/>
          </p:nvSpPr>
          <p:spPr>
            <a:xfrm>
              <a:off x="7367165" y="469213"/>
              <a:ext cx="1096889" cy="1097365"/>
            </a:xfrm>
            <a:custGeom>
              <a:rect b="b" l="l" r="r" t="t"/>
              <a:pathLst>
                <a:path extrusionOk="0" h="20751" w="20742">
                  <a:moveTo>
                    <a:pt x="10366" y="0"/>
                  </a:moveTo>
                  <a:cubicBezTo>
                    <a:pt x="4639" y="0"/>
                    <a:pt x="0" y="4648"/>
                    <a:pt x="0" y="10375"/>
                  </a:cubicBezTo>
                  <a:cubicBezTo>
                    <a:pt x="0" y="16103"/>
                    <a:pt x="4639" y="20751"/>
                    <a:pt x="10366" y="20751"/>
                  </a:cubicBezTo>
                  <a:cubicBezTo>
                    <a:pt x="16094" y="20751"/>
                    <a:pt x="20742" y="16103"/>
                    <a:pt x="20742" y="10375"/>
                  </a:cubicBezTo>
                  <a:cubicBezTo>
                    <a:pt x="20742" y="4648"/>
                    <a:pt x="16094" y="0"/>
                    <a:pt x="103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75"/>
            <p:cNvSpPr/>
            <p:nvPr/>
          </p:nvSpPr>
          <p:spPr>
            <a:xfrm>
              <a:off x="7476577" y="500836"/>
              <a:ext cx="783666" cy="275994"/>
            </a:xfrm>
            <a:custGeom>
              <a:rect b="b" l="l" r="r" t="t"/>
              <a:pathLst>
                <a:path extrusionOk="0" h="5219" w="14819">
                  <a:moveTo>
                    <a:pt x="8285" y="0"/>
                  </a:moveTo>
                  <a:cubicBezTo>
                    <a:pt x="7633" y="0"/>
                    <a:pt x="6984" y="61"/>
                    <a:pt x="6353" y="187"/>
                  </a:cubicBezTo>
                  <a:cubicBezTo>
                    <a:pt x="4435" y="562"/>
                    <a:pt x="1785" y="1704"/>
                    <a:pt x="45" y="4960"/>
                  </a:cubicBezTo>
                  <a:cubicBezTo>
                    <a:pt x="1" y="5049"/>
                    <a:pt x="37" y="5156"/>
                    <a:pt x="117" y="5201"/>
                  </a:cubicBezTo>
                  <a:cubicBezTo>
                    <a:pt x="144" y="5210"/>
                    <a:pt x="170" y="5219"/>
                    <a:pt x="206" y="5219"/>
                  </a:cubicBezTo>
                  <a:cubicBezTo>
                    <a:pt x="268" y="5219"/>
                    <a:pt x="322" y="5183"/>
                    <a:pt x="358" y="5130"/>
                  </a:cubicBezTo>
                  <a:cubicBezTo>
                    <a:pt x="2026" y="1989"/>
                    <a:pt x="4577" y="892"/>
                    <a:pt x="6424" y="526"/>
                  </a:cubicBezTo>
                  <a:cubicBezTo>
                    <a:pt x="7028" y="407"/>
                    <a:pt x="7649" y="349"/>
                    <a:pt x="8274" y="349"/>
                  </a:cubicBezTo>
                  <a:cubicBezTo>
                    <a:pt x="10545" y="349"/>
                    <a:pt x="12857" y="1116"/>
                    <a:pt x="14515" y="2480"/>
                  </a:cubicBezTo>
                  <a:cubicBezTo>
                    <a:pt x="14548" y="2508"/>
                    <a:pt x="14587" y="2522"/>
                    <a:pt x="14626" y="2522"/>
                  </a:cubicBezTo>
                  <a:cubicBezTo>
                    <a:pt x="14674" y="2522"/>
                    <a:pt x="14722" y="2502"/>
                    <a:pt x="14756" y="2462"/>
                  </a:cubicBezTo>
                  <a:cubicBezTo>
                    <a:pt x="14819" y="2382"/>
                    <a:pt x="14810" y="2275"/>
                    <a:pt x="14738" y="2212"/>
                  </a:cubicBezTo>
                  <a:cubicBezTo>
                    <a:pt x="13020" y="795"/>
                    <a:pt x="10635" y="0"/>
                    <a:pt x="828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75"/>
            <p:cNvSpPr/>
            <p:nvPr/>
          </p:nvSpPr>
          <p:spPr>
            <a:xfrm>
              <a:off x="7507725" y="589995"/>
              <a:ext cx="826606" cy="832688"/>
            </a:xfrm>
            <a:custGeom>
              <a:rect b="b" l="l" r="r" t="t"/>
              <a:pathLst>
                <a:path extrusionOk="0" h="15746" w="15631">
                  <a:moveTo>
                    <a:pt x="8057" y="1"/>
                  </a:moveTo>
                  <a:cubicBezTo>
                    <a:pt x="6420" y="1"/>
                    <a:pt x="4914" y="463"/>
                    <a:pt x="3631" y="1383"/>
                  </a:cubicBezTo>
                  <a:cubicBezTo>
                    <a:pt x="1285" y="3060"/>
                    <a:pt x="1" y="6129"/>
                    <a:pt x="268" y="9394"/>
                  </a:cubicBezTo>
                  <a:cubicBezTo>
                    <a:pt x="447" y="11437"/>
                    <a:pt x="1615" y="13292"/>
                    <a:pt x="3489" y="14488"/>
                  </a:cubicBezTo>
                  <a:cubicBezTo>
                    <a:pt x="4800" y="15318"/>
                    <a:pt x="6326" y="15746"/>
                    <a:pt x="7905" y="15746"/>
                  </a:cubicBezTo>
                  <a:cubicBezTo>
                    <a:pt x="8993" y="15746"/>
                    <a:pt x="10117" y="15541"/>
                    <a:pt x="11214" y="15139"/>
                  </a:cubicBezTo>
                  <a:cubicBezTo>
                    <a:pt x="12945" y="14497"/>
                    <a:pt x="14256" y="12998"/>
                    <a:pt x="14908" y="10902"/>
                  </a:cubicBezTo>
                  <a:cubicBezTo>
                    <a:pt x="15630" y="8564"/>
                    <a:pt x="15354" y="5906"/>
                    <a:pt x="14212" y="4300"/>
                  </a:cubicBezTo>
                  <a:cubicBezTo>
                    <a:pt x="14179" y="4251"/>
                    <a:pt x="14126" y="4225"/>
                    <a:pt x="14071" y="4225"/>
                  </a:cubicBezTo>
                  <a:cubicBezTo>
                    <a:pt x="14037" y="4225"/>
                    <a:pt x="14002" y="4235"/>
                    <a:pt x="13971" y="4255"/>
                  </a:cubicBezTo>
                  <a:cubicBezTo>
                    <a:pt x="13891" y="4309"/>
                    <a:pt x="13873" y="4425"/>
                    <a:pt x="13926" y="4505"/>
                  </a:cubicBezTo>
                  <a:cubicBezTo>
                    <a:pt x="15006" y="6031"/>
                    <a:pt x="15265" y="8555"/>
                    <a:pt x="14569" y="10803"/>
                  </a:cubicBezTo>
                  <a:cubicBezTo>
                    <a:pt x="13953" y="12784"/>
                    <a:pt x="12722" y="14202"/>
                    <a:pt x="11089" y="14809"/>
                  </a:cubicBezTo>
                  <a:cubicBezTo>
                    <a:pt x="10031" y="15200"/>
                    <a:pt x="8953" y="15393"/>
                    <a:pt x="7904" y="15393"/>
                  </a:cubicBezTo>
                  <a:cubicBezTo>
                    <a:pt x="6388" y="15393"/>
                    <a:pt x="4931" y="14989"/>
                    <a:pt x="3676" y="14193"/>
                  </a:cubicBezTo>
                  <a:cubicBezTo>
                    <a:pt x="1901" y="13060"/>
                    <a:pt x="786" y="11294"/>
                    <a:pt x="625" y="9358"/>
                  </a:cubicBezTo>
                  <a:cubicBezTo>
                    <a:pt x="357" y="6227"/>
                    <a:pt x="1589" y="3274"/>
                    <a:pt x="3837" y="1668"/>
                  </a:cubicBezTo>
                  <a:cubicBezTo>
                    <a:pt x="5055" y="792"/>
                    <a:pt x="6490" y="352"/>
                    <a:pt x="8053" y="352"/>
                  </a:cubicBezTo>
                  <a:cubicBezTo>
                    <a:pt x="9385" y="352"/>
                    <a:pt x="10811" y="671"/>
                    <a:pt x="12276" y="1312"/>
                  </a:cubicBezTo>
                  <a:cubicBezTo>
                    <a:pt x="12299" y="1321"/>
                    <a:pt x="12323" y="1325"/>
                    <a:pt x="12347" y="1325"/>
                  </a:cubicBezTo>
                  <a:cubicBezTo>
                    <a:pt x="12416" y="1325"/>
                    <a:pt x="12481" y="1288"/>
                    <a:pt x="12508" y="1222"/>
                  </a:cubicBezTo>
                  <a:cubicBezTo>
                    <a:pt x="12553" y="1133"/>
                    <a:pt x="12508" y="1026"/>
                    <a:pt x="12419" y="990"/>
                  </a:cubicBezTo>
                  <a:cubicBezTo>
                    <a:pt x="10909" y="329"/>
                    <a:pt x="9436" y="1"/>
                    <a:pt x="805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75"/>
            <p:cNvSpPr/>
            <p:nvPr/>
          </p:nvSpPr>
          <p:spPr>
            <a:xfrm>
              <a:off x="8060179" y="717598"/>
              <a:ext cx="336386" cy="732476"/>
            </a:xfrm>
            <a:custGeom>
              <a:rect b="b" l="l" r="r" t="t"/>
              <a:pathLst>
                <a:path extrusionOk="0" h="13851" w="6361">
                  <a:moveTo>
                    <a:pt x="3608" y="1"/>
                  </a:moveTo>
                  <a:cubicBezTo>
                    <a:pt x="3567" y="1"/>
                    <a:pt x="3525" y="17"/>
                    <a:pt x="3488" y="49"/>
                  </a:cubicBezTo>
                  <a:cubicBezTo>
                    <a:pt x="3417" y="112"/>
                    <a:pt x="3408" y="219"/>
                    <a:pt x="3479" y="290"/>
                  </a:cubicBezTo>
                  <a:cubicBezTo>
                    <a:pt x="5406" y="2520"/>
                    <a:pt x="5995" y="5589"/>
                    <a:pt x="5041" y="8515"/>
                  </a:cubicBezTo>
                  <a:cubicBezTo>
                    <a:pt x="4202" y="11085"/>
                    <a:pt x="2329" y="12994"/>
                    <a:pt x="152" y="13502"/>
                  </a:cubicBezTo>
                  <a:cubicBezTo>
                    <a:pt x="54" y="13520"/>
                    <a:pt x="0" y="13618"/>
                    <a:pt x="18" y="13707"/>
                  </a:cubicBezTo>
                  <a:cubicBezTo>
                    <a:pt x="36" y="13788"/>
                    <a:pt x="107" y="13850"/>
                    <a:pt x="188" y="13850"/>
                  </a:cubicBezTo>
                  <a:cubicBezTo>
                    <a:pt x="205" y="13850"/>
                    <a:pt x="214" y="13841"/>
                    <a:pt x="232" y="13841"/>
                  </a:cubicBezTo>
                  <a:cubicBezTo>
                    <a:pt x="2534" y="13315"/>
                    <a:pt x="4505" y="11308"/>
                    <a:pt x="5380" y="8622"/>
                  </a:cubicBezTo>
                  <a:cubicBezTo>
                    <a:pt x="6361" y="5580"/>
                    <a:pt x="5754" y="2378"/>
                    <a:pt x="3738" y="67"/>
                  </a:cubicBezTo>
                  <a:cubicBezTo>
                    <a:pt x="3704" y="24"/>
                    <a:pt x="3657" y="1"/>
                    <a:pt x="360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75"/>
            <p:cNvSpPr/>
            <p:nvPr/>
          </p:nvSpPr>
          <p:spPr>
            <a:xfrm>
              <a:off x="7705872" y="761173"/>
              <a:ext cx="499158" cy="438396"/>
            </a:xfrm>
            <a:custGeom>
              <a:rect b="b" l="l" r="r" t="t"/>
              <a:pathLst>
                <a:path extrusionOk="0" h="8290" w="9439">
                  <a:moveTo>
                    <a:pt x="4639" y="0"/>
                  </a:moveTo>
                  <a:cubicBezTo>
                    <a:pt x="4126" y="0"/>
                    <a:pt x="3595" y="86"/>
                    <a:pt x="3069" y="260"/>
                  </a:cubicBezTo>
                  <a:cubicBezTo>
                    <a:pt x="1571" y="760"/>
                    <a:pt x="402" y="1893"/>
                    <a:pt x="27" y="3204"/>
                  </a:cubicBezTo>
                  <a:cubicBezTo>
                    <a:pt x="0" y="3302"/>
                    <a:pt x="54" y="3400"/>
                    <a:pt x="143" y="3427"/>
                  </a:cubicBezTo>
                  <a:cubicBezTo>
                    <a:pt x="160" y="3432"/>
                    <a:pt x="177" y="3434"/>
                    <a:pt x="194" y="3434"/>
                  </a:cubicBezTo>
                  <a:cubicBezTo>
                    <a:pt x="273" y="3434"/>
                    <a:pt x="344" y="3383"/>
                    <a:pt x="366" y="3302"/>
                  </a:cubicBezTo>
                  <a:cubicBezTo>
                    <a:pt x="714" y="2098"/>
                    <a:pt x="1794" y="1063"/>
                    <a:pt x="3185" y="599"/>
                  </a:cubicBezTo>
                  <a:cubicBezTo>
                    <a:pt x="3673" y="437"/>
                    <a:pt x="4166" y="357"/>
                    <a:pt x="4641" y="357"/>
                  </a:cubicBezTo>
                  <a:cubicBezTo>
                    <a:pt x="5443" y="357"/>
                    <a:pt x="6195" y="585"/>
                    <a:pt x="6789" y="1027"/>
                  </a:cubicBezTo>
                  <a:cubicBezTo>
                    <a:pt x="8306" y="2169"/>
                    <a:pt x="9064" y="3980"/>
                    <a:pt x="8672" y="5541"/>
                  </a:cubicBezTo>
                  <a:cubicBezTo>
                    <a:pt x="8351" y="6817"/>
                    <a:pt x="7325" y="7674"/>
                    <a:pt x="5844" y="7897"/>
                  </a:cubicBezTo>
                  <a:cubicBezTo>
                    <a:pt x="5682" y="7922"/>
                    <a:pt x="5525" y="7934"/>
                    <a:pt x="5376" y="7934"/>
                  </a:cubicBezTo>
                  <a:cubicBezTo>
                    <a:pt x="3934" y="7934"/>
                    <a:pt x="3065" y="6825"/>
                    <a:pt x="2855" y="5702"/>
                  </a:cubicBezTo>
                  <a:cubicBezTo>
                    <a:pt x="2614" y="4480"/>
                    <a:pt x="3105" y="2990"/>
                    <a:pt x="4738" y="2615"/>
                  </a:cubicBezTo>
                  <a:cubicBezTo>
                    <a:pt x="4827" y="2589"/>
                    <a:pt x="4889" y="2499"/>
                    <a:pt x="4871" y="2401"/>
                  </a:cubicBezTo>
                  <a:cubicBezTo>
                    <a:pt x="4848" y="2316"/>
                    <a:pt x="4770" y="2264"/>
                    <a:pt x="4692" y="2264"/>
                  </a:cubicBezTo>
                  <a:cubicBezTo>
                    <a:pt x="4680" y="2264"/>
                    <a:pt x="4669" y="2265"/>
                    <a:pt x="4657" y="2267"/>
                  </a:cubicBezTo>
                  <a:cubicBezTo>
                    <a:pt x="2802" y="2696"/>
                    <a:pt x="2240" y="4382"/>
                    <a:pt x="2507" y="5773"/>
                  </a:cubicBezTo>
                  <a:cubicBezTo>
                    <a:pt x="2748" y="7040"/>
                    <a:pt x="3738" y="8289"/>
                    <a:pt x="5371" y="8289"/>
                  </a:cubicBezTo>
                  <a:cubicBezTo>
                    <a:pt x="5540" y="8289"/>
                    <a:pt x="5719" y="8280"/>
                    <a:pt x="5897" y="8253"/>
                  </a:cubicBezTo>
                  <a:cubicBezTo>
                    <a:pt x="7521" y="8004"/>
                    <a:pt x="8654" y="7049"/>
                    <a:pt x="9011" y="5631"/>
                  </a:cubicBezTo>
                  <a:cubicBezTo>
                    <a:pt x="9439" y="3936"/>
                    <a:pt x="8627" y="1973"/>
                    <a:pt x="6995" y="742"/>
                  </a:cubicBezTo>
                  <a:cubicBezTo>
                    <a:pt x="6341" y="252"/>
                    <a:pt x="5517" y="0"/>
                    <a:pt x="463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75"/>
            <p:cNvSpPr/>
            <p:nvPr/>
          </p:nvSpPr>
          <p:spPr>
            <a:xfrm>
              <a:off x="7656798" y="697768"/>
              <a:ext cx="590698" cy="607937"/>
            </a:xfrm>
            <a:custGeom>
              <a:rect b="b" l="l" r="r" t="t"/>
              <a:pathLst>
                <a:path extrusionOk="0" h="11496" w="11170">
                  <a:moveTo>
                    <a:pt x="5241" y="1"/>
                  </a:moveTo>
                  <a:cubicBezTo>
                    <a:pt x="2765" y="1"/>
                    <a:pt x="661" y="1558"/>
                    <a:pt x="19" y="3904"/>
                  </a:cubicBezTo>
                  <a:cubicBezTo>
                    <a:pt x="1" y="4002"/>
                    <a:pt x="54" y="4100"/>
                    <a:pt x="143" y="4127"/>
                  </a:cubicBezTo>
                  <a:cubicBezTo>
                    <a:pt x="159" y="4131"/>
                    <a:pt x="175" y="4133"/>
                    <a:pt x="190" y="4133"/>
                  </a:cubicBezTo>
                  <a:cubicBezTo>
                    <a:pt x="271" y="4133"/>
                    <a:pt x="344" y="4077"/>
                    <a:pt x="366" y="4002"/>
                  </a:cubicBezTo>
                  <a:cubicBezTo>
                    <a:pt x="1057" y="1449"/>
                    <a:pt x="3320" y="353"/>
                    <a:pt x="5300" y="353"/>
                  </a:cubicBezTo>
                  <a:cubicBezTo>
                    <a:pt x="5444" y="353"/>
                    <a:pt x="5587" y="359"/>
                    <a:pt x="5728" y="371"/>
                  </a:cubicBezTo>
                  <a:cubicBezTo>
                    <a:pt x="7869" y="549"/>
                    <a:pt x="10287" y="2075"/>
                    <a:pt x="10652" y="5813"/>
                  </a:cubicBezTo>
                  <a:cubicBezTo>
                    <a:pt x="10813" y="7463"/>
                    <a:pt x="10403" y="8846"/>
                    <a:pt x="9457" y="9809"/>
                  </a:cubicBezTo>
                  <a:cubicBezTo>
                    <a:pt x="8618" y="10664"/>
                    <a:pt x="7385" y="11140"/>
                    <a:pt x="6021" y="11140"/>
                  </a:cubicBezTo>
                  <a:cubicBezTo>
                    <a:pt x="5863" y="11140"/>
                    <a:pt x="5702" y="11134"/>
                    <a:pt x="5541" y="11121"/>
                  </a:cubicBezTo>
                  <a:cubicBezTo>
                    <a:pt x="2909" y="10915"/>
                    <a:pt x="1143" y="8650"/>
                    <a:pt x="1241" y="5607"/>
                  </a:cubicBezTo>
                  <a:cubicBezTo>
                    <a:pt x="1241" y="5509"/>
                    <a:pt x="1160" y="5429"/>
                    <a:pt x="1062" y="5429"/>
                  </a:cubicBezTo>
                  <a:cubicBezTo>
                    <a:pt x="973" y="5429"/>
                    <a:pt x="884" y="5500"/>
                    <a:pt x="884" y="5599"/>
                  </a:cubicBezTo>
                  <a:cubicBezTo>
                    <a:pt x="839" y="7142"/>
                    <a:pt x="1259" y="8578"/>
                    <a:pt x="2088" y="9640"/>
                  </a:cubicBezTo>
                  <a:cubicBezTo>
                    <a:pt x="2927" y="10719"/>
                    <a:pt x="4140" y="11370"/>
                    <a:pt x="5514" y="11469"/>
                  </a:cubicBezTo>
                  <a:cubicBezTo>
                    <a:pt x="5683" y="11486"/>
                    <a:pt x="5844" y="11495"/>
                    <a:pt x="6005" y="11495"/>
                  </a:cubicBezTo>
                  <a:cubicBezTo>
                    <a:pt x="7477" y="11495"/>
                    <a:pt x="8806" y="10978"/>
                    <a:pt x="9707" y="10059"/>
                  </a:cubicBezTo>
                  <a:cubicBezTo>
                    <a:pt x="10724" y="9015"/>
                    <a:pt x="11170" y="7534"/>
                    <a:pt x="11000" y="5777"/>
                  </a:cubicBezTo>
                  <a:cubicBezTo>
                    <a:pt x="10831" y="4055"/>
                    <a:pt x="10206" y="2610"/>
                    <a:pt x="9180" y="1584"/>
                  </a:cubicBezTo>
                  <a:cubicBezTo>
                    <a:pt x="8270" y="683"/>
                    <a:pt x="7057" y="130"/>
                    <a:pt x="5755" y="23"/>
                  </a:cubicBezTo>
                  <a:cubicBezTo>
                    <a:pt x="5582" y="8"/>
                    <a:pt x="5410" y="1"/>
                    <a:pt x="52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75"/>
            <p:cNvSpPr/>
            <p:nvPr/>
          </p:nvSpPr>
          <p:spPr>
            <a:xfrm>
              <a:off x="7738870" y="1402576"/>
              <a:ext cx="502490" cy="131889"/>
            </a:xfrm>
            <a:custGeom>
              <a:rect b="b" l="l" r="r" t="t"/>
              <a:pathLst>
                <a:path extrusionOk="0" h="2494" w="9502">
                  <a:moveTo>
                    <a:pt x="9309" y="0"/>
                  </a:moveTo>
                  <a:cubicBezTo>
                    <a:pt x="9266" y="0"/>
                    <a:pt x="9223" y="16"/>
                    <a:pt x="9190" y="50"/>
                  </a:cubicBezTo>
                  <a:cubicBezTo>
                    <a:pt x="7682" y="1420"/>
                    <a:pt x="5665" y="2145"/>
                    <a:pt x="3621" y="2145"/>
                  </a:cubicBezTo>
                  <a:cubicBezTo>
                    <a:pt x="2484" y="2145"/>
                    <a:pt x="1339" y="1921"/>
                    <a:pt x="269" y="1459"/>
                  </a:cubicBezTo>
                  <a:cubicBezTo>
                    <a:pt x="245" y="1447"/>
                    <a:pt x="220" y="1442"/>
                    <a:pt x="196" y="1442"/>
                  </a:cubicBezTo>
                  <a:cubicBezTo>
                    <a:pt x="131" y="1442"/>
                    <a:pt x="69" y="1483"/>
                    <a:pt x="37" y="1548"/>
                  </a:cubicBezTo>
                  <a:cubicBezTo>
                    <a:pt x="1" y="1638"/>
                    <a:pt x="37" y="1745"/>
                    <a:pt x="135" y="1780"/>
                  </a:cubicBezTo>
                  <a:cubicBezTo>
                    <a:pt x="1241" y="2262"/>
                    <a:pt x="2436" y="2494"/>
                    <a:pt x="3623" y="2494"/>
                  </a:cubicBezTo>
                  <a:cubicBezTo>
                    <a:pt x="5755" y="2494"/>
                    <a:pt x="7860" y="1745"/>
                    <a:pt x="9430" y="308"/>
                  </a:cubicBezTo>
                  <a:cubicBezTo>
                    <a:pt x="9502" y="246"/>
                    <a:pt x="9502" y="130"/>
                    <a:pt x="9439" y="59"/>
                  </a:cubicBezTo>
                  <a:cubicBezTo>
                    <a:pt x="9406" y="21"/>
                    <a:pt x="9358" y="0"/>
                    <a:pt x="930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75"/>
            <p:cNvSpPr/>
            <p:nvPr/>
          </p:nvSpPr>
          <p:spPr>
            <a:xfrm>
              <a:off x="8284239" y="723733"/>
              <a:ext cx="159071" cy="626763"/>
            </a:xfrm>
            <a:custGeom>
              <a:rect b="b" l="l" r="r" t="t"/>
              <a:pathLst>
                <a:path extrusionOk="0" h="11852" w="3008">
                  <a:moveTo>
                    <a:pt x="725" y="1"/>
                  </a:moveTo>
                  <a:cubicBezTo>
                    <a:pt x="691" y="1"/>
                    <a:pt x="656" y="11"/>
                    <a:pt x="625" y="31"/>
                  </a:cubicBezTo>
                  <a:cubicBezTo>
                    <a:pt x="545" y="85"/>
                    <a:pt x="527" y="201"/>
                    <a:pt x="581" y="281"/>
                  </a:cubicBezTo>
                  <a:cubicBezTo>
                    <a:pt x="3007" y="3662"/>
                    <a:pt x="2775" y="8721"/>
                    <a:pt x="72" y="11557"/>
                  </a:cubicBezTo>
                  <a:cubicBezTo>
                    <a:pt x="1" y="11629"/>
                    <a:pt x="1" y="11736"/>
                    <a:pt x="72" y="11807"/>
                  </a:cubicBezTo>
                  <a:cubicBezTo>
                    <a:pt x="108" y="11834"/>
                    <a:pt x="152" y="11852"/>
                    <a:pt x="197" y="11852"/>
                  </a:cubicBezTo>
                  <a:cubicBezTo>
                    <a:pt x="242" y="11852"/>
                    <a:pt x="286" y="11834"/>
                    <a:pt x="322" y="11798"/>
                  </a:cubicBezTo>
                  <a:cubicBezTo>
                    <a:pt x="1696" y="10371"/>
                    <a:pt x="2507" y="8364"/>
                    <a:pt x="2606" y="6151"/>
                  </a:cubicBezTo>
                  <a:cubicBezTo>
                    <a:pt x="2713" y="3939"/>
                    <a:pt x="2097" y="1780"/>
                    <a:pt x="866" y="76"/>
                  </a:cubicBezTo>
                  <a:cubicBezTo>
                    <a:pt x="833" y="27"/>
                    <a:pt x="780" y="1"/>
                    <a:pt x="7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75"/>
            <p:cNvSpPr/>
            <p:nvPr/>
          </p:nvSpPr>
          <p:spPr>
            <a:xfrm>
              <a:off x="7434113" y="687509"/>
              <a:ext cx="417613" cy="780969"/>
            </a:xfrm>
            <a:custGeom>
              <a:rect b="b" l="l" r="r" t="t"/>
              <a:pathLst>
                <a:path extrusionOk="0" h="14768" w="7897">
                  <a:moveTo>
                    <a:pt x="2947" y="0"/>
                  </a:moveTo>
                  <a:cubicBezTo>
                    <a:pt x="2895" y="0"/>
                    <a:pt x="2842" y="24"/>
                    <a:pt x="2811" y="65"/>
                  </a:cubicBezTo>
                  <a:cubicBezTo>
                    <a:pt x="599" y="2938"/>
                    <a:pt x="1" y="6667"/>
                    <a:pt x="1259" y="9789"/>
                  </a:cubicBezTo>
                  <a:cubicBezTo>
                    <a:pt x="2338" y="12492"/>
                    <a:pt x="4684" y="14303"/>
                    <a:pt x="7682" y="14767"/>
                  </a:cubicBezTo>
                  <a:lnTo>
                    <a:pt x="7709" y="14767"/>
                  </a:lnTo>
                  <a:cubicBezTo>
                    <a:pt x="7798" y="14767"/>
                    <a:pt x="7869" y="14705"/>
                    <a:pt x="7887" y="14624"/>
                  </a:cubicBezTo>
                  <a:cubicBezTo>
                    <a:pt x="7896" y="14526"/>
                    <a:pt x="7834" y="14437"/>
                    <a:pt x="7735" y="14419"/>
                  </a:cubicBezTo>
                  <a:cubicBezTo>
                    <a:pt x="4863" y="13973"/>
                    <a:pt x="2615" y="12242"/>
                    <a:pt x="1580" y="9655"/>
                  </a:cubicBezTo>
                  <a:cubicBezTo>
                    <a:pt x="376" y="6649"/>
                    <a:pt x="955" y="3054"/>
                    <a:pt x="3088" y="279"/>
                  </a:cubicBezTo>
                  <a:cubicBezTo>
                    <a:pt x="3150" y="208"/>
                    <a:pt x="3132" y="92"/>
                    <a:pt x="3052" y="38"/>
                  </a:cubicBezTo>
                  <a:cubicBezTo>
                    <a:pt x="3022" y="12"/>
                    <a:pt x="2984" y="0"/>
                    <a:pt x="29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75"/>
            <p:cNvSpPr/>
            <p:nvPr/>
          </p:nvSpPr>
          <p:spPr>
            <a:xfrm>
              <a:off x="7570495" y="656943"/>
              <a:ext cx="300055" cy="706299"/>
            </a:xfrm>
            <a:custGeom>
              <a:rect b="b" l="l" r="r" t="t"/>
              <a:pathLst>
                <a:path extrusionOk="0" h="13356" w="5674">
                  <a:moveTo>
                    <a:pt x="5494" y="0"/>
                  </a:moveTo>
                  <a:cubicBezTo>
                    <a:pt x="5489" y="0"/>
                    <a:pt x="5483" y="0"/>
                    <a:pt x="5478" y="1"/>
                  </a:cubicBezTo>
                  <a:cubicBezTo>
                    <a:pt x="2159" y="322"/>
                    <a:pt x="241" y="3685"/>
                    <a:pt x="116" y="6692"/>
                  </a:cubicBezTo>
                  <a:cubicBezTo>
                    <a:pt x="0" y="9439"/>
                    <a:pt x="1320" y="12624"/>
                    <a:pt x="5344" y="13347"/>
                  </a:cubicBezTo>
                  <a:cubicBezTo>
                    <a:pt x="5353" y="13356"/>
                    <a:pt x="5362" y="13356"/>
                    <a:pt x="5371" y="13356"/>
                  </a:cubicBezTo>
                  <a:cubicBezTo>
                    <a:pt x="5460" y="13356"/>
                    <a:pt x="5531" y="13293"/>
                    <a:pt x="5549" y="13204"/>
                  </a:cubicBezTo>
                  <a:cubicBezTo>
                    <a:pt x="5567" y="13115"/>
                    <a:pt x="5504" y="13017"/>
                    <a:pt x="5406" y="12999"/>
                  </a:cubicBezTo>
                  <a:cubicBezTo>
                    <a:pt x="1606" y="12321"/>
                    <a:pt x="357" y="9306"/>
                    <a:pt x="464" y="6710"/>
                  </a:cubicBezTo>
                  <a:cubicBezTo>
                    <a:pt x="580" y="3855"/>
                    <a:pt x="2391" y="652"/>
                    <a:pt x="5513" y="349"/>
                  </a:cubicBezTo>
                  <a:cubicBezTo>
                    <a:pt x="5603" y="340"/>
                    <a:pt x="5674" y="260"/>
                    <a:pt x="5665" y="162"/>
                  </a:cubicBezTo>
                  <a:cubicBezTo>
                    <a:pt x="5657" y="69"/>
                    <a:pt x="5585" y="0"/>
                    <a:pt x="549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75"/>
            <p:cNvSpPr/>
            <p:nvPr/>
          </p:nvSpPr>
          <p:spPr>
            <a:xfrm>
              <a:off x="7608200" y="974868"/>
              <a:ext cx="181704" cy="314334"/>
            </a:xfrm>
            <a:custGeom>
              <a:rect b="b" l="l" r="r" t="t"/>
              <a:pathLst>
                <a:path extrusionOk="0" h="5944" w="3436">
                  <a:moveTo>
                    <a:pt x="839" y="1"/>
                  </a:moveTo>
                  <a:cubicBezTo>
                    <a:pt x="748" y="1"/>
                    <a:pt x="669" y="61"/>
                    <a:pt x="652" y="144"/>
                  </a:cubicBezTo>
                  <a:cubicBezTo>
                    <a:pt x="643" y="189"/>
                    <a:pt x="1" y="4212"/>
                    <a:pt x="3150" y="5916"/>
                  </a:cubicBezTo>
                  <a:cubicBezTo>
                    <a:pt x="3177" y="5934"/>
                    <a:pt x="3203" y="5943"/>
                    <a:pt x="3230" y="5943"/>
                  </a:cubicBezTo>
                  <a:cubicBezTo>
                    <a:pt x="3302" y="5943"/>
                    <a:pt x="3355" y="5907"/>
                    <a:pt x="3391" y="5845"/>
                  </a:cubicBezTo>
                  <a:cubicBezTo>
                    <a:pt x="3435" y="5765"/>
                    <a:pt x="3400" y="5658"/>
                    <a:pt x="3319" y="5604"/>
                  </a:cubicBezTo>
                  <a:cubicBezTo>
                    <a:pt x="393" y="4025"/>
                    <a:pt x="991" y="243"/>
                    <a:pt x="1000" y="207"/>
                  </a:cubicBezTo>
                  <a:cubicBezTo>
                    <a:pt x="1018" y="109"/>
                    <a:pt x="946" y="20"/>
                    <a:pt x="857" y="2"/>
                  </a:cubicBezTo>
                  <a:cubicBezTo>
                    <a:pt x="851" y="1"/>
                    <a:pt x="845" y="1"/>
                    <a:pt x="83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75"/>
            <p:cNvSpPr/>
            <p:nvPr/>
          </p:nvSpPr>
          <p:spPr>
            <a:xfrm>
              <a:off x="7771446" y="820401"/>
              <a:ext cx="383134" cy="309310"/>
            </a:xfrm>
            <a:custGeom>
              <a:rect b="b" l="l" r="r" t="t"/>
              <a:pathLst>
                <a:path extrusionOk="0" h="5849" w="7245">
                  <a:moveTo>
                    <a:pt x="3646" y="1"/>
                  </a:moveTo>
                  <a:cubicBezTo>
                    <a:pt x="3255" y="1"/>
                    <a:pt x="2848" y="72"/>
                    <a:pt x="2445" y="220"/>
                  </a:cubicBezTo>
                  <a:cubicBezTo>
                    <a:pt x="1223" y="666"/>
                    <a:pt x="0" y="1888"/>
                    <a:pt x="224" y="3966"/>
                  </a:cubicBezTo>
                  <a:cubicBezTo>
                    <a:pt x="232" y="4059"/>
                    <a:pt x="312" y="4128"/>
                    <a:pt x="403" y="4128"/>
                  </a:cubicBezTo>
                  <a:cubicBezTo>
                    <a:pt x="409" y="4128"/>
                    <a:pt x="414" y="4128"/>
                    <a:pt x="420" y="4127"/>
                  </a:cubicBezTo>
                  <a:cubicBezTo>
                    <a:pt x="509" y="4118"/>
                    <a:pt x="580" y="4029"/>
                    <a:pt x="571" y="3931"/>
                  </a:cubicBezTo>
                  <a:cubicBezTo>
                    <a:pt x="375" y="2057"/>
                    <a:pt x="1472" y="951"/>
                    <a:pt x="2570" y="550"/>
                  </a:cubicBezTo>
                  <a:cubicBezTo>
                    <a:pt x="2904" y="427"/>
                    <a:pt x="3276" y="357"/>
                    <a:pt x="3652" y="357"/>
                  </a:cubicBezTo>
                  <a:cubicBezTo>
                    <a:pt x="4399" y="357"/>
                    <a:pt x="5157" y="637"/>
                    <a:pt x="5639" y="1344"/>
                  </a:cubicBezTo>
                  <a:cubicBezTo>
                    <a:pt x="6763" y="2985"/>
                    <a:pt x="6370" y="4020"/>
                    <a:pt x="5844" y="4609"/>
                  </a:cubicBezTo>
                  <a:cubicBezTo>
                    <a:pt x="5316" y="5198"/>
                    <a:pt x="4468" y="5492"/>
                    <a:pt x="3909" y="5492"/>
                  </a:cubicBezTo>
                  <a:cubicBezTo>
                    <a:pt x="3740" y="5492"/>
                    <a:pt x="3597" y="5465"/>
                    <a:pt x="3498" y="5412"/>
                  </a:cubicBezTo>
                  <a:cubicBezTo>
                    <a:pt x="3060" y="5180"/>
                    <a:pt x="2846" y="4841"/>
                    <a:pt x="2864" y="4430"/>
                  </a:cubicBezTo>
                  <a:cubicBezTo>
                    <a:pt x="2891" y="3859"/>
                    <a:pt x="3382" y="3235"/>
                    <a:pt x="3997" y="2976"/>
                  </a:cubicBezTo>
                  <a:cubicBezTo>
                    <a:pt x="4127" y="2922"/>
                    <a:pt x="4315" y="2865"/>
                    <a:pt x="4526" y="2865"/>
                  </a:cubicBezTo>
                  <a:cubicBezTo>
                    <a:pt x="4763" y="2865"/>
                    <a:pt x="5031" y="2937"/>
                    <a:pt x="5282" y="3164"/>
                  </a:cubicBezTo>
                  <a:cubicBezTo>
                    <a:pt x="5314" y="3192"/>
                    <a:pt x="5353" y="3205"/>
                    <a:pt x="5393" y="3205"/>
                  </a:cubicBezTo>
                  <a:cubicBezTo>
                    <a:pt x="5442" y="3205"/>
                    <a:pt x="5492" y="3185"/>
                    <a:pt x="5532" y="3146"/>
                  </a:cubicBezTo>
                  <a:cubicBezTo>
                    <a:pt x="5594" y="3074"/>
                    <a:pt x="5585" y="2967"/>
                    <a:pt x="5514" y="2896"/>
                  </a:cubicBezTo>
                  <a:cubicBezTo>
                    <a:pt x="5232" y="2642"/>
                    <a:pt x="4885" y="2509"/>
                    <a:pt x="4518" y="2509"/>
                  </a:cubicBezTo>
                  <a:cubicBezTo>
                    <a:pt x="4304" y="2509"/>
                    <a:pt x="4083" y="2554"/>
                    <a:pt x="3863" y="2646"/>
                  </a:cubicBezTo>
                  <a:cubicBezTo>
                    <a:pt x="3114" y="2958"/>
                    <a:pt x="2543" y="3699"/>
                    <a:pt x="2507" y="4412"/>
                  </a:cubicBezTo>
                  <a:cubicBezTo>
                    <a:pt x="2481" y="4957"/>
                    <a:pt x="2775" y="5429"/>
                    <a:pt x="3328" y="5724"/>
                  </a:cubicBezTo>
                  <a:cubicBezTo>
                    <a:pt x="3489" y="5804"/>
                    <a:pt x="3694" y="5849"/>
                    <a:pt x="3926" y="5849"/>
                  </a:cubicBezTo>
                  <a:cubicBezTo>
                    <a:pt x="4604" y="5849"/>
                    <a:pt x="5514" y="5501"/>
                    <a:pt x="6111" y="4841"/>
                  </a:cubicBezTo>
                  <a:cubicBezTo>
                    <a:pt x="6611" y="4288"/>
                    <a:pt x="7244" y="3065"/>
                    <a:pt x="5933" y="1147"/>
                  </a:cubicBezTo>
                  <a:cubicBezTo>
                    <a:pt x="5424" y="406"/>
                    <a:pt x="4578" y="1"/>
                    <a:pt x="36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75"/>
            <p:cNvSpPr/>
            <p:nvPr/>
          </p:nvSpPr>
          <p:spPr>
            <a:xfrm>
              <a:off x="7775200" y="1076295"/>
              <a:ext cx="277950" cy="186464"/>
            </a:xfrm>
            <a:custGeom>
              <a:rect b="b" l="l" r="r" t="t"/>
              <a:pathLst>
                <a:path extrusionOk="0" h="3526" w="5256">
                  <a:moveTo>
                    <a:pt x="187" y="1"/>
                  </a:moveTo>
                  <a:cubicBezTo>
                    <a:pt x="181" y="1"/>
                    <a:pt x="176" y="1"/>
                    <a:pt x="170" y="2"/>
                  </a:cubicBezTo>
                  <a:cubicBezTo>
                    <a:pt x="72" y="11"/>
                    <a:pt x="1" y="100"/>
                    <a:pt x="10" y="198"/>
                  </a:cubicBezTo>
                  <a:cubicBezTo>
                    <a:pt x="135" y="1304"/>
                    <a:pt x="750" y="2250"/>
                    <a:pt x="1732" y="2865"/>
                  </a:cubicBezTo>
                  <a:cubicBezTo>
                    <a:pt x="2427" y="3294"/>
                    <a:pt x="3239" y="3525"/>
                    <a:pt x="4006" y="3525"/>
                  </a:cubicBezTo>
                  <a:cubicBezTo>
                    <a:pt x="4399" y="3525"/>
                    <a:pt x="4774" y="3463"/>
                    <a:pt x="5122" y="3338"/>
                  </a:cubicBezTo>
                  <a:cubicBezTo>
                    <a:pt x="5211" y="3302"/>
                    <a:pt x="5255" y="3204"/>
                    <a:pt x="5229" y="3115"/>
                  </a:cubicBezTo>
                  <a:cubicBezTo>
                    <a:pt x="5201" y="3045"/>
                    <a:pt x="5134" y="2997"/>
                    <a:pt x="5059" y="2997"/>
                  </a:cubicBezTo>
                  <a:cubicBezTo>
                    <a:pt x="5039" y="2997"/>
                    <a:pt x="5018" y="3000"/>
                    <a:pt x="4997" y="3008"/>
                  </a:cubicBezTo>
                  <a:cubicBezTo>
                    <a:pt x="4701" y="3114"/>
                    <a:pt x="4368" y="3166"/>
                    <a:pt x="4019" y="3166"/>
                  </a:cubicBezTo>
                  <a:cubicBezTo>
                    <a:pt x="3315" y="3166"/>
                    <a:pt x="2551" y="2956"/>
                    <a:pt x="1919" y="2562"/>
                  </a:cubicBezTo>
                  <a:cubicBezTo>
                    <a:pt x="1027" y="2009"/>
                    <a:pt x="474" y="1153"/>
                    <a:pt x="367" y="162"/>
                  </a:cubicBezTo>
                  <a:cubicBezTo>
                    <a:pt x="350" y="70"/>
                    <a:pt x="277" y="1"/>
                    <a:pt x="187" y="1"/>
                  </a:cubicBezTo>
                  <a:close/>
                </a:path>
              </a:pathLst>
            </a:custGeom>
            <a:solidFill>
              <a:srgbClr val="F7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75"/>
            <p:cNvSpPr/>
            <p:nvPr/>
          </p:nvSpPr>
          <p:spPr>
            <a:xfrm>
              <a:off x="7347810" y="847846"/>
              <a:ext cx="364731" cy="649873"/>
            </a:xfrm>
            <a:custGeom>
              <a:rect b="b" l="l" r="r" t="t"/>
              <a:pathLst>
                <a:path extrusionOk="0" h="12289" w="6897">
                  <a:moveTo>
                    <a:pt x="1833" y="1"/>
                  </a:moveTo>
                  <a:cubicBezTo>
                    <a:pt x="1760" y="1"/>
                    <a:pt x="1696" y="44"/>
                    <a:pt x="1669" y="120"/>
                  </a:cubicBezTo>
                  <a:cubicBezTo>
                    <a:pt x="732" y="2520"/>
                    <a:pt x="785" y="5009"/>
                    <a:pt x="1829" y="7319"/>
                  </a:cubicBezTo>
                  <a:cubicBezTo>
                    <a:pt x="2784" y="9433"/>
                    <a:pt x="4488" y="11191"/>
                    <a:pt x="6611" y="12270"/>
                  </a:cubicBezTo>
                  <a:cubicBezTo>
                    <a:pt x="6638" y="12279"/>
                    <a:pt x="6664" y="12288"/>
                    <a:pt x="6691" y="12288"/>
                  </a:cubicBezTo>
                  <a:cubicBezTo>
                    <a:pt x="6763" y="12288"/>
                    <a:pt x="6816" y="12252"/>
                    <a:pt x="6852" y="12190"/>
                  </a:cubicBezTo>
                  <a:cubicBezTo>
                    <a:pt x="6896" y="12101"/>
                    <a:pt x="6861" y="11994"/>
                    <a:pt x="6771" y="11949"/>
                  </a:cubicBezTo>
                  <a:cubicBezTo>
                    <a:pt x="2891" y="9995"/>
                    <a:pt x="0" y="5339"/>
                    <a:pt x="1999" y="245"/>
                  </a:cubicBezTo>
                  <a:cubicBezTo>
                    <a:pt x="2034" y="156"/>
                    <a:pt x="1990" y="49"/>
                    <a:pt x="1901" y="13"/>
                  </a:cubicBezTo>
                  <a:cubicBezTo>
                    <a:pt x="1878" y="5"/>
                    <a:pt x="1855" y="1"/>
                    <a:pt x="18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75"/>
            <p:cNvSpPr/>
            <p:nvPr/>
          </p:nvSpPr>
          <p:spPr>
            <a:xfrm>
              <a:off x="7934215" y="1238431"/>
              <a:ext cx="276946" cy="124803"/>
            </a:xfrm>
            <a:custGeom>
              <a:rect b="b" l="l" r="r" t="t"/>
              <a:pathLst>
                <a:path extrusionOk="0" h="2360" w="5237">
                  <a:moveTo>
                    <a:pt x="5036" y="1"/>
                  </a:moveTo>
                  <a:cubicBezTo>
                    <a:pt x="4979" y="1"/>
                    <a:pt x="4922" y="26"/>
                    <a:pt x="4889" y="76"/>
                  </a:cubicBezTo>
                  <a:cubicBezTo>
                    <a:pt x="4109" y="1204"/>
                    <a:pt x="2273" y="2008"/>
                    <a:pt x="578" y="2008"/>
                  </a:cubicBezTo>
                  <a:cubicBezTo>
                    <a:pt x="450" y="2008"/>
                    <a:pt x="323" y="2003"/>
                    <a:pt x="197" y="1994"/>
                  </a:cubicBezTo>
                  <a:cubicBezTo>
                    <a:pt x="191" y="1993"/>
                    <a:pt x="186" y="1993"/>
                    <a:pt x="181" y="1993"/>
                  </a:cubicBezTo>
                  <a:cubicBezTo>
                    <a:pt x="97" y="1993"/>
                    <a:pt x="18" y="2062"/>
                    <a:pt x="9" y="2154"/>
                  </a:cubicBezTo>
                  <a:cubicBezTo>
                    <a:pt x="0" y="2253"/>
                    <a:pt x="81" y="2333"/>
                    <a:pt x="170" y="2342"/>
                  </a:cubicBezTo>
                  <a:cubicBezTo>
                    <a:pt x="312" y="2351"/>
                    <a:pt x="455" y="2360"/>
                    <a:pt x="598" y="2360"/>
                  </a:cubicBezTo>
                  <a:cubicBezTo>
                    <a:pt x="2409" y="2360"/>
                    <a:pt x="4327" y="1503"/>
                    <a:pt x="5183" y="281"/>
                  </a:cubicBezTo>
                  <a:cubicBezTo>
                    <a:pt x="5237" y="201"/>
                    <a:pt x="5219" y="85"/>
                    <a:pt x="5139" y="31"/>
                  </a:cubicBezTo>
                  <a:cubicBezTo>
                    <a:pt x="5108" y="11"/>
                    <a:pt x="5072" y="1"/>
                    <a:pt x="503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75"/>
            <p:cNvSpPr/>
            <p:nvPr/>
          </p:nvSpPr>
          <p:spPr>
            <a:xfrm>
              <a:off x="7920519" y="641396"/>
              <a:ext cx="321314" cy="160921"/>
            </a:xfrm>
            <a:custGeom>
              <a:rect b="b" l="l" r="r" t="t"/>
              <a:pathLst>
                <a:path extrusionOk="0" h="3043" w="6076">
                  <a:moveTo>
                    <a:pt x="596" y="1"/>
                  </a:moveTo>
                  <a:cubicBezTo>
                    <a:pt x="452" y="1"/>
                    <a:pt x="310" y="7"/>
                    <a:pt x="170" y="18"/>
                  </a:cubicBezTo>
                  <a:cubicBezTo>
                    <a:pt x="72" y="27"/>
                    <a:pt x="1" y="108"/>
                    <a:pt x="1" y="206"/>
                  </a:cubicBezTo>
                  <a:cubicBezTo>
                    <a:pt x="9" y="298"/>
                    <a:pt x="89" y="367"/>
                    <a:pt x="180" y="367"/>
                  </a:cubicBezTo>
                  <a:cubicBezTo>
                    <a:pt x="186" y="367"/>
                    <a:pt x="191" y="367"/>
                    <a:pt x="197" y="366"/>
                  </a:cubicBezTo>
                  <a:cubicBezTo>
                    <a:pt x="325" y="356"/>
                    <a:pt x="455" y="351"/>
                    <a:pt x="586" y="351"/>
                  </a:cubicBezTo>
                  <a:cubicBezTo>
                    <a:pt x="2524" y="351"/>
                    <a:pt x="4717" y="1441"/>
                    <a:pt x="5728" y="2962"/>
                  </a:cubicBezTo>
                  <a:cubicBezTo>
                    <a:pt x="5764" y="3016"/>
                    <a:pt x="5817" y="3043"/>
                    <a:pt x="5880" y="3043"/>
                  </a:cubicBezTo>
                  <a:cubicBezTo>
                    <a:pt x="5906" y="3043"/>
                    <a:pt x="5942" y="3034"/>
                    <a:pt x="5969" y="3016"/>
                  </a:cubicBezTo>
                  <a:cubicBezTo>
                    <a:pt x="6058" y="2962"/>
                    <a:pt x="6076" y="2855"/>
                    <a:pt x="6022" y="2775"/>
                  </a:cubicBezTo>
                  <a:cubicBezTo>
                    <a:pt x="4955" y="1166"/>
                    <a:pt x="2641" y="1"/>
                    <a:pt x="596" y="1"/>
                  </a:cubicBezTo>
                  <a:close/>
                </a:path>
              </a:pathLst>
            </a:custGeom>
            <a:solidFill>
              <a:srgbClr val="FBA9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75"/>
            <p:cNvSpPr/>
            <p:nvPr/>
          </p:nvSpPr>
          <p:spPr>
            <a:xfrm>
              <a:off x="7635593" y="540444"/>
              <a:ext cx="402436" cy="109996"/>
            </a:xfrm>
            <a:custGeom>
              <a:rect b="b" l="l" r="r" t="t"/>
              <a:pathLst>
                <a:path extrusionOk="0" h="2080" w="7610">
                  <a:moveTo>
                    <a:pt x="5422" y="0"/>
                  </a:moveTo>
                  <a:cubicBezTo>
                    <a:pt x="2204" y="0"/>
                    <a:pt x="112" y="1744"/>
                    <a:pt x="89" y="1767"/>
                  </a:cubicBezTo>
                  <a:cubicBezTo>
                    <a:pt x="9" y="1829"/>
                    <a:pt x="0" y="1945"/>
                    <a:pt x="63" y="2017"/>
                  </a:cubicBezTo>
                  <a:cubicBezTo>
                    <a:pt x="98" y="2052"/>
                    <a:pt x="152" y="2079"/>
                    <a:pt x="196" y="2079"/>
                  </a:cubicBezTo>
                  <a:cubicBezTo>
                    <a:pt x="241" y="2079"/>
                    <a:pt x="286" y="2061"/>
                    <a:pt x="312" y="2034"/>
                  </a:cubicBezTo>
                  <a:cubicBezTo>
                    <a:pt x="335" y="2012"/>
                    <a:pt x="2327" y="355"/>
                    <a:pt x="5406" y="355"/>
                  </a:cubicBezTo>
                  <a:cubicBezTo>
                    <a:pt x="6022" y="355"/>
                    <a:pt x="6682" y="421"/>
                    <a:pt x="7378" y="580"/>
                  </a:cubicBezTo>
                  <a:cubicBezTo>
                    <a:pt x="7391" y="583"/>
                    <a:pt x="7403" y="584"/>
                    <a:pt x="7415" y="584"/>
                  </a:cubicBezTo>
                  <a:cubicBezTo>
                    <a:pt x="7498" y="584"/>
                    <a:pt x="7569" y="532"/>
                    <a:pt x="7592" y="446"/>
                  </a:cubicBezTo>
                  <a:cubicBezTo>
                    <a:pt x="7610" y="348"/>
                    <a:pt x="7556" y="259"/>
                    <a:pt x="7458" y="232"/>
                  </a:cubicBezTo>
                  <a:cubicBezTo>
                    <a:pt x="6740" y="69"/>
                    <a:pt x="6059" y="0"/>
                    <a:pt x="542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75"/>
            <p:cNvSpPr/>
            <p:nvPr/>
          </p:nvSpPr>
          <p:spPr>
            <a:xfrm>
              <a:off x="7504446" y="547055"/>
              <a:ext cx="238764" cy="247702"/>
            </a:xfrm>
            <a:custGeom>
              <a:rect b="b" l="l" r="r" t="t"/>
              <a:pathLst>
                <a:path extrusionOk="0" h="4684" w="4515">
                  <a:moveTo>
                    <a:pt x="1775" y="0"/>
                  </a:moveTo>
                  <a:cubicBezTo>
                    <a:pt x="1481" y="0"/>
                    <a:pt x="1240" y="232"/>
                    <a:pt x="1240" y="527"/>
                  </a:cubicBezTo>
                  <a:cubicBezTo>
                    <a:pt x="1240" y="545"/>
                    <a:pt x="1240" y="571"/>
                    <a:pt x="1249" y="589"/>
                  </a:cubicBezTo>
                  <a:cubicBezTo>
                    <a:pt x="1151" y="491"/>
                    <a:pt x="1008" y="420"/>
                    <a:pt x="857" y="420"/>
                  </a:cubicBezTo>
                  <a:cubicBezTo>
                    <a:pt x="571" y="420"/>
                    <a:pt x="330" y="660"/>
                    <a:pt x="330" y="955"/>
                  </a:cubicBezTo>
                  <a:cubicBezTo>
                    <a:pt x="330" y="1115"/>
                    <a:pt x="402" y="1258"/>
                    <a:pt x="518" y="1356"/>
                  </a:cubicBezTo>
                  <a:cubicBezTo>
                    <a:pt x="232" y="1356"/>
                    <a:pt x="0" y="1597"/>
                    <a:pt x="0" y="1883"/>
                  </a:cubicBezTo>
                  <a:cubicBezTo>
                    <a:pt x="0" y="2079"/>
                    <a:pt x="98" y="2248"/>
                    <a:pt x="259" y="2338"/>
                  </a:cubicBezTo>
                  <a:cubicBezTo>
                    <a:pt x="98" y="2436"/>
                    <a:pt x="0" y="2596"/>
                    <a:pt x="0" y="2793"/>
                  </a:cubicBezTo>
                  <a:cubicBezTo>
                    <a:pt x="0" y="3087"/>
                    <a:pt x="232" y="3319"/>
                    <a:pt x="518" y="3328"/>
                  </a:cubicBezTo>
                  <a:cubicBezTo>
                    <a:pt x="402" y="3417"/>
                    <a:pt x="330" y="3569"/>
                    <a:pt x="330" y="3729"/>
                  </a:cubicBezTo>
                  <a:cubicBezTo>
                    <a:pt x="330" y="4024"/>
                    <a:pt x="571" y="4256"/>
                    <a:pt x="857" y="4256"/>
                  </a:cubicBezTo>
                  <a:cubicBezTo>
                    <a:pt x="1008" y="4256"/>
                    <a:pt x="1151" y="4193"/>
                    <a:pt x="1249" y="4086"/>
                  </a:cubicBezTo>
                  <a:lnTo>
                    <a:pt x="1249" y="4086"/>
                  </a:lnTo>
                  <a:cubicBezTo>
                    <a:pt x="1240" y="4113"/>
                    <a:pt x="1240" y="4131"/>
                    <a:pt x="1240" y="4149"/>
                  </a:cubicBezTo>
                  <a:cubicBezTo>
                    <a:pt x="1240" y="4443"/>
                    <a:pt x="1481" y="4684"/>
                    <a:pt x="1775" y="4684"/>
                  </a:cubicBezTo>
                  <a:cubicBezTo>
                    <a:pt x="1990" y="4684"/>
                    <a:pt x="2177" y="4550"/>
                    <a:pt x="2257" y="4363"/>
                  </a:cubicBezTo>
                  <a:cubicBezTo>
                    <a:pt x="2337" y="4550"/>
                    <a:pt x="2525" y="4684"/>
                    <a:pt x="2739" y="4684"/>
                  </a:cubicBezTo>
                  <a:cubicBezTo>
                    <a:pt x="3033" y="4684"/>
                    <a:pt x="3274" y="4443"/>
                    <a:pt x="3274" y="4149"/>
                  </a:cubicBezTo>
                  <a:cubicBezTo>
                    <a:pt x="3274" y="4131"/>
                    <a:pt x="3274" y="4113"/>
                    <a:pt x="3265" y="4086"/>
                  </a:cubicBezTo>
                  <a:lnTo>
                    <a:pt x="3265" y="4086"/>
                  </a:lnTo>
                  <a:cubicBezTo>
                    <a:pt x="3363" y="4193"/>
                    <a:pt x="3497" y="4256"/>
                    <a:pt x="3649" y="4256"/>
                  </a:cubicBezTo>
                  <a:cubicBezTo>
                    <a:pt x="3943" y="4256"/>
                    <a:pt x="4184" y="4024"/>
                    <a:pt x="4184" y="3729"/>
                  </a:cubicBezTo>
                  <a:cubicBezTo>
                    <a:pt x="4184" y="3569"/>
                    <a:pt x="4113" y="3417"/>
                    <a:pt x="3997" y="3328"/>
                  </a:cubicBezTo>
                  <a:cubicBezTo>
                    <a:pt x="4282" y="3319"/>
                    <a:pt x="4514" y="3087"/>
                    <a:pt x="4514" y="2793"/>
                  </a:cubicBezTo>
                  <a:cubicBezTo>
                    <a:pt x="4514" y="2596"/>
                    <a:pt x="4407" y="2436"/>
                    <a:pt x="4256" y="2338"/>
                  </a:cubicBezTo>
                  <a:cubicBezTo>
                    <a:pt x="4407" y="2248"/>
                    <a:pt x="4514" y="2079"/>
                    <a:pt x="4514" y="1883"/>
                  </a:cubicBezTo>
                  <a:cubicBezTo>
                    <a:pt x="4514" y="1597"/>
                    <a:pt x="4282" y="1356"/>
                    <a:pt x="3997" y="1356"/>
                  </a:cubicBezTo>
                  <a:cubicBezTo>
                    <a:pt x="4113" y="1258"/>
                    <a:pt x="4184" y="1115"/>
                    <a:pt x="4184" y="955"/>
                  </a:cubicBezTo>
                  <a:cubicBezTo>
                    <a:pt x="4184" y="660"/>
                    <a:pt x="3943" y="420"/>
                    <a:pt x="3649" y="420"/>
                  </a:cubicBezTo>
                  <a:cubicBezTo>
                    <a:pt x="3497" y="420"/>
                    <a:pt x="3363" y="491"/>
                    <a:pt x="3265" y="589"/>
                  </a:cubicBezTo>
                  <a:cubicBezTo>
                    <a:pt x="3274" y="571"/>
                    <a:pt x="3274" y="545"/>
                    <a:pt x="3274" y="527"/>
                  </a:cubicBezTo>
                  <a:cubicBezTo>
                    <a:pt x="3274" y="232"/>
                    <a:pt x="3033" y="0"/>
                    <a:pt x="2739" y="0"/>
                  </a:cubicBezTo>
                  <a:cubicBezTo>
                    <a:pt x="2525" y="0"/>
                    <a:pt x="2337" y="125"/>
                    <a:pt x="2257" y="313"/>
                  </a:cubicBezTo>
                  <a:cubicBezTo>
                    <a:pt x="2177" y="125"/>
                    <a:pt x="1990" y="0"/>
                    <a:pt x="177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75"/>
            <p:cNvSpPr/>
            <p:nvPr/>
          </p:nvSpPr>
          <p:spPr>
            <a:xfrm>
              <a:off x="7509152" y="677725"/>
              <a:ext cx="1481" cy="1481"/>
            </a:xfrm>
            <a:custGeom>
              <a:rect b="b" l="l" r="r" t="t"/>
              <a:pathLst>
                <a:path extrusionOk="0" h="28" w="28">
                  <a:moveTo>
                    <a:pt x="18" y="0"/>
                  </a:moveTo>
                  <a:cubicBezTo>
                    <a:pt x="9" y="9"/>
                    <a:pt x="9" y="18"/>
                    <a:pt x="0" y="27"/>
                  </a:cubicBezTo>
                  <a:cubicBezTo>
                    <a:pt x="9" y="18"/>
                    <a:pt x="18" y="9"/>
                    <a:pt x="27" y="9"/>
                  </a:cubicBezTo>
                  <a:cubicBezTo>
                    <a:pt x="27" y="9"/>
                    <a:pt x="18" y="0"/>
                    <a:pt x="18" y="0"/>
                  </a:cubicBezTo>
                  <a:close/>
                </a:path>
              </a:pathLst>
            </a:custGeom>
            <a:solidFill>
              <a:srgbClr val="ECDD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75"/>
            <p:cNvSpPr/>
            <p:nvPr/>
          </p:nvSpPr>
          <p:spPr>
            <a:xfrm>
              <a:off x="7574726" y="547055"/>
              <a:ext cx="48176" cy="24114"/>
            </a:xfrm>
            <a:custGeom>
              <a:rect b="b" l="l" r="r" t="t"/>
              <a:pathLst>
                <a:path extrusionOk="0" h="456" w="911">
                  <a:moveTo>
                    <a:pt x="446" y="0"/>
                  </a:moveTo>
                  <a:cubicBezTo>
                    <a:pt x="259" y="0"/>
                    <a:pt x="99" y="90"/>
                    <a:pt x="0" y="232"/>
                  </a:cubicBezTo>
                  <a:cubicBezTo>
                    <a:pt x="90" y="170"/>
                    <a:pt x="188" y="134"/>
                    <a:pt x="304" y="134"/>
                  </a:cubicBezTo>
                  <a:cubicBezTo>
                    <a:pt x="518" y="134"/>
                    <a:pt x="705" y="268"/>
                    <a:pt x="785" y="455"/>
                  </a:cubicBezTo>
                  <a:cubicBezTo>
                    <a:pt x="812" y="393"/>
                    <a:pt x="857" y="330"/>
                    <a:pt x="910" y="286"/>
                  </a:cubicBezTo>
                  <a:cubicBezTo>
                    <a:pt x="821" y="116"/>
                    <a:pt x="643" y="0"/>
                    <a:pt x="4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75"/>
            <p:cNvSpPr/>
            <p:nvPr/>
          </p:nvSpPr>
          <p:spPr>
            <a:xfrm>
              <a:off x="7626603" y="547055"/>
              <a:ext cx="116606" cy="122687"/>
            </a:xfrm>
            <a:custGeom>
              <a:rect b="b" l="l" r="r" t="t"/>
              <a:pathLst>
                <a:path extrusionOk="0" h="2320" w="2205">
                  <a:moveTo>
                    <a:pt x="429" y="0"/>
                  </a:moveTo>
                  <a:cubicBezTo>
                    <a:pt x="251" y="0"/>
                    <a:pt x="90" y="90"/>
                    <a:pt x="1" y="232"/>
                  </a:cubicBezTo>
                  <a:cubicBezTo>
                    <a:pt x="81" y="170"/>
                    <a:pt x="179" y="134"/>
                    <a:pt x="295" y="134"/>
                  </a:cubicBezTo>
                  <a:cubicBezTo>
                    <a:pt x="581" y="134"/>
                    <a:pt x="821" y="375"/>
                    <a:pt x="821" y="669"/>
                  </a:cubicBezTo>
                  <a:cubicBezTo>
                    <a:pt x="821" y="687"/>
                    <a:pt x="821" y="705"/>
                    <a:pt x="821" y="732"/>
                  </a:cubicBezTo>
                  <a:cubicBezTo>
                    <a:pt x="911" y="625"/>
                    <a:pt x="1053" y="562"/>
                    <a:pt x="1205" y="562"/>
                  </a:cubicBezTo>
                  <a:cubicBezTo>
                    <a:pt x="1499" y="562"/>
                    <a:pt x="1731" y="794"/>
                    <a:pt x="1731" y="1089"/>
                  </a:cubicBezTo>
                  <a:cubicBezTo>
                    <a:pt x="1731" y="1249"/>
                    <a:pt x="1660" y="1401"/>
                    <a:pt x="1544" y="1490"/>
                  </a:cubicBezTo>
                  <a:cubicBezTo>
                    <a:pt x="1838" y="1499"/>
                    <a:pt x="2070" y="1731"/>
                    <a:pt x="2070" y="2025"/>
                  </a:cubicBezTo>
                  <a:cubicBezTo>
                    <a:pt x="2070" y="2132"/>
                    <a:pt x="2035" y="2231"/>
                    <a:pt x="1972" y="2320"/>
                  </a:cubicBezTo>
                  <a:cubicBezTo>
                    <a:pt x="2115" y="2222"/>
                    <a:pt x="2204" y="2061"/>
                    <a:pt x="2204" y="1883"/>
                  </a:cubicBezTo>
                  <a:cubicBezTo>
                    <a:pt x="2204" y="1597"/>
                    <a:pt x="1972" y="1356"/>
                    <a:pt x="1687" y="1356"/>
                  </a:cubicBezTo>
                  <a:cubicBezTo>
                    <a:pt x="1803" y="1258"/>
                    <a:pt x="1874" y="1115"/>
                    <a:pt x="1874" y="955"/>
                  </a:cubicBezTo>
                  <a:cubicBezTo>
                    <a:pt x="1874" y="660"/>
                    <a:pt x="1633" y="420"/>
                    <a:pt x="1339" y="420"/>
                  </a:cubicBezTo>
                  <a:cubicBezTo>
                    <a:pt x="1187" y="420"/>
                    <a:pt x="1053" y="491"/>
                    <a:pt x="955" y="589"/>
                  </a:cubicBezTo>
                  <a:cubicBezTo>
                    <a:pt x="964" y="571"/>
                    <a:pt x="964" y="545"/>
                    <a:pt x="964" y="527"/>
                  </a:cubicBezTo>
                  <a:cubicBezTo>
                    <a:pt x="964" y="232"/>
                    <a:pt x="723" y="0"/>
                    <a:pt x="4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75"/>
            <p:cNvSpPr/>
            <p:nvPr/>
          </p:nvSpPr>
          <p:spPr>
            <a:xfrm>
              <a:off x="7708252" y="727276"/>
              <a:ext cx="17504" cy="40138"/>
            </a:xfrm>
            <a:custGeom>
              <a:rect b="b" l="l" r="r" t="t"/>
              <a:pathLst>
                <a:path extrusionOk="0" h="759" w="331">
                  <a:moveTo>
                    <a:pt x="223" y="0"/>
                  </a:moveTo>
                  <a:cubicBezTo>
                    <a:pt x="152" y="36"/>
                    <a:pt x="80" y="54"/>
                    <a:pt x="0" y="54"/>
                  </a:cubicBezTo>
                  <a:cubicBezTo>
                    <a:pt x="116" y="152"/>
                    <a:pt x="187" y="295"/>
                    <a:pt x="187" y="455"/>
                  </a:cubicBezTo>
                  <a:cubicBezTo>
                    <a:pt x="187" y="571"/>
                    <a:pt x="152" y="669"/>
                    <a:pt x="98" y="758"/>
                  </a:cubicBezTo>
                  <a:cubicBezTo>
                    <a:pt x="241" y="660"/>
                    <a:pt x="330" y="500"/>
                    <a:pt x="330" y="321"/>
                  </a:cubicBezTo>
                  <a:cubicBezTo>
                    <a:pt x="330" y="196"/>
                    <a:pt x="286" y="89"/>
                    <a:pt x="22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75"/>
            <p:cNvSpPr/>
            <p:nvPr/>
          </p:nvSpPr>
          <p:spPr>
            <a:xfrm>
              <a:off x="7613858" y="785287"/>
              <a:ext cx="3384" cy="4283"/>
            </a:xfrm>
            <a:custGeom>
              <a:rect b="b" l="l" r="r" t="t"/>
              <a:pathLst>
                <a:path extrusionOk="0" h="81" w="64">
                  <a:moveTo>
                    <a:pt x="45" y="0"/>
                  </a:moveTo>
                  <a:cubicBezTo>
                    <a:pt x="37" y="27"/>
                    <a:pt x="19" y="54"/>
                    <a:pt x="1" y="81"/>
                  </a:cubicBezTo>
                  <a:cubicBezTo>
                    <a:pt x="19" y="72"/>
                    <a:pt x="45" y="45"/>
                    <a:pt x="63" y="27"/>
                  </a:cubicBezTo>
                  <a:cubicBezTo>
                    <a:pt x="63" y="18"/>
                    <a:pt x="54" y="9"/>
                    <a:pt x="45" y="0"/>
                  </a:cubicBezTo>
                  <a:close/>
                </a:path>
              </a:pathLst>
            </a:custGeom>
            <a:solidFill>
              <a:srgbClr val="ECDD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75"/>
            <p:cNvSpPr/>
            <p:nvPr/>
          </p:nvSpPr>
          <p:spPr>
            <a:xfrm>
              <a:off x="7721895" y="671115"/>
              <a:ext cx="21312" cy="46748"/>
            </a:xfrm>
            <a:custGeom>
              <a:rect b="b" l="l" r="r" t="t"/>
              <a:pathLst>
                <a:path extrusionOk="0" h="884" w="403">
                  <a:moveTo>
                    <a:pt x="152" y="1"/>
                  </a:moveTo>
                  <a:cubicBezTo>
                    <a:pt x="108" y="54"/>
                    <a:pt x="63" y="99"/>
                    <a:pt x="1" y="134"/>
                  </a:cubicBezTo>
                  <a:cubicBezTo>
                    <a:pt x="161" y="224"/>
                    <a:pt x="268" y="393"/>
                    <a:pt x="268" y="589"/>
                  </a:cubicBezTo>
                  <a:cubicBezTo>
                    <a:pt x="268" y="696"/>
                    <a:pt x="233" y="803"/>
                    <a:pt x="170" y="884"/>
                  </a:cubicBezTo>
                  <a:cubicBezTo>
                    <a:pt x="313" y="795"/>
                    <a:pt x="402" y="634"/>
                    <a:pt x="402" y="447"/>
                  </a:cubicBezTo>
                  <a:cubicBezTo>
                    <a:pt x="402" y="259"/>
                    <a:pt x="304" y="90"/>
                    <a:pt x="15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75"/>
            <p:cNvSpPr/>
            <p:nvPr/>
          </p:nvSpPr>
          <p:spPr>
            <a:xfrm>
              <a:off x="7554419" y="599883"/>
              <a:ext cx="141143" cy="142042"/>
            </a:xfrm>
            <a:custGeom>
              <a:rect b="b" l="l" r="r" t="t"/>
              <a:pathLst>
                <a:path extrusionOk="0" h="2686" w="2669">
                  <a:moveTo>
                    <a:pt x="1348" y="0"/>
                  </a:moveTo>
                  <a:cubicBezTo>
                    <a:pt x="607" y="0"/>
                    <a:pt x="1" y="598"/>
                    <a:pt x="1" y="1339"/>
                  </a:cubicBezTo>
                  <a:cubicBezTo>
                    <a:pt x="1" y="2079"/>
                    <a:pt x="607" y="2686"/>
                    <a:pt x="1348" y="2686"/>
                  </a:cubicBezTo>
                  <a:cubicBezTo>
                    <a:pt x="1776" y="2686"/>
                    <a:pt x="2151" y="2516"/>
                    <a:pt x="2383" y="2231"/>
                  </a:cubicBezTo>
                  <a:cubicBezTo>
                    <a:pt x="2597" y="1963"/>
                    <a:pt x="2668" y="1615"/>
                    <a:pt x="2579" y="1214"/>
                  </a:cubicBezTo>
                  <a:cubicBezTo>
                    <a:pt x="2472" y="705"/>
                    <a:pt x="2053" y="447"/>
                    <a:pt x="1687" y="420"/>
                  </a:cubicBezTo>
                  <a:cubicBezTo>
                    <a:pt x="1664" y="418"/>
                    <a:pt x="1642" y="418"/>
                    <a:pt x="1619" y="418"/>
                  </a:cubicBezTo>
                  <a:cubicBezTo>
                    <a:pt x="1231" y="418"/>
                    <a:pt x="912" y="637"/>
                    <a:pt x="777" y="1000"/>
                  </a:cubicBezTo>
                  <a:cubicBezTo>
                    <a:pt x="670" y="1285"/>
                    <a:pt x="714" y="1562"/>
                    <a:pt x="902" y="1758"/>
                  </a:cubicBezTo>
                  <a:cubicBezTo>
                    <a:pt x="1034" y="1890"/>
                    <a:pt x="1211" y="1964"/>
                    <a:pt x="1377" y="1964"/>
                  </a:cubicBezTo>
                  <a:cubicBezTo>
                    <a:pt x="1435" y="1964"/>
                    <a:pt x="1491" y="1955"/>
                    <a:pt x="1544" y="1936"/>
                  </a:cubicBezTo>
                  <a:cubicBezTo>
                    <a:pt x="1723" y="1874"/>
                    <a:pt x="1839" y="1722"/>
                    <a:pt x="1865" y="1499"/>
                  </a:cubicBezTo>
                  <a:cubicBezTo>
                    <a:pt x="1865" y="1446"/>
                    <a:pt x="1830" y="1401"/>
                    <a:pt x="1785" y="1401"/>
                  </a:cubicBezTo>
                  <a:cubicBezTo>
                    <a:pt x="1779" y="1400"/>
                    <a:pt x="1774" y="1400"/>
                    <a:pt x="1769" y="1400"/>
                  </a:cubicBezTo>
                  <a:cubicBezTo>
                    <a:pt x="1724" y="1400"/>
                    <a:pt x="1695" y="1433"/>
                    <a:pt x="1687" y="1472"/>
                  </a:cubicBezTo>
                  <a:cubicBezTo>
                    <a:pt x="1669" y="1633"/>
                    <a:pt x="1598" y="1731"/>
                    <a:pt x="1491" y="1767"/>
                  </a:cubicBezTo>
                  <a:cubicBezTo>
                    <a:pt x="1454" y="1781"/>
                    <a:pt x="1413" y="1787"/>
                    <a:pt x="1371" y="1787"/>
                  </a:cubicBezTo>
                  <a:cubicBezTo>
                    <a:pt x="1251" y="1787"/>
                    <a:pt x="1119" y="1732"/>
                    <a:pt x="1027" y="1633"/>
                  </a:cubicBezTo>
                  <a:cubicBezTo>
                    <a:pt x="946" y="1553"/>
                    <a:pt x="830" y="1365"/>
                    <a:pt x="938" y="1062"/>
                  </a:cubicBezTo>
                  <a:cubicBezTo>
                    <a:pt x="1070" y="713"/>
                    <a:pt x="1366" y="596"/>
                    <a:pt x="1615" y="596"/>
                  </a:cubicBezTo>
                  <a:cubicBezTo>
                    <a:pt x="1633" y="596"/>
                    <a:pt x="1651" y="597"/>
                    <a:pt x="1669" y="598"/>
                  </a:cubicBezTo>
                  <a:cubicBezTo>
                    <a:pt x="1972" y="625"/>
                    <a:pt x="2320" y="830"/>
                    <a:pt x="2409" y="1249"/>
                  </a:cubicBezTo>
                  <a:cubicBezTo>
                    <a:pt x="2490" y="1597"/>
                    <a:pt x="2427" y="1901"/>
                    <a:pt x="2249" y="2124"/>
                  </a:cubicBezTo>
                  <a:cubicBezTo>
                    <a:pt x="2053" y="2365"/>
                    <a:pt x="1714" y="2507"/>
                    <a:pt x="1348" y="2507"/>
                  </a:cubicBezTo>
                  <a:cubicBezTo>
                    <a:pt x="706" y="2507"/>
                    <a:pt x="179" y="1981"/>
                    <a:pt x="179" y="1339"/>
                  </a:cubicBezTo>
                  <a:cubicBezTo>
                    <a:pt x="179" y="696"/>
                    <a:pt x="706" y="170"/>
                    <a:pt x="1348" y="170"/>
                  </a:cubicBezTo>
                  <a:cubicBezTo>
                    <a:pt x="1392" y="170"/>
                    <a:pt x="1437" y="134"/>
                    <a:pt x="1437" y="90"/>
                  </a:cubicBezTo>
                  <a:cubicBezTo>
                    <a:pt x="1437" y="36"/>
                    <a:pt x="1392" y="0"/>
                    <a:pt x="13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75"/>
            <p:cNvSpPr/>
            <p:nvPr/>
          </p:nvSpPr>
          <p:spPr>
            <a:xfrm>
              <a:off x="7641674" y="492058"/>
              <a:ext cx="465895" cy="357697"/>
            </a:xfrm>
            <a:custGeom>
              <a:rect b="b" l="l" r="r" t="t"/>
              <a:pathLst>
                <a:path extrusionOk="0" h="6764" w="8810">
                  <a:moveTo>
                    <a:pt x="5879" y="0"/>
                  </a:moveTo>
                  <a:cubicBezTo>
                    <a:pt x="3340" y="0"/>
                    <a:pt x="0" y="5009"/>
                    <a:pt x="3757" y="6518"/>
                  </a:cubicBezTo>
                  <a:cubicBezTo>
                    <a:pt x="4179" y="6687"/>
                    <a:pt x="4570" y="6763"/>
                    <a:pt x="4931" y="6763"/>
                  </a:cubicBezTo>
                  <a:cubicBezTo>
                    <a:pt x="8050" y="6763"/>
                    <a:pt x="8810" y="1033"/>
                    <a:pt x="6522" y="121"/>
                  </a:cubicBezTo>
                  <a:cubicBezTo>
                    <a:pt x="6318" y="39"/>
                    <a:pt x="6101" y="0"/>
                    <a:pt x="587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75"/>
            <p:cNvSpPr/>
            <p:nvPr/>
          </p:nvSpPr>
          <p:spPr>
            <a:xfrm>
              <a:off x="7766263" y="492005"/>
              <a:ext cx="309045" cy="262667"/>
            </a:xfrm>
            <a:custGeom>
              <a:rect b="b" l="l" r="r" t="t"/>
              <a:pathLst>
                <a:path extrusionOk="0" h="4967" w="5844">
                  <a:moveTo>
                    <a:pt x="3521" y="1"/>
                  </a:moveTo>
                  <a:cubicBezTo>
                    <a:pt x="2185" y="1"/>
                    <a:pt x="627" y="1387"/>
                    <a:pt x="0" y="2924"/>
                  </a:cubicBezTo>
                  <a:cubicBezTo>
                    <a:pt x="676" y="1474"/>
                    <a:pt x="2152" y="205"/>
                    <a:pt x="3430" y="205"/>
                  </a:cubicBezTo>
                  <a:cubicBezTo>
                    <a:pt x="3653" y="205"/>
                    <a:pt x="3871" y="244"/>
                    <a:pt x="4077" y="328"/>
                  </a:cubicBezTo>
                  <a:cubicBezTo>
                    <a:pt x="5469" y="881"/>
                    <a:pt x="5737" y="3227"/>
                    <a:pt x="5023" y="4967"/>
                  </a:cubicBezTo>
                  <a:cubicBezTo>
                    <a:pt x="5844" y="3209"/>
                    <a:pt x="5621" y="702"/>
                    <a:pt x="4166" y="122"/>
                  </a:cubicBezTo>
                  <a:cubicBezTo>
                    <a:pt x="3961" y="40"/>
                    <a:pt x="3744" y="1"/>
                    <a:pt x="352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75"/>
            <p:cNvSpPr/>
            <p:nvPr/>
          </p:nvSpPr>
          <p:spPr>
            <a:xfrm>
              <a:off x="7777104" y="615378"/>
              <a:ext cx="216607" cy="211424"/>
            </a:xfrm>
            <a:custGeom>
              <a:rect b="b" l="l" r="r" t="t"/>
              <a:pathLst>
                <a:path extrusionOk="0" h="3998" w="4096">
                  <a:moveTo>
                    <a:pt x="2444" y="1"/>
                  </a:moveTo>
                  <a:cubicBezTo>
                    <a:pt x="1685" y="1"/>
                    <a:pt x="870" y="639"/>
                    <a:pt x="473" y="1617"/>
                  </a:cubicBezTo>
                  <a:cubicBezTo>
                    <a:pt x="1" y="2812"/>
                    <a:pt x="545" y="3472"/>
                    <a:pt x="1419" y="3820"/>
                  </a:cubicBezTo>
                  <a:cubicBezTo>
                    <a:pt x="1696" y="3931"/>
                    <a:pt x="1971" y="3998"/>
                    <a:pt x="2234" y="3998"/>
                  </a:cubicBezTo>
                  <a:cubicBezTo>
                    <a:pt x="2793" y="3998"/>
                    <a:pt x="3292" y="3697"/>
                    <a:pt x="3614" y="2883"/>
                  </a:cubicBezTo>
                  <a:cubicBezTo>
                    <a:pt x="4095" y="1688"/>
                    <a:pt x="3783" y="439"/>
                    <a:pt x="2918" y="91"/>
                  </a:cubicBezTo>
                  <a:cubicBezTo>
                    <a:pt x="2765" y="30"/>
                    <a:pt x="2606" y="1"/>
                    <a:pt x="244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75"/>
            <p:cNvSpPr/>
            <p:nvPr/>
          </p:nvSpPr>
          <p:spPr>
            <a:xfrm>
              <a:off x="7872661" y="611941"/>
              <a:ext cx="484139" cy="340034"/>
            </a:xfrm>
            <a:custGeom>
              <a:rect b="b" l="l" r="r" t="t"/>
              <a:pathLst>
                <a:path extrusionOk="0" h="6430" w="9155">
                  <a:moveTo>
                    <a:pt x="6143" y="1"/>
                  </a:moveTo>
                  <a:cubicBezTo>
                    <a:pt x="3639" y="1"/>
                    <a:pt x="1" y="3524"/>
                    <a:pt x="2957" y="5785"/>
                  </a:cubicBezTo>
                  <a:cubicBezTo>
                    <a:pt x="3546" y="6237"/>
                    <a:pt x="4123" y="6429"/>
                    <a:pt x="4665" y="6429"/>
                  </a:cubicBezTo>
                  <a:cubicBezTo>
                    <a:pt x="7334" y="6429"/>
                    <a:pt x="9154" y="1757"/>
                    <a:pt x="7338" y="370"/>
                  </a:cubicBezTo>
                  <a:cubicBezTo>
                    <a:pt x="7006" y="115"/>
                    <a:pt x="6593" y="1"/>
                    <a:pt x="61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75"/>
            <p:cNvSpPr/>
            <p:nvPr/>
          </p:nvSpPr>
          <p:spPr>
            <a:xfrm>
              <a:off x="8008250" y="611993"/>
              <a:ext cx="318035" cy="278532"/>
            </a:xfrm>
            <a:custGeom>
              <a:rect b="b" l="l" r="r" t="t"/>
              <a:pathLst>
                <a:path extrusionOk="0" h="5267" w="6014">
                  <a:moveTo>
                    <a:pt x="3579" y="1"/>
                  </a:moveTo>
                  <a:cubicBezTo>
                    <a:pt x="2358" y="1"/>
                    <a:pt x="868" y="836"/>
                    <a:pt x="1" y="1957"/>
                  </a:cubicBezTo>
                  <a:cubicBezTo>
                    <a:pt x="881" y="923"/>
                    <a:pt x="2280" y="171"/>
                    <a:pt x="3436" y="171"/>
                  </a:cubicBezTo>
                  <a:cubicBezTo>
                    <a:pt x="3886" y="171"/>
                    <a:pt x="4299" y="284"/>
                    <a:pt x="4631" y="539"/>
                  </a:cubicBezTo>
                  <a:cubicBezTo>
                    <a:pt x="5826" y="1449"/>
                    <a:pt x="5452" y="3777"/>
                    <a:pt x="4301" y="5267"/>
                  </a:cubicBezTo>
                  <a:cubicBezTo>
                    <a:pt x="5559" y="3786"/>
                    <a:pt x="6014" y="1315"/>
                    <a:pt x="4774" y="369"/>
                  </a:cubicBezTo>
                  <a:cubicBezTo>
                    <a:pt x="4442" y="114"/>
                    <a:pt x="4029" y="1"/>
                    <a:pt x="35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75"/>
            <p:cNvSpPr/>
            <p:nvPr/>
          </p:nvSpPr>
          <p:spPr>
            <a:xfrm>
              <a:off x="7872397" y="611941"/>
              <a:ext cx="378903" cy="327184"/>
            </a:xfrm>
            <a:custGeom>
              <a:rect b="b" l="l" r="r" t="t"/>
              <a:pathLst>
                <a:path extrusionOk="0" h="6187" w="7165">
                  <a:moveTo>
                    <a:pt x="6153" y="0"/>
                  </a:moveTo>
                  <a:cubicBezTo>
                    <a:pt x="3644" y="0"/>
                    <a:pt x="0" y="3523"/>
                    <a:pt x="2962" y="5785"/>
                  </a:cubicBezTo>
                  <a:cubicBezTo>
                    <a:pt x="3185" y="5955"/>
                    <a:pt x="3400" y="6089"/>
                    <a:pt x="3614" y="6187"/>
                  </a:cubicBezTo>
                  <a:cubicBezTo>
                    <a:pt x="3462" y="6097"/>
                    <a:pt x="3292" y="5999"/>
                    <a:pt x="3132" y="5874"/>
                  </a:cubicBezTo>
                  <a:cubicBezTo>
                    <a:pt x="170" y="3605"/>
                    <a:pt x="3811" y="84"/>
                    <a:pt x="6321" y="84"/>
                  </a:cubicBezTo>
                  <a:cubicBezTo>
                    <a:pt x="6623" y="84"/>
                    <a:pt x="6908" y="135"/>
                    <a:pt x="7164" y="245"/>
                  </a:cubicBezTo>
                  <a:cubicBezTo>
                    <a:pt x="6868" y="77"/>
                    <a:pt x="6523" y="0"/>
                    <a:pt x="6153" y="0"/>
                  </a:cubicBezTo>
                  <a:close/>
                </a:path>
              </a:pathLst>
            </a:custGeom>
            <a:solidFill>
              <a:srgbClr val="EED6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75"/>
            <p:cNvSpPr/>
            <p:nvPr/>
          </p:nvSpPr>
          <p:spPr>
            <a:xfrm>
              <a:off x="7987520" y="719608"/>
              <a:ext cx="226496" cy="206559"/>
            </a:xfrm>
            <a:custGeom>
              <a:rect b="b" l="l" r="r" t="t"/>
              <a:pathLst>
                <a:path extrusionOk="0" h="3906" w="4283">
                  <a:moveTo>
                    <a:pt x="2709" y="1"/>
                  </a:moveTo>
                  <a:cubicBezTo>
                    <a:pt x="2055" y="1"/>
                    <a:pt x="1310" y="393"/>
                    <a:pt x="776" y="1091"/>
                  </a:cubicBezTo>
                  <a:cubicBezTo>
                    <a:pt x="0" y="2117"/>
                    <a:pt x="348" y="2893"/>
                    <a:pt x="1098" y="3464"/>
                  </a:cubicBezTo>
                  <a:cubicBezTo>
                    <a:pt x="1447" y="3733"/>
                    <a:pt x="1820" y="3905"/>
                    <a:pt x="2199" y="3905"/>
                  </a:cubicBezTo>
                  <a:cubicBezTo>
                    <a:pt x="2623" y="3905"/>
                    <a:pt x="3056" y="3689"/>
                    <a:pt x="3471" y="3152"/>
                  </a:cubicBezTo>
                  <a:cubicBezTo>
                    <a:pt x="4247" y="2126"/>
                    <a:pt x="4282" y="832"/>
                    <a:pt x="3542" y="270"/>
                  </a:cubicBezTo>
                  <a:cubicBezTo>
                    <a:pt x="3305" y="87"/>
                    <a:pt x="3017" y="1"/>
                    <a:pt x="27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75"/>
            <p:cNvSpPr/>
            <p:nvPr/>
          </p:nvSpPr>
          <p:spPr>
            <a:xfrm>
              <a:off x="7406774" y="746578"/>
              <a:ext cx="239240" cy="247755"/>
            </a:xfrm>
            <a:custGeom>
              <a:rect b="b" l="l" r="r" t="t"/>
              <a:pathLst>
                <a:path extrusionOk="0" h="4685" w="4524">
                  <a:moveTo>
                    <a:pt x="1776" y="1"/>
                  </a:moveTo>
                  <a:cubicBezTo>
                    <a:pt x="1490" y="1"/>
                    <a:pt x="1249" y="242"/>
                    <a:pt x="1249" y="527"/>
                  </a:cubicBezTo>
                  <a:cubicBezTo>
                    <a:pt x="1249" y="554"/>
                    <a:pt x="1249" y="572"/>
                    <a:pt x="1249" y="590"/>
                  </a:cubicBezTo>
                  <a:cubicBezTo>
                    <a:pt x="1160" y="492"/>
                    <a:pt x="1018" y="429"/>
                    <a:pt x="866" y="429"/>
                  </a:cubicBezTo>
                  <a:cubicBezTo>
                    <a:pt x="571" y="429"/>
                    <a:pt x="340" y="661"/>
                    <a:pt x="340" y="955"/>
                  </a:cubicBezTo>
                  <a:cubicBezTo>
                    <a:pt x="340" y="1116"/>
                    <a:pt x="411" y="1259"/>
                    <a:pt x="527" y="1357"/>
                  </a:cubicBezTo>
                  <a:cubicBezTo>
                    <a:pt x="232" y="1366"/>
                    <a:pt x="1" y="1598"/>
                    <a:pt x="1" y="1883"/>
                  </a:cubicBezTo>
                  <a:cubicBezTo>
                    <a:pt x="1" y="2080"/>
                    <a:pt x="108" y="2249"/>
                    <a:pt x="268" y="2338"/>
                  </a:cubicBezTo>
                  <a:cubicBezTo>
                    <a:pt x="108" y="2436"/>
                    <a:pt x="1" y="2606"/>
                    <a:pt x="1" y="2802"/>
                  </a:cubicBezTo>
                  <a:cubicBezTo>
                    <a:pt x="1" y="3088"/>
                    <a:pt x="232" y="3320"/>
                    <a:pt x="527" y="3328"/>
                  </a:cubicBezTo>
                  <a:cubicBezTo>
                    <a:pt x="411" y="3427"/>
                    <a:pt x="340" y="3569"/>
                    <a:pt x="340" y="3730"/>
                  </a:cubicBezTo>
                  <a:cubicBezTo>
                    <a:pt x="340" y="4024"/>
                    <a:pt x="571" y="4256"/>
                    <a:pt x="866" y="4256"/>
                  </a:cubicBezTo>
                  <a:cubicBezTo>
                    <a:pt x="1018" y="4256"/>
                    <a:pt x="1160" y="4194"/>
                    <a:pt x="1249" y="4096"/>
                  </a:cubicBezTo>
                  <a:cubicBezTo>
                    <a:pt x="1249" y="4114"/>
                    <a:pt x="1249" y="4131"/>
                    <a:pt x="1249" y="4149"/>
                  </a:cubicBezTo>
                  <a:cubicBezTo>
                    <a:pt x="1249" y="4444"/>
                    <a:pt x="1490" y="4684"/>
                    <a:pt x="1776" y="4684"/>
                  </a:cubicBezTo>
                  <a:cubicBezTo>
                    <a:pt x="1999" y="4684"/>
                    <a:pt x="2186" y="4551"/>
                    <a:pt x="2266" y="4363"/>
                  </a:cubicBezTo>
                  <a:cubicBezTo>
                    <a:pt x="2347" y="4551"/>
                    <a:pt x="2534" y="4684"/>
                    <a:pt x="2748" y="4684"/>
                  </a:cubicBezTo>
                  <a:cubicBezTo>
                    <a:pt x="3043" y="4684"/>
                    <a:pt x="3283" y="4444"/>
                    <a:pt x="3283" y="4149"/>
                  </a:cubicBezTo>
                  <a:cubicBezTo>
                    <a:pt x="3283" y="4131"/>
                    <a:pt x="3275" y="4114"/>
                    <a:pt x="3275" y="4096"/>
                  </a:cubicBezTo>
                  <a:lnTo>
                    <a:pt x="3275" y="4096"/>
                  </a:lnTo>
                  <a:cubicBezTo>
                    <a:pt x="3373" y="4194"/>
                    <a:pt x="3506" y="4256"/>
                    <a:pt x="3658" y="4256"/>
                  </a:cubicBezTo>
                  <a:cubicBezTo>
                    <a:pt x="3953" y="4256"/>
                    <a:pt x="4193" y="4024"/>
                    <a:pt x="4193" y="3730"/>
                  </a:cubicBezTo>
                  <a:cubicBezTo>
                    <a:pt x="4193" y="3569"/>
                    <a:pt x="4122" y="3427"/>
                    <a:pt x="4006" y="3328"/>
                  </a:cubicBezTo>
                  <a:cubicBezTo>
                    <a:pt x="4292" y="3320"/>
                    <a:pt x="4523" y="3088"/>
                    <a:pt x="4523" y="2802"/>
                  </a:cubicBezTo>
                  <a:cubicBezTo>
                    <a:pt x="4523" y="2606"/>
                    <a:pt x="4416" y="2436"/>
                    <a:pt x="4265" y="2338"/>
                  </a:cubicBezTo>
                  <a:cubicBezTo>
                    <a:pt x="4416" y="2249"/>
                    <a:pt x="4523" y="2080"/>
                    <a:pt x="4523" y="1883"/>
                  </a:cubicBezTo>
                  <a:cubicBezTo>
                    <a:pt x="4523" y="1598"/>
                    <a:pt x="4292" y="1366"/>
                    <a:pt x="4006" y="1357"/>
                  </a:cubicBezTo>
                  <a:cubicBezTo>
                    <a:pt x="4122" y="1259"/>
                    <a:pt x="4193" y="1116"/>
                    <a:pt x="4193" y="955"/>
                  </a:cubicBezTo>
                  <a:cubicBezTo>
                    <a:pt x="4193" y="661"/>
                    <a:pt x="3953" y="429"/>
                    <a:pt x="3658" y="429"/>
                  </a:cubicBezTo>
                  <a:cubicBezTo>
                    <a:pt x="3506" y="429"/>
                    <a:pt x="3373" y="492"/>
                    <a:pt x="3275" y="590"/>
                  </a:cubicBezTo>
                  <a:cubicBezTo>
                    <a:pt x="3275" y="572"/>
                    <a:pt x="3283" y="554"/>
                    <a:pt x="3283" y="527"/>
                  </a:cubicBezTo>
                  <a:cubicBezTo>
                    <a:pt x="3283" y="242"/>
                    <a:pt x="3043" y="1"/>
                    <a:pt x="2748" y="1"/>
                  </a:cubicBezTo>
                  <a:cubicBezTo>
                    <a:pt x="2534" y="1"/>
                    <a:pt x="2347" y="135"/>
                    <a:pt x="2266" y="322"/>
                  </a:cubicBezTo>
                  <a:cubicBezTo>
                    <a:pt x="2186" y="135"/>
                    <a:pt x="1999" y="1"/>
                    <a:pt x="17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75"/>
            <p:cNvSpPr/>
            <p:nvPr/>
          </p:nvSpPr>
          <p:spPr>
            <a:xfrm>
              <a:off x="7411956" y="877301"/>
              <a:ext cx="1481" cy="1428"/>
            </a:xfrm>
            <a:custGeom>
              <a:rect b="b" l="l" r="r" t="t"/>
              <a:pathLst>
                <a:path extrusionOk="0" h="27" w="28">
                  <a:moveTo>
                    <a:pt x="18" y="0"/>
                  </a:moveTo>
                  <a:cubicBezTo>
                    <a:pt x="10" y="9"/>
                    <a:pt x="10" y="18"/>
                    <a:pt x="1" y="27"/>
                  </a:cubicBezTo>
                  <a:cubicBezTo>
                    <a:pt x="10" y="27"/>
                    <a:pt x="18" y="18"/>
                    <a:pt x="27" y="9"/>
                  </a:cubicBezTo>
                  <a:cubicBezTo>
                    <a:pt x="27" y="9"/>
                    <a:pt x="18" y="0"/>
                    <a:pt x="18" y="0"/>
                  </a:cubicBezTo>
                  <a:close/>
                </a:path>
              </a:pathLst>
            </a:custGeom>
            <a:solidFill>
              <a:srgbClr val="ECDD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75"/>
            <p:cNvSpPr/>
            <p:nvPr/>
          </p:nvSpPr>
          <p:spPr>
            <a:xfrm>
              <a:off x="7477529" y="746578"/>
              <a:ext cx="48176" cy="24114"/>
            </a:xfrm>
            <a:custGeom>
              <a:rect b="b" l="l" r="r" t="t"/>
              <a:pathLst>
                <a:path extrusionOk="0" h="456" w="911">
                  <a:moveTo>
                    <a:pt x="438" y="1"/>
                  </a:moveTo>
                  <a:cubicBezTo>
                    <a:pt x="259" y="1"/>
                    <a:pt x="99" y="90"/>
                    <a:pt x="1" y="233"/>
                  </a:cubicBezTo>
                  <a:cubicBezTo>
                    <a:pt x="90" y="170"/>
                    <a:pt x="188" y="144"/>
                    <a:pt x="304" y="144"/>
                  </a:cubicBezTo>
                  <a:cubicBezTo>
                    <a:pt x="518" y="144"/>
                    <a:pt x="705" y="269"/>
                    <a:pt x="786" y="456"/>
                  </a:cubicBezTo>
                  <a:cubicBezTo>
                    <a:pt x="812" y="393"/>
                    <a:pt x="857" y="331"/>
                    <a:pt x="911" y="286"/>
                  </a:cubicBezTo>
                  <a:cubicBezTo>
                    <a:pt x="821" y="117"/>
                    <a:pt x="643" y="1"/>
                    <a:pt x="43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75"/>
            <p:cNvSpPr/>
            <p:nvPr/>
          </p:nvSpPr>
          <p:spPr>
            <a:xfrm>
              <a:off x="7528983" y="746578"/>
              <a:ext cx="117029" cy="122740"/>
            </a:xfrm>
            <a:custGeom>
              <a:rect b="b" l="l" r="r" t="t"/>
              <a:pathLst>
                <a:path extrusionOk="0" h="2321" w="2213">
                  <a:moveTo>
                    <a:pt x="437" y="1"/>
                  </a:moveTo>
                  <a:cubicBezTo>
                    <a:pt x="259" y="1"/>
                    <a:pt x="98" y="90"/>
                    <a:pt x="0" y="233"/>
                  </a:cubicBezTo>
                  <a:cubicBezTo>
                    <a:pt x="89" y="170"/>
                    <a:pt x="187" y="144"/>
                    <a:pt x="303" y="144"/>
                  </a:cubicBezTo>
                  <a:cubicBezTo>
                    <a:pt x="589" y="144"/>
                    <a:pt x="830" y="376"/>
                    <a:pt x="830" y="670"/>
                  </a:cubicBezTo>
                  <a:cubicBezTo>
                    <a:pt x="830" y="688"/>
                    <a:pt x="830" y="715"/>
                    <a:pt x="821" y="732"/>
                  </a:cubicBezTo>
                  <a:cubicBezTo>
                    <a:pt x="919" y="625"/>
                    <a:pt x="1062" y="563"/>
                    <a:pt x="1213" y="563"/>
                  </a:cubicBezTo>
                  <a:cubicBezTo>
                    <a:pt x="1499" y="563"/>
                    <a:pt x="1740" y="804"/>
                    <a:pt x="1740" y="1089"/>
                  </a:cubicBezTo>
                  <a:cubicBezTo>
                    <a:pt x="1740" y="1259"/>
                    <a:pt x="1668" y="1402"/>
                    <a:pt x="1552" y="1500"/>
                  </a:cubicBezTo>
                  <a:cubicBezTo>
                    <a:pt x="1838" y="1500"/>
                    <a:pt x="2070" y="1741"/>
                    <a:pt x="2070" y="2026"/>
                  </a:cubicBezTo>
                  <a:cubicBezTo>
                    <a:pt x="2070" y="2133"/>
                    <a:pt x="2034" y="2240"/>
                    <a:pt x="1981" y="2320"/>
                  </a:cubicBezTo>
                  <a:cubicBezTo>
                    <a:pt x="2123" y="2231"/>
                    <a:pt x="2212" y="2071"/>
                    <a:pt x="2212" y="1883"/>
                  </a:cubicBezTo>
                  <a:cubicBezTo>
                    <a:pt x="2212" y="1598"/>
                    <a:pt x="1981" y="1366"/>
                    <a:pt x="1695" y="1357"/>
                  </a:cubicBezTo>
                  <a:cubicBezTo>
                    <a:pt x="1811" y="1259"/>
                    <a:pt x="1882" y="1116"/>
                    <a:pt x="1882" y="955"/>
                  </a:cubicBezTo>
                  <a:cubicBezTo>
                    <a:pt x="1882" y="661"/>
                    <a:pt x="1642" y="429"/>
                    <a:pt x="1347" y="429"/>
                  </a:cubicBezTo>
                  <a:cubicBezTo>
                    <a:pt x="1195" y="429"/>
                    <a:pt x="1062" y="492"/>
                    <a:pt x="964" y="590"/>
                  </a:cubicBezTo>
                  <a:cubicBezTo>
                    <a:pt x="964" y="572"/>
                    <a:pt x="972" y="554"/>
                    <a:pt x="972" y="527"/>
                  </a:cubicBezTo>
                  <a:cubicBezTo>
                    <a:pt x="972" y="242"/>
                    <a:pt x="732" y="1"/>
                    <a:pt x="4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75"/>
            <p:cNvSpPr/>
            <p:nvPr/>
          </p:nvSpPr>
          <p:spPr>
            <a:xfrm>
              <a:off x="7611055" y="927275"/>
              <a:ext cx="17504" cy="39715"/>
            </a:xfrm>
            <a:custGeom>
              <a:rect b="b" l="l" r="r" t="t"/>
              <a:pathLst>
                <a:path extrusionOk="0" h="751" w="331">
                  <a:moveTo>
                    <a:pt x="223" y="1"/>
                  </a:moveTo>
                  <a:cubicBezTo>
                    <a:pt x="152" y="27"/>
                    <a:pt x="81" y="45"/>
                    <a:pt x="0" y="45"/>
                  </a:cubicBezTo>
                  <a:cubicBezTo>
                    <a:pt x="116" y="143"/>
                    <a:pt x="188" y="295"/>
                    <a:pt x="188" y="456"/>
                  </a:cubicBezTo>
                  <a:cubicBezTo>
                    <a:pt x="188" y="563"/>
                    <a:pt x="152" y="661"/>
                    <a:pt x="98" y="750"/>
                  </a:cubicBezTo>
                  <a:cubicBezTo>
                    <a:pt x="232" y="652"/>
                    <a:pt x="330" y="491"/>
                    <a:pt x="330" y="313"/>
                  </a:cubicBezTo>
                  <a:cubicBezTo>
                    <a:pt x="330" y="197"/>
                    <a:pt x="286" y="81"/>
                    <a:pt x="2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75"/>
            <p:cNvSpPr/>
            <p:nvPr/>
          </p:nvSpPr>
          <p:spPr>
            <a:xfrm>
              <a:off x="7516239" y="984863"/>
              <a:ext cx="3808" cy="4759"/>
            </a:xfrm>
            <a:custGeom>
              <a:rect b="b" l="l" r="r" t="t"/>
              <a:pathLst>
                <a:path extrusionOk="0" h="90" w="72">
                  <a:moveTo>
                    <a:pt x="54" y="0"/>
                  </a:moveTo>
                  <a:cubicBezTo>
                    <a:pt x="45" y="27"/>
                    <a:pt x="27" y="62"/>
                    <a:pt x="0" y="89"/>
                  </a:cubicBezTo>
                  <a:cubicBezTo>
                    <a:pt x="27" y="71"/>
                    <a:pt x="54" y="54"/>
                    <a:pt x="72" y="27"/>
                  </a:cubicBezTo>
                  <a:cubicBezTo>
                    <a:pt x="63" y="18"/>
                    <a:pt x="63" y="9"/>
                    <a:pt x="54" y="0"/>
                  </a:cubicBezTo>
                  <a:close/>
                </a:path>
              </a:pathLst>
            </a:custGeom>
            <a:solidFill>
              <a:srgbClr val="ECDD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75"/>
            <p:cNvSpPr/>
            <p:nvPr/>
          </p:nvSpPr>
          <p:spPr>
            <a:xfrm>
              <a:off x="7624752" y="870691"/>
              <a:ext cx="21259" cy="47224"/>
            </a:xfrm>
            <a:custGeom>
              <a:rect b="b" l="l" r="r" t="t"/>
              <a:pathLst>
                <a:path extrusionOk="0" h="893" w="402">
                  <a:moveTo>
                    <a:pt x="152" y="0"/>
                  </a:moveTo>
                  <a:cubicBezTo>
                    <a:pt x="107" y="54"/>
                    <a:pt x="62" y="98"/>
                    <a:pt x="0" y="134"/>
                  </a:cubicBezTo>
                  <a:cubicBezTo>
                    <a:pt x="161" y="223"/>
                    <a:pt x="259" y="393"/>
                    <a:pt x="259" y="589"/>
                  </a:cubicBezTo>
                  <a:cubicBezTo>
                    <a:pt x="259" y="705"/>
                    <a:pt x="232" y="803"/>
                    <a:pt x="170" y="892"/>
                  </a:cubicBezTo>
                  <a:cubicBezTo>
                    <a:pt x="312" y="794"/>
                    <a:pt x="401" y="634"/>
                    <a:pt x="401" y="455"/>
                  </a:cubicBezTo>
                  <a:cubicBezTo>
                    <a:pt x="401" y="259"/>
                    <a:pt x="303" y="98"/>
                    <a:pt x="15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75"/>
            <p:cNvSpPr/>
            <p:nvPr/>
          </p:nvSpPr>
          <p:spPr>
            <a:xfrm>
              <a:off x="7457276" y="799459"/>
              <a:ext cx="141091" cy="142042"/>
            </a:xfrm>
            <a:custGeom>
              <a:rect b="b" l="l" r="r" t="t"/>
              <a:pathLst>
                <a:path extrusionOk="0" h="2686" w="2668">
                  <a:moveTo>
                    <a:pt x="1347" y="0"/>
                  </a:moveTo>
                  <a:cubicBezTo>
                    <a:pt x="607" y="0"/>
                    <a:pt x="0" y="598"/>
                    <a:pt x="0" y="1338"/>
                  </a:cubicBezTo>
                  <a:cubicBezTo>
                    <a:pt x="0" y="2079"/>
                    <a:pt x="607" y="2685"/>
                    <a:pt x="1347" y="2685"/>
                  </a:cubicBezTo>
                  <a:cubicBezTo>
                    <a:pt x="1775" y="2685"/>
                    <a:pt x="2150" y="2525"/>
                    <a:pt x="2382" y="2230"/>
                  </a:cubicBezTo>
                  <a:cubicBezTo>
                    <a:pt x="2596" y="1963"/>
                    <a:pt x="2667" y="1615"/>
                    <a:pt x="2578" y="1213"/>
                  </a:cubicBezTo>
                  <a:cubicBezTo>
                    <a:pt x="2471" y="705"/>
                    <a:pt x="2052" y="455"/>
                    <a:pt x="1677" y="428"/>
                  </a:cubicBezTo>
                  <a:cubicBezTo>
                    <a:pt x="1649" y="426"/>
                    <a:pt x="1620" y="425"/>
                    <a:pt x="1592" y="425"/>
                  </a:cubicBezTo>
                  <a:cubicBezTo>
                    <a:pt x="1219" y="425"/>
                    <a:pt x="909" y="642"/>
                    <a:pt x="776" y="999"/>
                  </a:cubicBezTo>
                  <a:cubicBezTo>
                    <a:pt x="669" y="1285"/>
                    <a:pt x="714" y="1561"/>
                    <a:pt x="901" y="1758"/>
                  </a:cubicBezTo>
                  <a:cubicBezTo>
                    <a:pt x="1033" y="1890"/>
                    <a:pt x="1205" y="1963"/>
                    <a:pt x="1372" y="1963"/>
                  </a:cubicBezTo>
                  <a:cubicBezTo>
                    <a:pt x="1430" y="1963"/>
                    <a:pt x="1488" y="1954"/>
                    <a:pt x="1543" y="1936"/>
                  </a:cubicBezTo>
                  <a:cubicBezTo>
                    <a:pt x="1722" y="1873"/>
                    <a:pt x="1838" y="1722"/>
                    <a:pt x="1865" y="1499"/>
                  </a:cubicBezTo>
                  <a:cubicBezTo>
                    <a:pt x="1865" y="1445"/>
                    <a:pt x="1829" y="1410"/>
                    <a:pt x="1784" y="1401"/>
                  </a:cubicBezTo>
                  <a:cubicBezTo>
                    <a:pt x="1779" y="1400"/>
                    <a:pt x="1773" y="1399"/>
                    <a:pt x="1768" y="1399"/>
                  </a:cubicBezTo>
                  <a:cubicBezTo>
                    <a:pt x="1722" y="1399"/>
                    <a:pt x="1686" y="1433"/>
                    <a:pt x="1686" y="1481"/>
                  </a:cubicBezTo>
                  <a:cubicBezTo>
                    <a:pt x="1668" y="1633"/>
                    <a:pt x="1597" y="1731"/>
                    <a:pt x="1481" y="1775"/>
                  </a:cubicBezTo>
                  <a:cubicBezTo>
                    <a:pt x="1448" y="1786"/>
                    <a:pt x="1412" y="1791"/>
                    <a:pt x="1376" y="1791"/>
                  </a:cubicBezTo>
                  <a:cubicBezTo>
                    <a:pt x="1255" y="1791"/>
                    <a:pt x="1122" y="1735"/>
                    <a:pt x="1026" y="1633"/>
                  </a:cubicBezTo>
                  <a:cubicBezTo>
                    <a:pt x="946" y="1552"/>
                    <a:pt x="821" y="1365"/>
                    <a:pt x="937" y="1062"/>
                  </a:cubicBezTo>
                  <a:cubicBezTo>
                    <a:pt x="1070" y="720"/>
                    <a:pt x="1368" y="596"/>
                    <a:pt x="1617" y="596"/>
                  </a:cubicBezTo>
                  <a:cubicBezTo>
                    <a:pt x="1634" y="596"/>
                    <a:pt x="1652" y="597"/>
                    <a:pt x="1668" y="598"/>
                  </a:cubicBezTo>
                  <a:cubicBezTo>
                    <a:pt x="1972" y="625"/>
                    <a:pt x="2320" y="830"/>
                    <a:pt x="2409" y="1249"/>
                  </a:cubicBezTo>
                  <a:cubicBezTo>
                    <a:pt x="2480" y="1597"/>
                    <a:pt x="2427" y="1900"/>
                    <a:pt x="2248" y="2123"/>
                  </a:cubicBezTo>
                  <a:cubicBezTo>
                    <a:pt x="2052" y="2364"/>
                    <a:pt x="1713" y="2507"/>
                    <a:pt x="1347" y="2507"/>
                  </a:cubicBezTo>
                  <a:cubicBezTo>
                    <a:pt x="705" y="2507"/>
                    <a:pt x="178" y="1981"/>
                    <a:pt x="178" y="1338"/>
                  </a:cubicBezTo>
                  <a:cubicBezTo>
                    <a:pt x="178" y="696"/>
                    <a:pt x="705" y="178"/>
                    <a:pt x="1347" y="178"/>
                  </a:cubicBezTo>
                  <a:cubicBezTo>
                    <a:pt x="1392" y="178"/>
                    <a:pt x="1427" y="134"/>
                    <a:pt x="1427" y="89"/>
                  </a:cubicBezTo>
                  <a:cubicBezTo>
                    <a:pt x="1427" y="36"/>
                    <a:pt x="1392" y="0"/>
                    <a:pt x="13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75"/>
            <p:cNvSpPr/>
            <p:nvPr/>
          </p:nvSpPr>
          <p:spPr>
            <a:xfrm>
              <a:off x="7553943" y="1036000"/>
              <a:ext cx="73665" cy="69435"/>
            </a:xfrm>
            <a:custGeom>
              <a:rect b="b" l="l" r="r" t="t"/>
              <a:pathLst>
                <a:path extrusionOk="0" h="1313" w="1393">
                  <a:moveTo>
                    <a:pt x="665" y="1"/>
                  </a:moveTo>
                  <a:cubicBezTo>
                    <a:pt x="484" y="1"/>
                    <a:pt x="304" y="75"/>
                    <a:pt x="179" y="220"/>
                  </a:cubicBezTo>
                  <a:cubicBezTo>
                    <a:pt x="144" y="255"/>
                    <a:pt x="126" y="291"/>
                    <a:pt x="99" y="327"/>
                  </a:cubicBezTo>
                  <a:cubicBezTo>
                    <a:pt x="37" y="434"/>
                    <a:pt x="1" y="567"/>
                    <a:pt x="10" y="701"/>
                  </a:cubicBezTo>
                  <a:cubicBezTo>
                    <a:pt x="28" y="871"/>
                    <a:pt x="99" y="1031"/>
                    <a:pt x="233" y="1147"/>
                  </a:cubicBezTo>
                  <a:cubicBezTo>
                    <a:pt x="356" y="1258"/>
                    <a:pt x="512" y="1312"/>
                    <a:pt x="667" y="1312"/>
                  </a:cubicBezTo>
                  <a:cubicBezTo>
                    <a:pt x="849" y="1312"/>
                    <a:pt x="1031" y="1238"/>
                    <a:pt x="1161" y="1094"/>
                  </a:cubicBezTo>
                  <a:cubicBezTo>
                    <a:pt x="1393" y="817"/>
                    <a:pt x="1366" y="407"/>
                    <a:pt x="1098" y="166"/>
                  </a:cubicBezTo>
                  <a:cubicBezTo>
                    <a:pt x="975" y="55"/>
                    <a:pt x="819" y="1"/>
                    <a:pt x="665" y="1"/>
                  </a:cubicBezTo>
                  <a:close/>
                </a:path>
              </a:pathLst>
            </a:custGeom>
            <a:solidFill>
              <a:srgbClr val="FFC5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75"/>
            <p:cNvSpPr/>
            <p:nvPr/>
          </p:nvSpPr>
          <p:spPr>
            <a:xfrm>
              <a:off x="7702594" y="1112572"/>
              <a:ext cx="78795" cy="70810"/>
            </a:xfrm>
            <a:custGeom>
              <a:rect b="b" l="l" r="r" t="t"/>
              <a:pathLst>
                <a:path extrusionOk="0" h="1339" w="1490">
                  <a:moveTo>
                    <a:pt x="743" y="0"/>
                  </a:moveTo>
                  <a:cubicBezTo>
                    <a:pt x="559" y="0"/>
                    <a:pt x="375" y="77"/>
                    <a:pt x="241" y="226"/>
                  </a:cubicBezTo>
                  <a:cubicBezTo>
                    <a:pt x="0" y="502"/>
                    <a:pt x="27" y="930"/>
                    <a:pt x="303" y="1171"/>
                  </a:cubicBezTo>
                  <a:cubicBezTo>
                    <a:pt x="431" y="1283"/>
                    <a:pt x="589" y="1339"/>
                    <a:pt x="747" y="1339"/>
                  </a:cubicBezTo>
                  <a:cubicBezTo>
                    <a:pt x="931" y="1339"/>
                    <a:pt x="1115" y="1262"/>
                    <a:pt x="1249" y="1109"/>
                  </a:cubicBezTo>
                  <a:cubicBezTo>
                    <a:pt x="1490" y="832"/>
                    <a:pt x="1463" y="413"/>
                    <a:pt x="1187" y="172"/>
                  </a:cubicBezTo>
                  <a:cubicBezTo>
                    <a:pt x="1059" y="57"/>
                    <a:pt x="901" y="0"/>
                    <a:pt x="74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75"/>
            <p:cNvSpPr/>
            <p:nvPr/>
          </p:nvSpPr>
          <p:spPr>
            <a:xfrm>
              <a:off x="7710579" y="1119658"/>
              <a:ext cx="62824" cy="56690"/>
            </a:xfrm>
            <a:custGeom>
              <a:rect b="b" l="l" r="r" t="t"/>
              <a:pathLst>
                <a:path extrusionOk="0" h="1072" w="1188">
                  <a:moveTo>
                    <a:pt x="592" y="0"/>
                  </a:moveTo>
                  <a:cubicBezTo>
                    <a:pt x="446" y="0"/>
                    <a:pt x="302" y="61"/>
                    <a:pt x="197" y="181"/>
                  </a:cubicBezTo>
                  <a:cubicBezTo>
                    <a:pt x="1" y="404"/>
                    <a:pt x="19" y="743"/>
                    <a:pt x="242" y="939"/>
                  </a:cubicBezTo>
                  <a:cubicBezTo>
                    <a:pt x="342" y="1028"/>
                    <a:pt x="467" y="1071"/>
                    <a:pt x="591" y="1071"/>
                  </a:cubicBezTo>
                  <a:cubicBezTo>
                    <a:pt x="740" y="1071"/>
                    <a:pt x="888" y="1008"/>
                    <a:pt x="991" y="886"/>
                  </a:cubicBezTo>
                  <a:cubicBezTo>
                    <a:pt x="1187" y="672"/>
                    <a:pt x="1169" y="333"/>
                    <a:pt x="946" y="136"/>
                  </a:cubicBezTo>
                  <a:cubicBezTo>
                    <a:pt x="843" y="45"/>
                    <a:pt x="717" y="0"/>
                    <a:pt x="59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75"/>
            <p:cNvSpPr/>
            <p:nvPr/>
          </p:nvSpPr>
          <p:spPr>
            <a:xfrm>
              <a:off x="7722847" y="1130869"/>
              <a:ext cx="38287" cy="34268"/>
            </a:xfrm>
            <a:custGeom>
              <a:rect b="b" l="l" r="r" t="t"/>
              <a:pathLst>
                <a:path extrusionOk="0" h="648" w="724">
                  <a:moveTo>
                    <a:pt x="367" y="0"/>
                  </a:moveTo>
                  <a:cubicBezTo>
                    <a:pt x="276" y="0"/>
                    <a:pt x="184" y="39"/>
                    <a:pt x="117" y="112"/>
                  </a:cubicBezTo>
                  <a:cubicBezTo>
                    <a:pt x="1" y="245"/>
                    <a:pt x="10" y="451"/>
                    <a:pt x="152" y="567"/>
                  </a:cubicBezTo>
                  <a:cubicBezTo>
                    <a:pt x="214" y="620"/>
                    <a:pt x="292" y="647"/>
                    <a:pt x="369" y="647"/>
                  </a:cubicBezTo>
                  <a:cubicBezTo>
                    <a:pt x="457" y="647"/>
                    <a:pt x="545" y="611"/>
                    <a:pt x="607" y="540"/>
                  </a:cubicBezTo>
                  <a:cubicBezTo>
                    <a:pt x="723" y="406"/>
                    <a:pt x="714" y="201"/>
                    <a:pt x="580" y="85"/>
                  </a:cubicBezTo>
                  <a:cubicBezTo>
                    <a:pt x="519" y="28"/>
                    <a:pt x="443" y="0"/>
                    <a:pt x="367"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75"/>
            <p:cNvSpPr/>
            <p:nvPr/>
          </p:nvSpPr>
          <p:spPr>
            <a:xfrm>
              <a:off x="7858700" y="1056095"/>
              <a:ext cx="66103" cy="59228"/>
            </a:xfrm>
            <a:custGeom>
              <a:rect b="b" l="l" r="r" t="t"/>
              <a:pathLst>
                <a:path extrusionOk="0" h="1120" w="1250">
                  <a:moveTo>
                    <a:pt x="624" y="0"/>
                  </a:moveTo>
                  <a:cubicBezTo>
                    <a:pt x="469" y="0"/>
                    <a:pt x="316" y="63"/>
                    <a:pt x="206" y="187"/>
                  </a:cubicBezTo>
                  <a:cubicBezTo>
                    <a:pt x="1" y="419"/>
                    <a:pt x="19" y="776"/>
                    <a:pt x="251" y="981"/>
                  </a:cubicBezTo>
                  <a:cubicBezTo>
                    <a:pt x="356" y="1075"/>
                    <a:pt x="487" y="1120"/>
                    <a:pt x="618" y="1120"/>
                  </a:cubicBezTo>
                  <a:cubicBezTo>
                    <a:pt x="775" y="1120"/>
                    <a:pt x="933" y="1054"/>
                    <a:pt x="1045" y="928"/>
                  </a:cubicBezTo>
                  <a:cubicBezTo>
                    <a:pt x="1250" y="696"/>
                    <a:pt x="1232" y="348"/>
                    <a:pt x="1000" y="143"/>
                  </a:cubicBezTo>
                  <a:cubicBezTo>
                    <a:pt x="892" y="48"/>
                    <a:pt x="758" y="0"/>
                    <a:pt x="62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75"/>
            <p:cNvSpPr/>
            <p:nvPr/>
          </p:nvSpPr>
          <p:spPr>
            <a:xfrm>
              <a:off x="7865311" y="1062070"/>
              <a:ext cx="52882" cy="47383"/>
            </a:xfrm>
            <a:custGeom>
              <a:rect b="b" l="l" r="r" t="t"/>
              <a:pathLst>
                <a:path extrusionOk="0" h="896" w="1000">
                  <a:moveTo>
                    <a:pt x="502" y="1"/>
                  </a:moveTo>
                  <a:cubicBezTo>
                    <a:pt x="378" y="1"/>
                    <a:pt x="254" y="53"/>
                    <a:pt x="161" y="155"/>
                  </a:cubicBezTo>
                  <a:cubicBezTo>
                    <a:pt x="1" y="333"/>
                    <a:pt x="19" y="619"/>
                    <a:pt x="206" y="779"/>
                  </a:cubicBezTo>
                  <a:cubicBezTo>
                    <a:pt x="293" y="858"/>
                    <a:pt x="398" y="896"/>
                    <a:pt x="504" y="896"/>
                  </a:cubicBezTo>
                  <a:cubicBezTo>
                    <a:pt x="626" y="896"/>
                    <a:pt x="748" y="844"/>
                    <a:pt x="839" y="744"/>
                  </a:cubicBezTo>
                  <a:cubicBezTo>
                    <a:pt x="1000" y="556"/>
                    <a:pt x="982" y="280"/>
                    <a:pt x="795" y="110"/>
                  </a:cubicBezTo>
                  <a:cubicBezTo>
                    <a:pt x="709" y="37"/>
                    <a:pt x="606" y="1"/>
                    <a:pt x="50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75"/>
            <p:cNvSpPr/>
            <p:nvPr/>
          </p:nvSpPr>
          <p:spPr>
            <a:xfrm>
              <a:off x="7875728" y="1071377"/>
              <a:ext cx="32100" cy="28874"/>
            </a:xfrm>
            <a:custGeom>
              <a:rect b="b" l="l" r="r" t="t"/>
              <a:pathLst>
                <a:path extrusionOk="0" h="546" w="607">
                  <a:moveTo>
                    <a:pt x="304" y="0"/>
                  </a:moveTo>
                  <a:cubicBezTo>
                    <a:pt x="228" y="0"/>
                    <a:pt x="151" y="32"/>
                    <a:pt x="98" y="95"/>
                  </a:cubicBezTo>
                  <a:cubicBezTo>
                    <a:pt x="0" y="202"/>
                    <a:pt x="9" y="371"/>
                    <a:pt x="125" y="478"/>
                  </a:cubicBezTo>
                  <a:cubicBezTo>
                    <a:pt x="174" y="523"/>
                    <a:pt x="238" y="546"/>
                    <a:pt x="303" y="546"/>
                  </a:cubicBezTo>
                  <a:cubicBezTo>
                    <a:pt x="379" y="546"/>
                    <a:pt x="455" y="514"/>
                    <a:pt x="509" y="452"/>
                  </a:cubicBezTo>
                  <a:cubicBezTo>
                    <a:pt x="607" y="336"/>
                    <a:pt x="598" y="166"/>
                    <a:pt x="482" y="68"/>
                  </a:cubicBezTo>
                  <a:cubicBezTo>
                    <a:pt x="433" y="23"/>
                    <a:pt x="369" y="0"/>
                    <a:pt x="304"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75"/>
            <p:cNvSpPr/>
            <p:nvPr/>
          </p:nvSpPr>
          <p:spPr>
            <a:xfrm>
              <a:off x="7773349" y="1230604"/>
              <a:ext cx="53358" cy="48229"/>
            </a:xfrm>
            <a:custGeom>
              <a:rect b="b" l="l" r="r" t="t"/>
              <a:pathLst>
                <a:path extrusionOk="0" h="912" w="1009">
                  <a:moveTo>
                    <a:pt x="506" y="1"/>
                  </a:moveTo>
                  <a:cubicBezTo>
                    <a:pt x="381" y="1"/>
                    <a:pt x="257" y="55"/>
                    <a:pt x="170" y="161"/>
                  </a:cubicBezTo>
                  <a:cubicBezTo>
                    <a:pt x="0" y="349"/>
                    <a:pt x="18" y="634"/>
                    <a:pt x="205" y="795"/>
                  </a:cubicBezTo>
                  <a:cubicBezTo>
                    <a:pt x="292" y="873"/>
                    <a:pt x="400" y="912"/>
                    <a:pt x="507" y="912"/>
                  </a:cubicBezTo>
                  <a:cubicBezTo>
                    <a:pt x="632" y="912"/>
                    <a:pt x="757" y="860"/>
                    <a:pt x="848" y="759"/>
                  </a:cubicBezTo>
                  <a:cubicBezTo>
                    <a:pt x="1008" y="572"/>
                    <a:pt x="990" y="286"/>
                    <a:pt x="803" y="117"/>
                  </a:cubicBezTo>
                  <a:cubicBezTo>
                    <a:pt x="717" y="39"/>
                    <a:pt x="611" y="1"/>
                    <a:pt x="50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75"/>
            <p:cNvSpPr/>
            <p:nvPr/>
          </p:nvSpPr>
          <p:spPr>
            <a:xfrm>
              <a:off x="7781810" y="1238484"/>
              <a:ext cx="36383" cy="32629"/>
            </a:xfrm>
            <a:custGeom>
              <a:rect b="b" l="l" r="r" t="t"/>
              <a:pathLst>
                <a:path extrusionOk="0" h="617" w="688">
                  <a:moveTo>
                    <a:pt x="344" y="1"/>
                  </a:moveTo>
                  <a:cubicBezTo>
                    <a:pt x="258" y="1"/>
                    <a:pt x="174" y="34"/>
                    <a:pt x="117" y="102"/>
                  </a:cubicBezTo>
                  <a:cubicBezTo>
                    <a:pt x="1" y="235"/>
                    <a:pt x="19" y="423"/>
                    <a:pt x="143" y="539"/>
                  </a:cubicBezTo>
                  <a:cubicBezTo>
                    <a:pt x="200" y="591"/>
                    <a:pt x="272" y="616"/>
                    <a:pt x="344" y="616"/>
                  </a:cubicBezTo>
                  <a:cubicBezTo>
                    <a:pt x="430" y="616"/>
                    <a:pt x="517" y="580"/>
                    <a:pt x="581" y="512"/>
                  </a:cubicBezTo>
                  <a:cubicBezTo>
                    <a:pt x="688" y="387"/>
                    <a:pt x="679" y="191"/>
                    <a:pt x="554" y="75"/>
                  </a:cubicBezTo>
                  <a:cubicBezTo>
                    <a:pt x="492" y="25"/>
                    <a:pt x="417" y="1"/>
                    <a:pt x="34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75"/>
            <p:cNvSpPr/>
            <p:nvPr/>
          </p:nvSpPr>
          <p:spPr>
            <a:xfrm>
              <a:off x="7786094" y="1241974"/>
              <a:ext cx="28345" cy="25436"/>
            </a:xfrm>
            <a:custGeom>
              <a:rect b="b" l="l" r="r" t="t"/>
              <a:pathLst>
                <a:path extrusionOk="0" h="481" w="536">
                  <a:moveTo>
                    <a:pt x="262" y="1"/>
                  </a:moveTo>
                  <a:cubicBezTo>
                    <a:pt x="196" y="1"/>
                    <a:pt x="132" y="28"/>
                    <a:pt x="89" y="80"/>
                  </a:cubicBezTo>
                  <a:cubicBezTo>
                    <a:pt x="0" y="178"/>
                    <a:pt x="9" y="339"/>
                    <a:pt x="107" y="419"/>
                  </a:cubicBezTo>
                  <a:cubicBezTo>
                    <a:pt x="153" y="461"/>
                    <a:pt x="210" y="481"/>
                    <a:pt x="267" y="481"/>
                  </a:cubicBezTo>
                  <a:cubicBezTo>
                    <a:pt x="333" y="481"/>
                    <a:pt x="398" y="454"/>
                    <a:pt x="446" y="401"/>
                  </a:cubicBezTo>
                  <a:cubicBezTo>
                    <a:pt x="535" y="303"/>
                    <a:pt x="526" y="152"/>
                    <a:pt x="428" y="62"/>
                  </a:cubicBezTo>
                  <a:cubicBezTo>
                    <a:pt x="379" y="21"/>
                    <a:pt x="319" y="1"/>
                    <a:pt x="262"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75"/>
            <p:cNvSpPr/>
            <p:nvPr/>
          </p:nvSpPr>
          <p:spPr>
            <a:xfrm>
              <a:off x="7565260" y="1049167"/>
              <a:ext cx="48176" cy="43099"/>
            </a:xfrm>
            <a:custGeom>
              <a:rect b="b" l="l" r="r" t="t"/>
              <a:pathLst>
                <a:path extrusionOk="0" h="815" w="911">
                  <a:moveTo>
                    <a:pt x="453" y="1"/>
                  </a:moveTo>
                  <a:cubicBezTo>
                    <a:pt x="339" y="1"/>
                    <a:pt x="226" y="48"/>
                    <a:pt x="144" y="140"/>
                  </a:cubicBezTo>
                  <a:cubicBezTo>
                    <a:pt x="1" y="310"/>
                    <a:pt x="10" y="568"/>
                    <a:pt x="179" y="711"/>
                  </a:cubicBezTo>
                  <a:cubicBezTo>
                    <a:pt x="257" y="780"/>
                    <a:pt x="354" y="814"/>
                    <a:pt x="450" y="814"/>
                  </a:cubicBezTo>
                  <a:cubicBezTo>
                    <a:pt x="564" y="814"/>
                    <a:pt x="677" y="767"/>
                    <a:pt x="759" y="675"/>
                  </a:cubicBezTo>
                  <a:cubicBezTo>
                    <a:pt x="911" y="506"/>
                    <a:pt x="893" y="247"/>
                    <a:pt x="724" y="104"/>
                  </a:cubicBezTo>
                  <a:cubicBezTo>
                    <a:pt x="646" y="35"/>
                    <a:pt x="549" y="1"/>
                    <a:pt x="45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75"/>
            <p:cNvSpPr/>
            <p:nvPr/>
          </p:nvSpPr>
          <p:spPr>
            <a:xfrm>
              <a:off x="7576154" y="1059320"/>
              <a:ext cx="25965" cy="22845"/>
            </a:xfrm>
            <a:custGeom>
              <a:rect b="b" l="l" r="r" t="t"/>
              <a:pathLst>
                <a:path extrusionOk="0" h="432" w="491">
                  <a:moveTo>
                    <a:pt x="247" y="0"/>
                  </a:moveTo>
                  <a:cubicBezTo>
                    <a:pt x="185" y="0"/>
                    <a:pt x="124" y="25"/>
                    <a:pt x="80" y="73"/>
                  </a:cubicBezTo>
                  <a:cubicBezTo>
                    <a:pt x="0" y="162"/>
                    <a:pt x="9" y="296"/>
                    <a:pt x="98" y="376"/>
                  </a:cubicBezTo>
                  <a:cubicBezTo>
                    <a:pt x="144" y="413"/>
                    <a:pt x="196" y="431"/>
                    <a:pt x="248" y="431"/>
                  </a:cubicBezTo>
                  <a:cubicBezTo>
                    <a:pt x="308" y="431"/>
                    <a:pt x="367" y="407"/>
                    <a:pt x="411" y="358"/>
                  </a:cubicBezTo>
                  <a:cubicBezTo>
                    <a:pt x="491" y="269"/>
                    <a:pt x="482" y="135"/>
                    <a:pt x="393" y="55"/>
                  </a:cubicBezTo>
                  <a:cubicBezTo>
                    <a:pt x="352" y="18"/>
                    <a:pt x="299" y="0"/>
                    <a:pt x="247"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75"/>
            <p:cNvSpPr/>
            <p:nvPr/>
          </p:nvSpPr>
          <p:spPr>
            <a:xfrm>
              <a:off x="7761557" y="875398"/>
              <a:ext cx="70810" cy="63300"/>
            </a:xfrm>
            <a:custGeom>
              <a:rect b="b" l="l" r="r" t="t"/>
              <a:pathLst>
                <a:path extrusionOk="0" h="1197" w="1339">
                  <a:moveTo>
                    <a:pt x="667" y="0"/>
                  </a:moveTo>
                  <a:cubicBezTo>
                    <a:pt x="501" y="0"/>
                    <a:pt x="335" y="70"/>
                    <a:pt x="214" y="206"/>
                  </a:cubicBezTo>
                  <a:cubicBezTo>
                    <a:pt x="0" y="455"/>
                    <a:pt x="18" y="830"/>
                    <a:pt x="268" y="1044"/>
                  </a:cubicBezTo>
                  <a:cubicBezTo>
                    <a:pt x="383" y="1147"/>
                    <a:pt x="525" y="1197"/>
                    <a:pt x="666" y="1197"/>
                  </a:cubicBezTo>
                  <a:cubicBezTo>
                    <a:pt x="831" y="1197"/>
                    <a:pt x="995" y="1129"/>
                    <a:pt x="1115" y="1000"/>
                  </a:cubicBezTo>
                  <a:cubicBezTo>
                    <a:pt x="1338" y="750"/>
                    <a:pt x="1312" y="366"/>
                    <a:pt x="1062" y="152"/>
                  </a:cubicBezTo>
                  <a:cubicBezTo>
                    <a:pt x="947" y="50"/>
                    <a:pt x="807" y="0"/>
                    <a:pt x="66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75"/>
            <p:cNvSpPr/>
            <p:nvPr/>
          </p:nvSpPr>
          <p:spPr>
            <a:xfrm>
              <a:off x="7772873" y="885498"/>
              <a:ext cx="48176" cy="43046"/>
            </a:xfrm>
            <a:custGeom>
              <a:rect b="b" l="l" r="r" t="t"/>
              <a:pathLst>
                <a:path extrusionOk="0" h="814" w="911">
                  <a:moveTo>
                    <a:pt x="452" y="0"/>
                  </a:moveTo>
                  <a:cubicBezTo>
                    <a:pt x="339" y="0"/>
                    <a:pt x="225" y="48"/>
                    <a:pt x="143" y="139"/>
                  </a:cubicBezTo>
                  <a:cubicBezTo>
                    <a:pt x="0" y="309"/>
                    <a:pt x="9" y="568"/>
                    <a:pt x="179" y="710"/>
                  </a:cubicBezTo>
                  <a:cubicBezTo>
                    <a:pt x="256" y="780"/>
                    <a:pt x="353" y="814"/>
                    <a:pt x="449" y="814"/>
                  </a:cubicBezTo>
                  <a:cubicBezTo>
                    <a:pt x="563" y="814"/>
                    <a:pt x="676" y="766"/>
                    <a:pt x="759" y="675"/>
                  </a:cubicBezTo>
                  <a:cubicBezTo>
                    <a:pt x="910" y="514"/>
                    <a:pt x="892" y="255"/>
                    <a:pt x="723" y="104"/>
                  </a:cubicBezTo>
                  <a:cubicBezTo>
                    <a:pt x="645" y="34"/>
                    <a:pt x="549" y="0"/>
                    <a:pt x="45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75"/>
            <p:cNvSpPr/>
            <p:nvPr/>
          </p:nvSpPr>
          <p:spPr>
            <a:xfrm>
              <a:off x="7778056" y="890204"/>
              <a:ext cx="37335" cy="33686"/>
            </a:xfrm>
            <a:custGeom>
              <a:rect b="b" l="l" r="r" t="t"/>
              <a:pathLst>
                <a:path extrusionOk="0" h="637" w="706">
                  <a:moveTo>
                    <a:pt x="358" y="0"/>
                  </a:moveTo>
                  <a:cubicBezTo>
                    <a:pt x="269" y="0"/>
                    <a:pt x="181" y="39"/>
                    <a:pt x="116" y="113"/>
                  </a:cubicBezTo>
                  <a:cubicBezTo>
                    <a:pt x="0" y="238"/>
                    <a:pt x="9" y="443"/>
                    <a:pt x="143" y="559"/>
                  </a:cubicBezTo>
                  <a:cubicBezTo>
                    <a:pt x="204" y="612"/>
                    <a:pt x="277" y="637"/>
                    <a:pt x="351" y="637"/>
                  </a:cubicBezTo>
                  <a:cubicBezTo>
                    <a:pt x="439" y="637"/>
                    <a:pt x="526" y="600"/>
                    <a:pt x="589" y="532"/>
                  </a:cubicBezTo>
                  <a:cubicBezTo>
                    <a:pt x="705" y="398"/>
                    <a:pt x="696" y="193"/>
                    <a:pt x="562" y="77"/>
                  </a:cubicBezTo>
                  <a:cubicBezTo>
                    <a:pt x="503" y="25"/>
                    <a:pt x="430" y="0"/>
                    <a:pt x="358"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75"/>
            <p:cNvSpPr/>
            <p:nvPr/>
          </p:nvSpPr>
          <p:spPr>
            <a:xfrm>
              <a:off x="7753519" y="1007443"/>
              <a:ext cx="87309" cy="78213"/>
            </a:xfrm>
            <a:custGeom>
              <a:rect b="b" l="l" r="r" t="t"/>
              <a:pathLst>
                <a:path extrusionOk="0" h="1479" w="1651">
                  <a:moveTo>
                    <a:pt x="825" y="1"/>
                  </a:moveTo>
                  <a:cubicBezTo>
                    <a:pt x="619" y="1"/>
                    <a:pt x="413" y="87"/>
                    <a:pt x="268" y="251"/>
                  </a:cubicBezTo>
                  <a:cubicBezTo>
                    <a:pt x="0" y="554"/>
                    <a:pt x="27" y="1027"/>
                    <a:pt x="331" y="1295"/>
                  </a:cubicBezTo>
                  <a:cubicBezTo>
                    <a:pt x="475" y="1418"/>
                    <a:pt x="651" y="1479"/>
                    <a:pt x="825" y="1479"/>
                  </a:cubicBezTo>
                  <a:cubicBezTo>
                    <a:pt x="1029" y="1479"/>
                    <a:pt x="1230" y="1396"/>
                    <a:pt x="1374" y="1232"/>
                  </a:cubicBezTo>
                  <a:cubicBezTo>
                    <a:pt x="1651" y="920"/>
                    <a:pt x="1624" y="456"/>
                    <a:pt x="1312" y="189"/>
                  </a:cubicBezTo>
                  <a:cubicBezTo>
                    <a:pt x="1173" y="62"/>
                    <a:pt x="999" y="1"/>
                    <a:pt x="8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75"/>
            <p:cNvSpPr/>
            <p:nvPr/>
          </p:nvSpPr>
          <p:spPr>
            <a:xfrm>
              <a:off x="7757273" y="1010881"/>
              <a:ext cx="79800" cy="71391"/>
            </a:xfrm>
            <a:custGeom>
              <a:rect b="b" l="l" r="r" t="t"/>
              <a:pathLst>
                <a:path extrusionOk="0" h="1350" w="1509">
                  <a:moveTo>
                    <a:pt x="749" y="1"/>
                  </a:moveTo>
                  <a:cubicBezTo>
                    <a:pt x="564" y="1"/>
                    <a:pt x="380" y="77"/>
                    <a:pt x="251" y="231"/>
                  </a:cubicBezTo>
                  <a:cubicBezTo>
                    <a:pt x="1" y="507"/>
                    <a:pt x="28" y="935"/>
                    <a:pt x="304" y="1185"/>
                  </a:cubicBezTo>
                  <a:cubicBezTo>
                    <a:pt x="435" y="1295"/>
                    <a:pt x="593" y="1349"/>
                    <a:pt x="750" y="1349"/>
                  </a:cubicBezTo>
                  <a:cubicBezTo>
                    <a:pt x="937" y="1349"/>
                    <a:pt x="1123" y="1273"/>
                    <a:pt x="1259" y="1123"/>
                  </a:cubicBezTo>
                  <a:cubicBezTo>
                    <a:pt x="1509" y="846"/>
                    <a:pt x="1482" y="418"/>
                    <a:pt x="1196" y="168"/>
                  </a:cubicBezTo>
                  <a:cubicBezTo>
                    <a:pt x="1069" y="57"/>
                    <a:pt x="908" y="1"/>
                    <a:pt x="74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75"/>
            <p:cNvSpPr/>
            <p:nvPr/>
          </p:nvSpPr>
          <p:spPr>
            <a:xfrm>
              <a:off x="7767215" y="1019923"/>
              <a:ext cx="59493" cy="53411"/>
            </a:xfrm>
            <a:custGeom>
              <a:rect b="b" l="l" r="r" t="t"/>
              <a:pathLst>
                <a:path extrusionOk="0" h="1010" w="1125">
                  <a:moveTo>
                    <a:pt x="561" y="1"/>
                  </a:moveTo>
                  <a:cubicBezTo>
                    <a:pt x="423" y="1"/>
                    <a:pt x="288" y="57"/>
                    <a:pt x="188" y="167"/>
                  </a:cubicBezTo>
                  <a:cubicBezTo>
                    <a:pt x="0" y="381"/>
                    <a:pt x="18" y="702"/>
                    <a:pt x="232" y="880"/>
                  </a:cubicBezTo>
                  <a:cubicBezTo>
                    <a:pt x="327" y="967"/>
                    <a:pt x="446" y="1010"/>
                    <a:pt x="566" y="1010"/>
                  </a:cubicBezTo>
                  <a:cubicBezTo>
                    <a:pt x="705" y="1010"/>
                    <a:pt x="845" y="951"/>
                    <a:pt x="946" y="836"/>
                  </a:cubicBezTo>
                  <a:cubicBezTo>
                    <a:pt x="1124" y="631"/>
                    <a:pt x="1106" y="309"/>
                    <a:pt x="901" y="131"/>
                  </a:cubicBezTo>
                  <a:cubicBezTo>
                    <a:pt x="801" y="44"/>
                    <a:pt x="680" y="1"/>
                    <a:pt x="56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75"/>
            <p:cNvSpPr/>
            <p:nvPr/>
          </p:nvSpPr>
          <p:spPr>
            <a:xfrm>
              <a:off x="7770970" y="1023361"/>
              <a:ext cx="51931" cy="46589"/>
            </a:xfrm>
            <a:custGeom>
              <a:rect b="b" l="l" r="r" t="t"/>
              <a:pathLst>
                <a:path extrusionOk="0" h="881" w="982">
                  <a:moveTo>
                    <a:pt x="494" y="1"/>
                  </a:moveTo>
                  <a:cubicBezTo>
                    <a:pt x="371" y="1"/>
                    <a:pt x="248" y="50"/>
                    <a:pt x="161" y="146"/>
                  </a:cubicBezTo>
                  <a:cubicBezTo>
                    <a:pt x="1" y="334"/>
                    <a:pt x="18" y="610"/>
                    <a:pt x="206" y="771"/>
                  </a:cubicBezTo>
                  <a:cubicBezTo>
                    <a:pt x="288" y="845"/>
                    <a:pt x="391" y="881"/>
                    <a:pt x="494" y="881"/>
                  </a:cubicBezTo>
                  <a:cubicBezTo>
                    <a:pt x="614" y="881"/>
                    <a:pt x="735" y="831"/>
                    <a:pt x="821" y="735"/>
                  </a:cubicBezTo>
                  <a:cubicBezTo>
                    <a:pt x="982" y="548"/>
                    <a:pt x="964" y="271"/>
                    <a:pt x="786" y="111"/>
                  </a:cubicBezTo>
                  <a:cubicBezTo>
                    <a:pt x="703" y="37"/>
                    <a:pt x="599" y="1"/>
                    <a:pt x="49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75"/>
            <p:cNvSpPr/>
            <p:nvPr/>
          </p:nvSpPr>
          <p:spPr>
            <a:xfrm>
              <a:off x="7778532" y="1030077"/>
              <a:ext cx="36859" cy="32999"/>
            </a:xfrm>
            <a:custGeom>
              <a:rect b="b" l="l" r="r" t="t"/>
              <a:pathLst>
                <a:path extrusionOk="0" h="624" w="697">
                  <a:moveTo>
                    <a:pt x="348" y="1"/>
                  </a:moveTo>
                  <a:cubicBezTo>
                    <a:pt x="264" y="1"/>
                    <a:pt x="178" y="37"/>
                    <a:pt x="116" y="108"/>
                  </a:cubicBezTo>
                  <a:cubicBezTo>
                    <a:pt x="0" y="233"/>
                    <a:pt x="18" y="430"/>
                    <a:pt x="143" y="546"/>
                  </a:cubicBezTo>
                  <a:cubicBezTo>
                    <a:pt x="204" y="598"/>
                    <a:pt x="277" y="623"/>
                    <a:pt x="350" y="623"/>
                  </a:cubicBezTo>
                  <a:cubicBezTo>
                    <a:pt x="437" y="623"/>
                    <a:pt x="522" y="587"/>
                    <a:pt x="580" y="519"/>
                  </a:cubicBezTo>
                  <a:cubicBezTo>
                    <a:pt x="696" y="394"/>
                    <a:pt x="687" y="198"/>
                    <a:pt x="553" y="82"/>
                  </a:cubicBezTo>
                  <a:cubicBezTo>
                    <a:pt x="495" y="28"/>
                    <a:pt x="422"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75"/>
            <p:cNvSpPr/>
            <p:nvPr/>
          </p:nvSpPr>
          <p:spPr>
            <a:xfrm>
              <a:off x="7782762" y="1033673"/>
              <a:ext cx="28821" cy="25701"/>
            </a:xfrm>
            <a:custGeom>
              <a:rect b="b" l="l" r="r" t="t"/>
              <a:pathLst>
                <a:path extrusionOk="0" h="486" w="545">
                  <a:moveTo>
                    <a:pt x="278" y="0"/>
                  </a:moveTo>
                  <a:cubicBezTo>
                    <a:pt x="209" y="0"/>
                    <a:pt x="140" y="30"/>
                    <a:pt x="90" y="85"/>
                  </a:cubicBezTo>
                  <a:cubicBezTo>
                    <a:pt x="1" y="183"/>
                    <a:pt x="10" y="335"/>
                    <a:pt x="108" y="424"/>
                  </a:cubicBezTo>
                  <a:cubicBezTo>
                    <a:pt x="157" y="466"/>
                    <a:pt x="217" y="486"/>
                    <a:pt x="275" y="486"/>
                  </a:cubicBezTo>
                  <a:cubicBezTo>
                    <a:pt x="342" y="486"/>
                    <a:pt x="408" y="459"/>
                    <a:pt x="456" y="406"/>
                  </a:cubicBezTo>
                  <a:cubicBezTo>
                    <a:pt x="545" y="308"/>
                    <a:pt x="536" y="148"/>
                    <a:pt x="429" y="58"/>
                  </a:cubicBezTo>
                  <a:cubicBezTo>
                    <a:pt x="386" y="19"/>
                    <a:pt x="332" y="0"/>
                    <a:pt x="27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75"/>
            <p:cNvSpPr/>
            <p:nvPr/>
          </p:nvSpPr>
          <p:spPr>
            <a:xfrm>
              <a:off x="7787945" y="1038273"/>
              <a:ext cx="18456" cy="16817"/>
            </a:xfrm>
            <a:custGeom>
              <a:rect b="b" l="l" r="r" t="t"/>
              <a:pathLst>
                <a:path extrusionOk="0" h="318" w="349">
                  <a:moveTo>
                    <a:pt x="174" y="0"/>
                  </a:moveTo>
                  <a:cubicBezTo>
                    <a:pt x="131" y="0"/>
                    <a:pt x="88" y="18"/>
                    <a:pt x="54" y="52"/>
                  </a:cubicBezTo>
                  <a:cubicBezTo>
                    <a:pt x="1" y="123"/>
                    <a:pt x="1" y="221"/>
                    <a:pt x="72" y="275"/>
                  </a:cubicBezTo>
                  <a:cubicBezTo>
                    <a:pt x="101" y="304"/>
                    <a:pt x="138" y="317"/>
                    <a:pt x="174" y="317"/>
                  </a:cubicBezTo>
                  <a:cubicBezTo>
                    <a:pt x="216" y="317"/>
                    <a:pt x="258" y="299"/>
                    <a:pt x="286" y="266"/>
                  </a:cubicBezTo>
                  <a:cubicBezTo>
                    <a:pt x="349" y="194"/>
                    <a:pt x="340" y="96"/>
                    <a:pt x="277" y="43"/>
                  </a:cubicBezTo>
                  <a:cubicBezTo>
                    <a:pt x="248" y="14"/>
                    <a:pt x="212" y="0"/>
                    <a:pt x="17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75"/>
            <p:cNvSpPr/>
            <p:nvPr/>
          </p:nvSpPr>
          <p:spPr>
            <a:xfrm>
              <a:off x="7934215" y="1094487"/>
              <a:ext cx="87309" cy="78478"/>
            </a:xfrm>
            <a:custGeom>
              <a:rect b="b" l="l" r="r" t="t"/>
              <a:pathLst>
                <a:path extrusionOk="0" h="1484" w="1651">
                  <a:moveTo>
                    <a:pt x="825" y="1"/>
                  </a:moveTo>
                  <a:cubicBezTo>
                    <a:pt x="618" y="1"/>
                    <a:pt x="413" y="86"/>
                    <a:pt x="268" y="255"/>
                  </a:cubicBezTo>
                  <a:cubicBezTo>
                    <a:pt x="0" y="559"/>
                    <a:pt x="27" y="1023"/>
                    <a:pt x="330" y="1299"/>
                  </a:cubicBezTo>
                  <a:cubicBezTo>
                    <a:pt x="474" y="1423"/>
                    <a:pt x="650" y="1483"/>
                    <a:pt x="825" y="1483"/>
                  </a:cubicBezTo>
                  <a:cubicBezTo>
                    <a:pt x="1029" y="1483"/>
                    <a:pt x="1230" y="1400"/>
                    <a:pt x="1374" y="1237"/>
                  </a:cubicBezTo>
                  <a:cubicBezTo>
                    <a:pt x="1651" y="924"/>
                    <a:pt x="1615" y="461"/>
                    <a:pt x="1312" y="184"/>
                  </a:cubicBezTo>
                  <a:cubicBezTo>
                    <a:pt x="1173" y="62"/>
                    <a:pt x="998" y="1"/>
                    <a:pt x="8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75"/>
            <p:cNvSpPr/>
            <p:nvPr/>
          </p:nvSpPr>
          <p:spPr>
            <a:xfrm>
              <a:off x="7937970" y="1097977"/>
              <a:ext cx="79800" cy="71497"/>
            </a:xfrm>
            <a:custGeom>
              <a:rect b="b" l="l" r="r" t="t"/>
              <a:pathLst>
                <a:path extrusionOk="0" h="1352" w="1509">
                  <a:moveTo>
                    <a:pt x="753" y="1"/>
                  </a:moveTo>
                  <a:cubicBezTo>
                    <a:pt x="566" y="1"/>
                    <a:pt x="381" y="79"/>
                    <a:pt x="250" y="234"/>
                  </a:cubicBezTo>
                  <a:cubicBezTo>
                    <a:pt x="1" y="511"/>
                    <a:pt x="27" y="939"/>
                    <a:pt x="304" y="1180"/>
                  </a:cubicBezTo>
                  <a:cubicBezTo>
                    <a:pt x="432" y="1295"/>
                    <a:pt x="592" y="1351"/>
                    <a:pt x="752" y="1351"/>
                  </a:cubicBezTo>
                  <a:cubicBezTo>
                    <a:pt x="938" y="1351"/>
                    <a:pt x="1124" y="1275"/>
                    <a:pt x="1258" y="1126"/>
                  </a:cubicBezTo>
                  <a:cubicBezTo>
                    <a:pt x="1508" y="841"/>
                    <a:pt x="1482" y="421"/>
                    <a:pt x="1196" y="172"/>
                  </a:cubicBezTo>
                  <a:cubicBezTo>
                    <a:pt x="1069" y="57"/>
                    <a:pt x="911" y="1"/>
                    <a:pt x="75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75"/>
            <p:cNvSpPr/>
            <p:nvPr/>
          </p:nvSpPr>
          <p:spPr>
            <a:xfrm>
              <a:off x="7947859" y="1107126"/>
              <a:ext cx="59493" cy="53306"/>
            </a:xfrm>
            <a:custGeom>
              <a:rect b="b" l="l" r="r" t="t"/>
              <a:pathLst>
                <a:path extrusionOk="0" h="1008" w="1125">
                  <a:moveTo>
                    <a:pt x="566" y="1"/>
                  </a:moveTo>
                  <a:cubicBezTo>
                    <a:pt x="427" y="1"/>
                    <a:pt x="290" y="57"/>
                    <a:pt x="188" y="168"/>
                  </a:cubicBezTo>
                  <a:cubicBezTo>
                    <a:pt x="1" y="382"/>
                    <a:pt x="19" y="694"/>
                    <a:pt x="233" y="882"/>
                  </a:cubicBezTo>
                  <a:cubicBezTo>
                    <a:pt x="326" y="967"/>
                    <a:pt x="443" y="1008"/>
                    <a:pt x="561" y="1008"/>
                  </a:cubicBezTo>
                  <a:cubicBezTo>
                    <a:pt x="703" y="1008"/>
                    <a:pt x="844" y="949"/>
                    <a:pt x="947" y="837"/>
                  </a:cubicBezTo>
                  <a:cubicBezTo>
                    <a:pt x="1125" y="632"/>
                    <a:pt x="1107" y="311"/>
                    <a:pt x="902" y="123"/>
                  </a:cubicBezTo>
                  <a:cubicBezTo>
                    <a:pt x="804" y="42"/>
                    <a:pt x="685" y="1"/>
                    <a:pt x="5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75"/>
            <p:cNvSpPr/>
            <p:nvPr/>
          </p:nvSpPr>
          <p:spPr>
            <a:xfrm>
              <a:off x="7951666" y="1110616"/>
              <a:ext cx="51931" cy="46589"/>
            </a:xfrm>
            <a:custGeom>
              <a:rect b="b" l="l" r="r" t="t"/>
              <a:pathLst>
                <a:path extrusionOk="0" h="881" w="982">
                  <a:moveTo>
                    <a:pt x="490" y="1"/>
                  </a:moveTo>
                  <a:cubicBezTo>
                    <a:pt x="368" y="1"/>
                    <a:pt x="248" y="50"/>
                    <a:pt x="161" y="147"/>
                  </a:cubicBezTo>
                  <a:cubicBezTo>
                    <a:pt x="0" y="325"/>
                    <a:pt x="18" y="611"/>
                    <a:pt x="206" y="771"/>
                  </a:cubicBezTo>
                  <a:cubicBezTo>
                    <a:pt x="287" y="844"/>
                    <a:pt x="388" y="880"/>
                    <a:pt x="490" y="880"/>
                  </a:cubicBezTo>
                  <a:cubicBezTo>
                    <a:pt x="612" y="880"/>
                    <a:pt x="734" y="829"/>
                    <a:pt x="821" y="727"/>
                  </a:cubicBezTo>
                  <a:cubicBezTo>
                    <a:pt x="982" y="548"/>
                    <a:pt x="964" y="272"/>
                    <a:pt x="785" y="111"/>
                  </a:cubicBezTo>
                  <a:cubicBezTo>
                    <a:pt x="699" y="37"/>
                    <a:pt x="594" y="1"/>
                    <a:pt x="49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75"/>
            <p:cNvSpPr/>
            <p:nvPr/>
          </p:nvSpPr>
          <p:spPr>
            <a:xfrm>
              <a:off x="7959228" y="1117385"/>
              <a:ext cx="36806" cy="32787"/>
            </a:xfrm>
            <a:custGeom>
              <a:rect b="b" l="l" r="r" t="t"/>
              <a:pathLst>
                <a:path extrusionOk="0" h="620" w="696">
                  <a:moveTo>
                    <a:pt x="348" y="0"/>
                  </a:moveTo>
                  <a:cubicBezTo>
                    <a:pt x="263" y="0"/>
                    <a:pt x="178" y="36"/>
                    <a:pt x="116" y="108"/>
                  </a:cubicBezTo>
                  <a:cubicBezTo>
                    <a:pt x="0" y="233"/>
                    <a:pt x="18" y="429"/>
                    <a:pt x="143" y="545"/>
                  </a:cubicBezTo>
                  <a:cubicBezTo>
                    <a:pt x="205" y="594"/>
                    <a:pt x="280" y="619"/>
                    <a:pt x="353" y="619"/>
                  </a:cubicBezTo>
                  <a:cubicBezTo>
                    <a:pt x="439" y="619"/>
                    <a:pt x="522" y="585"/>
                    <a:pt x="580" y="518"/>
                  </a:cubicBezTo>
                  <a:cubicBezTo>
                    <a:pt x="696" y="384"/>
                    <a:pt x="687" y="188"/>
                    <a:pt x="553" y="81"/>
                  </a:cubicBezTo>
                  <a:cubicBezTo>
                    <a:pt x="495" y="27"/>
                    <a:pt x="422"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75"/>
            <p:cNvSpPr/>
            <p:nvPr/>
          </p:nvSpPr>
          <p:spPr>
            <a:xfrm>
              <a:off x="7963459" y="1120769"/>
              <a:ext cx="28821" cy="25912"/>
            </a:xfrm>
            <a:custGeom>
              <a:rect b="b" l="l" r="r" t="t"/>
              <a:pathLst>
                <a:path extrusionOk="0" h="490" w="545">
                  <a:moveTo>
                    <a:pt x="272" y="1"/>
                  </a:moveTo>
                  <a:cubicBezTo>
                    <a:pt x="205" y="1"/>
                    <a:pt x="138" y="30"/>
                    <a:pt x="90" y="88"/>
                  </a:cubicBezTo>
                  <a:cubicBezTo>
                    <a:pt x="0" y="187"/>
                    <a:pt x="9" y="338"/>
                    <a:pt x="107" y="427"/>
                  </a:cubicBezTo>
                  <a:cubicBezTo>
                    <a:pt x="153" y="469"/>
                    <a:pt x="212" y="489"/>
                    <a:pt x="271" y="489"/>
                  </a:cubicBezTo>
                  <a:cubicBezTo>
                    <a:pt x="339" y="489"/>
                    <a:pt x="408" y="462"/>
                    <a:pt x="455" y="410"/>
                  </a:cubicBezTo>
                  <a:cubicBezTo>
                    <a:pt x="545" y="303"/>
                    <a:pt x="536" y="151"/>
                    <a:pt x="429" y="62"/>
                  </a:cubicBezTo>
                  <a:cubicBezTo>
                    <a:pt x="384" y="21"/>
                    <a:pt x="328" y="1"/>
                    <a:pt x="27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75"/>
            <p:cNvSpPr/>
            <p:nvPr/>
          </p:nvSpPr>
          <p:spPr>
            <a:xfrm>
              <a:off x="7968641" y="1125475"/>
              <a:ext cx="18456" cy="16658"/>
            </a:xfrm>
            <a:custGeom>
              <a:rect b="b" l="l" r="r" t="t"/>
              <a:pathLst>
                <a:path extrusionOk="0" h="315" w="349">
                  <a:moveTo>
                    <a:pt x="176" y="0"/>
                  </a:moveTo>
                  <a:cubicBezTo>
                    <a:pt x="130" y="0"/>
                    <a:pt x="84" y="18"/>
                    <a:pt x="54" y="53"/>
                  </a:cubicBezTo>
                  <a:cubicBezTo>
                    <a:pt x="0" y="115"/>
                    <a:pt x="0" y="214"/>
                    <a:pt x="72" y="276"/>
                  </a:cubicBezTo>
                  <a:cubicBezTo>
                    <a:pt x="101" y="301"/>
                    <a:pt x="138" y="314"/>
                    <a:pt x="174" y="314"/>
                  </a:cubicBezTo>
                  <a:cubicBezTo>
                    <a:pt x="216" y="314"/>
                    <a:pt x="257" y="296"/>
                    <a:pt x="286" y="258"/>
                  </a:cubicBezTo>
                  <a:cubicBezTo>
                    <a:pt x="348" y="196"/>
                    <a:pt x="339" y="98"/>
                    <a:pt x="277" y="35"/>
                  </a:cubicBezTo>
                  <a:cubicBezTo>
                    <a:pt x="249" y="11"/>
                    <a:pt x="213"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75"/>
            <p:cNvSpPr/>
            <p:nvPr/>
          </p:nvSpPr>
          <p:spPr>
            <a:xfrm>
              <a:off x="7882761" y="1166617"/>
              <a:ext cx="63776" cy="57113"/>
            </a:xfrm>
            <a:custGeom>
              <a:rect b="b" l="l" r="r" t="t"/>
              <a:pathLst>
                <a:path extrusionOk="0" h="1080" w="1206">
                  <a:moveTo>
                    <a:pt x="600" y="1"/>
                  </a:moveTo>
                  <a:cubicBezTo>
                    <a:pt x="452" y="1"/>
                    <a:pt x="303" y="64"/>
                    <a:pt x="197" y="185"/>
                  </a:cubicBezTo>
                  <a:cubicBezTo>
                    <a:pt x="1" y="408"/>
                    <a:pt x="19" y="747"/>
                    <a:pt x="242" y="943"/>
                  </a:cubicBezTo>
                  <a:cubicBezTo>
                    <a:pt x="345" y="1034"/>
                    <a:pt x="475" y="1079"/>
                    <a:pt x="604" y="1079"/>
                  </a:cubicBezTo>
                  <a:cubicBezTo>
                    <a:pt x="754" y="1079"/>
                    <a:pt x="904" y="1018"/>
                    <a:pt x="1009" y="899"/>
                  </a:cubicBezTo>
                  <a:cubicBezTo>
                    <a:pt x="1205" y="676"/>
                    <a:pt x="1178" y="337"/>
                    <a:pt x="955" y="140"/>
                  </a:cubicBezTo>
                  <a:cubicBezTo>
                    <a:pt x="853" y="46"/>
                    <a:pt x="727" y="1"/>
                    <a:pt x="6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75"/>
            <p:cNvSpPr/>
            <p:nvPr/>
          </p:nvSpPr>
          <p:spPr>
            <a:xfrm>
              <a:off x="7885617" y="1168944"/>
              <a:ext cx="58065" cy="52195"/>
            </a:xfrm>
            <a:custGeom>
              <a:rect b="b" l="l" r="r" t="t"/>
              <a:pathLst>
                <a:path extrusionOk="0" h="987" w="1098">
                  <a:moveTo>
                    <a:pt x="547" y="1"/>
                  </a:moveTo>
                  <a:cubicBezTo>
                    <a:pt x="411" y="1"/>
                    <a:pt x="275" y="57"/>
                    <a:pt x="179" y="168"/>
                  </a:cubicBezTo>
                  <a:cubicBezTo>
                    <a:pt x="0" y="373"/>
                    <a:pt x="18" y="685"/>
                    <a:pt x="223" y="864"/>
                  </a:cubicBezTo>
                  <a:cubicBezTo>
                    <a:pt x="318" y="946"/>
                    <a:pt x="434" y="986"/>
                    <a:pt x="551" y="986"/>
                  </a:cubicBezTo>
                  <a:cubicBezTo>
                    <a:pt x="687" y="986"/>
                    <a:pt x="823" y="930"/>
                    <a:pt x="919" y="819"/>
                  </a:cubicBezTo>
                  <a:cubicBezTo>
                    <a:pt x="1098" y="623"/>
                    <a:pt x="1080" y="310"/>
                    <a:pt x="875" y="123"/>
                  </a:cubicBezTo>
                  <a:cubicBezTo>
                    <a:pt x="780" y="41"/>
                    <a:pt x="664" y="1"/>
                    <a:pt x="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75"/>
            <p:cNvSpPr/>
            <p:nvPr/>
          </p:nvSpPr>
          <p:spPr>
            <a:xfrm>
              <a:off x="7892703" y="1175872"/>
              <a:ext cx="43417" cy="38816"/>
            </a:xfrm>
            <a:custGeom>
              <a:rect b="b" l="l" r="r" t="t"/>
              <a:pathLst>
                <a:path extrusionOk="0" h="734" w="821">
                  <a:moveTo>
                    <a:pt x="420" y="0"/>
                  </a:moveTo>
                  <a:cubicBezTo>
                    <a:pt x="317" y="0"/>
                    <a:pt x="212" y="43"/>
                    <a:pt x="134" y="126"/>
                  </a:cubicBezTo>
                  <a:cubicBezTo>
                    <a:pt x="0" y="278"/>
                    <a:pt x="18" y="510"/>
                    <a:pt x="170" y="643"/>
                  </a:cubicBezTo>
                  <a:cubicBezTo>
                    <a:pt x="238" y="704"/>
                    <a:pt x="324" y="733"/>
                    <a:pt x="409" y="733"/>
                  </a:cubicBezTo>
                  <a:cubicBezTo>
                    <a:pt x="511" y="733"/>
                    <a:pt x="614" y="691"/>
                    <a:pt x="687" y="608"/>
                  </a:cubicBezTo>
                  <a:cubicBezTo>
                    <a:pt x="821" y="456"/>
                    <a:pt x="812" y="224"/>
                    <a:pt x="660" y="90"/>
                  </a:cubicBezTo>
                  <a:cubicBezTo>
                    <a:pt x="592" y="30"/>
                    <a:pt x="506" y="0"/>
                    <a:pt x="42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75"/>
            <p:cNvSpPr/>
            <p:nvPr/>
          </p:nvSpPr>
          <p:spPr>
            <a:xfrm>
              <a:off x="7895506" y="1178251"/>
              <a:ext cx="37811" cy="34056"/>
            </a:xfrm>
            <a:custGeom>
              <a:rect b="b" l="l" r="r" t="t"/>
              <a:pathLst>
                <a:path extrusionOk="0" h="644" w="715">
                  <a:moveTo>
                    <a:pt x="358" y="0"/>
                  </a:moveTo>
                  <a:cubicBezTo>
                    <a:pt x="271" y="0"/>
                    <a:pt x="184" y="36"/>
                    <a:pt x="117" y="108"/>
                  </a:cubicBezTo>
                  <a:cubicBezTo>
                    <a:pt x="1" y="242"/>
                    <a:pt x="19" y="447"/>
                    <a:pt x="152" y="563"/>
                  </a:cubicBezTo>
                  <a:cubicBezTo>
                    <a:pt x="210" y="617"/>
                    <a:pt x="286" y="643"/>
                    <a:pt x="361" y="643"/>
                  </a:cubicBezTo>
                  <a:cubicBezTo>
                    <a:pt x="449" y="643"/>
                    <a:pt x="536" y="608"/>
                    <a:pt x="598" y="536"/>
                  </a:cubicBezTo>
                  <a:cubicBezTo>
                    <a:pt x="714" y="402"/>
                    <a:pt x="705" y="197"/>
                    <a:pt x="572" y="81"/>
                  </a:cubicBezTo>
                  <a:cubicBezTo>
                    <a:pt x="510" y="27"/>
                    <a:pt x="434" y="0"/>
                    <a:pt x="35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75"/>
            <p:cNvSpPr/>
            <p:nvPr/>
          </p:nvSpPr>
          <p:spPr>
            <a:xfrm>
              <a:off x="7901164" y="1183381"/>
              <a:ext cx="26970" cy="23797"/>
            </a:xfrm>
            <a:custGeom>
              <a:rect b="b" l="l" r="r" t="t"/>
              <a:pathLst>
                <a:path extrusionOk="0" h="450" w="510">
                  <a:moveTo>
                    <a:pt x="255" y="0"/>
                  </a:moveTo>
                  <a:cubicBezTo>
                    <a:pt x="193" y="0"/>
                    <a:pt x="129" y="25"/>
                    <a:pt x="81" y="73"/>
                  </a:cubicBezTo>
                  <a:cubicBezTo>
                    <a:pt x="1" y="171"/>
                    <a:pt x="10" y="314"/>
                    <a:pt x="108" y="394"/>
                  </a:cubicBezTo>
                  <a:cubicBezTo>
                    <a:pt x="149" y="431"/>
                    <a:pt x="201" y="449"/>
                    <a:pt x="254" y="449"/>
                  </a:cubicBezTo>
                  <a:cubicBezTo>
                    <a:pt x="315" y="449"/>
                    <a:pt x="377" y="425"/>
                    <a:pt x="420" y="376"/>
                  </a:cubicBezTo>
                  <a:cubicBezTo>
                    <a:pt x="509" y="278"/>
                    <a:pt x="500" y="136"/>
                    <a:pt x="402" y="55"/>
                  </a:cubicBezTo>
                  <a:cubicBezTo>
                    <a:pt x="361" y="18"/>
                    <a:pt x="309" y="0"/>
                    <a:pt x="25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75"/>
            <p:cNvSpPr/>
            <p:nvPr/>
          </p:nvSpPr>
          <p:spPr>
            <a:xfrm>
              <a:off x="7904020" y="1185814"/>
              <a:ext cx="21259" cy="18773"/>
            </a:xfrm>
            <a:custGeom>
              <a:rect b="b" l="l" r="r" t="t"/>
              <a:pathLst>
                <a:path extrusionOk="0" h="355" w="402">
                  <a:moveTo>
                    <a:pt x="197" y="0"/>
                  </a:moveTo>
                  <a:cubicBezTo>
                    <a:pt x="149" y="0"/>
                    <a:pt x="101" y="20"/>
                    <a:pt x="63" y="63"/>
                  </a:cubicBezTo>
                  <a:cubicBezTo>
                    <a:pt x="0" y="134"/>
                    <a:pt x="9" y="250"/>
                    <a:pt x="81" y="313"/>
                  </a:cubicBezTo>
                  <a:cubicBezTo>
                    <a:pt x="113" y="341"/>
                    <a:pt x="154" y="354"/>
                    <a:pt x="195" y="354"/>
                  </a:cubicBezTo>
                  <a:cubicBezTo>
                    <a:pt x="246" y="354"/>
                    <a:pt x="296" y="334"/>
                    <a:pt x="330" y="295"/>
                  </a:cubicBezTo>
                  <a:cubicBezTo>
                    <a:pt x="402" y="223"/>
                    <a:pt x="393" y="107"/>
                    <a:pt x="321" y="45"/>
                  </a:cubicBezTo>
                  <a:cubicBezTo>
                    <a:pt x="284" y="16"/>
                    <a:pt x="240" y="0"/>
                    <a:pt x="19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75"/>
            <p:cNvSpPr/>
            <p:nvPr/>
          </p:nvSpPr>
          <p:spPr>
            <a:xfrm>
              <a:off x="7907774" y="1189145"/>
              <a:ext cx="13749" cy="12163"/>
            </a:xfrm>
            <a:custGeom>
              <a:rect b="b" l="l" r="r" t="t"/>
              <a:pathLst>
                <a:path extrusionOk="0" h="230" w="260">
                  <a:moveTo>
                    <a:pt x="127" y="1"/>
                  </a:moveTo>
                  <a:cubicBezTo>
                    <a:pt x="95" y="1"/>
                    <a:pt x="64" y="12"/>
                    <a:pt x="45" y="36"/>
                  </a:cubicBezTo>
                  <a:cubicBezTo>
                    <a:pt x="1" y="89"/>
                    <a:pt x="10" y="160"/>
                    <a:pt x="54" y="205"/>
                  </a:cubicBezTo>
                  <a:cubicBezTo>
                    <a:pt x="74" y="221"/>
                    <a:pt x="100" y="230"/>
                    <a:pt x="126" y="230"/>
                  </a:cubicBezTo>
                  <a:cubicBezTo>
                    <a:pt x="158" y="230"/>
                    <a:pt x="190" y="217"/>
                    <a:pt x="215" y="187"/>
                  </a:cubicBezTo>
                  <a:cubicBezTo>
                    <a:pt x="259" y="143"/>
                    <a:pt x="250" y="71"/>
                    <a:pt x="206" y="27"/>
                  </a:cubicBezTo>
                  <a:cubicBezTo>
                    <a:pt x="185" y="10"/>
                    <a:pt x="156" y="1"/>
                    <a:pt x="1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75"/>
            <p:cNvSpPr/>
            <p:nvPr/>
          </p:nvSpPr>
          <p:spPr>
            <a:xfrm>
              <a:off x="7603969" y="987824"/>
              <a:ext cx="63723" cy="57060"/>
            </a:xfrm>
            <a:custGeom>
              <a:rect b="b" l="l" r="r" t="t"/>
              <a:pathLst>
                <a:path extrusionOk="0" h="1079" w="1205">
                  <a:moveTo>
                    <a:pt x="600" y="1"/>
                  </a:moveTo>
                  <a:cubicBezTo>
                    <a:pt x="451" y="1"/>
                    <a:pt x="303" y="64"/>
                    <a:pt x="197" y="185"/>
                  </a:cubicBezTo>
                  <a:cubicBezTo>
                    <a:pt x="1" y="408"/>
                    <a:pt x="18" y="747"/>
                    <a:pt x="241" y="943"/>
                  </a:cubicBezTo>
                  <a:cubicBezTo>
                    <a:pt x="345" y="1034"/>
                    <a:pt x="473" y="1079"/>
                    <a:pt x="601" y="1079"/>
                  </a:cubicBezTo>
                  <a:cubicBezTo>
                    <a:pt x="750" y="1079"/>
                    <a:pt x="898" y="1018"/>
                    <a:pt x="1009" y="899"/>
                  </a:cubicBezTo>
                  <a:cubicBezTo>
                    <a:pt x="1205" y="676"/>
                    <a:pt x="1178" y="337"/>
                    <a:pt x="955" y="140"/>
                  </a:cubicBezTo>
                  <a:cubicBezTo>
                    <a:pt x="853" y="46"/>
                    <a:pt x="726" y="1"/>
                    <a:pt x="6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75"/>
            <p:cNvSpPr/>
            <p:nvPr/>
          </p:nvSpPr>
          <p:spPr>
            <a:xfrm>
              <a:off x="7606825" y="990151"/>
              <a:ext cx="58065" cy="52142"/>
            </a:xfrm>
            <a:custGeom>
              <a:rect b="b" l="l" r="r" t="t"/>
              <a:pathLst>
                <a:path extrusionOk="0" h="986" w="1098">
                  <a:moveTo>
                    <a:pt x="547" y="1"/>
                  </a:moveTo>
                  <a:cubicBezTo>
                    <a:pt x="411" y="1"/>
                    <a:pt x="275" y="57"/>
                    <a:pt x="178" y="168"/>
                  </a:cubicBezTo>
                  <a:cubicBezTo>
                    <a:pt x="0" y="373"/>
                    <a:pt x="18" y="685"/>
                    <a:pt x="223" y="863"/>
                  </a:cubicBezTo>
                  <a:cubicBezTo>
                    <a:pt x="313" y="945"/>
                    <a:pt x="428" y="986"/>
                    <a:pt x="544" y="986"/>
                  </a:cubicBezTo>
                  <a:cubicBezTo>
                    <a:pt x="680" y="986"/>
                    <a:pt x="818" y="930"/>
                    <a:pt x="919" y="819"/>
                  </a:cubicBezTo>
                  <a:cubicBezTo>
                    <a:pt x="1097" y="623"/>
                    <a:pt x="1079" y="310"/>
                    <a:pt x="874" y="123"/>
                  </a:cubicBezTo>
                  <a:cubicBezTo>
                    <a:pt x="780" y="41"/>
                    <a:pt x="663" y="1"/>
                    <a:pt x="5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75"/>
            <p:cNvSpPr/>
            <p:nvPr/>
          </p:nvSpPr>
          <p:spPr>
            <a:xfrm>
              <a:off x="7613858" y="997079"/>
              <a:ext cx="43469" cy="38816"/>
            </a:xfrm>
            <a:custGeom>
              <a:rect b="b" l="l" r="r" t="t"/>
              <a:pathLst>
                <a:path extrusionOk="0" h="734" w="822">
                  <a:moveTo>
                    <a:pt x="413" y="0"/>
                  </a:moveTo>
                  <a:cubicBezTo>
                    <a:pt x="310" y="0"/>
                    <a:pt x="208" y="43"/>
                    <a:pt x="135" y="126"/>
                  </a:cubicBezTo>
                  <a:cubicBezTo>
                    <a:pt x="1" y="278"/>
                    <a:pt x="19" y="509"/>
                    <a:pt x="170" y="643"/>
                  </a:cubicBezTo>
                  <a:cubicBezTo>
                    <a:pt x="239" y="704"/>
                    <a:pt x="324" y="733"/>
                    <a:pt x="409" y="733"/>
                  </a:cubicBezTo>
                  <a:cubicBezTo>
                    <a:pt x="512" y="733"/>
                    <a:pt x="615" y="691"/>
                    <a:pt x="688" y="608"/>
                  </a:cubicBezTo>
                  <a:cubicBezTo>
                    <a:pt x="822" y="456"/>
                    <a:pt x="813" y="224"/>
                    <a:pt x="652" y="90"/>
                  </a:cubicBezTo>
                  <a:cubicBezTo>
                    <a:pt x="583" y="30"/>
                    <a:pt x="498" y="0"/>
                    <a:pt x="41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75"/>
            <p:cNvSpPr/>
            <p:nvPr/>
          </p:nvSpPr>
          <p:spPr>
            <a:xfrm>
              <a:off x="7616714" y="999458"/>
              <a:ext cx="37811" cy="34056"/>
            </a:xfrm>
            <a:custGeom>
              <a:rect b="b" l="l" r="r" t="t"/>
              <a:pathLst>
                <a:path extrusionOk="0" h="644" w="715">
                  <a:moveTo>
                    <a:pt x="355" y="0"/>
                  </a:moveTo>
                  <a:cubicBezTo>
                    <a:pt x="266" y="0"/>
                    <a:pt x="178" y="36"/>
                    <a:pt x="116" y="108"/>
                  </a:cubicBezTo>
                  <a:cubicBezTo>
                    <a:pt x="0" y="241"/>
                    <a:pt x="18" y="447"/>
                    <a:pt x="143" y="563"/>
                  </a:cubicBezTo>
                  <a:cubicBezTo>
                    <a:pt x="205" y="616"/>
                    <a:pt x="283" y="643"/>
                    <a:pt x="360" y="643"/>
                  </a:cubicBezTo>
                  <a:cubicBezTo>
                    <a:pt x="448" y="643"/>
                    <a:pt x="536" y="608"/>
                    <a:pt x="598" y="536"/>
                  </a:cubicBezTo>
                  <a:cubicBezTo>
                    <a:pt x="714" y="402"/>
                    <a:pt x="705" y="197"/>
                    <a:pt x="571" y="81"/>
                  </a:cubicBezTo>
                  <a:cubicBezTo>
                    <a:pt x="509" y="27"/>
                    <a:pt x="432" y="0"/>
                    <a:pt x="35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75"/>
            <p:cNvSpPr/>
            <p:nvPr/>
          </p:nvSpPr>
          <p:spPr>
            <a:xfrm>
              <a:off x="7622372" y="1004588"/>
              <a:ext cx="26917" cy="23797"/>
            </a:xfrm>
            <a:custGeom>
              <a:rect b="b" l="l" r="r" t="t"/>
              <a:pathLst>
                <a:path extrusionOk="0" h="450" w="509">
                  <a:moveTo>
                    <a:pt x="248" y="0"/>
                  </a:moveTo>
                  <a:cubicBezTo>
                    <a:pt x="186" y="0"/>
                    <a:pt x="124" y="25"/>
                    <a:pt x="81" y="73"/>
                  </a:cubicBezTo>
                  <a:cubicBezTo>
                    <a:pt x="0" y="171"/>
                    <a:pt x="9" y="314"/>
                    <a:pt x="99" y="394"/>
                  </a:cubicBezTo>
                  <a:cubicBezTo>
                    <a:pt x="144" y="431"/>
                    <a:pt x="198" y="449"/>
                    <a:pt x="252" y="449"/>
                  </a:cubicBezTo>
                  <a:cubicBezTo>
                    <a:pt x="315" y="449"/>
                    <a:pt x="376" y="425"/>
                    <a:pt x="420" y="376"/>
                  </a:cubicBezTo>
                  <a:cubicBezTo>
                    <a:pt x="509" y="278"/>
                    <a:pt x="500" y="136"/>
                    <a:pt x="402" y="55"/>
                  </a:cubicBezTo>
                  <a:cubicBezTo>
                    <a:pt x="357" y="18"/>
                    <a:pt x="302" y="0"/>
                    <a:pt x="2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75"/>
            <p:cNvSpPr/>
            <p:nvPr/>
          </p:nvSpPr>
          <p:spPr>
            <a:xfrm>
              <a:off x="7625175" y="1007020"/>
              <a:ext cx="20836" cy="18773"/>
            </a:xfrm>
            <a:custGeom>
              <a:rect b="b" l="l" r="r" t="t"/>
              <a:pathLst>
                <a:path extrusionOk="0" h="355" w="394">
                  <a:moveTo>
                    <a:pt x="197" y="0"/>
                  </a:moveTo>
                  <a:cubicBezTo>
                    <a:pt x="149" y="0"/>
                    <a:pt x="101" y="20"/>
                    <a:pt x="63" y="63"/>
                  </a:cubicBezTo>
                  <a:cubicBezTo>
                    <a:pt x="1" y="134"/>
                    <a:pt x="10" y="250"/>
                    <a:pt x="81" y="313"/>
                  </a:cubicBezTo>
                  <a:cubicBezTo>
                    <a:pt x="113" y="341"/>
                    <a:pt x="155" y="354"/>
                    <a:pt x="196" y="354"/>
                  </a:cubicBezTo>
                  <a:cubicBezTo>
                    <a:pt x="246" y="354"/>
                    <a:pt x="297" y="334"/>
                    <a:pt x="331" y="295"/>
                  </a:cubicBezTo>
                  <a:cubicBezTo>
                    <a:pt x="393" y="223"/>
                    <a:pt x="393" y="107"/>
                    <a:pt x="313" y="45"/>
                  </a:cubicBezTo>
                  <a:cubicBezTo>
                    <a:pt x="280" y="16"/>
                    <a:pt x="238" y="0"/>
                    <a:pt x="19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75"/>
            <p:cNvSpPr/>
            <p:nvPr/>
          </p:nvSpPr>
          <p:spPr>
            <a:xfrm>
              <a:off x="7628982" y="1010352"/>
              <a:ext cx="13274" cy="12110"/>
            </a:xfrm>
            <a:custGeom>
              <a:rect b="b" l="l" r="r" t="t"/>
              <a:pathLst>
                <a:path extrusionOk="0" h="229" w="251">
                  <a:moveTo>
                    <a:pt x="123" y="1"/>
                  </a:moveTo>
                  <a:cubicBezTo>
                    <a:pt x="93" y="1"/>
                    <a:pt x="64" y="12"/>
                    <a:pt x="45" y="35"/>
                  </a:cubicBezTo>
                  <a:cubicBezTo>
                    <a:pt x="0" y="89"/>
                    <a:pt x="0" y="160"/>
                    <a:pt x="54" y="196"/>
                  </a:cubicBezTo>
                  <a:cubicBezTo>
                    <a:pt x="75" y="217"/>
                    <a:pt x="103" y="228"/>
                    <a:pt x="130" y="228"/>
                  </a:cubicBezTo>
                  <a:cubicBezTo>
                    <a:pt x="160" y="228"/>
                    <a:pt x="191" y="215"/>
                    <a:pt x="214" y="187"/>
                  </a:cubicBezTo>
                  <a:cubicBezTo>
                    <a:pt x="250" y="142"/>
                    <a:pt x="250" y="71"/>
                    <a:pt x="206" y="27"/>
                  </a:cubicBezTo>
                  <a:cubicBezTo>
                    <a:pt x="180" y="10"/>
                    <a:pt x="151" y="1"/>
                    <a:pt x="1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75"/>
            <p:cNvSpPr/>
            <p:nvPr/>
          </p:nvSpPr>
          <p:spPr>
            <a:xfrm>
              <a:off x="7826178" y="941288"/>
              <a:ext cx="69382" cy="62613"/>
            </a:xfrm>
            <a:custGeom>
              <a:rect b="b" l="l" r="r" t="t"/>
              <a:pathLst>
                <a:path extrusionOk="0" h="1184" w="1312">
                  <a:moveTo>
                    <a:pt x="659" y="1"/>
                  </a:moveTo>
                  <a:cubicBezTo>
                    <a:pt x="495" y="1"/>
                    <a:pt x="331" y="69"/>
                    <a:pt x="214" y="200"/>
                  </a:cubicBezTo>
                  <a:cubicBezTo>
                    <a:pt x="0" y="449"/>
                    <a:pt x="27" y="815"/>
                    <a:pt x="268" y="1038"/>
                  </a:cubicBezTo>
                  <a:cubicBezTo>
                    <a:pt x="378" y="1136"/>
                    <a:pt x="515" y="1183"/>
                    <a:pt x="653" y="1183"/>
                  </a:cubicBezTo>
                  <a:cubicBezTo>
                    <a:pt x="817" y="1183"/>
                    <a:pt x="981" y="1116"/>
                    <a:pt x="1098" y="985"/>
                  </a:cubicBezTo>
                  <a:cubicBezTo>
                    <a:pt x="1312" y="735"/>
                    <a:pt x="1294" y="369"/>
                    <a:pt x="1044" y="146"/>
                  </a:cubicBezTo>
                  <a:cubicBezTo>
                    <a:pt x="934" y="48"/>
                    <a:pt x="797" y="1"/>
                    <a:pt x="6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75"/>
            <p:cNvSpPr/>
            <p:nvPr/>
          </p:nvSpPr>
          <p:spPr>
            <a:xfrm>
              <a:off x="7828981" y="944144"/>
              <a:ext cx="63776" cy="56902"/>
            </a:xfrm>
            <a:custGeom>
              <a:rect b="b" l="l" r="r" t="t"/>
              <a:pathLst>
                <a:path extrusionOk="0" h="1076" w="1206">
                  <a:moveTo>
                    <a:pt x="602" y="1"/>
                  </a:moveTo>
                  <a:cubicBezTo>
                    <a:pt x="452" y="1"/>
                    <a:pt x="303" y="61"/>
                    <a:pt x="197" y="181"/>
                  </a:cubicBezTo>
                  <a:cubicBezTo>
                    <a:pt x="1" y="404"/>
                    <a:pt x="28" y="743"/>
                    <a:pt x="251" y="940"/>
                  </a:cubicBezTo>
                  <a:cubicBezTo>
                    <a:pt x="354" y="1030"/>
                    <a:pt x="482" y="1075"/>
                    <a:pt x="609" y="1075"/>
                  </a:cubicBezTo>
                  <a:cubicBezTo>
                    <a:pt x="757" y="1075"/>
                    <a:pt x="904" y="1015"/>
                    <a:pt x="1009" y="895"/>
                  </a:cubicBezTo>
                  <a:cubicBezTo>
                    <a:pt x="1205" y="672"/>
                    <a:pt x="1187" y="333"/>
                    <a:pt x="964" y="137"/>
                  </a:cubicBezTo>
                  <a:cubicBezTo>
                    <a:pt x="861" y="46"/>
                    <a:pt x="731" y="1"/>
                    <a:pt x="60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75"/>
            <p:cNvSpPr/>
            <p:nvPr/>
          </p:nvSpPr>
          <p:spPr>
            <a:xfrm>
              <a:off x="7837019" y="951389"/>
              <a:ext cx="47700" cy="42412"/>
            </a:xfrm>
            <a:custGeom>
              <a:rect b="b" l="l" r="r" t="t"/>
              <a:pathLst>
                <a:path extrusionOk="0" h="802" w="902">
                  <a:moveTo>
                    <a:pt x="454" y="1"/>
                  </a:moveTo>
                  <a:cubicBezTo>
                    <a:pt x="342" y="1"/>
                    <a:pt x="230" y="46"/>
                    <a:pt x="152" y="133"/>
                  </a:cubicBezTo>
                  <a:cubicBezTo>
                    <a:pt x="1" y="303"/>
                    <a:pt x="18" y="553"/>
                    <a:pt x="188" y="704"/>
                  </a:cubicBezTo>
                  <a:cubicBezTo>
                    <a:pt x="261" y="769"/>
                    <a:pt x="355" y="801"/>
                    <a:pt x="448" y="801"/>
                  </a:cubicBezTo>
                  <a:cubicBezTo>
                    <a:pt x="560" y="801"/>
                    <a:pt x="672" y="756"/>
                    <a:pt x="750" y="669"/>
                  </a:cubicBezTo>
                  <a:cubicBezTo>
                    <a:pt x="902" y="499"/>
                    <a:pt x="884" y="249"/>
                    <a:pt x="714" y="98"/>
                  </a:cubicBezTo>
                  <a:cubicBezTo>
                    <a:pt x="641" y="33"/>
                    <a:pt x="547" y="1"/>
                    <a:pt x="4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75"/>
            <p:cNvSpPr/>
            <p:nvPr/>
          </p:nvSpPr>
          <p:spPr>
            <a:xfrm>
              <a:off x="7840297" y="954086"/>
              <a:ext cx="41143" cy="37018"/>
            </a:xfrm>
            <a:custGeom>
              <a:rect b="b" l="l" r="r" t="t"/>
              <a:pathLst>
                <a:path extrusionOk="0" h="700" w="778">
                  <a:moveTo>
                    <a:pt x="390" y="0"/>
                  </a:moveTo>
                  <a:cubicBezTo>
                    <a:pt x="294" y="0"/>
                    <a:pt x="198" y="41"/>
                    <a:pt x="126" y="118"/>
                  </a:cubicBezTo>
                  <a:cubicBezTo>
                    <a:pt x="1" y="261"/>
                    <a:pt x="10" y="484"/>
                    <a:pt x="162" y="609"/>
                  </a:cubicBezTo>
                  <a:cubicBezTo>
                    <a:pt x="227" y="670"/>
                    <a:pt x="310" y="700"/>
                    <a:pt x="392" y="700"/>
                  </a:cubicBezTo>
                  <a:cubicBezTo>
                    <a:pt x="489" y="700"/>
                    <a:pt x="585" y="659"/>
                    <a:pt x="652" y="582"/>
                  </a:cubicBezTo>
                  <a:cubicBezTo>
                    <a:pt x="777" y="439"/>
                    <a:pt x="768" y="216"/>
                    <a:pt x="625" y="91"/>
                  </a:cubicBezTo>
                  <a:cubicBezTo>
                    <a:pt x="556" y="30"/>
                    <a:pt x="473" y="0"/>
                    <a:pt x="39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75"/>
            <p:cNvSpPr/>
            <p:nvPr/>
          </p:nvSpPr>
          <p:spPr>
            <a:xfrm>
              <a:off x="7846432" y="959427"/>
              <a:ext cx="29350" cy="26335"/>
            </a:xfrm>
            <a:custGeom>
              <a:rect b="b" l="l" r="r" t="t"/>
              <a:pathLst>
                <a:path extrusionOk="0" h="498" w="555">
                  <a:moveTo>
                    <a:pt x="278" y="1"/>
                  </a:moveTo>
                  <a:cubicBezTo>
                    <a:pt x="209" y="1"/>
                    <a:pt x="139" y="30"/>
                    <a:pt x="90" y="89"/>
                  </a:cubicBezTo>
                  <a:cubicBezTo>
                    <a:pt x="1" y="187"/>
                    <a:pt x="10" y="347"/>
                    <a:pt x="108" y="436"/>
                  </a:cubicBezTo>
                  <a:cubicBezTo>
                    <a:pt x="157" y="477"/>
                    <a:pt x="215" y="497"/>
                    <a:pt x="272" y="497"/>
                  </a:cubicBezTo>
                  <a:cubicBezTo>
                    <a:pt x="340" y="497"/>
                    <a:pt x="407" y="468"/>
                    <a:pt x="456" y="410"/>
                  </a:cubicBezTo>
                  <a:cubicBezTo>
                    <a:pt x="554" y="312"/>
                    <a:pt x="545" y="151"/>
                    <a:pt x="438" y="62"/>
                  </a:cubicBezTo>
                  <a:cubicBezTo>
                    <a:pt x="393" y="21"/>
                    <a:pt x="336" y="1"/>
                    <a:pt x="27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75"/>
            <p:cNvSpPr/>
            <p:nvPr/>
          </p:nvSpPr>
          <p:spPr>
            <a:xfrm>
              <a:off x="7849287" y="962441"/>
              <a:ext cx="23163" cy="20307"/>
            </a:xfrm>
            <a:custGeom>
              <a:rect b="b" l="l" r="r" t="t"/>
              <a:pathLst>
                <a:path extrusionOk="0" h="384" w="438">
                  <a:moveTo>
                    <a:pt x="220" y="1"/>
                  </a:moveTo>
                  <a:cubicBezTo>
                    <a:pt x="165" y="1"/>
                    <a:pt x="111" y="24"/>
                    <a:pt x="72" y="67"/>
                  </a:cubicBezTo>
                  <a:cubicBezTo>
                    <a:pt x="0" y="147"/>
                    <a:pt x="9" y="263"/>
                    <a:pt x="90" y="335"/>
                  </a:cubicBezTo>
                  <a:cubicBezTo>
                    <a:pt x="126" y="367"/>
                    <a:pt x="172" y="383"/>
                    <a:pt x="218" y="383"/>
                  </a:cubicBezTo>
                  <a:cubicBezTo>
                    <a:pt x="273" y="383"/>
                    <a:pt x="327" y="361"/>
                    <a:pt x="366" y="317"/>
                  </a:cubicBezTo>
                  <a:cubicBezTo>
                    <a:pt x="438" y="237"/>
                    <a:pt x="429" y="121"/>
                    <a:pt x="348" y="49"/>
                  </a:cubicBezTo>
                  <a:cubicBezTo>
                    <a:pt x="312" y="17"/>
                    <a:pt x="266" y="1"/>
                    <a:pt x="22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75"/>
            <p:cNvSpPr/>
            <p:nvPr/>
          </p:nvSpPr>
          <p:spPr>
            <a:xfrm>
              <a:off x="7853518" y="965878"/>
              <a:ext cx="14701" cy="13379"/>
            </a:xfrm>
            <a:custGeom>
              <a:rect b="b" l="l" r="r" t="t"/>
              <a:pathLst>
                <a:path extrusionOk="0" h="253" w="278">
                  <a:moveTo>
                    <a:pt x="144" y="0"/>
                  </a:moveTo>
                  <a:cubicBezTo>
                    <a:pt x="108" y="0"/>
                    <a:pt x="71" y="16"/>
                    <a:pt x="45" y="47"/>
                  </a:cubicBezTo>
                  <a:cubicBezTo>
                    <a:pt x="1" y="91"/>
                    <a:pt x="10" y="172"/>
                    <a:pt x="54" y="216"/>
                  </a:cubicBezTo>
                  <a:cubicBezTo>
                    <a:pt x="79" y="241"/>
                    <a:pt x="109" y="252"/>
                    <a:pt x="139" y="252"/>
                  </a:cubicBezTo>
                  <a:cubicBezTo>
                    <a:pt x="174" y="252"/>
                    <a:pt x="209" y="236"/>
                    <a:pt x="233" y="207"/>
                  </a:cubicBezTo>
                  <a:cubicBezTo>
                    <a:pt x="277" y="154"/>
                    <a:pt x="277" y="82"/>
                    <a:pt x="224" y="29"/>
                  </a:cubicBezTo>
                  <a:cubicBezTo>
                    <a:pt x="201" y="10"/>
                    <a:pt x="173" y="0"/>
                    <a:pt x="14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75"/>
            <p:cNvSpPr/>
            <p:nvPr/>
          </p:nvSpPr>
          <p:spPr>
            <a:xfrm>
              <a:off x="7786993" y="1136951"/>
              <a:ext cx="69435" cy="62401"/>
            </a:xfrm>
            <a:custGeom>
              <a:rect b="b" l="l" r="r" t="t"/>
              <a:pathLst>
                <a:path extrusionOk="0" h="1180" w="1313">
                  <a:moveTo>
                    <a:pt x="655" y="0"/>
                  </a:moveTo>
                  <a:cubicBezTo>
                    <a:pt x="492" y="0"/>
                    <a:pt x="330" y="67"/>
                    <a:pt x="215" y="202"/>
                  </a:cubicBezTo>
                  <a:cubicBezTo>
                    <a:pt x="1" y="443"/>
                    <a:pt x="19" y="817"/>
                    <a:pt x="269" y="1031"/>
                  </a:cubicBezTo>
                  <a:cubicBezTo>
                    <a:pt x="380" y="1130"/>
                    <a:pt x="519" y="1180"/>
                    <a:pt x="659" y="1180"/>
                  </a:cubicBezTo>
                  <a:cubicBezTo>
                    <a:pt x="821" y="1180"/>
                    <a:pt x="983" y="1112"/>
                    <a:pt x="1098" y="978"/>
                  </a:cubicBezTo>
                  <a:cubicBezTo>
                    <a:pt x="1312" y="737"/>
                    <a:pt x="1294" y="362"/>
                    <a:pt x="1045" y="148"/>
                  </a:cubicBezTo>
                  <a:cubicBezTo>
                    <a:pt x="933" y="49"/>
                    <a:pt x="794" y="0"/>
                    <a:pt x="655" y="0"/>
                  </a:cubicBezTo>
                  <a:close/>
                </a:path>
              </a:pathLst>
            </a:custGeom>
            <a:solidFill>
              <a:srgbClr val="F4E1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75"/>
            <p:cNvSpPr/>
            <p:nvPr/>
          </p:nvSpPr>
          <p:spPr>
            <a:xfrm>
              <a:off x="7789848" y="1139701"/>
              <a:ext cx="63723" cy="56902"/>
            </a:xfrm>
            <a:custGeom>
              <a:rect b="b" l="l" r="r" t="t"/>
              <a:pathLst>
                <a:path extrusionOk="0" h="1076" w="1205">
                  <a:moveTo>
                    <a:pt x="605" y="0"/>
                  </a:moveTo>
                  <a:cubicBezTo>
                    <a:pt x="454" y="0"/>
                    <a:pt x="304" y="63"/>
                    <a:pt x="197" y="185"/>
                  </a:cubicBezTo>
                  <a:cubicBezTo>
                    <a:pt x="0" y="408"/>
                    <a:pt x="27" y="747"/>
                    <a:pt x="250" y="944"/>
                  </a:cubicBezTo>
                  <a:cubicBezTo>
                    <a:pt x="347" y="1033"/>
                    <a:pt x="471" y="1076"/>
                    <a:pt x="596" y="1076"/>
                  </a:cubicBezTo>
                  <a:cubicBezTo>
                    <a:pt x="748" y="1076"/>
                    <a:pt x="901" y="1012"/>
                    <a:pt x="1008" y="890"/>
                  </a:cubicBezTo>
                  <a:cubicBezTo>
                    <a:pt x="1205" y="667"/>
                    <a:pt x="1178" y="328"/>
                    <a:pt x="955" y="132"/>
                  </a:cubicBezTo>
                  <a:cubicBezTo>
                    <a:pt x="854" y="43"/>
                    <a:pt x="730" y="0"/>
                    <a:pt x="60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75"/>
            <p:cNvSpPr/>
            <p:nvPr/>
          </p:nvSpPr>
          <p:spPr>
            <a:xfrm>
              <a:off x="7797886" y="1146840"/>
              <a:ext cx="47700" cy="42623"/>
            </a:xfrm>
            <a:custGeom>
              <a:rect b="b" l="l" r="r" t="t"/>
              <a:pathLst>
                <a:path extrusionOk="0" h="806" w="902">
                  <a:moveTo>
                    <a:pt x="452" y="1"/>
                  </a:moveTo>
                  <a:cubicBezTo>
                    <a:pt x="340" y="1"/>
                    <a:pt x="229" y="48"/>
                    <a:pt x="152" y="140"/>
                  </a:cubicBezTo>
                  <a:cubicBezTo>
                    <a:pt x="0" y="300"/>
                    <a:pt x="18" y="559"/>
                    <a:pt x="187" y="702"/>
                  </a:cubicBezTo>
                  <a:cubicBezTo>
                    <a:pt x="261" y="771"/>
                    <a:pt x="355" y="805"/>
                    <a:pt x="449" y="805"/>
                  </a:cubicBezTo>
                  <a:cubicBezTo>
                    <a:pt x="561" y="805"/>
                    <a:pt x="672" y="758"/>
                    <a:pt x="749" y="666"/>
                  </a:cubicBezTo>
                  <a:cubicBezTo>
                    <a:pt x="901" y="505"/>
                    <a:pt x="883" y="247"/>
                    <a:pt x="714" y="104"/>
                  </a:cubicBezTo>
                  <a:cubicBezTo>
                    <a:pt x="640" y="34"/>
                    <a:pt x="546" y="1"/>
                    <a:pt x="45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75"/>
            <p:cNvSpPr/>
            <p:nvPr/>
          </p:nvSpPr>
          <p:spPr>
            <a:xfrm>
              <a:off x="7801165" y="1149590"/>
              <a:ext cx="41090" cy="37071"/>
            </a:xfrm>
            <a:custGeom>
              <a:rect b="b" l="l" r="r" t="t"/>
              <a:pathLst>
                <a:path extrusionOk="0" h="701" w="777">
                  <a:moveTo>
                    <a:pt x="382" y="0"/>
                  </a:moveTo>
                  <a:cubicBezTo>
                    <a:pt x="287" y="0"/>
                    <a:pt x="192" y="38"/>
                    <a:pt x="125" y="114"/>
                  </a:cubicBezTo>
                  <a:cubicBezTo>
                    <a:pt x="1" y="266"/>
                    <a:pt x="9" y="489"/>
                    <a:pt x="152" y="614"/>
                  </a:cubicBezTo>
                  <a:cubicBezTo>
                    <a:pt x="222" y="671"/>
                    <a:pt x="307" y="701"/>
                    <a:pt x="390" y="701"/>
                  </a:cubicBezTo>
                  <a:cubicBezTo>
                    <a:pt x="488" y="701"/>
                    <a:pt x="584" y="660"/>
                    <a:pt x="652" y="578"/>
                  </a:cubicBezTo>
                  <a:cubicBezTo>
                    <a:pt x="777" y="436"/>
                    <a:pt x="768" y="213"/>
                    <a:pt x="616" y="88"/>
                  </a:cubicBezTo>
                  <a:cubicBezTo>
                    <a:pt x="549" y="29"/>
                    <a:pt x="465" y="0"/>
                    <a:pt x="38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75"/>
            <p:cNvSpPr/>
            <p:nvPr/>
          </p:nvSpPr>
          <p:spPr>
            <a:xfrm>
              <a:off x="7806823" y="1154984"/>
              <a:ext cx="29297" cy="26124"/>
            </a:xfrm>
            <a:custGeom>
              <a:rect b="b" l="l" r="r" t="t"/>
              <a:pathLst>
                <a:path extrusionOk="0" h="494" w="554">
                  <a:moveTo>
                    <a:pt x="283" y="1"/>
                  </a:moveTo>
                  <a:cubicBezTo>
                    <a:pt x="215" y="1"/>
                    <a:pt x="147" y="30"/>
                    <a:pt x="99" y="84"/>
                  </a:cubicBezTo>
                  <a:cubicBezTo>
                    <a:pt x="1" y="191"/>
                    <a:pt x="18" y="343"/>
                    <a:pt x="117" y="432"/>
                  </a:cubicBezTo>
                  <a:cubicBezTo>
                    <a:pt x="166" y="473"/>
                    <a:pt x="226" y="493"/>
                    <a:pt x="284" y="493"/>
                  </a:cubicBezTo>
                  <a:cubicBezTo>
                    <a:pt x="351" y="493"/>
                    <a:pt x="417" y="466"/>
                    <a:pt x="464" y="414"/>
                  </a:cubicBezTo>
                  <a:cubicBezTo>
                    <a:pt x="554" y="307"/>
                    <a:pt x="545" y="155"/>
                    <a:pt x="447" y="66"/>
                  </a:cubicBezTo>
                  <a:cubicBezTo>
                    <a:pt x="398" y="21"/>
                    <a:pt x="340" y="1"/>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75"/>
            <p:cNvSpPr/>
            <p:nvPr/>
          </p:nvSpPr>
          <p:spPr>
            <a:xfrm>
              <a:off x="7810155" y="1157786"/>
              <a:ext cx="23163" cy="20730"/>
            </a:xfrm>
            <a:custGeom>
              <a:rect b="b" l="l" r="r" t="t"/>
              <a:pathLst>
                <a:path extrusionOk="0" h="392" w="438">
                  <a:moveTo>
                    <a:pt x="220" y="0"/>
                  </a:moveTo>
                  <a:cubicBezTo>
                    <a:pt x="165" y="0"/>
                    <a:pt x="110" y="23"/>
                    <a:pt x="71" y="66"/>
                  </a:cubicBezTo>
                  <a:cubicBezTo>
                    <a:pt x="0" y="147"/>
                    <a:pt x="9" y="272"/>
                    <a:pt x="89" y="343"/>
                  </a:cubicBezTo>
                  <a:cubicBezTo>
                    <a:pt x="126" y="376"/>
                    <a:pt x="172" y="391"/>
                    <a:pt x="218" y="391"/>
                  </a:cubicBezTo>
                  <a:cubicBezTo>
                    <a:pt x="272" y="391"/>
                    <a:pt x="327" y="369"/>
                    <a:pt x="366" y="325"/>
                  </a:cubicBezTo>
                  <a:cubicBezTo>
                    <a:pt x="437" y="245"/>
                    <a:pt x="428" y="120"/>
                    <a:pt x="348" y="49"/>
                  </a:cubicBezTo>
                  <a:cubicBezTo>
                    <a:pt x="311" y="16"/>
                    <a:pt x="265" y="0"/>
                    <a:pt x="2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75"/>
            <p:cNvSpPr/>
            <p:nvPr/>
          </p:nvSpPr>
          <p:spPr>
            <a:xfrm>
              <a:off x="7814385" y="1161435"/>
              <a:ext cx="14648" cy="13379"/>
            </a:xfrm>
            <a:custGeom>
              <a:rect b="b" l="l" r="r" t="t"/>
              <a:pathLst>
                <a:path extrusionOk="0" h="253" w="277">
                  <a:moveTo>
                    <a:pt x="135" y="1"/>
                  </a:moveTo>
                  <a:cubicBezTo>
                    <a:pt x="101" y="1"/>
                    <a:pt x="68" y="14"/>
                    <a:pt x="45" y="42"/>
                  </a:cubicBezTo>
                  <a:cubicBezTo>
                    <a:pt x="0" y="96"/>
                    <a:pt x="0" y="176"/>
                    <a:pt x="54" y="221"/>
                  </a:cubicBezTo>
                  <a:cubicBezTo>
                    <a:pt x="79" y="242"/>
                    <a:pt x="111" y="253"/>
                    <a:pt x="142" y="253"/>
                  </a:cubicBezTo>
                  <a:cubicBezTo>
                    <a:pt x="176" y="253"/>
                    <a:pt x="209" y="240"/>
                    <a:pt x="232" y="212"/>
                  </a:cubicBezTo>
                  <a:cubicBezTo>
                    <a:pt x="277" y="158"/>
                    <a:pt x="277" y="78"/>
                    <a:pt x="223" y="33"/>
                  </a:cubicBezTo>
                  <a:cubicBezTo>
                    <a:pt x="198" y="12"/>
                    <a:pt x="166" y="1"/>
                    <a:pt x="13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75"/>
            <p:cNvSpPr/>
            <p:nvPr/>
          </p:nvSpPr>
          <p:spPr>
            <a:xfrm>
              <a:off x="7917240" y="937216"/>
              <a:ext cx="85088" cy="80170"/>
            </a:xfrm>
            <a:custGeom>
              <a:rect b="b" l="l" r="r" t="t"/>
              <a:pathLst>
                <a:path extrusionOk="0" h="1516" w="1609">
                  <a:moveTo>
                    <a:pt x="723" y="0"/>
                  </a:moveTo>
                  <a:lnTo>
                    <a:pt x="0" y="821"/>
                  </a:lnTo>
                  <a:lnTo>
                    <a:pt x="776" y="1508"/>
                  </a:lnTo>
                  <a:cubicBezTo>
                    <a:pt x="783" y="1513"/>
                    <a:pt x="791" y="1516"/>
                    <a:pt x="802" y="1516"/>
                  </a:cubicBezTo>
                  <a:cubicBezTo>
                    <a:pt x="972" y="1516"/>
                    <a:pt x="1608" y="788"/>
                    <a:pt x="1499" y="687"/>
                  </a:cubicBezTo>
                  <a:lnTo>
                    <a:pt x="72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75"/>
            <p:cNvSpPr/>
            <p:nvPr/>
          </p:nvSpPr>
          <p:spPr>
            <a:xfrm>
              <a:off x="7921947" y="972594"/>
              <a:ext cx="50027" cy="43892"/>
            </a:xfrm>
            <a:custGeom>
              <a:rect b="b" l="l" r="r" t="t"/>
              <a:pathLst>
                <a:path extrusionOk="0" h="830" w="946">
                  <a:moveTo>
                    <a:pt x="45" y="0"/>
                  </a:moveTo>
                  <a:lnTo>
                    <a:pt x="0" y="54"/>
                  </a:lnTo>
                  <a:lnTo>
                    <a:pt x="829" y="793"/>
                  </a:lnTo>
                  <a:lnTo>
                    <a:pt x="829" y="793"/>
                  </a:lnTo>
                  <a:cubicBezTo>
                    <a:pt x="849" y="780"/>
                    <a:pt x="869" y="765"/>
                    <a:pt x="890" y="747"/>
                  </a:cubicBezTo>
                  <a:lnTo>
                    <a:pt x="890" y="747"/>
                  </a:lnTo>
                  <a:lnTo>
                    <a:pt x="892" y="749"/>
                  </a:lnTo>
                  <a:cubicBezTo>
                    <a:pt x="910" y="732"/>
                    <a:pt x="928" y="714"/>
                    <a:pt x="946" y="696"/>
                  </a:cubicBezTo>
                  <a:lnTo>
                    <a:pt x="946" y="696"/>
                  </a:lnTo>
                  <a:cubicBezTo>
                    <a:pt x="927" y="715"/>
                    <a:pt x="908" y="732"/>
                    <a:pt x="890" y="747"/>
                  </a:cubicBezTo>
                  <a:lnTo>
                    <a:pt x="890" y="747"/>
                  </a:lnTo>
                  <a:lnTo>
                    <a:pt x="45" y="0"/>
                  </a:lnTo>
                  <a:close/>
                  <a:moveTo>
                    <a:pt x="829" y="793"/>
                  </a:moveTo>
                  <a:cubicBezTo>
                    <a:pt x="808" y="808"/>
                    <a:pt x="787" y="820"/>
                    <a:pt x="768" y="830"/>
                  </a:cubicBezTo>
                  <a:cubicBezTo>
                    <a:pt x="785" y="821"/>
                    <a:pt x="812" y="812"/>
                    <a:pt x="830" y="794"/>
                  </a:cubicBezTo>
                  <a:lnTo>
                    <a:pt x="829" y="793"/>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75"/>
            <p:cNvSpPr/>
            <p:nvPr/>
          </p:nvSpPr>
          <p:spPr>
            <a:xfrm>
              <a:off x="7932312" y="960802"/>
              <a:ext cx="48176" cy="46272"/>
            </a:xfrm>
            <a:custGeom>
              <a:rect b="b" l="l" r="r" t="t"/>
              <a:pathLst>
                <a:path extrusionOk="0" h="875" w="911">
                  <a:moveTo>
                    <a:pt x="45" y="0"/>
                  </a:moveTo>
                  <a:lnTo>
                    <a:pt x="1" y="54"/>
                  </a:lnTo>
                  <a:lnTo>
                    <a:pt x="857" y="812"/>
                  </a:lnTo>
                  <a:cubicBezTo>
                    <a:pt x="839" y="839"/>
                    <a:pt x="821" y="856"/>
                    <a:pt x="803" y="874"/>
                  </a:cubicBezTo>
                  <a:cubicBezTo>
                    <a:pt x="839" y="839"/>
                    <a:pt x="875" y="803"/>
                    <a:pt x="911" y="767"/>
                  </a:cubicBezTo>
                  <a:lnTo>
                    <a:pt x="4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75"/>
            <p:cNvSpPr/>
            <p:nvPr/>
          </p:nvSpPr>
          <p:spPr>
            <a:xfrm>
              <a:off x="7927129" y="966936"/>
              <a:ext cx="47700" cy="42465"/>
            </a:xfrm>
            <a:custGeom>
              <a:rect b="b" l="l" r="r" t="t"/>
              <a:pathLst>
                <a:path extrusionOk="0" h="803" w="902">
                  <a:moveTo>
                    <a:pt x="45" y="0"/>
                  </a:moveTo>
                  <a:lnTo>
                    <a:pt x="0" y="54"/>
                  </a:lnTo>
                  <a:lnTo>
                    <a:pt x="848" y="803"/>
                  </a:lnTo>
                  <a:cubicBezTo>
                    <a:pt x="866" y="785"/>
                    <a:pt x="884" y="776"/>
                    <a:pt x="901" y="758"/>
                  </a:cubicBezTo>
                  <a:lnTo>
                    <a:pt x="4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75"/>
            <p:cNvSpPr/>
            <p:nvPr/>
          </p:nvSpPr>
          <p:spPr>
            <a:xfrm>
              <a:off x="7937494" y="955143"/>
              <a:ext cx="48176" cy="42941"/>
            </a:xfrm>
            <a:custGeom>
              <a:rect b="b" l="l" r="r" t="t"/>
              <a:pathLst>
                <a:path extrusionOk="0" h="812" w="911">
                  <a:moveTo>
                    <a:pt x="45" y="0"/>
                  </a:moveTo>
                  <a:lnTo>
                    <a:pt x="1" y="54"/>
                  </a:lnTo>
                  <a:lnTo>
                    <a:pt x="866" y="812"/>
                  </a:lnTo>
                  <a:cubicBezTo>
                    <a:pt x="875" y="794"/>
                    <a:pt x="893" y="776"/>
                    <a:pt x="911" y="758"/>
                  </a:cubicBezTo>
                  <a:lnTo>
                    <a:pt x="4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75"/>
            <p:cNvSpPr/>
            <p:nvPr/>
          </p:nvSpPr>
          <p:spPr>
            <a:xfrm>
              <a:off x="7992702" y="985286"/>
              <a:ext cx="53" cy="53"/>
            </a:xfrm>
            <a:custGeom>
              <a:rect b="b" l="l" r="r" t="t"/>
              <a:pathLst>
                <a:path extrusionOk="0" h="1" w="1">
                  <a:moveTo>
                    <a:pt x="0" y="1"/>
                  </a:moveTo>
                  <a:lnTo>
                    <a:pt x="0" y="1"/>
                  </a:lnTo>
                  <a:cubicBezTo>
                    <a:pt x="0" y="1"/>
                    <a:pt x="0" y="1"/>
                    <a:pt x="0" y="1"/>
                  </a:cubicBez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75"/>
            <p:cNvSpPr/>
            <p:nvPr/>
          </p:nvSpPr>
          <p:spPr>
            <a:xfrm>
              <a:off x="7947859" y="943298"/>
              <a:ext cx="46801" cy="42042"/>
            </a:xfrm>
            <a:custGeom>
              <a:rect b="b" l="l" r="r" t="t"/>
              <a:pathLst>
                <a:path extrusionOk="0" h="795" w="885">
                  <a:moveTo>
                    <a:pt x="46" y="1"/>
                  </a:moveTo>
                  <a:lnTo>
                    <a:pt x="1" y="55"/>
                  </a:lnTo>
                  <a:lnTo>
                    <a:pt x="848" y="795"/>
                  </a:lnTo>
                  <a:cubicBezTo>
                    <a:pt x="857" y="777"/>
                    <a:pt x="875" y="759"/>
                    <a:pt x="884" y="741"/>
                  </a:cubicBezTo>
                  <a:lnTo>
                    <a:pt x="4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75"/>
            <p:cNvSpPr/>
            <p:nvPr/>
          </p:nvSpPr>
          <p:spPr>
            <a:xfrm>
              <a:off x="7942676" y="949009"/>
              <a:ext cx="47700" cy="42941"/>
            </a:xfrm>
            <a:custGeom>
              <a:rect b="b" l="l" r="r" t="t"/>
              <a:pathLst>
                <a:path extrusionOk="0" h="812" w="902">
                  <a:moveTo>
                    <a:pt x="45" y="0"/>
                  </a:moveTo>
                  <a:lnTo>
                    <a:pt x="1" y="54"/>
                  </a:lnTo>
                  <a:lnTo>
                    <a:pt x="857" y="812"/>
                  </a:lnTo>
                  <a:cubicBezTo>
                    <a:pt x="875" y="794"/>
                    <a:pt x="884" y="776"/>
                    <a:pt x="902" y="758"/>
                  </a:cubicBezTo>
                  <a:lnTo>
                    <a:pt x="4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75"/>
            <p:cNvSpPr/>
            <p:nvPr/>
          </p:nvSpPr>
          <p:spPr>
            <a:xfrm>
              <a:off x="7990323" y="989093"/>
              <a:ext cx="53" cy="53"/>
            </a:xfrm>
            <a:custGeom>
              <a:rect b="b" l="l" r="r" t="t"/>
              <a:pathLst>
                <a:path extrusionOk="0" h="1" w="1">
                  <a:moveTo>
                    <a:pt x="1" y="0"/>
                  </a:moveTo>
                  <a:cubicBezTo>
                    <a:pt x="1" y="0"/>
                    <a:pt x="1" y="0"/>
                    <a:pt x="1" y="0"/>
                  </a:cubicBezTo>
                  <a:lnTo>
                    <a:pt x="1" y="0"/>
                  </a:ln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75"/>
            <p:cNvSpPr/>
            <p:nvPr/>
          </p:nvSpPr>
          <p:spPr>
            <a:xfrm>
              <a:off x="7912957" y="936159"/>
              <a:ext cx="46325" cy="45320"/>
            </a:xfrm>
            <a:custGeom>
              <a:rect b="b" l="l" r="r" t="t"/>
              <a:pathLst>
                <a:path extrusionOk="0" h="857" w="876">
                  <a:moveTo>
                    <a:pt x="746" y="1"/>
                  </a:moveTo>
                  <a:cubicBezTo>
                    <a:pt x="642" y="1"/>
                    <a:pt x="464" y="123"/>
                    <a:pt x="304" y="305"/>
                  </a:cubicBezTo>
                  <a:cubicBezTo>
                    <a:pt x="99" y="529"/>
                    <a:pt x="1" y="769"/>
                    <a:pt x="81" y="841"/>
                  </a:cubicBezTo>
                  <a:cubicBezTo>
                    <a:pt x="95" y="852"/>
                    <a:pt x="113" y="857"/>
                    <a:pt x="135" y="857"/>
                  </a:cubicBezTo>
                  <a:cubicBezTo>
                    <a:pt x="238" y="857"/>
                    <a:pt x="419" y="740"/>
                    <a:pt x="581" y="555"/>
                  </a:cubicBezTo>
                  <a:cubicBezTo>
                    <a:pt x="777" y="332"/>
                    <a:pt x="875" y="91"/>
                    <a:pt x="804" y="20"/>
                  </a:cubicBezTo>
                  <a:cubicBezTo>
                    <a:pt x="789" y="7"/>
                    <a:pt x="769" y="1"/>
                    <a:pt x="74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75"/>
            <p:cNvSpPr/>
            <p:nvPr/>
          </p:nvSpPr>
          <p:spPr>
            <a:xfrm>
              <a:off x="7886093" y="1256569"/>
              <a:ext cx="67478" cy="61873"/>
            </a:xfrm>
            <a:custGeom>
              <a:rect b="b" l="l" r="r" t="t"/>
              <a:pathLst>
                <a:path extrusionOk="0" h="1170" w="1276">
                  <a:moveTo>
                    <a:pt x="90" y="1"/>
                  </a:moveTo>
                  <a:lnTo>
                    <a:pt x="0" y="1080"/>
                  </a:lnTo>
                  <a:lnTo>
                    <a:pt x="1035" y="1169"/>
                  </a:lnTo>
                  <a:cubicBezTo>
                    <a:pt x="1036" y="1169"/>
                    <a:pt x="1036" y="1169"/>
                    <a:pt x="1037" y="1169"/>
                  </a:cubicBezTo>
                  <a:cubicBezTo>
                    <a:pt x="1188" y="1169"/>
                    <a:pt x="1275" y="99"/>
                    <a:pt x="1124" y="81"/>
                  </a:cubicBezTo>
                  <a:lnTo>
                    <a:pt x="9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75"/>
            <p:cNvSpPr/>
            <p:nvPr/>
          </p:nvSpPr>
          <p:spPr>
            <a:xfrm>
              <a:off x="7886569" y="1303264"/>
              <a:ext cx="60921" cy="12322"/>
            </a:xfrm>
            <a:custGeom>
              <a:rect b="b" l="l" r="r" t="t"/>
              <a:pathLst>
                <a:path extrusionOk="0" h="233" w="1152">
                  <a:moveTo>
                    <a:pt x="1151" y="19"/>
                  </a:moveTo>
                  <a:lnTo>
                    <a:pt x="1151" y="19"/>
                  </a:lnTo>
                  <a:cubicBezTo>
                    <a:pt x="1143" y="44"/>
                    <a:pt x="1134" y="69"/>
                    <a:pt x="1133" y="94"/>
                  </a:cubicBezTo>
                  <a:lnTo>
                    <a:pt x="1133" y="94"/>
                  </a:lnTo>
                  <a:cubicBezTo>
                    <a:pt x="1140" y="70"/>
                    <a:pt x="1146" y="45"/>
                    <a:pt x="1151" y="19"/>
                  </a:cubicBezTo>
                  <a:close/>
                  <a:moveTo>
                    <a:pt x="1133" y="94"/>
                  </a:moveTo>
                  <a:lnTo>
                    <a:pt x="1133" y="94"/>
                  </a:lnTo>
                  <a:cubicBezTo>
                    <a:pt x="1133" y="96"/>
                    <a:pt x="1132" y="97"/>
                    <a:pt x="1132" y="99"/>
                  </a:cubicBezTo>
                  <a:lnTo>
                    <a:pt x="1132" y="99"/>
                  </a:lnTo>
                  <a:lnTo>
                    <a:pt x="1133" y="99"/>
                  </a:lnTo>
                  <a:cubicBezTo>
                    <a:pt x="1133" y="97"/>
                    <a:pt x="1133" y="96"/>
                    <a:pt x="1133" y="94"/>
                  </a:cubicBezTo>
                  <a:close/>
                  <a:moveTo>
                    <a:pt x="9" y="1"/>
                  </a:moveTo>
                  <a:lnTo>
                    <a:pt x="0" y="72"/>
                  </a:lnTo>
                  <a:lnTo>
                    <a:pt x="1106" y="161"/>
                  </a:lnTo>
                  <a:cubicBezTo>
                    <a:pt x="1098" y="188"/>
                    <a:pt x="1089" y="215"/>
                    <a:pt x="1080" y="233"/>
                  </a:cubicBezTo>
                  <a:cubicBezTo>
                    <a:pt x="1098" y="202"/>
                    <a:pt x="1116" y="154"/>
                    <a:pt x="1132" y="99"/>
                  </a:cubicBezTo>
                  <a:lnTo>
                    <a:pt x="1132" y="99"/>
                  </a:lnTo>
                  <a:lnTo>
                    <a:pt x="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75"/>
            <p:cNvSpPr/>
            <p:nvPr/>
          </p:nvSpPr>
          <p:spPr>
            <a:xfrm>
              <a:off x="7887944" y="1287717"/>
              <a:ext cx="60921" cy="12798"/>
            </a:xfrm>
            <a:custGeom>
              <a:rect b="b" l="l" r="r" t="t"/>
              <a:pathLst>
                <a:path extrusionOk="0" h="242" w="1152">
                  <a:moveTo>
                    <a:pt x="10" y="0"/>
                  </a:moveTo>
                  <a:lnTo>
                    <a:pt x="1" y="72"/>
                  </a:lnTo>
                  <a:lnTo>
                    <a:pt x="1143" y="161"/>
                  </a:lnTo>
                  <a:cubicBezTo>
                    <a:pt x="1143" y="188"/>
                    <a:pt x="1134" y="214"/>
                    <a:pt x="1134" y="241"/>
                  </a:cubicBezTo>
                  <a:cubicBezTo>
                    <a:pt x="1143" y="197"/>
                    <a:pt x="1152" y="143"/>
                    <a:pt x="1152" y="98"/>
                  </a:cubicBezTo>
                  <a:lnTo>
                    <a:pt x="1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75"/>
            <p:cNvSpPr/>
            <p:nvPr/>
          </p:nvSpPr>
          <p:spPr>
            <a:xfrm>
              <a:off x="7887045" y="1295702"/>
              <a:ext cx="60868" cy="8567"/>
            </a:xfrm>
            <a:custGeom>
              <a:rect b="b" l="l" r="r" t="t"/>
              <a:pathLst>
                <a:path extrusionOk="0" h="162" w="1151">
                  <a:moveTo>
                    <a:pt x="9" y="1"/>
                  </a:moveTo>
                  <a:lnTo>
                    <a:pt x="0" y="63"/>
                  </a:lnTo>
                  <a:lnTo>
                    <a:pt x="1142" y="162"/>
                  </a:lnTo>
                  <a:cubicBezTo>
                    <a:pt x="1142" y="144"/>
                    <a:pt x="1151" y="117"/>
                    <a:pt x="1151" y="90"/>
                  </a:cubicBezTo>
                  <a:lnTo>
                    <a:pt x="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75"/>
            <p:cNvSpPr/>
            <p:nvPr/>
          </p:nvSpPr>
          <p:spPr>
            <a:xfrm>
              <a:off x="7888420" y="1279679"/>
              <a:ext cx="60921" cy="9043"/>
            </a:xfrm>
            <a:custGeom>
              <a:rect b="b" l="l" r="r" t="t"/>
              <a:pathLst>
                <a:path extrusionOk="0" h="171" w="1152">
                  <a:moveTo>
                    <a:pt x="10" y="1"/>
                  </a:moveTo>
                  <a:lnTo>
                    <a:pt x="1" y="72"/>
                  </a:lnTo>
                  <a:lnTo>
                    <a:pt x="1152" y="170"/>
                  </a:lnTo>
                  <a:cubicBezTo>
                    <a:pt x="1152" y="143"/>
                    <a:pt x="1152" y="126"/>
                    <a:pt x="1152" y="99"/>
                  </a:cubicBezTo>
                  <a:lnTo>
                    <a:pt x="1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75"/>
            <p:cNvSpPr/>
            <p:nvPr/>
          </p:nvSpPr>
          <p:spPr>
            <a:xfrm>
              <a:off x="7949287" y="1272593"/>
              <a:ext cx="53" cy="53"/>
            </a:xfrm>
            <a:custGeom>
              <a:rect b="b" l="l" r="r" t="t"/>
              <a:pathLst>
                <a:path extrusionOk="0" h="1" w="1">
                  <a:moveTo>
                    <a:pt x="1" y="1"/>
                  </a:moveTo>
                  <a:lnTo>
                    <a:pt x="1" y="1"/>
                  </a:lnTo>
                  <a:lnTo>
                    <a:pt x="1" y="1"/>
                  </a:ln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6" name="Google Shape;2906;p75"/>
            <p:cNvSpPr/>
            <p:nvPr/>
          </p:nvSpPr>
          <p:spPr>
            <a:xfrm>
              <a:off x="7889848" y="1264131"/>
              <a:ext cx="59493" cy="8514"/>
            </a:xfrm>
            <a:custGeom>
              <a:rect b="b" l="l" r="r" t="t"/>
              <a:pathLst>
                <a:path extrusionOk="0" h="161" w="1125">
                  <a:moveTo>
                    <a:pt x="10" y="0"/>
                  </a:moveTo>
                  <a:lnTo>
                    <a:pt x="1" y="72"/>
                  </a:lnTo>
                  <a:lnTo>
                    <a:pt x="1125" y="161"/>
                  </a:lnTo>
                  <a:cubicBezTo>
                    <a:pt x="1125" y="134"/>
                    <a:pt x="1125" y="116"/>
                    <a:pt x="1125" y="89"/>
                  </a:cubicBezTo>
                  <a:lnTo>
                    <a:pt x="1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75"/>
            <p:cNvSpPr/>
            <p:nvPr/>
          </p:nvSpPr>
          <p:spPr>
            <a:xfrm>
              <a:off x="7889372" y="1272117"/>
              <a:ext cx="60445" cy="8567"/>
            </a:xfrm>
            <a:custGeom>
              <a:rect b="b" l="l" r="r" t="t"/>
              <a:pathLst>
                <a:path extrusionOk="0" h="162" w="1143">
                  <a:moveTo>
                    <a:pt x="1" y="1"/>
                  </a:moveTo>
                  <a:lnTo>
                    <a:pt x="1" y="63"/>
                  </a:lnTo>
                  <a:lnTo>
                    <a:pt x="1143" y="161"/>
                  </a:lnTo>
                  <a:cubicBezTo>
                    <a:pt x="1143" y="135"/>
                    <a:pt x="1143" y="117"/>
                    <a:pt x="1143" y="90"/>
                  </a:cubicBezTo>
                  <a:lnTo>
                    <a:pt x="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75"/>
            <p:cNvSpPr/>
            <p:nvPr/>
          </p:nvSpPr>
          <p:spPr>
            <a:xfrm>
              <a:off x="7949763" y="1276876"/>
              <a:ext cx="53" cy="53"/>
            </a:xfrm>
            <a:custGeom>
              <a:rect b="b" l="l" r="r" t="t"/>
              <a:pathLst>
                <a:path extrusionOk="0" h="1" w="1">
                  <a:moveTo>
                    <a:pt x="1" y="0"/>
                  </a:moveTo>
                  <a:lnTo>
                    <a:pt x="1" y="0"/>
                  </a:lnTo>
                  <a:lnTo>
                    <a:pt x="1" y="0"/>
                  </a:ln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75"/>
            <p:cNvSpPr/>
            <p:nvPr/>
          </p:nvSpPr>
          <p:spPr>
            <a:xfrm>
              <a:off x="7877103" y="1256569"/>
              <a:ext cx="22264" cy="57166"/>
            </a:xfrm>
            <a:custGeom>
              <a:rect b="b" l="l" r="r" t="t"/>
              <a:pathLst>
                <a:path extrusionOk="0" h="1081" w="421">
                  <a:moveTo>
                    <a:pt x="254" y="0"/>
                  </a:moveTo>
                  <a:cubicBezTo>
                    <a:pt x="149" y="0"/>
                    <a:pt x="45" y="229"/>
                    <a:pt x="28" y="527"/>
                  </a:cubicBezTo>
                  <a:cubicBezTo>
                    <a:pt x="1" y="821"/>
                    <a:pt x="63" y="1071"/>
                    <a:pt x="161" y="1080"/>
                  </a:cubicBezTo>
                  <a:cubicBezTo>
                    <a:pt x="163" y="1080"/>
                    <a:pt x="165" y="1080"/>
                    <a:pt x="167" y="1080"/>
                  </a:cubicBezTo>
                  <a:cubicBezTo>
                    <a:pt x="272" y="1080"/>
                    <a:pt x="376" y="851"/>
                    <a:pt x="393" y="554"/>
                  </a:cubicBezTo>
                  <a:cubicBezTo>
                    <a:pt x="420" y="259"/>
                    <a:pt x="358" y="9"/>
                    <a:pt x="260" y="1"/>
                  </a:cubicBezTo>
                  <a:cubicBezTo>
                    <a:pt x="258" y="0"/>
                    <a:pt x="256" y="0"/>
                    <a:pt x="25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75"/>
            <p:cNvSpPr/>
            <p:nvPr/>
          </p:nvSpPr>
          <p:spPr>
            <a:xfrm>
              <a:off x="7667110" y="1022092"/>
              <a:ext cx="84559" cy="80011"/>
            </a:xfrm>
            <a:custGeom>
              <a:rect b="b" l="l" r="r" t="t"/>
              <a:pathLst>
                <a:path extrusionOk="0" h="1513" w="1599">
                  <a:moveTo>
                    <a:pt x="787" y="1"/>
                  </a:moveTo>
                  <a:lnTo>
                    <a:pt x="100" y="777"/>
                  </a:lnTo>
                  <a:cubicBezTo>
                    <a:pt x="1" y="884"/>
                    <a:pt x="698" y="1512"/>
                    <a:pt x="879" y="1512"/>
                  </a:cubicBezTo>
                  <a:cubicBezTo>
                    <a:pt x="893" y="1512"/>
                    <a:pt x="905" y="1508"/>
                    <a:pt x="912" y="1500"/>
                  </a:cubicBezTo>
                  <a:lnTo>
                    <a:pt x="1599" y="723"/>
                  </a:lnTo>
                  <a:lnTo>
                    <a:pt x="787"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75"/>
            <p:cNvSpPr/>
            <p:nvPr/>
          </p:nvSpPr>
          <p:spPr>
            <a:xfrm>
              <a:off x="7672398" y="1026798"/>
              <a:ext cx="43892" cy="50080"/>
            </a:xfrm>
            <a:custGeom>
              <a:rect b="b" l="l" r="r" t="t"/>
              <a:pathLst>
                <a:path extrusionOk="0" h="947" w="830">
                  <a:moveTo>
                    <a:pt x="776" y="1"/>
                  </a:moveTo>
                  <a:lnTo>
                    <a:pt x="45" y="831"/>
                  </a:lnTo>
                  <a:cubicBezTo>
                    <a:pt x="27" y="813"/>
                    <a:pt x="9" y="786"/>
                    <a:pt x="0" y="768"/>
                  </a:cubicBezTo>
                  <a:lnTo>
                    <a:pt x="0" y="768"/>
                  </a:lnTo>
                  <a:cubicBezTo>
                    <a:pt x="19" y="806"/>
                    <a:pt x="46" y="848"/>
                    <a:pt x="83" y="891"/>
                  </a:cubicBezTo>
                  <a:lnTo>
                    <a:pt x="83" y="891"/>
                  </a:lnTo>
                  <a:lnTo>
                    <a:pt x="830" y="46"/>
                  </a:lnTo>
                  <a:lnTo>
                    <a:pt x="776" y="1"/>
                  </a:lnTo>
                  <a:close/>
                  <a:moveTo>
                    <a:pt x="83" y="891"/>
                  </a:moveTo>
                  <a:lnTo>
                    <a:pt x="80" y="893"/>
                  </a:lnTo>
                  <a:cubicBezTo>
                    <a:pt x="98" y="911"/>
                    <a:pt x="116" y="929"/>
                    <a:pt x="134" y="947"/>
                  </a:cubicBezTo>
                  <a:cubicBezTo>
                    <a:pt x="115" y="928"/>
                    <a:pt x="98" y="909"/>
                    <a:pt x="83" y="89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75"/>
            <p:cNvSpPr/>
            <p:nvPr/>
          </p:nvSpPr>
          <p:spPr>
            <a:xfrm>
              <a:off x="7685090" y="1037216"/>
              <a:ext cx="42993" cy="48176"/>
            </a:xfrm>
            <a:custGeom>
              <a:rect b="b" l="l" r="r" t="t"/>
              <a:pathLst>
                <a:path extrusionOk="0" h="911" w="813">
                  <a:moveTo>
                    <a:pt x="759" y="0"/>
                  </a:moveTo>
                  <a:lnTo>
                    <a:pt x="1" y="857"/>
                  </a:lnTo>
                  <a:lnTo>
                    <a:pt x="1" y="857"/>
                  </a:lnTo>
                  <a:cubicBezTo>
                    <a:pt x="19" y="875"/>
                    <a:pt x="37" y="892"/>
                    <a:pt x="54" y="910"/>
                  </a:cubicBezTo>
                  <a:lnTo>
                    <a:pt x="813" y="45"/>
                  </a:lnTo>
                  <a:lnTo>
                    <a:pt x="7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75"/>
            <p:cNvSpPr/>
            <p:nvPr/>
          </p:nvSpPr>
          <p:spPr>
            <a:xfrm>
              <a:off x="7679431" y="1032033"/>
              <a:ext cx="42993" cy="47700"/>
            </a:xfrm>
            <a:custGeom>
              <a:rect b="b" l="l" r="r" t="t"/>
              <a:pathLst>
                <a:path extrusionOk="0" h="902" w="813">
                  <a:moveTo>
                    <a:pt x="759" y="0"/>
                  </a:moveTo>
                  <a:lnTo>
                    <a:pt x="1" y="848"/>
                  </a:lnTo>
                  <a:cubicBezTo>
                    <a:pt x="19" y="865"/>
                    <a:pt x="37" y="883"/>
                    <a:pt x="54" y="901"/>
                  </a:cubicBezTo>
                  <a:lnTo>
                    <a:pt x="813" y="45"/>
                  </a:lnTo>
                  <a:lnTo>
                    <a:pt x="7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75"/>
            <p:cNvSpPr/>
            <p:nvPr/>
          </p:nvSpPr>
          <p:spPr>
            <a:xfrm>
              <a:off x="7690748" y="1042398"/>
              <a:ext cx="43469" cy="48176"/>
            </a:xfrm>
            <a:custGeom>
              <a:rect b="b" l="l" r="r" t="t"/>
              <a:pathLst>
                <a:path extrusionOk="0" h="911" w="822">
                  <a:moveTo>
                    <a:pt x="768" y="0"/>
                  </a:moveTo>
                  <a:lnTo>
                    <a:pt x="1" y="866"/>
                  </a:lnTo>
                  <a:cubicBezTo>
                    <a:pt x="19" y="875"/>
                    <a:pt x="37" y="892"/>
                    <a:pt x="55" y="910"/>
                  </a:cubicBezTo>
                  <a:lnTo>
                    <a:pt x="822" y="45"/>
                  </a:lnTo>
                  <a:lnTo>
                    <a:pt x="76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75"/>
            <p:cNvSpPr/>
            <p:nvPr/>
          </p:nvSpPr>
          <p:spPr>
            <a:xfrm>
              <a:off x="7703493" y="1097607"/>
              <a:ext cx="53" cy="53"/>
            </a:xfrm>
            <a:custGeom>
              <a:rect b="b" l="l" r="r" t="t"/>
              <a:pathLst>
                <a:path extrusionOk="0" h="1" w="1">
                  <a:moveTo>
                    <a:pt x="1" y="0"/>
                  </a:moveTo>
                  <a:lnTo>
                    <a:pt x="1" y="0"/>
                  </a:lnTo>
                  <a:cubicBezTo>
                    <a:pt x="1" y="0"/>
                    <a:pt x="1" y="0"/>
                    <a:pt x="1" y="0"/>
                  </a:cubicBez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75"/>
            <p:cNvSpPr/>
            <p:nvPr/>
          </p:nvSpPr>
          <p:spPr>
            <a:xfrm>
              <a:off x="7703493" y="1052763"/>
              <a:ext cx="42518" cy="46748"/>
            </a:xfrm>
            <a:custGeom>
              <a:rect b="b" l="l" r="r" t="t"/>
              <a:pathLst>
                <a:path extrusionOk="0" h="884" w="804">
                  <a:moveTo>
                    <a:pt x="750" y="1"/>
                  </a:moveTo>
                  <a:lnTo>
                    <a:pt x="1" y="848"/>
                  </a:lnTo>
                  <a:cubicBezTo>
                    <a:pt x="19" y="866"/>
                    <a:pt x="45" y="875"/>
                    <a:pt x="63" y="884"/>
                  </a:cubicBezTo>
                  <a:lnTo>
                    <a:pt x="804" y="45"/>
                  </a:lnTo>
                  <a:lnTo>
                    <a:pt x="75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75"/>
            <p:cNvSpPr/>
            <p:nvPr/>
          </p:nvSpPr>
          <p:spPr>
            <a:xfrm>
              <a:off x="7696882" y="1047581"/>
              <a:ext cx="42993" cy="47700"/>
            </a:xfrm>
            <a:custGeom>
              <a:rect b="b" l="l" r="r" t="t"/>
              <a:pathLst>
                <a:path extrusionOk="0" h="902" w="813">
                  <a:moveTo>
                    <a:pt x="759" y="1"/>
                  </a:moveTo>
                  <a:lnTo>
                    <a:pt x="1" y="857"/>
                  </a:lnTo>
                  <a:cubicBezTo>
                    <a:pt x="28" y="875"/>
                    <a:pt x="46" y="893"/>
                    <a:pt x="63" y="902"/>
                  </a:cubicBezTo>
                  <a:lnTo>
                    <a:pt x="813" y="45"/>
                  </a:lnTo>
                  <a:lnTo>
                    <a:pt x="75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75"/>
            <p:cNvSpPr/>
            <p:nvPr/>
          </p:nvSpPr>
          <p:spPr>
            <a:xfrm>
              <a:off x="7700214" y="1095227"/>
              <a:ext cx="53" cy="53"/>
            </a:xfrm>
            <a:custGeom>
              <a:rect b="b" l="l" r="r" t="t"/>
              <a:pathLst>
                <a:path extrusionOk="0" h="1" w="1">
                  <a:moveTo>
                    <a:pt x="0" y="1"/>
                  </a:moveTo>
                  <a:cubicBezTo>
                    <a:pt x="0" y="1"/>
                    <a:pt x="0" y="1"/>
                    <a:pt x="0" y="1"/>
                  </a:cubicBezTo>
                  <a:lnTo>
                    <a:pt x="0" y="1"/>
                  </a:ln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75"/>
            <p:cNvSpPr/>
            <p:nvPr/>
          </p:nvSpPr>
          <p:spPr>
            <a:xfrm>
              <a:off x="7704920" y="1020611"/>
              <a:ext cx="50556" cy="40984"/>
            </a:xfrm>
            <a:custGeom>
              <a:rect b="b" l="l" r="r" t="t"/>
              <a:pathLst>
                <a:path extrusionOk="0" h="775" w="956">
                  <a:moveTo>
                    <a:pt x="147" y="1"/>
                  </a:moveTo>
                  <a:cubicBezTo>
                    <a:pt x="115" y="1"/>
                    <a:pt x="89" y="10"/>
                    <a:pt x="72" y="29"/>
                  </a:cubicBezTo>
                  <a:cubicBezTo>
                    <a:pt x="1" y="109"/>
                    <a:pt x="126" y="332"/>
                    <a:pt x="357" y="528"/>
                  </a:cubicBezTo>
                  <a:cubicBezTo>
                    <a:pt x="531" y="681"/>
                    <a:pt x="716" y="775"/>
                    <a:pt x="818" y="775"/>
                  </a:cubicBezTo>
                  <a:cubicBezTo>
                    <a:pt x="848" y="775"/>
                    <a:pt x="870" y="767"/>
                    <a:pt x="884" y="751"/>
                  </a:cubicBezTo>
                  <a:cubicBezTo>
                    <a:pt x="955" y="671"/>
                    <a:pt x="830" y="448"/>
                    <a:pt x="607" y="252"/>
                  </a:cubicBezTo>
                  <a:cubicBezTo>
                    <a:pt x="430" y="95"/>
                    <a:pt x="253" y="1"/>
                    <a:pt x="14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75"/>
            <p:cNvSpPr/>
            <p:nvPr/>
          </p:nvSpPr>
          <p:spPr>
            <a:xfrm>
              <a:off x="7957377" y="1035788"/>
              <a:ext cx="66526" cy="60921"/>
            </a:xfrm>
            <a:custGeom>
              <a:rect b="b" l="l" r="r" t="t"/>
              <a:pathLst>
                <a:path extrusionOk="0" h="1152" w="1258">
                  <a:moveTo>
                    <a:pt x="1186" y="0"/>
                  </a:moveTo>
                  <a:lnTo>
                    <a:pt x="151" y="63"/>
                  </a:lnTo>
                  <a:cubicBezTo>
                    <a:pt x="0" y="72"/>
                    <a:pt x="61" y="1151"/>
                    <a:pt x="220" y="1151"/>
                  </a:cubicBezTo>
                  <a:cubicBezTo>
                    <a:pt x="221" y="1151"/>
                    <a:pt x="222" y="1151"/>
                    <a:pt x="222" y="1151"/>
                  </a:cubicBezTo>
                  <a:lnTo>
                    <a:pt x="1257" y="1089"/>
                  </a:lnTo>
                  <a:lnTo>
                    <a:pt x="1186"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75"/>
            <p:cNvSpPr/>
            <p:nvPr/>
          </p:nvSpPr>
          <p:spPr>
            <a:xfrm>
              <a:off x="7961079" y="1042398"/>
              <a:ext cx="59493" cy="11846"/>
            </a:xfrm>
            <a:custGeom>
              <a:rect b="b" l="l" r="r" t="t"/>
              <a:pathLst>
                <a:path extrusionOk="0" h="224" w="1125">
                  <a:moveTo>
                    <a:pt x="28" y="0"/>
                  </a:moveTo>
                  <a:cubicBezTo>
                    <a:pt x="21" y="20"/>
                    <a:pt x="16" y="41"/>
                    <a:pt x="12" y="66"/>
                  </a:cubicBezTo>
                  <a:lnTo>
                    <a:pt x="12" y="66"/>
                  </a:lnTo>
                  <a:cubicBezTo>
                    <a:pt x="20" y="41"/>
                    <a:pt x="28" y="17"/>
                    <a:pt x="28" y="0"/>
                  </a:cubicBezTo>
                  <a:close/>
                  <a:moveTo>
                    <a:pt x="1125" y="0"/>
                  </a:moveTo>
                  <a:lnTo>
                    <a:pt x="11" y="72"/>
                  </a:lnTo>
                  <a:lnTo>
                    <a:pt x="11" y="72"/>
                  </a:lnTo>
                  <a:cubicBezTo>
                    <a:pt x="11" y="70"/>
                    <a:pt x="11" y="68"/>
                    <a:pt x="12" y="66"/>
                  </a:cubicBezTo>
                  <a:lnTo>
                    <a:pt x="12" y="66"/>
                  </a:lnTo>
                  <a:cubicBezTo>
                    <a:pt x="11" y="68"/>
                    <a:pt x="10" y="70"/>
                    <a:pt x="10" y="72"/>
                  </a:cubicBezTo>
                  <a:lnTo>
                    <a:pt x="11" y="72"/>
                  </a:lnTo>
                  <a:lnTo>
                    <a:pt x="11" y="72"/>
                  </a:lnTo>
                  <a:cubicBezTo>
                    <a:pt x="7" y="93"/>
                    <a:pt x="5" y="117"/>
                    <a:pt x="3" y="143"/>
                  </a:cubicBezTo>
                  <a:lnTo>
                    <a:pt x="3" y="143"/>
                  </a:lnTo>
                  <a:lnTo>
                    <a:pt x="1125" y="72"/>
                  </a:lnTo>
                  <a:lnTo>
                    <a:pt x="1125" y="0"/>
                  </a:lnTo>
                  <a:close/>
                  <a:moveTo>
                    <a:pt x="3" y="143"/>
                  </a:moveTo>
                  <a:lnTo>
                    <a:pt x="1" y="143"/>
                  </a:lnTo>
                  <a:cubicBezTo>
                    <a:pt x="1" y="170"/>
                    <a:pt x="1" y="197"/>
                    <a:pt x="1" y="223"/>
                  </a:cubicBezTo>
                  <a:cubicBezTo>
                    <a:pt x="1" y="194"/>
                    <a:pt x="2" y="168"/>
                    <a:pt x="3" y="14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p75"/>
            <p:cNvSpPr/>
            <p:nvPr/>
          </p:nvSpPr>
          <p:spPr>
            <a:xfrm>
              <a:off x="7960603" y="1057945"/>
              <a:ext cx="60921" cy="7615"/>
            </a:xfrm>
            <a:custGeom>
              <a:rect b="b" l="l" r="r" t="t"/>
              <a:pathLst>
                <a:path extrusionOk="0" h="144" w="1152">
                  <a:moveTo>
                    <a:pt x="1" y="1"/>
                  </a:moveTo>
                  <a:cubicBezTo>
                    <a:pt x="1" y="28"/>
                    <a:pt x="1" y="54"/>
                    <a:pt x="1" y="81"/>
                  </a:cubicBezTo>
                  <a:lnTo>
                    <a:pt x="2" y="81"/>
                  </a:lnTo>
                  <a:lnTo>
                    <a:pt x="2" y="81"/>
                  </a:lnTo>
                  <a:cubicBezTo>
                    <a:pt x="4" y="103"/>
                    <a:pt x="6" y="124"/>
                    <a:pt x="10" y="144"/>
                  </a:cubicBezTo>
                  <a:lnTo>
                    <a:pt x="1152" y="72"/>
                  </a:lnTo>
                  <a:lnTo>
                    <a:pt x="1152" y="10"/>
                  </a:lnTo>
                  <a:lnTo>
                    <a:pt x="2" y="81"/>
                  </a:lnTo>
                  <a:lnTo>
                    <a:pt x="2" y="81"/>
                  </a:lnTo>
                  <a:cubicBezTo>
                    <a:pt x="1" y="54"/>
                    <a:pt x="1" y="26"/>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75"/>
            <p:cNvSpPr/>
            <p:nvPr/>
          </p:nvSpPr>
          <p:spPr>
            <a:xfrm>
              <a:off x="7960603" y="1050436"/>
              <a:ext cx="60445" cy="7562"/>
            </a:xfrm>
            <a:custGeom>
              <a:rect b="b" l="l" r="r" t="t"/>
              <a:pathLst>
                <a:path extrusionOk="0" h="143" w="1143">
                  <a:moveTo>
                    <a:pt x="1143" y="0"/>
                  </a:moveTo>
                  <a:lnTo>
                    <a:pt x="10" y="71"/>
                  </a:lnTo>
                  <a:cubicBezTo>
                    <a:pt x="10" y="89"/>
                    <a:pt x="1" y="116"/>
                    <a:pt x="1" y="143"/>
                  </a:cubicBezTo>
                  <a:lnTo>
                    <a:pt x="1143" y="71"/>
                  </a:lnTo>
                  <a:lnTo>
                    <a:pt x="114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75"/>
            <p:cNvSpPr/>
            <p:nvPr/>
          </p:nvSpPr>
          <p:spPr>
            <a:xfrm>
              <a:off x="7961079" y="1065983"/>
              <a:ext cx="60921" cy="7615"/>
            </a:xfrm>
            <a:custGeom>
              <a:rect b="b" l="l" r="r" t="t"/>
              <a:pathLst>
                <a:path extrusionOk="0" h="144" w="1152">
                  <a:moveTo>
                    <a:pt x="1152" y="0"/>
                  </a:moveTo>
                  <a:lnTo>
                    <a:pt x="1" y="72"/>
                  </a:lnTo>
                  <a:cubicBezTo>
                    <a:pt x="1" y="99"/>
                    <a:pt x="10" y="125"/>
                    <a:pt x="10" y="143"/>
                  </a:cubicBezTo>
                  <a:lnTo>
                    <a:pt x="1152" y="72"/>
                  </a:lnTo>
                  <a:lnTo>
                    <a:pt x="115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75"/>
            <p:cNvSpPr/>
            <p:nvPr/>
          </p:nvSpPr>
          <p:spPr>
            <a:xfrm>
              <a:off x="7963459" y="1085338"/>
              <a:ext cx="53" cy="53"/>
            </a:xfrm>
            <a:custGeom>
              <a:rect b="b" l="l" r="r" t="t"/>
              <a:pathLst>
                <a:path extrusionOk="0" h="1" w="1">
                  <a:moveTo>
                    <a:pt x="0" y="0"/>
                  </a:moveTo>
                  <a:lnTo>
                    <a:pt x="0" y="0"/>
                  </a:lnTo>
                  <a:cubicBezTo>
                    <a:pt x="0" y="0"/>
                    <a:pt x="0" y="0"/>
                    <a:pt x="0" y="0"/>
                  </a:cubicBez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75"/>
            <p:cNvSpPr/>
            <p:nvPr/>
          </p:nvSpPr>
          <p:spPr>
            <a:xfrm>
              <a:off x="7963459" y="1082007"/>
              <a:ext cx="59969" cy="7139"/>
            </a:xfrm>
            <a:custGeom>
              <a:rect b="b" l="l" r="r" t="t"/>
              <a:pathLst>
                <a:path extrusionOk="0" h="135" w="1134">
                  <a:moveTo>
                    <a:pt x="1124" y="1"/>
                  </a:moveTo>
                  <a:lnTo>
                    <a:pt x="0" y="63"/>
                  </a:lnTo>
                  <a:cubicBezTo>
                    <a:pt x="0" y="90"/>
                    <a:pt x="9" y="117"/>
                    <a:pt x="18" y="135"/>
                  </a:cubicBezTo>
                  <a:lnTo>
                    <a:pt x="1133" y="72"/>
                  </a:lnTo>
                  <a:lnTo>
                    <a:pt x="112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75"/>
            <p:cNvSpPr/>
            <p:nvPr/>
          </p:nvSpPr>
          <p:spPr>
            <a:xfrm>
              <a:off x="7962031" y="1074022"/>
              <a:ext cx="60921" cy="7562"/>
            </a:xfrm>
            <a:custGeom>
              <a:rect b="b" l="l" r="r" t="t"/>
              <a:pathLst>
                <a:path extrusionOk="0" h="143" w="1152">
                  <a:moveTo>
                    <a:pt x="1142" y="0"/>
                  </a:moveTo>
                  <a:lnTo>
                    <a:pt x="1" y="71"/>
                  </a:lnTo>
                  <a:cubicBezTo>
                    <a:pt x="1" y="98"/>
                    <a:pt x="10" y="116"/>
                    <a:pt x="10" y="143"/>
                  </a:cubicBezTo>
                  <a:lnTo>
                    <a:pt x="1151" y="71"/>
                  </a:lnTo>
                  <a:lnTo>
                    <a:pt x="114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75"/>
            <p:cNvSpPr/>
            <p:nvPr/>
          </p:nvSpPr>
          <p:spPr>
            <a:xfrm>
              <a:off x="7962507" y="1081531"/>
              <a:ext cx="53" cy="53"/>
            </a:xfrm>
            <a:custGeom>
              <a:rect b="b" l="l" r="r" t="t"/>
              <a:pathLst>
                <a:path extrusionOk="0" h="1" w="1">
                  <a:moveTo>
                    <a:pt x="1" y="1"/>
                  </a:moveTo>
                  <a:lnTo>
                    <a:pt x="1" y="1"/>
                  </a:lnTo>
                  <a:lnTo>
                    <a:pt x="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75"/>
            <p:cNvSpPr/>
            <p:nvPr/>
          </p:nvSpPr>
          <p:spPr>
            <a:xfrm>
              <a:off x="8011105" y="1035788"/>
              <a:ext cx="21735" cy="57589"/>
            </a:xfrm>
            <a:custGeom>
              <a:rect b="b" l="l" r="r" t="t"/>
              <a:pathLst>
                <a:path extrusionOk="0" h="1089" w="411">
                  <a:moveTo>
                    <a:pt x="176" y="0"/>
                  </a:moveTo>
                  <a:cubicBezTo>
                    <a:pt x="174" y="0"/>
                    <a:pt x="172" y="0"/>
                    <a:pt x="170" y="0"/>
                  </a:cubicBezTo>
                  <a:cubicBezTo>
                    <a:pt x="72" y="9"/>
                    <a:pt x="0" y="259"/>
                    <a:pt x="18" y="554"/>
                  </a:cubicBezTo>
                  <a:cubicBezTo>
                    <a:pt x="36" y="857"/>
                    <a:pt x="134" y="1089"/>
                    <a:pt x="241" y="1089"/>
                  </a:cubicBezTo>
                  <a:cubicBezTo>
                    <a:pt x="348" y="1080"/>
                    <a:pt x="411" y="830"/>
                    <a:pt x="393" y="536"/>
                  </a:cubicBezTo>
                  <a:cubicBezTo>
                    <a:pt x="375" y="238"/>
                    <a:pt x="280" y="0"/>
                    <a:pt x="176" y="0"/>
                  </a:cubicBez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75"/>
            <p:cNvSpPr/>
            <p:nvPr/>
          </p:nvSpPr>
          <p:spPr>
            <a:xfrm>
              <a:off x="8021470" y="1042398"/>
              <a:ext cx="8091" cy="43945"/>
            </a:xfrm>
            <a:custGeom>
              <a:rect b="b" l="l" r="r" t="t"/>
              <a:pathLst>
                <a:path extrusionOk="0" h="831" w="153">
                  <a:moveTo>
                    <a:pt x="48" y="0"/>
                  </a:moveTo>
                  <a:cubicBezTo>
                    <a:pt x="47" y="0"/>
                    <a:pt x="46" y="0"/>
                    <a:pt x="45" y="0"/>
                  </a:cubicBezTo>
                  <a:cubicBezTo>
                    <a:pt x="10" y="0"/>
                    <a:pt x="1" y="188"/>
                    <a:pt x="10" y="420"/>
                  </a:cubicBezTo>
                  <a:cubicBezTo>
                    <a:pt x="27" y="652"/>
                    <a:pt x="63" y="830"/>
                    <a:pt x="99" y="830"/>
                  </a:cubicBezTo>
                  <a:cubicBezTo>
                    <a:pt x="134" y="830"/>
                    <a:pt x="152" y="643"/>
                    <a:pt x="134" y="411"/>
                  </a:cubicBezTo>
                  <a:cubicBezTo>
                    <a:pt x="126" y="184"/>
                    <a:pt x="83" y="0"/>
                    <a:pt x="48" y="0"/>
                  </a:cubicBezTo>
                  <a:close/>
                </a:path>
              </a:pathLst>
            </a:custGeom>
            <a:solidFill>
              <a:srgbClr val="72C6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75"/>
            <p:cNvSpPr/>
            <p:nvPr/>
          </p:nvSpPr>
          <p:spPr>
            <a:xfrm>
              <a:off x="7657803" y="919712"/>
              <a:ext cx="66526" cy="60921"/>
            </a:xfrm>
            <a:custGeom>
              <a:rect b="b" l="l" r="r" t="t"/>
              <a:pathLst>
                <a:path extrusionOk="0" h="1152" w="1258">
                  <a:moveTo>
                    <a:pt x="1186" y="1"/>
                  </a:moveTo>
                  <a:lnTo>
                    <a:pt x="151" y="63"/>
                  </a:lnTo>
                  <a:cubicBezTo>
                    <a:pt x="0" y="72"/>
                    <a:pt x="70" y="1152"/>
                    <a:pt x="221" y="1152"/>
                  </a:cubicBezTo>
                  <a:cubicBezTo>
                    <a:pt x="221" y="1152"/>
                    <a:pt x="222" y="1152"/>
                    <a:pt x="223" y="1152"/>
                  </a:cubicBezTo>
                  <a:lnTo>
                    <a:pt x="1257" y="1089"/>
                  </a:lnTo>
                  <a:lnTo>
                    <a:pt x="1186"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75"/>
            <p:cNvSpPr/>
            <p:nvPr/>
          </p:nvSpPr>
          <p:spPr>
            <a:xfrm>
              <a:off x="7661505" y="926323"/>
              <a:ext cx="59969" cy="11846"/>
            </a:xfrm>
            <a:custGeom>
              <a:rect b="b" l="l" r="r" t="t"/>
              <a:pathLst>
                <a:path extrusionOk="0" h="224" w="1134">
                  <a:moveTo>
                    <a:pt x="37" y="1"/>
                  </a:moveTo>
                  <a:lnTo>
                    <a:pt x="37" y="1"/>
                  </a:lnTo>
                  <a:cubicBezTo>
                    <a:pt x="29" y="17"/>
                    <a:pt x="20" y="40"/>
                    <a:pt x="19" y="64"/>
                  </a:cubicBezTo>
                  <a:lnTo>
                    <a:pt x="19" y="64"/>
                  </a:lnTo>
                  <a:cubicBezTo>
                    <a:pt x="24" y="41"/>
                    <a:pt x="30" y="19"/>
                    <a:pt x="37" y="1"/>
                  </a:cubicBezTo>
                  <a:close/>
                  <a:moveTo>
                    <a:pt x="1125" y="1"/>
                  </a:moveTo>
                  <a:lnTo>
                    <a:pt x="19" y="72"/>
                  </a:lnTo>
                  <a:cubicBezTo>
                    <a:pt x="19" y="70"/>
                    <a:pt x="19" y="67"/>
                    <a:pt x="19" y="64"/>
                  </a:cubicBezTo>
                  <a:lnTo>
                    <a:pt x="19" y="64"/>
                  </a:lnTo>
                  <a:cubicBezTo>
                    <a:pt x="14" y="89"/>
                    <a:pt x="9" y="115"/>
                    <a:pt x="6" y="143"/>
                  </a:cubicBezTo>
                  <a:lnTo>
                    <a:pt x="6" y="143"/>
                  </a:lnTo>
                  <a:lnTo>
                    <a:pt x="1134" y="72"/>
                  </a:lnTo>
                  <a:lnTo>
                    <a:pt x="1125" y="1"/>
                  </a:lnTo>
                  <a:close/>
                  <a:moveTo>
                    <a:pt x="6" y="143"/>
                  </a:moveTo>
                  <a:lnTo>
                    <a:pt x="1" y="144"/>
                  </a:lnTo>
                  <a:cubicBezTo>
                    <a:pt x="1" y="170"/>
                    <a:pt x="1" y="197"/>
                    <a:pt x="1" y="224"/>
                  </a:cubicBezTo>
                  <a:cubicBezTo>
                    <a:pt x="1" y="196"/>
                    <a:pt x="3" y="169"/>
                    <a:pt x="6" y="14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75"/>
            <p:cNvSpPr/>
            <p:nvPr/>
          </p:nvSpPr>
          <p:spPr>
            <a:xfrm>
              <a:off x="7661029" y="941923"/>
              <a:ext cx="61397" cy="7562"/>
            </a:xfrm>
            <a:custGeom>
              <a:rect b="b" l="l" r="r" t="t"/>
              <a:pathLst>
                <a:path extrusionOk="0" h="143" w="1161">
                  <a:moveTo>
                    <a:pt x="10" y="0"/>
                  </a:moveTo>
                  <a:cubicBezTo>
                    <a:pt x="1" y="45"/>
                    <a:pt x="10" y="98"/>
                    <a:pt x="10" y="143"/>
                  </a:cubicBezTo>
                  <a:lnTo>
                    <a:pt x="1161" y="81"/>
                  </a:lnTo>
                  <a:lnTo>
                    <a:pt x="1152" y="9"/>
                  </a:lnTo>
                  <a:lnTo>
                    <a:pt x="10" y="81"/>
                  </a:lnTo>
                  <a:cubicBezTo>
                    <a:pt x="10" y="54"/>
                    <a:pt x="10" y="27"/>
                    <a:pt x="1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75"/>
            <p:cNvSpPr/>
            <p:nvPr/>
          </p:nvSpPr>
          <p:spPr>
            <a:xfrm>
              <a:off x="7661505" y="934361"/>
              <a:ext cx="60445" cy="7615"/>
            </a:xfrm>
            <a:custGeom>
              <a:rect b="b" l="l" r="r" t="t"/>
              <a:pathLst>
                <a:path extrusionOk="0" h="144" w="1143">
                  <a:moveTo>
                    <a:pt x="1134" y="0"/>
                  </a:moveTo>
                  <a:lnTo>
                    <a:pt x="1" y="72"/>
                  </a:lnTo>
                  <a:cubicBezTo>
                    <a:pt x="1" y="90"/>
                    <a:pt x="1" y="116"/>
                    <a:pt x="1" y="143"/>
                  </a:cubicBezTo>
                  <a:lnTo>
                    <a:pt x="1143" y="72"/>
                  </a:lnTo>
                  <a:lnTo>
                    <a:pt x="113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75"/>
            <p:cNvSpPr/>
            <p:nvPr/>
          </p:nvSpPr>
          <p:spPr>
            <a:xfrm>
              <a:off x="7661505" y="949908"/>
              <a:ext cx="61397" cy="7615"/>
            </a:xfrm>
            <a:custGeom>
              <a:rect b="b" l="l" r="r" t="t"/>
              <a:pathLst>
                <a:path extrusionOk="0" h="144" w="1161">
                  <a:moveTo>
                    <a:pt x="1152" y="1"/>
                  </a:moveTo>
                  <a:lnTo>
                    <a:pt x="1" y="72"/>
                  </a:lnTo>
                  <a:cubicBezTo>
                    <a:pt x="10" y="99"/>
                    <a:pt x="10" y="126"/>
                    <a:pt x="10" y="144"/>
                  </a:cubicBezTo>
                  <a:lnTo>
                    <a:pt x="1161" y="72"/>
                  </a:lnTo>
                  <a:lnTo>
                    <a:pt x="115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75"/>
            <p:cNvSpPr/>
            <p:nvPr/>
          </p:nvSpPr>
          <p:spPr>
            <a:xfrm>
              <a:off x="7663884" y="969739"/>
              <a:ext cx="53" cy="53"/>
            </a:xfrm>
            <a:custGeom>
              <a:rect b="b" l="l" r="r" t="t"/>
              <a:pathLst>
                <a:path extrusionOk="0" h="1" w="1">
                  <a:moveTo>
                    <a:pt x="0" y="1"/>
                  </a:moveTo>
                  <a:lnTo>
                    <a:pt x="0" y="1"/>
                  </a:lnTo>
                  <a:cubicBezTo>
                    <a:pt x="0" y="1"/>
                    <a:pt x="0" y="1"/>
                    <a:pt x="0" y="1"/>
                  </a:cubicBez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75"/>
            <p:cNvSpPr/>
            <p:nvPr/>
          </p:nvSpPr>
          <p:spPr>
            <a:xfrm>
              <a:off x="7663884" y="965984"/>
              <a:ext cx="59969" cy="7086"/>
            </a:xfrm>
            <a:custGeom>
              <a:rect b="b" l="l" r="r" t="t"/>
              <a:pathLst>
                <a:path extrusionOk="0" h="134" w="1134">
                  <a:moveTo>
                    <a:pt x="1125" y="0"/>
                  </a:moveTo>
                  <a:lnTo>
                    <a:pt x="0" y="72"/>
                  </a:lnTo>
                  <a:cubicBezTo>
                    <a:pt x="0" y="89"/>
                    <a:pt x="9" y="116"/>
                    <a:pt x="18" y="134"/>
                  </a:cubicBezTo>
                  <a:lnTo>
                    <a:pt x="1133" y="72"/>
                  </a:lnTo>
                  <a:lnTo>
                    <a:pt x="112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75"/>
            <p:cNvSpPr/>
            <p:nvPr/>
          </p:nvSpPr>
          <p:spPr>
            <a:xfrm>
              <a:off x="7662456" y="957946"/>
              <a:ext cx="60921" cy="7615"/>
            </a:xfrm>
            <a:custGeom>
              <a:rect b="b" l="l" r="r" t="t"/>
              <a:pathLst>
                <a:path extrusionOk="0" h="144" w="1152">
                  <a:moveTo>
                    <a:pt x="1143" y="1"/>
                  </a:moveTo>
                  <a:lnTo>
                    <a:pt x="1" y="72"/>
                  </a:lnTo>
                  <a:cubicBezTo>
                    <a:pt x="1" y="99"/>
                    <a:pt x="10" y="117"/>
                    <a:pt x="10" y="143"/>
                  </a:cubicBezTo>
                  <a:lnTo>
                    <a:pt x="1152" y="72"/>
                  </a:lnTo>
                  <a:lnTo>
                    <a:pt x="114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75"/>
            <p:cNvSpPr/>
            <p:nvPr/>
          </p:nvSpPr>
          <p:spPr>
            <a:xfrm>
              <a:off x="7662932" y="965508"/>
              <a:ext cx="53" cy="53"/>
            </a:xfrm>
            <a:custGeom>
              <a:rect b="b" l="l" r="r" t="t"/>
              <a:pathLst>
                <a:path extrusionOk="0" h="1" w="1">
                  <a:moveTo>
                    <a:pt x="1" y="0"/>
                  </a:moveTo>
                  <a:lnTo>
                    <a:pt x="1" y="0"/>
                  </a:lnTo>
                  <a:lnTo>
                    <a:pt x="1" y="0"/>
                  </a:lnTo>
                  <a:close/>
                </a:path>
              </a:pathLst>
            </a:custGeom>
            <a:solidFill>
              <a:srgbClr val="56B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75"/>
            <p:cNvSpPr/>
            <p:nvPr/>
          </p:nvSpPr>
          <p:spPr>
            <a:xfrm>
              <a:off x="7711531" y="919712"/>
              <a:ext cx="21735" cy="57642"/>
            </a:xfrm>
            <a:custGeom>
              <a:rect b="b" l="l" r="r" t="t"/>
              <a:pathLst>
                <a:path extrusionOk="0" h="1090" w="411">
                  <a:moveTo>
                    <a:pt x="184" y="1"/>
                  </a:moveTo>
                  <a:cubicBezTo>
                    <a:pt x="182" y="1"/>
                    <a:pt x="181" y="1"/>
                    <a:pt x="179" y="1"/>
                  </a:cubicBezTo>
                  <a:cubicBezTo>
                    <a:pt x="72" y="10"/>
                    <a:pt x="1" y="260"/>
                    <a:pt x="18" y="554"/>
                  </a:cubicBezTo>
                  <a:cubicBezTo>
                    <a:pt x="45" y="852"/>
                    <a:pt x="140" y="1090"/>
                    <a:pt x="236" y="1090"/>
                  </a:cubicBezTo>
                  <a:cubicBezTo>
                    <a:pt x="238" y="1090"/>
                    <a:pt x="240" y="1089"/>
                    <a:pt x="241" y="1089"/>
                  </a:cubicBezTo>
                  <a:cubicBezTo>
                    <a:pt x="348" y="1080"/>
                    <a:pt x="411" y="831"/>
                    <a:pt x="393" y="536"/>
                  </a:cubicBezTo>
                  <a:cubicBezTo>
                    <a:pt x="376" y="238"/>
                    <a:pt x="281" y="1"/>
                    <a:pt x="18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75"/>
            <p:cNvSpPr/>
            <p:nvPr/>
          </p:nvSpPr>
          <p:spPr>
            <a:xfrm>
              <a:off x="7445906" y="1097713"/>
              <a:ext cx="441675" cy="396725"/>
            </a:xfrm>
            <a:custGeom>
              <a:rect b="b" l="l" r="r" t="t"/>
              <a:pathLst>
                <a:path extrusionOk="0" h="7502" w="8352">
                  <a:moveTo>
                    <a:pt x="3468" y="1"/>
                  </a:moveTo>
                  <a:cubicBezTo>
                    <a:pt x="3466" y="1"/>
                    <a:pt x="3467" y="3"/>
                    <a:pt x="3471" y="7"/>
                  </a:cubicBezTo>
                  <a:cubicBezTo>
                    <a:pt x="3498" y="16"/>
                    <a:pt x="3025" y="587"/>
                    <a:pt x="2526" y="605"/>
                  </a:cubicBezTo>
                  <a:cubicBezTo>
                    <a:pt x="2035" y="623"/>
                    <a:pt x="1928" y="819"/>
                    <a:pt x="1669" y="1095"/>
                  </a:cubicBezTo>
                  <a:cubicBezTo>
                    <a:pt x="1419" y="1381"/>
                    <a:pt x="1063" y="1345"/>
                    <a:pt x="581" y="1693"/>
                  </a:cubicBezTo>
                  <a:cubicBezTo>
                    <a:pt x="358" y="1845"/>
                    <a:pt x="1" y="2255"/>
                    <a:pt x="1" y="2255"/>
                  </a:cubicBezTo>
                  <a:cubicBezTo>
                    <a:pt x="260" y="2389"/>
                    <a:pt x="795" y="3254"/>
                    <a:pt x="1098" y="3584"/>
                  </a:cubicBezTo>
                  <a:cubicBezTo>
                    <a:pt x="1589" y="4120"/>
                    <a:pt x="2436" y="5574"/>
                    <a:pt x="3070" y="5895"/>
                  </a:cubicBezTo>
                  <a:cubicBezTo>
                    <a:pt x="3694" y="6225"/>
                    <a:pt x="4488" y="7501"/>
                    <a:pt x="4488" y="7501"/>
                  </a:cubicBezTo>
                  <a:cubicBezTo>
                    <a:pt x="4496" y="7501"/>
                    <a:pt x="4504" y="7501"/>
                    <a:pt x="4512" y="7501"/>
                  </a:cubicBezTo>
                  <a:cubicBezTo>
                    <a:pt x="5027" y="7501"/>
                    <a:pt x="5403" y="6947"/>
                    <a:pt x="5884" y="6947"/>
                  </a:cubicBezTo>
                  <a:cubicBezTo>
                    <a:pt x="5892" y="6947"/>
                    <a:pt x="5899" y="6947"/>
                    <a:pt x="5907" y="6948"/>
                  </a:cubicBezTo>
                  <a:cubicBezTo>
                    <a:pt x="5911" y="6948"/>
                    <a:pt x="5915" y="6948"/>
                    <a:pt x="5918" y="6948"/>
                  </a:cubicBezTo>
                  <a:cubicBezTo>
                    <a:pt x="6349" y="6948"/>
                    <a:pt x="6800" y="6125"/>
                    <a:pt x="7318" y="6125"/>
                  </a:cubicBezTo>
                  <a:cubicBezTo>
                    <a:pt x="7408" y="6125"/>
                    <a:pt x="7499" y="6150"/>
                    <a:pt x="7593" y="6207"/>
                  </a:cubicBezTo>
                  <a:cubicBezTo>
                    <a:pt x="7649" y="6242"/>
                    <a:pt x="7705" y="6257"/>
                    <a:pt x="7760" y="6257"/>
                  </a:cubicBezTo>
                  <a:cubicBezTo>
                    <a:pt x="8074" y="6257"/>
                    <a:pt x="8351" y="5779"/>
                    <a:pt x="8351" y="5779"/>
                  </a:cubicBezTo>
                  <a:cubicBezTo>
                    <a:pt x="8351" y="5779"/>
                    <a:pt x="8128" y="5351"/>
                    <a:pt x="7825" y="5003"/>
                  </a:cubicBezTo>
                  <a:cubicBezTo>
                    <a:pt x="7521" y="4655"/>
                    <a:pt x="7084" y="4494"/>
                    <a:pt x="6843" y="4120"/>
                  </a:cubicBezTo>
                  <a:cubicBezTo>
                    <a:pt x="6603" y="3745"/>
                    <a:pt x="6272" y="3308"/>
                    <a:pt x="5666" y="2781"/>
                  </a:cubicBezTo>
                  <a:cubicBezTo>
                    <a:pt x="5059" y="2255"/>
                    <a:pt x="4943" y="1765"/>
                    <a:pt x="4622" y="1363"/>
                  </a:cubicBezTo>
                  <a:cubicBezTo>
                    <a:pt x="4301" y="962"/>
                    <a:pt x="3498" y="16"/>
                    <a:pt x="3498" y="16"/>
                  </a:cubicBezTo>
                  <a:cubicBezTo>
                    <a:pt x="3498" y="16"/>
                    <a:pt x="3473" y="1"/>
                    <a:pt x="346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75"/>
            <p:cNvSpPr/>
            <p:nvPr/>
          </p:nvSpPr>
          <p:spPr>
            <a:xfrm>
              <a:off x="7691700" y="1470741"/>
              <a:ext cx="44897" cy="23163"/>
            </a:xfrm>
            <a:custGeom>
              <a:rect b="b" l="l" r="r" t="t"/>
              <a:pathLst>
                <a:path extrusionOk="0" h="438" w="849">
                  <a:moveTo>
                    <a:pt x="848" y="1"/>
                  </a:moveTo>
                  <a:cubicBezTo>
                    <a:pt x="554" y="54"/>
                    <a:pt x="286" y="295"/>
                    <a:pt x="1" y="438"/>
                  </a:cubicBezTo>
                  <a:cubicBezTo>
                    <a:pt x="313" y="375"/>
                    <a:pt x="572" y="143"/>
                    <a:pt x="84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75"/>
            <p:cNvSpPr/>
            <p:nvPr/>
          </p:nvSpPr>
          <p:spPr>
            <a:xfrm>
              <a:off x="7758701" y="1426849"/>
              <a:ext cx="56690" cy="38287"/>
            </a:xfrm>
            <a:custGeom>
              <a:rect b="b" l="l" r="r" t="t"/>
              <a:pathLst>
                <a:path extrusionOk="0" h="724" w="1072">
                  <a:moveTo>
                    <a:pt x="1071" y="1"/>
                  </a:moveTo>
                  <a:lnTo>
                    <a:pt x="1071" y="1"/>
                  </a:lnTo>
                  <a:cubicBezTo>
                    <a:pt x="688" y="46"/>
                    <a:pt x="331" y="518"/>
                    <a:pt x="1" y="724"/>
                  </a:cubicBezTo>
                  <a:cubicBezTo>
                    <a:pt x="340" y="724"/>
                    <a:pt x="688" y="224"/>
                    <a:pt x="107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75"/>
            <p:cNvSpPr/>
            <p:nvPr/>
          </p:nvSpPr>
          <p:spPr>
            <a:xfrm>
              <a:off x="7554895" y="1129177"/>
              <a:ext cx="29773" cy="6663"/>
            </a:xfrm>
            <a:custGeom>
              <a:rect b="b" l="l" r="r" t="t"/>
              <a:pathLst>
                <a:path extrusionOk="0" h="126" w="563">
                  <a:moveTo>
                    <a:pt x="563" y="1"/>
                  </a:moveTo>
                  <a:cubicBezTo>
                    <a:pt x="536" y="10"/>
                    <a:pt x="500" y="10"/>
                    <a:pt x="465" y="10"/>
                  </a:cubicBezTo>
                  <a:cubicBezTo>
                    <a:pt x="251" y="19"/>
                    <a:pt x="108" y="63"/>
                    <a:pt x="1" y="126"/>
                  </a:cubicBezTo>
                  <a:cubicBezTo>
                    <a:pt x="54" y="117"/>
                    <a:pt x="117" y="117"/>
                    <a:pt x="188" y="108"/>
                  </a:cubicBezTo>
                  <a:cubicBezTo>
                    <a:pt x="313" y="108"/>
                    <a:pt x="447" y="63"/>
                    <a:pt x="5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75"/>
            <p:cNvSpPr/>
            <p:nvPr/>
          </p:nvSpPr>
          <p:spPr>
            <a:xfrm>
              <a:off x="7620468" y="1097713"/>
              <a:ext cx="267110" cy="330674"/>
            </a:xfrm>
            <a:custGeom>
              <a:rect b="b" l="l" r="r" t="t"/>
              <a:pathLst>
                <a:path extrusionOk="0" h="6253" w="5051">
                  <a:moveTo>
                    <a:pt x="167" y="1"/>
                  </a:moveTo>
                  <a:cubicBezTo>
                    <a:pt x="165" y="1"/>
                    <a:pt x="166" y="3"/>
                    <a:pt x="170" y="7"/>
                  </a:cubicBezTo>
                  <a:cubicBezTo>
                    <a:pt x="179" y="16"/>
                    <a:pt x="117" y="105"/>
                    <a:pt x="1" y="212"/>
                  </a:cubicBezTo>
                  <a:cubicBezTo>
                    <a:pt x="206" y="462"/>
                    <a:pt x="786" y="1140"/>
                    <a:pt x="1045" y="1461"/>
                  </a:cubicBezTo>
                  <a:cubicBezTo>
                    <a:pt x="1357" y="1863"/>
                    <a:pt x="1473" y="2353"/>
                    <a:pt x="2088" y="2880"/>
                  </a:cubicBezTo>
                  <a:cubicBezTo>
                    <a:pt x="2695" y="3406"/>
                    <a:pt x="3025" y="3843"/>
                    <a:pt x="3266" y="4218"/>
                  </a:cubicBezTo>
                  <a:cubicBezTo>
                    <a:pt x="3507" y="4592"/>
                    <a:pt x="3944" y="4753"/>
                    <a:pt x="4247" y="5101"/>
                  </a:cubicBezTo>
                  <a:cubicBezTo>
                    <a:pt x="4550" y="5449"/>
                    <a:pt x="4774" y="5877"/>
                    <a:pt x="4774" y="5877"/>
                  </a:cubicBezTo>
                  <a:cubicBezTo>
                    <a:pt x="4774" y="5877"/>
                    <a:pt x="4631" y="6118"/>
                    <a:pt x="4435" y="6252"/>
                  </a:cubicBezTo>
                  <a:cubicBezTo>
                    <a:pt x="4443" y="6252"/>
                    <a:pt x="4451" y="6253"/>
                    <a:pt x="4460" y="6253"/>
                  </a:cubicBezTo>
                  <a:cubicBezTo>
                    <a:pt x="4771" y="6253"/>
                    <a:pt x="5050" y="5779"/>
                    <a:pt x="5050" y="5779"/>
                  </a:cubicBezTo>
                  <a:cubicBezTo>
                    <a:pt x="5050" y="5779"/>
                    <a:pt x="4827" y="5351"/>
                    <a:pt x="4524" y="5003"/>
                  </a:cubicBezTo>
                  <a:cubicBezTo>
                    <a:pt x="4220" y="4655"/>
                    <a:pt x="3783" y="4494"/>
                    <a:pt x="3542" y="4120"/>
                  </a:cubicBezTo>
                  <a:cubicBezTo>
                    <a:pt x="3302" y="3745"/>
                    <a:pt x="2971" y="3308"/>
                    <a:pt x="2365" y="2781"/>
                  </a:cubicBezTo>
                  <a:cubicBezTo>
                    <a:pt x="1758" y="2255"/>
                    <a:pt x="1642" y="1765"/>
                    <a:pt x="1321" y="1363"/>
                  </a:cubicBezTo>
                  <a:cubicBezTo>
                    <a:pt x="1000" y="962"/>
                    <a:pt x="197" y="16"/>
                    <a:pt x="197" y="16"/>
                  </a:cubicBezTo>
                  <a:cubicBezTo>
                    <a:pt x="197" y="16"/>
                    <a:pt x="172" y="1"/>
                    <a:pt x="16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75"/>
            <p:cNvSpPr/>
            <p:nvPr/>
          </p:nvSpPr>
          <p:spPr>
            <a:xfrm>
              <a:off x="7709151" y="1375765"/>
              <a:ext cx="110947" cy="57748"/>
            </a:xfrm>
            <a:custGeom>
              <a:rect b="b" l="l" r="r" t="t"/>
              <a:pathLst>
                <a:path extrusionOk="0" h="1092" w="2098">
                  <a:moveTo>
                    <a:pt x="2050" y="0"/>
                  </a:moveTo>
                  <a:cubicBezTo>
                    <a:pt x="2044" y="0"/>
                    <a:pt x="2039" y="1"/>
                    <a:pt x="2035" y="4"/>
                  </a:cubicBezTo>
                  <a:cubicBezTo>
                    <a:pt x="1678" y="128"/>
                    <a:pt x="465" y="708"/>
                    <a:pt x="28" y="1012"/>
                  </a:cubicBezTo>
                  <a:cubicBezTo>
                    <a:pt x="1" y="1029"/>
                    <a:pt x="1" y="1056"/>
                    <a:pt x="19" y="1074"/>
                  </a:cubicBezTo>
                  <a:cubicBezTo>
                    <a:pt x="28" y="1083"/>
                    <a:pt x="37" y="1092"/>
                    <a:pt x="54" y="1092"/>
                  </a:cubicBezTo>
                  <a:cubicBezTo>
                    <a:pt x="63" y="1092"/>
                    <a:pt x="72" y="1092"/>
                    <a:pt x="72" y="1083"/>
                  </a:cubicBezTo>
                  <a:cubicBezTo>
                    <a:pt x="509" y="780"/>
                    <a:pt x="1714" y="209"/>
                    <a:pt x="2062" y="84"/>
                  </a:cubicBezTo>
                  <a:cubicBezTo>
                    <a:pt x="2088" y="75"/>
                    <a:pt x="2097" y="48"/>
                    <a:pt x="2088" y="30"/>
                  </a:cubicBezTo>
                  <a:cubicBezTo>
                    <a:pt x="2082" y="10"/>
                    <a:pt x="2065" y="0"/>
                    <a:pt x="20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75"/>
            <p:cNvSpPr/>
            <p:nvPr/>
          </p:nvSpPr>
          <p:spPr>
            <a:xfrm>
              <a:off x="7629934" y="1347473"/>
              <a:ext cx="80699" cy="59651"/>
            </a:xfrm>
            <a:custGeom>
              <a:rect b="b" l="l" r="r" t="t"/>
              <a:pathLst>
                <a:path extrusionOk="0" h="1128" w="1526">
                  <a:moveTo>
                    <a:pt x="1482" y="1"/>
                  </a:moveTo>
                  <a:cubicBezTo>
                    <a:pt x="1479" y="1"/>
                    <a:pt x="1475" y="2"/>
                    <a:pt x="1472" y="3"/>
                  </a:cubicBezTo>
                  <a:cubicBezTo>
                    <a:pt x="901" y="137"/>
                    <a:pt x="223" y="717"/>
                    <a:pt x="9" y="1056"/>
                  </a:cubicBezTo>
                  <a:cubicBezTo>
                    <a:pt x="0" y="1074"/>
                    <a:pt x="0" y="1101"/>
                    <a:pt x="18" y="1118"/>
                  </a:cubicBezTo>
                  <a:cubicBezTo>
                    <a:pt x="27" y="1118"/>
                    <a:pt x="36" y="1127"/>
                    <a:pt x="45" y="1127"/>
                  </a:cubicBezTo>
                  <a:cubicBezTo>
                    <a:pt x="63" y="1127"/>
                    <a:pt x="72" y="1118"/>
                    <a:pt x="80" y="1101"/>
                  </a:cubicBezTo>
                  <a:cubicBezTo>
                    <a:pt x="286" y="788"/>
                    <a:pt x="955" y="217"/>
                    <a:pt x="1490" y="92"/>
                  </a:cubicBezTo>
                  <a:cubicBezTo>
                    <a:pt x="1517" y="84"/>
                    <a:pt x="1526" y="57"/>
                    <a:pt x="1526" y="39"/>
                  </a:cubicBezTo>
                  <a:cubicBezTo>
                    <a:pt x="1518" y="17"/>
                    <a:pt x="1499" y="1"/>
                    <a:pt x="14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75"/>
            <p:cNvSpPr/>
            <p:nvPr/>
          </p:nvSpPr>
          <p:spPr>
            <a:xfrm>
              <a:off x="7540776" y="1166935"/>
              <a:ext cx="110895" cy="58065"/>
            </a:xfrm>
            <a:custGeom>
              <a:rect b="b" l="l" r="r" t="t"/>
              <a:pathLst>
                <a:path extrusionOk="0" h="1098" w="2097">
                  <a:moveTo>
                    <a:pt x="2034" y="1"/>
                  </a:moveTo>
                  <a:cubicBezTo>
                    <a:pt x="1570" y="108"/>
                    <a:pt x="268" y="634"/>
                    <a:pt x="9" y="1026"/>
                  </a:cubicBezTo>
                  <a:cubicBezTo>
                    <a:pt x="0" y="1044"/>
                    <a:pt x="0" y="1071"/>
                    <a:pt x="27" y="1089"/>
                  </a:cubicBezTo>
                  <a:cubicBezTo>
                    <a:pt x="27" y="1089"/>
                    <a:pt x="36" y="1098"/>
                    <a:pt x="45" y="1098"/>
                  </a:cubicBezTo>
                  <a:cubicBezTo>
                    <a:pt x="63" y="1098"/>
                    <a:pt x="71" y="1089"/>
                    <a:pt x="80" y="1080"/>
                  </a:cubicBezTo>
                  <a:cubicBezTo>
                    <a:pt x="312" y="723"/>
                    <a:pt x="1597" y="197"/>
                    <a:pt x="2052" y="90"/>
                  </a:cubicBezTo>
                  <a:cubicBezTo>
                    <a:pt x="2079" y="81"/>
                    <a:pt x="2097" y="63"/>
                    <a:pt x="2088" y="36"/>
                  </a:cubicBezTo>
                  <a:cubicBezTo>
                    <a:pt x="2079" y="9"/>
                    <a:pt x="2061" y="1"/>
                    <a:pt x="203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75"/>
            <p:cNvSpPr/>
            <p:nvPr/>
          </p:nvSpPr>
          <p:spPr>
            <a:xfrm>
              <a:off x="7553467" y="1264607"/>
              <a:ext cx="74141" cy="41566"/>
            </a:xfrm>
            <a:custGeom>
              <a:rect b="b" l="l" r="r" t="t"/>
              <a:pathLst>
                <a:path extrusionOk="0" h="786" w="1402">
                  <a:moveTo>
                    <a:pt x="1339" y="0"/>
                  </a:moveTo>
                  <a:cubicBezTo>
                    <a:pt x="973" y="107"/>
                    <a:pt x="420" y="366"/>
                    <a:pt x="19" y="714"/>
                  </a:cubicBezTo>
                  <a:cubicBezTo>
                    <a:pt x="1" y="732"/>
                    <a:pt x="1" y="758"/>
                    <a:pt x="19" y="776"/>
                  </a:cubicBezTo>
                  <a:cubicBezTo>
                    <a:pt x="28" y="785"/>
                    <a:pt x="37" y="785"/>
                    <a:pt x="54" y="785"/>
                  </a:cubicBezTo>
                  <a:cubicBezTo>
                    <a:pt x="63" y="785"/>
                    <a:pt x="72" y="785"/>
                    <a:pt x="81" y="776"/>
                  </a:cubicBezTo>
                  <a:cubicBezTo>
                    <a:pt x="465" y="446"/>
                    <a:pt x="1009" y="188"/>
                    <a:pt x="1366" y="89"/>
                  </a:cubicBezTo>
                  <a:cubicBezTo>
                    <a:pt x="1393" y="80"/>
                    <a:pt x="1402" y="54"/>
                    <a:pt x="1402" y="36"/>
                  </a:cubicBezTo>
                  <a:cubicBezTo>
                    <a:pt x="1393" y="9"/>
                    <a:pt x="1366" y="0"/>
                    <a:pt x="133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75"/>
            <p:cNvSpPr/>
            <p:nvPr/>
          </p:nvSpPr>
          <p:spPr>
            <a:xfrm>
              <a:off x="7647385" y="1339488"/>
              <a:ext cx="42518" cy="28451"/>
            </a:xfrm>
            <a:custGeom>
              <a:rect b="b" l="l" r="r" t="t"/>
              <a:pathLst>
                <a:path extrusionOk="0" h="538" w="804">
                  <a:moveTo>
                    <a:pt x="751" y="0"/>
                  </a:moveTo>
                  <a:cubicBezTo>
                    <a:pt x="748" y="0"/>
                    <a:pt x="744" y="1"/>
                    <a:pt x="741" y="3"/>
                  </a:cubicBezTo>
                  <a:cubicBezTo>
                    <a:pt x="500" y="83"/>
                    <a:pt x="161" y="306"/>
                    <a:pt x="18" y="467"/>
                  </a:cubicBezTo>
                  <a:cubicBezTo>
                    <a:pt x="0" y="484"/>
                    <a:pt x="0" y="511"/>
                    <a:pt x="18" y="529"/>
                  </a:cubicBezTo>
                  <a:cubicBezTo>
                    <a:pt x="27" y="529"/>
                    <a:pt x="45" y="538"/>
                    <a:pt x="54" y="538"/>
                  </a:cubicBezTo>
                  <a:cubicBezTo>
                    <a:pt x="63" y="538"/>
                    <a:pt x="72" y="529"/>
                    <a:pt x="81" y="520"/>
                  </a:cubicBezTo>
                  <a:cubicBezTo>
                    <a:pt x="214" y="368"/>
                    <a:pt x="544" y="163"/>
                    <a:pt x="767" y="83"/>
                  </a:cubicBezTo>
                  <a:cubicBezTo>
                    <a:pt x="785" y="74"/>
                    <a:pt x="803" y="56"/>
                    <a:pt x="794" y="29"/>
                  </a:cubicBezTo>
                  <a:cubicBezTo>
                    <a:pt x="787" y="15"/>
                    <a:pt x="768" y="0"/>
                    <a:pt x="75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75"/>
            <p:cNvSpPr/>
            <p:nvPr/>
          </p:nvSpPr>
          <p:spPr>
            <a:xfrm>
              <a:off x="7755422" y="1362227"/>
              <a:ext cx="56161" cy="27446"/>
            </a:xfrm>
            <a:custGeom>
              <a:rect b="b" l="l" r="r" t="t"/>
              <a:pathLst>
                <a:path extrusionOk="0" h="519" w="1062">
                  <a:moveTo>
                    <a:pt x="1008" y="1"/>
                  </a:moveTo>
                  <a:cubicBezTo>
                    <a:pt x="750" y="45"/>
                    <a:pt x="419" y="188"/>
                    <a:pt x="27" y="438"/>
                  </a:cubicBezTo>
                  <a:cubicBezTo>
                    <a:pt x="9" y="447"/>
                    <a:pt x="0" y="474"/>
                    <a:pt x="9" y="500"/>
                  </a:cubicBezTo>
                  <a:cubicBezTo>
                    <a:pt x="18" y="509"/>
                    <a:pt x="36" y="518"/>
                    <a:pt x="54" y="518"/>
                  </a:cubicBezTo>
                  <a:cubicBezTo>
                    <a:pt x="63" y="518"/>
                    <a:pt x="63" y="518"/>
                    <a:pt x="72" y="509"/>
                  </a:cubicBezTo>
                  <a:cubicBezTo>
                    <a:pt x="455" y="268"/>
                    <a:pt x="776" y="126"/>
                    <a:pt x="1017" y="90"/>
                  </a:cubicBezTo>
                  <a:cubicBezTo>
                    <a:pt x="1044" y="90"/>
                    <a:pt x="1062" y="63"/>
                    <a:pt x="1062" y="37"/>
                  </a:cubicBezTo>
                  <a:cubicBezTo>
                    <a:pt x="1053" y="19"/>
                    <a:pt x="1035" y="1"/>
                    <a:pt x="100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75"/>
            <p:cNvSpPr/>
            <p:nvPr/>
          </p:nvSpPr>
          <p:spPr>
            <a:xfrm>
              <a:off x="7612959" y="1180420"/>
              <a:ext cx="46748" cy="23374"/>
            </a:xfrm>
            <a:custGeom>
              <a:rect b="b" l="l" r="r" t="t"/>
              <a:pathLst>
                <a:path extrusionOk="0" h="442" w="884">
                  <a:moveTo>
                    <a:pt x="832" y="1"/>
                  </a:moveTo>
                  <a:cubicBezTo>
                    <a:pt x="825" y="1"/>
                    <a:pt x="819" y="2"/>
                    <a:pt x="812" y="4"/>
                  </a:cubicBezTo>
                  <a:cubicBezTo>
                    <a:pt x="580" y="85"/>
                    <a:pt x="187" y="263"/>
                    <a:pt x="27" y="361"/>
                  </a:cubicBezTo>
                  <a:cubicBezTo>
                    <a:pt x="9" y="370"/>
                    <a:pt x="0" y="397"/>
                    <a:pt x="18" y="424"/>
                  </a:cubicBezTo>
                  <a:cubicBezTo>
                    <a:pt x="27" y="432"/>
                    <a:pt x="36" y="441"/>
                    <a:pt x="54" y="441"/>
                  </a:cubicBezTo>
                  <a:cubicBezTo>
                    <a:pt x="62" y="441"/>
                    <a:pt x="71" y="441"/>
                    <a:pt x="80" y="432"/>
                  </a:cubicBezTo>
                  <a:cubicBezTo>
                    <a:pt x="232" y="343"/>
                    <a:pt x="616" y="165"/>
                    <a:pt x="848" y="85"/>
                  </a:cubicBezTo>
                  <a:cubicBezTo>
                    <a:pt x="865" y="76"/>
                    <a:pt x="883" y="49"/>
                    <a:pt x="874" y="31"/>
                  </a:cubicBezTo>
                  <a:cubicBezTo>
                    <a:pt x="868" y="11"/>
                    <a:pt x="851" y="1"/>
                    <a:pt x="8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75"/>
            <p:cNvSpPr/>
            <p:nvPr/>
          </p:nvSpPr>
          <p:spPr>
            <a:xfrm>
              <a:off x="7972396" y="933303"/>
              <a:ext cx="451088" cy="242308"/>
            </a:xfrm>
            <a:custGeom>
              <a:rect b="b" l="l" r="r" t="t"/>
              <a:pathLst>
                <a:path extrusionOk="0" h="4582" w="8530">
                  <a:moveTo>
                    <a:pt x="5029" y="0"/>
                  </a:moveTo>
                  <a:cubicBezTo>
                    <a:pt x="4494" y="0"/>
                    <a:pt x="3892" y="227"/>
                    <a:pt x="2873" y="386"/>
                  </a:cubicBezTo>
                  <a:cubicBezTo>
                    <a:pt x="331" y="779"/>
                    <a:pt x="1" y="2429"/>
                    <a:pt x="1937" y="3446"/>
                  </a:cubicBezTo>
                  <a:cubicBezTo>
                    <a:pt x="3192" y="4106"/>
                    <a:pt x="4132" y="4581"/>
                    <a:pt x="5112" y="4581"/>
                  </a:cubicBezTo>
                  <a:cubicBezTo>
                    <a:pt x="5644" y="4581"/>
                    <a:pt x="6187" y="4441"/>
                    <a:pt x="6799" y="4115"/>
                  </a:cubicBezTo>
                  <a:cubicBezTo>
                    <a:pt x="8529" y="3196"/>
                    <a:pt x="7914" y="2037"/>
                    <a:pt x="6585" y="788"/>
                  </a:cubicBezTo>
                  <a:cubicBezTo>
                    <a:pt x="5947" y="188"/>
                    <a:pt x="5516" y="0"/>
                    <a:pt x="502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75"/>
            <p:cNvSpPr/>
            <p:nvPr/>
          </p:nvSpPr>
          <p:spPr>
            <a:xfrm>
              <a:off x="8009202" y="933303"/>
              <a:ext cx="393023" cy="173772"/>
            </a:xfrm>
            <a:custGeom>
              <a:rect b="b" l="l" r="r" t="t"/>
              <a:pathLst>
                <a:path extrusionOk="0" h="3286" w="7432">
                  <a:moveTo>
                    <a:pt x="4333" y="0"/>
                  </a:moveTo>
                  <a:cubicBezTo>
                    <a:pt x="3798" y="0"/>
                    <a:pt x="3196" y="227"/>
                    <a:pt x="2177" y="386"/>
                  </a:cubicBezTo>
                  <a:cubicBezTo>
                    <a:pt x="795" y="600"/>
                    <a:pt x="72" y="1180"/>
                    <a:pt x="1" y="1831"/>
                  </a:cubicBezTo>
                  <a:cubicBezTo>
                    <a:pt x="161" y="1234"/>
                    <a:pt x="1071" y="823"/>
                    <a:pt x="2186" y="654"/>
                  </a:cubicBezTo>
                  <a:cubicBezTo>
                    <a:pt x="3205" y="495"/>
                    <a:pt x="3809" y="268"/>
                    <a:pt x="4346" y="268"/>
                  </a:cubicBezTo>
                  <a:cubicBezTo>
                    <a:pt x="4833" y="268"/>
                    <a:pt x="5264" y="456"/>
                    <a:pt x="5898" y="1055"/>
                  </a:cubicBezTo>
                  <a:cubicBezTo>
                    <a:pt x="6709" y="1814"/>
                    <a:pt x="7120" y="2625"/>
                    <a:pt x="7048" y="3286"/>
                  </a:cubicBezTo>
                  <a:cubicBezTo>
                    <a:pt x="7432" y="2536"/>
                    <a:pt x="6843" y="1689"/>
                    <a:pt x="5889" y="788"/>
                  </a:cubicBezTo>
                  <a:cubicBezTo>
                    <a:pt x="5251" y="188"/>
                    <a:pt x="4820" y="0"/>
                    <a:pt x="43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75"/>
            <p:cNvSpPr/>
            <p:nvPr/>
          </p:nvSpPr>
          <p:spPr>
            <a:xfrm>
              <a:off x="8000476" y="1017385"/>
              <a:ext cx="386201" cy="158224"/>
            </a:xfrm>
            <a:custGeom>
              <a:rect b="b" l="l" r="r" t="t"/>
              <a:pathLst>
                <a:path extrusionOk="0" h="2992" w="7303">
                  <a:moveTo>
                    <a:pt x="219" y="1"/>
                  </a:moveTo>
                  <a:cubicBezTo>
                    <a:pt x="217" y="3"/>
                    <a:pt x="216" y="7"/>
                    <a:pt x="215" y="12"/>
                  </a:cubicBezTo>
                  <a:lnTo>
                    <a:pt x="215" y="12"/>
                  </a:lnTo>
                  <a:cubicBezTo>
                    <a:pt x="217" y="8"/>
                    <a:pt x="218" y="4"/>
                    <a:pt x="219" y="1"/>
                  </a:cubicBezTo>
                  <a:close/>
                  <a:moveTo>
                    <a:pt x="215" y="12"/>
                  </a:moveTo>
                  <a:cubicBezTo>
                    <a:pt x="1" y="616"/>
                    <a:pt x="386" y="1324"/>
                    <a:pt x="1406" y="1856"/>
                  </a:cubicBezTo>
                  <a:cubicBezTo>
                    <a:pt x="2661" y="2516"/>
                    <a:pt x="3601" y="2991"/>
                    <a:pt x="4581" y="2991"/>
                  </a:cubicBezTo>
                  <a:cubicBezTo>
                    <a:pt x="5113" y="2991"/>
                    <a:pt x="5656" y="2851"/>
                    <a:pt x="6268" y="2525"/>
                  </a:cubicBezTo>
                  <a:cubicBezTo>
                    <a:pt x="6883" y="2195"/>
                    <a:pt x="7204" y="1838"/>
                    <a:pt x="7303" y="1455"/>
                  </a:cubicBezTo>
                  <a:lnTo>
                    <a:pt x="7303" y="1455"/>
                  </a:lnTo>
                  <a:cubicBezTo>
                    <a:pt x="7213" y="1696"/>
                    <a:pt x="6856" y="2115"/>
                    <a:pt x="6303" y="2409"/>
                  </a:cubicBezTo>
                  <a:cubicBezTo>
                    <a:pt x="5695" y="2731"/>
                    <a:pt x="5154" y="2869"/>
                    <a:pt x="4625" y="2869"/>
                  </a:cubicBezTo>
                  <a:cubicBezTo>
                    <a:pt x="3642" y="2869"/>
                    <a:pt x="2700" y="2392"/>
                    <a:pt x="1441" y="1731"/>
                  </a:cubicBezTo>
                  <a:cubicBezTo>
                    <a:pt x="518" y="1248"/>
                    <a:pt x="187" y="155"/>
                    <a:pt x="215" y="12"/>
                  </a:cubicBezTo>
                  <a:close/>
                </a:path>
              </a:pathLst>
            </a:custGeom>
            <a:solidFill>
              <a:srgbClr val="CB34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75"/>
            <p:cNvSpPr/>
            <p:nvPr/>
          </p:nvSpPr>
          <p:spPr>
            <a:xfrm>
              <a:off x="8145530" y="1043139"/>
              <a:ext cx="231255" cy="114226"/>
            </a:xfrm>
            <a:custGeom>
              <a:rect b="b" l="l" r="r" t="t"/>
              <a:pathLst>
                <a:path extrusionOk="0" h="2160" w="4373">
                  <a:moveTo>
                    <a:pt x="3521" y="1"/>
                  </a:moveTo>
                  <a:cubicBezTo>
                    <a:pt x="3362" y="1"/>
                    <a:pt x="3200" y="163"/>
                    <a:pt x="2981" y="459"/>
                  </a:cubicBezTo>
                  <a:cubicBezTo>
                    <a:pt x="2490" y="1119"/>
                    <a:pt x="1767" y="1271"/>
                    <a:pt x="768" y="1360"/>
                  </a:cubicBezTo>
                  <a:cubicBezTo>
                    <a:pt x="1" y="1432"/>
                    <a:pt x="215" y="1771"/>
                    <a:pt x="706" y="1967"/>
                  </a:cubicBezTo>
                  <a:cubicBezTo>
                    <a:pt x="1013" y="2092"/>
                    <a:pt x="1339" y="2159"/>
                    <a:pt x="1692" y="2159"/>
                  </a:cubicBezTo>
                  <a:cubicBezTo>
                    <a:pt x="2169" y="2159"/>
                    <a:pt x="2697" y="2037"/>
                    <a:pt x="3302" y="1771"/>
                  </a:cubicBezTo>
                  <a:cubicBezTo>
                    <a:pt x="4354" y="1307"/>
                    <a:pt x="4372" y="923"/>
                    <a:pt x="3899" y="281"/>
                  </a:cubicBezTo>
                  <a:cubicBezTo>
                    <a:pt x="3759" y="90"/>
                    <a:pt x="3640" y="1"/>
                    <a:pt x="3521"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75"/>
            <p:cNvSpPr/>
            <p:nvPr/>
          </p:nvSpPr>
          <p:spPr>
            <a:xfrm>
              <a:off x="8029032" y="969897"/>
              <a:ext cx="295349" cy="138235"/>
            </a:xfrm>
            <a:custGeom>
              <a:rect b="b" l="l" r="r" t="t"/>
              <a:pathLst>
                <a:path extrusionOk="0" h="2614" w="5585">
                  <a:moveTo>
                    <a:pt x="3792" y="1"/>
                  </a:moveTo>
                  <a:cubicBezTo>
                    <a:pt x="3303" y="1"/>
                    <a:pt x="2753" y="159"/>
                    <a:pt x="2213" y="354"/>
                  </a:cubicBezTo>
                  <a:cubicBezTo>
                    <a:pt x="1374" y="649"/>
                    <a:pt x="152" y="390"/>
                    <a:pt x="81" y="1050"/>
                  </a:cubicBezTo>
                  <a:cubicBezTo>
                    <a:pt x="0" y="1719"/>
                    <a:pt x="1196" y="2255"/>
                    <a:pt x="1651" y="2495"/>
                  </a:cubicBezTo>
                  <a:cubicBezTo>
                    <a:pt x="1811" y="2580"/>
                    <a:pt x="1971" y="2613"/>
                    <a:pt x="2135" y="2613"/>
                  </a:cubicBezTo>
                  <a:cubicBezTo>
                    <a:pt x="2607" y="2613"/>
                    <a:pt x="3109" y="2338"/>
                    <a:pt x="3738" y="2246"/>
                  </a:cubicBezTo>
                  <a:cubicBezTo>
                    <a:pt x="5032" y="2058"/>
                    <a:pt x="4675" y="1550"/>
                    <a:pt x="5299" y="1202"/>
                  </a:cubicBezTo>
                  <a:cubicBezTo>
                    <a:pt x="5585" y="1050"/>
                    <a:pt x="5166" y="497"/>
                    <a:pt x="4532" y="167"/>
                  </a:cubicBezTo>
                  <a:cubicBezTo>
                    <a:pt x="4313" y="49"/>
                    <a:pt x="4062" y="1"/>
                    <a:pt x="3792"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75"/>
            <p:cNvSpPr/>
            <p:nvPr/>
          </p:nvSpPr>
          <p:spPr>
            <a:xfrm>
              <a:off x="7957377" y="1040494"/>
              <a:ext cx="407142" cy="259917"/>
            </a:xfrm>
            <a:custGeom>
              <a:rect b="b" l="l" r="r" t="t"/>
              <a:pathLst>
                <a:path extrusionOk="0" h="4915" w="7699">
                  <a:moveTo>
                    <a:pt x="2360" y="8"/>
                  </a:moveTo>
                  <a:cubicBezTo>
                    <a:pt x="488" y="8"/>
                    <a:pt x="1" y="1310"/>
                    <a:pt x="1346" y="2695"/>
                  </a:cubicBezTo>
                  <a:cubicBezTo>
                    <a:pt x="2661" y="4040"/>
                    <a:pt x="3544" y="4914"/>
                    <a:pt x="5001" y="4914"/>
                  </a:cubicBezTo>
                  <a:cubicBezTo>
                    <a:pt x="5236" y="4914"/>
                    <a:pt x="5485" y="4892"/>
                    <a:pt x="5753" y="4845"/>
                  </a:cubicBezTo>
                  <a:cubicBezTo>
                    <a:pt x="7698" y="4506"/>
                    <a:pt x="7466" y="3221"/>
                    <a:pt x="6592" y="1606"/>
                  </a:cubicBezTo>
                  <a:cubicBezTo>
                    <a:pt x="5709" y="1"/>
                    <a:pt x="5129" y="393"/>
                    <a:pt x="3184" y="81"/>
                  </a:cubicBezTo>
                  <a:cubicBezTo>
                    <a:pt x="2885" y="32"/>
                    <a:pt x="2610" y="8"/>
                    <a:pt x="2360" y="8"/>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75"/>
            <p:cNvSpPr/>
            <p:nvPr/>
          </p:nvSpPr>
          <p:spPr>
            <a:xfrm>
              <a:off x="7992702" y="1040494"/>
              <a:ext cx="361875" cy="229827"/>
            </a:xfrm>
            <a:custGeom>
              <a:rect b="b" l="l" r="r" t="t"/>
              <a:pathLst>
                <a:path extrusionOk="0" h="4346" w="6843">
                  <a:moveTo>
                    <a:pt x="1695" y="10"/>
                  </a:moveTo>
                  <a:cubicBezTo>
                    <a:pt x="792" y="10"/>
                    <a:pt x="210" y="308"/>
                    <a:pt x="0" y="777"/>
                  </a:cubicBezTo>
                  <a:cubicBezTo>
                    <a:pt x="238" y="415"/>
                    <a:pt x="794" y="254"/>
                    <a:pt x="1488" y="254"/>
                  </a:cubicBezTo>
                  <a:cubicBezTo>
                    <a:pt x="1786" y="254"/>
                    <a:pt x="2110" y="283"/>
                    <a:pt x="2445" y="340"/>
                  </a:cubicBezTo>
                  <a:cubicBezTo>
                    <a:pt x="4390" y="652"/>
                    <a:pt x="4978" y="259"/>
                    <a:pt x="5853" y="1865"/>
                  </a:cubicBezTo>
                  <a:cubicBezTo>
                    <a:pt x="6379" y="2838"/>
                    <a:pt x="6522" y="3748"/>
                    <a:pt x="6245" y="4345"/>
                  </a:cubicBezTo>
                  <a:cubicBezTo>
                    <a:pt x="6843" y="3748"/>
                    <a:pt x="6549" y="2766"/>
                    <a:pt x="5924" y="1606"/>
                  </a:cubicBezTo>
                  <a:cubicBezTo>
                    <a:pt x="5041" y="1"/>
                    <a:pt x="4461" y="393"/>
                    <a:pt x="2516" y="81"/>
                  </a:cubicBezTo>
                  <a:cubicBezTo>
                    <a:pt x="2219" y="33"/>
                    <a:pt x="1945" y="10"/>
                    <a:pt x="1695" y="1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75"/>
            <p:cNvSpPr/>
            <p:nvPr/>
          </p:nvSpPr>
          <p:spPr>
            <a:xfrm>
              <a:off x="7978160" y="1070214"/>
              <a:ext cx="353308" cy="230198"/>
            </a:xfrm>
            <a:custGeom>
              <a:rect b="b" l="l" r="r" t="t"/>
              <a:pathLst>
                <a:path extrusionOk="0" h="4353" w="6681">
                  <a:moveTo>
                    <a:pt x="409" y="1"/>
                  </a:moveTo>
                  <a:lnTo>
                    <a:pt x="409" y="1"/>
                  </a:lnTo>
                  <a:cubicBezTo>
                    <a:pt x="407" y="3"/>
                    <a:pt x="404" y="6"/>
                    <a:pt x="401" y="11"/>
                  </a:cubicBezTo>
                  <a:lnTo>
                    <a:pt x="401" y="11"/>
                  </a:lnTo>
                  <a:cubicBezTo>
                    <a:pt x="404" y="7"/>
                    <a:pt x="407" y="4"/>
                    <a:pt x="409" y="1"/>
                  </a:cubicBezTo>
                  <a:close/>
                  <a:moveTo>
                    <a:pt x="401" y="11"/>
                  </a:moveTo>
                  <a:cubicBezTo>
                    <a:pt x="1" y="520"/>
                    <a:pt x="156" y="1317"/>
                    <a:pt x="953" y="2133"/>
                  </a:cubicBezTo>
                  <a:cubicBezTo>
                    <a:pt x="2268" y="3478"/>
                    <a:pt x="3151" y="4352"/>
                    <a:pt x="4608" y="4352"/>
                  </a:cubicBezTo>
                  <a:cubicBezTo>
                    <a:pt x="4843" y="4352"/>
                    <a:pt x="5092" y="4330"/>
                    <a:pt x="5360" y="4283"/>
                  </a:cubicBezTo>
                  <a:cubicBezTo>
                    <a:pt x="6056" y="4158"/>
                    <a:pt x="6476" y="3917"/>
                    <a:pt x="6681" y="3578"/>
                  </a:cubicBezTo>
                  <a:lnTo>
                    <a:pt x="6681" y="3578"/>
                  </a:lnTo>
                  <a:cubicBezTo>
                    <a:pt x="6520" y="3783"/>
                    <a:pt x="6056" y="4069"/>
                    <a:pt x="5432" y="4176"/>
                  </a:cubicBezTo>
                  <a:cubicBezTo>
                    <a:pt x="5162" y="4223"/>
                    <a:pt x="4911" y="4246"/>
                    <a:pt x="4676" y="4246"/>
                  </a:cubicBezTo>
                  <a:cubicBezTo>
                    <a:pt x="3221" y="4246"/>
                    <a:pt x="2338" y="3377"/>
                    <a:pt x="1025" y="2026"/>
                  </a:cubicBezTo>
                  <a:cubicBezTo>
                    <a:pt x="300" y="1284"/>
                    <a:pt x="326" y="142"/>
                    <a:pt x="401" y="11"/>
                  </a:cubicBezTo>
                  <a:close/>
                </a:path>
              </a:pathLst>
            </a:custGeom>
            <a:solidFill>
              <a:srgbClr val="CB34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75"/>
            <p:cNvSpPr/>
            <p:nvPr/>
          </p:nvSpPr>
          <p:spPr>
            <a:xfrm>
              <a:off x="8097355" y="1193534"/>
              <a:ext cx="225650" cy="87309"/>
            </a:xfrm>
            <a:custGeom>
              <a:rect b="b" l="l" r="r" t="t"/>
              <a:pathLst>
                <a:path extrusionOk="0" h="1651" w="4267">
                  <a:moveTo>
                    <a:pt x="3664" y="1"/>
                  </a:moveTo>
                  <a:cubicBezTo>
                    <a:pt x="3522" y="1"/>
                    <a:pt x="3339" y="100"/>
                    <a:pt x="3089" y="274"/>
                  </a:cubicBezTo>
                  <a:cubicBezTo>
                    <a:pt x="2730" y="532"/>
                    <a:pt x="2351" y="628"/>
                    <a:pt x="1928" y="628"/>
                  </a:cubicBezTo>
                  <a:cubicBezTo>
                    <a:pt x="1560" y="628"/>
                    <a:pt x="1158" y="556"/>
                    <a:pt x="707" y="452"/>
                  </a:cubicBezTo>
                  <a:cubicBezTo>
                    <a:pt x="577" y="421"/>
                    <a:pt x="473" y="408"/>
                    <a:pt x="392" y="408"/>
                  </a:cubicBezTo>
                  <a:cubicBezTo>
                    <a:pt x="0" y="408"/>
                    <a:pt x="125" y="725"/>
                    <a:pt x="457" y="1005"/>
                  </a:cubicBezTo>
                  <a:cubicBezTo>
                    <a:pt x="953" y="1420"/>
                    <a:pt x="1578" y="1650"/>
                    <a:pt x="2434" y="1650"/>
                  </a:cubicBezTo>
                  <a:cubicBezTo>
                    <a:pt x="2610" y="1650"/>
                    <a:pt x="2795" y="1640"/>
                    <a:pt x="2990" y="1621"/>
                  </a:cubicBezTo>
                  <a:cubicBezTo>
                    <a:pt x="4132" y="1505"/>
                    <a:pt x="4266" y="1157"/>
                    <a:pt x="4016" y="399"/>
                  </a:cubicBezTo>
                  <a:cubicBezTo>
                    <a:pt x="3927" y="122"/>
                    <a:pt x="3821" y="1"/>
                    <a:pt x="3664"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75"/>
            <p:cNvSpPr/>
            <p:nvPr/>
          </p:nvSpPr>
          <p:spPr>
            <a:xfrm>
              <a:off x="8002115" y="1070690"/>
              <a:ext cx="291647" cy="139240"/>
            </a:xfrm>
            <a:custGeom>
              <a:rect b="b" l="l" r="r" t="t"/>
              <a:pathLst>
                <a:path extrusionOk="0" h="2633" w="5515">
                  <a:moveTo>
                    <a:pt x="788" y="0"/>
                  </a:moveTo>
                  <a:cubicBezTo>
                    <a:pt x="554" y="0"/>
                    <a:pt x="372" y="67"/>
                    <a:pt x="277" y="268"/>
                  </a:cubicBezTo>
                  <a:cubicBezTo>
                    <a:pt x="1" y="875"/>
                    <a:pt x="964" y="1758"/>
                    <a:pt x="1321" y="2124"/>
                  </a:cubicBezTo>
                  <a:cubicBezTo>
                    <a:pt x="1821" y="2632"/>
                    <a:pt x="2543" y="2391"/>
                    <a:pt x="3391" y="2534"/>
                  </a:cubicBezTo>
                  <a:cubicBezTo>
                    <a:pt x="3589" y="2569"/>
                    <a:pt x="3753" y="2584"/>
                    <a:pt x="3890" y="2584"/>
                  </a:cubicBezTo>
                  <a:cubicBezTo>
                    <a:pt x="4641" y="2584"/>
                    <a:pt x="4605" y="2139"/>
                    <a:pt x="5193" y="2026"/>
                  </a:cubicBezTo>
                  <a:cubicBezTo>
                    <a:pt x="5514" y="1972"/>
                    <a:pt x="5291" y="1321"/>
                    <a:pt x="4791" y="804"/>
                  </a:cubicBezTo>
                  <a:cubicBezTo>
                    <a:pt x="4349" y="345"/>
                    <a:pt x="3588" y="257"/>
                    <a:pt x="2796" y="257"/>
                  </a:cubicBezTo>
                  <a:cubicBezTo>
                    <a:pt x="2709" y="257"/>
                    <a:pt x="2622" y="258"/>
                    <a:pt x="2534" y="259"/>
                  </a:cubicBezTo>
                  <a:cubicBezTo>
                    <a:pt x="2522" y="260"/>
                    <a:pt x="2509" y="260"/>
                    <a:pt x="2496" y="260"/>
                  </a:cubicBezTo>
                  <a:cubicBezTo>
                    <a:pt x="1909" y="260"/>
                    <a:pt x="1248" y="0"/>
                    <a:pt x="788"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75"/>
            <p:cNvSpPr/>
            <p:nvPr/>
          </p:nvSpPr>
          <p:spPr>
            <a:xfrm>
              <a:off x="7897621" y="1141552"/>
              <a:ext cx="373932" cy="280330"/>
            </a:xfrm>
            <a:custGeom>
              <a:rect b="b" l="l" r="r" t="t"/>
              <a:pathLst>
                <a:path extrusionOk="0" h="5301" w="7071">
                  <a:moveTo>
                    <a:pt x="1941" y="1"/>
                  </a:moveTo>
                  <a:cubicBezTo>
                    <a:pt x="451" y="1"/>
                    <a:pt x="1" y="1142"/>
                    <a:pt x="1031" y="2559"/>
                  </a:cubicBezTo>
                  <a:cubicBezTo>
                    <a:pt x="2288" y="4267"/>
                    <a:pt x="3090" y="5301"/>
                    <a:pt x="4943" y="5301"/>
                  </a:cubicBezTo>
                  <a:cubicBezTo>
                    <a:pt x="4997" y="5301"/>
                    <a:pt x="5052" y="5300"/>
                    <a:pt x="5108" y="5298"/>
                  </a:cubicBezTo>
                  <a:cubicBezTo>
                    <a:pt x="7071" y="5235"/>
                    <a:pt x="7026" y="3924"/>
                    <a:pt x="6384" y="2211"/>
                  </a:cubicBezTo>
                  <a:cubicBezTo>
                    <a:pt x="5733" y="498"/>
                    <a:pt x="5099" y="802"/>
                    <a:pt x="3226" y="222"/>
                  </a:cubicBezTo>
                  <a:cubicBezTo>
                    <a:pt x="2739" y="70"/>
                    <a:pt x="2308" y="1"/>
                    <a:pt x="194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75"/>
            <p:cNvSpPr/>
            <p:nvPr/>
          </p:nvSpPr>
          <p:spPr>
            <a:xfrm>
              <a:off x="7930884" y="1141710"/>
              <a:ext cx="336914" cy="262086"/>
            </a:xfrm>
            <a:custGeom>
              <a:rect b="b" l="l" r="r" t="t"/>
              <a:pathLst>
                <a:path extrusionOk="0" h="4956" w="6371">
                  <a:moveTo>
                    <a:pt x="1310" y="0"/>
                  </a:moveTo>
                  <a:cubicBezTo>
                    <a:pt x="670" y="0"/>
                    <a:pt x="222" y="210"/>
                    <a:pt x="1" y="567"/>
                  </a:cubicBezTo>
                  <a:cubicBezTo>
                    <a:pt x="214" y="321"/>
                    <a:pt x="586" y="213"/>
                    <a:pt x="1045" y="213"/>
                  </a:cubicBezTo>
                  <a:cubicBezTo>
                    <a:pt x="1471" y="213"/>
                    <a:pt x="1971" y="306"/>
                    <a:pt x="2490" y="469"/>
                  </a:cubicBezTo>
                  <a:cubicBezTo>
                    <a:pt x="4363" y="1048"/>
                    <a:pt x="4997" y="736"/>
                    <a:pt x="5648" y="2458"/>
                  </a:cubicBezTo>
                  <a:cubicBezTo>
                    <a:pt x="6040" y="3484"/>
                    <a:pt x="6049" y="4403"/>
                    <a:pt x="5692" y="4956"/>
                  </a:cubicBezTo>
                  <a:cubicBezTo>
                    <a:pt x="6370" y="4456"/>
                    <a:pt x="6219" y="3439"/>
                    <a:pt x="5755" y="2208"/>
                  </a:cubicBezTo>
                  <a:cubicBezTo>
                    <a:pt x="5104" y="495"/>
                    <a:pt x="4470" y="799"/>
                    <a:pt x="2597" y="219"/>
                  </a:cubicBezTo>
                  <a:cubicBezTo>
                    <a:pt x="2109" y="69"/>
                    <a:pt x="1678" y="0"/>
                    <a:pt x="13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75"/>
            <p:cNvSpPr/>
            <p:nvPr/>
          </p:nvSpPr>
          <p:spPr>
            <a:xfrm>
              <a:off x="7914438" y="1161276"/>
              <a:ext cx="327396" cy="260605"/>
            </a:xfrm>
            <a:custGeom>
              <a:rect b="b" l="l" r="r" t="t"/>
              <a:pathLst>
                <a:path extrusionOk="0" h="4928" w="6191">
                  <a:moveTo>
                    <a:pt x="472" y="0"/>
                  </a:moveTo>
                  <a:cubicBezTo>
                    <a:pt x="470" y="2"/>
                    <a:pt x="467" y="5"/>
                    <a:pt x="463" y="9"/>
                  </a:cubicBezTo>
                  <a:lnTo>
                    <a:pt x="463" y="9"/>
                  </a:lnTo>
                  <a:cubicBezTo>
                    <a:pt x="466" y="6"/>
                    <a:pt x="469" y="3"/>
                    <a:pt x="472" y="0"/>
                  </a:cubicBezTo>
                  <a:close/>
                  <a:moveTo>
                    <a:pt x="463" y="9"/>
                  </a:moveTo>
                  <a:cubicBezTo>
                    <a:pt x="0" y="457"/>
                    <a:pt x="40" y="1264"/>
                    <a:pt x="713" y="2186"/>
                  </a:cubicBezTo>
                  <a:cubicBezTo>
                    <a:pt x="1970" y="3894"/>
                    <a:pt x="2772" y="4928"/>
                    <a:pt x="4625" y="4928"/>
                  </a:cubicBezTo>
                  <a:cubicBezTo>
                    <a:pt x="4679" y="4928"/>
                    <a:pt x="4734" y="4927"/>
                    <a:pt x="4790" y="4925"/>
                  </a:cubicBezTo>
                  <a:cubicBezTo>
                    <a:pt x="5495" y="4898"/>
                    <a:pt x="5941" y="4720"/>
                    <a:pt x="6191" y="4416"/>
                  </a:cubicBezTo>
                  <a:lnTo>
                    <a:pt x="6191" y="4416"/>
                  </a:lnTo>
                  <a:cubicBezTo>
                    <a:pt x="6003" y="4586"/>
                    <a:pt x="5504" y="4809"/>
                    <a:pt x="4870" y="4836"/>
                  </a:cubicBezTo>
                  <a:cubicBezTo>
                    <a:pt x="4815" y="4837"/>
                    <a:pt x="4760" y="4838"/>
                    <a:pt x="4706" y="4838"/>
                  </a:cubicBezTo>
                  <a:cubicBezTo>
                    <a:pt x="2861" y="4838"/>
                    <a:pt x="2059" y="3804"/>
                    <a:pt x="802" y="2088"/>
                  </a:cubicBezTo>
                  <a:cubicBezTo>
                    <a:pt x="189" y="1250"/>
                    <a:pt x="370" y="128"/>
                    <a:pt x="463" y="9"/>
                  </a:cubicBezTo>
                  <a:close/>
                </a:path>
              </a:pathLst>
            </a:custGeom>
            <a:solidFill>
              <a:srgbClr val="CB34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75"/>
            <p:cNvSpPr/>
            <p:nvPr/>
          </p:nvSpPr>
          <p:spPr>
            <a:xfrm>
              <a:off x="8016816" y="1320609"/>
              <a:ext cx="217030" cy="83396"/>
            </a:xfrm>
            <a:custGeom>
              <a:rect b="b" l="l" r="r" t="t"/>
              <a:pathLst>
                <a:path extrusionOk="0" h="1577" w="4104">
                  <a:moveTo>
                    <a:pt x="303" y="0"/>
                  </a:moveTo>
                  <a:cubicBezTo>
                    <a:pt x="1" y="0"/>
                    <a:pt x="89" y="308"/>
                    <a:pt x="356" y="609"/>
                  </a:cubicBezTo>
                  <a:cubicBezTo>
                    <a:pt x="874" y="1189"/>
                    <a:pt x="1623" y="1528"/>
                    <a:pt x="2774" y="1573"/>
                  </a:cubicBezTo>
                  <a:cubicBezTo>
                    <a:pt x="2842" y="1576"/>
                    <a:pt x="2907" y="1577"/>
                    <a:pt x="2968" y="1577"/>
                  </a:cubicBezTo>
                  <a:cubicBezTo>
                    <a:pt x="3946" y="1577"/>
                    <a:pt x="4104" y="1241"/>
                    <a:pt x="3969" y="502"/>
                  </a:cubicBezTo>
                  <a:cubicBezTo>
                    <a:pt x="3913" y="186"/>
                    <a:pt x="3813" y="53"/>
                    <a:pt x="3630" y="53"/>
                  </a:cubicBezTo>
                  <a:cubicBezTo>
                    <a:pt x="3494" y="53"/>
                    <a:pt x="3312" y="127"/>
                    <a:pt x="3068" y="253"/>
                  </a:cubicBezTo>
                  <a:cubicBezTo>
                    <a:pt x="2779" y="399"/>
                    <a:pt x="2494" y="461"/>
                    <a:pt x="2199" y="461"/>
                  </a:cubicBezTo>
                  <a:cubicBezTo>
                    <a:pt x="1738" y="461"/>
                    <a:pt x="1252" y="310"/>
                    <a:pt x="686" y="92"/>
                  </a:cubicBezTo>
                  <a:cubicBezTo>
                    <a:pt x="519" y="28"/>
                    <a:pt x="393" y="0"/>
                    <a:pt x="303" y="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75"/>
            <p:cNvSpPr/>
            <p:nvPr/>
          </p:nvSpPr>
          <p:spPr>
            <a:xfrm>
              <a:off x="7935167" y="1166988"/>
              <a:ext cx="280753" cy="159758"/>
            </a:xfrm>
            <a:custGeom>
              <a:rect b="b" l="l" r="r" t="t"/>
              <a:pathLst>
                <a:path extrusionOk="0" h="3021" w="5309">
                  <a:moveTo>
                    <a:pt x="770" y="1"/>
                  </a:moveTo>
                  <a:cubicBezTo>
                    <a:pt x="601" y="1"/>
                    <a:pt x="462" y="57"/>
                    <a:pt x="366" y="205"/>
                  </a:cubicBezTo>
                  <a:cubicBezTo>
                    <a:pt x="0" y="767"/>
                    <a:pt x="839" y="1775"/>
                    <a:pt x="1142" y="2185"/>
                  </a:cubicBezTo>
                  <a:cubicBezTo>
                    <a:pt x="1561" y="2765"/>
                    <a:pt x="2311" y="2622"/>
                    <a:pt x="3131" y="2890"/>
                  </a:cubicBezTo>
                  <a:cubicBezTo>
                    <a:pt x="3431" y="2984"/>
                    <a:pt x="3653" y="3020"/>
                    <a:pt x="3828" y="3020"/>
                  </a:cubicBezTo>
                  <a:cubicBezTo>
                    <a:pt x="4379" y="3020"/>
                    <a:pt x="4451" y="2658"/>
                    <a:pt x="4987" y="2631"/>
                  </a:cubicBezTo>
                  <a:cubicBezTo>
                    <a:pt x="5308" y="2622"/>
                    <a:pt x="5183" y="1944"/>
                    <a:pt x="4764" y="1364"/>
                  </a:cubicBezTo>
                  <a:cubicBezTo>
                    <a:pt x="4345" y="793"/>
                    <a:pt x="3479" y="615"/>
                    <a:pt x="2596" y="517"/>
                  </a:cubicBezTo>
                  <a:cubicBezTo>
                    <a:pt x="1945" y="438"/>
                    <a:pt x="1242" y="1"/>
                    <a:pt x="770" y="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968" name="Google Shape;2968;p75"/>
          <p:cNvCxnSpPr>
            <a:stCxn id="2969" idx="2"/>
            <a:endCxn id="2970" idx="0"/>
          </p:cNvCxnSpPr>
          <p:nvPr/>
        </p:nvCxnSpPr>
        <p:spPr>
          <a:xfrm flipH="1">
            <a:off x="1249596" y="2056386"/>
            <a:ext cx="2578200" cy="897300"/>
          </a:xfrm>
          <a:prstGeom prst="bentConnector2">
            <a:avLst/>
          </a:prstGeom>
          <a:noFill/>
          <a:ln cap="flat" cmpd="sng" w="19050">
            <a:solidFill>
              <a:schemeClr val="dk2"/>
            </a:solidFill>
            <a:prstDash val="solid"/>
            <a:round/>
            <a:headEnd len="med" w="med" type="none"/>
            <a:tailEnd len="med" w="med" type="none"/>
          </a:ln>
        </p:spPr>
      </p:cxnSp>
      <p:cxnSp>
        <p:nvCxnSpPr>
          <p:cNvPr id="2971" name="Google Shape;2971;p75"/>
          <p:cNvCxnSpPr>
            <a:stCxn id="2969" idx="2"/>
            <a:endCxn id="2972" idx="0"/>
          </p:cNvCxnSpPr>
          <p:nvPr/>
        </p:nvCxnSpPr>
        <p:spPr>
          <a:xfrm flipH="1">
            <a:off x="3465096" y="2056386"/>
            <a:ext cx="362700" cy="1074900"/>
          </a:xfrm>
          <a:prstGeom prst="bentConnector2">
            <a:avLst/>
          </a:prstGeom>
          <a:noFill/>
          <a:ln cap="flat" cmpd="sng" w="19050">
            <a:solidFill>
              <a:schemeClr val="dk2"/>
            </a:solidFill>
            <a:prstDash val="solid"/>
            <a:round/>
            <a:headEnd len="med" w="med" type="none"/>
            <a:tailEnd len="med" w="med" type="none"/>
          </a:ln>
        </p:spPr>
      </p:cxnSp>
      <p:cxnSp>
        <p:nvCxnSpPr>
          <p:cNvPr id="2973" name="Google Shape;2973;p75"/>
          <p:cNvCxnSpPr>
            <a:stCxn id="2969" idx="6"/>
            <a:endCxn id="2974" idx="0"/>
          </p:cNvCxnSpPr>
          <p:nvPr/>
        </p:nvCxnSpPr>
        <p:spPr>
          <a:xfrm>
            <a:off x="5316396" y="2056386"/>
            <a:ext cx="362400" cy="935700"/>
          </a:xfrm>
          <a:prstGeom prst="bentConnector2">
            <a:avLst/>
          </a:prstGeom>
          <a:noFill/>
          <a:ln cap="flat" cmpd="sng" w="19050">
            <a:solidFill>
              <a:schemeClr val="dk2"/>
            </a:solidFill>
            <a:prstDash val="solid"/>
            <a:round/>
            <a:headEnd len="med" w="med" type="none"/>
            <a:tailEnd len="med" w="med" type="none"/>
          </a:ln>
        </p:spPr>
      </p:cxnSp>
      <p:cxnSp>
        <p:nvCxnSpPr>
          <p:cNvPr id="2975" name="Google Shape;2975;p75"/>
          <p:cNvCxnSpPr>
            <a:stCxn id="2969" idx="6"/>
            <a:endCxn id="2976" idx="0"/>
          </p:cNvCxnSpPr>
          <p:nvPr/>
        </p:nvCxnSpPr>
        <p:spPr>
          <a:xfrm>
            <a:off x="5316396" y="2056386"/>
            <a:ext cx="2577900" cy="990000"/>
          </a:xfrm>
          <a:prstGeom prst="bentConnector2">
            <a:avLst/>
          </a:prstGeom>
          <a:noFill/>
          <a:ln cap="flat" cmpd="sng" w="19050">
            <a:solidFill>
              <a:schemeClr val="dk2"/>
            </a:solidFill>
            <a:prstDash val="solid"/>
            <a:round/>
            <a:headEnd len="med" w="med" type="none"/>
            <a:tailEnd len="med" w="med" type="none"/>
          </a:ln>
        </p:spPr>
      </p:cxnSp>
      <p:grpSp>
        <p:nvGrpSpPr>
          <p:cNvPr id="2977" name="Google Shape;2977;p75"/>
          <p:cNvGrpSpPr/>
          <p:nvPr/>
        </p:nvGrpSpPr>
        <p:grpSpPr>
          <a:xfrm rot="-10438660">
            <a:off x="938714" y="2843735"/>
            <a:ext cx="620885" cy="559166"/>
            <a:chOff x="406033" y="4079411"/>
            <a:chExt cx="920069" cy="828622"/>
          </a:xfrm>
        </p:grpSpPr>
        <p:sp>
          <p:nvSpPr>
            <p:cNvPr id="2978" name="Google Shape;2978;p75"/>
            <p:cNvSpPr/>
            <p:nvPr/>
          </p:nvSpPr>
          <p:spPr>
            <a:xfrm>
              <a:off x="406033" y="4079411"/>
              <a:ext cx="920069" cy="828622"/>
            </a:xfrm>
            <a:custGeom>
              <a:rect b="b" l="l" r="r" t="t"/>
              <a:pathLst>
                <a:path extrusionOk="0" h="19074" w="21179">
                  <a:moveTo>
                    <a:pt x="9278" y="1"/>
                  </a:moveTo>
                  <a:cubicBezTo>
                    <a:pt x="7512" y="1"/>
                    <a:pt x="5692" y="464"/>
                    <a:pt x="4157" y="1303"/>
                  </a:cubicBezTo>
                  <a:cubicBezTo>
                    <a:pt x="4157" y="1312"/>
                    <a:pt x="4149" y="1312"/>
                    <a:pt x="4149" y="1312"/>
                  </a:cubicBezTo>
                  <a:cubicBezTo>
                    <a:pt x="4059" y="1366"/>
                    <a:pt x="3970" y="1410"/>
                    <a:pt x="3881" y="1464"/>
                  </a:cubicBezTo>
                  <a:cubicBezTo>
                    <a:pt x="3783" y="1526"/>
                    <a:pt x="3685" y="1580"/>
                    <a:pt x="3587" y="1651"/>
                  </a:cubicBezTo>
                  <a:cubicBezTo>
                    <a:pt x="2248" y="2507"/>
                    <a:pt x="1187" y="3828"/>
                    <a:pt x="580" y="5371"/>
                  </a:cubicBezTo>
                  <a:cubicBezTo>
                    <a:pt x="366" y="5906"/>
                    <a:pt x="214" y="6468"/>
                    <a:pt x="116" y="7030"/>
                  </a:cubicBezTo>
                  <a:cubicBezTo>
                    <a:pt x="36" y="7494"/>
                    <a:pt x="0" y="7967"/>
                    <a:pt x="0" y="8431"/>
                  </a:cubicBezTo>
                  <a:cubicBezTo>
                    <a:pt x="9" y="8547"/>
                    <a:pt x="9" y="8663"/>
                    <a:pt x="18" y="8779"/>
                  </a:cubicBezTo>
                  <a:cubicBezTo>
                    <a:pt x="63" y="9760"/>
                    <a:pt x="295" y="10706"/>
                    <a:pt x="696" y="11589"/>
                  </a:cubicBezTo>
                  <a:cubicBezTo>
                    <a:pt x="1017" y="12303"/>
                    <a:pt x="1410" y="12891"/>
                    <a:pt x="1883" y="13373"/>
                  </a:cubicBezTo>
                  <a:cubicBezTo>
                    <a:pt x="2079" y="13569"/>
                    <a:pt x="2293" y="13748"/>
                    <a:pt x="2516" y="13908"/>
                  </a:cubicBezTo>
                  <a:cubicBezTo>
                    <a:pt x="2587" y="13953"/>
                    <a:pt x="2659" y="14007"/>
                    <a:pt x="2730" y="14051"/>
                  </a:cubicBezTo>
                  <a:cubicBezTo>
                    <a:pt x="3453" y="14515"/>
                    <a:pt x="4202" y="14747"/>
                    <a:pt x="4934" y="14979"/>
                  </a:cubicBezTo>
                  <a:cubicBezTo>
                    <a:pt x="5549" y="15166"/>
                    <a:pt x="6138" y="15345"/>
                    <a:pt x="6727" y="15675"/>
                  </a:cubicBezTo>
                  <a:cubicBezTo>
                    <a:pt x="7244" y="15960"/>
                    <a:pt x="7735" y="16397"/>
                    <a:pt x="8261" y="16852"/>
                  </a:cubicBezTo>
                  <a:cubicBezTo>
                    <a:pt x="8903" y="17423"/>
                    <a:pt x="9564" y="18012"/>
                    <a:pt x="10402" y="18449"/>
                  </a:cubicBezTo>
                  <a:cubicBezTo>
                    <a:pt x="10714" y="18610"/>
                    <a:pt x="11036" y="18744"/>
                    <a:pt x="11348" y="18833"/>
                  </a:cubicBezTo>
                  <a:cubicBezTo>
                    <a:pt x="11517" y="18886"/>
                    <a:pt x="11696" y="18931"/>
                    <a:pt x="11874" y="18967"/>
                  </a:cubicBezTo>
                  <a:cubicBezTo>
                    <a:pt x="12062" y="19002"/>
                    <a:pt x="12249" y="19029"/>
                    <a:pt x="12436" y="19047"/>
                  </a:cubicBezTo>
                  <a:cubicBezTo>
                    <a:pt x="12561" y="19065"/>
                    <a:pt x="12704" y="19065"/>
                    <a:pt x="12838" y="19074"/>
                  </a:cubicBezTo>
                  <a:lnTo>
                    <a:pt x="12900" y="19074"/>
                  </a:lnTo>
                  <a:cubicBezTo>
                    <a:pt x="13730" y="19074"/>
                    <a:pt x="14604" y="18877"/>
                    <a:pt x="15496" y="18503"/>
                  </a:cubicBezTo>
                  <a:cubicBezTo>
                    <a:pt x="15603" y="18458"/>
                    <a:pt x="15728" y="18405"/>
                    <a:pt x="15871" y="18333"/>
                  </a:cubicBezTo>
                  <a:lnTo>
                    <a:pt x="15933" y="18306"/>
                  </a:lnTo>
                  <a:cubicBezTo>
                    <a:pt x="16058" y="18244"/>
                    <a:pt x="16183" y="18182"/>
                    <a:pt x="16299" y="18119"/>
                  </a:cubicBezTo>
                  <a:cubicBezTo>
                    <a:pt x="16308" y="18110"/>
                    <a:pt x="16317" y="18110"/>
                    <a:pt x="16326" y="18101"/>
                  </a:cubicBezTo>
                  <a:cubicBezTo>
                    <a:pt x="16442" y="18039"/>
                    <a:pt x="16558" y="17967"/>
                    <a:pt x="16683" y="17896"/>
                  </a:cubicBezTo>
                  <a:cubicBezTo>
                    <a:pt x="16683" y="17896"/>
                    <a:pt x="16692" y="17887"/>
                    <a:pt x="16692" y="17887"/>
                  </a:cubicBezTo>
                  <a:cubicBezTo>
                    <a:pt x="16816" y="17807"/>
                    <a:pt x="16941" y="17736"/>
                    <a:pt x="17066" y="17646"/>
                  </a:cubicBezTo>
                  <a:cubicBezTo>
                    <a:pt x="17066" y="17646"/>
                    <a:pt x="17075" y="17646"/>
                    <a:pt x="17075" y="17637"/>
                  </a:cubicBezTo>
                  <a:cubicBezTo>
                    <a:pt x="17798" y="17156"/>
                    <a:pt x="18467" y="16567"/>
                    <a:pt x="19002" y="15951"/>
                  </a:cubicBezTo>
                  <a:cubicBezTo>
                    <a:pt x="20626" y="14069"/>
                    <a:pt x="21179" y="11303"/>
                    <a:pt x="20519" y="8351"/>
                  </a:cubicBezTo>
                  <a:cubicBezTo>
                    <a:pt x="20198" y="6897"/>
                    <a:pt x="19644" y="5639"/>
                    <a:pt x="18886" y="4604"/>
                  </a:cubicBezTo>
                  <a:cubicBezTo>
                    <a:pt x="16968" y="1972"/>
                    <a:pt x="13623" y="259"/>
                    <a:pt x="9920" y="18"/>
                  </a:cubicBezTo>
                  <a:cubicBezTo>
                    <a:pt x="9715" y="1"/>
                    <a:pt x="9501" y="1"/>
                    <a:pt x="9278" y="1"/>
                  </a:cubicBezTo>
                  <a:close/>
                </a:path>
              </a:pathLst>
            </a:cu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75"/>
            <p:cNvSpPr/>
            <p:nvPr/>
          </p:nvSpPr>
          <p:spPr>
            <a:xfrm>
              <a:off x="433533" y="4140318"/>
              <a:ext cx="825538" cy="706375"/>
            </a:xfrm>
            <a:custGeom>
              <a:rect b="b" l="l" r="r" t="t"/>
              <a:pathLst>
                <a:path extrusionOk="0" h="16260" w="19003">
                  <a:moveTo>
                    <a:pt x="8670" y="1"/>
                  </a:moveTo>
                  <a:cubicBezTo>
                    <a:pt x="6954" y="1"/>
                    <a:pt x="5135" y="505"/>
                    <a:pt x="3712" y="1427"/>
                  </a:cubicBezTo>
                  <a:cubicBezTo>
                    <a:pt x="1152" y="3086"/>
                    <a:pt x="1" y="6636"/>
                    <a:pt x="1339" y="9607"/>
                  </a:cubicBezTo>
                  <a:cubicBezTo>
                    <a:pt x="2570" y="12328"/>
                    <a:pt x="4559" y="11820"/>
                    <a:pt x="6772" y="13042"/>
                  </a:cubicBezTo>
                  <a:cubicBezTo>
                    <a:pt x="8574" y="14032"/>
                    <a:pt x="9662" y="16039"/>
                    <a:pt x="11928" y="16244"/>
                  </a:cubicBezTo>
                  <a:cubicBezTo>
                    <a:pt x="12042" y="16255"/>
                    <a:pt x="12158" y="16260"/>
                    <a:pt x="12274" y="16260"/>
                  </a:cubicBezTo>
                  <a:cubicBezTo>
                    <a:pt x="12947" y="16260"/>
                    <a:pt x="13648" y="16089"/>
                    <a:pt x="14310" y="15807"/>
                  </a:cubicBezTo>
                  <a:cubicBezTo>
                    <a:pt x="15488" y="15317"/>
                    <a:pt x="16567" y="14478"/>
                    <a:pt x="17299" y="13630"/>
                  </a:cubicBezTo>
                  <a:cubicBezTo>
                    <a:pt x="18771" y="11935"/>
                    <a:pt x="19003" y="9447"/>
                    <a:pt x="18512" y="7252"/>
                  </a:cubicBezTo>
                  <a:cubicBezTo>
                    <a:pt x="18253" y="6101"/>
                    <a:pt x="17816" y="4977"/>
                    <a:pt x="17120" y="4031"/>
                  </a:cubicBezTo>
                  <a:cubicBezTo>
                    <a:pt x="15336" y="1578"/>
                    <a:pt x="12223" y="222"/>
                    <a:pt x="9198" y="17"/>
                  </a:cubicBezTo>
                  <a:cubicBezTo>
                    <a:pt x="9024" y="6"/>
                    <a:pt x="8847" y="1"/>
                    <a:pt x="8670" y="1"/>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75"/>
            <p:cNvSpPr/>
            <p:nvPr/>
          </p:nvSpPr>
          <p:spPr>
            <a:xfrm>
              <a:off x="856361" y="4379384"/>
              <a:ext cx="301578" cy="301534"/>
            </a:xfrm>
            <a:custGeom>
              <a:rect b="b" l="l" r="r" t="t"/>
              <a:pathLst>
                <a:path extrusionOk="0" h="6941" w="6942">
                  <a:moveTo>
                    <a:pt x="3471" y="0"/>
                  </a:moveTo>
                  <a:cubicBezTo>
                    <a:pt x="1553" y="0"/>
                    <a:pt x="1" y="1553"/>
                    <a:pt x="1" y="3471"/>
                  </a:cubicBezTo>
                  <a:cubicBezTo>
                    <a:pt x="1" y="5389"/>
                    <a:pt x="1553" y="6941"/>
                    <a:pt x="3471" y="6941"/>
                  </a:cubicBezTo>
                  <a:cubicBezTo>
                    <a:pt x="5389" y="6941"/>
                    <a:pt x="6941" y="5389"/>
                    <a:pt x="6941" y="3471"/>
                  </a:cubicBezTo>
                  <a:cubicBezTo>
                    <a:pt x="6941" y="1553"/>
                    <a:pt x="5389" y="0"/>
                    <a:pt x="3471"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75"/>
            <p:cNvSpPr/>
            <p:nvPr/>
          </p:nvSpPr>
          <p:spPr>
            <a:xfrm>
              <a:off x="856361" y="4397195"/>
              <a:ext cx="260872" cy="283723"/>
            </a:xfrm>
            <a:custGeom>
              <a:rect b="b" l="l" r="r" t="t"/>
              <a:pathLst>
                <a:path extrusionOk="0" h="6531" w="6005">
                  <a:moveTo>
                    <a:pt x="1838" y="1"/>
                  </a:moveTo>
                  <a:lnTo>
                    <a:pt x="1838" y="1"/>
                  </a:lnTo>
                  <a:cubicBezTo>
                    <a:pt x="741" y="590"/>
                    <a:pt x="1" y="1740"/>
                    <a:pt x="1" y="3061"/>
                  </a:cubicBezTo>
                  <a:cubicBezTo>
                    <a:pt x="1" y="4979"/>
                    <a:pt x="1553" y="6531"/>
                    <a:pt x="3471" y="6531"/>
                  </a:cubicBezTo>
                  <a:cubicBezTo>
                    <a:pt x="4470" y="6531"/>
                    <a:pt x="5371" y="6112"/>
                    <a:pt x="6004" y="5434"/>
                  </a:cubicBezTo>
                  <a:lnTo>
                    <a:pt x="6004" y="5434"/>
                  </a:lnTo>
                  <a:cubicBezTo>
                    <a:pt x="5514" y="5701"/>
                    <a:pt x="4961" y="5844"/>
                    <a:pt x="4363" y="5844"/>
                  </a:cubicBezTo>
                  <a:cubicBezTo>
                    <a:pt x="2445" y="5844"/>
                    <a:pt x="893" y="4292"/>
                    <a:pt x="893" y="2374"/>
                  </a:cubicBezTo>
                  <a:cubicBezTo>
                    <a:pt x="893" y="1455"/>
                    <a:pt x="1249" y="625"/>
                    <a:pt x="1838"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2" name="Google Shape;2982;p75"/>
          <p:cNvGrpSpPr/>
          <p:nvPr/>
        </p:nvGrpSpPr>
        <p:grpSpPr>
          <a:xfrm rot="-1788002">
            <a:off x="3046578" y="2842833"/>
            <a:ext cx="835688" cy="747180"/>
            <a:chOff x="4846596" y="3983288"/>
            <a:chExt cx="926630" cy="828491"/>
          </a:xfrm>
        </p:grpSpPr>
        <p:sp>
          <p:nvSpPr>
            <p:cNvPr id="2983" name="Google Shape;2983;p75"/>
            <p:cNvSpPr/>
            <p:nvPr/>
          </p:nvSpPr>
          <p:spPr>
            <a:xfrm rot="7466164">
              <a:off x="5088926" y="3987290"/>
              <a:ext cx="441969" cy="820487"/>
            </a:xfrm>
            <a:custGeom>
              <a:rect b="b" l="l" r="r" t="t"/>
              <a:pathLst>
                <a:path extrusionOk="0" h="16513" w="8895">
                  <a:moveTo>
                    <a:pt x="5085" y="901"/>
                  </a:moveTo>
                  <a:cubicBezTo>
                    <a:pt x="5023" y="839"/>
                    <a:pt x="4952" y="776"/>
                    <a:pt x="4889" y="714"/>
                  </a:cubicBezTo>
                  <a:cubicBezTo>
                    <a:pt x="4862" y="687"/>
                    <a:pt x="4836" y="669"/>
                    <a:pt x="4809" y="651"/>
                  </a:cubicBezTo>
                  <a:cubicBezTo>
                    <a:pt x="4773" y="625"/>
                    <a:pt x="4729" y="580"/>
                    <a:pt x="4666" y="544"/>
                  </a:cubicBezTo>
                  <a:cubicBezTo>
                    <a:pt x="4639" y="527"/>
                    <a:pt x="4613" y="509"/>
                    <a:pt x="4586" y="491"/>
                  </a:cubicBezTo>
                  <a:cubicBezTo>
                    <a:pt x="4586" y="491"/>
                    <a:pt x="4568" y="473"/>
                    <a:pt x="4568" y="473"/>
                  </a:cubicBezTo>
                  <a:cubicBezTo>
                    <a:pt x="4523" y="446"/>
                    <a:pt x="4488" y="419"/>
                    <a:pt x="4443" y="402"/>
                  </a:cubicBezTo>
                  <a:cubicBezTo>
                    <a:pt x="4407" y="375"/>
                    <a:pt x="4381" y="357"/>
                    <a:pt x="4345" y="348"/>
                  </a:cubicBezTo>
                  <a:lnTo>
                    <a:pt x="4336" y="339"/>
                  </a:lnTo>
                  <a:cubicBezTo>
                    <a:pt x="4291" y="312"/>
                    <a:pt x="4247" y="295"/>
                    <a:pt x="4202" y="277"/>
                  </a:cubicBezTo>
                  <a:cubicBezTo>
                    <a:pt x="4167" y="259"/>
                    <a:pt x="4122" y="241"/>
                    <a:pt x="4086" y="223"/>
                  </a:cubicBezTo>
                  <a:cubicBezTo>
                    <a:pt x="4042" y="205"/>
                    <a:pt x="4006" y="196"/>
                    <a:pt x="3961" y="179"/>
                  </a:cubicBezTo>
                  <a:cubicBezTo>
                    <a:pt x="3917" y="161"/>
                    <a:pt x="3872" y="152"/>
                    <a:pt x="3828" y="134"/>
                  </a:cubicBezTo>
                  <a:cubicBezTo>
                    <a:pt x="3792" y="125"/>
                    <a:pt x="3756" y="116"/>
                    <a:pt x="3720" y="107"/>
                  </a:cubicBezTo>
                  <a:cubicBezTo>
                    <a:pt x="3667" y="89"/>
                    <a:pt x="3622" y="80"/>
                    <a:pt x="3569" y="72"/>
                  </a:cubicBezTo>
                  <a:cubicBezTo>
                    <a:pt x="3533" y="63"/>
                    <a:pt x="3506" y="63"/>
                    <a:pt x="3471" y="54"/>
                  </a:cubicBezTo>
                  <a:cubicBezTo>
                    <a:pt x="3417" y="45"/>
                    <a:pt x="3364" y="36"/>
                    <a:pt x="3310" y="36"/>
                  </a:cubicBezTo>
                  <a:cubicBezTo>
                    <a:pt x="3283" y="27"/>
                    <a:pt x="3266" y="27"/>
                    <a:pt x="3239" y="27"/>
                  </a:cubicBezTo>
                  <a:lnTo>
                    <a:pt x="3239" y="27"/>
                  </a:lnTo>
                  <a:cubicBezTo>
                    <a:pt x="3185" y="27"/>
                    <a:pt x="3123" y="18"/>
                    <a:pt x="3051" y="18"/>
                  </a:cubicBezTo>
                  <a:cubicBezTo>
                    <a:pt x="3042" y="18"/>
                    <a:pt x="3016" y="18"/>
                    <a:pt x="3007" y="18"/>
                  </a:cubicBezTo>
                  <a:cubicBezTo>
                    <a:pt x="2659" y="18"/>
                    <a:pt x="2329" y="89"/>
                    <a:pt x="2017" y="205"/>
                  </a:cubicBezTo>
                  <a:lnTo>
                    <a:pt x="1990" y="188"/>
                  </a:lnTo>
                  <a:cubicBezTo>
                    <a:pt x="1820" y="63"/>
                    <a:pt x="1624" y="0"/>
                    <a:pt x="1428" y="0"/>
                  </a:cubicBezTo>
                  <a:cubicBezTo>
                    <a:pt x="1142" y="0"/>
                    <a:pt x="857" y="125"/>
                    <a:pt x="678" y="375"/>
                  </a:cubicBezTo>
                  <a:lnTo>
                    <a:pt x="322" y="839"/>
                  </a:lnTo>
                  <a:cubicBezTo>
                    <a:pt x="179" y="1035"/>
                    <a:pt x="107" y="1285"/>
                    <a:pt x="143" y="1535"/>
                  </a:cubicBezTo>
                  <a:cubicBezTo>
                    <a:pt x="170" y="1686"/>
                    <a:pt x="232" y="1838"/>
                    <a:pt x="322" y="1963"/>
                  </a:cubicBezTo>
                  <a:cubicBezTo>
                    <a:pt x="0" y="2944"/>
                    <a:pt x="215" y="4041"/>
                    <a:pt x="964" y="4826"/>
                  </a:cubicBezTo>
                  <a:cubicBezTo>
                    <a:pt x="2061" y="5986"/>
                    <a:pt x="2695" y="7137"/>
                    <a:pt x="2882" y="8341"/>
                  </a:cubicBezTo>
                  <a:cubicBezTo>
                    <a:pt x="3078" y="9563"/>
                    <a:pt x="2819" y="10946"/>
                    <a:pt x="2106" y="12445"/>
                  </a:cubicBezTo>
                  <a:cubicBezTo>
                    <a:pt x="1428" y="13854"/>
                    <a:pt x="2025" y="15558"/>
                    <a:pt x="3435" y="16236"/>
                  </a:cubicBezTo>
                  <a:cubicBezTo>
                    <a:pt x="3828" y="16424"/>
                    <a:pt x="4238" y="16513"/>
                    <a:pt x="4666" y="16513"/>
                  </a:cubicBezTo>
                  <a:lnTo>
                    <a:pt x="4666" y="16513"/>
                  </a:lnTo>
                  <a:cubicBezTo>
                    <a:pt x="5210" y="16513"/>
                    <a:pt x="5737" y="16361"/>
                    <a:pt x="6201" y="16067"/>
                  </a:cubicBezTo>
                  <a:cubicBezTo>
                    <a:pt x="6201" y="16067"/>
                    <a:pt x="6201" y="16067"/>
                    <a:pt x="6209" y="16058"/>
                  </a:cubicBezTo>
                  <a:cubicBezTo>
                    <a:pt x="6272" y="16022"/>
                    <a:pt x="6343" y="15969"/>
                    <a:pt x="6406" y="15924"/>
                  </a:cubicBezTo>
                  <a:cubicBezTo>
                    <a:pt x="6406" y="15915"/>
                    <a:pt x="6415" y="15915"/>
                    <a:pt x="6424" y="15906"/>
                  </a:cubicBezTo>
                  <a:cubicBezTo>
                    <a:pt x="6477" y="15862"/>
                    <a:pt x="6540" y="15808"/>
                    <a:pt x="6593" y="15755"/>
                  </a:cubicBezTo>
                  <a:lnTo>
                    <a:pt x="6620" y="15737"/>
                  </a:lnTo>
                  <a:cubicBezTo>
                    <a:pt x="6673" y="15683"/>
                    <a:pt x="6727" y="15630"/>
                    <a:pt x="6780" y="15576"/>
                  </a:cubicBezTo>
                  <a:cubicBezTo>
                    <a:pt x="6780" y="15576"/>
                    <a:pt x="6807" y="15549"/>
                    <a:pt x="6807" y="15549"/>
                  </a:cubicBezTo>
                  <a:cubicBezTo>
                    <a:pt x="6852" y="15487"/>
                    <a:pt x="6905" y="15425"/>
                    <a:pt x="6950" y="15371"/>
                  </a:cubicBezTo>
                  <a:cubicBezTo>
                    <a:pt x="6959" y="15362"/>
                    <a:pt x="6959" y="15353"/>
                    <a:pt x="6968" y="15344"/>
                  </a:cubicBezTo>
                  <a:cubicBezTo>
                    <a:pt x="7012" y="15273"/>
                    <a:pt x="7057" y="15210"/>
                    <a:pt x="7102" y="15139"/>
                  </a:cubicBezTo>
                  <a:cubicBezTo>
                    <a:pt x="7110" y="15130"/>
                    <a:pt x="7110" y="15121"/>
                    <a:pt x="7119" y="15112"/>
                  </a:cubicBezTo>
                  <a:cubicBezTo>
                    <a:pt x="7164" y="15041"/>
                    <a:pt x="7200" y="14970"/>
                    <a:pt x="7235" y="14898"/>
                  </a:cubicBezTo>
                  <a:cubicBezTo>
                    <a:pt x="8466" y="12320"/>
                    <a:pt x="8895" y="9813"/>
                    <a:pt x="8511" y="7431"/>
                  </a:cubicBezTo>
                  <a:cubicBezTo>
                    <a:pt x="8136" y="5103"/>
                    <a:pt x="6986" y="2908"/>
                    <a:pt x="5085" y="901"/>
                  </a:cubicBezTo>
                  <a:close/>
                </a:path>
              </a:pathLst>
            </a:cu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75"/>
            <p:cNvSpPr/>
            <p:nvPr/>
          </p:nvSpPr>
          <p:spPr>
            <a:xfrm rot="7466164">
              <a:off x="5136677" y="4033612"/>
              <a:ext cx="346718" cy="727472"/>
            </a:xfrm>
            <a:custGeom>
              <a:rect b="b" l="l" r="r" t="t"/>
              <a:pathLst>
                <a:path extrusionOk="0" h="14641" w="6978">
                  <a:moveTo>
                    <a:pt x="474" y="1"/>
                  </a:moveTo>
                  <a:lnTo>
                    <a:pt x="117" y="465"/>
                  </a:lnTo>
                  <a:lnTo>
                    <a:pt x="545" y="786"/>
                  </a:lnTo>
                  <a:cubicBezTo>
                    <a:pt x="1" y="1517"/>
                    <a:pt x="37" y="2561"/>
                    <a:pt x="688" y="3239"/>
                  </a:cubicBezTo>
                  <a:cubicBezTo>
                    <a:pt x="1901" y="4515"/>
                    <a:pt x="2633" y="5853"/>
                    <a:pt x="2856" y="7254"/>
                  </a:cubicBezTo>
                  <a:cubicBezTo>
                    <a:pt x="3088" y="8663"/>
                    <a:pt x="2811" y="10207"/>
                    <a:pt x="1999" y="11910"/>
                  </a:cubicBezTo>
                  <a:cubicBezTo>
                    <a:pt x="1544" y="12856"/>
                    <a:pt x="1946" y="13998"/>
                    <a:pt x="2891" y="14453"/>
                  </a:cubicBezTo>
                  <a:cubicBezTo>
                    <a:pt x="3156" y="14580"/>
                    <a:pt x="3436" y="14641"/>
                    <a:pt x="3712" y="14641"/>
                  </a:cubicBezTo>
                  <a:cubicBezTo>
                    <a:pt x="4422" y="14641"/>
                    <a:pt x="5106" y="14242"/>
                    <a:pt x="5434" y="13561"/>
                  </a:cubicBezTo>
                  <a:cubicBezTo>
                    <a:pt x="6603" y="11116"/>
                    <a:pt x="6977" y="8824"/>
                    <a:pt x="6629" y="6647"/>
                  </a:cubicBezTo>
                  <a:cubicBezTo>
                    <a:pt x="6281" y="4461"/>
                    <a:pt x="5202" y="2463"/>
                    <a:pt x="3453" y="616"/>
                  </a:cubicBezTo>
                  <a:cubicBezTo>
                    <a:pt x="3079" y="222"/>
                    <a:pt x="2574" y="23"/>
                    <a:pt x="2068" y="23"/>
                  </a:cubicBezTo>
                  <a:cubicBezTo>
                    <a:pt x="1681" y="23"/>
                    <a:pt x="1293" y="140"/>
                    <a:pt x="964" y="376"/>
                  </a:cubicBezTo>
                  <a:lnTo>
                    <a:pt x="474" y="1"/>
                  </a:ln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75"/>
            <p:cNvSpPr/>
            <p:nvPr/>
          </p:nvSpPr>
          <p:spPr>
            <a:xfrm rot="7466164">
              <a:off x="5142995" y="4047499"/>
              <a:ext cx="314769" cy="726280"/>
            </a:xfrm>
            <a:custGeom>
              <a:rect b="b" l="l" r="r" t="t"/>
              <a:pathLst>
                <a:path extrusionOk="0" h="14617" w="6335">
                  <a:moveTo>
                    <a:pt x="1416" y="0"/>
                  </a:moveTo>
                  <a:cubicBezTo>
                    <a:pt x="945" y="0"/>
                    <a:pt x="474" y="175"/>
                    <a:pt x="107" y="524"/>
                  </a:cubicBezTo>
                  <a:cubicBezTo>
                    <a:pt x="72" y="560"/>
                    <a:pt x="36" y="595"/>
                    <a:pt x="0" y="631"/>
                  </a:cubicBezTo>
                  <a:cubicBezTo>
                    <a:pt x="286" y="729"/>
                    <a:pt x="544" y="890"/>
                    <a:pt x="767" y="1122"/>
                  </a:cubicBezTo>
                  <a:cubicBezTo>
                    <a:pt x="2516" y="2977"/>
                    <a:pt x="3595" y="4976"/>
                    <a:pt x="3952" y="7152"/>
                  </a:cubicBezTo>
                  <a:cubicBezTo>
                    <a:pt x="4300" y="9329"/>
                    <a:pt x="3917" y="11622"/>
                    <a:pt x="2748" y="14066"/>
                  </a:cubicBezTo>
                  <a:cubicBezTo>
                    <a:pt x="2668" y="14236"/>
                    <a:pt x="2561" y="14387"/>
                    <a:pt x="2445" y="14512"/>
                  </a:cubicBezTo>
                  <a:cubicBezTo>
                    <a:pt x="2647" y="14582"/>
                    <a:pt x="2855" y="14616"/>
                    <a:pt x="3061" y="14616"/>
                  </a:cubicBezTo>
                  <a:cubicBezTo>
                    <a:pt x="3769" y="14616"/>
                    <a:pt x="4450" y="14216"/>
                    <a:pt x="4782" y="13531"/>
                  </a:cubicBezTo>
                  <a:cubicBezTo>
                    <a:pt x="5951" y="11095"/>
                    <a:pt x="6334" y="8803"/>
                    <a:pt x="5977" y="6626"/>
                  </a:cubicBezTo>
                  <a:cubicBezTo>
                    <a:pt x="5629" y="4440"/>
                    <a:pt x="4550" y="2442"/>
                    <a:pt x="2801" y="595"/>
                  </a:cubicBezTo>
                  <a:cubicBezTo>
                    <a:pt x="2424" y="199"/>
                    <a:pt x="1920" y="0"/>
                    <a:pt x="1416"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75"/>
            <p:cNvSpPr/>
            <p:nvPr/>
          </p:nvSpPr>
          <p:spPr>
            <a:xfrm rot="7466164">
              <a:off x="5340739" y="4516411"/>
              <a:ext cx="24844" cy="24148"/>
            </a:xfrm>
            <a:custGeom>
              <a:rect b="b" l="l" r="r" t="t"/>
              <a:pathLst>
                <a:path extrusionOk="0" h="486" w="500">
                  <a:moveTo>
                    <a:pt x="264" y="1"/>
                  </a:moveTo>
                  <a:cubicBezTo>
                    <a:pt x="253" y="1"/>
                    <a:pt x="243" y="1"/>
                    <a:pt x="232" y="3"/>
                  </a:cubicBezTo>
                  <a:cubicBezTo>
                    <a:pt x="99" y="12"/>
                    <a:pt x="0" y="128"/>
                    <a:pt x="9" y="261"/>
                  </a:cubicBezTo>
                  <a:cubicBezTo>
                    <a:pt x="18" y="390"/>
                    <a:pt x="133" y="485"/>
                    <a:pt x="252" y="485"/>
                  </a:cubicBezTo>
                  <a:cubicBezTo>
                    <a:pt x="257" y="485"/>
                    <a:pt x="263" y="485"/>
                    <a:pt x="268" y="484"/>
                  </a:cubicBezTo>
                  <a:cubicBezTo>
                    <a:pt x="402" y="467"/>
                    <a:pt x="500" y="351"/>
                    <a:pt x="491" y="217"/>
                  </a:cubicBezTo>
                  <a:cubicBezTo>
                    <a:pt x="483" y="94"/>
                    <a:pt x="384" y="1"/>
                    <a:pt x="264"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75"/>
            <p:cNvSpPr/>
            <p:nvPr/>
          </p:nvSpPr>
          <p:spPr>
            <a:xfrm rot="7466164">
              <a:off x="5226295" y="4344393"/>
              <a:ext cx="25291" cy="23999"/>
            </a:xfrm>
            <a:custGeom>
              <a:rect b="b" l="l" r="r" t="t"/>
              <a:pathLst>
                <a:path extrusionOk="0" h="483" w="509">
                  <a:moveTo>
                    <a:pt x="249" y="0"/>
                  </a:moveTo>
                  <a:cubicBezTo>
                    <a:pt x="243" y="0"/>
                    <a:pt x="238" y="0"/>
                    <a:pt x="232" y="1"/>
                  </a:cubicBezTo>
                  <a:cubicBezTo>
                    <a:pt x="98" y="10"/>
                    <a:pt x="0" y="126"/>
                    <a:pt x="18" y="259"/>
                  </a:cubicBezTo>
                  <a:cubicBezTo>
                    <a:pt x="27" y="387"/>
                    <a:pt x="133" y="483"/>
                    <a:pt x="260" y="483"/>
                  </a:cubicBezTo>
                  <a:cubicBezTo>
                    <a:pt x="265" y="483"/>
                    <a:pt x="271" y="483"/>
                    <a:pt x="277" y="482"/>
                  </a:cubicBezTo>
                  <a:cubicBezTo>
                    <a:pt x="411" y="473"/>
                    <a:pt x="509" y="357"/>
                    <a:pt x="491" y="224"/>
                  </a:cubicBezTo>
                  <a:cubicBezTo>
                    <a:pt x="482" y="95"/>
                    <a:pt x="376" y="0"/>
                    <a:pt x="249"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75"/>
            <p:cNvSpPr/>
            <p:nvPr/>
          </p:nvSpPr>
          <p:spPr>
            <a:xfrm rot="7466164">
              <a:off x="5145845" y="4429083"/>
              <a:ext cx="24893" cy="24049"/>
            </a:xfrm>
            <a:custGeom>
              <a:rect b="b" l="l" r="r" t="t"/>
              <a:pathLst>
                <a:path extrusionOk="0" h="484" w="501">
                  <a:moveTo>
                    <a:pt x="248" y="1"/>
                  </a:moveTo>
                  <a:cubicBezTo>
                    <a:pt x="243" y="1"/>
                    <a:pt x="238" y="1"/>
                    <a:pt x="233" y="1"/>
                  </a:cubicBezTo>
                  <a:cubicBezTo>
                    <a:pt x="99" y="10"/>
                    <a:pt x="1" y="126"/>
                    <a:pt x="10" y="260"/>
                  </a:cubicBezTo>
                  <a:cubicBezTo>
                    <a:pt x="18" y="388"/>
                    <a:pt x="125" y="484"/>
                    <a:pt x="251" y="484"/>
                  </a:cubicBezTo>
                  <a:cubicBezTo>
                    <a:pt x="257" y="484"/>
                    <a:pt x="263" y="483"/>
                    <a:pt x="268" y="483"/>
                  </a:cubicBezTo>
                  <a:cubicBezTo>
                    <a:pt x="402" y="474"/>
                    <a:pt x="500" y="358"/>
                    <a:pt x="491" y="224"/>
                  </a:cubicBezTo>
                  <a:cubicBezTo>
                    <a:pt x="483" y="96"/>
                    <a:pt x="368" y="1"/>
                    <a:pt x="248"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75"/>
            <p:cNvSpPr/>
            <p:nvPr/>
          </p:nvSpPr>
          <p:spPr>
            <a:xfrm rot="7466164">
              <a:off x="5078721" y="4340615"/>
              <a:ext cx="25341" cy="23751"/>
            </a:xfrm>
            <a:custGeom>
              <a:rect b="b" l="l" r="r" t="t"/>
              <a:pathLst>
                <a:path extrusionOk="0" h="478" w="510">
                  <a:moveTo>
                    <a:pt x="264" y="0"/>
                  </a:moveTo>
                  <a:cubicBezTo>
                    <a:pt x="254" y="0"/>
                    <a:pt x="243" y="1"/>
                    <a:pt x="233" y="3"/>
                  </a:cubicBezTo>
                  <a:cubicBezTo>
                    <a:pt x="99" y="11"/>
                    <a:pt x="1" y="127"/>
                    <a:pt x="19" y="261"/>
                  </a:cubicBezTo>
                  <a:cubicBezTo>
                    <a:pt x="27" y="384"/>
                    <a:pt x="126" y="477"/>
                    <a:pt x="246" y="477"/>
                  </a:cubicBezTo>
                  <a:cubicBezTo>
                    <a:pt x="256" y="477"/>
                    <a:pt x="267" y="477"/>
                    <a:pt x="277" y="475"/>
                  </a:cubicBezTo>
                  <a:cubicBezTo>
                    <a:pt x="411" y="466"/>
                    <a:pt x="509" y="350"/>
                    <a:pt x="492" y="217"/>
                  </a:cubicBezTo>
                  <a:cubicBezTo>
                    <a:pt x="483" y="93"/>
                    <a:pt x="384" y="0"/>
                    <a:pt x="264"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75"/>
            <p:cNvSpPr/>
            <p:nvPr/>
          </p:nvSpPr>
          <p:spPr>
            <a:xfrm rot="7466164">
              <a:off x="5151634" y="4280375"/>
              <a:ext cx="24844" cy="24098"/>
            </a:xfrm>
            <a:custGeom>
              <a:rect b="b" l="l" r="r" t="t"/>
              <a:pathLst>
                <a:path extrusionOk="0" h="485" w="500">
                  <a:moveTo>
                    <a:pt x="263" y="0"/>
                  </a:moveTo>
                  <a:cubicBezTo>
                    <a:pt x="253" y="0"/>
                    <a:pt x="243" y="1"/>
                    <a:pt x="232" y="2"/>
                  </a:cubicBezTo>
                  <a:cubicBezTo>
                    <a:pt x="98" y="11"/>
                    <a:pt x="0" y="127"/>
                    <a:pt x="9" y="261"/>
                  </a:cubicBezTo>
                  <a:cubicBezTo>
                    <a:pt x="17" y="389"/>
                    <a:pt x="124" y="484"/>
                    <a:pt x="251" y="484"/>
                  </a:cubicBezTo>
                  <a:cubicBezTo>
                    <a:pt x="256" y="484"/>
                    <a:pt x="262" y="484"/>
                    <a:pt x="268" y="484"/>
                  </a:cubicBezTo>
                  <a:cubicBezTo>
                    <a:pt x="401" y="466"/>
                    <a:pt x="500" y="350"/>
                    <a:pt x="491" y="216"/>
                  </a:cubicBezTo>
                  <a:cubicBezTo>
                    <a:pt x="482" y="93"/>
                    <a:pt x="383" y="0"/>
                    <a:pt x="263"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75"/>
            <p:cNvSpPr/>
            <p:nvPr/>
          </p:nvSpPr>
          <p:spPr>
            <a:xfrm rot="7466164">
              <a:off x="5109344" y="4210587"/>
              <a:ext cx="25291" cy="23751"/>
            </a:xfrm>
            <a:custGeom>
              <a:rect b="b" l="l" r="r" t="t"/>
              <a:pathLst>
                <a:path extrusionOk="0" h="478" w="509">
                  <a:moveTo>
                    <a:pt x="263" y="1"/>
                  </a:moveTo>
                  <a:cubicBezTo>
                    <a:pt x="253" y="1"/>
                    <a:pt x="243" y="1"/>
                    <a:pt x="232" y="3"/>
                  </a:cubicBezTo>
                  <a:cubicBezTo>
                    <a:pt x="98" y="12"/>
                    <a:pt x="0" y="128"/>
                    <a:pt x="9" y="262"/>
                  </a:cubicBezTo>
                  <a:cubicBezTo>
                    <a:pt x="25" y="385"/>
                    <a:pt x="125" y="478"/>
                    <a:pt x="245" y="478"/>
                  </a:cubicBezTo>
                  <a:cubicBezTo>
                    <a:pt x="256" y="478"/>
                    <a:pt x="266" y="477"/>
                    <a:pt x="277" y="476"/>
                  </a:cubicBezTo>
                  <a:cubicBezTo>
                    <a:pt x="410" y="467"/>
                    <a:pt x="509" y="351"/>
                    <a:pt x="491" y="217"/>
                  </a:cubicBezTo>
                  <a:cubicBezTo>
                    <a:pt x="483" y="94"/>
                    <a:pt x="384" y="1"/>
                    <a:pt x="263"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75"/>
            <p:cNvSpPr/>
            <p:nvPr/>
          </p:nvSpPr>
          <p:spPr>
            <a:xfrm rot="7466164">
              <a:off x="5017784" y="4238496"/>
              <a:ext cx="25341" cy="24049"/>
            </a:xfrm>
            <a:custGeom>
              <a:rect b="b" l="l" r="r" t="t"/>
              <a:pathLst>
                <a:path extrusionOk="0" h="484" w="510">
                  <a:moveTo>
                    <a:pt x="250" y="1"/>
                  </a:moveTo>
                  <a:cubicBezTo>
                    <a:pt x="244" y="1"/>
                    <a:pt x="238" y="1"/>
                    <a:pt x="233" y="1"/>
                  </a:cubicBezTo>
                  <a:cubicBezTo>
                    <a:pt x="99" y="10"/>
                    <a:pt x="1" y="126"/>
                    <a:pt x="19" y="260"/>
                  </a:cubicBezTo>
                  <a:cubicBezTo>
                    <a:pt x="27" y="388"/>
                    <a:pt x="134" y="484"/>
                    <a:pt x="260" y="484"/>
                  </a:cubicBezTo>
                  <a:cubicBezTo>
                    <a:pt x="266" y="484"/>
                    <a:pt x="272" y="483"/>
                    <a:pt x="277" y="483"/>
                  </a:cubicBezTo>
                  <a:cubicBezTo>
                    <a:pt x="411" y="474"/>
                    <a:pt x="509" y="358"/>
                    <a:pt x="491" y="224"/>
                  </a:cubicBezTo>
                  <a:cubicBezTo>
                    <a:pt x="483" y="96"/>
                    <a:pt x="376" y="1"/>
                    <a:pt x="250"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75"/>
            <p:cNvSpPr/>
            <p:nvPr/>
          </p:nvSpPr>
          <p:spPr>
            <a:xfrm rot="7466164">
              <a:off x="5436547" y="4540152"/>
              <a:ext cx="25341" cy="24049"/>
            </a:xfrm>
            <a:custGeom>
              <a:rect b="b" l="l" r="r" t="t"/>
              <a:pathLst>
                <a:path extrusionOk="0" h="484" w="510">
                  <a:moveTo>
                    <a:pt x="249" y="1"/>
                  </a:moveTo>
                  <a:cubicBezTo>
                    <a:pt x="244" y="1"/>
                    <a:pt x="238" y="1"/>
                    <a:pt x="233" y="1"/>
                  </a:cubicBezTo>
                  <a:cubicBezTo>
                    <a:pt x="99" y="10"/>
                    <a:pt x="1" y="135"/>
                    <a:pt x="18" y="260"/>
                  </a:cubicBezTo>
                  <a:cubicBezTo>
                    <a:pt x="27" y="388"/>
                    <a:pt x="134" y="484"/>
                    <a:pt x="260" y="484"/>
                  </a:cubicBezTo>
                  <a:cubicBezTo>
                    <a:pt x="266" y="484"/>
                    <a:pt x="272" y="483"/>
                    <a:pt x="277" y="483"/>
                  </a:cubicBezTo>
                  <a:cubicBezTo>
                    <a:pt x="411" y="474"/>
                    <a:pt x="509" y="358"/>
                    <a:pt x="491" y="224"/>
                  </a:cubicBezTo>
                  <a:cubicBezTo>
                    <a:pt x="483" y="96"/>
                    <a:pt x="376" y="1"/>
                    <a:pt x="249"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75"/>
            <p:cNvSpPr/>
            <p:nvPr/>
          </p:nvSpPr>
          <p:spPr>
            <a:xfrm rot="7466164">
              <a:off x="5570450" y="4436958"/>
              <a:ext cx="24844" cy="24049"/>
            </a:xfrm>
            <a:custGeom>
              <a:rect b="b" l="l" r="r" t="t"/>
              <a:pathLst>
                <a:path extrusionOk="0" h="484" w="500">
                  <a:moveTo>
                    <a:pt x="249" y="1"/>
                  </a:moveTo>
                  <a:cubicBezTo>
                    <a:pt x="243" y="1"/>
                    <a:pt x="238" y="1"/>
                    <a:pt x="232" y="2"/>
                  </a:cubicBezTo>
                  <a:cubicBezTo>
                    <a:pt x="98" y="19"/>
                    <a:pt x="0" y="135"/>
                    <a:pt x="9" y="269"/>
                  </a:cubicBezTo>
                  <a:cubicBezTo>
                    <a:pt x="26" y="389"/>
                    <a:pt x="133" y="484"/>
                    <a:pt x="260" y="484"/>
                  </a:cubicBezTo>
                  <a:cubicBezTo>
                    <a:pt x="265" y="484"/>
                    <a:pt x="271" y="484"/>
                    <a:pt x="277" y="483"/>
                  </a:cubicBezTo>
                  <a:cubicBezTo>
                    <a:pt x="402" y="474"/>
                    <a:pt x="500" y="358"/>
                    <a:pt x="491" y="225"/>
                  </a:cubicBezTo>
                  <a:cubicBezTo>
                    <a:pt x="482" y="96"/>
                    <a:pt x="376" y="1"/>
                    <a:pt x="249"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75"/>
            <p:cNvSpPr/>
            <p:nvPr/>
          </p:nvSpPr>
          <p:spPr>
            <a:xfrm rot="7466164">
              <a:off x="5536523" y="4527151"/>
              <a:ext cx="24893" cy="23999"/>
            </a:xfrm>
            <a:custGeom>
              <a:rect b="b" l="l" r="r" t="t"/>
              <a:pathLst>
                <a:path extrusionOk="0" h="483" w="501">
                  <a:moveTo>
                    <a:pt x="248" y="0"/>
                  </a:moveTo>
                  <a:cubicBezTo>
                    <a:pt x="243" y="0"/>
                    <a:pt x="238" y="0"/>
                    <a:pt x="232" y="1"/>
                  </a:cubicBezTo>
                  <a:cubicBezTo>
                    <a:pt x="99" y="10"/>
                    <a:pt x="1" y="126"/>
                    <a:pt x="9" y="259"/>
                  </a:cubicBezTo>
                  <a:cubicBezTo>
                    <a:pt x="18" y="387"/>
                    <a:pt x="125" y="483"/>
                    <a:pt x="251" y="483"/>
                  </a:cubicBezTo>
                  <a:cubicBezTo>
                    <a:pt x="257" y="483"/>
                    <a:pt x="263" y="483"/>
                    <a:pt x="268" y="482"/>
                  </a:cubicBezTo>
                  <a:cubicBezTo>
                    <a:pt x="402" y="465"/>
                    <a:pt x="500" y="349"/>
                    <a:pt x="491" y="224"/>
                  </a:cubicBezTo>
                  <a:cubicBezTo>
                    <a:pt x="474" y="95"/>
                    <a:pt x="367" y="0"/>
                    <a:pt x="248"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75"/>
            <p:cNvSpPr/>
            <p:nvPr/>
          </p:nvSpPr>
          <p:spPr>
            <a:xfrm rot="7466164">
              <a:off x="5436619" y="4431094"/>
              <a:ext cx="25341" cy="24049"/>
            </a:xfrm>
            <a:custGeom>
              <a:rect b="b" l="l" r="r" t="t"/>
              <a:pathLst>
                <a:path extrusionOk="0" h="484" w="510">
                  <a:moveTo>
                    <a:pt x="249" y="1"/>
                  </a:moveTo>
                  <a:cubicBezTo>
                    <a:pt x="244" y="1"/>
                    <a:pt x="238" y="1"/>
                    <a:pt x="233" y="1"/>
                  </a:cubicBezTo>
                  <a:cubicBezTo>
                    <a:pt x="99" y="10"/>
                    <a:pt x="1" y="126"/>
                    <a:pt x="18" y="260"/>
                  </a:cubicBezTo>
                  <a:cubicBezTo>
                    <a:pt x="27" y="388"/>
                    <a:pt x="134" y="484"/>
                    <a:pt x="260" y="484"/>
                  </a:cubicBezTo>
                  <a:cubicBezTo>
                    <a:pt x="266" y="484"/>
                    <a:pt x="272" y="483"/>
                    <a:pt x="277" y="483"/>
                  </a:cubicBezTo>
                  <a:cubicBezTo>
                    <a:pt x="411" y="474"/>
                    <a:pt x="509" y="349"/>
                    <a:pt x="491" y="224"/>
                  </a:cubicBezTo>
                  <a:cubicBezTo>
                    <a:pt x="483" y="96"/>
                    <a:pt x="376" y="1"/>
                    <a:pt x="249"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75"/>
            <p:cNvSpPr/>
            <p:nvPr/>
          </p:nvSpPr>
          <p:spPr>
            <a:xfrm rot="7466164">
              <a:off x="5316697" y="4415500"/>
              <a:ext cx="25341" cy="24049"/>
            </a:xfrm>
            <a:custGeom>
              <a:rect b="b" l="l" r="r" t="t"/>
              <a:pathLst>
                <a:path extrusionOk="0" h="484" w="510">
                  <a:moveTo>
                    <a:pt x="250" y="1"/>
                  </a:moveTo>
                  <a:cubicBezTo>
                    <a:pt x="244" y="1"/>
                    <a:pt x="238" y="1"/>
                    <a:pt x="233" y="1"/>
                  </a:cubicBezTo>
                  <a:cubicBezTo>
                    <a:pt x="99" y="10"/>
                    <a:pt x="1" y="126"/>
                    <a:pt x="19" y="260"/>
                  </a:cubicBezTo>
                  <a:cubicBezTo>
                    <a:pt x="27" y="388"/>
                    <a:pt x="134" y="483"/>
                    <a:pt x="261" y="483"/>
                  </a:cubicBezTo>
                  <a:cubicBezTo>
                    <a:pt x="266" y="483"/>
                    <a:pt x="272" y="483"/>
                    <a:pt x="277" y="483"/>
                  </a:cubicBezTo>
                  <a:cubicBezTo>
                    <a:pt x="411" y="465"/>
                    <a:pt x="509" y="349"/>
                    <a:pt x="492" y="215"/>
                  </a:cubicBezTo>
                  <a:cubicBezTo>
                    <a:pt x="483" y="96"/>
                    <a:pt x="376" y="1"/>
                    <a:pt x="250"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75"/>
            <p:cNvSpPr/>
            <p:nvPr/>
          </p:nvSpPr>
          <p:spPr>
            <a:xfrm rot="7466164">
              <a:off x="5243324" y="4459377"/>
              <a:ext cx="24893" cy="23999"/>
            </a:xfrm>
            <a:custGeom>
              <a:rect b="b" l="l" r="r" t="t"/>
              <a:pathLst>
                <a:path extrusionOk="0" h="483" w="501">
                  <a:moveTo>
                    <a:pt x="241" y="0"/>
                  </a:moveTo>
                  <a:cubicBezTo>
                    <a:pt x="235" y="0"/>
                    <a:pt x="230" y="0"/>
                    <a:pt x="224" y="1"/>
                  </a:cubicBezTo>
                  <a:cubicBezTo>
                    <a:pt x="99" y="10"/>
                    <a:pt x="1" y="126"/>
                    <a:pt x="10" y="259"/>
                  </a:cubicBezTo>
                  <a:cubicBezTo>
                    <a:pt x="18" y="388"/>
                    <a:pt x="125" y="483"/>
                    <a:pt x="252" y="483"/>
                  </a:cubicBezTo>
                  <a:cubicBezTo>
                    <a:pt x="257" y="483"/>
                    <a:pt x="263" y="483"/>
                    <a:pt x="269" y="482"/>
                  </a:cubicBezTo>
                  <a:cubicBezTo>
                    <a:pt x="402" y="465"/>
                    <a:pt x="501" y="349"/>
                    <a:pt x="492" y="215"/>
                  </a:cubicBezTo>
                  <a:cubicBezTo>
                    <a:pt x="475" y="95"/>
                    <a:pt x="367" y="0"/>
                    <a:pt x="241"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9" name="Google Shape;2999;p75"/>
          <p:cNvGrpSpPr/>
          <p:nvPr/>
        </p:nvGrpSpPr>
        <p:grpSpPr>
          <a:xfrm>
            <a:off x="5264709" y="2907282"/>
            <a:ext cx="829609" cy="509845"/>
            <a:chOff x="3996400" y="3818950"/>
            <a:chExt cx="2307675" cy="1418600"/>
          </a:xfrm>
        </p:grpSpPr>
        <p:sp>
          <p:nvSpPr>
            <p:cNvPr id="3000" name="Google Shape;3000;p75"/>
            <p:cNvSpPr/>
            <p:nvPr/>
          </p:nvSpPr>
          <p:spPr>
            <a:xfrm>
              <a:off x="3996400" y="3818950"/>
              <a:ext cx="2307675" cy="1418600"/>
            </a:xfrm>
            <a:custGeom>
              <a:rect b="b" l="l" r="r" t="t"/>
              <a:pathLst>
                <a:path extrusionOk="0" h="56744" w="92307">
                  <a:moveTo>
                    <a:pt x="22632" y="1"/>
                  </a:moveTo>
                  <a:cubicBezTo>
                    <a:pt x="17018" y="1"/>
                    <a:pt x="11955" y="1229"/>
                    <a:pt x="7594" y="3635"/>
                  </a:cubicBezTo>
                  <a:cubicBezTo>
                    <a:pt x="7544" y="3660"/>
                    <a:pt x="7494" y="3710"/>
                    <a:pt x="7444" y="3735"/>
                  </a:cubicBezTo>
                  <a:cubicBezTo>
                    <a:pt x="0" y="7595"/>
                    <a:pt x="702" y="21780"/>
                    <a:pt x="3634" y="33034"/>
                  </a:cubicBezTo>
                  <a:cubicBezTo>
                    <a:pt x="4411" y="35941"/>
                    <a:pt x="5339" y="38773"/>
                    <a:pt x="6416" y="41380"/>
                  </a:cubicBezTo>
                  <a:cubicBezTo>
                    <a:pt x="6416" y="41405"/>
                    <a:pt x="6416" y="41405"/>
                    <a:pt x="6416" y="41430"/>
                  </a:cubicBezTo>
                  <a:cubicBezTo>
                    <a:pt x="8772" y="47169"/>
                    <a:pt x="13810" y="56743"/>
                    <a:pt x="21078" y="56743"/>
                  </a:cubicBezTo>
                  <a:cubicBezTo>
                    <a:pt x="21755" y="56743"/>
                    <a:pt x="22431" y="56668"/>
                    <a:pt x="23083" y="56492"/>
                  </a:cubicBezTo>
                  <a:cubicBezTo>
                    <a:pt x="23258" y="56442"/>
                    <a:pt x="23434" y="56392"/>
                    <a:pt x="23609" y="56317"/>
                  </a:cubicBezTo>
                  <a:cubicBezTo>
                    <a:pt x="24537" y="56192"/>
                    <a:pt x="26091" y="55941"/>
                    <a:pt x="28071" y="55565"/>
                  </a:cubicBezTo>
                  <a:cubicBezTo>
                    <a:pt x="28096" y="55540"/>
                    <a:pt x="28622" y="55440"/>
                    <a:pt x="28822" y="55415"/>
                  </a:cubicBezTo>
                  <a:cubicBezTo>
                    <a:pt x="28822" y="55415"/>
                    <a:pt x="29750" y="55214"/>
                    <a:pt x="29750" y="55214"/>
                  </a:cubicBezTo>
                  <a:cubicBezTo>
                    <a:pt x="36817" y="53735"/>
                    <a:pt x="46517" y="51029"/>
                    <a:pt x="52782" y="46517"/>
                  </a:cubicBezTo>
                  <a:cubicBezTo>
                    <a:pt x="53409" y="46041"/>
                    <a:pt x="54111" y="45590"/>
                    <a:pt x="54863" y="45114"/>
                  </a:cubicBezTo>
                  <a:cubicBezTo>
                    <a:pt x="56066" y="44387"/>
                    <a:pt x="57419" y="43635"/>
                    <a:pt x="58873" y="42908"/>
                  </a:cubicBezTo>
                  <a:cubicBezTo>
                    <a:pt x="60477" y="42106"/>
                    <a:pt x="62231" y="41329"/>
                    <a:pt x="64261" y="40502"/>
                  </a:cubicBezTo>
                  <a:cubicBezTo>
                    <a:pt x="64838" y="40277"/>
                    <a:pt x="65389" y="40051"/>
                    <a:pt x="65940" y="39826"/>
                  </a:cubicBezTo>
                  <a:cubicBezTo>
                    <a:pt x="66843" y="39475"/>
                    <a:pt x="67695" y="39149"/>
                    <a:pt x="68522" y="38823"/>
                  </a:cubicBezTo>
                  <a:lnTo>
                    <a:pt x="69123" y="38598"/>
                  </a:lnTo>
                  <a:cubicBezTo>
                    <a:pt x="70402" y="38121"/>
                    <a:pt x="71730" y="37620"/>
                    <a:pt x="72858" y="37169"/>
                  </a:cubicBezTo>
                  <a:lnTo>
                    <a:pt x="72933" y="37119"/>
                  </a:lnTo>
                  <a:cubicBezTo>
                    <a:pt x="75314" y="36141"/>
                    <a:pt x="76717" y="35364"/>
                    <a:pt x="77720" y="34437"/>
                  </a:cubicBezTo>
                  <a:cubicBezTo>
                    <a:pt x="78071" y="34136"/>
                    <a:pt x="78447" y="33735"/>
                    <a:pt x="78798" y="33259"/>
                  </a:cubicBezTo>
                  <a:cubicBezTo>
                    <a:pt x="80677" y="34588"/>
                    <a:pt x="82983" y="35540"/>
                    <a:pt x="85138" y="35540"/>
                  </a:cubicBezTo>
                  <a:cubicBezTo>
                    <a:pt x="88848" y="35540"/>
                    <a:pt x="91680" y="32833"/>
                    <a:pt x="92031" y="28973"/>
                  </a:cubicBezTo>
                  <a:cubicBezTo>
                    <a:pt x="92306" y="25740"/>
                    <a:pt x="91028" y="23535"/>
                    <a:pt x="89775" y="22131"/>
                  </a:cubicBezTo>
                  <a:cubicBezTo>
                    <a:pt x="90326" y="19550"/>
                    <a:pt x="89925" y="16668"/>
                    <a:pt x="88973" y="14587"/>
                  </a:cubicBezTo>
                  <a:cubicBezTo>
                    <a:pt x="87570" y="11505"/>
                    <a:pt x="84863" y="9650"/>
                    <a:pt x="81755" y="9600"/>
                  </a:cubicBezTo>
                  <a:lnTo>
                    <a:pt x="81630" y="9600"/>
                  </a:lnTo>
                  <a:cubicBezTo>
                    <a:pt x="78522" y="9600"/>
                    <a:pt x="75966" y="11279"/>
                    <a:pt x="74587" y="14186"/>
                  </a:cubicBezTo>
                  <a:cubicBezTo>
                    <a:pt x="74512" y="14312"/>
                    <a:pt x="74462" y="14437"/>
                    <a:pt x="74412" y="14562"/>
                  </a:cubicBezTo>
                  <a:cubicBezTo>
                    <a:pt x="73935" y="14412"/>
                    <a:pt x="73434" y="14337"/>
                    <a:pt x="72908" y="14337"/>
                  </a:cubicBezTo>
                  <a:lnTo>
                    <a:pt x="70151" y="14337"/>
                  </a:lnTo>
                  <a:cubicBezTo>
                    <a:pt x="69650" y="14312"/>
                    <a:pt x="69073" y="14287"/>
                    <a:pt x="68472" y="14262"/>
                  </a:cubicBezTo>
                  <a:cubicBezTo>
                    <a:pt x="67219" y="14186"/>
                    <a:pt x="66016" y="14111"/>
                    <a:pt x="64913" y="13961"/>
                  </a:cubicBezTo>
                  <a:cubicBezTo>
                    <a:pt x="64361" y="13911"/>
                    <a:pt x="63860" y="13836"/>
                    <a:pt x="63359" y="13760"/>
                  </a:cubicBezTo>
                  <a:cubicBezTo>
                    <a:pt x="62833" y="13685"/>
                    <a:pt x="62331" y="13585"/>
                    <a:pt x="61830" y="13485"/>
                  </a:cubicBezTo>
                  <a:cubicBezTo>
                    <a:pt x="61254" y="13359"/>
                    <a:pt x="60727" y="13234"/>
                    <a:pt x="60226" y="13084"/>
                  </a:cubicBezTo>
                  <a:cubicBezTo>
                    <a:pt x="59098" y="12758"/>
                    <a:pt x="58622" y="12457"/>
                    <a:pt x="58447" y="12357"/>
                  </a:cubicBezTo>
                  <a:cubicBezTo>
                    <a:pt x="57720" y="11856"/>
                    <a:pt x="40226" y="1"/>
                    <a:pt x="22632" y="1"/>
                  </a:cubicBezTo>
                  <a:close/>
                </a:path>
              </a:pathLst>
            </a:custGeom>
            <a:solidFill>
              <a:srgbClr val="FFFFFF"/>
            </a:solidFill>
            <a:ln>
              <a:noFill/>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75"/>
            <p:cNvSpPr/>
            <p:nvPr/>
          </p:nvSpPr>
          <p:spPr>
            <a:xfrm>
              <a:off x="5589125" y="4184250"/>
              <a:ext cx="592150" cy="397875"/>
            </a:xfrm>
            <a:custGeom>
              <a:rect b="b" l="l" r="r" t="t"/>
              <a:pathLst>
                <a:path extrusionOk="0" h="15915" w="23686">
                  <a:moveTo>
                    <a:pt x="17945" y="0"/>
                  </a:moveTo>
                  <a:cubicBezTo>
                    <a:pt x="14564" y="0"/>
                    <a:pt x="14862" y="4890"/>
                    <a:pt x="14462" y="5865"/>
                  </a:cubicBezTo>
                  <a:cubicBezTo>
                    <a:pt x="14061" y="6843"/>
                    <a:pt x="3585" y="8597"/>
                    <a:pt x="3585" y="8597"/>
                  </a:cubicBezTo>
                  <a:cubicBezTo>
                    <a:pt x="1" y="9249"/>
                    <a:pt x="2056" y="15615"/>
                    <a:pt x="2056" y="15615"/>
                  </a:cubicBezTo>
                  <a:cubicBezTo>
                    <a:pt x="2056" y="15615"/>
                    <a:pt x="10581" y="12242"/>
                    <a:pt x="14418" y="12242"/>
                  </a:cubicBezTo>
                  <a:cubicBezTo>
                    <a:pt x="15247" y="12242"/>
                    <a:pt x="15858" y="12400"/>
                    <a:pt x="16116" y="12782"/>
                  </a:cubicBezTo>
                  <a:cubicBezTo>
                    <a:pt x="17050" y="14152"/>
                    <a:pt x="19610" y="15914"/>
                    <a:pt x="21420" y="15914"/>
                  </a:cubicBezTo>
                  <a:cubicBezTo>
                    <a:pt x="22426" y="15914"/>
                    <a:pt x="23200" y="15370"/>
                    <a:pt x="23334" y="13910"/>
                  </a:cubicBezTo>
                  <a:cubicBezTo>
                    <a:pt x="23685" y="9850"/>
                    <a:pt x="18973" y="9775"/>
                    <a:pt x="20527" y="7920"/>
                  </a:cubicBezTo>
                  <a:cubicBezTo>
                    <a:pt x="22081" y="6041"/>
                    <a:pt x="21404" y="51"/>
                    <a:pt x="17971" y="0"/>
                  </a:cubicBezTo>
                  <a:cubicBezTo>
                    <a:pt x="17962" y="0"/>
                    <a:pt x="17954" y="0"/>
                    <a:pt x="17945"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75"/>
            <p:cNvSpPr/>
            <p:nvPr/>
          </p:nvSpPr>
          <p:spPr>
            <a:xfrm>
              <a:off x="4247025" y="3944000"/>
              <a:ext cx="1673600" cy="1161950"/>
            </a:xfrm>
            <a:custGeom>
              <a:rect b="b" l="l" r="r" t="t"/>
              <a:pathLst>
                <a:path extrusionOk="0" h="46478" w="66944">
                  <a:moveTo>
                    <a:pt x="12602" y="1"/>
                  </a:moveTo>
                  <a:cubicBezTo>
                    <a:pt x="8205" y="1"/>
                    <a:pt x="3885" y="856"/>
                    <a:pt x="0" y="3019"/>
                  </a:cubicBezTo>
                  <a:cubicBezTo>
                    <a:pt x="0" y="3019"/>
                    <a:pt x="23108" y="23871"/>
                    <a:pt x="12030" y="46478"/>
                  </a:cubicBezTo>
                  <a:cubicBezTo>
                    <a:pt x="12030" y="46478"/>
                    <a:pt x="30677" y="44047"/>
                    <a:pt x="39825" y="37455"/>
                  </a:cubicBezTo>
                  <a:cubicBezTo>
                    <a:pt x="48948" y="30839"/>
                    <a:pt x="61755" y="28057"/>
                    <a:pt x="64362" y="25726"/>
                  </a:cubicBezTo>
                  <a:cubicBezTo>
                    <a:pt x="66943" y="23370"/>
                    <a:pt x="65164" y="16402"/>
                    <a:pt x="62883" y="14347"/>
                  </a:cubicBezTo>
                  <a:cubicBezTo>
                    <a:pt x="62883" y="14347"/>
                    <a:pt x="62477" y="14359"/>
                    <a:pt x="61783" y="14359"/>
                  </a:cubicBezTo>
                  <a:cubicBezTo>
                    <a:pt x="58613" y="14359"/>
                    <a:pt x="49435" y="14122"/>
                    <a:pt x="45590" y="11490"/>
                  </a:cubicBezTo>
                  <a:cubicBezTo>
                    <a:pt x="42005" y="9037"/>
                    <a:pt x="26898" y="1"/>
                    <a:pt x="12602"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75"/>
            <p:cNvSpPr/>
            <p:nvPr/>
          </p:nvSpPr>
          <p:spPr>
            <a:xfrm>
              <a:off x="5659925" y="4300800"/>
              <a:ext cx="192400" cy="374075"/>
            </a:xfrm>
            <a:custGeom>
              <a:rect b="b" l="l" r="r" t="t"/>
              <a:pathLst>
                <a:path extrusionOk="0" h="14963" w="7696">
                  <a:moveTo>
                    <a:pt x="1680" y="0"/>
                  </a:moveTo>
                  <a:lnTo>
                    <a:pt x="1680" y="0"/>
                  </a:lnTo>
                  <a:cubicBezTo>
                    <a:pt x="1805" y="426"/>
                    <a:pt x="1956" y="902"/>
                    <a:pt x="2081" y="1354"/>
                  </a:cubicBezTo>
                  <a:cubicBezTo>
                    <a:pt x="2833" y="3835"/>
                    <a:pt x="3284" y="6141"/>
                    <a:pt x="3585" y="8321"/>
                  </a:cubicBezTo>
                  <a:cubicBezTo>
                    <a:pt x="2758" y="10176"/>
                    <a:pt x="1705" y="12181"/>
                    <a:pt x="402" y="14311"/>
                  </a:cubicBezTo>
                  <a:cubicBezTo>
                    <a:pt x="277" y="14537"/>
                    <a:pt x="151" y="14737"/>
                    <a:pt x="1" y="14963"/>
                  </a:cubicBezTo>
                  <a:cubicBezTo>
                    <a:pt x="928" y="14612"/>
                    <a:pt x="1780" y="14286"/>
                    <a:pt x="2607" y="13960"/>
                  </a:cubicBezTo>
                  <a:cubicBezTo>
                    <a:pt x="3059" y="13133"/>
                    <a:pt x="3510" y="12331"/>
                    <a:pt x="3936" y="11554"/>
                  </a:cubicBezTo>
                  <a:cubicBezTo>
                    <a:pt x="3961" y="12181"/>
                    <a:pt x="3986" y="12807"/>
                    <a:pt x="3986" y="13409"/>
                  </a:cubicBezTo>
                  <a:cubicBezTo>
                    <a:pt x="4612" y="13158"/>
                    <a:pt x="5214" y="12907"/>
                    <a:pt x="5715" y="12682"/>
                  </a:cubicBezTo>
                  <a:cubicBezTo>
                    <a:pt x="5665" y="11379"/>
                    <a:pt x="5565" y="9975"/>
                    <a:pt x="5364" y="8521"/>
                  </a:cubicBezTo>
                  <a:cubicBezTo>
                    <a:pt x="6467" y="6065"/>
                    <a:pt x="7194" y="3860"/>
                    <a:pt x="7695" y="1905"/>
                  </a:cubicBezTo>
                  <a:cubicBezTo>
                    <a:pt x="7294" y="1153"/>
                    <a:pt x="6843" y="501"/>
                    <a:pt x="6367" y="75"/>
                  </a:cubicBezTo>
                  <a:lnTo>
                    <a:pt x="6342" y="75"/>
                  </a:lnTo>
                  <a:cubicBezTo>
                    <a:pt x="6016" y="1604"/>
                    <a:pt x="5540" y="3333"/>
                    <a:pt x="4838" y="5263"/>
                  </a:cubicBezTo>
                  <a:cubicBezTo>
                    <a:pt x="4562" y="3860"/>
                    <a:pt x="4186" y="2381"/>
                    <a:pt x="3735" y="877"/>
                  </a:cubicBezTo>
                  <a:cubicBezTo>
                    <a:pt x="3660" y="602"/>
                    <a:pt x="3560" y="326"/>
                    <a:pt x="3485" y="75"/>
                  </a:cubicBezTo>
                  <a:cubicBezTo>
                    <a:pt x="2933" y="50"/>
                    <a:pt x="2332" y="25"/>
                    <a:pt x="1680" y="0"/>
                  </a:cubicBezTo>
                  <a:close/>
                </a:path>
              </a:pathLst>
            </a:custGeom>
            <a:solidFill>
              <a:srgbClr val="992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75"/>
            <p:cNvSpPr/>
            <p:nvPr/>
          </p:nvSpPr>
          <p:spPr>
            <a:xfrm>
              <a:off x="4178100" y="3944275"/>
              <a:ext cx="1426725" cy="1140375"/>
            </a:xfrm>
            <a:custGeom>
              <a:rect b="b" l="l" r="r" t="t"/>
              <a:pathLst>
                <a:path extrusionOk="0" h="45615" w="57069">
                  <a:moveTo>
                    <a:pt x="25214" y="1930"/>
                  </a:moveTo>
                  <a:cubicBezTo>
                    <a:pt x="27269" y="4186"/>
                    <a:pt x="29875" y="7870"/>
                    <a:pt x="32106" y="13610"/>
                  </a:cubicBezTo>
                  <a:cubicBezTo>
                    <a:pt x="31580" y="15314"/>
                    <a:pt x="30903" y="17118"/>
                    <a:pt x="30051" y="19048"/>
                  </a:cubicBezTo>
                  <a:cubicBezTo>
                    <a:pt x="29023" y="21429"/>
                    <a:pt x="27870" y="23559"/>
                    <a:pt x="26692" y="25414"/>
                  </a:cubicBezTo>
                  <a:cubicBezTo>
                    <a:pt x="26392" y="23484"/>
                    <a:pt x="25915" y="21429"/>
                    <a:pt x="25289" y="19274"/>
                  </a:cubicBezTo>
                  <a:cubicBezTo>
                    <a:pt x="24437" y="16442"/>
                    <a:pt x="23509" y="13985"/>
                    <a:pt x="22532" y="11855"/>
                  </a:cubicBezTo>
                  <a:cubicBezTo>
                    <a:pt x="23985" y="8046"/>
                    <a:pt x="24787" y="4737"/>
                    <a:pt x="25214" y="1930"/>
                  </a:cubicBezTo>
                  <a:close/>
                  <a:moveTo>
                    <a:pt x="33033" y="16191"/>
                  </a:moveTo>
                  <a:cubicBezTo>
                    <a:pt x="33259" y="16843"/>
                    <a:pt x="33484" y="17519"/>
                    <a:pt x="33685" y="18221"/>
                  </a:cubicBezTo>
                  <a:cubicBezTo>
                    <a:pt x="35489" y="24286"/>
                    <a:pt x="35790" y="29424"/>
                    <a:pt x="35489" y="33459"/>
                  </a:cubicBezTo>
                  <a:cubicBezTo>
                    <a:pt x="32106" y="37971"/>
                    <a:pt x="28597" y="40853"/>
                    <a:pt x="25790" y="42657"/>
                  </a:cubicBezTo>
                  <a:cubicBezTo>
                    <a:pt x="26742" y="39700"/>
                    <a:pt x="27770" y="34712"/>
                    <a:pt x="27043" y="28021"/>
                  </a:cubicBezTo>
                  <a:cubicBezTo>
                    <a:pt x="28647" y="25690"/>
                    <a:pt x="30226" y="22958"/>
                    <a:pt x="31630" y="19725"/>
                  </a:cubicBezTo>
                  <a:cubicBezTo>
                    <a:pt x="32156" y="18497"/>
                    <a:pt x="32632" y="17319"/>
                    <a:pt x="33033" y="16191"/>
                  </a:cubicBezTo>
                  <a:close/>
                  <a:moveTo>
                    <a:pt x="15690" y="0"/>
                  </a:moveTo>
                  <a:cubicBezTo>
                    <a:pt x="14236" y="0"/>
                    <a:pt x="12807" y="76"/>
                    <a:pt x="11404" y="251"/>
                  </a:cubicBezTo>
                  <a:cubicBezTo>
                    <a:pt x="11429" y="276"/>
                    <a:pt x="11429" y="301"/>
                    <a:pt x="11479" y="301"/>
                  </a:cubicBezTo>
                  <a:cubicBezTo>
                    <a:pt x="11479" y="326"/>
                    <a:pt x="12206" y="702"/>
                    <a:pt x="13309" y="1655"/>
                  </a:cubicBezTo>
                  <a:cubicBezTo>
                    <a:pt x="12933" y="2732"/>
                    <a:pt x="12482" y="3860"/>
                    <a:pt x="11955" y="5063"/>
                  </a:cubicBezTo>
                  <a:cubicBezTo>
                    <a:pt x="8321" y="13434"/>
                    <a:pt x="3509" y="18371"/>
                    <a:pt x="0" y="21078"/>
                  </a:cubicBezTo>
                  <a:cubicBezTo>
                    <a:pt x="101" y="21705"/>
                    <a:pt x="226" y="22331"/>
                    <a:pt x="351" y="22983"/>
                  </a:cubicBezTo>
                  <a:cubicBezTo>
                    <a:pt x="4086" y="20276"/>
                    <a:pt x="9474" y="15088"/>
                    <a:pt x="13534" y="5740"/>
                  </a:cubicBezTo>
                  <a:cubicBezTo>
                    <a:pt x="13960" y="4762"/>
                    <a:pt x="14336" y="3835"/>
                    <a:pt x="14687" y="2933"/>
                  </a:cubicBezTo>
                  <a:cubicBezTo>
                    <a:pt x="16417" y="4712"/>
                    <a:pt x="18597" y="7569"/>
                    <a:pt x="20677" y="11905"/>
                  </a:cubicBezTo>
                  <a:cubicBezTo>
                    <a:pt x="20402" y="12582"/>
                    <a:pt x="20126" y="13284"/>
                    <a:pt x="19825" y="13985"/>
                  </a:cubicBezTo>
                  <a:cubicBezTo>
                    <a:pt x="13409" y="28773"/>
                    <a:pt x="3334" y="32808"/>
                    <a:pt x="3233" y="32858"/>
                  </a:cubicBezTo>
                  <a:cubicBezTo>
                    <a:pt x="3208" y="32858"/>
                    <a:pt x="3183" y="32883"/>
                    <a:pt x="3158" y="32908"/>
                  </a:cubicBezTo>
                  <a:cubicBezTo>
                    <a:pt x="3359" y="33434"/>
                    <a:pt x="3559" y="33961"/>
                    <a:pt x="3785" y="34487"/>
                  </a:cubicBezTo>
                  <a:cubicBezTo>
                    <a:pt x="3810" y="34462"/>
                    <a:pt x="3810" y="34462"/>
                    <a:pt x="3835" y="34462"/>
                  </a:cubicBezTo>
                  <a:cubicBezTo>
                    <a:pt x="4286" y="34286"/>
                    <a:pt x="14662" y="30151"/>
                    <a:pt x="21404" y="14662"/>
                  </a:cubicBezTo>
                  <a:cubicBezTo>
                    <a:pt x="21479" y="14462"/>
                    <a:pt x="21554" y="14286"/>
                    <a:pt x="21630" y="14086"/>
                  </a:cubicBezTo>
                  <a:cubicBezTo>
                    <a:pt x="22331" y="15790"/>
                    <a:pt x="23008" y="17645"/>
                    <a:pt x="23635" y="19750"/>
                  </a:cubicBezTo>
                  <a:cubicBezTo>
                    <a:pt x="24462" y="22557"/>
                    <a:pt x="24988" y="25163"/>
                    <a:pt x="25264" y="27544"/>
                  </a:cubicBezTo>
                  <a:cubicBezTo>
                    <a:pt x="19549" y="35464"/>
                    <a:pt x="13534" y="37895"/>
                    <a:pt x="13459" y="37920"/>
                  </a:cubicBezTo>
                  <a:cubicBezTo>
                    <a:pt x="13008" y="38096"/>
                    <a:pt x="12782" y="38572"/>
                    <a:pt x="12958" y="39023"/>
                  </a:cubicBezTo>
                  <a:cubicBezTo>
                    <a:pt x="13105" y="39360"/>
                    <a:pt x="13430" y="39573"/>
                    <a:pt x="13782" y="39573"/>
                  </a:cubicBezTo>
                  <a:cubicBezTo>
                    <a:pt x="13849" y="39573"/>
                    <a:pt x="13917" y="39566"/>
                    <a:pt x="13985" y="39550"/>
                  </a:cubicBezTo>
                  <a:cubicBezTo>
                    <a:pt x="14010" y="39550"/>
                    <a:pt x="14036" y="39524"/>
                    <a:pt x="14061" y="39524"/>
                  </a:cubicBezTo>
                  <a:cubicBezTo>
                    <a:pt x="14386" y="39399"/>
                    <a:pt x="19900" y="37194"/>
                    <a:pt x="25489" y="30126"/>
                  </a:cubicBezTo>
                  <a:lnTo>
                    <a:pt x="25489" y="30126"/>
                  </a:lnTo>
                  <a:cubicBezTo>
                    <a:pt x="25890" y="37319"/>
                    <a:pt x="24236" y="42181"/>
                    <a:pt x="23459" y="44036"/>
                  </a:cubicBezTo>
                  <a:cubicBezTo>
                    <a:pt x="21504" y="45038"/>
                    <a:pt x="20251" y="45389"/>
                    <a:pt x="20226" y="45414"/>
                  </a:cubicBezTo>
                  <a:cubicBezTo>
                    <a:pt x="20076" y="45439"/>
                    <a:pt x="19975" y="45514"/>
                    <a:pt x="19875" y="45615"/>
                  </a:cubicBezTo>
                  <a:cubicBezTo>
                    <a:pt x="21880" y="45214"/>
                    <a:pt x="24336" y="44687"/>
                    <a:pt x="26968" y="43986"/>
                  </a:cubicBezTo>
                  <a:cubicBezTo>
                    <a:pt x="29374" y="42407"/>
                    <a:pt x="32231" y="40076"/>
                    <a:pt x="35113" y="36717"/>
                  </a:cubicBezTo>
                  <a:lnTo>
                    <a:pt x="35113" y="36717"/>
                  </a:lnTo>
                  <a:cubicBezTo>
                    <a:pt x="34712" y="39023"/>
                    <a:pt x="34161" y="40753"/>
                    <a:pt x="33735" y="41880"/>
                  </a:cubicBezTo>
                  <a:cubicBezTo>
                    <a:pt x="34462" y="41605"/>
                    <a:pt x="35163" y="41329"/>
                    <a:pt x="35865" y="41028"/>
                  </a:cubicBezTo>
                  <a:cubicBezTo>
                    <a:pt x="36417" y="39349"/>
                    <a:pt x="36968" y="36993"/>
                    <a:pt x="37219" y="34036"/>
                  </a:cubicBezTo>
                  <a:cubicBezTo>
                    <a:pt x="38246" y="32607"/>
                    <a:pt x="39274" y="31028"/>
                    <a:pt x="40276" y="29299"/>
                  </a:cubicBezTo>
                  <a:cubicBezTo>
                    <a:pt x="42206" y="25890"/>
                    <a:pt x="43585" y="22833"/>
                    <a:pt x="44512" y="20101"/>
                  </a:cubicBezTo>
                  <a:cubicBezTo>
                    <a:pt x="45991" y="26742"/>
                    <a:pt x="45665" y="32106"/>
                    <a:pt x="44963" y="35840"/>
                  </a:cubicBezTo>
                  <a:cubicBezTo>
                    <a:pt x="46392" y="34963"/>
                    <a:pt x="47895" y="34136"/>
                    <a:pt x="49374" y="33409"/>
                  </a:cubicBezTo>
                  <a:cubicBezTo>
                    <a:pt x="50251" y="32081"/>
                    <a:pt x="51078" y="30652"/>
                    <a:pt x="51905" y="29098"/>
                  </a:cubicBezTo>
                  <a:cubicBezTo>
                    <a:pt x="52958" y="27068"/>
                    <a:pt x="53810" y="25163"/>
                    <a:pt x="54512" y="23359"/>
                  </a:cubicBezTo>
                  <a:cubicBezTo>
                    <a:pt x="54988" y="26116"/>
                    <a:pt x="55139" y="28622"/>
                    <a:pt x="55088" y="30853"/>
                  </a:cubicBezTo>
                  <a:cubicBezTo>
                    <a:pt x="55690" y="30602"/>
                    <a:pt x="56266" y="30377"/>
                    <a:pt x="56843" y="30151"/>
                  </a:cubicBezTo>
                  <a:cubicBezTo>
                    <a:pt x="56843" y="27244"/>
                    <a:pt x="56492" y="23910"/>
                    <a:pt x="55640" y="20201"/>
                  </a:cubicBezTo>
                  <a:cubicBezTo>
                    <a:pt x="56367" y="17845"/>
                    <a:pt x="56818" y="15765"/>
                    <a:pt x="57068" y="13935"/>
                  </a:cubicBezTo>
                  <a:cubicBezTo>
                    <a:pt x="56492" y="13885"/>
                    <a:pt x="55915" y="13785"/>
                    <a:pt x="55339" y="13710"/>
                  </a:cubicBezTo>
                  <a:cubicBezTo>
                    <a:pt x="55189" y="14687"/>
                    <a:pt x="55013" y="15765"/>
                    <a:pt x="54738" y="16918"/>
                  </a:cubicBezTo>
                  <a:cubicBezTo>
                    <a:pt x="54362" y="15665"/>
                    <a:pt x="53961" y="14487"/>
                    <a:pt x="53560" y="13384"/>
                  </a:cubicBezTo>
                  <a:cubicBezTo>
                    <a:pt x="52858" y="13234"/>
                    <a:pt x="52156" y="13083"/>
                    <a:pt x="51529" y="12883"/>
                  </a:cubicBezTo>
                  <a:lnTo>
                    <a:pt x="51529" y="12883"/>
                  </a:lnTo>
                  <a:cubicBezTo>
                    <a:pt x="52106" y="14361"/>
                    <a:pt x="52682" y="15965"/>
                    <a:pt x="53209" y="17745"/>
                  </a:cubicBezTo>
                  <a:cubicBezTo>
                    <a:pt x="53434" y="18572"/>
                    <a:pt x="53635" y="19349"/>
                    <a:pt x="53835" y="20126"/>
                  </a:cubicBezTo>
                  <a:cubicBezTo>
                    <a:pt x="53058" y="22582"/>
                    <a:pt x="51931" y="25314"/>
                    <a:pt x="50377" y="28296"/>
                  </a:cubicBezTo>
                  <a:cubicBezTo>
                    <a:pt x="49324" y="30351"/>
                    <a:pt x="48196" y="32156"/>
                    <a:pt x="47068" y="33760"/>
                  </a:cubicBezTo>
                  <a:cubicBezTo>
                    <a:pt x="47570" y="29474"/>
                    <a:pt x="47419" y="23785"/>
                    <a:pt x="45489" y="16893"/>
                  </a:cubicBezTo>
                  <a:cubicBezTo>
                    <a:pt x="46166" y="14236"/>
                    <a:pt x="46417" y="12005"/>
                    <a:pt x="46467" y="10251"/>
                  </a:cubicBezTo>
                  <a:cubicBezTo>
                    <a:pt x="45966" y="9950"/>
                    <a:pt x="45389" y="9599"/>
                    <a:pt x="44737" y="9224"/>
                  </a:cubicBezTo>
                  <a:lnTo>
                    <a:pt x="44737" y="9224"/>
                  </a:lnTo>
                  <a:cubicBezTo>
                    <a:pt x="44763" y="10376"/>
                    <a:pt x="44687" y="11805"/>
                    <a:pt x="44412" y="13509"/>
                  </a:cubicBezTo>
                  <a:cubicBezTo>
                    <a:pt x="43660" y="11354"/>
                    <a:pt x="42858" y="9449"/>
                    <a:pt x="42031" y="7745"/>
                  </a:cubicBezTo>
                  <a:cubicBezTo>
                    <a:pt x="41204" y="7319"/>
                    <a:pt x="40326" y="6868"/>
                    <a:pt x="39399" y="6416"/>
                  </a:cubicBezTo>
                  <a:lnTo>
                    <a:pt x="39399" y="6416"/>
                  </a:lnTo>
                  <a:cubicBezTo>
                    <a:pt x="40903" y="9098"/>
                    <a:pt x="42382" y="12482"/>
                    <a:pt x="43660" y="16767"/>
                  </a:cubicBezTo>
                  <a:cubicBezTo>
                    <a:pt x="43660" y="16792"/>
                    <a:pt x="43685" y="16843"/>
                    <a:pt x="43685" y="16893"/>
                  </a:cubicBezTo>
                  <a:cubicBezTo>
                    <a:pt x="42833" y="20101"/>
                    <a:pt x="41329" y="23960"/>
                    <a:pt x="38773" y="28447"/>
                  </a:cubicBezTo>
                  <a:cubicBezTo>
                    <a:pt x="38321" y="29274"/>
                    <a:pt x="37820" y="30076"/>
                    <a:pt x="37344" y="30828"/>
                  </a:cubicBezTo>
                  <a:cubicBezTo>
                    <a:pt x="37344" y="27118"/>
                    <a:pt x="36818" y="22732"/>
                    <a:pt x="35339" y="17720"/>
                  </a:cubicBezTo>
                  <a:cubicBezTo>
                    <a:pt x="34888" y="16241"/>
                    <a:pt x="34412" y="14838"/>
                    <a:pt x="33935" y="13534"/>
                  </a:cubicBezTo>
                  <a:cubicBezTo>
                    <a:pt x="34988" y="10126"/>
                    <a:pt x="35489" y="7193"/>
                    <a:pt x="35690" y="4737"/>
                  </a:cubicBezTo>
                  <a:cubicBezTo>
                    <a:pt x="35138" y="4512"/>
                    <a:pt x="34587" y="4286"/>
                    <a:pt x="34011" y="4061"/>
                  </a:cubicBezTo>
                  <a:cubicBezTo>
                    <a:pt x="33885" y="5990"/>
                    <a:pt x="33559" y="8296"/>
                    <a:pt x="32883" y="10953"/>
                  </a:cubicBezTo>
                  <a:cubicBezTo>
                    <a:pt x="31078" y="6843"/>
                    <a:pt x="29148" y="3910"/>
                    <a:pt x="27419" y="1805"/>
                  </a:cubicBezTo>
                  <a:cubicBezTo>
                    <a:pt x="26166" y="1454"/>
                    <a:pt x="24888" y="1153"/>
                    <a:pt x="23610" y="878"/>
                  </a:cubicBezTo>
                  <a:cubicBezTo>
                    <a:pt x="23309" y="3359"/>
                    <a:pt x="22657" y="6291"/>
                    <a:pt x="21504" y="9700"/>
                  </a:cubicBezTo>
                  <a:cubicBezTo>
                    <a:pt x="19324" y="5514"/>
                    <a:pt x="17068" y="2807"/>
                    <a:pt x="15314" y="1128"/>
                  </a:cubicBezTo>
                  <a:cubicBezTo>
                    <a:pt x="15464" y="752"/>
                    <a:pt x="15564" y="376"/>
                    <a:pt x="15690"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75"/>
            <p:cNvSpPr/>
            <p:nvPr/>
          </p:nvSpPr>
          <p:spPr>
            <a:xfrm>
              <a:off x="4129850" y="4014750"/>
              <a:ext cx="538250" cy="1097275"/>
            </a:xfrm>
            <a:custGeom>
              <a:rect b="b" l="l" r="r" t="t"/>
              <a:pathLst>
                <a:path extrusionOk="0" h="43891" w="21530">
                  <a:moveTo>
                    <a:pt x="5751" y="0"/>
                  </a:moveTo>
                  <a:cubicBezTo>
                    <a:pt x="5508" y="0"/>
                    <a:pt x="5271" y="29"/>
                    <a:pt x="5038" y="89"/>
                  </a:cubicBezTo>
                  <a:cubicBezTo>
                    <a:pt x="853" y="1191"/>
                    <a:pt x="1" y="11868"/>
                    <a:pt x="3158" y="23948"/>
                  </a:cubicBezTo>
                  <a:cubicBezTo>
                    <a:pt x="6139" y="35326"/>
                    <a:pt x="11597" y="43891"/>
                    <a:pt x="15741" y="43891"/>
                  </a:cubicBezTo>
                  <a:cubicBezTo>
                    <a:pt x="15988" y="43891"/>
                    <a:pt x="16230" y="43860"/>
                    <a:pt x="16467" y="43798"/>
                  </a:cubicBezTo>
                  <a:cubicBezTo>
                    <a:pt x="20677" y="42721"/>
                    <a:pt x="21530" y="32044"/>
                    <a:pt x="18372" y="19963"/>
                  </a:cubicBezTo>
                  <a:cubicBezTo>
                    <a:pt x="15388" y="8550"/>
                    <a:pt x="9899" y="0"/>
                    <a:pt x="5751" y="0"/>
                  </a:cubicBezTo>
                  <a:close/>
                </a:path>
              </a:pathLst>
            </a:custGeom>
            <a:solidFill>
              <a:srgbClr val="FF9C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75"/>
            <p:cNvSpPr/>
            <p:nvPr/>
          </p:nvSpPr>
          <p:spPr>
            <a:xfrm>
              <a:off x="4176225" y="4077175"/>
              <a:ext cx="399150" cy="987925"/>
            </a:xfrm>
            <a:custGeom>
              <a:rect b="b" l="l" r="r" t="t"/>
              <a:pathLst>
                <a:path extrusionOk="0" h="39517" w="15966">
                  <a:moveTo>
                    <a:pt x="3203" y="0"/>
                  </a:moveTo>
                  <a:cubicBezTo>
                    <a:pt x="3076" y="0"/>
                    <a:pt x="2953" y="16"/>
                    <a:pt x="2832" y="48"/>
                  </a:cubicBezTo>
                  <a:cubicBezTo>
                    <a:pt x="0" y="775"/>
                    <a:pt x="25" y="10198"/>
                    <a:pt x="2857" y="21101"/>
                  </a:cubicBezTo>
                  <a:cubicBezTo>
                    <a:pt x="5597" y="31530"/>
                    <a:pt x="9926" y="39516"/>
                    <a:pt x="12774" y="39516"/>
                  </a:cubicBezTo>
                  <a:cubicBezTo>
                    <a:pt x="12897" y="39516"/>
                    <a:pt x="13016" y="39502"/>
                    <a:pt x="13133" y="39472"/>
                  </a:cubicBezTo>
                  <a:cubicBezTo>
                    <a:pt x="15965" y="38720"/>
                    <a:pt x="15940" y="29296"/>
                    <a:pt x="13108" y="18419"/>
                  </a:cubicBezTo>
                  <a:cubicBezTo>
                    <a:pt x="10372" y="7980"/>
                    <a:pt x="6051" y="0"/>
                    <a:pt x="3203"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75"/>
            <p:cNvSpPr/>
            <p:nvPr/>
          </p:nvSpPr>
          <p:spPr>
            <a:xfrm>
              <a:off x="4281475" y="4420675"/>
              <a:ext cx="155425" cy="384400"/>
            </a:xfrm>
            <a:custGeom>
              <a:rect b="b" l="l" r="r" t="t"/>
              <a:pathLst>
                <a:path extrusionOk="0" h="15376" w="6217">
                  <a:moveTo>
                    <a:pt x="1239" y="1"/>
                  </a:moveTo>
                  <a:cubicBezTo>
                    <a:pt x="1193" y="1"/>
                    <a:pt x="1148" y="6"/>
                    <a:pt x="1104" y="17"/>
                  </a:cubicBezTo>
                  <a:cubicBezTo>
                    <a:pt x="1" y="318"/>
                    <a:pt x="1" y="3977"/>
                    <a:pt x="1104" y="8213"/>
                  </a:cubicBezTo>
                  <a:cubicBezTo>
                    <a:pt x="2182" y="12264"/>
                    <a:pt x="3857" y="15375"/>
                    <a:pt x="4966" y="15375"/>
                  </a:cubicBezTo>
                  <a:cubicBezTo>
                    <a:pt x="5016" y="15375"/>
                    <a:pt x="5066" y="15369"/>
                    <a:pt x="5114" y="15356"/>
                  </a:cubicBezTo>
                  <a:cubicBezTo>
                    <a:pt x="6216" y="15080"/>
                    <a:pt x="6191" y="11421"/>
                    <a:pt x="5089" y="7185"/>
                  </a:cubicBezTo>
                  <a:cubicBezTo>
                    <a:pt x="4030" y="3120"/>
                    <a:pt x="2348" y="1"/>
                    <a:pt x="1239" y="1"/>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8" name="Google Shape;3008;p75"/>
          <p:cNvGrpSpPr/>
          <p:nvPr/>
        </p:nvGrpSpPr>
        <p:grpSpPr>
          <a:xfrm rot="-1795722">
            <a:off x="7536454" y="2893230"/>
            <a:ext cx="715717" cy="646393"/>
            <a:chOff x="2188475" y="3168025"/>
            <a:chExt cx="557600" cy="503625"/>
          </a:xfrm>
        </p:grpSpPr>
        <p:sp>
          <p:nvSpPr>
            <p:cNvPr id="3009" name="Google Shape;3009;p75"/>
            <p:cNvSpPr/>
            <p:nvPr/>
          </p:nvSpPr>
          <p:spPr>
            <a:xfrm>
              <a:off x="2188475" y="3168025"/>
              <a:ext cx="546000" cy="503625"/>
            </a:xfrm>
            <a:custGeom>
              <a:rect b="b" l="l" r="r" t="t"/>
              <a:pathLst>
                <a:path extrusionOk="0" h="20145" w="21840">
                  <a:moveTo>
                    <a:pt x="7155" y="1"/>
                  </a:moveTo>
                  <a:cubicBezTo>
                    <a:pt x="6549" y="1"/>
                    <a:pt x="5933" y="144"/>
                    <a:pt x="5380" y="402"/>
                  </a:cubicBezTo>
                  <a:cubicBezTo>
                    <a:pt x="5023" y="563"/>
                    <a:pt x="4684" y="741"/>
                    <a:pt x="4354" y="920"/>
                  </a:cubicBezTo>
                  <a:lnTo>
                    <a:pt x="4345" y="920"/>
                  </a:lnTo>
                  <a:cubicBezTo>
                    <a:pt x="2891" y="1696"/>
                    <a:pt x="1820" y="2472"/>
                    <a:pt x="1151" y="3239"/>
                  </a:cubicBezTo>
                  <a:cubicBezTo>
                    <a:pt x="1142" y="3239"/>
                    <a:pt x="1107" y="3293"/>
                    <a:pt x="1098" y="3293"/>
                  </a:cubicBezTo>
                  <a:cubicBezTo>
                    <a:pt x="1062" y="3337"/>
                    <a:pt x="1026" y="3382"/>
                    <a:pt x="991" y="3436"/>
                  </a:cubicBezTo>
                  <a:cubicBezTo>
                    <a:pt x="991" y="3436"/>
                    <a:pt x="973" y="3453"/>
                    <a:pt x="973" y="3453"/>
                  </a:cubicBezTo>
                  <a:cubicBezTo>
                    <a:pt x="937" y="3498"/>
                    <a:pt x="902" y="3543"/>
                    <a:pt x="875" y="3587"/>
                  </a:cubicBezTo>
                  <a:lnTo>
                    <a:pt x="848" y="3623"/>
                  </a:lnTo>
                  <a:cubicBezTo>
                    <a:pt x="812" y="3668"/>
                    <a:pt x="786" y="3712"/>
                    <a:pt x="759" y="3757"/>
                  </a:cubicBezTo>
                  <a:cubicBezTo>
                    <a:pt x="759" y="3757"/>
                    <a:pt x="723" y="3810"/>
                    <a:pt x="723" y="3810"/>
                  </a:cubicBezTo>
                  <a:cubicBezTo>
                    <a:pt x="696" y="3855"/>
                    <a:pt x="670" y="3899"/>
                    <a:pt x="643" y="3935"/>
                  </a:cubicBezTo>
                  <a:cubicBezTo>
                    <a:pt x="634" y="3962"/>
                    <a:pt x="607" y="4007"/>
                    <a:pt x="607" y="4007"/>
                  </a:cubicBezTo>
                  <a:cubicBezTo>
                    <a:pt x="580" y="4051"/>
                    <a:pt x="563" y="4096"/>
                    <a:pt x="545" y="4122"/>
                  </a:cubicBezTo>
                  <a:cubicBezTo>
                    <a:pt x="527" y="4158"/>
                    <a:pt x="518" y="4185"/>
                    <a:pt x="500" y="4221"/>
                  </a:cubicBezTo>
                  <a:lnTo>
                    <a:pt x="500" y="4230"/>
                  </a:lnTo>
                  <a:cubicBezTo>
                    <a:pt x="482" y="4265"/>
                    <a:pt x="464" y="4301"/>
                    <a:pt x="456" y="4337"/>
                  </a:cubicBezTo>
                  <a:cubicBezTo>
                    <a:pt x="438" y="4372"/>
                    <a:pt x="420" y="4417"/>
                    <a:pt x="411" y="4453"/>
                  </a:cubicBezTo>
                  <a:lnTo>
                    <a:pt x="402" y="4470"/>
                  </a:lnTo>
                  <a:cubicBezTo>
                    <a:pt x="393" y="4497"/>
                    <a:pt x="384" y="4524"/>
                    <a:pt x="375" y="4551"/>
                  </a:cubicBezTo>
                  <a:cubicBezTo>
                    <a:pt x="348" y="4622"/>
                    <a:pt x="331" y="4693"/>
                    <a:pt x="313" y="4756"/>
                  </a:cubicBezTo>
                  <a:cubicBezTo>
                    <a:pt x="313" y="4765"/>
                    <a:pt x="313" y="4774"/>
                    <a:pt x="313" y="4792"/>
                  </a:cubicBezTo>
                  <a:cubicBezTo>
                    <a:pt x="1" y="6183"/>
                    <a:pt x="955" y="7325"/>
                    <a:pt x="1704" y="8066"/>
                  </a:cubicBezTo>
                  <a:cubicBezTo>
                    <a:pt x="1749" y="8110"/>
                    <a:pt x="1794" y="8155"/>
                    <a:pt x="1838" y="8199"/>
                  </a:cubicBezTo>
                  <a:cubicBezTo>
                    <a:pt x="2249" y="8583"/>
                    <a:pt x="2748" y="9011"/>
                    <a:pt x="3417" y="9520"/>
                  </a:cubicBezTo>
                  <a:cubicBezTo>
                    <a:pt x="3471" y="9564"/>
                    <a:pt x="3533" y="9609"/>
                    <a:pt x="3596" y="9654"/>
                  </a:cubicBezTo>
                  <a:cubicBezTo>
                    <a:pt x="3837" y="9850"/>
                    <a:pt x="4113" y="10046"/>
                    <a:pt x="4443" y="10296"/>
                  </a:cubicBezTo>
                  <a:cubicBezTo>
                    <a:pt x="4836" y="10581"/>
                    <a:pt x="5246" y="10885"/>
                    <a:pt x="5674" y="11188"/>
                  </a:cubicBezTo>
                  <a:lnTo>
                    <a:pt x="6370" y="11696"/>
                  </a:lnTo>
                  <a:cubicBezTo>
                    <a:pt x="7262" y="12339"/>
                    <a:pt x="8306" y="13115"/>
                    <a:pt x="9359" y="13945"/>
                  </a:cubicBezTo>
                  <a:cubicBezTo>
                    <a:pt x="9448" y="14025"/>
                    <a:pt x="9546" y="14096"/>
                    <a:pt x="9635" y="14168"/>
                  </a:cubicBezTo>
                  <a:cubicBezTo>
                    <a:pt x="9930" y="14408"/>
                    <a:pt x="10197" y="14631"/>
                    <a:pt x="10465" y="14854"/>
                  </a:cubicBezTo>
                  <a:cubicBezTo>
                    <a:pt x="10697" y="15051"/>
                    <a:pt x="10929" y="15247"/>
                    <a:pt x="11143" y="15434"/>
                  </a:cubicBezTo>
                  <a:cubicBezTo>
                    <a:pt x="11241" y="15515"/>
                    <a:pt x="11330" y="15595"/>
                    <a:pt x="11419" y="15666"/>
                  </a:cubicBezTo>
                  <a:cubicBezTo>
                    <a:pt x="12008" y="16184"/>
                    <a:pt x="12579" y="16710"/>
                    <a:pt x="13186" y="17272"/>
                  </a:cubicBezTo>
                  <a:cubicBezTo>
                    <a:pt x="13284" y="17361"/>
                    <a:pt x="13373" y="17450"/>
                    <a:pt x="13462" y="17531"/>
                  </a:cubicBezTo>
                  <a:cubicBezTo>
                    <a:pt x="13685" y="17745"/>
                    <a:pt x="13891" y="17941"/>
                    <a:pt x="14078" y="18120"/>
                  </a:cubicBezTo>
                  <a:cubicBezTo>
                    <a:pt x="14078" y="18120"/>
                    <a:pt x="14114" y="18155"/>
                    <a:pt x="14114" y="18155"/>
                  </a:cubicBezTo>
                  <a:cubicBezTo>
                    <a:pt x="14265" y="18298"/>
                    <a:pt x="14408" y="18432"/>
                    <a:pt x="14542" y="18566"/>
                  </a:cubicBezTo>
                  <a:cubicBezTo>
                    <a:pt x="14542" y="18566"/>
                    <a:pt x="14551" y="18566"/>
                    <a:pt x="14551" y="18575"/>
                  </a:cubicBezTo>
                  <a:cubicBezTo>
                    <a:pt x="14711" y="18726"/>
                    <a:pt x="14863" y="18869"/>
                    <a:pt x="15015" y="19003"/>
                  </a:cubicBezTo>
                  <a:cubicBezTo>
                    <a:pt x="15015" y="19003"/>
                    <a:pt x="15166" y="19145"/>
                    <a:pt x="15175" y="19145"/>
                  </a:cubicBezTo>
                  <a:cubicBezTo>
                    <a:pt x="15256" y="19217"/>
                    <a:pt x="15336" y="19288"/>
                    <a:pt x="15407" y="19351"/>
                  </a:cubicBezTo>
                  <a:lnTo>
                    <a:pt x="15443" y="19377"/>
                  </a:lnTo>
                  <a:cubicBezTo>
                    <a:pt x="15487" y="19422"/>
                    <a:pt x="15541" y="19458"/>
                    <a:pt x="15586" y="19493"/>
                  </a:cubicBezTo>
                  <a:cubicBezTo>
                    <a:pt x="15630" y="19529"/>
                    <a:pt x="15684" y="19565"/>
                    <a:pt x="15728" y="19600"/>
                  </a:cubicBezTo>
                  <a:cubicBezTo>
                    <a:pt x="15773" y="19636"/>
                    <a:pt x="15818" y="19663"/>
                    <a:pt x="15853" y="19690"/>
                  </a:cubicBezTo>
                  <a:cubicBezTo>
                    <a:pt x="15996" y="19788"/>
                    <a:pt x="16130" y="19868"/>
                    <a:pt x="16264" y="19930"/>
                  </a:cubicBezTo>
                  <a:cubicBezTo>
                    <a:pt x="16299" y="19948"/>
                    <a:pt x="16326" y="19957"/>
                    <a:pt x="16353" y="19975"/>
                  </a:cubicBezTo>
                  <a:cubicBezTo>
                    <a:pt x="16406" y="19993"/>
                    <a:pt x="16451" y="20011"/>
                    <a:pt x="16513" y="20029"/>
                  </a:cubicBezTo>
                  <a:cubicBezTo>
                    <a:pt x="16540" y="20046"/>
                    <a:pt x="16567" y="20055"/>
                    <a:pt x="16594" y="20055"/>
                  </a:cubicBezTo>
                  <a:cubicBezTo>
                    <a:pt x="16665" y="20082"/>
                    <a:pt x="16736" y="20100"/>
                    <a:pt x="16817" y="20118"/>
                  </a:cubicBezTo>
                  <a:lnTo>
                    <a:pt x="16861" y="20118"/>
                  </a:lnTo>
                  <a:cubicBezTo>
                    <a:pt x="16951" y="20136"/>
                    <a:pt x="17031" y="20145"/>
                    <a:pt x="17120" y="20145"/>
                  </a:cubicBezTo>
                  <a:lnTo>
                    <a:pt x="17165" y="20145"/>
                  </a:lnTo>
                  <a:cubicBezTo>
                    <a:pt x="17272" y="20145"/>
                    <a:pt x="17388" y="20127"/>
                    <a:pt x="17504" y="20109"/>
                  </a:cubicBezTo>
                  <a:cubicBezTo>
                    <a:pt x="18315" y="19939"/>
                    <a:pt x="18744" y="19253"/>
                    <a:pt x="18886" y="19029"/>
                  </a:cubicBezTo>
                  <a:cubicBezTo>
                    <a:pt x="18904" y="18994"/>
                    <a:pt x="18931" y="18949"/>
                    <a:pt x="18958" y="18914"/>
                  </a:cubicBezTo>
                  <a:cubicBezTo>
                    <a:pt x="18967" y="18905"/>
                    <a:pt x="18967" y="18896"/>
                    <a:pt x="18976" y="18896"/>
                  </a:cubicBezTo>
                  <a:cubicBezTo>
                    <a:pt x="19002" y="18851"/>
                    <a:pt x="19038" y="18798"/>
                    <a:pt x="19065" y="18762"/>
                  </a:cubicBezTo>
                  <a:lnTo>
                    <a:pt x="19083" y="18735"/>
                  </a:lnTo>
                  <a:cubicBezTo>
                    <a:pt x="19118" y="18682"/>
                    <a:pt x="19297" y="18432"/>
                    <a:pt x="19297" y="18432"/>
                  </a:cubicBezTo>
                  <a:cubicBezTo>
                    <a:pt x="19894" y="17602"/>
                    <a:pt x="20787" y="16344"/>
                    <a:pt x="21340" y="14801"/>
                  </a:cubicBezTo>
                  <a:cubicBezTo>
                    <a:pt x="21340" y="14801"/>
                    <a:pt x="21340" y="14801"/>
                    <a:pt x="21340" y="14792"/>
                  </a:cubicBezTo>
                  <a:cubicBezTo>
                    <a:pt x="21384" y="14658"/>
                    <a:pt x="21438" y="14515"/>
                    <a:pt x="21474" y="14373"/>
                  </a:cubicBezTo>
                  <a:cubicBezTo>
                    <a:pt x="21474" y="14373"/>
                    <a:pt x="21482" y="14373"/>
                    <a:pt x="21482" y="14364"/>
                  </a:cubicBezTo>
                  <a:cubicBezTo>
                    <a:pt x="21634" y="13846"/>
                    <a:pt x="21741" y="13329"/>
                    <a:pt x="21786" y="12812"/>
                  </a:cubicBezTo>
                  <a:cubicBezTo>
                    <a:pt x="21839" y="12241"/>
                    <a:pt x="21830" y="11670"/>
                    <a:pt x="21750" y="11108"/>
                  </a:cubicBezTo>
                  <a:cubicBezTo>
                    <a:pt x="21750" y="11099"/>
                    <a:pt x="21750" y="11099"/>
                    <a:pt x="21750" y="11090"/>
                  </a:cubicBezTo>
                  <a:cubicBezTo>
                    <a:pt x="21741" y="10992"/>
                    <a:pt x="21723" y="10894"/>
                    <a:pt x="21705" y="10795"/>
                  </a:cubicBezTo>
                  <a:cubicBezTo>
                    <a:pt x="21581" y="10108"/>
                    <a:pt x="21349" y="9422"/>
                    <a:pt x="21027" y="8761"/>
                  </a:cubicBezTo>
                  <a:cubicBezTo>
                    <a:pt x="20983" y="8681"/>
                    <a:pt x="20947" y="8601"/>
                    <a:pt x="20903" y="8521"/>
                  </a:cubicBezTo>
                  <a:cubicBezTo>
                    <a:pt x="20903" y="8521"/>
                    <a:pt x="20903" y="8521"/>
                    <a:pt x="20894" y="8512"/>
                  </a:cubicBezTo>
                  <a:cubicBezTo>
                    <a:pt x="20858" y="8431"/>
                    <a:pt x="20813" y="8360"/>
                    <a:pt x="20769" y="8280"/>
                  </a:cubicBezTo>
                  <a:cubicBezTo>
                    <a:pt x="20760" y="8271"/>
                    <a:pt x="20760" y="8271"/>
                    <a:pt x="20760" y="8271"/>
                  </a:cubicBezTo>
                  <a:cubicBezTo>
                    <a:pt x="20688" y="8137"/>
                    <a:pt x="20608" y="8012"/>
                    <a:pt x="20546" y="7905"/>
                  </a:cubicBezTo>
                  <a:cubicBezTo>
                    <a:pt x="20153" y="7289"/>
                    <a:pt x="19645" y="6683"/>
                    <a:pt x="19029" y="6085"/>
                  </a:cubicBezTo>
                  <a:cubicBezTo>
                    <a:pt x="18922" y="5987"/>
                    <a:pt x="18824" y="5889"/>
                    <a:pt x="18717" y="5800"/>
                  </a:cubicBezTo>
                  <a:cubicBezTo>
                    <a:pt x="18708" y="5791"/>
                    <a:pt x="18708" y="5791"/>
                    <a:pt x="18708" y="5791"/>
                  </a:cubicBezTo>
                  <a:cubicBezTo>
                    <a:pt x="18315" y="5434"/>
                    <a:pt x="17878" y="5077"/>
                    <a:pt x="17406" y="4729"/>
                  </a:cubicBezTo>
                  <a:cubicBezTo>
                    <a:pt x="17406" y="4729"/>
                    <a:pt x="17397" y="4729"/>
                    <a:pt x="17397" y="4720"/>
                  </a:cubicBezTo>
                  <a:cubicBezTo>
                    <a:pt x="16620" y="4149"/>
                    <a:pt x="15728" y="3578"/>
                    <a:pt x="14738" y="3034"/>
                  </a:cubicBezTo>
                  <a:cubicBezTo>
                    <a:pt x="14738" y="3025"/>
                    <a:pt x="14738" y="3025"/>
                    <a:pt x="14729" y="3025"/>
                  </a:cubicBezTo>
                  <a:cubicBezTo>
                    <a:pt x="14622" y="2963"/>
                    <a:pt x="14506" y="2900"/>
                    <a:pt x="14390" y="2838"/>
                  </a:cubicBezTo>
                  <a:cubicBezTo>
                    <a:pt x="14381" y="2838"/>
                    <a:pt x="14381" y="2838"/>
                    <a:pt x="14381" y="2829"/>
                  </a:cubicBezTo>
                  <a:cubicBezTo>
                    <a:pt x="13980" y="2615"/>
                    <a:pt x="13552" y="2401"/>
                    <a:pt x="13123" y="2187"/>
                  </a:cubicBezTo>
                  <a:lnTo>
                    <a:pt x="13114" y="2178"/>
                  </a:lnTo>
                  <a:cubicBezTo>
                    <a:pt x="12668" y="1964"/>
                    <a:pt x="12205" y="1741"/>
                    <a:pt x="11741" y="1535"/>
                  </a:cubicBezTo>
                  <a:cubicBezTo>
                    <a:pt x="11625" y="1482"/>
                    <a:pt x="11509" y="1428"/>
                    <a:pt x="11393" y="1384"/>
                  </a:cubicBezTo>
                  <a:cubicBezTo>
                    <a:pt x="11393" y="1375"/>
                    <a:pt x="11393" y="1375"/>
                    <a:pt x="11393" y="1375"/>
                  </a:cubicBezTo>
                  <a:cubicBezTo>
                    <a:pt x="10251" y="875"/>
                    <a:pt x="9243" y="492"/>
                    <a:pt x="8592" y="260"/>
                  </a:cubicBezTo>
                  <a:cubicBezTo>
                    <a:pt x="8137" y="90"/>
                    <a:pt x="7655" y="1"/>
                    <a:pt x="7155" y="1"/>
                  </a:cubicBezTo>
                  <a:close/>
                </a:path>
              </a:pathLst>
            </a:cu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75"/>
            <p:cNvSpPr/>
            <p:nvPr/>
          </p:nvSpPr>
          <p:spPr>
            <a:xfrm>
              <a:off x="2216350" y="3200350"/>
              <a:ext cx="529725" cy="439025"/>
            </a:xfrm>
            <a:custGeom>
              <a:rect b="b" l="l" r="r" t="t"/>
              <a:pathLst>
                <a:path extrusionOk="0" h="17561" w="21189">
                  <a:moveTo>
                    <a:pt x="6052" y="1"/>
                  </a:moveTo>
                  <a:cubicBezTo>
                    <a:pt x="5627" y="1"/>
                    <a:pt x="5204" y="93"/>
                    <a:pt x="4809" y="278"/>
                  </a:cubicBezTo>
                  <a:cubicBezTo>
                    <a:pt x="3301" y="983"/>
                    <a:pt x="768" y="2375"/>
                    <a:pt x="447" y="3775"/>
                  </a:cubicBezTo>
                  <a:cubicBezTo>
                    <a:pt x="1" y="5782"/>
                    <a:pt x="5148" y="8334"/>
                    <a:pt x="10180" y="12571"/>
                  </a:cubicBezTo>
                  <a:cubicBezTo>
                    <a:pt x="14022" y="15808"/>
                    <a:pt x="15253" y="17561"/>
                    <a:pt x="16025" y="17561"/>
                  </a:cubicBezTo>
                  <a:cubicBezTo>
                    <a:pt x="16264" y="17561"/>
                    <a:pt x="16459" y="17393"/>
                    <a:pt x="16674" y="17050"/>
                  </a:cubicBezTo>
                  <a:cubicBezTo>
                    <a:pt x="17593" y="15604"/>
                    <a:pt x="21188" y="11786"/>
                    <a:pt x="18342" y="7299"/>
                  </a:cubicBezTo>
                  <a:cubicBezTo>
                    <a:pt x="16085" y="3757"/>
                    <a:pt x="9644" y="1126"/>
                    <a:pt x="7039" y="171"/>
                  </a:cubicBezTo>
                  <a:cubicBezTo>
                    <a:pt x="6718" y="57"/>
                    <a:pt x="6384" y="1"/>
                    <a:pt x="6052" y="1"/>
                  </a:cubicBezTo>
                  <a:close/>
                </a:path>
              </a:pathLst>
            </a:custGeom>
            <a:solidFill>
              <a:srgbClr val="FF9C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75"/>
            <p:cNvSpPr/>
            <p:nvPr/>
          </p:nvSpPr>
          <p:spPr>
            <a:xfrm>
              <a:off x="2358650" y="3312100"/>
              <a:ext cx="253150" cy="122250"/>
            </a:xfrm>
            <a:custGeom>
              <a:rect b="b" l="l" r="r" t="t"/>
              <a:pathLst>
                <a:path extrusionOk="0" h="4890" w="10126">
                  <a:moveTo>
                    <a:pt x="9831" y="1"/>
                  </a:moveTo>
                  <a:cubicBezTo>
                    <a:pt x="9599" y="269"/>
                    <a:pt x="9376" y="554"/>
                    <a:pt x="9171" y="840"/>
                  </a:cubicBezTo>
                  <a:cubicBezTo>
                    <a:pt x="9082" y="964"/>
                    <a:pt x="8993" y="1098"/>
                    <a:pt x="8895" y="1232"/>
                  </a:cubicBezTo>
                  <a:cubicBezTo>
                    <a:pt x="8698" y="1526"/>
                    <a:pt x="8484" y="1830"/>
                    <a:pt x="8252" y="2097"/>
                  </a:cubicBezTo>
                  <a:cubicBezTo>
                    <a:pt x="7182" y="3311"/>
                    <a:pt x="5371" y="4015"/>
                    <a:pt x="3149" y="4060"/>
                  </a:cubicBezTo>
                  <a:cubicBezTo>
                    <a:pt x="3007" y="4069"/>
                    <a:pt x="2864" y="4069"/>
                    <a:pt x="2730" y="4069"/>
                  </a:cubicBezTo>
                  <a:cubicBezTo>
                    <a:pt x="2132" y="4069"/>
                    <a:pt x="1508" y="4078"/>
                    <a:pt x="919" y="4247"/>
                  </a:cubicBezTo>
                  <a:cubicBezTo>
                    <a:pt x="589" y="4345"/>
                    <a:pt x="286" y="4488"/>
                    <a:pt x="0" y="4658"/>
                  </a:cubicBezTo>
                  <a:cubicBezTo>
                    <a:pt x="107" y="4729"/>
                    <a:pt x="214" y="4809"/>
                    <a:pt x="321" y="4890"/>
                  </a:cubicBezTo>
                  <a:cubicBezTo>
                    <a:pt x="544" y="4774"/>
                    <a:pt x="776" y="4676"/>
                    <a:pt x="1017" y="4604"/>
                  </a:cubicBezTo>
                  <a:cubicBezTo>
                    <a:pt x="1561" y="4444"/>
                    <a:pt x="2159" y="4444"/>
                    <a:pt x="2730" y="4435"/>
                  </a:cubicBezTo>
                  <a:lnTo>
                    <a:pt x="3158" y="4435"/>
                  </a:lnTo>
                  <a:cubicBezTo>
                    <a:pt x="5478" y="4381"/>
                    <a:pt x="7387" y="3632"/>
                    <a:pt x="8529" y="2338"/>
                  </a:cubicBezTo>
                  <a:cubicBezTo>
                    <a:pt x="8779" y="2053"/>
                    <a:pt x="8993" y="1741"/>
                    <a:pt x="9198" y="1437"/>
                  </a:cubicBezTo>
                  <a:cubicBezTo>
                    <a:pt x="9287" y="1312"/>
                    <a:pt x="9376" y="1179"/>
                    <a:pt x="9474" y="1054"/>
                  </a:cubicBezTo>
                  <a:cubicBezTo>
                    <a:pt x="9680" y="768"/>
                    <a:pt x="9903" y="492"/>
                    <a:pt x="10126" y="224"/>
                  </a:cubicBezTo>
                  <a:cubicBezTo>
                    <a:pt x="10028" y="153"/>
                    <a:pt x="9929" y="72"/>
                    <a:pt x="9831"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75"/>
            <p:cNvSpPr/>
            <p:nvPr/>
          </p:nvSpPr>
          <p:spPr>
            <a:xfrm>
              <a:off x="2232400" y="3267275"/>
              <a:ext cx="308700" cy="89825"/>
            </a:xfrm>
            <a:custGeom>
              <a:rect b="b" l="l" r="r" t="t"/>
              <a:pathLst>
                <a:path extrusionOk="0" h="3593" w="12348">
                  <a:moveTo>
                    <a:pt x="12018" y="1"/>
                  </a:moveTo>
                  <a:cubicBezTo>
                    <a:pt x="11581" y="447"/>
                    <a:pt x="11143" y="884"/>
                    <a:pt x="10688" y="1303"/>
                  </a:cubicBezTo>
                  <a:cubicBezTo>
                    <a:pt x="9939" y="1990"/>
                    <a:pt x="9118" y="2677"/>
                    <a:pt x="8137" y="2998"/>
                  </a:cubicBezTo>
                  <a:cubicBezTo>
                    <a:pt x="7644" y="3163"/>
                    <a:pt x="7135" y="3227"/>
                    <a:pt x="6625" y="3227"/>
                  </a:cubicBezTo>
                  <a:cubicBezTo>
                    <a:pt x="5806" y="3227"/>
                    <a:pt x="4986" y="3060"/>
                    <a:pt x="4238" y="2873"/>
                  </a:cubicBezTo>
                  <a:cubicBezTo>
                    <a:pt x="3989" y="2811"/>
                    <a:pt x="3730" y="2749"/>
                    <a:pt x="3480" y="2677"/>
                  </a:cubicBezTo>
                  <a:cubicBezTo>
                    <a:pt x="2428" y="2401"/>
                    <a:pt x="1339" y="2115"/>
                    <a:pt x="224" y="2115"/>
                  </a:cubicBezTo>
                  <a:lnTo>
                    <a:pt x="1" y="2115"/>
                  </a:lnTo>
                  <a:cubicBezTo>
                    <a:pt x="72" y="2240"/>
                    <a:pt x="144" y="2356"/>
                    <a:pt x="242" y="2481"/>
                  </a:cubicBezTo>
                  <a:cubicBezTo>
                    <a:pt x="1295" y="2481"/>
                    <a:pt x="2356" y="2766"/>
                    <a:pt x="3382" y="3034"/>
                  </a:cubicBezTo>
                  <a:cubicBezTo>
                    <a:pt x="3641" y="3105"/>
                    <a:pt x="3899" y="3168"/>
                    <a:pt x="4149" y="3230"/>
                  </a:cubicBezTo>
                  <a:cubicBezTo>
                    <a:pt x="4918" y="3421"/>
                    <a:pt x="5767" y="3592"/>
                    <a:pt x="6625" y="3592"/>
                  </a:cubicBezTo>
                  <a:cubicBezTo>
                    <a:pt x="7170" y="3592"/>
                    <a:pt x="7719" y="3523"/>
                    <a:pt x="8253" y="3346"/>
                  </a:cubicBezTo>
                  <a:cubicBezTo>
                    <a:pt x="9297" y="3007"/>
                    <a:pt x="10162" y="2294"/>
                    <a:pt x="10938" y="1571"/>
                  </a:cubicBezTo>
                  <a:cubicBezTo>
                    <a:pt x="11420" y="1125"/>
                    <a:pt x="11893" y="661"/>
                    <a:pt x="12348" y="179"/>
                  </a:cubicBezTo>
                  <a:cubicBezTo>
                    <a:pt x="12241" y="117"/>
                    <a:pt x="12125" y="63"/>
                    <a:pt x="12018"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75"/>
            <p:cNvSpPr/>
            <p:nvPr/>
          </p:nvSpPr>
          <p:spPr>
            <a:xfrm>
              <a:off x="2310475" y="3285125"/>
              <a:ext cx="261400" cy="114425"/>
            </a:xfrm>
            <a:custGeom>
              <a:rect b="b" l="l" r="r" t="t"/>
              <a:pathLst>
                <a:path extrusionOk="0" h="4577" w="10456">
                  <a:moveTo>
                    <a:pt x="10144" y="1"/>
                  </a:moveTo>
                  <a:cubicBezTo>
                    <a:pt x="10037" y="197"/>
                    <a:pt x="9921" y="393"/>
                    <a:pt x="9787" y="580"/>
                  </a:cubicBezTo>
                  <a:cubicBezTo>
                    <a:pt x="9153" y="1472"/>
                    <a:pt x="8270" y="2142"/>
                    <a:pt x="7414" y="2739"/>
                  </a:cubicBezTo>
                  <a:cubicBezTo>
                    <a:pt x="6887" y="3114"/>
                    <a:pt x="6308" y="3489"/>
                    <a:pt x="5665" y="3631"/>
                  </a:cubicBezTo>
                  <a:cubicBezTo>
                    <a:pt x="5392" y="3695"/>
                    <a:pt x="5106" y="3715"/>
                    <a:pt x="4819" y="3715"/>
                  </a:cubicBezTo>
                  <a:cubicBezTo>
                    <a:pt x="4579" y="3715"/>
                    <a:pt x="4339" y="3701"/>
                    <a:pt x="4104" y="3685"/>
                  </a:cubicBezTo>
                  <a:cubicBezTo>
                    <a:pt x="4024" y="3685"/>
                    <a:pt x="3952" y="3676"/>
                    <a:pt x="3872" y="3676"/>
                  </a:cubicBezTo>
                  <a:cubicBezTo>
                    <a:pt x="3632" y="3663"/>
                    <a:pt x="3371" y="3654"/>
                    <a:pt x="3096" y="3654"/>
                  </a:cubicBezTo>
                  <a:cubicBezTo>
                    <a:pt x="2402" y="3654"/>
                    <a:pt x="1622" y="3716"/>
                    <a:pt x="875" y="3953"/>
                  </a:cubicBezTo>
                  <a:cubicBezTo>
                    <a:pt x="571" y="4051"/>
                    <a:pt x="277" y="4184"/>
                    <a:pt x="0" y="4336"/>
                  </a:cubicBezTo>
                  <a:cubicBezTo>
                    <a:pt x="107" y="4416"/>
                    <a:pt x="214" y="4497"/>
                    <a:pt x="330" y="4577"/>
                  </a:cubicBezTo>
                  <a:cubicBezTo>
                    <a:pt x="536" y="4470"/>
                    <a:pt x="759" y="4381"/>
                    <a:pt x="991" y="4309"/>
                  </a:cubicBezTo>
                  <a:cubicBezTo>
                    <a:pt x="1709" y="4083"/>
                    <a:pt x="2465" y="4021"/>
                    <a:pt x="3136" y="4021"/>
                  </a:cubicBezTo>
                  <a:cubicBezTo>
                    <a:pt x="3390" y="4021"/>
                    <a:pt x="3632" y="4029"/>
                    <a:pt x="3854" y="4042"/>
                  </a:cubicBezTo>
                  <a:cubicBezTo>
                    <a:pt x="3926" y="4042"/>
                    <a:pt x="4006" y="4051"/>
                    <a:pt x="4077" y="4051"/>
                  </a:cubicBezTo>
                  <a:cubicBezTo>
                    <a:pt x="4321" y="4066"/>
                    <a:pt x="4567" y="4080"/>
                    <a:pt x="4813" y="4080"/>
                  </a:cubicBezTo>
                  <a:cubicBezTo>
                    <a:pt x="5125" y="4080"/>
                    <a:pt x="5437" y="4058"/>
                    <a:pt x="5746" y="3988"/>
                  </a:cubicBezTo>
                  <a:cubicBezTo>
                    <a:pt x="6459" y="3828"/>
                    <a:pt x="7066" y="3435"/>
                    <a:pt x="7628" y="3043"/>
                  </a:cubicBezTo>
                  <a:cubicBezTo>
                    <a:pt x="8511" y="2427"/>
                    <a:pt x="9421" y="1731"/>
                    <a:pt x="10081" y="794"/>
                  </a:cubicBezTo>
                  <a:cubicBezTo>
                    <a:pt x="10224" y="598"/>
                    <a:pt x="10349" y="402"/>
                    <a:pt x="10456" y="197"/>
                  </a:cubicBezTo>
                  <a:cubicBezTo>
                    <a:pt x="10349" y="134"/>
                    <a:pt x="10251" y="63"/>
                    <a:pt x="10144"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75"/>
            <p:cNvSpPr/>
            <p:nvPr/>
          </p:nvSpPr>
          <p:spPr>
            <a:xfrm>
              <a:off x="2273675" y="3232050"/>
              <a:ext cx="195175" cy="56250"/>
            </a:xfrm>
            <a:custGeom>
              <a:rect b="b" l="l" r="r" t="t"/>
              <a:pathLst>
                <a:path extrusionOk="0" h="2250" w="7807">
                  <a:moveTo>
                    <a:pt x="7467" y="0"/>
                  </a:moveTo>
                  <a:cubicBezTo>
                    <a:pt x="7030" y="705"/>
                    <a:pt x="6566" y="1330"/>
                    <a:pt x="5844" y="1651"/>
                  </a:cubicBezTo>
                  <a:cubicBezTo>
                    <a:pt x="5505" y="1807"/>
                    <a:pt x="5123" y="1885"/>
                    <a:pt x="4693" y="1885"/>
                  </a:cubicBezTo>
                  <a:cubicBezTo>
                    <a:pt x="4262" y="1885"/>
                    <a:pt x="3783" y="1807"/>
                    <a:pt x="3248" y="1651"/>
                  </a:cubicBezTo>
                  <a:cubicBezTo>
                    <a:pt x="2204" y="1347"/>
                    <a:pt x="1205" y="857"/>
                    <a:pt x="322" y="205"/>
                  </a:cubicBezTo>
                  <a:cubicBezTo>
                    <a:pt x="214" y="277"/>
                    <a:pt x="107" y="348"/>
                    <a:pt x="0" y="420"/>
                  </a:cubicBezTo>
                  <a:cubicBezTo>
                    <a:pt x="937" y="1133"/>
                    <a:pt x="2017" y="1677"/>
                    <a:pt x="3150" y="2008"/>
                  </a:cubicBezTo>
                  <a:cubicBezTo>
                    <a:pt x="3713" y="2169"/>
                    <a:pt x="4226" y="2250"/>
                    <a:pt x="4691" y="2250"/>
                  </a:cubicBezTo>
                  <a:cubicBezTo>
                    <a:pt x="5175" y="2250"/>
                    <a:pt x="5609" y="2163"/>
                    <a:pt x="5995" y="1990"/>
                  </a:cubicBezTo>
                  <a:cubicBezTo>
                    <a:pt x="6816" y="1624"/>
                    <a:pt x="7342" y="901"/>
                    <a:pt x="7806" y="143"/>
                  </a:cubicBezTo>
                  <a:cubicBezTo>
                    <a:pt x="7690" y="98"/>
                    <a:pt x="7574" y="45"/>
                    <a:pt x="7467"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75"/>
            <p:cNvSpPr/>
            <p:nvPr/>
          </p:nvSpPr>
          <p:spPr>
            <a:xfrm>
              <a:off x="2302675" y="3217100"/>
              <a:ext cx="130925" cy="32825"/>
            </a:xfrm>
            <a:custGeom>
              <a:rect b="b" l="l" r="r" t="t"/>
              <a:pathLst>
                <a:path extrusionOk="0" h="1313" w="5237">
                  <a:moveTo>
                    <a:pt x="4889" y="1"/>
                  </a:moveTo>
                  <a:cubicBezTo>
                    <a:pt x="4639" y="411"/>
                    <a:pt x="4291" y="705"/>
                    <a:pt x="3908" y="839"/>
                  </a:cubicBezTo>
                  <a:cubicBezTo>
                    <a:pt x="3710" y="909"/>
                    <a:pt x="3481" y="947"/>
                    <a:pt x="3221" y="947"/>
                  </a:cubicBezTo>
                  <a:cubicBezTo>
                    <a:pt x="3116" y="947"/>
                    <a:pt x="3006" y="941"/>
                    <a:pt x="2891" y="928"/>
                  </a:cubicBezTo>
                  <a:cubicBezTo>
                    <a:pt x="2007" y="848"/>
                    <a:pt x="1151" y="500"/>
                    <a:pt x="384" y="90"/>
                  </a:cubicBezTo>
                  <a:cubicBezTo>
                    <a:pt x="259" y="161"/>
                    <a:pt x="125" y="233"/>
                    <a:pt x="0" y="304"/>
                  </a:cubicBezTo>
                  <a:cubicBezTo>
                    <a:pt x="857" y="777"/>
                    <a:pt x="1820" y="1205"/>
                    <a:pt x="2855" y="1294"/>
                  </a:cubicBezTo>
                  <a:cubicBezTo>
                    <a:pt x="2981" y="1307"/>
                    <a:pt x="3102" y="1313"/>
                    <a:pt x="3218" y="1313"/>
                  </a:cubicBezTo>
                  <a:cubicBezTo>
                    <a:pt x="3519" y="1313"/>
                    <a:pt x="3785" y="1271"/>
                    <a:pt x="4024" y="1187"/>
                  </a:cubicBezTo>
                  <a:cubicBezTo>
                    <a:pt x="4514" y="1018"/>
                    <a:pt x="4933" y="652"/>
                    <a:pt x="5237" y="143"/>
                  </a:cubicBezTo>
                  <a:cubicBezTo>
                    <a:pt x="5121" y="90"/>
                    <a:pt x="5005" y="45"/>
                    <a:pt x="4889"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75"/>
            <p:cNvSpPr/>
            <p:nvPr/>
          </p:nvSpPr>
          <p:spPr>
            <a:xfrm>
              <a:off x="2238000" y="3247425"/>
              <a:ext cx="264075" cy="81775"/>
            </a:xfrm>
            <a:custGeom>
              <a:rect b="b" l="l" r="r" t="t"/>
              <a:pathLst>
                <a:path extrusionOk="0" h="3271" w="10563">
                  <a:moveTo>
                    <a:pt x="10232" y="1"/>
                  </a:moveTo>
                  <a:cubicBezTo>
                    <a:pt x="9840" y="831"/>
                    <a:pt x="9233" y="1553"/>
                    <a:pt x="8457" y="2071"/>
                  </a:cubicBezTo>
                  <a:cubicBezTo>
                    <a:pt x="7624" y="2621"/>
                    <a:pt x="6630" y="2903"/>
                    <a:pt x="5635" y="2903"/>
                  </a:cubicBezTo>
                  <a:cubicBezTo>
                    <a:pt x="4873" y="2903"/>
                    <a:pt x="4110" y="2737"/>
                    <a:pt x="3417" y="2401"/>
                  </a:cubicBezTo>
                  <a:cubicBezTo>
                    <a:pt x="3042" y="2213"/>
                    <a:pt x="2676" y="1981"/>
                    <a:pt x="2319" y="1749"/>
                  </a:cubicBezTo>
                  <a:cubicBezTo>
                    <a:pt x="1686" y="1339"/>
                    <a:pt x="1035" y="920"/>
                    <a:pt x="277" y="759"/>
                  </a:cubicBezTo>
                  <a:cubicBezTo>
                    <a:pt x="178" y="866"/>
                    <a:pt x="80" y="973"/>
                    <a:pt x="0" y="1080"/>
                  </a:cubicBezTo>
                  <a:cubicBezTo>
                    <a:pt x="62" y="1089"/>
                    <a:pt x="134" y="1098"/>
                    <a:pt x="196" y="1116"/>
                  </a:cubicBezTo>
                  <a:cubicBezTo>
                    <a:pt x="892" y="1259"/>
                    <a:pt x="1490" y="1651"/>
                    <a:pt x="2123" y="2062"/>
                  </a:cubicBezTo>
                  <a:cubicBezTo>
                    <a:pt x="2489" y="2294"/>
                    <a:pt x="2864" y="2534"/>
                    <a:pt x="3256" y="2731"/>
                  </a:cubicBezTo>
                  <a:cubicBezTo>
                    <a:pt x="3997" y="3092"/>
                    <a:pt x="4818" y="3270"/>
                    <a:pt x="5638" y="3270"/>
                  </a:cubicBezTo>
                  <a:cubicBezTo>
                    <a:pt x="6704" y="3270"/>
                    <a:pt x="7770" y="2969"/>
                    <a:pt x="8662" y="2374"/>
                  </a:cubicBezTo>
                  <a:cubicBezTo>
                    <a:pt x="9492" y="1830"/>
                    <a:pt x="10143" y="1045"/>
                    <a:pt x="10563" y="161"/>
                  </a:cubicBezTo>
                  <a:cubicBezTo>
                    <a:pt x="10455" y="108"/>
                    <a:pt x="10340" y="54"/>
                    <a:pt x="10232"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75"/>
            <p:cNvSpPr/>
            <p:nvPr/>
          </p:nvSpPr>
          <p:spPr>
            <a:xfrm>
              <a:off x="2581675" y="3443700"/>
              <a:ext cx="119350" cy="178875"/>
            </a:xfrm>
            <a:custGeom>
              <a:rect b="b" l="l" r="r" t="t"/>
              <a:pathLst>
                <a:path extrusionOk="0" h="7155" w="4774">
                  <a:moveTo>
                    <a:pt x="4711" y="0"/>
                  </a:moveTo>
                  <a:cubicBezTo>
                    <a:pt x="4291" y="509"/>
                    <a:pt x="3819" y="973"/>
                    <a:pt x="3319" y="1410"/>
                  </a:cubicBezTo>
                  <a:cubicBezTo>
                    <a:pt x="3203" y="1508"/>
                    <a:pt x="3087" y="1606"/>
                    <a:pt x="2971" y="1695"/>
                  </a:cubicBezTo>
                  <a:cubicBezTo>
                    <a:pt x="2668" y="1945"/>
                    <a:pt x="2356" y="2204"/>
                    <a:pt x="2079" y="2498"/>
                  </a:cubicBezTo>
                  <a:cubicBezTo>
                    <a:pt x="1080" y="3560"/>
                    <a:pt x="625" y="4960"/>
                    <a:pt x="188" y="6325"/>
                  </a:cubicBezTo>
                  <a:cubicBezTo>
                    <a:pt x="125" y="6513"/>
                    <a:pt x="63" y="6700"/>
                    <a:pt x="0" y="6887"/>
                  </a:cubicBezTo>
                  <a:cubicBezTo>
                    <a:pt x="107" y="6985"/>
                    <a:pt x="206" y="7075"/>
                    <a:pt x="304" y="7155"/>
                  </a:cubicBezTo>
                  <a:cubicBezTo>
                    <a:pt x="384" y="6914"/>
                    <a:pt x="455" y="6673"/>
                    <a:pt x="536" y="6432"/>
                  </a:cubicBezTo>
                  <a:cubicBezTo>
                    <a:pt x="982" y="5050"/>
                    <a:pt x="1401" y="3747"/>
                    <a:pt x="2347" y="2748"/>
                  </a:cubicBezTo>
                  <a:cubicBezTo>
                    <a:pt x="2614" y="2471"/>
                    <a:pt x="2909" y="2222"/>
                    <a:pt x="3203" y="1981"/>
                  </a:cubicBezTo>
                  <a:cubicBezTo>
                    <a:pt x="3319" y="1883"/>
                    <a:pt x="3444" y="1785"/>
                    <a:pt x="3560" y="1686"/>
                  </a:cubicBezTo>
                  <a:cubicBezTo>
                    <a:pt x="3997" y="1312"/>
                    <a:pt x="4398" y="910"/>
                    <a:pt x="4773" y="491"/>
                  </a:cubicBezTo>
                  <a:cubicBezTo>
                    <a:pt x="4764" y="330"/>
                    <a:pt x="4737" y="170"/>
                    <a:pt x="4711"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75"/>
            <p:cNvSpPr/>
            <p:nvPr/>
          </p:nvSpPr>
          <p:spPr>
            <a:xfrm>
              <a:off x="2636975" y="3470025"/>
              <a:ext cx="64925" cy="144750"/>
            </a:xfrm>
            <a:custGeom>
              <a:rect b="b" l="l" r="r" t="t"/>
              <a:pathLst>
                <a:path extrusionOk="0" h="5790" w="2597">
                  <a:moveTo>
                    <a:pt x="2597" y="0"/>
                  </a:moveTo>
                  <a:lnTo>
                    <a:pt x="2597" y="0"/>
                  </a:lnTo>
                  <a:cubicBezTo>
                    <a:pt x="2008" y="696"/>
                    <a:pt x="1455" y="1436"/>
                    <a:pt x="964" y="2204"/>
                  </a:cubicBezTo>
                  <a:cubicBezTo>
                    <a:pt x="563" y="2837"/>
                    <a:pt x="179" y="3515"/>
                    <a:pt x="72" y="4282"/>
                  </a:cubicBezTo>
                  <a:cubicBezTo>
                    <a:pt x="1" y="4791"/>
                    <a:pt x="54" y="5299"/>
                    <a:pt x="179" y="5790"/>
                  </a:cubicBezTo>
                  <a:cubicBezTo>
                    <a:pt x="268" y="5665"/>
                    <a:pt x="367" y="5531"/>
                    <a:pt x="465" y="5388"/>
                  </a:cubicBezTo>
                  <a:cubicBezTo>
                    <a:pt x="402" y="5040"/>
                    <a:pt x="384" y="4684"/>
                    <a:pt x="438" y="4336"/>
                  </a:cubicBezTo>
                  <a:cubicBezTo>
                    <a:pt x="536" y="3640"/>
                    <a:pt x="893" y="2997"/>
                    <a:pt x="1276" y="2400"/>
                  </a:cubicBezTo>
                  <a:cubicBezTo>
                    <a:pt x="1669" y="1784"/>
                    <a:pt x="2106" y="1187"/>
                    <a:pt x="2561" y="616"/>
                  </a:cubicBezTo>
                  <a:cubicBezTo>
                    <a:pt x="2588" y="410"/>
                    <a:pt x="2597" y="205"/>
                    <a:pt x="2597"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75"/>
            <p:cNvSpPr/>
            <p:nvPr/>
          </p:nvSpPr>
          <p:spPr>
            <a:xfrm>
              <a:off x="2540200" y="3390850"/>
              <a:ext cx="144975" cy="192250"/>
            </a:xfrm>
            <a:custGeom>
              <a:rect b="b" l="l" r="r" t="t"/>
              <a:pathLst>
                <a:path extrusionOk="0" h="7690" w="5799">
                  <a:moveTo>
                    <a:pt x="5576" y="0"/>
                  </a:moveTo>
                  <a:cubicBezTo>
                    <a:pt x="5192" y="955"/>
                    <a:pt x="4630" y="1891"/>
                    <a:pt x="3890" y="2766"/>
                  </a:cubicBezTo>
                  <a:cubicBezTo>
                    <a:pt x="3461" y="3274"/>
                    <a:pt x="2989" y="3756"/>
                    <a:pt x="2525" y="4220"/>
                  </a:cubicBezTo>
                  <a:cubicBezTo>
                    <a:pt x="1882" y="4862"/>
                    <a:pt x="1222" y="5531"/>
                    <a:pt x="678" y="6280"/>
                  </a:cubicBezTo>
                  <a:cubicBezTo>
                    <a:pt x="401" y="6646"/>
                    <a:pt x="178" y="7030"/>
                    <a:pt x="0" y="7422"/>
                  </a:cubicBezTo>
                  <a:cubicBezTo>
                    <a:pt x="98" y="7512"/>
                    <a:pt x="187" y="7601"/>
                    <a:pt x="277" y="7690"/>
                  </a:cubicBezTo>
                  <a:cubicBezTo>
                    <a:pt x="464" y="7289"/>
                    <a:pt x="687" y="6887"/>
                    <a:pt x="972" y="6495"/>
                  </a:cubicBezTo>
                  <a:cubicBezTo>
                    <a:pt x="1508" y="5763"/>
                    <a:pt x="2159" y="5112"/>
                    <a:pt x="2783" y="4478"/>
                  </a:cubicBezTo>
                  <a:cubicBezTo>
                    <a:pt x="3256" y="4006"/>
                    <a:pt x="3738" y="3524"/>
                    <a:pt x="4175" y="3006"/>
                  </a:cubicBezTo>
                  <a:cubicBezTo>
                    <a:pt x="4862" y="2186"/>
                    <a:pt x="5406" y="1311"/>
                    <a:pt x="5799" y="419"/>
                  </a:cubicBezTo>
                  <a:cubicBezTo>
                    <a:pt x="5727" y="277"/>
                    <a:pt x="5656" y="134"/>
                    <a:pt x="5576"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75"/>
            <p:cNvSpPr/>
            <p:nvPr/>
          </p:nvSpPr>
          <p:spPr>
            <a:xfrm>
              <a:off x="2442275" y="3336650"/>
              <a:ext cx="199425" cy="160600"/>
            </a:xfrm>
            <a:custGeom>
              <a:rect b="b" l="l" r="r" t="t"/>
              <a:pathLst>
                <a:path extrusionOk="0" h="6424" w="7977">
                  <a:moveTo>
                    <a:pt x="7700" y="0"/>
                  </a:moveTo>
                  <a:cubicBezTo>
                    <a:pt x="7236" y="1062"/>
                    <a:pt x="6584" y="1981"/>
                    <a:pt x="5773" y="2677"/>
                  </a:cubicBezTo>
                  <a:cubicBezTo>
                    <a:pt x="4952" y="3381"/>
                    <a:pt x="3944" y="3881"/>
                    <a:pt x="2980" y="4363"/>
                  </a:cubicBezTo>
                  <a:cubicBezTo>
                    <a:pt x="2802" y="4452"/>
                    <a:pt x="2615" y="4541"/>
                    <a:pt x="2436" y="4630"/>
                  </a:cubicBezTo>
                  <a:cubicBezTo>
                    <a:pt x="1589" y="5058"/>
                    <a:pt x="723" y="5549"/>
                    <a:pt x="1" y="6191"/>
                  </a:cubicBezTo>
                  <a:cubicBezTo>
                    <a:pt x="99" y="6272"/>
                    <a:pt x="197" y="6343"/>
                    <a:pt x="295" y="6423"/>
                  </a:cubicBezTo>
                  <a:cubicBezTo>
                    <a:pt x="982" y="5826"/>
                    <a:pt x="1794" y="5371"/>
                    <a:pt x="2606" y="4960"/>
                  </a:cubicBezTo>
                  <a:cubicBezTo>
                    <a:pt x="2784" y="4871"/>
                    <a:pt x="2962" y="4782"/>
                    <a:pt x="3141" y="4693"/>
                  </a:cubicBezTo>
                  <a:cubicBezTo>
                    <a:pt x="4131" y="4193"/>
                    <a:pt x="5148" y="3685"/>
                    <a:pt x="6013" y="2953"/>
                  </a:cubicBezTo>
                  <a:cubicBezTo>
                    <a:pt x="6834" y="2248"/>
                    <a:pt x="7503" y="1329"/>
                    <a:pt x="7976" y="268"/>
                  </a:cubicBezTo>
                  <a:cubicBezTo>
                    <a:pt x="7887" y="179"/>
                    <a:pt x="7789" y="89"/>
                    <a:pt x="7700"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75"/>
            <p:cNvSpPr/>
            <p:nvPr/>
          </p:nvSpPr>
          <p:spPr>
            <a:xfrm>
              <a:off x="2488000" y="3362525"/>
              <a:ext cx="177775" cy="173075"/>
            </a:xfrm>
            <a:custGeom>
              <a:rect b="b" l="l" r="r" t="t"/>
              <a:pathLst>
                <a:path extrusionOk="0" h="6923" w="7111">
                  <a:moveTo>
                    <a:pt x="6870" y="0"/>
                  </a:moveTo>
                  <a:cubicBezTo>
                    <a:pt x="6111" y="1196"/>
                    <a:pt x="5335" y="2436"/>
                    <a:pt x="4292" y="3417"/>
                  </a:cubicBezTo>
                  <a:cubicBezTo>
                    <a:pt x="3640" y="4023"/>
                    <a:pt x="2891" y="4541"/>
                    <a:pt x="2168" y="5032"/>
                  </a:cubicBezTo>
                  <a:cubicBezTo>
                    <a:pt x="1446" y="5522"/>
                    <a:pt x="696" y="6031"/>
                    <a:pt x="45" y="6637"/>
                  </a:cubicBezTo>
                  <a:cubicBezTo>
                    <a:pt x="27" y="6646"/>
                    <a:pt x="18" y="6664"/>
                    <a:pt x="1" y="6673"/>
                  </a:cubicBezTo>
                  <a:cubicBezTo>
                    <a:pt x="99" y="6762"/>
                    <a:pt x="188" y="6843"/>
                    <a:pt x="286" y="6923"/>
                  </a:cubicBezTo>
                  <a:cubicBezTo>
                    <a:pt x="286" y="6914"/>
                    <a:pt x="295" y="6914"/>
                    <a:pt x="295" y="6905"/>
                  </a:cubicBezTo>
                  <a:cubicBezTo>
                    <a:pt x="928" y="6316"/>
                    <a:pt x="1660" y="5817"/>
                    <a:pt x="2374" y="5335"/>
                  </a:cubicBezTo>
                  <a:cubicBezTo>
                    <a:pt x="3114" y="4835"/>
                    <a:pt x="3872" y="4309"/>
                    <a:pt x="4541" y="3684"/>
                  </a:cubicBezTo>
                  <a:cubicBezTo>
                    <a:pt x="5585" y="2703"/>
                    <a:pt x="6370" y="1490"/>
                    <a:pt x="7111" y="303"/>
                  </a:cubicBezTo>
                  <a:cubicBezTo>
                    <a:pt x="7030" y="196"/>
                    <a:pt x="6950" y="98"/>
                    <a:pt x="6870"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70" name="Google Shape;2970;p75"/>
          <p:cNvSpPr/>
          <p:nvPr/>
        </p:nvSpPr>
        <p:spPr>
          <a:xfrm>
            <a:off x="1079644" y="2953648"/>
            <a:ext cx="339900" cy="339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75"/>
          <p:cNvSpPr/>
          <p:nvPr/>
        </p:nvSpPr>
        <p:spPr>
          <a:xfrm>
            <a:off x="3295026" y="3131355"/>
            <a:ext cx="339900" cy="339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75"/>
          <p:cNvSpPr/>
          <p:nvPr/>
        </p:nvSpPr>
        <p:spPr>
          <a:xfrm>
            <a:off x="5508975" y="2992156"/>
            <a:ext cx="339900" cy="339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75"/>
          <p:cNvSpPr/>
          <p:nvPr/>
        </p:nvSpPr>
        <p:spPr>
          <a:xfrm>
            <a:off x="7724407" y="3046318"/>
            <a:ext cx="339900" cy="339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75"/>
          <p:cNvSpPr/>
          <p:nvPr/>
        </p:nvSpPr>
        <p:spPr>
          <a:xfrm>
            <a:off x="3827796" y="1312086"/>
            <a:ext cx="1488600" cy="14886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5" name="Shape 3025"/>
        <p:cNvGrpSpPr/>
        <p:nvPr/>
      </p:nvGrpSpPr>
      <p:grpSpPr>
        <a:xfrm>
          <a:off x="0" y="0"/>
          <a:ext cx="0" cy="0"/>
          <a:chOff x="0" y="0"/>
          <a:chExt cx="0" cy="0"/>
        </a:xfrm>
      </p:grpSpPr>
      <p:sp>
        <p:nvSpPr>
          <p:cNvPr id="3026" name="Google Shape;3026;p76"/>
          <p:cNvSpPr txBox="1"/>
          <p:nvPr>
            <p:ph type="title"/>
          </p:nvPr>
        </p:nvSpPr>
        <p:spPr>
          <a:xfrm>
            <a:off x="720000" y="233500"/>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Code Organization</a:t>
            </a:r>
            <a:endParaRPr/>
          </a:p>
        </p:txBody>
      </p:sp>
      <p:pic>
        <p:nvPicPr>
          <p:cNvPr id="3027" name="Google Shape;3027;p76"/>
          <p:cNvPicPr preferRelativeResize="0"/>
          <p:nvPr/>
        </p:nvPicPr>
        <p:blipFill rotWithShape="1">
          <a:blip r:embed="rId3">
            <a:alphaModFix/>
          </a:blip>
          <a:srcRect b="1380" l="0" r="0" t="-1380"/>
          <a:stretch/>
        </p:blipFill>
        <p:spPr>
          <a:xfrm>
            <a:off x="331400" y="806750"/>
            <a:ext cx="4028224" cy="4170025"/>
          </a:xfrm>
          <a:prstGeom prst="rect">
            <a:avLst/>
          </a:prstGeom>
          <a:noFill/>
          <a:ln>
            <a:noFill/>
          </a:ln>
        </p:spPr>
      </p:pic>
      <p:sp>
        <p:nvSpPr>
          <p:cNvPr id="3028" name="Google Shape;3028;p76"/>
          <p:cNvSpPr/>
          <p:nvPr/>
        </p:nvSpPr>
        <p:spPr>
          <a:xfrm>
            <a:off x="4572000" y="1184524"/>
            <a:ext cx="4428300" cy="3544200"/>
          </a:xfrm>
          <a:prstGeom prst="roundRect">
            <a:avLst>
              <a:gd fmla="val 7234"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317500" lvl="0" marL="4572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Assets</a:t>
            </a:r>
            <a:endParaRPr>
              <a:latin typeface="Barlow Semi Condensed"/>
              <a:ea typeface="Barlow Semi Condensed"/>
              <a:cs typeface="Barlow Semi Condensed"/>
              <a:sym typeface="Barlow Semi Condensed"/>
            </a:endParaRPr>
          </a:p>
          <a:p>
            <a:pPr indent="-317500" lvl="1" marL="9144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Fonts, icons, images styles</a:t>
            </a:r>
            <a:endParaRPr>
              <a:latin typeface="Barlow Semi Condensed"/>
              <a:ea typeface="Barlow Semi Condensed"/>
              <a:cs typeface="Barlow Semi Condensed"/>
              <a:sym typeface="Barlow Semi Condensed"/>
            </a:endParaRPr>
          </a:p>
          <a:p>
            <a:pPr indent="-317500" lvl="0" marL="4572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Constants (assets made  into variables)</a:t>
            </a:r>
            <a:endParaRPr>
              <a:latin typeface="Barlow Semi Condensed"/>
              <a:ea typeface="Barlow Semi Condensed"/>
              <a:cs typeface="Barlow Semi Condensed"/>
              <a:sym typeface="Barlow Semi Condensed"/>
            </a:endParaRPr>
          </a:p>
          <a:p>
            <a:pPr indent="-317500" lvl="1" marL="9144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Fonts, icons, images, styles</a:t>
            </a:r>
            <a:endParaRPr>
              <a:latin typeface="Barlow Semi Condensed"/>
              <a:ea typeface="Barlow Semi Condensed"/>
              <a:cs typeface="Barlow Semi Condensed"/>
              <a:sym typeface="Barlow Semi Condensed"/>
            </a:endParaRPr>
          </a:p>
          <a:p>
            <a:pPr indent="-317500" lvl="0" marL="4572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Screens (organized by task flow)</a:t>
            </a:r>
            <a:endParaRPr>
              <a:latin typeface="Barlow Semi Condensed"/>
              <a:ea typeface="Barlow Semi Condensed"/>
              <a:cs typeface="Barlow Semi Condensed"/>
              <a:sym typeface="Barlow Semi Condensed"/>
            </a:endParaRPr>
          </a:p>
          <a:p>
            <a:pPr indent="-317500" lvl="1" marL="9144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HomeScreen</a:t>
            </a:r>
            <a:endParaRPr>
              <a:latin typeface="Barlow Semi Condensed"/>
              <a:ea typeface="Barlow Semi Condensed"/>
              <a:cs typeface="Barlow Semi Condensed"/>
              <a:sym typeface="Barlow Semi Condensed"/>
            </a:endParaRPr>
          </a:p>
          <a:p>
            <a:pPr indent="-317500" lvl="1" marL="914400" rtl="0" algn="l">
              <a:spcBef>
                <a:spcPts val="0"/>
              </a:spcBef>
              <a:spcAft>
                <a:spcPts val="0"/>
              </a:spcAft>
              <a:buSzPts val="1400"/>
              <a:buChar char="-"/>
            </a:pPr>
            <a:r>
              <a:rPr lang="en">
                <a:latin typeface="Barlow Semi Condensed"/>
                <a:ea typeface="Barlow Semi Condensed"/>
                <a:cs typeface="Barlow Semi Condensed"/>
                <a:sym typeface="Barlow Semi Condensed"/>
              </a:rPr>
              <a:t>Scan (</a:t>
            </a:r>
            <a:r>
              <a:rPr b="1" lang="en">
                <a:latin typeface="Barlow Semi Condensed"/>
                <a:ea typeface="Barlow Semi Condensed"/>
                <a:cs typeface="Barlow Semi Condensed"/>
                <a:sym typeface="Barlow Semi Condensed"/>
              </a:rPr>
              <a:t>completed</a:t>
            </a:r>
            <a:r>
              <a:rPr lang="en">
                <a:latin typeface="Barlow Semi Condensed"/>
                <a:ea typeface="Barlow Semi Condensed"/>
                <a:cs typeface="Barlow Semi Condensed"/>
                <a:sym typeface="Barlow Semi Condensed"/>
              </a:rPr>
              <a:t>)</a:t>
            </a:r>
            <a:endParaRPr>
              <a:latin typeface="Barlow Semi Condensed"/>
              <a:ea typeface="Barlow Semi Condensed"/>
              <a:cs typeface="Barlow Semi Condensed"/>
              <a:sym typeface="Barlow Semi Condensed"/>
            </a:endParaRPr>
          </a:p>
          <a:p>
            <a:pPr indent="-317500" lvl="2" marL="13716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ScanIntroScreen</a:t>
            </a:r>
            <a:endParaRPr>
              <a:latin typeface="Barlow Semi Condensed"/>
              <a:ea typeface="Barlow Semi Condensed"/>
              <a:cs typeface="Barlow Semi Condensed"/>
              <a:sym typeface="Barlow Semi Condensed"/>
            </a:endParaRPr>
          </a:p>
          <a:p>
            <a:pPr indent="-317500" lvl="2" marL="13716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ScanScreen</a:t>
            </a:r>
            <a:endParaRPr>
              <a:latin typeface="Barlow Semi Condensed"/>
              <a:ea typeface="Barlow Semi Condensed"/>
              <a:cs typeface="Barlow Semi Condensed"/>
              <a:sym typeface="Barlow Semi Condensed"/>
            </a:endParaRPr>
          </a:p>
          <a:p>
            <a:pPr indent="-317500" lvl="2" marL="13716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ScanCompleteScreen</a:t>
            </a:r>
            <a:endParaRPr>
              <a:latin typeface="Barlow Semi Condensed"/>
              <a:ea typeface="Barlow Semi Condensed"/>
              <a:cs typeface="Barlow Semi Condensed"/>
              <a:sym typeface="Barlow Semi Condensed"/>
            </a:endParaRPr>
          </a:p>
          <a:p>
            <a:pPr indent="-317500" lvl="1" marL="9144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Additional Context Screen</a:t>
            </a:r>
            <a:endParaRPr>
              <a:latin typeface="Barlow Semi Condensed"/>
              <a:ea typeface="Barlow Semi Condensed"/>
              <a:cs typeface="Barlow Semi Condensed"/>
              <a:sym typeface="Barlow Semi Condensed"/>
            </a:endParaRPr>
          </a:p>
          <a:p>
            <a:pPr indent="-317500" lvl="1" marL="9144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Explore</a:t>
            </a:r>
            <a:endParaRPr>
              <a:latin typeface="Barlow Semi Condensed"/>
              <a:ea typeface="Barlow Semi Condensed"/>
              <a:cs typeface="Barlow Semi Condensed"/>
              <a:sym typeface="Barlow Semi Condensed"/>
            </a:endParaRPr>
          </a:p>
          <a:p>
            <a:pPr indent="-317500" lvl="1" marL="9144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SavedScreen</a:t>
            </a:r>
            <a:endParaRPr>
              <a:latin typeface="Barlow Semi Condensed"/>
              <a:ea typeface="Barlow Semi Condensed"/>
              <a:cs typeface="Barlow Semi Condensed"/>
              <a:sym typeface="Barlow Semi Condensed"/>
            </a:endParaRPr>
          </a:p>
          <a:p>
            <a:pPr indent="-317500" lvl="1" marL="9144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ProfileScreen</a:t>
            </a:r>
            <a:endParaRPr>
              <a:latin typeface="Barlow Semi Condensed"/>
              <a:ea typeface="Barlow Semi Condensed"/>
              <a:cs typeface="Barlow Semi Condensed"/>
              <a:sym typeface="Barlow Semi Condensed"/>
            </a:endParaRPr>
          </a:p>
          <a:p>
            <a:pPr indent="-317500" lvl="0" marL="4572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Components (reused in </a:t>
            </a:r>
            <a:r>
              <a:rPr lang="en">
                <a:latin typeface="Barlow Semi Condensed"/>
                <a:ea typeface="Barlow Semi Condensed"/>
                <a:cs typeface="Barlow Semi Condensed"/>
                <a:sym typeface="Barlow Semi Condensed"/>
              </a:rPr>
              <a:t>different</a:t>
            </a:r>
            <a:r>
              <a:rPr lang="en">
                <a:latin typeface="Barlow Semi Condensed"/>
                <a:ea typeface="Barlow Semi Condensed"/>
                <a:cs typeface="Barlow Semi Condensed"/>
                <a:sym typeface="Barlow Semi Condensed"/>
              </a:rPr>
              <a:t> screens)</a:t>
            </a:r>
            <a:endParaRPr>
              <a:latin typeface="Barlow Semi Condensed"/>
              <a:ea typeface="Barlow Semi Condensed"/>
              <a:cs typeface="Barlow Semi Condensed"/>
              <a:sym typeface="Barlow Semi Condensed"/>
            </a:endParaRPr>
          </a:p>
          <a:p>
            <a:pPr indent="-317500" lvl="1" marL="9144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DishCard</a:t>
            </a:r>
            <a:endParaRPr>
              <a:latin typeface="Barlow Semi Condensed"/>
              <a:ea typeface="Barlow Semi Condensed"/>
              <a:cs typeface="Barlow Semi Condensed"/>
              <a:sym typeface="Barlow Semi Condense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2" name="Shape 3032"/>
        <p:cNvGrpSpPr/>
        <p:nvPr/>
      </p:nvGrpSpPr>
      <p:grpSpPr>
        <a:xfrm>
          <a:off x="0" y="0"/>
          <a:ext cx="0" cy="0"/>
          <a:chOff x="0" y="0"/>
          <a:chExt cx="0" cy="0"/>
        </a:xfrm>
      </p:grpSpPr>
      <p:sp>
        <p:nvSpPr>
          <p:cNvPr id="3033" name="Google Shape;3033;p77"/>
          <p:cNvSpPr txBox="1"/>
          <p:nvPr>
            <p:ph type="title"/>
          </p:nvPr>
        </p:nvSpPr>
        <p:spPr>
          <a:xfrm>
            <a:off x="720000" y="233500"/>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Implemented Features</a:t>
            </a:r>
            <a:endParaRPr/>
          </a:p>
        </p:txBody>
      </p:sp>
      <p:pic>
        <p:nvPicPr>
          <p:cNvPr id="3034" name="Google Shape;3034;p77"/>
          <p:cNvPicPr preferRelativeResize="0"/>
          <p:nvPr/>
        </p:nvPicPr>
        <p:blipFill>
          <a:blip r:embed="rId3">
            <a:alphaModFix/>
          </a:blip>
          <a:stretch>
            <a:fillRect/>
          </a:stretch>
        </p:blipFill>
        <p:spPr>
          <a:xfrm>
            <a:off x="624550" y="863950"/>
            <a:ext cx="1716900" cy="3715275"/>
          </a:xfrm>
          <a:prstGeom prst="rect">
            <a:avLst/>
          </a:prstGeom>
          <a:noFill/>
          <a:ln>
            <a:noFill/>
          </a:ln>
        </p:spPr>
      </p:pic>
      <p:sp>
        <p:nvSpPr>
          <p:cNvPr id="3035" name="Google Shape;3035;p77"/>
          <p:cNvSpPr/>
          <p:nvPr/>
        </p:nvSpPr>
        <p:spPr>
          <a:xfrm>
            <a:off x="2910500" y="820600"/>
            <a:ext cx="6096900" cy="3864900"/>
          </a:xfrm>
          <a:prstGeom prst="roundRect">
            <a:avLst>
              <a:gd fmla="val 7234"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a:p>
            <a:pPr indent="-317500" lvl="0" marL="4572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Navigation for all main pages has been coded (Tab Navigator for Home, Explore, Scan, Saved, Profile and nested Stack Navigator for Scan Flow screen)</a:t>
            </a:r>
            <a:endParaRPr>
              <a:latin typeface="Barlow Semi Condensed"/>
              <a:ea typeface="Barlow Semi Condensed"/>
              <a:cs typeface="Barlow Semi Condensed"/>
              <a:sym typeface="Barlow Semi Condensed"/>
            </a:endParaRPr>
          </a:p>
          <a:p>
            <a:pPr indent="-317500" lvl="0" marL="457200" rtl="0" algn="l">
              <a:spcBef>
                <a:spcPts val="0"/>
              </a:spcBef>
              <a:spcAft>
                <a:spcPts val="0"/>
              </a:spcAft>
              <a:buSzPts val="1400"/>
              <a:buFont typeface="Barlow Semi Condensed"/>
              <a:buChar char="✓"/>
            </a:pPr>
            <a:r>
              <a:rPr b="1" lang="en">
                <a:latin typeface="Barlow Semi Condensed"/>
                <a:ea typeface="Barlow Semi Condensed"/>
                <a:cs typeface="Barlow Semi Condensed"/>
                <a:sym typeface="Barlow Semi Condensed"/>
              </a:rPr>
              <a:t>Functionality of Task 1: </a:t>
            </a:r>
            <a:r>
              <a:rPr lang="en">
                <a:latin typeface="Barlow Semi Condensed"/>
                <a:ea typeface="Barlow Semi Condensed"/>
                <a:cs typeface="Barlow Semi Condensed"/>
                <a:sym typeface="Barlow Semi Condensed"/>
              </a:rPr>
              <a:t>Scan an Unfamiliar Ingredient has been completed</a:t>
            </a:r>
            <a:endParaRPr>
              <a:latin typeface="Barlow Semi Condensed"/>
              <a:ea typeface="Barlow Semi Condensed"/>
              <a:cs typeface="Barlow Semi Condensed"/>
              <a:sym typeface="Barlow Semi Condensed"/>
            </a:endParaRPr>
          </a:p>
          <a:p>
            <a:pPr indent="-317500" lvl="0" marL="9144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Connected to camera </a:t>
            </a:r>
            <a:endParaRPr>
              <a:latin typeface="Barlow Semi Condensed"/>
              <a:ea typeface="Barlow Semi Condensed"/>
              <a:cs typeface="Barlow Semi Condensed"/>
              <a:sym typeface="Barlow Semi Condensed"/>
            </a:endParaRPr>
          </a:p>
          <a:p>
            <a:pPr indent="-317500" lvl="0" marL="9144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Linked to Clarifai image recognition API</a:t>
            </a:r>
            <a:endParaRPr>
              <a:latin typeface="Barlow Semi Condensed"/>
              <a:ea typeface="Barlow Semi Condensed"/>
              <a:cs typeface="Barlow Semi Condensed"/>
              <a:sym typeface="Barlow Semi Condensed"/>
            </a:endParaRPr>
          </a:p>
          <a:p>
            <a:pPr indent="-317500" lvl="0" marL="9144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Created a library of cultural ingredients in the assets folder</a:t>
            </a:r>
            <a:endParaRPr>
              <a:latin typeface="Barlow Semi Condensed"/>
              <a:ea typeface="Barlow Semi Condensed"/>
              <a:cs typeface="Barlow Semi Condensed"/>
              <a:sym typeface="Barlow Semi Condensed"/>
            </a:endParaRPr>
          </a:p>
          <a:p>
            <a:pPr indent="-317500" lvl="0" marL="9144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Can recognize the items from the cultural ingredients (within some accuracy)</a:t>
            </a:r>
            <a:endParaRPr>
              <a:latin typeface="Barlow Semi Condensed"/>
              <a:ea typeface="Barlow Semi Condensed"/>
              <a:cs typeface="Barlow Semi Condensed"/>
              <a:sym typeface="Barlow Semi Condensed"/>
            </a:endParaRPr>
          </a:p>
          <a:p>
            <a:pPr indent="-317500" lvl="0" marL="9144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If ingredient is found, links to additional context page</a:t>
            </a:r>
            <a:endParaRPr>
              <a:latin typeface="Barlow Semi Condensed"/>
              <a:ea typeface="Barlow Semi Condensed"/>
              <a:cs typeface="Barlow Semi Condensed"/>
              <a:sym typeface="Barlow Semi Condensed"/>
            </a:endParaRPr>
          </a:p>
          <a:p>
            <a:pPr indent="-317500" lvl="0" marL="9144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If ingredient is not found, button to rescan</a:t>
            </a:r>
            <a:endParaRPr>
              <a:latin typeface="Barlow Semi Condensed"/>
              <a:ea typeface="Barlow Semi Condensed"/>
              <a:cs typeface="Barlow Semi Condensed"/>
              <a:sym typeface="Barlow Semi Condensed"/>
            </a:endParaRPr>
          </a:p>
          <a:p>
            <a:pPr indent="-317500" lvl="0" marL="457200" rtl="0" algn="l">
              <a:spcBef>
                <a:spcPts val="0"/>
              </a:spcBef>
              <a:spcAft>
                <a:spcPts val="0"/>
              </a:spcAft>
              <a:buSzPts val="1400"/>
              <a:buFont typeface="Barlow Semi Condensed"/>
              <a:buChar char="✓"/>
            </a:pPr>
            <a:r>
              <a:rPr b="1" lang="en">
                <a:latin typeface="Barlow Semi Condensed"/>
                <a:ea typeface="Barlow Semi Condensed"/>
                <a:cs typeface="Barlow Semi Condensed"/>
                <a:sym typeface="Barlow Semi Condensed"/>
              </a:rPr>
              <a:t>UI for </a:t>
            </a:r>
            <a:r>
              <a:rPr b="1" lang="en">
                <a:latin typeface="Barlow Semi Condensed"/>
                <a:ea typeface="Barlow Semi Condensed"/>
                <a:cs typeface="Barlow Semi Condensed"/>
                <a:sym typeface="Barlow Semi Condensed"/>
              </a:rPr>
              <a:t>Task 1: </a:t>
            </a:r>
            <a:r>
              <a:rPr lang="en">
                <a:latin typeface="Barlow Semi Condensed"/>
                <a:ea typeface="Barlow Semi Condensed"/>
                <a:cs typeface="Barlow Semi Condensed"/>
                <a:sym typeface="Barlow Semi Condensed"/>
              </a:rPr>
              <a:t>Scan an Unfamiliar Ingredient has also been completed</a:t>
            </a:r>
            <a:endParaRPr>
              <a:latin typeface="Barlow Semi Condensed"/>
              <a:ea typeface="Barlow Semi Condensed"/>
              <a:cs typeface="Barlow Semi Condensed"/>
              <a:sym typeface="Barlow Semi Condensed"/>
            </a:endParaRPr>
          </a:p>
          <a:p>
            <a:pPr indent="-317500" lvl="0" marL="9144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Begin Scan UI</a:t>
            </a:r>
            <a:endParaRPr>
              <a:latin typeface="Barlow Semi Condensed"/>
              <a:ea typeface="Barlow Semi Condensed"/>
              <a:cs typeface="Barlow Semi Condensed"/>
              <a:sym typeface="Barlow Semi Condensed"/>
            </a:endParaRPr>
          </a:p>
          <a:p>
            <a:pPr indent="-317500" lvl="0" marL="9144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Animated white scanning aimer gif on top of camera</a:t>
            </a:r>
            <a:endParaRPr>
              <a:latin typeface="Barlow Semi Condensed"/>
              <a:ea typeface="Barlow Semi Condensed"/>
              <a:cs typeface="Barlow Semi Condensed"/>
              <a:sym typeface="Barlow Semi Condensed"/>
            </a:endParaRPr>
          </a:p>
          <a:p>
            <a:pPr indent="-317500" lvl="0" marL="9144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Progress bar as image recognition is searching</a:t>
            </a:r>
            <a:endParaRPr>
              <a:latin typeface="Barlow Semi Condensed"/>
              <a:ea typeface="Barlow Semi Condensed"/>
              <a:cs typeface="Barlow Semi Condensed"/>
              <a:sym typeface="Barlow Semi Condensed"/>
            </a:endParaRPr>
          </a:p>
          <a:p>
            <a:pPr indent="-317500" lvl="0" marL="9144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Scan box and progress bar turn red or green if image recognition is successful or not successful</a:t>
            </a:r>
            <a:endParaRPr>
              <a:latin typeface="Barlow Semi Condensed"/>
              <a:ea typeface="Barlow Semi Condensed"/>
              <a:cs typeface="Barlow Semi Condensed"/>
              <a:sym typeface="Barlow Semi Condensed"/>
            </a:endParaRPr>
          </a:p>
          <a:p>
            <a:pPr indent="0" lvl="0" marL="914400" rtl="0" algn="l">
              <a:spcBef>
                <a:spcPts val="0"/>
              </a:spcBef>
              <a:spcAft>
                <a:spcPts val="0"/>
              </a:spcAft>
              <a:buNone/>
            </a:pPr>
            <a:r>
              <a:t/>
            </a:r>
            <a:endParaRPr>
              <a:latin typeface="Barlow Semi Condensed"/>
              <a:ea typeface="Barlow Semi Condensed"/>
              <a:cs typeface="Barlow Semi Condensed"/>
              <a:sym typeface="Barlow Semi Condense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9" name="Shape 3039"/>
        <p:cNvGrpSpPr/>
        <p:nvPr/>
      </p:nvGrpSpPr>
      <p:grpSpPr>
        <a:xfrm>
          <a:off x="0" y="0"/>
          <a:ext cx="0" cy="0"/>
          <a:chOff x="0" y="0"/>
          <a:chExt cx="0" cy="0"/>
        </a:xfrm>
      </p:grpSpPr>
      <p:sp>
        <p:nvSpPr>
          <p:cNvPr id="3040" name="Google Shape;3040;p78"/>
          <p:cNvSpPr txBox="1"/>
          <p:nvPr>
            <p:ph type="title"/>
          </p:nvPr>
        </p:nvSpPr>
        <p:spPr>
          <a:xfrm>
            <a:off x="720000" y="233500"/>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Implemented Features</a:t>
            </a:r>
            <a:endParaRPr/>
          </a:p>
        </p:txBody>
      </p:sp>
      <p:pic>
        <p:nvPicPr>
          <p:cNvPr id="3041" name="Google Shape;3041;p78"/>
          <p:cNvPicPr preferRelativeResize="0"/>
          <p:nvPr/>
        </p:nvPicPr>
        <p:blipFill>
          <a:blip r:embed="rId3">
            <a:alphaModFix/>
          </a:blip>
          <a:stretch>
            <a:fillRect/>
          </a:stretch>
        </p:blipFill>
        <p:spPr>
          <a:xfrm>
            <a:off x="6900800" y="819400"/>
            <a:ext cx="1933865" cy="4171699"/>
          </a:xfrm>
          <a:prstGeom prst="rect">
            <a:avLst/>
          </a:prstGeom>
          <a:noFill/>
          <a:ln>
            <a:noFill/>
          </a:ln>
        </p:spPr>
      </p:pic>
      <p:pic>
        <p:nvPicPr>
          <p:cNvPr id="3042" name="Google Shape;3042;p78"/>
          <p:cNvPicPr preferRelativeResize="0"/>
          <p:nvPr/>
        </p:nvPicPr>
        <p:blipFill>
          <a:blip r:embed="rId4">
            <a:alphaModFix/>
          </a:blip>
          <a:stretch>
            <a:fillRect/>
          </a:stretch>
        </p:blipFill>
        <p:spPr>
          <a:xfrm>
            <a:off x="4703965" y="779200"/>
            <a:ext cx="1936860" cy="4171698"/>
          </a:xfrm>
          <a:prstGeom prst="rect">
            <a:avLst/>
          </a:prstGeom>
          <a:noFill/>
          <a:ln>
            <a:noFill/>
          </a:ln>
        </p:spPr>
      </p:pic>
      <p:pic>
        <p:nvPicPr>
          <p:cNvPr id="3043" name="Google Shape;3043;p78"/>
          <p:cNvPicPr preferRelativeResize="0"/>
          <p:nvPr/>
        </p:nvPicPr>
        <p:blipFill>
          <a:blip r:embed="rId5">
            <a:alphaModFix/>
          </a:blip>
          <a:stretch>
            <a:fillRect/>
          </a:stretch>
        </p:blipFill>
        <p:spPr>
          <a:xfrm>
            <a:off x="2429225" y="779200"/>
            <a:ext cx="1925747" cy="4171699"/>
          </a:xfrm>
          <a:prstGeom prst="rect">
            <a:avLst/>
          </a:prstGeom>
          <a:noFill/>
          <a:ln>
            <a:noFill/>
          </a:ln>
        </p:spPr>
      </p:pic>
      <p:pic>
        <p:nvPicPr>
          <p:cNvPr id="3044" name="Google Shape;3044;p78"/>
          <p:cNvPicPr preferRelativeResize="0"/>
          <p:nvPr/>
        </p:nvPicPr>
        <p:blipFill>
          <a:blip r:embed="rId6">
            <a:alphaModFix/>
          </a:blip>
          <a:stretch>
            <a:fillRect/>
          </a:stretch>
        </p:blipFill>
        <p:spPr>
          <a:xfrm>
            <a:off x="152400" y="819400"/>
            <a:ext cx="1927830" cy="4171698"/>
          </a:xfrm>
          <a:prstGeom prst="rect">
            <a:avLst/>
          </a:prstGeom>
          <a:noFill/>
          <a:ln>
            <a:noFill/>
          </a:ln>
        </p:spPr>
      </p:pic>
      <p:pic>
        <p:nvPicPr>
          <p:cNvPr id="3045" name="Google Shape;3045;p78"/>
          <p:cNvPicPr preferRelativeResize="0"/>
          <p:nvPr/>
        </p:nvPicPr>
        <p:blipFill>
          <a:blip r:embed="rId7">
            <a:alphaModFix/>
          </a:blip>
          <a:stretch>
            <a:fillRect/>
          </a:stretch>
        </p:blipFill>
        <p:spPr>
          <a:xfrm>
            <a:off x="4734050" y="4605751"/>
            <a:ext cx="1876700" cy="308677"/>
          </a:xfrm>
          <a:prstGeom prst="rect">
            <a:avLst/>
          </a:prstGeom>
          <a:noFill/>
          <a:ln>
            <a:noFill/>
          </a:ln>
        </p:spPr>
      </p:pic>
      <p:pic>
        <p:nvPicPr>
          <p:cNvPr id="3046" name="Google Shape;3046;p78"/>
          <p:cNvPicPr preferRelativeResize="0"/>
          <p:nvPr/>
        </p:nvPicPr>
        <p:blipFill rotWithShape="1">
          <a:blip r:embed="rId7">
            <a:alphaModFix/>
          </a:blip>
          <a:srcRect b="0" l="98114" r="0" t="0"/>
          <a:stretch/>
        </p:blipFill>
        <p:spPr>
          <a:xfrm>
            <a:off x="6565976" y="4614225"/>
            <a:ext cx="74850" cy="228725"/>
          </a:xfrm>
          <a:prstGeom prst="rect">
            <a:avLst/>
          </a:prstGeom>
          <a:noFill/>
          <a:ln>
            <a:noFill/>
          </a:ln>
        </p:spPr>
      </p:pic>
      <p:sp>
        <p:nvSpPr>
          <p:cNvPr id="3047" name="Google Shape;3047;p78"/>
          <p:cNvSpPr txBox="1"/>
          <p:nvPr/>
        </p:nvSpPr>
        <p:spPr>
          <a:xfrm>
            <a:off x="6640425" y="143025"/>
            <a:ext cx="2454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2"/>
                </a:solidFill>
                <a:latin typeface="Barlow Semi Condensed"/>
                <a:ea typeface="Barlow Semi Condensed"/>
                <a:cs typeface="Barlow Semi Condensed"/>
                <a:sym typeface="Barlow Semi Condensed"/>
              </a:rPr>
              <a:t>*UI is slightly different to Figma because in the code you have to click to scan, and it doesn’t scan if you just hover like a QR code</a:t>
            </a:r>
            <a:endParaRPr b="1" sz="1000">
              <a:solidFill>
                <a:schemeClr val="dk2"/>
              </a:solidFill>
              <a:latin typeface="Barlow Semi Condensed"/>
              <a:ea typeface="Barlow Semi Condensed"/>
              <a:cs typeface="Barlow Semi Condensed"/>
              <a:sym typeface="Barlow Semi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52"/>
          <p:cNvSpPr txBox="1"/>
          <p:nvPr>
            <p:ph type="title"/>
          </p:nvPr>
        </p:nvSpPr>
        <p:spPr>
          <a:xfrm>
            <a:off x="720000" y="44502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latin typeface="Space Grotesk"/>
                <a:ea typeface="Space Grotesk"/>
                <a:cs typeface="Space Grotesk"/>
                <a:sym typeface="Space Grotesk"/>
              </a:rPr>
              <a:t>Problem Statement</a:t>
            </a:r>
            <a:endParaRPr b="1">
              <a:latin typeface="Space Grotesk"/>
              <a:ea typeface="Space Grotesk"/>
              <a:cs typeface="Space Grotesk"/>
              <a:sym typeface="Space Grotesk"/>
            </a:endParaRPr>
          </a:p>
        </p:txBody>
      </p:sp>
      <p:sp>
        <p:nvSpPr>
          <p:cNvPr id="936" name="Google Shape;936;p52"/>
          <p:cNvSpPr/>
          <p:nvPr/>
        </p:nvSpPr>
        <p:spPr>
          <a:xfrm>
            <a:off x="3995685" y="1361934"/>
            <a:ext cx="4428300" cy="3030000"/>
          </a:xfrm>
          <a:prstGeom prst="roundRect">
            <a:avLst>
              <a:gd fmla="val 7234"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52"/>
          <p:cNvSpPr txBox="1"/>
          <p:nvPr/>
        </p:nvSpPr>
        <p:spPr>
          <a:xfrm>
            <a:off x="4076160" y="1797454"/>
            <a:ext cx="43476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rgbClr val="3C4442"/>
                </a:solidFill>
                <a:latin typeface="Anaheim"/>
                <a:ea typeface="Anaheim"/>
                <a:cs typeface="Anaheim"/>
                <a:sym typeface="Anaheim"/>
              </a:rPr>
              <a:t>Learning about and creating food with </a:t>
            </a:r>
            <a:r>
              <a:rPr b="1" lang="en" sz="2800">
                <a:solidFill>
                  <a:srgbClr val="3C4442"/>
                </a:solidFill>
                <a:latin typeface="Anaheim"/>
                <a:ea typeface="Anaheim"/>
                <a:cs typeface="Anaheim"/>
                <a:sym typeface="Anaheim"/>
              </a:rPr>
              <a:t>ingredients </a:t>
            </a:r>
            <a:r>
              <a:rPr lang="en" sz="2800">
                <a:solidFill>
                  <a:srgbClr val="3C4442"/>
                </a:solidFill>
                <a:latin typeface="Anaheim"/>
                <a:ea typeface="Anaheim"/>
                <a:cs typeface="Anaheim"/>
                <a:sym typeface="Anaheim"/>
              </a:rPr>
              <a:t>from other cultures</a:t>
            </a:r>
            <a:r>
              <a:rPr lang="en" sz="2800">
                <a:solidFill>
                  <a:srgbClr val="3C4442"/>
                </a:solidFill>
                <a:latin typeface="Anaheim"/>
                <a:ea typeface="Anaheim"/>
                <a:cs typeface="Anaheim"/>
                <a:sym typeface="Anaheim"/>
              </a:rPr>
              <a:t> can be an </a:t>
            </a:r>
            <a:r>
              <a:rPr b="1" lang="en" sz="2800">
                <a:solidFill>
                  <a:srgbClr val="3C4442"/>
                </a:solidFill>
                <a:latin typeface="Anaheim"/>
                <a:ea typeface="Anaheim"/>
                <a:cs typeface="Anaheim"/>
                <a:sym typeface="Anaheim"/>
              </a:rPr>
              <a:t>intimidating</a:t>
            </a:r>
            <a:r>
              <a:rPr lang="en" sz="2800">
                <a:solidFill>
                  <a:srgbClr val="3C4442"/>
                </a:solidFill>
                <a:latin typeface="Anaheim"/>
                <a:ea typeface="Anaheim"/>
                <a:cs typeface="Anaheim"/>
                <a:sym typeface="Anaheim"/>
              </a:rPr>
              <a:t> </a:t>
            </a:r>
            <a:r>
              <a:rPr b="1" lang="en" sz="2800">
                <a:solidFill>
                  <a:srgbClr val="3C4442"/>
                </a:solidFill>
                <a:latin typeface="Anaheim"/>
                <a:ea typeface="Anaheim"/>
                <a:cs typeface="Anaheim"/>
                <a:sym typeface="Anaheim"/>
              </a:rPr>
              <a:t>experience</a:t>
            </a:r>
            <a:r>
              <a:rPr lang="en" sz="2800">
                <a:solidFill>
                  <a:srgbClr val="3C4442"/>
                </a:solidFill>
                <a:latin typeface="Anaheim"/>
                <a:ea typeface="Anaheim"/>
                <a:cs typeface="Anaheim"/>
                <a:sym typeface="Anaheim"/>
              </a:rPr>
              <a:t>.</a:t>
            </a:r>
            <a:endParaRPr sz="2800">
              <a:solidFill>
                <a:srgbClr val="3C4442"/>
              </a:solidFill>
              <a:latin typeface="Anaheim"/>
              <a:ea typeface="Anaheim"/>
              <a:cs typeface="Anaheim"/>
              <a:sym typeface="Anaheim"/>
            </a:endParaRPr>
          </a:p>
        </p:txBody>
      </p:sp>
      <p:grpSp>
        <p:nvGrpSpPr>
          <p:cNvPr id="938" name="Google Shape;938;p52"/>
          <p:cNvGrpSpPr/>
          <p:nvPr/>
        </p:nvGrpSpPr>
        <p:grpSpPr>
          <a:xfrm>
            <a:off x="586994" y="1355317"/>
            <a:ext cx="2802779" cy="2837956"/>
            <a:chOff x="477300" y="2740675"/>
            <a:chExt cx="1657272" cy="1663320"/>
          </a:xfrm>
        </p:grpSpPr>
        <p:sp>
          <p:nvSpPr>
            <p:cNvPr id="939" name="Google Shape;939;p52"/>
            <p:cNvSpPr/>
            <p:nvPr/>
          </p:nvSpPr>
          <p:spPr>
            <a:xfrm>
              <a:off x="477300" y="2740675"/>
              <a:ext cx="1657272" cy="1663320"/>
            </a:xfrm>
            <a:custGeom>
              <a:rect b="b" l="l" r="r" t="t"/>
              <a:pathLst>
                <a:path extrusionOk="0" h="75916" w="75640">
                  <a:moveTo>
                    <a:pt x="45690" y="1"/>
                  </a:moveTo>
                  <a:cubicBezTo>
                    <a:pt x="44938" y="1"/>
                    <a:pt x="44186" y="226"/>
                    <a:pt x="43559" y="702"/>
                  </a:cubicBezTo>
                  <a:cubicBezTo>
                    <a:pt x="41655" y="427"/>
                    <a:pt x="39750" y="276"/>
                    <a:pt x="37820" y="276"/>
                  </a:cubicBezTo>
                  <a:cubicBezTo>
                    <a:pt x="16968" y="276"/>
                    <a:pt x="0" y="17244"/>
                    <a:pt x="0" y="38096"/>
                  </a:cubicBezTo>
                  <a:cubicBezTo>
                    <a:pt x="0" y="58948"/>
                    <a:pt x="16968" y="75916"/>
                    <a:pt x="37820" y="75916"/>
                  </a:cubicBezTo>
                  <a:cubicBezTo>
                    <a:pt x="46943" y="75916"/>
                    <a:pt x="55690" y="72658"/>
                    <a:pt x="62582" y="66693"/>
                  </a:cubicBezTo>
                  <a:cubicBezTo>
                    <a:pt x="64512" y="66417"/>
                    <a:pt x="66216" y="66217"/>
                    <a:pt x="67870" y="66166"/>
                  </a:cubicBezTo>
                  <a:cubicBezTo>
                    <a:pt x="68347" y="66166"/>
                    <a:pt x="68798" y="66066"/>
                    <a:pt x="69224" y="65866"/>
                  </a:cubicBezTo>
                  <a:cubicBezTo>
                    <a:pt x="71003" y="65089"/>
                    <a:pt x="73209" y="63008"/>
                    <a:pt x="73585" y="59700"/>
                  </a:cubicBezTo>
                  <a:cubicBezTo>
                    <a:pt x="73710" y="58723"/>
                    <a:pt x="73409" y="57745"/>
                    <a:pt x="72783" y="56993"/>
                  </a:cubicBezTo>
                  <a:cubicBezTo>
                    <a:pt x="72357" y="56492"/>
                    <a:pt x="71805" y="56116"/>
                    <a:pt x="71179" y="55916"/>
                  </a:cubicBezTo>
                  <a:cubicBezTo>
                    <a:pt x="74086" y="50452"/>
                    <a:pt x="75640" y="44312"/>
                    <a:pt x="75640" y="38096"/>
                  </a:cubicBezTo>
                  <a:cubicBezTo>
                    <a:pt x="75640" y="29901"/>
                    <a:pt x="73083" y="22131"/>
                    <a:pt x="68196" y="15565"/>
                  </a:cubicBezTo>
                  <a:cubicBezTo>
                    <a:pt x="63660" y="9449"/>
                    <a:pt x="57519" y="4913"/>
                    <a:pt x="50376" y="2407"/>
                  </a:cubicBezTo>
                  <a:cubicBezTo>
                    <a:pt x="49374" y="1279"/>
                    <a:pt x="48071" y="502"/>
                    <a:pt x="46567" y="101"/>
                  </a:cubicBezTo>
                  <a:cubicBezTo>
                    <a:pt x="46266" y="26"/>
                    <a:pt x="45990" y="1"/>
                    <a:pt x="45690" y="1"/>
                  </a:cubicBezTo>
                  <a:close/>
                </a:path>
              </a:pathLst>
            </a:custGeom>
            <a:solidFill>
              <a:srgbClr val="FFFFFF"/>
            </a:solidFill>
            <a:ln cap="flat" cmpd="sng" w="28575">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52"/>
            <p:cNvSpPr/>
            <p:nvPr/>
          </p:nvSpPr>
          <p:spPr>
            <a:xfrm>
              <a:off x="555278" y="2824700"/>
              <a:ext cx="1501865" cy="1501317"/>
            </a:xfrm>
            <a:custGeom>
              <a:rect b="b" l="l" r="r" t="t"/>
              <a:pathLst>
                <a:path extrusionOk="0" h="68522" w="68547">
                  <a:moveTo>
                    <a:pt x="34261" y="0"/>
                  </a:moveTo>
                  <a:cubicBezTo>
                    <a:pt x="15339" y="0"/>
                    <a:pt x="0" y="15339"/>
                    <a:pt x="0" y="34261"/>
                  </a:cubicBezTo>
                  <a:cubicBezTo>
                    <a:pt x="0" y="53183"/>
                    <a:pt x="15339" y="68522"/>
                    <a:pt x="34261" y="68522"/>
                  </a:cubicBezTo>
                  <a:cubicBezTo>
                    <a:pt x="53183" y="68522"/>
                    <a:pt x="68547" y="53183"/>
                    <a:pt x="68547" y="34261"/>
                  </a:cubicBezTo>
                  <a:cubicBezTo>
                    <a:pt x="68547" y="15339"/>
                    <a:pt x="53183" y="0"/>
                    <a:pt x="34261" y="0"/>
                  </a:cubicBezTo>
                  <a:close/>
                </a:path>
              </a:pathLst>
            </a:custGeom>
            <a:solidFill>
              <a:srgbClr val="FF9C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52"/>
            <p:cNvSpPr/>
            <p:nvPr/>
          </p:nvSpPr>
          <p:spPr>
            <a:xfrm>
              <a:off x="630495" y="2899917"/>
              <a:ext cx="1350883" cy="1350883"/>
            </a:xfrm>
            <a:custGeom>
              <a:rect b="b" l="l" r="r" t="t"/>
              <a:pathLst>
                <a:path extrusionOk="0" h="61656" w="61656">
                  <a:moveTo>
                    <a:pt x="30828" y="1"/>
                  </a:moveTo>
                  <a:cubicBezTo>
                    <a:pt x="13810" y="1"/>
                    <a:pt x="1" y="13810"/>
                    <a:pt x="1" y="30828"/>
                  </a:cubicBezTo>
                  <a:cubicBezTo>
                    <a:pt x="1" y="47846"/>
                    <a:pt x="13810" y="61655"/>
                    <a:pt x="30828" y="61655"/>
                  </a:cubicBezTo>
                  <a:cubicBezTo>
                    <a:pt x="47846" y="61655"/>
                    <a:pt x="61655" y="47846"/>
                    <a:pt x="61655" y="30828"/>
                  </a:cubicBezTo>
                  <a:cubicBezTo>
                    <a:pt x="61655" y="13810"/>
                    <a:pt x="47846" y="1"/>
                    <a:pt x="30828"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52"/>
            <p:cNvSpPr/>
            <p:nvPr/>
          </p:nvSpPr>
          <p:spPr>
            <a:xfrm>
              <a:off x="699139" y="2968562"/>
              <a:ext cx="1213595" cy="1213595"/>
            </a:xfrm>
            <a:custGeom>
              <a:rect b="b" l="l" r="r" t="t"/>
              <a:pathLst>
                <a:path extrusionOk="0" h="55390" w="55390">
                  <a:moveTo>
                    <a:pt x="27695" y="1"/>
                  </a:moveTo>
                  <a:cubicBezTo>
                    <a:pt x="12407" y="1"/>
                    <a:pt x="1" y="12407"/>
                    <a:pt x="1" y="27695"/>
                  </a:cubicBezTo>
                  <a:cubicBezTo>
                    <a:pt x="1" y="42983"/>
                    <a:pt x="12407" y="55389"/>
                    <a:pt x="27695" y="55389"/>
                  </a:cubicBezTo>
                  <a:cubicBezTo>
                    <a:pt x="43008" y="55389"/>
                    <a:pt x="55389" y="42983"/>
                    <a:pt x="55389" y="27695"/>
                  </a:cubicBezTo>
                  <a:cubicBezTo>
                    <a:pt x="55389" y="12407"/>
                    <a:pt x="43008" y="1"/>
                    <a:pt x="27695"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52"/>
            <p:cNvSpPr/>
            <p:nvPr/>
          </p:nvSpPr>
          <p:spPr>
            <a:xfrm>
              <a:off x="1061027" y="3087490"/>
              <a:ext cx="289957" cy="324421"/>
            </a:xfrm>
            <a:custGeom>
              <a:rect b="b" l="l" r="r" t="t"/>
              <a:pathLst>
                <a:path extrusionOk="0" h="14807" w="13234">
                  <a:moveTo>
                    <a:pt x="5080" y="0"/>
                  </a:moveTo>
                  <a:cubicBezTo>
                    <a:pt x="4501" y="0"/>
                    <a:pt x="3938" y="193"/>
                    <a:pt x="3434" y="688"/>
                  </a:cubicBezTo>
                  <a:cubicBezTo>
                    <a:pt x="2080" y="1991"/>
                    <a:pt x="1028" y="3846"/>
                    <a:pt x="576" y="5776"/>
                  </a:cubicBezTo>
                  <a:cubicBezTo>
                    <a:pt x="0" y="8182"/>
                    <a:pt x="301" y="10738"/>
                    <a:pt x="2080" y="12593"/>
                  </a:cubicBezTo>
                  <a:cubicBezTo>
                    <a:pt x="3287" y="13879"/>
                    <a:pt x="5026" y="14806"/>
                    <a:pt x="6802" y="14806"/>
                  </a:cubicBezTo>
                  <a:cubicBezTo>
                    <a:pt x="7275" y="14806"/>
                    <a:pt x="7751" y="14740"/>
                    <a:pt x="8221" y="14598"/>
                  </a:cubicBezTo>
                  <a:cubicBezTo>
                    <a:pt x="10376" y="13971"/>
                    <a:pt x="11880" y="11916"/>
                    <a:pt x="12381" y="9786"/>
                  </a:cubicBezTo>
                  <a:cubicBezTo>
                    <a:pt x="13233" y="6302"/>
                    <a:pt x="10877" y="3144"/>
                    <a:pt x="8145" y="1264"/>
                  </a:cubicBezTo>
                  <a:cubicBezTo>
                    <a:pt x="7253" y="648"/>
                    <a:pt x="6141" y="0"/>
                    <a:pt x="508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52"/>
            <p:cNvSpPr/>
            <p:nvPr/>
          </p:nvSpPr>
          <p:spPr>
            <a:xfrm>
              <a:off x="1053337" y="3081924"/>
              <a:ext cx="304220" cy="335530"/>
            </a:xfrm>
            <a:custGeom>
              <a:rect b="b" l="l" r="r" t="t"/>
              <a:pathLst>
                <a:path extrusionOk="0" h="15314" w="13885">
                  <a:moveTo>
                    <a:pt x="5428" y="530"/>
                  </a:moveTo>
                  <a:cubicBezTo>
                    <a:pt x="6400" y="530"/>
                    <a:pt x="7454" y="1124"/>
                    <a:pt x="8346" y="1719"/>
                  </a:cubicBezTo>
                  <a:cubicBezTo>
                    <a:pt x="10877" y="3473"/>
                    <a:pt x="13308" y="6556"/>
                    <a:pt x="12481" y="9990"/>
                  </a:cubicBezTo>
                  <a:cubicBezTo>
                    <a:pt x="11930" y="12245"/>
                    <a:pt x="10376" y="14050"/>
                    <a:pt x="8496" y="14601"/>
                  </a:cubicBezTo>
                  <a:cubicBezTo>
                    <a:pt x="8042" y="14733"/>
                    <a:pt x="7592" y="14793"/>
                    <a:pt x="7151" y="14793"/>
                  </a:cubicBezTo>
                  <a:cubicBezTo>
                    <a:pt x="5330" y="14793"/>
                    <a:pt x="3676" y="13776"/>
                    <a:pt x="2607" y="12646"/>
                  </a:cubicBezTo>
                  <a:cubicBezTo>
                    <a:pt x="1053" y="11017"/>
                    <a:pt x="552" y="8686"/>
                    <a:pt x="1178" y="6080"/>
                  </a:cubicBezTo>
                  <a:cubicBezTo>
                    <a:pt x="1629" y="4225"/>
                    <a:pt x="2632" y="2421"/>
                    <a:pt x="3960" y="1142"/>
                  </a:cubicBezTo>
                  <a:cubicBezTo>
                    <a:pt x="4261" y="842"/>
                    <a:pt x="4587" y="666"/>
                    <a:pt x="4912" y="591"/>
                  </a:cubicBezTo>
                  <a:cubicBezTo>
                    <a:pt x="5081" y="549"/>
                    <a:pt x="5253" y="530"/>
                    <a:pt x="5428" y="530"/>
                  </a:cubicBezTo>
                  <a:close/>
                  <a:moveTo>
                    <a:pt x="5425" y="0"/>
                  </a:moveTo>
                  <a:cubicBezTo>
                    <a:pt x="4792" y="0"/>
                    <a:pt x="4154" y="205"/>
                    <a:pt x="3584" y="767"/>
                  </a:cubicBezTo>
                  <a:cubicBezTo>
                    <a:pt x="2206" y="2120"/>
                    <a:pt x="1128" y="4000"/>
                    <a:pt x="677" y="5955"/>
                  </a:cubicBezTo>
                  <a:cubicBezTo>
                    <a:pt x="0" y="8737"/>
                    <a:pt x="552" y="11243"/>
                    <a:pt x="2231" y="13022"/>
                  </a:cubicBezTo>
                  <a:cubicBezTo>
                    <a:pt x="3366" y="14219"/>
                    <a:pt x="5163" y="15314"/>
                    <a:pt x="7147" y="15314"/>
                  </a:cubicBezTo>
                  <a:cubicBezTo>
                    <a:pt x="7573" y="15314"/>
                    <a:pt x="8008" y="15263"/>
                    <a:pt x="8446" y="15153"/>
                  </a:cubicBezTo>
                  <a:cubicBezTo>
                    <a:pt x="8496" y="15153"/>
                    <a:pt x="8572" y="15128"/>
                    <a:pt x="8647" y="15102"/>
                  </a:cubicBezTo>
                  <a:cubicBezTo>
                    <a:pt x="11128" y="14376"/>
                    <a:pt x="12532" y="12045"/>
                    <a:pt x="12983" y="10115"/>
                  </a:cubicBezTo>
                  <a:cubicBezTo>
                    <a:pt x="13885" y="6431"/>
                    <a:pt x="11329" y="3148"/>
                    <a:pt x="8647" y="1293"/>
                  </a:cubicBezTo>
                  <a:cubicBezTo>
                    <a:pt x="8037" y="887"/>
                    <a:pt x="6742" y="0"/>
                    <a:pt x="5425" y="0"/>
                  </a:cubicBezTo>
                  <a:close/>
                </a:path>
              </a:pathLst>
            </a:custGeom>
            <a:solidFill>
              <a:srgbClr val="D5D5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52"/>
            <p:cNvSpPr/>
            <p:nvPr/>
          </p:nvSpPr>
          <p:spPr>
            <a:xfrm>
              <a:off x="1124720" y="3208126"/>
              <a:ext cx="163668" cy="158431"/>
            </a:xfrm>
            <a:custGeom>
              <a:rect b="b" l="l" r="r" t="t"/>
              <a:pathLst>
                <a:path extrusionOk="0" h="7231" w="7470">
                  <a:moveTo>
                    <a:pt x="3606" y="1"/>
                  </a:moveTo>
                  <a:cubicBezTo>
                    <a:pt x="3357" y="1"/>
                    <a:pt x="3107" y="31"/>
                    <a:pt x="2857" y="94"/>
                  </a:cubicBezTo>
                  <a:cubicBezTo>
                    <a:pt x="1053" y="545"/>
                    <a:pt x="0" y="2500"/>
                    <a:pt x="502" y="4430"/>
                  </a:cubicBezTo>
                  <a:cubicBezTo>
                    <a:pt x="911" y="6090"/>
                    <a:pt x="2340" y="7230"/>
                    <a:pt x="3880" y="7230"/>
                  </a:cubicBezTo>
                  <a:cubicBezTo>
                    <a:pt x="4131" y="7230"/>
                    <a:pt x="4384" y="7200"/>
                    <a:pt x="4637" y="7137"/>
                  </a:cubicBezTo>
                  <a:cubicBezTo>
                    <a:pt x="6416" y="6686"/>
                    <a:pt x="7469" y="4731"/>
                    <a:pt x="6993" y="2801"/>
                  </a:cubicBezTo>
                  <a:cubicBezTo>
                    <a:pt x="6562" y="1141"/>
                    <a:pt x="5130" y="1"/>
                    <a:pt x="3606" y="1"/>
                  </a:cubicBezTo>
                  <a:close/>
                </a:path>
              </a:pathLst>
            </a:custGeom>
            <a:solidFill>
              <a:srgbClr val="E3D1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52"/>
            <p:cNvSpPr/>
            <p:nvPr/>
          </p:nvSpPr>
          <p:spPr>
            <a:xfrm>
              <a:off x="1129649" y="3242591"/>
              <a:ext cx="147191" cy="123967"/>
            </a:xfrm>
            <a:custGeom>
              <a:rect b="b" l="l" r="r" t="t"/>
              <a:pathLst>
                <a:path extrusionOk="0" h="5658" w="6718">
                  <a:moveTo>
                    <a:pt x="678" y="0"/>
                  </a:moveTo>
                  <a:lnTo>
                    <a:pt x="678" y="0"/>
                  </a:lnTo>
                  <a:cubicBezTo>
                    <a:pt x="201" y="802"/>
                    <a:pt x="1" y="1830"/>
                    <a:pt x="277" y="2857"/>
                  </a:cubicBezTo>
                  <a:cubicBezTo>
                    <a:pt x="686" y="4517"/>
                    <a:pt x="2115" y="5657"/>
                    <a:pt x="3655" y="5657"/>
                  </a:cubicBezTo>
                  <a:cubicBezTo>
                    <a:pt x="3906" y="5657"/>
                    <a:pt x="4159" y="5627"/>
                    <a:pt x="4412" y="5564"/>
                  </a:cubicBezTo>
                  <a:cubicBezTo>
                    <a:pt x="5540" y="5263"/>
                    <a:pt x="6392" y="4386"/>
                    <a:pt x="6718" y="3258"/>
                  </a:cubicBezTo>
                  <a:lnTo>
                    <a:pt x="6718" y="3258"/>
                  </a:lnTo>
                  <a:cubicBezTo>
                    <a:pt x="6292" y="3960"/>
                    <a:pt x="5615" y="4511"/>
                    <a:pt x="4763" y="4712"/>
                  </a:cubicBezTo>
                  <a:cubicBezTo>
                    <a:pt x="4510" y="4776"/>
                    <a:pt x="4256" y="4807"/>
                    <a:pt x="4004" y="4807"/>
                  </a:cubicBezTo>
                  <a:cubicBezTo>
                    <a:pt x="2484" y="4807"/>
                    <a:pt x="1061" y="3686"/>
                    <a:pt x="652" y="2030"/>
                  </a:cubicBezTo>
                  <a:cubicBezTo>
                    <a:pt x="477" y="1328"/>
                    <a:pt x="502" y="627"/>
                    <a:pt x="678" y="0"/>
                  </a:cubicBezTo>
                  <a:close/>
                </a:path>
              </a:pathLst>
            </a:custGeom>
            <a:solidFill>
              <a:srgbClr val="EAB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52"/>
            <p:cNvSpPr/>
            <p:nvPr/>
          </p:nvSpPr>
          <p:spPr>
            <a:xfrm>
              <a:off x="1031909" y="3092113"/>
              <a:ext cx="519508" cy="339386"/>
            </a:xfrm>
            <a:custGeom>
              <a:rect b="b" l="l" r="r" t="t"/>
              <a:pathLst>
                <a:path extrusionOk="0" h="15490" w="23711">
                  <a:moveTo>
                    <a:pt x="4061" y="1"/>
                  </a:moveTo>
                  <a:cubicBezTo>
                    <a:pt x="4061" y="1"/>
                    <a:pt x="1530" y="2056"/>
                    <a:pt x="1" y="2307"/>
                  </a:cubicBezTo>
                  <a:cubicBezTo>
                    <a:pt x="2983" y="3084"/>
                    <a:pt x="5890" y="4186"/>
                    <a:pt x="8622" y="5615"/>
                  </a:cubicBezTo>
                  <a:cubicBezTo>
                    <a:pt x="10001" y="6317"/>
                    <a:pt x="11129" y="6993"/>
                    <a:pt x="12106" y="7695"/>
                  </a:cubicBezTo>
                  <a:cubicBezTo>
                    <a:pt x="14713" y="9550"/>
                    <a:pt x="16868" y="12031"/>
                    <a:pt x="18848" y="14637"/>
                  </a:cubicBezTo>
                  <a:cubicBezTo>
                    <a:pt x="19455" y="14402"/>
                    <a:pt x="20029" y="14310"/>
                    <a:pt x="20555" y="14310"/>
                  </a:cubicBezTo>
                  <a:cubicBezTo>
                    <a:pt x="22439" y="14310"/>
                    <a:pt x="23710" y="15490"/>
                    <a:pt x="23710" y="15490"/>
                  </a:cubicBezTo>
                  <a:cubicBezTo>
                    <a:pt x="21053" y="11881"/>
                    <a:pt x="18071" y="7795"/>
                    <a:pt x="14086" y="4938"/>
                  </a:cubicBezTo>
                  <a:cubicBezTo>
                    <a:pt x="12958" y="4136"/>
                    <a:pt x="11680" y="3359"/>
                    <a:pt x="10176" y="2607"/>
                  </a:cubicBezTo>
                  <a:cubicBezTo>
                    <a:pt x="8221" y="1580"/>
                    <a:pt x="6166" y="703"/>
                    <a:pt x="4061"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52"/>
            <p:cNvSpPr/>
            <p:nvPr/>
          </p:nvSpPr>
          <p:spPr>
            <a:xfrm>
              <a:off x="1031909" y="3092113"/>
              <a:ext cx="88977" cy="50546"/>
            </a:xfrm>
            <a:custGeom>
              <a:rect b="b" l="l" r="r" t="t"/>
              <a:pathLst>
                <a:path extrusionOk="0" h="2307" w="4061">
                  <a:moveTo>
                    <a:pt x="4061" y="1"/>
                  </a:moveTo>
                  <a:lnTo>
                    <a:pt x="4061" y="1"/>
                  </a:lnTo>
                  <a:cubicBezTo>
                    <a:pt x="1830" y="101"/>
                    <a:pt x="1" y="2307"/>
                    <a:pt x="1" y="2307"/>
                  </a:cubicBezTo>
                  <a:cubicBezTo>
                    <a:pt x="1530" y="2056"/>
                    <a:pt x="4061" y="1"/>
                    <a:pt x="4061" y="1"/>
                  </a:cubicBezTo>
                  <a:close/>
                </a:path>
              </a:pathLst>
            </a:custGeom>
            <a:solidFill>
              <a:srgbClr val="3B5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52"/>
            <p:cNvSpPr/>
            <p:nvPr/>
          </p:nvSpPr>
          <p:spPr>
            <a:xfrm>
              <a:off x="1444847" y="3405646"/>
              <a:ext cx="106570" cy="33917"/>
            </a:xfrm>
            <a:custGeom>
              <a:rect b="b" l="l" r="r" t="t"/>
              <a:pathLst>
                <a:path extrusionOk="0" h="1548" w="4864">
                  <a:moveTo>
                    <a:pt x="2068" y="369"/>
                  </a:moveTo>
                  <a:cubicBezTo>
                    <a:pt x="3004" y="369"/>
                    <a:pt x="3635" y="954"/>
                    <a:pt x="3635" y="954"/>
                  </a:cubicBezTo>
                  <a:cubicBezTo>
                    <a:pt x="3334" y="1090"/>
                    <a:pt x="3046" y="1143"/>
                    <a:pt x="2781" y="1143"/>
                  </a:cubicBezTo>
                  <a:cubicBezTo>
                    <a:pt x="1874" y="1143"/>
                    <a:pt x="1229" y="528"/>
                    <a:pt x="1229" y="528"/>
                  </a:cubicBezTo>
                  <a:cubicBezTo>
                    <a:pt x="1527" y="414"/>
                    <a:pt x="1809" y="369"/>
                    <a:pt x="2068" y="369"/>
                  </a:cubicBezTo>
                  <a:close/>
                  <a:moveTo>
                    <a:pt x="1708" y="0"/>
                  </a:moveTo>
                  <a:cubicBezTo>
                    <a:pt x="1182" y="0"/>
                    <a:pt x="608" y="92"/>
                    <a:pt x="1" y="327"/>
                  </a:cubicBezTo>
                  <a:cubicBezTo>
                    <a:pt x="1" y="327"/>
                    <a:pt x="1326" y="1547"/>
                    <a:pt x="3159" y="1547"/>
                  </a:cubicBezTo>
                  <a:cubicBezTo>
                    <a:pt x="3691" y="1547"/>
                    <a:pt x="4266" y="1445"/>
                    <a:pt x="4863" y="1180"/>
                  </a:cubicBezTo>
                  <a:cubicBezTo>
                    <a:pt x="4863" y="1180"/>
                    <a:pt x="3592" y="0"/>
                    <a:pt x="1708" y="0"/>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52"/>
            <p:cNvSpPr/>
            <p:nvPr/>
          </p:nvSpPr>
          <p:spPr>
            <a:xfrm>
              <a:off x="1471753" y="3413730"/>
              <a:ext cx="52759" cy="16958"/>
            </a:xfrm>
            <a:custGeom>
              <a:rect b="b" l="l" r="r" t="t"/>
              <a:pathLst>
                <a:path extrusionOk="0" h="774" w="2408">
                  <a:moveTo>
                    <a:pt x="840" y="0"/>
                  </a:moveTo>
                  <a:cubicBezTo>
                    <a:pt x="581" y="0"/>
                    <a:pt x="299" y="45"/>
                    <a:pt x="1" y="159"/>
                  </a:cubicBezTo>
                  <a:cubicBezTo>
                    <a:pt x="1" y="159"/>
                    <a:pt x="646" y="774"/>
                    <a:pt x="1553" y="774"/>
                  </a:cubicBezTo>
                  <a:cubicBezTo>
                    <a:pt x="1818" y="774"/>
                    <a:pt x="2106" y="721"/>
                    <a:pt x="2407" y="585"/>
                  </a:cubicBezTo>
                  <a:cubicBezTo>
                    <a:pt x="2407" y="585"/>
                    <a:pt x="1776" y="0"/>
                    <a:pt x="840" y="0"/>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52"/>
            <p:cNvSpPr/>
            <p:nvPr/>
          </p:nvSpPr>
          <p:spPr>
            <a:xfrm>
              <a:off x="1214770" y="3954559"/>
              <a:ext cx="377268" cy="246750"/>
            </a:xfrm>
            <a:custGeom>
              <a:rect b="b" l="l" r="r" t="t"/>
              <a:pathLst>
                <a:path extrusionOk="0" h="11262" w="17219">
                  <a:moveTo>
                    <a:pt x="5060" y="1"/>
                  </a:moveTo>
                  <a:cubicBezTo>
                    <a:pt x="3439" y="1"/>
                    <a:pt x="1924" y="656"/>
                    <a:pt x="1028" y="1766"/>
                  </a:cubicBezTo>
                  <a:cubicBezTo>
                    <a:pt x="151" y="2894"/>
                    <a:pt x="1" y="4322"/>
                    <a:pt x="577" y="5826"/>
                  </a:cubicBezTo>
                  <a:cubicBezTo>
                    <a:pt x="1279" y="7605"/>
                    <a:pt x="2732" y="9059"/>
                    <a:pt x="4838" y="10037"/>
                  </a:cubicBezTo>
                  <a:cubicBezTo>
                    <a:pt x="6591" y="10835"/>
                    <a:pt x="8698" y="11261"/>
                    <a:pt x="10880" y="11261"/>
                  </a:cubicBezTo>
                  <a:cubicBezTo>
                    <a:pt x="11162" y="11261"/>
                    <a:pt x="11446" y="11254"/>
                    <a:pt x="11730" y="11240"/>
                  </a:cubicBezTo>
                  <a:cubicBezTo>
                    <a:pt x="13835" y="11114"/>
                    <a:pt x="16467" y="10638"/>
                    <a:pt x="16893" y="9059"/>
                  </a:cubicBezTo>
                  <a:cubicBezTo>
                    <a:pt x="16893" y="8984"/>
                    <a:pt x="16918" y="8909"/>
                    <a:pt x="16943" y="8834"/>
                  </a:cubicBezTo>
                  <a:lnTo>
                    <a:pt x="16968" y="8783"/>
                  </a:lnTo>
                  <a:cubicBezTo>
                    <a:pt x="17068" y="8458"/>
                    <a:pt x="17219" y="7605"/>
                    <a:pt x="16442" y="6653"/>
                  </a:cubicBezTo>
                  <a:cubicBezTo>
                    <a:pt x="16066" y="6202"/>
                    <a:pt x="15665" y="5901"/>
                    <a:pt x="15189" y="5525"/>
                  </a:cubicBezTo>
                  <a:cubicBezTo>
                    <a:pt x="14813" y="5275"/>
                    <a:pt x="14437" y="4974"/>
                    <a:pt x="13986" y="4573"/>
                  </a:cubicBezTo>
                  <a:cubicBezTo>
                    <a:pt x="13735" y="4322"/>
                    <a:pt x="11329" y="2167"/>
                    <a:pt x="8572" y="889"/>
                  </a:cubicBezTo>
                  <a:cubicBezTo>
                    <a:pt x="7620" y="438"/>
                    <a:pt x="6717" y="162"/>
                    <a:pt x="5915" y="62"/>
                  </a:cubicBezTo>
                  <a:cubicBezTo>
                    <a:pt x="5629" y="21"/>
                    <a:pt x="5343" y="1"/>
                    <a:pt x="5060" y="1"/>
                  </a:cubicBezTo>
                  <a:close/>
                </a:path>
              </a:pathLst>
            </a:custGeom>
            <a:solidFill>
              <a:srgbClr val="D5D5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52"/>
            <p:cNvSpPr/>
            <p:nvPr/>
          </p:nvSpPr>
          <p:spPr>
            <a:xfrm>
              <a:off x="1207386" y="3962424"/>
              <a:ext cx="376414" cy="230734"/>
            </a:xfrm>
            <a:custGeom>
              <a:rect b="b" l="l" r="r" t="t"/>
              <a:pathLst>
                <a:path extrusionOk="0" h="10531" w="17180">
                  <a:moveTo>
                    <a:pt x="5427" y="1"/>
                  </a:moveTo>
                  <a:cubicBezTo>
                    <a:pt x="2574" y="1"/>
                    <a:pt x="0" y="2123"/>
                    <a:pt x="1265" y="5342"/>
                  </a:cubicBezTo>
                  <a:cubicBezTo>
                    <a:pt x="2533" y="8629"/>
                    <a:pt x="6617" y="10531"/>
                    <a:pt x="11126" y="10531"/>
                  </a:cubicBezTo>
                  <a:cubicBezTo>
                    <a:pt x="11430" y="10531"/>
                    <a:pt x="11735" y="10522"/>
                    <a:pt x="12042" y="10505"/>
                  </a:cubicBezTo>
                  <a:cubicBezTo>
                    <a:pt x="16177" y="10279"/>
                    <a:pt x="16754" y="9051"/>
                    <a:pt x="16879" y="8600"/>
                  </a:cubicBezTo>
                  <a:cubicBezTo>
                    <a:pt x="16904" y="8500"/>
                    <a:pt x="16929" y="8399"/>
                    <a:pt x="16954" y="8324"/>
                  </a:cubicBezTo>
                  <a:cubicBezTo>
                    <a:pt x="17054" y="8048"/>
                    <a:pt x="17180" y="7347"/>
                    <a:pt x="16503" y="6520"/>
                  </a:cubicBezTo>
                  <a:cubicBezTo>
                    <a:pt x="15902" y="5793"/>
                    <a:pt x="15100" y="5417"/>
                    <a:pt x="14097" y="4465"/>
                  </a:cubicBezTo>
                  <a:cubicBezTo>
                    <a:pt x="13069" y="3537"/>
                    <a:pt x="9360" y="480"/>
                    <a:pt x="6202" y="53"/>
                  </a:cubicBezTo>
                  <a:cubicBezTo>
                    <a:pt x="5943" y="18"/>
                    <a:pt x="5684" y="1"/>
                    <a:pt x="542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52"/>
            <p:cNvSpPr/>
            <p:nvPr/>
          </p:nvSpPr>
          <p:spPr>
            <a:xfrm>
              <a:off x="1230151" y="3926755"/>
              <a:ext cx="364473" cy="218070"/>
            </a:xfrm>
            <a:custGeom>
              <a:rect b="b" l="l" r="r" t="t"/>
              <a:pathLst>
                <a:path extrusionOk="0" h="9953" w="16635">
                  <a:moveTo>
                    <a:pt x="5911" y="1"/>
                  </a:moveTo>
                  <a:cubicBezTo>
                    <a:pt x="5863" y="1"/>
                    <a:pt x="5814" y="1"/>
                    <a:pt x="5765" y="2"/>
                  </a:cubicBezTo>
                  <a:cubicBezTo>
                    <a:pt x="1504" y="77"/>
                    <a:pt x="0" y="3561"/>
                    <a:pt x="0" y="3561"/>
                  </a:cubicBezTo>
                  <a:cubicBezTo>
                    <a:pt x="101" y="3386"/>
                    <a:pt x="201" y="3210"/>
                    <a:pt x="326" y="3035"/>
                  </a:cubicBezTo>
                  <a:cubicBezTo>
                    <a:pt x="1222" y="1925"/>
                    <a:pt x="2737" y="1270"/>
                    <a:pt x="4358" y="1270"/>
                  </a:cubicBezTo>
                  <a:cubicBezTo>
                    <a:pt x="4641" y="1270"/>
                    <a:pt x="4927" y="1290"/>
                    <a:pt x="5213" y="1331"/>
                  </a:cubicBezTo>
                  <a:cubicBezTo>
                    <a:pt x="6015" y="1431"/>
                    <a:pt x="6918" y="1707"/>
                    <a:pt x="7870" y="2158"/>
                  </a:cubicBezTo>
                  <a:cubicBezTo>
                    <a:pt x="10627" y="3436"/>
                    <a:pt x="13033" y="5591"/>
                    <a:pt x="13284" y="5842"/>
                  </a:cubicBezTo>
                  <a:cubicBezTo>
                    <a:pt x="13735" y="6243"/>
                    <a:pt x="14111" y="6544"/>
                    <a:pt x="14487" y="6794"/>
                  </a:cubicBezTo>
                  <a:cubicBezTo>
                    <a:pt x="14963" y="7170"/>
                    <a:pt x="15364" y="7471"/>
                    <a:pt x="15740" y="7922"/>
                  </a:cubicBezTo>
                  <a:cubicBezTo>
                    <a:pt x="16310" y="8610"/>
                    <a:pt x="16387" y="9237"/>
                    <a:pt x="16345" y="9656"/>
                  </a:cubicBezTo>
                  <a:lnTo>
                    <a:pt x="16345" y="9656"/>
                  </a:lnTo>
                  <a:cubicBezTo>
                    <a:pt x="16634" y="7910"/>
                    <a:pt x="15610" y="6338"/>
                    <a:pt x="14487" y="5065"/>
                  </a:cubicBezTo>
                  <a:cubicBezTo>
                    <a:pt x="12336" y="2618"/>
                    <a:pt x="9382" y="1"/>
                    <a:pt x="5911" y="1"/>
                  </a:cubicBezTo>
                  <a:close/>
                  <a:moveTo>
                    <a:pt x="16345" y="9656"/>
                  </a:moveTo>
                  <a:cubicBezTo>
                    <a:pt x="16344" y="9663"/>
                    <a:pt x="16342" y="9670"/>
                    <a:pt x="16341" y="9676"/>
                  </a:cubicBezTo>
                  <a:cubicBezTo>
                    <a:pt x="16341" y="9680"/>
                    <a:pt x="16341" y="9684"/>
                    <a:pt x="16341" y="9688"/>
                  </a:cubicBezTo>
                  <a:lnTo>
                    <a:pt x="16341" y="9688"/>
                  </a:lnTo>
                  <a:cubicBezTo>
                    <a:pt x="16343" y="9677"/>
                    <a:pt x="16344" y="9667"/>
                    <a:pt x="16345" y="9656"/>
                  </a:cubicBezTo>
                  <a:close/>
                  <a:moveTo>
                    <a:pt x="16341" y="9688"/>
                  </a:moveTo>
                  <a:cubicBezTo>
                    <a:pt x="16329" y="9790"/>
                    <a:pt x="16311" y="9879"/>
                    <a:pt x="16291" y="9952"/>
                  </a:cubicBezTo>
                  <a:cubicBezTo>
                    <a:pt x="16339" y="9881"/>
                    <a:pt x="16341" y="9764"/>
                    <a:pt x="16341" y="9688"/>
                  </a:cubicBezTo>
                  <a:close/>
                </a:path>
              </a:pathLst>
            </a:custGeom>
            <a:solidFill>
              <a:srgbClr val="C5C5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52"/>
            <p:cNvSpPr/>
            <p:nvPr/>
          </p:nvSpPr>
          <p:spPr>
            <a:xfrm>
              <a:off x="1258152" y="4026687"/>
              <a:ext cx="182883" cy="133213"/>
            </a:xfrm>
            <a:custGeom>
              <a:rect b="b" l="l" r="r" t="t"/>
              <a:pathLst>
                <a:path extrusionOk="0" h="6080" w="8347">
                  <a:moveTo>
                    <a:pt x="2847" y="0"/>
                  </a:moveTo>
                  <a:cubicBezTo>
                    <a:pt x="2450" y="0"/>
                    <a:pt x="2057" y="54"/>
                    <a:pt x="1680" y="178"/>
                  </a:cubicBezTo>
                  <a:cubicBezTo>
                    <a:pt x="1128" y="354"/>
                    <a:pt x="803" y="780"/>
                    <a:pt x="602" y="1281"/>
                  </a:cubicBezTo>
                  <a:cubicBezTo>
                    <a:pt x="1" y="3010"/>
                    <a:pt x="1229" y="4489"/>
                    <a:pt x="2632" y="5291"/>
                  </a:cubicBezTo>
                  <a:cubicBezTo>
                    <a:pt x="3504" y="5805"/>
                    <a:pt x="4496" y="6080"/>
                    <a:pt x="5500" y="6080"/>
                  </a:cubicBezTo>
                  <a:cubicBezTo>
                    <a:pt x="5622" y="6080"/>
                    <a:pt x="5743" y="6076"/>
                    <a:pt x="5865" y="6068"/>
                  </a:cubicBezTo>
                  <a:cubicBezTo>
                    <a:pt x="6467" y="6043"/>
                    <a:pt x="7043" y="5767"/>
                    <a:pt x="7444" y="5341"/>
                  </a:cubicBezTo>
                  <a:cubicBezTo>
                    <a:pt x="8146" y="4614"/>
                    <a:pt x="8346" y="3587"/>
                    <a:pt x="7920" y="2684"/>
                  </a:cubicBezTo>
                  <a:cubicBezTo>
                    <a:pt x="7544" y="1907"/>
                    <a:pt x="6818" y="1381"/>
                    <a:pt x="6091" y="980"/>
                  </a:cubicBezTo>
                  <a:cubicBezTo>
                    <a:pt x="5145" y="442"/>
                    <a:pt x="3978" y="0"/>
                    <a:pt x="2847" y="0"/>
                  </a:cubicBezTo>
                  <a:close/>
                </a:path>
              </a:pathLst>
            </a:custGeom>
            <a:solidFill>
              <a:srgbClr val="E3D1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52"/>
            <p:cNvSpPr/>
            <p:nvPr/>
          </p:nvSpPr>
          <p:spPr>
            <a:xfrm>
              <a:off x="1272985" y="4026687"/>
              <a:ext cx="168050" cy="118686"/>
            </a:xfrm>
            <a:custGeom>
              <a:rect b="b" l="l" r="r" t="t"/>
              <a:pathLst>
                <a:path extrusionOk="0" h="5417" w="7670">
                  <a:moveTo>
                    <a:pt x="2170" y="0"/>
                  </a:moveTo>
                  <a:cubicBezTo>
                    <a:pt x="1773" y="0"/>
                    <a:pt x="1380" y="54"/>
                    <a:pt x="1003" y="178"/>
                  </a:cubicBezTo>
                  <a:cubicBezTo>
                    <a:pt x="527" y="328"/>
                    <a:pt x="201" y="679"/>
                    <a:pt x="0" y="1105"/>
                  </a:cubicBezTo>
                  <a:cubicBezTo>
                    <a:pt x="151" y="980"/>
                    <a:pt x="326" y="880"/>
                    <a:pt x="527" y="830"/>
                  </a:cubicBezTo>
                  <a:cubicBezTo>
                    <a:pt x="909" y="698"/>
                    <a:pt x="1306" y="641"/>
                    <a:pt x="1706" y="641"/>
                  </a:cubicBezTo>
                  <a:cubicBezTo>
                    <a:pt x="2827" y="641"/>
                    <a:pt x="3977" y="1090"/>
                    <a:pt x="4938" y="1607"/>
                  </a:cubicBezTo>
                  <a:cubicBezTo>
                    <a:pt x="5664" y="2008"/>
                    <a:pt x="6391" y="2559"/>
                    <a:pt x="6742" y="3311"/>
                  </a:cubicBezTo>
                  <a:cubicBezTo>
                    <a:pt x="7068" y="4013"/>
                    <a:pt x="7043" y="4765"/>
                    <a:pt x="6692" y="5416"/>
                  </a:cubicBezTo>
                  <a:cubicBezTo>
                    <a:pt x="6717" y="5391"/>
                    <a:pt x="6742" y="5366"/>
                    <a:pt x="6767" y="5341"/>
                  </a:cubicBezTo>
                  <a:cubicBezTo>
                    <a:pt x="7469" y="4614"/>
                    <a:pt x="7669" y="3587"/>
                    <a:pt x="7243" y="2684"/>
                  </a:cubicBezTo>
                  <a:cubicBezTo>
                    <a:pt x="6867" y="1907"/>
                    <a:pt x="6141" y="1381"/>
                    <a:pt x="5414" y="980"/>
                  </a:cubicBezTo>
                  <a:cubicBezTo>
                    <a:pt x="4468" y="442"/>
                    <a:pt x="3301" y="0"/>
                    <a:pt x="2170" y="0"/>
                  </a:cubicBezTo>
                  <a:close/>
                </a:path>
              </a:pathLst>
            </a:custGeom>
            <a:solidFill>
              <a:srgbClr val="EAB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52"/>
            <p:cNvSpPr/>
            <p:nvPr/>
          </p:nvSpPr>
          <p:spPr>
            <a:xfrm>
              <a:off x="1063766" y="3557526"/>
              <a:ext cx="290505" cy="324158"/>
            </a:xfrm>
            <a:custGeom>
              <a:rect b="b" l="l" r="r" t="t"/>
              <a:pathLst>
                <a:path extrusionOk="0" h="14795" w="13259">
                  <a:moveTo>
                    <a:pt x="5091" y="1"/>
                  </a:moveTo>
                  <a:cubicBezTo>
                    <a:pt x="4513" y="1"/>
                    <a:pt x="3947" y="194"/>
                    <a:pt x="3434" y="689"/>
                  </a:cubicBezTo>
                  <a:cubicBezTo>
                    <a:pt x="2081" y="1992"/>
                    <a:pt x="1053" y="3847"/>
                    <a:pt x="577" y="5776"/>
                  </a:cubicBezTo>
                  <a:cubicBezTo>
                    <a:pt x="0" y="8183"/>
                    <a:pt x="326" y="10739"/>
                    <a:pt x="2081" y="12569"/>
                  </a:cubicBezTo>
                  <a:cubicBezTo>
                    <a:pt x="3316" y="13863"/>
                    <a:pt x="5058" y="14794"/>
                    <a:pt x="6841" y="14794"/>
                  </a:cubicBezTo>
                  <a:cubicBezTo>
                    <a:pt x="7301" y="14794"/>
                    <a:pt x="7763" y="14732"/>
                    <a:pt x="8221" y="14599"/>
                  </a:cubicBezTo>
                  <a:cubicBezTo>
                    <a:pt x="10401" y="13972"/>
                    <a:pt x="11880" y="11917"/>
                    <a:pt x="12406" y="9787"/>
                  </a:cubicBezTo>
                  <a:cubicBezTo>
                    <a:pt x="13259" y="6303"/>
                    <a:pt x="10878" y="3120"/>
                    <a:pt x="8146" y="1265"/>
                  </a:cubicBezTo>
                  <a:cubicBezTo>
                    <a:pt x="7254" y="649"/>
                    <a:pt x="6152" y="1"/>
                    <a:pt x="509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52"/>
            <p:cNvSpPr/>
            <p:nvPr/>
          </p:nvSpPr>
          <p:spPr>
            <a:xfrm>
              <a:off x="1056075" y="3551852"/>
              <a:ext cx="304790" cy="335661"/>
            </a:xfrm>
            <a:custGeom>
              <a:rect b="b" l="l" r="r" t="t"/>
              <a:pathLst>
                <a:path extrusionOk="0" h="15320" w="13911">
                  <a:moveTo>
                    <a:pt x="5437" y="535"/>
                  </a:moveTo>
                  <a:cubicBezTo>
                    <a:pt x="6419" y="535"/>
                    <a:pt x="7454" y="1130"/>
                    <a:pt x="8346" y="1725"/>
                  </a:cubicBezTo>
                  <a:cubicBezTo>
                    <a:pt x="10903" y="3479"/>
                    <a:pt x="13334" y="6562"/>
                    <a:pt x="12482" y="9995"/>
                  </a:cubicBezTo>
                  <a:cubicBezTo>
                    <a:pt x="11930" y="12251"/>
                    <a:pt x="10376" y="14056"/>
                    <a:pt x="8497" y="14607"/>
                  </a:cubicBezTo>
                  <a:cubicBezTo>
                    <a:pt x="8047" y="14739"/>
                    <a:pt x="7600" y="14798"/>
                    <a:pt x="7161" y="14798"/>
                  </a:cubicBezTo>
                  <a:cubicBezTo>
                    <a:pt x="5348" y="14798"/>
                    <a:pt x="3681" y="13782"/>
                    <a:pt x="2632" y="12652"/>
                  </a:cubicBezTo>
                  <a:cubicBezTo>
                    <a:pt x="1078" y="11023"/>
                    <a:pt x="552" y="8692"/>
                    <a:pt x="1178" y="6086"/>
                  </a:cubicBezTo>
                  <a:cubicBezTo>
                    <a:pt x="1630" y="4231"/>
                    <a:pt x="2657" y="2426"/>
                    <a:pt x="3960" y="1148"/>
                  </a:cubicBezTo>
                  <a:cubicBezTo>
                    <a:pt x="4261" y="847"/>
                    <a:pt x="4587" y="672"/>
                    <a:pt x="4913" y="597"/>
                  </a:cubicBezTo>
                  <a:cubicBezTo>
                    <a:pt x="5085" y="555"/>
                    <a:pt x="5260" y="535"/>
                    <a:pt x="5437" y="535"/>
                  </a:cubicBezTo>
                  <a:close/>
                  <a:moveTo>
                    <a:pt x="5457" y="1"/>
                  </a:moveTo>
                  <a:cubicBezTo>
                    <a:pt x="4823" y="1"/>
                    <a:pt x="4183" y="207"/>
                    <a:pt x="3609" y="772"/>
                  </a:cubicBezTo>
                  <a:cubicBezTo>
                    <a:pt x="2206" y="2126"/>
                    <a:pt x="1153" y="4005"/>
                    <a:pt x="677" y="5960"/>
                  </a:cubicBezTo>
                  <a:cubicBezTo>
                    <a:pt x="0" y="8742"/>
                    <a:pt x="552" y="11249"/>
                    <a:pt x="2231" y="13028"/>
                  </a:cubicBezTo>
                  <a:cubicBezTo>
                    <a:pt x="3386" y="14225"/>
                    <a:pt x="5170" y="15320"/>
                    <a:pt x="7149" y="15320"/>
                  </a:cubicBezTo>
                  <a:cubicBezTo>
                    <a:pt x="7574" y="15320"/>
                    <a:pt x="8008" y="15269"/>
                    <a:pt x="8447" y="15158"/>
                  </a:cubicBezTo>
                  <a:cubicBezTo>
                    <a:pt x="8522" y="15158"/>
                    <a:pt x="8597" y="15133"/>
                    <a:pt x="8647" y="15108"/>
                  </a:cubicBezTo>
                  <a:cubicBezTo>
                    <a:pt x="11128" y="14381"/>
                    <a:pt x="12532" y="12051"/>
                    <a:pt x="13008" y="10121"/>
                  </a:cubicBezTo>
                  <a:cubicBezTo>
                    <a:pt x="13910" y="6436"/>
                    <a:pt x="11354" y="3153"/>
                    <a:pt x="8647" y="1299"/>
                  </a:cubicBezTo>
                  <a:cubicBezTo>
                    <a:pt x="8040" y="877"/>
                    <a:pt x="6762" y="1"/>
                    <a:pt x="5457"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52"/>
            <p:cNvSpPr/>
            <p:nvPr/>
          </p:nvSpPr>
          <p:spPr>
            <a:xfrm>
              <a:off x="1128006" y="3678163"/>
              <a:ext cx="163120" cy="157927"/>
            </a:xfrm>
            <a:custGeom>
              <a:rect b="b" l="l" r="r" t="t"/>
              <a:pathLst>
                <a:path extrusionOk="0" h="7208" w="7445">
                  <a:moveTo>
                    <a:pt x="3598" y="0"/>
                  </a:moveTo>
                  <a:cubicBezTo>
                    <a:pt x="3345" y="0"/>
                    <a:pt x="3089" y="31"/>
                    <a:pt x="2833" y="95"/>
                  </a:cubicBezTo>
                  <a:cubicBezTo>
                    <a:pt x="1053" y="546"/>
                    <a:pt x="1" y="2501"/>
                    <a:pt x="477" y="4431"/>
                  </a:cubicBezTo>
                  <a:cubicBezTo>
                    <a:pt x="907" y="6087"/>
                    <a:pt x="2315" y="7207"/>
                    <a:pt x="3846" y="7207"/>
                  </a:cubicBezTo>
                  <a:cubicBezTo>
                    <a:pt x="4099" y="7207"/>
                    <a:pt x="4356" y="7177"/>
                    <a:pt x="4612" y="7113"/>
                  </a:cubicBezTo>
                  <a:cubicBezTo>
                    <a:pt x="6392" y="6662"/>
                    <a:pt x="7444" y="4732"/>
                    <a:pt x="6968" y="2802"/>
                  </a:cubicBezTo>
                  <a:cubicBezTo>
                    <a:pt x="6538" y="1124"/>
                    <a:pt x="5130" y="0"/>
                    <a:pt x="3598" y="0"/>
                  </a:cubicBezTo>
                  <a:close/>
                </a:path>
              </a:pathLst>
            </a:custGeom>
            <a:solidFill>
              <a:srgbClr val="E3D1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52"/>
            <p:cNvSpPr/>
            <p:nvPr/>
          </p:nvSpPr>
          <p:spPr>
            <a:xfrm>
              <a:off x="1132958" y="3712080"/>
              <a:ext cx="146622" cy="124011"/>
            </a:xfrm>
            <a:custGeom>
              <a:rect b="b" l="l" r="r" t="t"/>
              <a:pathLst>
                <a:path extrusionOk="0" h="5660" w="6692">
                  <a:moveTo>
                    <a:pt x="677" y="1"/>
                  </a:moveTo>
                  <a:lnTo>
                    <a:pt x="677" y="1"/>
                  </a:lnTo>
                  <a:cubicBezTo>
                    <a:pt x="176" y="828"/>
                    <a:pt x="0" y="1855"/>
                    <a:pt x="251" y="2883"/>
                  </a:cubicBezTo>
                  <a:cubicBezTo>
                    <a:pt x="681" y="4539"/>
                    <a:pt x="2089" y="5659"/>
                    <a:pt x="3620" y="5659"/>
                  </a:cubicBezTo>
                  <a:cubicBezTo>
                    <a:pt x="3873" y="5659"/>
                    <a:pt x="4130" y="5629"/>
                    <a:pt x="4386" y="5565"/>
                  </a:cubicBezTo>
                  <a:cubicBezTo>
                    <a:pt x="5514" y="5289"/>
                    <a:pt x="6366" y="4387"/>
                    <a:pt x="6692" y="3284"/>
                  </a:cubicBezTo>
                  <a:lnTo>
                    <a:pt x="6692" y="3284"/>
                  </a:lnTo>
                  <a:cubicBezTo>
                    <a:pt x="6266" y="3986"/>
                    <a:pt x="5589" y="4537"/>
                    <a:pt x="4762" y="4738"/>
                  </a:cubicBezTo>
                  <a:cubicBezTo>
                    <a:pt x="4506" y="4802"/>
                    <a:pt x="4249" y="4832"/>
                    <a:pt x="3996" y="4832"/>
                  </a:cubicBezTo>
                  <a:cubicBezTo>
                    <a:pt x="2465" y="4832"/>
                    <a:pt x="1057" y="3712"/>
                    <a:pt x="627" y="2056"/>
                  </a:cubicBezTo>
                  <a:cubicBezTo>
                    <a:pt x="451" y="1354"/>
                    <a:pt x="476" y="652"/>
                    <a:pt x="677" y="1"/>
                  </a:cubicBezTo>
                  <a:close/>
                </a:path>
              </a:pathLst>
            </a:custGeom>
            <a:solidFill>
              <a:srgbClr val="EAB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52"/>
            <p:cNvSpPr/>
            <p:nvPr/>
          </p:nvSpPr>
          <p:spPr>
            <a:xfrm>
              <a:off x="730449" y="3855175"/>
              <a:ext cx="377268" cy="246729"/>
            </a:xfrm>
            <a:custGeom>
              <a:rect b="b" l="l" r="r" t="t"/>
              <a:pathLst>
                <a:path extrusionOk="0" h="11261" w="17219">
                  <a:moveTo>
                    <a:pt x="5061" y="0"/>
                  </a:moveTo>
                  <a:cubicBezTo>
                    <a:pt x="3439" y="0"/>
                    <a:pt x="1924" y="659"/>
                    <a:pt x="1028" y="1791"/>
                  </a:cubicBezTo>
                  <a:cubicBezTo>
                    <a:pt x="151" y="2893"/>
                    <a:pt x="0" y="4322"/>
                    <a:pt x="577" y="5851"/>
                  </a:cubicBezTo>
                  <a:cubicBezTo>
                    <a:pt x="1278" y="7630"/>
                    <a:pt x="2732" y="9059"/>
                    <a:pt x="4837" y="10036"/>
                  </a:cubicBezTo>
                  <a:cubicBezTo>
                    <a:pt x="6591" y="10835"/>
                    <a:pt x="8697" y="11261"/>
                    <a:pt x="10880" y="11261"/>
                  </a:cubicBezTo>
                  <a:cubicBezTo>
                    <a:pt x="11162" y="11261"/>
                    <a:pt x="11445" y="11254"/>
                    <a:pt x="11730" y="11239"/>
                  </a:cubicBezTo>
                  <a:cubicBezTo>
                    <a:pt x="13835" y="11114"/>
                    <a:pt x="16466" y="10663"/>
                    <a:pt x="16893" y="9059"/>
                  </a:cubicBezTo>
                  <a:cubicBezTo>
                    <a:pt x="16893" y="8984"/>
                    <a:pt x="16918" y="8908"/>
                    <a:pt x="16943" y="8833"/>
                  </a:cubicBezTo>
                  <a:lnTo>
                    <a:pt x="16968" y="8783"/>
                  </a:lnTo>
                  <a:cubicBezTo>
                    <a:pt x="17068" y="8457"/>
                    <a:pt x="17218" y="7605"/>
                    <a:pt x="16441" y="6653"/>
                  </a:cubicBezTo>
                  <a:cubicBezTo>
                    <a:pt x="16065" y="6227"/>
                    <a:pt x="15664" y="5901"/>
                    <a:pt x="15188" y="5550"/>
                  </a:cubicBezTo>
                  <a:cubicBezTo>
                    <a:pt x="14837" y="5274"/>
                    <a:pt x="14436" y="4974"/>
                    <a:pt x="13985" y="4573"/>
                  </a:cubicBezTo>
                  <a:cubicBezTo>
                    <a:pt x="13735" y="4347"/>
                    <a:pt x="11329" y="2166"/>
                    <a:pt x="8572" y="888"/>
                  </a:cubicBezTo>
                  <a:cubicBezTo>
                    <a:pt x="7619" y="462"/>
                    <a:pt x="6717" y="161"/>
                    <a:pt x="5915" y="61"/>
                  </a:cubicBezTo>
                  <a:cubicBezTo>
                    <a:pt x="5629" y="20"/>
                    <a:pt x="5344" y="0"/>
                    <a:pt x="5061"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52"/>
            <p:cNvSpPr/>
            <p:nvPr/>
          </p:nvSpPr>
          <p:spPr>
            <a:xfrm>
              <a:off x="723547" y="3863040"/>
              <a:ext cx="375932" cy="231194"/>
            </a:xfrm>
            <a:custGeom>
              <a:rect b="b" l="l" r="r" t="t"/>
              <a:pathLst>
                <a:path extrusionOk="0" h="10552" w="17158">
                  <a:moveTo>
                    <a:pt x="5425" y="1"/>
                  </a:moveTo>
                  <a:cubicBezTo>
                    <a:pt x="2556" y="1"/>
                    <a:pt x="1" y="2125"/>
                    <a:pt x="1243" y="5366"/>
                  </a:cubicBezTo>
                  <a:cubicBezTo>
                    <a:pt x="2517" y="8670"/>
                    <a:pt x="6634" y="10551"/>
                    <a:pt x="11169" y="10551"/>
                  </a:cubicBezTo>
                  <a:cubicBezTo>
                    <a:pt x="11451" y="10551"/>
                    <a:pt x="11735" y="10544"/>
                    <a:pt x="12020" y="10529"/>
                  </a:cubicBezTo>
                  <a:cubicBezTo>
                    <a:pt x="16155" y="10304"/>
                    <a:pt x="16731" y="9076"/>
                    <a:pt x="16857" y="8599"/>
                  </a:cubicBezTo>
                  <a:cubicBezTo>
                    <a:pt x="16882" y="8499"/>
                    <a:pt x="16907" y="8424"/>
                    <a:pt x="16932" y="8324"/>
                  </a:cubicBezTo>
                  <a:cubicBezTo>
                    <a:pt x="17032" y="8048"/>
                    <a:pt x="17157" y="7346"/>
                    <a:pt x="16481" y="6519"/>
                  </a:cubicBezTo>
                  <a:cubicBezTo>
                    <a:pt x="15879" y="5792"/>
                    <a:pt x="15077" y="5417"/>
                    <a:pt x="14075" y="4489"/>
                  </a:cubicBezTo>
                  <a:cubicBezTo>
                    <a:pt x="13047" y="3562"/>
                    <a:pt x="9338" y="479"/>
                    <a:pt x="6205" y="53"/>
                  </a:cubicBezTo>
                  <a:cubicBezTo>
                    <a:pt x="5944" y="18"/>
                    <a:pt x="5683" y="1"/>
                    <a:pt x="542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52"/>
            <p:cNvSpPr/>
            <p:nvPr/>
          </p:nvSpPr>
          <p:spPr>
            <a:xfrm>
              <a:off x="745807" y="3827393"/>
              <a:ext cx="364648" cy="218026"/>
            </a:xfrm>
            <a:custGeom>
              <a:rect b="b" l="l" r="r" t="t"/>
              <a:pathLst>
                <a:path extrusionOk="0" h="9951" w="16643">
                  <a:moveTo>
                    <a:pt x="5864" y="0"/>
                  </a:moveTo>
                  <a:cubicBezTo>
                    <a:pt x="5831" y="0"/>
                    <a:pt x="5798" y="0"/>
                    <a:pt x="5765" y="1"/>
                  </a:cubicBezTo>
                  <a:cubicBezTo>
                    <a:pt x="1505" y="76"/>
                    <a:pt x="1" y="3560"/>
                    <a:pt x="1" y="3560"/>
                  </a:cubicBezTo>
                  <a:cubicBezTo>
                    <a:pt x="101" y="3384"/>
                    <a:pt x="201" y="3209"/>
                    <a:pt x="327" y="3059"/>
                  </a:cubicBezTo>
                  <a:cubicBezTo>
                    <a:pt x="1223" y="1927"/>
                    <a:pt x="2738" y="1268"/>
                    <a:pt x="4360" y="1268"/>
                  </a:cubicBezTo>
                  <a:cubicBezTo>
                    <a:pt x="4643" y="1268"/>
                    <a:pt x="4928" y="1288"/>
                    <a:pt x="5214" y="1329"/>
                  </a:cubicBezTo>
                  <a:cubicBezTo>
                    <a:pt x="6016" y="1429"/>
                    <a:pt x="6918" y="1730"/>
                    <a:pt x="7871" y="2156"/>
                  </a:cubicBezTo>
                  <a:cubicBezTo>
                    <a:pt x="10628" y="3434"/>
                    <a:pt x="13034" y="5615"/>
                    <a:pt x="13284" y="5841"/>
                  </a:cubicBezTo>
                  <a:cubicBezTo>
                    <a:pt x="13735" y="6242"/>
                    <a:pt x="14136" y="6542"/>
                    <a:pt x="14487" y="6818"/>
                  </a:cubicBezTo>
                  <a:cubicBezTo>
                    <a:pt x="14963" y="7169"/>
                    <a:pt x="15364" y="7495"/>
                    <a:pt x="15740" y="7921"/>
                  </a:cubicBezTo>
                  <a:cubicBezTo>
                    <a:pt x="16467" y="8798"/>
                    <a:pt x="16392" y="9575"/>
                    <a:pt x="16292" y="9951"/>
                  </a:cubicBezTo>
                  <a:cubicBezTo>
                    <a:pt x="16342" y="9901"/>
                    <a:pt x="16342" y="9775"/>
                    <a:pt x="16342" y="9700"/>
                  </a:cubicBezTo>
                  <a:cubicBezTo>
                    <a:pt x="16643" y="7921"/>
                    <a:pt x="15615" y="6342"/>
                    <a:pt x="14487" y="5089"/>
                  </a:cubicBezTo>
                  <a:cubicBezTo>
                    <a:pt x="12327" y="2630"/>
                    <a:pt x="9355" y="0"/>
                    <a:pt x="5864" y="0"/>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52"/>
            <p:cNvSpPr/>
            <p:nvPr/>
          </p:nvSpPr>
          <p:spPr>
            <a:xfrm>
              <a:off x="773830" y="3927368"/>
              <a:ext cx="182883" cy="133147"/>
            </a:xfrm>
            <a:custGeom>
              <a:rect b="b" l="l" r="r" t="t"/>
              <a:pathLst>
                <a:path extrusionOk="0" h="6077" w="8347">
                  <a:moveTo>
                    <a:pt x="2835" y="0"/>
                  </a:moveTo>
                  <a:cubicBezTo>
                    <a:pt x="2444" y="0"/>
                    <a:pt x="2056" y="53"/>
                    <a:pt x="1679" y="175"/>
                  </a:cubicBezTo>
                  <a:cubicBezTo>
                    <a:pt x="1153" y="375"/>
                    <a:pt x="802" y="776"/>
                    <a:pt x="602" y="1278"/>
                  </a:cubicBezTo>
                  <a:cubicBezTo>
                    <a:pt x="0" y="3007"/>
                    <a:pt x="1228" y="4511"/>
                    <a:pt x="2632" y="5313"/>
                  </a:cubicBezTo>
                  <a:cubicBezTo>
                    <a:pt x="3503" y="5804"/>
                    <a:pt x="4494" y="6077"/>
                    <a:pt x="5498" y="6077"/>
                  </a:cubicBezTo>
                  <a:cubicBezTo>
                    <a:pt x="5620" y="6077"/>
                    <a:pt x="5743" y="6073"/>
                    <a:pt x="5865" y="6065"/>
                  </a:cubicBezTo>
                  <a:cubicBezTo>
                    <a:pt x="6466" y="6039"/>
                    <a:pt x="7043" y="5764"/>
                    <a:pt x="7444" y="5338"/>
                  </a:cubicBezTo>
                  <a:cubicBezTo>
                    <a:pt x="8146" y="4636"/>
                    <a:pt x="8346" y="3583"/>
                    <a:pt x="7920" y="2681"/>
                  </a:cubicBezTo>
                  <a:cubicBezTo>
                    <a:pt x="7544" y="1929"/>
                    <a:pt x="6817" y="1378"/>
                    <a:pt x="6090" y="977"/>
                  </a:cubicBezTo>
                  <a:cubicBezTo>
                    <a:pt x="5138" y="454"/>
                    <a:pt x="3977" y="0"/>
                    <a:pt x="2835"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52"/>
            <p:cNvSpPr/>
            <p:nvPr/>
          </p:nvSpPr>
          <p:spPr>
            <a:xfrm>
              <a:off x="788642" y="3927368"/>
              <a:ext cx="168072" cy="118599"/>
            </a:xfrm>
            <a:custGeom>
              <a:rect b="b" l="l" r="r" t="t"/>
              <a:pathLst>
                <a:path extrusionOk="0" h="5413" w="7671">
                  <a:moveTo>
                    <a:pt x="2159" y="0"/>
                  </a:moveTo>
                  <a:cubicBezTo>
                    <a:pt x="1768" y="0"/>
                    <a:pt x="1380" y="53"/>
                    <a:pt x="1003" y="175"/>
                  </a:cubicBezTo>
                  <a:cubicBezTo>
                    <a:pt x="527" y="350"/>
                    <a:pt x="201" y="676"/>
                    <a:pt x="1" y="1102"/>
                  </a:cubicBezTo>
                  <a:cubicBezTo>
                    <a:pt x="151" y="977"/>
                    <a:pt x="327" y="877"/>
                    <a:pt x="527" y="826"/>
                  </a:cubicBezTo>
                  <a:cubicBezTo>
                    <a:pt x="905" y="703"/>
                    <a:pt x="1296" y="648"/>
                    <a:pt x="1690" y="648"/>
                  </a:cubicBezTo>
                  <a:cubicBezTo>
                    <a:pt x="2816" y="648"/>
                    <a:pt x="3973" y="1090"/>
                    <a:pt x="4938" y="1628"/>
                  </a:cubicBezTo>
                  <a:cubicBezTo>
                    <a:pt x="5665" y="2029"/>
                    <a:pt x="6392" y="2556"/>
                    <a:pt x="6768" y="3333"/>
                  </a:cubicBezTo>
                  <a:cubicBezTo>
                    <a:pt x="7094" y="4009"/>
                    <a:pt x="7044" y="4786"/>
                    <a:pt x="6693" y="5413"/>
                  </a:cubicBezTo>
                  <a:cubicBezTo>
                    <a:pt x="6718" y="5388"/>
                    <a:pt x="6743" y="5363"/>
                    <a:pt x="6768" y="5338"/>
                  </a:cubicBezTo>
                  <a:cubicBezTo>
                    <a:pt x="7470" y="4636"/>
                    <a:pt x="7670" y="3583"/>
                    <a:pt x="7244" y="2681"/>
                  </a:cubicBezTo>
                  <a:cubicBezTo>
                    <a:pt x="6868" y="1929"/>
                    <a:pt x="6141" y="1378"/>
                    <a:pt x="5414" y="977"/>
                  </a:cubicBezTo>
                  <a:cubicBezTo>
                    <a:pt x="4462" y="454"/>
                    <a:pt x="3301" y="0"/>
                    <a:pt x="2159"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52"/>
            <p:cNvSpPr/>
            <p:nvPr/>
          </p:nvSpPr>
          <p:spPr>
            <a:xfrm>
              <a:off x="1294391" y="3421487"/>
              <a:ext cx="287218" cy="298305"/>
            </a:xfrm>
            <a:custGeom>
              <a:rect b="b" l="l" r="r" t="t"/>
              <a:pathLst>
                <a:path extrusionOk="0" h="13615" w="13109">
                  <a:moveTo>
                    <a:pt x="9283" y="1"/>
                  </a:moveTo>
                  <a:cubicBezTo>
                    <a:pt x="7629" y="1"/>
                    <a:pt x="5860" y="428"/>
                    <a:pt x="4337" y="1234"/>
                  </a:cubicBezTo>
                  <a:cubicBezTo>
                    <a:pt x="2131" y="2386"/>
                    <a:pt x="427" y="4291"/>
                    <a:pt x="201" y="6848"/>
                  </a:cubicBezTo>
                  <a:cubicBezTo>
                    <a:pt x="1" y="9078"/>
                    <a:pt x="753" y="11559"/>
                    <a:pt x="2733" y="12788"/>
                  </a:cubicBezTo>
                  <a:cubicBezTo>
                    <a:pt x="3627" y="13364"/>
                    <a:pt x="4659" y="13615"/>
                    <a:pt x="5702" y="13615"/>
                  </a:cubicBezTo>
                  <a:cubicBezTo>
                    <a:pt x="6881" y="13615"/>
                    <a:pt x="8075" y="13294"/>
                    <a:pt x="9098" y="12762"/>
                  </a:cubicBezTo>
                  <a:cubicBezTo>
                    <a:pt x="12281" y="11108"/>
                    <a:pt x="13109" y="7249"/>
                    <a:pt x="12708" y="3940"/>
                  </a:cubicBezTo>
                  <a:cubicBezTo>
                    <a:pt x="12507" y="2286"/>
                    <a:pt x="12056" y="181"/>
                    <a:pt x="10026" y="31"/>
                  </a:cubicBezTo>
                  <a:cubicBezTo>
                    <a:pt x="9782" y="11"/>
                    <a:pt x="9534" y="1"/>
                    <a:pt x="928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52"/>
            <p:cNvSpPr/>
            <p:nvPr/>
          </p:nvSpPr>
          <p:spPr>
            <a:xfrm>
              <a:off x="1288913" y="3415483"/>
              <a:ext cx="298195" cy="310246"/>
            </a:xfrm>
            <a:custGeom>
              <a:rect b="b" l="l" r="r" t="t"/>
              <a:pathLst>
                <a:path extrusionOk="0" h="14160" w="13610">
                  <a:moveTo>
                    <a:pt x="9613" y="534"/>
                  </a:moveTo>
                  <a:cubicBezTo>
                    <a:pt x="9828" y="534"/>
                    <a:pt x="10041" y="541"/>
                    <a:pt x="10251" y="555"/>
                  </a:cubicBezTo>
                  <a:cubicBezTo>
                    <a:pt x="10677" y="605"/>
                    <a:pt x="11028" y="731"/>
                    <a:pt x="11303" y="931"/>
                  </a:cubicBezTo>
                  <a:cubicBezTo>
                    <a:pt x="12256" y="1583"/>
                    <a:pt x="12557" y="2986"/>
                    <a:pt x="12707" y="4239"/>
                  </a:cubicBezTo>
                  <a:cubicBezTo>
                    <a:pt x="13058" y="7322"/>
                    <a:pt x="12356" y="11182"/>
                    <a:pt x="9223" y="12811"/>
                  </a:cubicBezTo>
                  <a:cubicBezTo>
                    <a:pt x="8177" y="13347"/>
                    <a:pt x="7040" y="13616"/>
                    <a:pt x="5961" y="13616"/>
                  </a:cubicBezTo>
                  <a:cubicBezTo>
                    <a:pt x="4920" y="13616"/>
                    <a:pt x="3933" y="13366"/>
                    <a:pt x="3133" y="12861"/>
                  </a:cubicBezTo>
                  <a:cubicBezTo>
                    <a:pt x="1078" y="11558"/>
                    <a:pt x="526" y="9051"/>
                    <a:pt x="702" y="7147"/>
                  </a:cubicBezTo>
                  <a:cubicBezTo>
                    <a:pt x="927" y="4891"/>
                    <a:pt x="2331" y="2986"/>
                    <a:pt x="4712" y="1733"/>
                  </a:cubicBezTo>
                  <a:cubicBezTo>
                    <a:pt x="6198" y="957"/>
                    <a:pt x="7960" y="534"/>
                    <a:pt x="9613" y="534"/>
                  </a:cubicBezTo>
                  <a:close/>
                  <a:moveTo>
                    <a:pt x="9561" y="0"/>
                  </a:moveTo>
                  <a:cubicBezTo>
                    <a:pt x="7838" y="0"/>
                    <a:pt x="6016" y="450"/>
                    <a:pt x="4461" y="1282"/>
                  </a:cubicBezTo>
                  <a:cubicBezTo>
                    <a:pt x="1930" y="2610"/>
                    <a:pt x="401" y="4665"/>
                    <a:pt x="176" y="7097"/>
                  </a:cubicBezTo>
                  <a:cubicBezTo>
                    <a:pt x="0" y="9102"/>
                    <a:pt x="551" y="11733"/>
                    <a:pt x="2657" y="13187"/>
                  </a:cubicBezTo>
                  <a:cubicBezTo>
                    <a:pt x="2707" y="13212"/>
                    <a:pt x="2782" y="13262"/>
                    <a:pt x="2832" y="13287"/>
                  </a:cubicBezTo>
                  <a:cubicBezTo>
                    <a:pt x="3803" y="13912"/>
                    <a:pt x="4874" y="14159"/>
                    <a:pt x="5920" y="14159"/>
                  </a:cubicBezTo>
                  <a:cubicBezTo>
                    <a:pt x="7223" y="14159"/>
                    <a:pt x="8487" y="13776"/>
                    <a:pt x="9474" y="13262"/>
                  </a:cubicBezTo>
                  <a:cubicBezTo>
                    <a:pt x="12832" y="11533"/>
                    <a:pt x="13609" y="7422"/>
                    <a:pt x="13233" y="4189"/>
                  </a:cubicBezTo>
                  <a:cubicBezTo>
                    <a:pt x="13083" y="3112"/>
                    <a:pt x="12757" y="229"/>
                    <a:pt x="10301" y="29"/>
                  </a:cubicBezTo>
                  <a:cubicBezTo>
                    <a:pt x="10057" y="10"/>
                    <a:pt x="9810" y="0"/>
                    <a:pt x="9561" y="0"/>
                  </a:cubicBezTo>
                  <a:close/>
                </a:path>
              </a:pathLst>
            </a:custGeom>
            <a:solidFill>
              <a:srgbClr val="D5D5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52"/>
            <p:cNvSpPr/>
            <p:nvPr/>
          </p:nvSpPr>
          <p:spPr>
            <a:xfrm>
              <a:off x="1336677" y="3519556"/>
              <a:ext cx="170241" cy="154816"/>
            </a:xfrm>
            <a:custGeom>
              <a:rect b="b" l="l" r="r" t="t"/>
              <a:pathLst>
                <a:path extrusionOk="0" h="7066" w="7770">
                  <a:moveTo>
                    <a:pt x="4159" y="0"/>
                  </a:moveTo>
                  <a:cubicBezTo>
                    <a:pt x="3027" y="0"/>
                    <a:pt x="1870" y="571"/>
                    <a:pt x="1128" y="1620"/>
                  </a:cubicBezTo>
                  <a:cubicBezTo>
                    <a:pt x="1" y="3274"/>
                    <a:pt x="301" y="5454"/>
                    <a:pt x="1830" y="6507"/>
                  </a:cubicBezTo>
                  <a:cubicBezTo>
                    <a:pt x="2379" y="6885"/>
                    <a:pt x="3006" y="7066"/>
                    <a:pt x="3636" y="7066"/>
                  </a:cubicBezTo>
                  <a:cubicBezTo>
                    <a:pt x="4763" y="7066"/>
                    <a:pt x="5903" y="6489"/>
                    <a:pt x="6642" y="5429"/>
                  </a:cubicBezTo>
                  <a:cubicBezTo>
                    <a:pt x="7770" y="3800"/>
                    <a:pt x="7469" y="1595"/>
                    <a:pt x="5940" y="542"/>
                  </a:cubicBezTo>
                  <a:cubicBezTo>
                    <a:pt x="5404" y="176"/>
                    <a:pt x="4785" y="0"/>
                    <a:pt x="4159" y="0"/>
                  </a:cubicBezTo>
                  <a:close/>
                </a:path>
              </a:pathLst>
            </a:custGeom>
            <a:solidFill>
              <a:srgbClr val="E3D1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52"/>
            <p:cNvSpPr/>
            <p:nvPr/>
          </p:nvSpPr>
          <p:spPr>
            <a:xfrm>
              <a:off x="1336677" y="3520433"/>
              <a:ext cx="111500" cy="153983"/>
            </a:xfrm>
            <a:custGeom>
              <a:rect b="b" l="l" r="r" t="t"/>
              <a:pathLst>
                <a:path extrusionOk="0" h="7028" w="5089">
                  <a:moveTo>
                    <a:pt x="3559" y="1"/>
                  </a:moveTo>
                  <a:lnTo>
                    <a:pt x="3559" y="1"/>
                  </a:lnTo>
                  <a:cubicBezTo>
                    <a:pt x="2632" y="176"/>
                    <a:pt x="1730" y="703"/>
                    <a:pt x="1128" y="1580"/>
                  </a:cubicBezTo>
                  <a:cubicBezTo>
                    <a:pt x="1" y="3234"/>
                    <a:pt x="301" y="5414"/>
                    <a:pt x="1830" y="6467"/>
                  </a:cubicBezTo>
                  <a:cubicBezTo>
                    <a:pt x="2376" y="6845"/>
                    <a:pt x="2993" y="7028"/>
                    <a:pt x="3619" y="7028"/>
                  </a:cubicBezTo>
                  <a:cubicBezTo>
                    <a:pt x="4113" y="7028"/>
                    <a:pt x="4613" y="6914"/>
                    <a:pt x="5088" y="6693"/>
                  </a:cubicBezTo>
                  <a:lnTo>
                    <a:pt x="5088" y="6693"/>
                  </a:lnTo>
                  <a:cubicBezTo>
                    <a:pt x="4886" y="6729"/>
                    <a:pt x="4682" y="6748"/>
                    <a:pt x="4478" y="6748"/>
                  </a:cubicBezTo>
                  <a:cubicBezTo>
                    <a:pt x="3853" y="6748"/>
                    <a:pt x="3237" y="6570"/>
                    <a:pt x="2707" y="6191"/>
                  </a:cubicBezTo>
                  <a:cubicBezTo>
                    <a:pt x="1178" y="5139"/>
                    <a:pt x="878" y="2958"/>
                    <a:pt x="2006" y="1329"/>
                  </a:cubicBezTo>
                  <a:cubicBezTo>
                    <a:pt x="2432" y="728"/>
                    <a:pt x="2958" y="276"/>
                    <a:pt x="3559" y="1"/>
                  </a:cubicBezTo>
                  <a:close/>
                </a:path>
              </a:pathLst>
            </a:custGeom>
            <a:solidFill>
              <a:srgbClr val="EAB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52"/>
            <p:cNvSpPr/>
            <p:nvPr/>
          </p:nvSpPr>
          <p:spPr>
            <a:xfrm>
              <a:off x="1108791" y="3918013"/>
              <a:ext cx="505770" cy="358053"/>
            </a:xfrm>
            <a:custGeom>
              <a:rect b="b" l="l" r="r" t="t"/>
              <a:pathLst>
                <a:path extrusionOk="0" h="16342" w="23084">
                  <a:moveTo>
                    <a:pt x="0" y="0"/>
                  </a:moveTo>
                  <a:lnTo>
                    <a:pt x="0" y="0"/>
                  </a:lnTo>
                  <a:cubicBezTo>
                    <a:pt x="2457" y="3710"/>
                    <a:pt x="5264" y="7920"/>
                    <a:pt x="9148" y="10953"/>
                  </a:cubicBezTo>
                  <a:cubicBezTo>
                    <a:pt x="10226" y="11805"/>
                    <a:pt x="11454" y="12632"/>
                    <a:pt x="12933" y="13459"/>
                  </a:cubicBezTo>
                  <a:cubicBezTo>
                    <a:pt x="14863" y="14562"/>
                    <a:pt x="16868" y="15514"/>
                    <a:pt x="18923" y="16341"/>
                  </a:cubicBezTo>
                  <a:cubicBezTo>
                    <a:pt x="18923" y="16341"/>
                    <a:pt x="21554" y="14361"/>
                    <a:pt x="23083" y="14186"/>
                  </a:cubicBezTo>
                  <a:cubicBezTo>
                    <a:pt x="20126" y="13284"/>
                    <a:pt x="17294" y="12055"/>
                    <a:pt x="14612" y="10527"/>
                  </a:cubicBezTo>
                  <a:cubicBezTo>
                    <a:pt x="13284" y="9775"/>
                    <a:pt x="12181" y="9048"/>
                    <a:pt x="11229" y="8296"/>
                  </a:cubicBezTo>
                  <a:cubicBezTo>
                    <a:pt x="8722" y="6316"/>
                    <a:pt x="6667" y="3735"/>
                    <a:pt x="4813" y="1053"/>
                  </a:cubicBezTo>
                  <a:cubicBezTo>
                    <a:pt x="4269" y="1236"/>
                    <a:pt x="3757" y="1310"/>
                    <a:pt x="3284" y="1310"/>
                  </a:cubicBezTo>
                  <a:cubicBezTo>
                    <a:pt x="1294" y="1310"/>
                    <a:pt x="1" y="0"/>
                    <a:pt x="0"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52"/>
            <p:cNvSpPr/>
            <p:nvPr/>
          </p:nvSpPr>
          <p:spPr>
            <a:xfrm>
              <a:off x="1523373" y="4228807"/>
              <a:ext cx="91189" cy="47260"/>
            </a:xfrm>
            <a:custGeom>
              <a:rect b="b" l="l" r="r" t="t"/>
              <a:pathLst>
                <a:path extrusionOk="0" h="2157" w="4162">
                  <a:moveTo>
                    <a:pt x="4161" y="1"/>
                  </a:moveTo>
                  <a:lnTo>
                    <a:pt x="4161" y="1"/>
                  </a:lnTo>
                  <a:cubicBezTo>
                    <a:pt x="2632" y="176"/>
                    <a:pt x="1" y="2156"/>
                    <a:pt x="1" y="2156"/>
                  </a:cubicBezTo>
                  <a:cubicBezTo>
                    <a:pt x="2231" y="2156"/>
                    <a:pt x="4161" y="1"/>
                    <a:pt x="4161"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52"/>
            <p:cNvSpPr/>
            <p:nvPr/>
          </p:nvSpPr>
          <p:spPr>
            <a:xfrm>
              <a:off x="1108791" y="3911330"/>
              <a:ext cx="105453" cy="35385"/>
            </a:xfrm>
            <a:custGeom>
              <a:rect b="b" l="l" r="r" t="t"/>
              <a:pathLst>
                <a:path extrusionOk="0" h="1615" w="4813">
                  <a:moveTo>
                    <a:pt x="1961" y="408"/>
                  </a:moveTo>
                  <a:cubicBezTo>
                    <a:pt x="2911" y="408"/>
                    <a:pt x="3584" y="1082"/>
                    <a:pt x="3584" y="1082"/>
                  </a:cubicBezTo>
                  <a:cubicBezTo>
                    <a:pt x="3315" y="1174"/>
                    <a:pt x="3061" y="1211"/>
                    <a:pt x="2827" y="1211"/>
                  </a:cubicBezTo>
                  <a:cubicBezTo>
                    <a:pt x="1842" y="1211"/>
                    <a:pt x="1203" y="556"/>
                    <a:pt x="1203" y="556"/>
                  </a:cubicBezTo>
                  <a:cubicBezTo>
                    <a:pt x="1469" y="451"/>
                    <a:pt x="1724" y="408"/>
                    <a:pt x="1961" y="408"/>
                  </a:cubicBezTo>
                  <a:close/>
                  <a:moveTo>
                    <a:pt x="1544" y="1"/>
                  </a:moveTo>
                  <a:cubicBezTo>
                    <a:pt x="1061" y="1"/>
                    <a:pt x="542" y="88"/>
                    <a:pt x="0" y="305"/>
                  </a:cubicBezTo>
                  <a:cubicBezTo>
                    <a:pt x="0" y="305"/>
                    <a:pt x="1293" y="1615"/>
                    <a:pt x="3284" y="1615"/>
                  </a:cubicBezTo>
                  <a:cubicBezTo>
                    <a:pt x="3757" y="1615"/>
                    <a:pt x="4269" y="1541"/>
                    <a:pt x="4813" y="1358"/>
                  </a:cubicBezTo>
                  <a:cubicBezTo>
                    <a:pt x="4813" y="1358"/>
                    <a:pt x="3456" y="1"/>
                    <a:pt x="1544" y="1"/>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52"/>
            <p:cNvSpPr/>
            <p:nvPr/>
          </p:nvSpPr>
          <p:spPr>
            <a:xfrm>
              <a:off x="1135149" y="3920269"/>
              <a:ext cx="52190" cy="17594"/>
            </a:xfrm>
            <a:custGeom>
              <a:rect b="b" l="l" r="r" t="t"/>
              <a:pathLst>
                <a:path extrusionOk="0" h="803" w="2382">
                  <a:moveTo>
                    <a:pt x="758" y="0"/>
                  </a:moveTo>
                  <a:cubicBezTo>
                    <a:pt x="521" y="0"/>
                    <a:pt x="266" y="43"/>
                    <a:pt x="0" y="148"/>
                  </a:cubicBezTo>
                  <a:cubicBezTo>
                    <a:pt x="0" y="148"/>
                    <a:pt x="639" y="803"/>
                    <a:pt x="1624" y="803"/>
                  </a:cubicBezTo>
                  <a:cubicBezTo>
                    <a:pt x="1858" y="803"/>
                    <a:pt x="2112" y="766"/>
                    <a:pt x="2381" y="674"/>
                  </a:cubicBezTo>
                  <a:cubicBezTo>
                    <a:pt x="2381" y="674"/>
                    <a:pt x="1708" y="0"/>
                    <a:pt x="758" y="0"/>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52"/>
            <p:cNvSpPr/>
            <p:nvPr/>
          </p:nvSpPr>
          <p:spPr>
            <a:xfrm>
              <a:off x="1361392" y="3611053"/>
              <a:ext cx="505770" cy="358053"/>
            </a:xfrm>
            <a:custGeom>
              <a:rect b="b" l="l" r="r" t="t"/>
              <a:pathLst>
                <a:path extrusionOk="0" h="16342" w="23084">
                  <a:moveTo>
                    <a:pt x="0" y="0"/>
                  </a:moveTo>
                  <a:lnTo>
                    <a:pt x="0" y="0"/>
                  </a:lnTo>
                  <a:cubicBezTo>
                    <a:pt x="2457" y="3709"/>
                    <a:pt x="5264" y="7920"/>
                    <a:pt x="9148" y="10953"/>
                  </a:cubicBezTo>
                  <a:cubicBezTo>
                    <a:pt x="10226" y="11805"/>
                    <a:pt x="11454" y="12632"/>
                    <a:pt x="12933" y="13484"/>
                  </a:cubicBezTo>
                  <a:cubicBezTo>
                    <a:pt x="14863" y="14562"/>
                    <a:pt x="16868" y="15539"/>
                    <a:pt x="18923" y="16341"/>
                  </a:cubicBezTo>
                  <a:cubicBezTo>
                    <a:pt x="18923" y="16341"/>
                    <a:pt x="21554" y="14386"/>
                    <a:pt x="23083" y="14211"/>
                  </a:cubicBezTo>
                  <a:cubicBezTo>
                    <a:pt x="20126" y="13283"/>
                    <a:pt x="17294" y="12055"/>
                    <a:pt x="14612" y="10527"/>
                  </a:cubicBezTo>
                  <a:cubicBezTo>
                    <a:pt x="13284" y="9775"/>
                    <a:pt x="12181" y="9048"/>
                    <a:pt x="11228" y="8296"/>
                  </a:cubicBezTo>
                  <a:cubicBezTo>
                    <a:pt x="8722" y="6316"/>
                    <a:pt x="6667" y="3734"/>
                    <a:pt x="4812" y="1053"/>
                  </a:cubicBezTo>
                  <a:cubicBezTo>
                    <a:pt x="4269" y="1236"/>
                    <a:pt x="3757" y="1309"/>
                    <a:pt x="3284" y="1309"/>
                  </a:cubicBezTo>
                  <a:cubicBezTo>
                    <a:pt x="1293" y="1309"/>
                    <a:pt x="1" y="0"/>
                    <a:pt x="0"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52"/>
            <p:cNvSpPr/>
            <p:nvPr/>
          </p:nvSpPr>
          <p:spPr>
            <a:xfrm>
              <a:off x="1775973" y="3922395"/>
              <a:ext cx="91189" cy="46712"/>
            </a:xfrm>
            <a:custGeom>
              <a:rect b="b" l="l" r="r" t="t"/>
              <a:pathLst>
                <a:path extrusionOk="0" h="2132" w="4162">
                  <a:moveTo>
                    <a:pt x="4161" y="1"/>
                  </a:moveTo>
                  <a:lnTo>
                    <a:pt x="4161" y="1"/>
                  </a:lnTo>
                  <a:cubicBezTo>
                    <a:pt x="2632" y="176"/>
                    <a:pt x="1" y="2131"/>
                    <a:pt x="1" y="2131"/>
                  </a:cubicBezTo>
                  <a:cubicBezTo>
                    <a:pt x="2231" y="2131"/>
                    <a:pt x="4161" y="1"/>
                    <a:pt x="4161"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52"/>
            <p:cNvSpPr/>
            <p:nvPr/>
          </p:nvSpPr>
          <p:spPr>
            <a:xfrm>
              <a:off x="1361392" y="3604370"/>
              <a:ext cx="105453" cy="35385"/>
            </a:xfrm>
            <a:custGeom>
              <a:rect b="b" l="l" r="r" t="t"/>
              <a:pathLst>
                <a:path extrusionOk="0" h="1615" w="4813">
                  <a:moveTo>
                    <a:pt x="1961" y="433"/>
                  </a:moveTo>
                  <a:cubicBezTo>
                    <a:pt x="2911" y="433"/>
                    <a:pt x="3584" y="1107"/>
                    <a:pt x="3584" y="1107"/>
                  </a:cubicBezTo>
                  <a:cubicBezTo>
                    <a:pt x="3321" y="1192"/>
                    <a:pt x="3073" y="1226"/>
                    <a:pt x="2843" y="1226"/>
                  </a:cubicBezTo>
                  <a:cubicBezTo>
                    <a:pt x="1849" y="1226"/>
                    <a:pt x="1203" y="581"/>
                    <a:pt x="1203" y="581"/>
                  </a:cubicBezTo>
                  <a:cubicBezTo>
                    <a:pt x="1469" y="476"/>
                    <a:pt x="1724" y="433"/>
                    <a:pt x="1961" y="433"/>
                  </a:cubicBezTo>
                  <a:close/>
                  <a:moveTo>
                    <a:pt x="1544" y="1"/>
                  </a:moveTo>
                  <a:cubicBezTo>
                    <a:pt x="1061" y="1"/>
                    <a:pt x="542" y="88"/>
                    <a:pt x="0" y="305"/>
                  </a:cubicBezTo>
                  <a:cubicBezTo>
                    <a:pt x="0" y="305"/>
                    <a:pt x="1293" y="1614"/>
                    <a:pt x="3284" y="1614"/>
                  </a:cubicBezTo>
                  <a:cubicBezTo>
                    <a:pt x="3757" y="1614"/>
                    <a:pt x="4269" y="1541"/>
                    <a:pt x="4812" y="1358"/>
                  </a:cubicBezTo>
                  <a:cubicBezTo>
                    <a:pt x="4812" y="1358"/>
                    <a:pt x="3455" y="1"/>
                    <a:pt x="1544" y="1"/>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52"/>
            <p:cNvSpPr/>
            <p:nvPr/>
          </p:nvSpPr>
          <p:spPr>
            <a:xfrm>
              <a:off x="1387750" y="3613857"/>
              <a:ext cx="52190" cy="17397"/>
            </a:xfrm>
            <a:custGeom>
              <a:rect b="b" l="l" r="r" t="t"/>
              <a:pathLst>
                <a:path extrusionOk="0" h="794" w="2382">
                  <a:moveTo>
                    <a:pt x="758" y="0"/>
                  </a:moveTo>
                  <a:cubicBezTo>
                    <a:pt x="521" y="0"/>
                    <a:pt x="266" y="43"/>
                    <a:pt x="0" y="148"/>
                  </a:cubicBezTo>
                  <a:cubicBezTo>
                    <a:pt x="0" y="148"/>
                    <a:pt x="646" y="793"/>
                    <a:pt x="1640" y="793"/>
                  </a:cubicBezTo>
                  <a:cubicBezTo>
                    <a:pt x="1870" y="793"/>
                    <a:pt x="2118" y="759"/>
                    <a:pt x="2381" y="674"/>
                  </a:cubicBezTo>
                  <a:cubicBezTo>
                    <a:pt x="2381" y="674"/>
                    <a:pt x="1708" y="0"/>
                    <a:pt x="758" y="0"/>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52"/>
            <p:cNvSpPr/>
            <p:nvPr/>
          </p:nvSpPr>
          <p:spPr>
            <a:xfrm>
              <a:off x="672234" y="3310118"/>
              <a:ext cx="506318" cy="358053"/>
            </a:xfrm>
            <a:custGeom>
              <a:rect b="b" l="l" r="r" t="t"/>
              <a:pathLst>
                <a:path extrusionOk="0" h="16342" w="23109">
                  <a:moveTo>
                    <a:pt x="1" y="1"/>
                  </a:moveTo>
                  <a:lnTo>
                    <a:pt x="1" y="1"/>
                  </a:lnTo>
                  <a:cubicBezTo>
                    <a:pt x="2482" y="3710"/>
                    <a:pt x="5289" y="7921"/>
                    <a:pt x="9148" y="10978"/>
                  </a:cubicBezTo>
                  <a:cubicBezTo>
                    <a:pt x="10226" y="11805"/>
                    <a:pt x="11479" y="12632"/>
                    <a:pt x="12958" y="13485"/>
                  </a:cubicBezTo>
                  <a:cubicBezTo>
                    <a:pt x="14863" y="14587"/>
                    <a:pt x="16868" y="15540"/>
                    <a:pt x="18948" y="16342"/>
                  </a:cubicBezTo>
                  <a:cubicBezTo>
                    <a:pt x="18948" y="16342"/>
                    <a:pt x="21580" y="14387"/>
                    <a:pt x="23108" y="14211"/>
                  </a:cubicBezTo>
                  <a:cubicBezTo>
                    <a:pt x="20151" y="13309"/>
                    <a:pt x="17319" y="12056"/>
                    <a:pt x="14637" y="10527"/>
                  </a:cubicBezTo>
                  <a:cubicBezTo>
                    <a:pt x="13309" y="9775"/>
                    <a:pt x="12206" y="9048"/>
                    <a:pt x="11254" y="8297"/>
                  </a:cubicBezTo>
                  <a:cubicBezTo>
                    <a:pt x="8722" y="6317"/>
                    <a:pt x="6692" y="3735"/>
                    <a:pt x="4813" y="1053"/>
                  </a:cubicBezTo>
                  <a:cubicBezTo>
                    <a:pt x="4274" y="1236"/>
                    <a:pt x="3765" y="1310"/>
                    <a:pt x="3294" y="1310"/>
                  </a:cubicBezTo>
                  <a:cubicBezTo>
                    <a:pt x="1310" y="1310"/>
                    <a:pt x="1" y="1"/>
                    <a:pt x="1"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52"/>
            <p:cNvSpPr/>
            <p:nvPr/>
          </p:nvSpPr>
          <p:spPr>
            <a:xfrm>
              <a:off x="1087385" y="3621482"/>
              <a:ext cx="91168" cy="46690"/>
            </a:xfrm>
            <a:custGeom>
              <a:rect b="b" l="l" r="r" t="t"/>
              <a:pathLst>
                <a:path extrusionOk="0" h="2131" w="4161">
                  <a:moveTo>
                    <a:pt x="4160" y="0"/>
                  </a:moveTo>
                  <a:lnTo>
                    <a:pt x="4160" y="0"/>
                  </a:lnTo>
                  <a:cubicBezTo>
                    <a:pt x="2632" y="176"/>
                    <a:pt x="0" y="2131"/>
                    <a:pt x="0" y="2131"/>
                  </a:cubicBezTo>
                  <a:cubicBezTo>
                    <a:pt x="2231" y="2131"/>
                    <a:pt x="4160" y="0"/>
                    <a:pt x="4160" y="0"/>
                  </a:cubicBezTo>
                  <a:close/>
                </a:path>
              </a:pathLst>
            </a:custGeom>
            <a:solidFill>
              <a:srgbClr val="3B5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52"/>
            <p:cNvSpPr/>
            <p:nvPr/>
          </p:nvSpPr>
          <p:spPr>
            <a:xfrm>
              <a:off x="672234" y="3303654"/>
              <a:ext cx="105453" cy="35166"/>
            </a:xfrm>
            <a:custGeom>
              <a:rect b="b" l="l" r="r" t="t"/>
              <a:pathLst>
                <a:path extrusionOk="0" h="1605" w="4813">
                  <a:moveTo>
                    <a:pt x="1986" y="424"/>
                  </a:moveTo>
                  <a:cubicBezTo>
                    <a:pt x="2936" y="424"/>
                    <a:pt x="3610" y="1098"/>
                    <a:pt x="3610" y="1098"/>
                  </a:cubicBezTo>
                  <a:cubicBezTo>
                    <a:pt x="3346" y="1182"/>
                    <a:pt x="3098" y="1217"/>
                    <a:pt x="2869" y="1217"/>
                  </a:cubicBezTo>
                  <a:cubicBezTo>
                    <a:pt x="1874" y="1217"/>
                    <a:pt x="1229" y="571"/>
                    <a:pt x="1229" y="571"/>
                  </a:cubicBezTo>
                  <a:cubicBezTo>
                    <a:pt x="1494" y="466"/>
                    <a:pt x="1749" y="424"/>
                    <a:pt x="1986" y="424"/>
                  </a:cubicBezTo>
                  <a:close/>
                  <a:moveTo>
                    <a:pt x="1540" y="1"/>
                  </a:moveTo>
                  <a:cubicBezTo>
                    <a:pt x="1059" y="1"/>
                    <a:pt x="542" y="85"/>
                    <a:pt x="1" y="296"/>
                  </a:cubicBezTo>
                  <a:cubicBezTo>
                    <a:pt x="1" y="296"/>
                    <a:pt x="1310" y="1605"/>
                    <a:pt x="3294" y="1605"/>
                  </a:cubicBezTo>
                  <a:cubicBezTo>
                    <a:pt x="3765" y="1605"/>
                    <a:pt x="4274" y="1531"/>
                    <a:pt x="4813" y="1348"/>
                  </a:cubicBezTo>
                  <a:cubicBezTo>
                    <a:pt x="4813" y="1348"/>
                    <a:pt x="3465" y="1"/>
                    <a:pt x="1540"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52"/>
            <p:cNvSpPr/>
            <p:nvPr/>
          </p:nvSpPr>
          <p:spPr>
            <a:xfrm>
              <a:off x="699139" y="3312944"/>
              <a:ext cx="52190" cy="17375"/>
            </a:xfrm>
            <a:custGeom>
              <a:rect b="b" l="l" r="r" t="t"/>
              <a:pathLst>
                <a:path extrusionOk="0" h="793" w="2382">
                  <a:moveTo>
                    <a:pt x="758" y="0"/>
                  </a:moveTo>
                  <a:cubicBezTo>
                    <a:pt x="521" y="0"/>
                    <a:pt x="266" y="42"/>
                    <a:pt x="1" y="147"/>
                  </a:cubicBezTo>
                  <a:cubicBezTo>
                    <a:pt x="1" y="147"/>
                    <a:pt x="646" y="793"/>
                    <a:pt x="1641" y="793"/>
                  </a:cubicBezTo>
                  <a:cubicBezTo>
                    <a:pt x="1870" y="793"/>
                    <a:pt x="2118" y="758"/>
                    <a:pt x="2382" y="674"/>
                  </a:cubicBezTo>
                  <a:cubicBezTo>
                    <a:pt x="2382" y="674"/>
                    <a:pt x="1708" y="0"/>
                    <a:pt x="758"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52"/>
            <p:cNvSpPr/>
            <p:nvPr/>
          </p:nvSpPr>
          <p:spPr>
            <a:xfrm>
              <a:off x="966025" y="3592933"/>
              <a:ext cx="824254" cy="473913"/>
            </a:xfrm>
            <a:custGeom>
              <a:rect b="b" l="l" r="r" t="t"/>
              <a:pathLst>
                <a:path extrusionOk="0" h="21630" w="37620">
                  <a:moveTo>
                    <a:pt x="37619" y="0"/>
                  </a:moveTo>
                  <a:lnTo>
                    <a:pt x="37619" y="0"/>
                  </a:lnTo>
                  <a:cubicBezTo>
                    <a:pt x="34487" y="1278"/>
                    <a:pt x="31705" y="3158"/>
                    <a:pt x="28973" y="4963"/>
                  </a:cubicBezTo>
                  <a:cubicBezTo>
                    <a:pt x="28296" y="5414"/>
                    <a:pt x="27619" y="5865"/>
                    <a:pt x="26943" y="6316"/>
                  </a:cubicBezTo>
                  <a:cubicBezTo>
                    <a:pt x="19123" y="11404"/>
                    <a:pt x="10627" y="15213"/>
                    <a:pt x="1679" y="17694"/>
                  </a:cubicBezTo>
                  <a:cubicBezTo>
                    <a:pt x="1679" y="17694"/>
                    <a:pt x="2281" y="20000"/>
                    <a:pt x="0" y="21629"/>
                  </a:cubicBezTo>
                  <a:cubicBezTo>
                    <a:pt x="10251" y="19098"/>
                    <a:pt x="19925" y="14912"/>
                    <a:pt x="28797" y="9148"/>
                  </a:cubicBezTo>
                  <a:cubicBezTo>
                    <a:pt x="29474" y="8697"/>
                    <a:pt x="30176" y="8246"/>
                    <a:pt x="30852" y="7795"/>
                  </a:cubicBezTo>
                  <a:cubicBezTo>
                    <a:pt x="32933" y="6391"/>
                    <a:pt x="34913" y="5063"/>
                    <a:pt x="37018" y="4010"/>
                  </a:cubicBezTo>
                  <a:cubicBezTo>
                    <a:pt x="35715" y="1905"/>
                    <a:pt x="37619" y="0"/>
                    <a:pt x="37619"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52"/>
            <p:cNvSpPr/>
            <p:nvPr/>
          </p:nvSpPr>
          <p:spPr>
            <a:xfrm>
              <a:off x="941858" y="3980610"/>
              <a:ext cx="74143" cy="86238"/>
            </a:xfrm>
            <a:custGeom>
              <a:rect b="b" l="l" r="r" t="t"/>
              <a:pathLst>
                <a:path extrusionOk="0" h="3936" w="3384">
                  <a:moveTo>
                    <a:pt x="2281" y="878"/>
                  </a:moveTo>
                  <a:cubicBezTo>
                    <a:pt x="2281" y="878"/>
                    <a:pt x="2331" y="1103"/>
                    <a:pt x="2306" y="1404"/>
                  </a:cubicBezTo>
                  <a:cubicBezTo>
                    <a:pt x="2281" y="1755"/>
                    <a:pt x="2181" y="2206"/>
                    <a:pt x="1780" y="2657"/>
                  </a:cubicBezTo>
                  <a:cubicBezTo>
                    <a:pt x="1655" y="2757"/>
                    <a:pt x="1529" y="2883"/>
                    <a:pt x="1379" y="2983"/>
                  </a:cubicBezTo>
                  <a:cubicBezTo>
                    <a:pt x="1379" y="2983"/>
                    <a:pt x="802" y="1629"/>
                    <a:pt x="2281" y="878"/>
                  </a:cubicBezTo>
                  <a:close/>
                  <a:moveTo>
                    <a:pt x="2782" y="0"/>
                  </a:moveTo>
                  <a:lnTo>
                    <a:pt x="2782" y="0"/>
                  </a:lnTo>
                  <a:cubicBezTo>
                    <a:pt x="0" y="1379"/>
                    <a:pt x="1103" y="3935"/>
                    <a:pt x="1103" y="3935"/>
                  </a:cubicBezTo>
                  <a:cubicBezTo>
                    <a:pt x="3384" y="2306"/>
                    <a:pt x="2782" y="1"/>
                    <a:pt x="2782" y="0"/>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52"/>
            <p:cNvSpPr/>
            <p:nvPr/>
          </p:nvSpPr>
          <p:spPr>
            <a:xfrm>
              <a:off x="959430" y="3999825"/>
              <a:ext cx="33522" cy="46142"/>
            </a:xfrm>
            <a:custGeom>
              <a:rect b="b" l="l" r="r" t="t"/>
              <a:pathLst>
                <a:path extrusionOk="0" h="2106" w="1530">
                  <a:moveTo>
                    <a:pt x="1479" y="1"/>
                  </a:moveTo>
                  <a:cubicBezTo>
                    <a:pt x="0" y="752"/>
                    <a:pt x="577" y="2106"/>
                    <a:pt x="577" y="2106"/>
                  </a:cubicBezTo>
                  <a:cubicBezTo>
                    <a:pt x="727" y="2006"/>
                    <a:pt x="853" y="1880"/>
                    <a:pt x="978" y="1780"/>
                  </a:cubicBezTo>
                  <a:cubicBezTo>
                    <a:pt x="1153" y="1354"/>
                    <a:pt x="1354" y="953"/>
                    <a:pt x="1504" y="527"/>
                  </a:cubicBezTo>
                  <a:cubicBezTo>
                    <a:pt x="1529" y="226"/>
                    <a:pt x="1479" y="1"/>
                    <a:pt x="1479" y="1"/>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52"/>
            <p:cNvSpPr/>
            <p:nvPr/>
          </p:nvSpPr>
          <p:spPr>
            <a:xfrm>
              <a:off x="980836" y="4011350"/>
              <a:ext cx="11568" cy="27497"/>
            </a:xfrm>
            <a:custGeom>
              <a:rect b="b" l="l" r="r" t="t"/>
              <a:pathLst>
                <a:path extrusionOk="0" h="1255" w="528">
                  <a:moveTo>
                    <a:pt x="527" y="1"/>
                  </a:moveTo>
                  <a:lnTo>
                    <a:pt x="527" y="1"/>
                  </a:lnTo>
                  <a:cubicBezTo>
                    <a:pt x="377" y="427"/>
                    <a:pt x="176" y="828"/>
                    <a:pt x="1" y="1254"/>
                  </a:cubicBezTo>
                  <a:cubicBezTo>
                    <a:pt x="402" y="803"/>
                    <a:pt x="502" y="352"/>
                    <a:pt x="527" y="1"/>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52"/>
            <p:cNvSpPr/>
            <p:nvPr/>
          </p:nvSpPr>
          <p:spPr>
            <a:xfrm>
              <a:off x="1748520" y="3592933"/>
              <a:ext cx="59332" cy="87881"/>
            </a:xfrm>
            <a:custGeom>
              <a:rect b="b" l="l" r="r" t="t"/>
              <a:pathLst>
                <a:path extrusionOk="0" h="4011" w="2708">
                  <a:moveTo>
                    <a:pt x="1905" y="0"/>
                  </a:moveTo>
                  <a:cubicBezTo>
                    <a:pt x="1905" y="0"/>
                    <a:pt x="1" y="1905"/>
                    <a:pt x="1304" y="4010"/>
                  </a:cubicBezTo>
                  <a:cubicBezTo>
                    <a:pt x="1304" y="4010"/>
                    <a:pt x="2707" y="2356"/>
                    <a:pt x="1905" y="0"/>
                  </a:cubicBezTo>
                  <a:close/>
                </a:path>
              </a:pathLst>
            </a:custGeom>
            <a:solidFill>
              <a:srgbClr val="3B5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52"/>
            <p:cNvSpPr/>
            <p:nvPr/>
          </p:nvSpPr>
          <p:spPr>
            <a:xfrm>
              <a:off x="991835" y="3681888"/>
              <a:ext cx="906066" cy="368482"/>
            </a:xfrm>
            <a:custGeom>
              <a:rect b="b" l="l" r="r" t="t"/>
              <a:pathLst>
                <a:path extrusionOk="0" h="16818" w="41354">
                  <a:moveTo>
                    <a:pt x="4035" y="0"/>
                  </a:moveTo>
                  <a:cubicBezTo>
                    <a:pt x="4035" y="0"/>
                    <a:pt x="3058" y="1533"/>
                    <a:pt x="970" y="1533"/>
                  </a:cubicBezTo>
                  <a:cubicBezTo>
                    <a:pt x="670" y="1533"/>
                    <a:pt x="347" y="1501"/>
                    <a:pt x="0" y="1429"/>
                  </a:cubicBezTo>
                  <a:lnTo>
                    <a:pt x="0" y="1429"/>
                  </a:lnTo>
                  <a:cubicBezTo>
                    <a:pt x="8772" y="7268"/>
                    <a:pt x="18396" y="11579"/>
                    <a:pt x="28647" y="14236"/>
                  </a:cubicBezTo>
                  <a:cubicBezTo>
                    <a:pt x="29449" y="14436"/>
                    <a:pt x="30251" y="14637"/>
                    <a:pt x="31053" y="14837"/>
                  </a:cubicBezTo>
                  <a:cubicBezTo>
                    <a:pt x="33459" y="15439"/>
                    <a:pt x="35790" y="15990"/>
                    <a:pt x="37995" y="16817"/>
                  </a:cubicBezTo>
                  <a:cubicBezTo>
                    <a:pt x="38608" y="14663"/>
                    <a:pt x="40861" y="14561"/>
                    <a:pt x="41285" y="14561"/>
                  </a:cubicBezTo>
                  <a:cubicBezTo>
                    <a:pt x="41329" y="14561"/>
                    <a:pt x="41354" y="14562"/>
                    <a:pt x="41354" y="14562"/>
                  </a:cubicBezTo>
                  <a:cubicBezTo>
                    <a:pt x="38296" y="13133"/>
                    <a:pt x="35038" y="12331"/>
                    <a:pt x="31855" y="11529"/>
                  </a:cubicBezTo>
                  <a:cubicBezTo>
                    <a:pt x="31078" y="11354"/>
                    <a:pt x="30276" y="11153"/>
                    <a:pt x="29499" y="10953"/>
                  </a:cubicBezTo>
                  <a:cubicBezTo>
                    <a:pt x="20451" y="8622"/>
                    <a:pt x="11905" y="4938"/>
                    <a:pt x="4035"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52"/>
            <p:cNvSpPr/>
            <p:nvPr/>
          </p:nvSpPr>
          <p:spPr>
            <a:xfrm>
              <a:off x="991835" y="3675797"/>
              <a:ext cx="88429" cy="39679"/>
            </a:xfrm>
            <a:custGeom>
              <a:rect b="b" l="l" r="r" t="t"/>
              <a:pathLst>
                <a:path extrusionOk="0" h="1811" w="4036">
                  <a:moveTo>
                    <a:pt x="2311" y="361"/>
                  </a:moveTo>
                  <a:cubicBezTo>
                    <a:pt x="2524" y="361"/>
                    <a:pt x="2764" y="403"/>
                    <a:pt x="3033" y="504"/>
                  </a:cubicBezTo>
                  <a:cubicBezTo>
                    <a:pt x="3033" y="504"/>
                    <a:pt x="2932" y="704"/>
                    <a:pt x="2682" y="880"/>
                  </a:cubicBezTo>
                  <a:cubicBezTo>
                    <a:pt x="2406" y="1105"/>
                    <a:pt x="1980" y="1331"/>
                    <a:pt x="1404" y="1331"/>
                  </a:cubicBezTo>
                  <a:cubicBezTo>
                    <a:pt x="1253" y="1331"/>
                    <a:pt x="1078" y="1306"/>
                    <a:pt x="902" y="1281"/>
                  </a:cubicBezTo>
                  <a:cubicBezTo>
                    <a:pt x="902" y="1281"/>
                    <a:pt x="1311" y="361"/>
                    <a:pt x="2311" y="361"/>
                  </a:cubicBezTo>
                  <a:close/>
                  <a:moveTo>
                    <a:pt x="2642" y="0"/>
                  </a:moveTo>
                  <a:cubicBezTo>
                    <a:pt x="761" y="0"/>
                    <a:pt x="0" y="1707"/>
                    <a:pt x="0" y="1707"/>
                  </a:cubicBezTo>
                  <a:cubicBezTo>
                    <a:pt x="347" y="1779"/>
                    <a:pt x="670" y="1811"/>
                    <a:pt x="970" y="1811"/>
                  </a:cubicBezTo>
                  <a:cubicBezTo>
                    <a:pt x="3058" y="1811"/>
                    <a:pt x="4035" y="278"/>
                    <a:pt x="4035" y="278"/>
                  </a:cubicBezTo>
                  <a:cubicBezTo>
                    <a:pt x="3515" y="81"/>
                    <a:pt x="3052" y="0"/>
                    <a:pt x="2642" y="0"/>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52"/>
            <p:cNvSpPr/>
            <p:nvPr/>
          </p:nvSpPr>
          <p:spPr>
            <a:xfrm>
              <a:off x="1011598" y="3683684"/>
              <a:ext cx="46690" cy="21275"/>
            </a:xfrm>
            <a:custGeom>
              <a:rect b="b" l="l" r="r" t="t"/>
              <a:pathLst>
                <a:path extrusionOk="0" h="971" w="2131">
                  <a:moveTo>
                    <a:pt x="1409" y="1"/>
                  </a:moveTo>
                  <a:cubicBezTo>
                    <a:pt x="409" y="1"/>
                    <a:pt x="0" y="921"/>
                    <a:pt x="0" y="921"/>
                  </a:cubicBezTo>
                  <a:cubicBezTo>
                    <a:pt x="176" y="946"/>
                    <a:pt x="351" y="971"/>
                    <a:pt x="502" y="971"/>
                  </a:cubicBezTo>
                  <a:cubicBezTo>
                    <a:pt x="928" y="846"/>
                    <a:pt x="1354" y="695"/>
                    <a:pt x="1780" y="520"/>
                  </a:cubicBezTo>
                  <a:cubicBezTo>
                    <a:pt x="2030" y="344"/>
                    <a:pt x="2131" y="144"/>
                    <a:pt x="2131" y="144"/>
                  </a:cubicBezTo>
                  <a:cubicBezTo>
                    <a:pt x="1862" y="43"/>
                    <a:pt x="1622" y="1"/>
                    <a:pt x="1409" y="1"/>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52"/>
            <p:cNvSpPr/>
            <p:nvPr/>
          </p:nvSpPr>
          <p:spPr>
            <a:xfrm>
              <a:off x="1022575" y="3695056"/>
              <a:ext cx="28023" cy="9903"/>
            </a:xfrm>
            <a:custGeom>
              <a:rect b="b" l="l" r="r" t="t"/>
              <a:pathLst>
                <a:path extrusionOk="0" h="452" w="1279">
                  <a:moveTo>
                    <a:pt x="1279" y="1"/>
                  </a:moveTo>
                  <a:lnTo>
                    <a:pt x="1279" y="1"/>
                  </a:lnTo>
                  <a:cubicBezTo>
                    <a:pt x="853" y="176"/>
                    <a:pt x="427" y="327"/>
                    <a:pt x="1" y="452"/>
                  </a:cubicBezTo>
                  <a:cubicBezTo>
                    <a:pt x="577" y="452"/>
                    <a:pt x="1003" y="226"/>
                    <a:pt x="1279" y="1"/>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52"/>
            <p:cNvSpPr/>
            <p:nvPr/>
          </p:nvSpPr>
          <p:spPr>
            <a:xfrm>
              <a:off x="1824307" y="4000899"/>
              <a:ext cx="73596" cy="49473"/>
            </a:xfrm>
            <a:custGeom>
              <a:rect b="b" l="l" r="r" t="t"/>
              <a:pathLst>
                <a:path extrusionOk="0" h="2258" w="3359">
                  <a:moveTo>
                    <a:pt x="3290" y="1"/>
                  </a:moveTo>
                  <a:cubicBezTo>
                    <a:pt x="2866" y="1"/>
                    <a:pt x="613" y="103"/>
                    <a:pt x="0" y="2257"/>
                  </a:cubicBezTo>
                  <a:cubicBezTo>
                    <a:pt x="0" y="2257"/>
                    <a:pt x="2156" y="2182"/>
                    <a:pt x="3359" y="2"/>
                  </a:cubicBezTo>
                  <a:cubicBezTo>
                    <a:pt x="3359" y="2"/>
                    <a:pt x="3334" y="1"/>
                    <a:pt x="3290"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52"/>
            <p:cNvSpPr/>
            <p:nvPr/>
          </p:nvSpPr>
          <p:spPr>
            <a:xfrm>
              <a:off x="829285" y="3266736"/>
              <a:ext cx="906636" cy="368482"/>
            </a:xfrm>
            <a:custGeom>
              <a:rect b="b" l="l" r="r" t="t"/>
              <a:pathLst>
                <a:path extrusionOk="0" h="16818" w="41380">
                  <a:moveTo>
                    <a:pt x="4036" y="1"/>
                  </a:moveTo>
                  <a:cubicBezTo>
                    <a:pt x="4036" y="1"/>
                    <a:pt x="3078" y="1533"/>
                    <a:pt x="978" y="1533"/>
                  </a:cubicBezTo>
                  <a:cubicBezTo>
                    <a:pt x="676" y="1533"/>
                    <a:pt x="350" y="1502"/>
                    <a:pt x="1" y="1429"/>
                  </a:cubicBezTo>
                  <a:lnTo>
                    <a:pt x="1" y="1429"/>
                  </a:lnTo>
                  <a:cubicBezTo>
                    <a:pt x="8798" y="7269"/>
                    <a:pt x="18422" y="11580"/>
                    <a:pt x="28672" y="14236"/>
                  </a:cubicBezTo>
                  <a:cubicBezTo>
                    <a:pt x="29474" y="14437"/>
                    <a:pt x="30276" y="14637"/>
                    <a:pt x="31053" y="14838"/>
                  </a:cubicBezTo>
                  <a:cubicBezTo>
                    <a:pt x="33484" y="15414"/>
                    <a:pt x="35815" y="15991"/>
                    <a:pt x="37996" y="16818"/>
                  </a:cubicBezTo>
                  <a:cubicBezTo>
                    <a:pt x="38631" y="14664"/>
                    <a:pt x="40886" y="14561"/>
                    <a:pt x="41310" y="14561"/>
                  </a:cubicBezTo>
                  <a:cubicBezTo>
                    <a:pt x="41355" y="14561"/>
                    <a:pt x="41379" y="14562"/>
                    <a:pt x="41379" y="14562"/>
                  </a:cubicBezTo>
                  <a:cubicBezTo>
                    <a:pt x="38322" y="13109"/>
                    <a:pt x="35063" y="12307"/>
                    <a:pt x="31880" y="11530"/>
                  </a:cubicBezTo>
                  <a:cubicBezTo>
                    <a:pt x="31103" y="11354"/>
                    <a:pt x="30301" y="11154"/>
                    <a:pt x="29524" y="10953"/>
                  </a:cubicBezTo>
                  <a:cubicBezTo>
                    <a:pt x="20477" y="8597"/>
                    <a:pt x="11930" y="4938"/>
                    <a:pt x="4036"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52"/>
            <p:cNvSpPr/>
            <p:nvPr/>
          </p:nvSpPr>
          <p:spPr>
            <a:xfrm>
              <a:off x="829285" y="3260645"/>
              <a:ext cx="88429" cy="39701"/>
            </a:xfrm>
            <a:custGeom>
              <a:rect b="b" l="l" r="r" t="t"/>
              <a:pathLst>
                <a:path extrusionOk="0" h="1812" w="4036">
                  <a:moveTo>
                    <a:pt x="2325" y="359"/>
                  </a:moveTo>
                  <a:cubicBezTo>
                    <a:pt x="2542" y="359"/>
                    <a:pt x="2786" y="402"/>
                    <a:pt x="3058" y="504"/>
                  </a:cubicBezTo>
                  <a:cubicBezTo>
                    <a:pt x="3058" y="504"/>
                    <a:pt x="2933" y="680"/>
                    <a:pt x="2707" y="880"/>
                  </a:cubicBezTo>
                  <a:cubicBezTo>
                    <a:pt x="2444" y="1071"/>
                    <a:pt x="2045" y="1308"/>
                    <a:pt x="1509" y="1308"/>
                  </a:cubicBezTo>
                  <a:cubicBezTo>
                    <a:pt x="1483" y="1308"/>
                    <a:pt x="1456" y="1308"/>
                    <a:pt x="1429" y="1306"/>
                  </a:cubicBezTo>
                  <a:cubicBezTo>
                    <a:pt x="1254" y="1306"/>
                    <a:pt x="1103" y="1306"/>
                    <a:pt x="903" y="1256"/>
                  </a:cubicBezTo>
                  <a:cubicBezTo>
                    <a:pt x="903" y="1256"/>
                    <a:pt x="1326" y="359"/>
                    <a:pt x="2325" y="359"/>
                  </a:cubicBezTo>
                  <a:close/>
                  <a:moveTo>
                    <a:pt x="2652" y="1"/>
                  </a:moveTo>
                  <a:cubicBezTo>
                    <a:pt x="778" y="1"/>
                    <a:pt x="1" y="1707"/>
                    <a:pt x="1" y="1707"/>
                  </a:cubicBezTo>
                  <a:cubicBezTo>
                    <a:pt x="347" y="1780"/>
                    <a:pt x="670" y="1811"/>
                    <a:pt x="970" y="1811"/>
                  </a:cubicBezTo>
                  <a:cubicBezTo>
                    <a:pt x="3059" y="1811"/>
                    <a:pt x="4036" y="279"/>
                    <a:pt x="4036" y="279"/>
                  </a:cubicBezTo>
                  <a:cubicBezTo>
                    <a:pt x="3520" y="82"/>
                    <a:pt x="3060" y="1"/>
                    <a:pt x="2652" y="1"/>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52"/>
            <p:cNvSpPr/>
            <p:nvPr/>
          </p:nvSpPr>
          <p:spPr>
            <a:xfrm>
              <a:off x="849048" y="3268511"/>
              <a:ext cx="47260" cy="20771"/>
            </a:xfrm>
            <a:custGeom>
              <a:rect b="b" l="l" r="r" t="t"/>
              <a:pathLst>
                <a:path extrusionOk="0" h="948" w="2157">
                  <a:moveTo>
                    <a:pt x="1423" y="0"/>
                  </a:moveTo>
                  <a:cubicBezTo>
                    <a:pt x="424" y="0"/>
                    <a:pt x="1" y="897"/>
                    <a:pt x="1" y="897"/>
                  </a:cubicBezTo>
                  <a:cubicBezTo>
                    <a:pt x="201" y="947"/>
                    <a:pt x="352" y="947"/>
                    <a:pt x="527" y="947"/>
                  </a:cubicBezTo>
                  <a:cubicBezTo>
                    <a:pt x="953" y="822"/>
                    <a:pt x="1379" y="672"/>
                    <a:pt x="1805" y="521"/>
                  </a:cubicBezTo>
                  <a:cubicBezTo>
                    <a:pt x="2031" y="321"/>
                    <a:pt x="2156" y="145"/>
                    <a:pt x="2156" y="145"/>
                  </a:cubicBezTo>
                  <a:cubicBezTo>
                    <a:pt x="1884" y="43"/>
                    <a:pt x="1640" y="0"/>
                    <a:pt x="1423" y="0"/>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52"/>
            <p:cNvSpPr/>
            <p:nvPr/>
          </p:nvSpPr>
          <p:spPr>
            <a:xfrm>
              <a:off x="860594" y="3279926"/>
              <a:ext cx="28023" cy="9399"/>
            </a:xfrm>
            <a:custGeom>
              <a:rect b="b" l="l" r="r" t="t"/>
              <a:pathLst>
                <a:path extrusionOk="0" h="429" w="1279">
                  <a:moveTo>
                    <a:pt x="1278" y="0"/>
                  </a:moveTo>
                  <a:lnTo>
                    <a:pt x="1278" y="0"/>
                  </a:lnTo>
                  <a:cubicBezTo>
                    <a:pt x="852" y="151"/>
                    <a:pt x="426" y="301"/>
                    <a:pt x="0" y="426"/>
                  </a:cubicBezTo>
                  <a:cubicBezTo>
                    <a:pt x="27" y="428"/>
                    <a:pt x="54" y="428"/>
                    <a:pt x="80" y="428"/>
                  </a:cubicBezTo>
                  <a:cubicBezTo>
                    <a:pt x="616" y="428"/>
                    <a:pt x="1015" y="191"/>
                    <a:pt x="1278" y="0"/>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52"/>
            <p:cNvSpPr/>
            <p:nvPr/>
          </p:nvSpPr>
          <p:spPr>
            <a:xfrm>
              <a:off x="1661756" y="3585768"/>
              <a:ext cx="74165" cy="49451"/>
            </a:xfrm>
            <a:custGeom>
              <a:rect b="b" l="l" r="r" t="t"/>
              <a:pathLst>
                <a:path extrusionOk="0" h="2257" w="3385">
                  <a:moveTo>
                    <a:pt x="3315" y="0"/>
                  </a:moveTo>
                  <a:cubicBezTo>
                    <a:pt x="2891" y="0"/>
                    <a:pt x="636" y="103"/>
                    <a:pt x="1" y="2257"/>
                  </a:cubicBezTo>
                  <a:cubicBezTo>
                    <a:pt x="1" y="2257"/>
                    <a:pt x="2181" y="2182"/>
                    <a:pt x="3384" y="1"/>
                  </a:cubicBezTo>
                  <a:cubicBezTo>
                    <a:pt x="3384" y="1"/>
                    <a:pt x="3360" y="0"/>
                    <a:pt x="3315" y="0"/>
                  </a:cubicBezTo>
                  <a:close/>
                </a:path>
              </a:pathLst>
            </a:custGeom>
            <a:solidFill>
              <a:srgbClr val="3B5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52"/>
            <p:cNvSpPr/>
            <p:nvPr/>
          </p:nvSpPr>
          <p:spPr>
            <a:xfrm>
              <a:off x="1191151" y="2942204"/>
              <a:ext cx="786920" cy="566176"/>
            </a:xfrm>
            <a:custGeom>
              <a:rect b="b" l="l" r="r" t="t"/>
              <a:pathLst>
                <a:path extrusionOk="0" h="25841" w="35916">
                  <a:moveTo>
                    <a:pt x="3886" y="1"/>
                  </a:moveTo>
                  <a:cubicBezTo>
                    <a:pt x="3170" y="1134"/>
                    <a:pt x="2099" y="1396"/>
                    <a:pt x="1262" y="1396"/>
                  </a:cubicBezTo>
                  <a:cubicBezTo>
                    <a:pt x="546" y="1396"/>
                    <a:pt x="1" y="1204"/>
                    <a:pt x="1" y="1204"/>
                  </a:cubicBezTo>
                  <a:lnTo>
                    <a:pt x="1" y="1204"/>
                  </a:lnTo>
                  <a:cubicBezTo>
                    <a:pt x="2532" y="3459"/>
                    <a:pt x="5440" y="5164"/>
                    <a:pt x="8272" y="6818"/>
                  </a:cubicBezTo>
                  <a:cubicBezTo>
                    <a:pt x="8948" y="7219"/>
                    <a:pt x="9650" y="7645"/>
                    <a:pt x="10352" y="8071"/>
                  </a:cubicBezTo>
                  <a:cubicBezTo>
                    <a:pt x="18347" y="12883"/>
                    <a:pt x="25490" y="18848"/>
                    <a:pt x="31630" y="25840"/>
                  </a:cubicBezTo>
                  <a:cubicBezTo>
                    <a:pt x="31630" y="25840"/>
                    <a:pt x="32516" y="25078"/>
                    <a:pt x="33899" y="25078"/>
                  </a:cubicBezTo>
                  <a:cubicBezTo>
                    <a:pt x="34491" y="25078"/>
                    <a:pt x="35173" y="25217"/>
                    <a:pt x="35916" y="25615"/>
                  </a:cubicBezTo>
                  <a:cubicBezTo>
                    <a:pt x="29149" y="17494"/>
                    <a:pt x="21154" y="10627"/>
                    <a:pt x="12106" y="5164"/>
                  </a:cubicBezTo>
                  <a:cubicBezTo>
                    <a:pt x="11404" y="4738"/>
                    <a:pt x="10678" y="4311"/>
                    <a:pt x="9976" y="3910"/>
                  </a:cubicBezTo>
                  <a:cubicBezTo>
                    <a:pt x="7820" y="2632"/>
                    <a:pt x="5740" y="1429"/>
                    <a:pt x="3886"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52"/>
            <p:cNvSpPr/>
            <p:nvPr/>
          </p:nvSpPr>
          <p:spPr>
            <a:xfrm>
              <a:off x="1884165" y="3491643"/>
              <a:ext cx="93906" cy="33851"/>
            </a:xfrm>
            <a:custGeom>
              <a:rect b="b" l="l" r="r" t="t"/>
              <a:pathLst>
                <a:path extrusionOk="0" h="1545" w="4286">
                  <a:moveTo>
                    <a:pt x="2248" y="412"/>
                  </a:moveTo>
                  <a:cubicBezTo>
                    <a:pt x="2423" y="412"/>
                    <a:pt x="2610" y="434"/>
                    <a:pt x="2807" y="488"/>
                  </a:cubicBezTo>
                  <a:cubicBezTo>
                    <a:pt x="2958" y="538"/>
                    <a:pt x="3133" y="613"/>
                    <a:pt x="3283" y="688"/>
                  </a:cubicBezTo>
                  <a:cubicBezTo>
                    <a:pt x="3283" y="688"/>
                    <a:pt x="2815" y="1229"/>
                    <a:pt x="2094" y="1229"/>
                  </a:cubicBezTo>
                  <a:cubicBezTo>
                    <a:pt x="1774" y="1229"/>
                    <a:pt x="1404" y="1122"/>
                    <a:pt x="1003" y="814"/>
                  </a:cubicBezTo>
                  <a:cubicBezTo>
                    <a:pt x="1003" y="814"/>
                    <a:pt x="1178" y="663"/>
                    <a:pt x="1454" y="563"/>
                  </a:cubicBezTo>
                  <a:cubicBezTo>
                    <a:pt x="1663" y="482"/>
                    <a:pt x="1935" y="412"/>
                    <a:pt x="2248" y="412"/>
                  </a:cubicBezTo>
                  <a:close/>
                  <a:moveTo>
                    <a:pt x="2269" y="1"/>
                  </a:moveTo>
                  <a:cubicBezTo>
                    <a:pt x="886" y="1"/>
                    <a:pt x="0" y="763"/>
                    <a:pt x="0" y="763"/>
                  </a:cubicBezTo>
                  <a:cubicBezTo>
                    <a:pt x="758" y="1344"/>
                    <a:pt x="1457" y="1544"/>
                    <a:pt x="2060" y="1544"/>
                  </a:cubicBezTo>
                  <a:cubicBezTo>
                    <a:pt x="3411" y="1544"/>
                    <a:pt x="4286" y="538"/>
                    <a:pt x="4286" y="538"/>
                  </a:cubicBezTo>
                  <a:cubicBezTo>
                    <a:pt x="3543" y="140"/>
                    <a:pt x="2861" y="1"/>
                    <a:pt x="2269"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52"/>
            <p:cNvSpPr/>
            <p:nvPr/>
          </p:nvSpPr>
          <p:spPr>
            <a:xfrm>
              <a:off x="1906119" y="3502313"/>
              <a:ext cx="49999" cy="16257"/>
            </a:xfrm>
            <a:custGeom>
              <a:rect b="b" l="l" r="r" t="t"/>
              <a:pathLst>
                <a:path extrusionOk="0" h="742" w="2282">
                  <a:moveTo>
                    <a:pt x="1805" y="1"/>
                  </a:moveTo>
                  <a:cubicBezTo>
                    <a:pt x="1354" y="26"/>
                    <a:pt x="903" y="26"/>
                    <a:pt x="452" y="76"/>
                  </a:cubicBezTo>
                  <a:cubicBezTo>
                    <a:pt x="176" y="176"/>
                    <a:pt x="1" y="327"/>
                    <a:pt x="1" y="327"/>
                  </a:cubicBezTo>
                  <a:cubicBezTo>
                    <a:pt x="402" y="635"/>
                    <a:pt x="772" y="742"/>
                    <a:pt x="1092" y="742"/>
                  </a:cubicBezTo>
                  <a:cubicBezTo>
                    <a:pt x="1813" y="742"/>
                    <a:pt x="2281" y="201"/>
                    <a:pt x="2281" y="201"/>
                  </a:cubicBezTo>
                  <a:cubicBezTo>
                    <a:pt x="2131" y="126"/>
                    <a:pt x="1956" y="51"/>
                    <a:pt x="1805"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52"/>
            <p:cNvSpPr/>
            <p:nvPr/>
          </p:nvSpPr>
          <p:spPr>
            <a:xfrm>
              <a:off x="1916000" y="3500670"/>
              <a:ext cx="29688" cy="3308"/>
            </a:xfrm>
            <a:custGeom>
              <a:rect b="b" l="l" r="r" t="t"/>
              <a:pathLst>
                <a:path extrusionOk="0" h="151" w="1355">
                  <a:moveTo>
                    <a:pt x="795" y="0"/>
                  </a:moveTo>
                  <a:cubicBezTo>
                    <a:pt x="482" y="0"/>
                    <a:pt x="210" y="70"/>
                    <a:pt x="1" y="151"/>
                  </a:cubicBezTo>
                  <a:cubicBezTo>
                    <a:pt x="452" y="101"/>
                    <a:pt x="903" y="101"/>
                    <a:pt x="1354" y="76"/>
                  </a:cubicBezTo>
                  <a:cubicBezTo>
                    <a:pt x="1157" y="22"/>
                    <a:pt x="970" y="0"/>
                    <a:pt x="795"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52"/>
            <p:cNvSpPr/>
            <p:nvPr/>
          </p:nvSpPr>
          <p:spPr>
            <a:xfrm>
              <a:off x="1191151" y="2940561"/>
              <a:ext cx="85142" cy="32230"/>
            </a:xfrm>
            <a:custGeom>
              <a:rect b="b" l="l" r="r" t="t"/>
              <a:pathLst>
                <a:path extrusionOk="0" h="1471" w="3886">
                  <a:moveTo>
                    <a:pt x="3113" y="0"/>
                  </a:moveTo>
                  <a:cubicBezTo>
                    <a:pt x="2339" y="0"/>
                    <a:pt x="1107" y="204"/>
                    <a:pt x="1" y="1279"/>
                  </a:cubicBezTo>
                  <a:cubicBezTo>
                    <a:pt x="1" y="1279"/>
                    <a:pt x="545" y="1471"/>
                    <a:pt x="1262" y="1471"/>
                  </a:cubicBezTo>
                  <a:cubicBezTo>
                    <a:pt x="2099" y="1471"/>
                    <a:pt x="3170" y="1209"/>
                    <a:pt x="3886" y="76"/>
                  </a:cubicBezTo>
                  <a:cubicBezTo>
                    <a:pt x="3886" y="76"/>
                    <a:pt x="3584" y="0"/>
                    <a:pt x="3113"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52"/>
            <p:cNvSpPr/>
            <p:nvPr/>
          </p:nvSpPr>
          <p:spPr>
            <a:xfrm>
              <a:off x="1647493" y="3658817"/>
              <a:ext cx="270742" cy="286824"/>
            </a:xfrm>
            <a:custGeom>
              <a:rect b="b" l="l" r="r" t="t"/>
              <a:pathLst>
                <a:path extrusionOk="0" h="13091" w="12357">
                  <a:moveTo>
                    <a:pt x="1980" y="1"/>
                  </a:moveTo>
                  <a:lnTo>
                    <a:pt x="1729" y="101"/>
                  </a:lnTo>
                  <a:cubicBezTo>
                    <a:pt x="551" y="2056"/>
                    <a:pt x="0" y="3860"/>
                    <a:pt x="201" y="6367"/>
                  </a:cubicBezTo>
                  <a:cubicBezTo>
                    <a:pt x="376" y="8522"/>
                    <a:pt x="1880" y="11003"/>
                    <a:pt x="3885" y="12281"/>
                  </a:cubicBezTo>
                  <a:cubicBezTo>
                    <a:pt x="4769" y="12838"/>
                    <a:pt x="5672" y="13090"/>
                    <a:pt x="6528" y="13090"/>
                  </a:cubicBezTo>
                  <a:cubicBezTo>
                    <a:pt x="7637" y="13090"/>
                    <a:pt x="8667" y="12666"/>
                    <a:pt x="9474" y="11930"/>
                  </a:cubicBezTo>
                  <a:cubicBezTo>
                    <a:pt x="10953" y="10552"/>
                    <a:pt x="11880" y="8622"/>
                    <a:pt x="12356" y="6592"/>
                  </a:cubicBezTo>
                  <a:lnTo>
                    <a:pt x="12356" y="6592"/>
                  </a:lnTo>
                  <a:cubicBezTo>
                    <a:pt x="11783" y="8185"/>
                    <a:pt x="10330" y="8924"/>
                    <a:pt x="8649" y="8924"/>
                  </a:cubicBezTo>
                  <a:cubicBezTo>
                    <a:pt x="6652" y="8924"/>
                    <a:pt x="4333" y="7882"/>
                    <a:pt x="2782" y="5991"/>
                  </a:cubicBezTo>
                  <a:cubicBezTo>
                    <a:pt x="2306" y="5414"/>
                    <a:pt x="1930" y="4813"/>
                    <a:pt x="1654" y="4161"/>
                  </a:cubicBezTo>
                  <a:cubicBezTo>
                    <a:pt x="1028" y="2632"/>
                    <a:pt x="1178" y="1078"/>
                    <a:pt x="1980" y="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52"/>
            <p:cNvSpPr/>
            <p:nvPr/>
          </p:nvSpPr>
          <p:spPr>
            <a:xfrm>
              <a:off x="1669447" y="3658817"/>
              <a:ext cx="21450" cy="90072"/>
            </a:xfrm>
            <a:custGeom>
              <a:rect b="b" l="l" r="r" t="t"/>
              <a:pathLst>
                <a:path extrusionOk="0" h="4111" w="979">
                  <a:moveTo>
                    <a:pt x="978" y="1"/>
                  </a:moveTo>
                  <a:lnTo>
                    <a:pt x="727" y="101"/>
                  </a:lnTo>
                  <a:cubicBezTo>
                    <a:pt x="502" y="477"/>
                    <a:pt x="301" y="853"/>
                    <a:pt x="101" y="1229"/>
                  </a:cubicBezTo>
                  <a:cubicBezTo>
                    <a:pt x="1" y="2031"/>
                    <a:pt x="101" y="2883"/>
                    <a:pt x="452" y="3735"/>
                  </a:cubicBezTo>
                  <a:cubicBezTo>
                    <a:pt x="527" y="3860"/>
                    <a:pt x="577" y="3986"/>
                    <a:pt x="627" y="4111"/>
                  </a:cubicBezTo>
                  <a:cubicBezTo>
                    <a:pt x="26" y="2607"/>
                    <a:pt x="176" y="1053"/>
                    <a:pt x="978" y="1"/>
                  </a:cubicBezTo>
                  <a:close/>
                </a:path>
              </a:pathLst>
            </a:custGeom>
            <a:solidFill>
              <a:srgbClr val="B59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52"/>
            <p:cNvSpPr/>
            <p:nvPr/>
          </p:nvSpPr>
          <p:spPr>
            <a:xfrm>
              <a:off x="1663400" y="3803248"/>
              <a:ext cx="254835" cy="142393"/>
            </a:xfrm>
            <a:custGeom>
              <a:rect b="b" l="l" r="r" t="t"/>
              <a:pathLst>
                <a:path extrusionOk="0" h="6499" w="11631">
                  <a:moveTo>
                    <a:pt x="11630" y="0"/>
                  </a:moveTo>
                  <a:lnTo>
                    <a:pt x="11630" y="0"/>
                  </a:lnTo>
                  <a:cubicBezTo>
                    <a:pt x="11455" y="451"/>
                    <a:pt x="11254" y="827"/>
                    <a:pt x="10953" y="1128"/>
                  </a:cubicBezTo>
                  <a:cubicBezTo>
                    <a:pt x="10427" y="2557"/>
                    <a:pt x="9650" y="3885"/>
                    <a:pt x="8547" y="4912"/>
                  </a:cubicBezTo>
                  <a:cubicBezTo>
                    <a:pt x="7755" y="5648"/>
                    <a:pt x="6723" y="6072"/>
                    <a:pt x="5614" y="6072"/>
                  </a:cubicBezTo>
                  <a:cubicBezTo>
                    <a:pt x="4758" y="6072"/>
                    <a:pt x="3857" y="5820"/>
                    <a:pt x="2983" y="5263"/>
                  </a:cubicBezTo>
                  <a:cubicBezTo>
                    <a:pt x="1705" y="4461"/>
                    <a:pt x="653" y="3183"/>
                    <a:pt x="1" y="1830"/>
                  </a:cubicBezTo>
                  <a:lnTo>
                    <a:pt x="1" y="1830"/>
                  </a:lnTo>
                  <a:cubicBezTo>
                    <a:pt x="627" y="3333"/>
                    <a:pt x="1780" y="4812"/>
                    <a:pt x="3159" y="5689"/>
                  </a:cubicBezTo>
                  <a:cubicBezTo>
                    <a:pt x="4043" y="6246"/>
                    <a:pt x="4946" y="6498"/>
                    <a:pt x="5802" y="6498"/>
                  </a:cubicBezTo>
                  <a:cubicBezTo>
                    <a:pt x="6911" y="6498"/>
                    <a:pt x="7941" y="6074"/>
                    <a:pt x="8748" y="5338"/>
                  </a:cubicBezTo>
                  <a:cubicBezTo>
                    <a:pt x="10227" y="3960"/>
                    <a:pt x="11154" y="2030"/>
                    <a:pt x="11630"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52"/>
            <p:cNvSpPr/>
            <p:nvPr/>
          </p:nvSpPr>
          <p:spPr>
            <a:xfrm>
              <a:off x="1669995" y="3627748"/>
              <a:ext cx="259217" cy="226593"/>
            </a:xfrm>
            <a:custGeom>
              <a:rect b="b" l="l" r="r" t="t"/>
              <a:pathLst>
                <a:path extrusionOk="0" h="10342" w="11831">
                  <a:moveTo>
                    <a:pt x="3965" y="1"/>
                  </a:moveTo>
                  <a:cubicBezTo>
                    <a:pt x="2609" y="1"/>
                    <a:pt x="1583" y="549"/>
                    <a:pt x="953" y="1419"/>
                  </a:cubicBezTo>
                  <a:cubicBezTo>
                    <a:pt x="151" y="2496"/>
                    <a:pt x="1" y="4050"/>
                    <a:pt x="627" y="5579"/>
                  </a:cubicBezTo>
                  <a:cubicBezTo>
                    <a:pt x="903" y="6231"/>
                    <a:pt x="1279" y="6832"/>
                    <a:pt x="1755" y="7409"/>
                  </a:cubicBezTo>
                  <a:cubicBezTo>
                    <a:pt x="3306" y="9300"/>
                    <a:pt x="5625" y="10342"/>
                    <a:pt x="7622" y="10342"/>
                  </a:cubicBezTo>
                  <a:cubicBezTo>
                    <a:pt x="9303" y="10342"/>
                    <a:pt x="10756" y="9603"/>
                    <a:pt x="11329" y="8010"/>
                  </a:cubicBezTo>
                  <a:cubicBezTo>
                    <a:pt x="11354" y="7935"/>
                    <a:pt x="11404" y="7835"/>
                    <a:pt x="11429" y="7709"/>
                  </a:cubicBezTo>
                  <a:cubicBezTo>
                    <a:pt x="11830" y="6231"/>
                    <a:pt x="11204" y="4426"/>
                    <a:pt x="9875" y="2998"/>
                  </a:cubicBezTo>
                  <a:cubicBezTo>
                    <a:pt x="8522" y="1519"/>
                    <a:pt x="6567" y="266"/>
                    <a:pt x="4612" y="40"/>
                  </a:cubicBezTo>
                  <a:cubicBezTo>
                    <a:pt x="4389" y="13"/>
                    <a:pt x="4173" y="1"/>
                    <a:pt x="3965"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52"/>
            <p:cNvSpPr/>
            <p:nvPr/>
          </p:nvSpPr>
          <p:spPr>
            <a:xfrm>
              <a:off x="1690305" y="3627748"/>
              <a:ext cx="238907" cy="226571"/>
            </a:xfrm>
            <a:custGeom>
              <a:rect b="b" l="l" r="r" t="t"/>
              <a:pathLst>
                <a:path extrusionOk="0" h="10341" w="10904">
                  <a:moveTo>
                    <a:pt x="39" y="1401"/>
                  </a:moveTo>
                  <a:cubicBezTo>
                    <a:pt x="33" y="1407"/>
                    <a:pt x="28" y="1413"/>
                    <a:pt x="23" y="1419"/>
                  </a:cubicBezTo>
                  <a:lnTo>
                    <a:pt x="23" y="1419"/>
                  </a:lnTo>
                  <a:cubicBezTo>
                    <a:pt x="24" y="1419"/>
                    <a:pt x="25" y="1419"/>
                    <a:pt x="26" y="1419"/>
                  </a:cubicBezTo>
                  <a:cubicBezTo>
                    <a:pt x="30" y="1413"/>
                    <a:pt x="34" y="1407"/>
                    <a:pt x="39" y="1401"/>
                  </a:cubicBezTo>
                  <a:close/>
                  <a:moveTo>
                    <a:pt x="23" y="1419"/>
                  </a:moveTo>
                  <a:lnTo>
                    <a:pt x="23" y="1419"/>
                  </a:lnTo>
                  <a:cubicBezTo>
                    <a:pt x="1" y="1419"/>
                    <a:pt x="1" y="1420"/>
                    <a:pt x="1" y="1444"/>
                  </a:cubicBezTo>
                  <a:cubicBezTo>
                    <a:pt x="8" y="1435"/>
                    <a:pt x="16" y="1427"/>
                    <a:pt x="23" y="1419"/>
                  </a:cubicBezTo>
                  <a:close/>
                  <a:moveTo>
                    <a:pt x="3038" y="1"/>
                  </a:moveTo>
                  <a:cubicBezTo>
                    <a:pt x="1691" y="1"/>
                    <a:pt x="670" y="542"/>
                    <a:pt x="39" y="1401"/>
                  </a:cubicBezTo>
                  <a:lnTo>
                    <a:pt x="39" y="1401"/>
                  </a:lnTo>
                  <a:cubicBezTo>
                    <a:pt x="642" y="735"/>
                    <a:pt x="1530" y="305"/>
                    <a:pt x="2687" y="305"/>
                  </a:cubicBezTo>
                  <a:cubicBezTo>
                    <a:pt x="2879" y="305"/>
                    <a:pt x="3078" y="316"/>
                    <a:pt x="3284" y="341"/>
                  </a:cubicBezTo>
                  <a:cubicBezTo>
                    <a:pt x="5114" y="566"/>
                    <a:pt x="6943" y="1744"/>
                    <a:pt x="8222" y="3098"/>
                  </a:cubicBezTo>
                  <a:cubicBezTo>
                    <a:pt x="9475" y="4451"/>
                    <a:pt x="10026" y="6130"/>
                    <a:pt x="9650" y="7534"/>
                  </a:cubicBezTo>
                  <a:cubicBezTo>
                    <a:pt x="9625" y="7634"/>
                    <a:pt x="9600" y="7734"/>
                    <a:pt x="9575" y="7835"/>
                  </a:cubicBezTo>
                  <a:cubicBezTo>
                    <a:pt x="9038" y="9310"/>
                    <a:pt x="7677" y="9996"/>
                    <a:pt x="6104" y="9996"/>
                  </a:cubicBezTo>
                  <a:cubicBezTo>
                    <a:pt x="4738" y="9996"/>
                    <a:pt x="3212" y="9478"/>
                    <a:pt x="1931" y="8511"/>
                  </a:cubicBezTo>
                  <a:lnTo>
                    <a:pt x="1931" y="8511"/>
                  </a:lnTo>
                  <a:cubicBezTo>
                    <a:pt x="3371" y="9698"/>
                    <a:pt x="5139" y="10340"/>
                    <a:pt x="6706" y="10340"/>
                  </a:cubicBezTo>
                  <a:cubicBezTo>
                    <a:pt x="8384" y="10340"/>
                    <a:pt x="9832" y="9604"/>
                    <a:pt x="10402" y="8010"/>
                  </a:cubicBezTo>
                  <a:cubicBezTo>
                    <a:pt x="10427" y="7935"/>
                    <a:pt x="10477" y="7835"/>
                    <a:pt x="10502" y="7709"/>
                  </a:cubicBezTo>
                  <a:cubicBezTo>
                    <a:pt x="10903" y="6231"/>
                    <a:pt x="10277" y="4426"/>
                    <a:pt x="8948" y="2998"/>
                  </a:cubicBezTo>
                  <a:cubicBezTo>
                    <a:pt x="7595" y="1519"/>
                    <a:pt x="5640" y="266"/>
                    <a:pt x="3685" y="40"/>
                  </a:cubicBezTo>
                  <a:cubicBezTo>
                    <a:pt x="3462" y="13"/>
                    <a:pt x="3246" y="1"/>
                    <a:pt x="3038"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52"/>
            <p:cNvSpPr/>
            <p:nvPr/>
          </p:nvSpPr>
          <p:spPr>
            <a:xfrm>
              <a:off x="1672733" y="3658817"/>
              <a:ext cx="247693" cy="198264"/>
            </a:xfrm>
            <a:custGeom>
              <a:rect b="b" l="l" r="r" t="t"/>
              <a:pathLst>
                <a:path extrusionOk="0" h="9049" w="11305">
                  <a:moveTo>
                    <a:pt x="828" y="1"/>
                  </a:moveTo>
                  <a:cubicBezTo>
                    <a:pt x="352" y="577"/>
                    <a:pt x="101" y="1354"/>
                    <a:pt x="51" y="2131"/>
                  </a:cubicBezTo>
                  <a:cubicBezTo>
                    <a:pt x="1" y="2908"/>
                    <a:pt x="176" y="3685"/>
                    <a:pt x="477" y="4387"/>
                  </a:cubicBezTo>
                  <a:cubicBezTo>
                    <a:pt x="1104" y="5815"/>
                    <a:pt x="2206" y="6993"/>
                    <a:pt x="3510" y="7845"/>
                  </a:cubicBezTo>
                  <a:cubicBezTo>
                    <a:pt x="4161" y="8246"/>
                    <a:pt x="4863" y="8572"/>
                    <a:pt x="5615" y="8773"/>
                  </a:cubicBezTo>
                  <a:cubicBezTo>
                    <a:pt x="5991" y="8898"/>
                    <a:pt x="6367" y="8948"/>
                    <a:pt x="6768" y="8998"/>
                  </a:cubicBezTo>
                  <a:cubicBezTo>
                    <a:pt x="6868" y="9023"/>
                    <a:pt x="6943" y="9023"/>
                    <a:pt x="7044" y="9023"/>
                  </a:cubicBezTo>
                  <a:lnTo>
                    <a:pt x="7344" y="9048"/>
                  </a:lnTo>
                  <a:cubicBezTo>
                    <a:pt x="7545" y="9048"/>
                    <a:pt x="7745" y="9048"/>
                    <a:pt x="7921" y="9023"/>
                  </a:cubicBezTo>
                  <a:cubicBezTo>
                    <a:pt x="8322" y="8973"/>
                    <a:pt x="8698" y="8898"/>
                    <a:pt x="9074" y="8773"/>
                  </a:cubicBezTo>
                  <a:cubicBezTo>
                    <a:pt x="9425" y="8647"/>
                    <a:pt x="9775" y="8472"/>
                    <a:pt x="10101" y="8221"/>
                  </a:cubicBezTo>
                  <a:cubicBezTo>
                    <a:pt x="10703" y="7745"/>
                    <a:pt x="11129" y="7043"/>
                    <a:pt x="11304" y="6291"/>
                  </a:cubicBezTo>
                  <a:lnTo>
                    <a:pt x="11304" y="6291"/>
                  </a:lnTo>
                  <a:lnTo>
                    <a:pt x="11204" y="6567"/>
                  </a:lnTo>
                  <a:cubicBezTo>
                    <a:pt x="11154" y="6667"/>
                    <a:pt x="11129" y="6742"/>
                    <a:pt x="11079" y="6818"/>
                  </a:cubicBezTo>
                  <a:cubicBezTo>
                    <a:pt x="11054" y="6918"/>
                    <a:pt x="11004" y="6993"/>
                    <a:pt x="10953" y="7068"/>
                  </a:cubicBezTo>
                  <a:cubicBezTo>
                    <a:pt x="10928" y="7118"/>
                    <a:pt x="10903" y="7169"/>
                    <a:pt x="10878" y="7194"/>
                  </a:cubicBezTo>
                  <a:lnTo>
                    <a:pt x="10803" y="7319"/>
                  </a:lnTo>
                  <a:cubicBezTo>
                    <a:pt x="10577" y="7620"/>
                    <a:pt x="10302" y="7895"/>
                    <a:pt x="10001" y="8121"/>
                  </a:cubicBezTo>
                  <a:cubicBezTo>
                    <a:pt x="9400" y="8547"/>
                    <a:pt x="8648" y="8748"/>
                    <a:pt x="7921" y="8798"/>
                  </a:cubicBezTo>
                  <a:cubicBezTo>
                    <a:pt x="7820" y="8804"/>
                    <a:pt x="7719" y="8807"/>
                    <a:pt x="7619" y="8807"/>
                  </a:cubicBezTo>
                  <a:cubicBezTo>
                    <a:pt x="7343" y="8807"/>
                    <a:pt x="7068" y="8784"/>
                    <a:pt x="6793" y="8748"/>
                  </a:cubicBezTo>
                  <a:cubicBezTo>
                    <a:pt x="6417" y="8697"/>
                    <a:pt x="6066" y="8622"/>
                    <a:pt x="5690" y="8522"/>
                  </a:cubicBezTo>
                  <a:cubicBezTo>
                    <a:pt x="4988" y="8296"/>
                    <a:pt x="4287" y="7996"/>
                    <a:pt x="3660" y="7595"/>
                  </a:cubicBezTo>
                  <a:cubicBezTo>
                    <a:pt x="3585" y="7545"/>
                    <a:pt x="3510" y="7494"/>
                    <a:pt x="3435" y="7444"/>
                  </a:cubicBezTo>
                  <a:cubicBezTo>
                    <a:pt x="3359" y="7394"/>
                    <a:pt x="3259" y="7344"/>
                    <a:pt x="3184" y="7269"/>
                  </a:cubicBezTo>
                  <a:cubicBezTo>
                    <a:pt x="3034" y="7169"/>
                    <a:pt x="2883" y="7043"/>
                    <a:pt x="2758" y="6943"/>
                  </a:cubicBezTo>
                  <a:cubicBezTo>
                    <a:pt x="2607" y="6818"/>
                    <a:pt x="2482" y="6692"/>
                    <a:pt x="2332" y="6567"/>
                  </a:cubicBezTo>
                  <a:cubicBezTo>
                    <a:pt x="2257" y="6492"/>
                    <a:pt x="2206" y="6417"/>
                    <a:pt x="2131" y="6367"/>
                  </a:cubicBezTo>
                  <a:cubicBezTo>
                    <a:pt x="2081" y="6291"/>
                    <a:pt x="2006" y="6216"/>
                    <a:pt x="1931" y="6141"/>
                  </a:cubicBezTo>
                  <a:cubicBezTo>
                    <a:pt x="1430" y="5590"/>
                    <a:pt x="1003" y="4963"/>
                    <a:pt x="678" y="4286"/>
                  </a:cubicBezTo>
                  <a:cubicBezTo>
                    <a:pt x="377" y="3635"/>
                    <a:pt x="176" y="2883"/>
                    <a:pt x="176" y="2131"/>
                  </a:cubicBezTo>
                  <a:cubicBezTo>
                    <a:pt x="176" y="1755"/>
                    <a:pt x="227" y="1379"/>
                    <a:pt x="352" y="1028"/>
                  </a:cubicBezTo>
                  <a:cubicBezTo>
                    <a:pt x="452" y="652"/>
                    <a:pt x="602" y="301"/>
                    <a:pt x="828"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52"/>
            <p:cNvSpPr/>
            <p:nvPr/>
          </p:nvSpPr>
          <p:spPr>
            <a:xfrm>
              <a:off x="886952" y="3665411"/>
              <a:ext cx="270742" cy="287328"/>
            </a:xfrm>
            <a:custGeom>
              <a:rect b="b" l="l" r="r" t="t"/>
              <a:pathLst>
                <a:path extrusionOk="0" h="13114" w="12357">
                  <a:moveTo>
                    <a:pt x="1980" y="0"/>
                  </a:moveTo>
                  <a:lnTo>
                    <a:pt x="1729" y="126"/>
                  </a:lnTo>
                  <a:cubicBezTo>
                    <a:pt x="551" y="2081"/>
                    <a:pt x="0" y="3885"/>
                    <a:pt x="201" y="6391"/>
                  </a:cubicBezTo>
                  <a:cubicBezTo>
                    <a:pt x="376" y="8522"/>
                    <a:pt x="1880" y="11003"/>
                    <a:pt x="3910" y="12306"/>
                  </a:cubicBezTo>
                  <a:cubicBezTo>
                    <a:pt x="4779" y="12861"/>
                    <a:pt x="5677" y="13113"/>
                    <a:pt x="6530" y="13113"/>
                  </a:cubicBezTo>
                  <a:cubicBezTo>
                    <a:pt x="7643" y="13113"/>
                    <a:pt x="8679" y="12682"/>
                    <a:pt x="9474" y="11930"/>
                  </a:cubicBezTo>
                  <a:cubicBezTo>
                    <a:pt x="10953" y="10552"/>
                    <a:pt x="11880" y="8622"/>
                    <a:pt x="12356" y="6617"/>
                  </a:cubicBezTo>
                  <a:lnTo>
                    <a:pt x="12356" y="6617"/>
                  </a:lnTo>
                  <a:cubicBezTo>
                    <a:pt x="11784" y="8197"/>
                    <a:pt x="10332" y="8930"/>
                    <a:pt x="8652" y="8930"/>
                  </a:cubicBezTo>
                  <a:cubicBezTo>
                    <a:pt x="6655" y="8930"/>
                    <a:pt x="4334" y="7894"/>
                    <a:pt x="2782" y="6015"/>
                  </a:cubicBezTo>
                  <a:cubicBezTo>
                    <a:pt x="2306" y="5439"/>
                    <a:pt x="1930" y="4812"/>
                    <a:pt x="1654" y="4186"/>
                  </a:cubicBezTo>
                  <a:cubicBezTo>
                    <a:pt x="1028" y="2657"/>
                    <a:pt x="1178" y="1078"/>
                    <a:pt x="1980" y="0"/>
                  </a:cubicBezTo>
                  <a:close/>
                </a:path>
              </a:pathLst>
            </a:custGeom>
            <a:solidFill>
              <a:srgbClr val="E9C2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52"/>
            <p:cNvSpPr/>
            <p:nvPr/>
          </p:nvSpPr>
          <p:spPr>
            <a:xfrm>
              <a:off x="908906" y="3665411"/>
              <a:ext cx="21450" cy="90620"/>
            </a:xfrm>
            <a:custGeom>
              <a:rect b="b" l="l" r="r" t="t"/>
              <a:pathLst>
                <a:path extrusionOk="0" h="4136" w="979">
                  <a:moveTo>
                    <a:pt x="978" y="0"/>
                  </a:moveTo>
                  <a:lnTo>
                    <a:pt x="727" y="126"/>
                  </a:lnTo>
                  <a:cubicBezTo>
                    <a:pt x="502" y="502"/>
                    <a:pt x="301" y="878"/>
                    <a:pt x="101" y="1253"/>
                  </a:cubicBezTo>
                  <a:cubicBezTo>
                    <a:pt x="1" y="2030"/>
                    <a:pt x="101" y="2908"/>
                    <a:pt x="477" y="3760"/>
                  </a:cubicBezTo>
                  <a:cubicBezTo>
                    <a:pt x="527" y="3885"/>
                    <a:pt x="577" y="4010"/>
                    <a:pt x="627" y="4136"/>
                  </a:cubicBezTo>
                  <a:cubicBezTo>
                    <a:pt x="26" y="2607"/>
                    <a:pt x="176" y="1078"/>
                    <a:pt x="978" y="0"/>
                  </a:cubicBezTo>
                  <a:close/>
                </a:path>
              </a:pathLst>
            </a:custGeom>
            <a:solidFill>
              <a:srgbClr val="B59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52"/>
            <p:cNvSpPr/>
            <p:nvPr/>
          </p:nvSpPr>
          <p:spPr>
            <a:xfrm>
              <a:off x="902859" y="3810369"/>
              <a:ext cx="254835" cy="142371"/>
            </a:xfrm>
            <a:custGeom>
              <a:rect b="b" l="l" r="r" t="t"/>
              <a:pathLst>
                <a:path extrusionOk="0" h="6498" w="11631">
                  <a:moveTo>
                    <a:pt x="11630" y="1"/>
                  </a:moveTo>
                  <a:lnTo>
                    <a:pt x="11630" y="1"/>
                  </a:lnTo>
                  <a:cubicBezTo>
                    <a:pt x="11480" y="427"/>
                    <a:pt x="11254" y="803"/>
                    <a:pt x="10978" y="1104"/>
                  </a:cubicBezTo>
                  <a:cubicBezTo>
                    <a:pt x="10427" y="2557"/>
                    <a:pt x="9650" y="3886"/>
                    <a:pt x="8547" y="4888"/>
                  </a:cubicBezTo>
                  <a:cubicBezTo>
                    <a:pt x="7757" y="5636"/>
                    <a:pt x="6727" y="6067"/>
                    <a:pt x="5621" y="6067"/>
                  </a:cubicBezTo>
                  <a:cubicBezTo>
                    <a:pt x="4763" y="6067"/>
                    <a:pt x="3859" y="5808"/>
                    <a:pt x="2983" y="5239"/>
                  </a:cubicBezTo>
                  <a:cubicBezTo>
                    <a:pt x="1705" y="4437"/>
                    <a:pt x="653" y="3184"/>
                    <a:pt x="1" y="1805"/>
                  </a:cubicBezTo>
                  <a:lnTo>
                    <a:pt x="1" y="1805"/>
                  </a:lnTo>
                  <a:cubicBezTo>
                    <a:pt x="627" y="3334"/>
                    <a:pt x="1780" y="4788"/>
                    <a:pt x="3184" y="5690"/>
                  </a:cubicBezTo>
                  <a:cubicBezTo>
                    <a:pt x="4053" y="6245"/>
                    <a:pt x="4951" y="6497"/>
                    <a:pt x="5804" y="6497"/>
                  </a:cubicBezTo>
                  <a:cubicBezTo>
                    <a:pt x="6917" y="6497"/>
                    <a:pt x="7953" y="6066"/>
                    <a:pt x="8748" y="5314"/>
                  </a:cubicBezTo>
                  <a:cubicBezTo>
                    <a:pt x="10227" y="3936"/>
                    <a:pt x="11154" y="2006"/>
                    <a:pt x="11630" y="1"/>
                  </a:cubicBezTo>
                  <a:close/>
                </a:path>
              </a:pathLst>
            </a:custGeom>
            <a:solidFill>
              <a:srgbClr val="CEAD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52"/>
            <p:cNvSpPr/>
            <p:nvPr/>
          </p:nvSpPr>
          <p:spPr>
            <a:xfrm>
              <a:off x="909454" y="3634365"/>
              <a:ext cx="259217" cy="226703"/>
            </a:xfrm>
            <a:custGeom>
              <a:rect b="b" l="l" r="r" t="t"/>
              <a:pathLst>
                <a:path extrusionOk="0" h="10347" w="11831">
                  <a:moveTo>
                    <a:pt x="3982" y="0"/>
                  </a:moveTo>
                  <a:cubicBezTo>
                    <a:pt x="2617" y="0"/>
                    <a:pt x="1586" y="566"/>
                    <a:pt x="953" y="1417"/>
                  </a:cubicBezTo>
                  <a:cubicBezTo>
                    <a:pt x="151" y="2495"/>
                    <a:pt x="1" y="4074"/>
                    <a:pt x="627" y="5603"/>
                  </a:cubicBezTo>
                  <a:cubicBezTo>
                    <a:pt x="903" y="6229"/>
                    <a:pt x="1279" y="6856"/>
                    <a:pt x="1755" y="7432"/>
                  </a:cubicBezTo>
                  <a:cubicBezTo>
                    <a:pt x="3307" y="9311"/>
                    <a:pt x="5628" y="10347"/>
                    <a:pt x="7625" y="10347"/>
                  </a:cubicBezTo>
                  <a:cubicBezTo>
                    <a:pt x="9305" y="10347"/>
                    <a:pt x="10757" y="9614"/>
                    <a:pt x="11329" y="8034"/>
                  </a:cubicBezTo>
                  <a:cubicBezTo>
                    <a:pt x="11354" y="7934"/>
                    <a:pt x="11404" y="7833"/>
                    <a:pt x="11429" y="7733"/>
                  </a:cubicBezTo>
                  <a:cubicBezTo>
                    <a:pt x="11830" y="6229"/>
                    <a:pt x="11204" y="4425"/>
                    <a:pt x="9875" y="2996"/>
                  </a:cubicBezTo>
                  <a:cubicBezTo>
                    <a:pt x="8522" y="1543"/>
                    <a:pt x="6567" y="290"/>
                    <a:pt x="4612" y="39"/>
                  </a:cubicBezTo>
                  <a:cubicBezTo>
                    <a:pt x="4395" y="13"/>
                    <a:pt x="4185" y="0"/>
                    <a:pt x="3982" y="0"/>
                  </a:cubicBezTo>
                  <a:close/>
                </a:path>
              </a:pathLst>
            </a:custGeom>
            <a:solidFill>
              <a:srgbClr val="FFF7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52"/>
            <p:cNvSpPr/>
            <p:nvPr/>
          </p:nvSpPr>
          <p:spPr>
            <a:xfrm>
              <a:off x="929786" y="3634365"/>
              <a:ext cx="238885" cy="226812"/>
            </a:xfrm>
            <a:custGeom>
              <a:rect b="b" l="l" r="r" t="t"/>
              <a:pathLst>
                <a:path extrusionOk="0" h="10352" w="10903">
                  <a:moveTo>
                    <a:pt x="39" y="1398"/>
                  </a:moveTo>
                  <a:cubicBezTo>
                    <a:pt x="26" y="1413"/>
                    <a:pt x="13" y="1428"/>
                    <a:pt x="0" y="1442"/>
                  </a:cubicBezTo>
                  <a:cubicBezTo>
                    <a:pt x="0" y="1442"/>
                    <a:pt x="25" y="1417"/>
                    <a:pt x="25" y="1417"/>
                  </a:cubicBezTo>
                  <a:cubicBezTo>
                    <a:pt x="30" y="1411"/>
                    <a:pt x="35" y="1405"/>
                    <a:pt x="39" y="1398"/>
                  </a:cubicBezTo>
                  <a:close/>
                  <a:moveTo>
                    <a:pt x="3054" y="0"/>
                  </a:moveTo>
                  <a:cubicBezTo>
                    <a:pt x="1700" y="0"/>
                    <a:pt x="673" y="558"/>
                    <a:pt x="39" y="1398"/>
                  </a:cubicBezTo>
                  <a:lnTo>
                    <a:pt x="39" y="1398"/>
                  </a:lnTo>
                  <a:cubicBezTo>
                    <a:pt x="639" y="738"/>
                    <a:pt x="1519" y="327"/>
                    <a:pt x="2665" y="327"/>
                  </a:cubicBezTo>
                  <a:cubicBezTo>
                    <a:pt x="2863" y="327"/>
                    <a:pt x="3069" y="339"/>
                    <a:pt x="3283" y="365"/>
                  </a:cubicBezTo>
                  <a:cubicBezTo>
                    <a:pt x="5113" y="565"/>
                    <a:pt x="6942" y="1743"/>
                    <a:pt x="8221" y="3122"/>
                  </a:cubicBezTo>
                  <a:cubicBezTo>
                    <a:pt x="9474" y="4450"/>
                    <a:pt x="10025" y="6154"/>
                    <a:pt x="9649" y="7558"/>
                  </a:cubicBezTo>
                  <a:cubicBezTo>
                    <a:pt x="9624" y="7633"/>
                    <a:pt x="9599" y="7733"/>
                    <a:pt x="9574" y="7833"/>
                  </a:cubicBezTo>
                  <a:cubicBezTo>
                    <a:pt x="9038" y="9309"/>
                    <a:pt x="7683" y="9995"/>
                    <a:pt x="6113" y="9995"/>
                  </a:cubicBezTo>
                  <a:cubicBezTo>
                    <a:pt x="4749" y="9995"/>
                    <a:pt x="3223" y="9477"/>
                    <a:pt x="1930" y="8510"/>
                  </a:cubicBezTo>
                  <a:lnTo>
                    <a:pt x="1930" y="8510"/>
                  </a:lnTo>
                  <a:cubicBezTo>
                    <a:pt x="3370" y="9709"/>
                    <a:pt x="5138" y="10352"/>
                    <a:pt x="6706" y="10352"/>
                  </a:cubicBezTo>
                  <a:cubicBezTo>
                    <a:pt x="8383" y="10352"/>
                    <a:pt x="9831" y="9615"/>
                    <a:pt x="10401" y="8034"/>
                  </a:cubicBezTo>
                  <a:cubicBezTo>
                    <a:pt x="10426" y="7934"/>
                    <a:pt x="10476" y="7833"/>
                    <a:pt x="10501" y="7733"/>
                  </a:cubicBezTo>
                  <a:cubicBezTo>
                    <a:pt x="10902" y="6229"/>
                    <a:pt x="10276" y="4425"/>
                    <a:pt x="8947" y="2996"/>
                  </a:cubicBezTo>
                  <a:cubicBezTo>
                    <a:pt x="7594" y="1543"/>
                    <a:pt x="5639" y="290"/>
                    <a:pt x="3684" y="39"/>
                  </a:cubicBezTo>
                  <a:cubicBezTo>
                    <a:pt x="3467" y="13"/>
                    <a:pt x="3257" y="0"/>
                    <a:pt x="3054" y="0"/>
                  </a:cubicBezTo>
                  <a:close/>
                </a:path>
              </a:pathLst>
            </a:custGeom>
            <a:solidFill>
              <a:srgbClr val="EADF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52"/>
            <p:cNvSpPr/>
            <p:nvPr/>
          </p:nvSpPr>
          <p:spPr>
            <a:xfrm>
              <a:off x="912192" y="3665411"/>
              <a:ext cx="247693" cy="198264"/>
            </a:xfrm>
            <a:custGeom>
              <a:rect b="b" l="l" r="r" t="t"/>
              <a:pathLst>
                <a:path extrusionOk="0" h="9049" w="11305">
                  <a:moveTo>
                    <a:pt x="828" y="0"/>
                  </a:moveTo>
                  <a:cubicBezTo>
                    <a:pt x="352" y="602"/>
                    <a:pt x="101" y="1354"/>
                    <a:pt x="51" y="2131"/>
                  </a:cubicBezTo>
                  <a:cubicBezTo>
                    <a:pt x="1" y="2908"/>
                    <a:pt x="176" y="3685"/>
                    <a:pt x="477" y="4411"/>
                  </a:cubicBezTo>
                  <a:cubicBezTo>
                    <a:pt x="1104" y="5815"/>
                    <a:pt x="2207" y="7018"/>
                    <a:pt x="3510" y="7845"/>
                  </a:cubicBezTo>
                  <a:cubicBezTo>
                    <a:pt x="4161" y="8246"/>
                    <a:pt x="4863" y="8572"/>
                    <a:pt x="5615" y="8797"/>
                  </a:cubicBezTo>
                  <a:cubicBezTo>
                    <a:pt x="5991" y="8898"/>
                    <a:pt x="6367" y="8973"/>
                    <a:pt x="6768" y="9023"/>
                  </a:cubicBezTo>
                  <a:cubicBezTo>
                    <a:pt x="6868" y="9023"/>
                    <a:pt x="6968" y="9023"/>
                    <a:pt x="7044" y="9048"/>
                  </a:cubicBezTo>
                  <a:lnTo>
                    <a:pt x="7344" y="9048"/>
                  </a:lnTo>
                  <a:cubicBezTo>
                    <a:pt x="7545" y="9048"/>
                    <a:pt x="7745" y="9048"/>
                    <a:pt x="7921" y="9023"/>
                  </a:cubicBezTo>
                  <a:cubicBezTo>
                    <a:pt x="8322" y="8998"/>
                    <a:pt x="8698" y="8923"/>
                    <a:pt x="9074" y="8772"/>
                  </a:cubicBezTo>
                  <a:cubicBezTo>
                    <a:pt x="9425" y="8647"/>
                    <a:pt x="9775" y="8472"/>
                    <a:pt x="10101" y="8221"/>
                  </a:cubicBezTo>
                  <a:cubicBezTo>
                    <a:pt x="10703" y="7745"/>
                    <a:pt x="11129" y="7043"/>
                    <a:pt x="11304" y="6316"/>
                  </a:cubicBezTo>
                  <a:lnTo>
                    <a:pt x="11304" y="6316"/>
                  </a:lnTo>
                  <a:lnTo>
                    <a:pt x="11204" y="6567"/>
                  </a:lnTo>
                  <a:cubicBezTo>
                    <a:pt x="11154" y="6667"/>
                    <a:pt x="11129" y="6742"/>
                    <a:pt x="11079" y="6842"/>
                  </a:cubicBezTo>
                  <a:cubicBezTo>
                    <a:pt x="11054" y="6918"/>
                    <a:pt x="11004" y="6993"/>
                    <a:pt x="10953" y="7093"/>
                  </a:cubicBezTo>
                  <a:cubicBezTo>
                    <a:pt x="10928" y="7118"/>
                    <a:pt x="10903" y="7168"/>
                    <a:pt x="10878" y="7218"/>
                  </a:cubicBezTo>
                  <a:lnTo>
                    <a:pt x="10803" y="7319"/>
                  </a:lnTo>
                  <a:cubicBezTo>
                    <a:pt x="10577" y="7645"/>
                    <a:pt x="10327" y="7895"/>
                    <a:pt x="10001" y="8121"/>
                  </a:cubicBezTo>
                  <a:cubicBezTo>
                    <a:pt x="9400" y="8547"/>
                    <a:pt x="8648" y="8747"/>
                    <a:pt x="7921" y="8797"/>
                  </a:cubicBezTo>
                  <a:cubicBezTo>
                    <a:pt x="7811" y="8805"/>
                    <a:pt x="7701" y="8808"/>
                    <a:pt x="7591" y="8808"/>
                  </a:cubicBezTo>
                  <a:cubicBezTo>
                    <a:pt x="7325" y="8808"/>
                    <a:pt x="7059" y="8790"/>
                    <a:pt x="6793" y="8772"/>
                  </a:cubicBezTo>
                  <a:cubicBezTo>
                    <a:pt x="6417" y="8722"/>
                    <a:pt x="6066" y="8647"/>
                    <a:pt x="5690" y="8522"/>
                  </a:cubicBezTo>
                  <a:cubicBezTo>
                    <a:pt x="4988" y="8321"/>
                    <a:pt x="4287" y="7995"/>
                    <a:pt x="3660" y="7594"/>
                  </a:cubicBezTo>
                  <a:cubicBezTo>
                    <a:pt x="3585" y="7544"/>
                    <a:pt x="3510" y="7494"/>
                    <a:pt x="3435" y="7444"/>
                  </a:cubicBezTo>
                  <a:cubicBezTo>
                    <a:pt x="3359" y="7394"/>
                    <a:pt x="3259" y="7344"/>
                    <a:pt x="3184" y="7294"/>
                  </a:cubicBezTo>
                  <a:cubicBezTo>
                    <a:pt x="3034" y="7168"/>
                    <a:pt x="2883" y="7068"/>
                    <a:pt x="2758" y="6943"/>
                  </a:cubicBezTo>
                  <a:cubicBezTo>
                    <a:pt x="2608" y="6817"/>
                    <a:pt x="2482" y="6692"/>
                    <a:pt x="2332" y="6567"/>
                  </a:cubicBezTo>
                  <a:cubicBezTo>
                    <a:pt x="2257" y="6492"/>
                    <a:pt x="2207" y="6441"/>
                    <a:pt x="2131" y="6366"/>
                  </a:cubicBezTo>
                  <a:cubicBezTo>
                    <a:pt x="2081" y="6291"/>
                    <a:pt x="2006" y="6241"/>
                    <a:pt x="1956" y="6166"/>
                  </a:cubicBezTo>
                  <a:cubicBezTo>
                    <a:pt x="1430" y="5614"/>
                    <a:pt x="1004" y="4988"/>
                    <a:pt x="678" y="4311"/>
                  </a:cubicBezTo>
                  <a:cubicBezTo>
                    <a:pt x="377" y="3634"/>
                    <a:pt x="176" y="2883"/>
                    <a:pt x="176" y="2131"/>
                  </a:cubicBezTo>
                  <a:cubicBezTo>
                    <a:pt x="176" y="1755"/>
                    <a:pt x="252" y="1379"/>
                    <a:pt x="352" y="1028"/>
                  </a:cubicBezTo>
                  <a:cubicBezTo>
                    <a:pt x="452" y="652"/>
                    <a:pt x="603" y="326"/>
                    <a:pt x="828" y="0"/>
                  </a:cubicBezTo>
                  <a:close/>
                </a:path>
              </a:pathLst>
            </a:custGeom>
            <a:solidFill>
              <a:srgbClr val="CEAD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52"/>
            <p:cNvSpPr/>
            <p:nvPr/>
          </p:nvSpPr>
          <p:spPr>
            <a:xfrm>
              <a:off x="1051672" y="3022921"/>
              <a:ext cx="270742" cy="287372"/>
            </a:xfrm>
            <a:custGeom>
              <a:rect b="b" l="l" r="r" t="t"/>
              <a:pathLst>
                <a:path extrusionOk="0" h="13116" w="12357">
                  <a:moveTo>
                    <a:pt x="1981" y="1"/>
                  </a:moveTo>
                  <a:lnTo>
                    <a:pt x="1730" y="126"/>
                  </a:lnTo>
                  <a:cubicBezTo>
                    <a:pt x="552" y="2081"/>
                    <a:pt x="1" y="3886"/>
                    <a:pt x="201" y="6392"/>
                  </a:cubicBezTo>
                  <a:cubicBezTo>
                    <a:pt x="377" y="8522"/>
                    <a:pt x="1881" y="11003"/>
                    <a:pt x="3886" y="12307"/>
                  </a:cubicBezTo>
                  <a:cubicBezTo>
                    <a:pt x="4770" y="12863"/>
                    <a:pt x="5673" y="13116"/>
                    <a:pt x="6529" y="13116"/>
                  </a:cubicBezTo>
                  <a:cubicBezTo>
                    <a:pt x="7638" y="13116"/>
                    <a:pt x="8668" y="12692"/>
                    <a:pt x="9475" y="11956"/>
                  </a:cubicBezTo>
                  <a:cubicBezTo>
                    <a:pt x="10953" y="10577"/>
                    <a:pt x="11856" y="8648"/>
                    <a:pt x="12357" y="6617"/>
                  </a:cubicBezTo>
                  <a:lnTo>
                    <a:pt x="12357" y="6617"/>
                  </a:lnTo>
                  <a:cubicBezTo>
                    <a:pt x="11784" y="8198"/>
                    <a:pt x="10333" y="8930"/>
                    <a:pt x="8653" y="8930"/>
                  </a:cubicBezTo>
                  <a:cubicBezTo>
                    <a:pt x="6656" y="8930"/>
                    <a:pt x="4335" y="7895"/>
                    <a:pt x="2783" y="6016"/>
                  </a:cubicBezTo>
                  <a:cubicBezTo>
                    <a:pt x="2307" y="5440"/>
                    <a:pt x="1931" y="4813"/>
                    <a:pt x="1655" y="4186"/>
                  </a:cubicBezTo>
                  <a:cubicBezTo>
                    <a:pt x="1029" y="2658"/>
                    <a:pt x="1179" y="1079"/>
                    <a:pt x="1981" y="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52"/>
            <p:cNvSpPr/>
            <p:nvPr/>
          </p:nvSpPr>
          <p:spPr>
            <a:xfrm>
              <a:off x="1073647" y="3022921"/>
              <a:ext cx="21428" cy="90642"/>
            </a:xfrm>
            <a:custGeom>
              <a:rect b="b" l="l" r="r" t="t"/>
              <a:pathLst>
                <a:path extrusionOk="0" h="4137" w="978">
                  <a:moveTo>
                    <a:pt x="978" y="1"/>
                  </a:moveTo>
                  <a:lnTo>
                    <a:pt x="727" y="126"/>
                  </a:lnTo>
                  <a:cubicBezTo>
                    <a:pt x="502" y="502"/>
                    <a:pt x="301" y="878"/>
                    <a:pt x="101" y="1254"/>
                  </a:cubicBezTo>
                  <a:cubicBezTo>
                    <a:pt x="0" y="2031"/>
                    <a:pt x="101" y="2908"/>
                    <a:pt x="452" y="3760"/>
                  </a:cubicBezTo>
                  <a:cubicBezTo>
                    <a:pt x="502" y="3886"/>
                    <a:pt x="577" y="4011"/>
                    <a:pt x="627" y="4136"/>
                  </a:cubicBezTo>
                  <a:cubicBezTo>
                    <a:pt x="26" y="2607"/>
                    <a:pt x="176" y="1079"/>
                    <a:pt x="978" y="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52"/>
            <p:cNvSpPr/>
            <p:nvPr/>
          </p:nvSpPr>
          <p:spPr>
            <a:xfrm>
              <a:off x="1067600" y="3167899"/>
              <a:ext cx="254813" cy="142393"/>
            </a:xfrm>
            <a:custGeom>
              <a:rect b="b" l="l" r="r" t="t"/>
              <a:pathLst>
                <a:path extrusionOk="0" h="6499" w="11630">
                  <a:moveTo>
                    <a:pt x="11630" y="0"/>
                  </a:moveTo>
                  <a:cubicBezTo>
                    <a:pt x="11454" y="427"/>
                    <a:pt x="11229" y="802"/>
                    <a:pt x="10953" y="1128"/>
                  </a:cubicBezTo>
                  <a:cubicBezTo>
                    <a:pt x="10427" y="2557"/>
                    <a:pt x="9650" y="3885"/>
                    <a:pt x="8547" y="4913"/>
                  </a:cubicBezTo>
                  <a:cubicBezTo>
                    <a:pt x="7755" y="5648"/>
                    <a:pt x="6723" y="6073"/>
                    <a:pt x="5614" y="6073"/>
                  </a:cubicBezTo>
                  <a:cubicBezTo>
                    <a:pt x="4758" y="6073"/>
                    <a:pt x="3856" y="5820"/>
                    <a:pt x="2983" y="5264"/>
                  </a:cubicBezTo>
                  <a:cubicBezTo>
                    <a:pt x="1705" y="4462"/>
                    <a:pt x="652" y="3183"/>
                    <a:pt x="1" y="1805"/>
                  </a:cubicBezTo>
                  <a:lnTo>
                    <a:pt x="1" y="1805"/>
                  </a:lnTo>
                  <a:cubicBezTo>
                    <a:pt x="627" y="3334"/>
                    <a:pt x="1780" y="4787"/>
                    <a:pt x="3159" y="5690"/>
                  </a:cubicBezTo>
                  <a:cubicBezTo>
                    <a:pt x="4043" y="6246"/>
                    <a:pt x="4946" y="6499"/>
                    <a:pt x="5802" y="6499"/>
                  </a:cubicBezTo>
                  <a:cubicBezTo>
                    <a:pt x="6911" y="6499"/>
                    <a:pt x="7941" y="6075"/>
                    <a:pt x="8748" y="5339"/>
                  </a:cubicBezTo>
                  <a:cubicBezTo>
                    <a:pt x="10226" y="3960"/>
                    <a:pt x="11129" y="2031"/>
                    <a:pt x="11630" y="0"/>
                  </a:cubicBezTo>
                  <a:close/>
                </a:path>
              </a:pathLst>
            </a:custGeom>
            <a:solidFill>
              <a:srgbClr val="CEAD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52"/>
            <p:cNvSpPr/>
            <p:nvPr/>
          </p:nvSpPr>
          <p:spPr>
            <a:xfrm>
              <a:off x="1074195" y="2992400"/>
              <a:ext cx="259217" cy="226199"/>
            </a:xfrm>
            <a:custGeom>
              <a:rect b="b" l="l" r="r" t="t"/>
              <a:pathLst>
                <a:path extrusionOk="0" h="10324" w="11831">
                  <a:moveTo>
                    <a:pt x="3963" y="1"/>
                  </a:moveTo>
                  <a:cubicBezTo>
                    <a:pt x="2608" y="1"/>
                    <a:pt x="1583" y="547"/>
                    <a:pt x="953" y="1394"/>
                  </a:cubicBezTo>
                  <a:cubicBezTo>
                    <a:pt x="151" y="2472"/>
                    <a:pt x="1" y="4051"/>
                    <a:pt x="627" y="5579"/>
                  </a:cubicBezTo>
                  <a:cubicBezTo>
                    <a:pt x="903" y="6206"/>
                    <a:pt x="1279" y="6833"/>
                    <a:pt x="1755" y="7409"/>
                  </a:cubicBezTo>
                  <a:cubicBezTo>
                    <a:pt x="3307" y="9288"/>
                    <a:pt x="5628" y="10323"/>
                    <a:pt x="7625" y="10323"/>
                  </a:cubicBezTo>
                  <a:cubicBezTo>
                    <a:pt x="9305" y="10323"/>
                    <a:pt x="10756" y="9591"/>
                    <a:pt x="11329" y="8010"/>
                  </a:cubicBezTo>
                  <a:cubicBezTo>
                    <a:pt x="11354" y="7910"/>
                    <a:pt x="11379" y="7810"/>
                    <a:pt x="11429" y="7710"/>
                  </a:cubicBezTo>
                  <a:cubicBezTo>
                    <a:pt x="11830" y="6206"/>
                    <a:pt x="11204" y="4401"/>
                    <a:pt x="9875" y="2973"/>
                  </a:cubicBezTo>
                  <a:cubicBezTo>
                    <a:pt x="8522" y="1519"/>
                    <a:pt x="6567" y="266"/>
                    <a:pt x="4612" y="40"/>
                  </a:cubicBezTo>
                  <a:cubicBezTo>
                    <a:pt x="4388" y="14"/>
                    <a:pt x="4172" y="1"/>
                    <a:pt x="3963"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52"/>
            <p:cNvSpPr/>
            <p:nvPr/>
          </p:nvSpPr>
          <p:spPr>
            <a:xfrm>
              <a:off x="1094506" y="2992400"/>
              <a:ext cx="238907" cy="226374"/>
            </a:xfrm>
            <a:custGeom>
              <a:rect b="b" l="l" r="r" t="t"/>
              <a:pathLst>
                <a:path extrusionOk="0" h="10332" w="10904">
                  <a:moveTo>
                    <a:pt x="40" y="1375"/>
                  </a:moveTo>
                  <a:cubicBezTo>
                    <a:pt x="27" y="1389"/>
                    <a:pt x="14" y="1404"/>
                    <a:pt x="1" y="1419"/>
                  </a:cubicBezTo>
                  <a:cubicBezTo>
                    <a:pt x="1" y="1419"/>
                    <a:pt x="1" y="1419"/>
                    <a:pt x="26" y="1394"/>
                  </a:cubicBezTo>
                  <a:cubicBezTo>
                    <a:pt x="31" y="1388"/>
                    <a:pt x="35" y="1381"/>
                    <a:pt x="40" y="1375"/>
                  </a:cubicBezTo>
                  <a:close/>
                  <a:moveTo>
                    <a:pt x="3036" y="1"/>
                  </a:moveTo>
                  <a:cubicBezTo>
                    <a:pt x="1691" y="1"/>
                    <a:pt x="671" y="539"/>
                    <a:pt x="40" y="1375"/>
                  </a:cubicBezTo>
                  <a:lnTo>
                    <a:pt x="40" y="1375"/>
                  </a:lnTo>
                  <a:cubicBezTo>
                    <a:pt x="640" y="715"/>
                    <a:pt x="1520" y="304"/>
                    <a:pt x="2666" y="304"/>
                  </a:cubicBezTo>
                  <a:cubicBezTo>
                    <a:pt x="2864" y="304"/>
                    <a:pt x="3070" y="316"/>
                    <a:pt x="3284" y="341"/>
                  </a:cubicBezTo>
                  <a:cubicBezTo>
                    <a:pt x="5114" y="567"/>
                    <a:pt x="6943" y="1720"/>
                    <a:pt x="8221" y="3098"/>
                  </a:cubicBezTo>
                  <a:cubicBezTo>
                    <a:pt x="9450" y="4426"/>
                    <a:pt x="10026" y="6131"/>
                    <a:pt x="9650" y="7534"/>
                  </a:cubicBezTo>
                  <a:cubicBezTo>
                    <a:pt x="9625" y="7635"/>
                    <a:pt x="9600" y="7710"/>
                    <a:pt x="9575" y="7810"/>
                  </a:cubicBezTo>
                  <a:cubicBezTo>
                    <a:pt x="9038" y="9299"/>
                    <a:pt x="7676" y="9984"/>
                    <a:pt x="6103" y="9984"/>
                  </a:cubicBezTo>
                  <a:cubicBezTo>
                    <a:pt x="4737" y="9984"/>
                    <a:pt x="3212" y="9467"/>
                    <a:pt x="1931" y="8512"/>
                  </a:cubicBezTo>
                  <a:lnTo>
                    <a:pt x="1931" y="8512"/>
                  </a:lnTo>
                  <a:cubicBezTo>
                    <a:pt x="3355" y="9695"/>
                    <a:pt x="5118" y="10332"/>
                    <a:pt x="6685" y="10332"/>
                  </a:cubicBezTo>
                  <a:cubicBezTo>
                    <a:pt x="8370" y="10332"/>
                    <a:pt x="9830" y="9595"/>
                    <a:pt x="10402" y="8010"/>
                  </a:cubicBezTo>
                  <a:cubicBezTo>
                    <a:pt x="10427" y="7910"/>
                    <a:pt x="10452" y="7810"/>
                    <a:pt x="10502" y="7710"/>
                  </a:cubicBezTo>
                  <a:cubicBezTo>
                    <a:pt x="10903" y="6206"/>
                    <a:pt x="10277" y="4401"/>
                    <a:pt x="8948" y="2973"/>
                  </a:cubicBezTo>
                  <a:cubicBezTo>
                    <a:pt x="7595" y="1519"/>
                    <a:pt x="5640" y="266"/>
                    <a:pt x="3685" y="40"/>
                  </a:cubicBezTo>
                  <a:cubicBezTo>
                    <a:pt x="3461" y="14"/>
                    <a:pt x="3245" y="1"/>
                    <a:pt x="3036"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52"/>
            <p:cNvSpPr/>
            <p:nvPr/>
          </p:nvSpPr>
          <p:spPr>
            <a:xfrm>
              <a:off x="1076934" y="3022921"/>
              <a:ext cx="247693" cy="198264"/>
            </a:xfrm>
            <a:custGeom>
              <a:rect b="b" l="l" r="r" t="t"/>
              <a:pathLst>
                <a:path extrusionOk="0" h="9049" w="11305">
                  <a:moveTo>
                    <a:pt x="828" y="1"/>
                  </a:moveTo>
                  <a:cubicBezTo>
                    <a:pt x="352" y="602"/>
                    <a:pt x="76" y="1379"/>
                    <a:pt x="51" y="2131"/>
                  </a:cubicBezTo>
                  <a:cubicBezTo>
                    <a:pt x="1" y="2908"/>
                    <a:pt x="176" y="3685"/>
                    <a:pt x="477" y="4412"/>
                  </a:cubicBezTo>
                  <a:cubicBezTo>
                    <a:pt x="1104" y="5815"/>
                    <a:pt x="2206" y="7018"/>
                    <a:pt x="3510" y="7846"/>
                  </a:cubicBezTo>
                  <a:cubicBezTo>
                    <a:pt x="4161" y="8272"/>
                    <a:pt x="4863" y="8597"/>
                    <a:pt x="5615" y="8798"/>
                  </a:cubicBezTo>
                  <a:cubicBezTo>
                    <a:pt x="5991" y="8898"/>
                    <a:pt x="6367" y="8973"/>
                    <a:pt x="6768" y="9023"/>
                  </a:cubicBezTo>
                  <a:cubicBezTo>
                    <a:pt x="6868" y="9023"/>
                    <a:pt x="6943" y="9049"/>
                    <a:pt x="7043" y="9049"/>
                  </a:cubicBezTo>
                  <a:lnTo>
                    <a:pt x="7344" y="9049"/>
                  </a:lnTo>
                  <a:cubicBezTo>
                    <a:pt x="7545" y="9049"/>
                    <a:pt x="7720" y="9049"/>
                    <a:pt x="7921" y="9023"/>
                  </a:cubicBezTo>
                  <a:cubicBezTo>
                    <a:pt x="8322" y="8998"/>
                    <a:pt x="8698" y="8923"/>
                    <a:pt x="9074" y="8798"/>
                  </a:cubicBezTo>
                  <a:cubicBezTo>
                    <a:pt x="9424" y="8673"/>
                    <a:pt x="9775" y="8472"/>
                    <a:pt x="10101" y="8247"/>
                  </a:cubicBezTo>
                  <a:cubicBezTo>
                    <a:pt x="10703" y="7745"/>
                    <a:pt x="11129" y="7069"/>
                    <a:pt x="11304" y="6317"/>
                  </a:cubicBezTo>
                  <a:lnTo>
                    <a:pt x="11304" y="6317"/>
                  </a:lnTo>
                  <a:lnTo>
                    <a:pt x="11204" y="6592"/>
                  </a:lnTo>
                  <a:cubicBezTo>
                    <a:pt x="11154" y="6668"/>
                    <a:pt x="11129" y="6768"/>
                    <a:pt x="11079" y="6843"/>
                  </a:cubicBezTo>
                  <a:cubicBezTo>
                    <a:pt x="11054" y="6943"/>
                    <a:pt x="11003" y="7018"/>
                    <a:pt x="10953" y="7094"/>
                  </a:cubicBezTo>
                  <a:cubicBezTo>
                    <a:pt x="10928" y="7144"/>
                    <a:pt x="10903" y="7169"/>
                    <a:pt x="10878" y="7219"/>
                  </a:cubicBezTo>
                  <a:lnTo>
                    <a:pt x="10803" y="7344"/>
                  </a:lnTo>
                  <a:cubicBezTo>
                    <a:pt x="10577" y="7645"/>
                    <a:pt x="10302" y="7921"/>
                    <a:pt x="10001" y="8121"/>
                  </a:cubicBezTo>
                  <a:cubicBezTo>
                    <a:pt x="9399" y="8547"/>
                    <a:pt x="8647" y="8748"/>
                    <a:pt x="7896" y="8798"/>
                  </a:cubicBezTo>
                  <a:cubicBezTo>
                    <a:pt x="7750" y="8808"/>
                    <a:pt x="7601" y="8814"/>
                    <a:pt x="7448" y="8814"/>
                  </a:cubicBezTo>
                  <a:cubicBezTo>
                    <a:pt x="7233" y="8814"/>
                    <a:pt x="7013" y="8802"/>
                    <a:pt x="6793" y="8773"/>
                  </a:cubicBezTo>
                  <a:cubicBezTo>
                    <a:pt x="6417" y="8723"/>
                    <a:pt x="6041" y="8648"/>
                    <a:pt x="5690" y="8522"/>
                  </a:cubicBezTo>
                  <a:cubicBezTo>
                    <a:pt x="4963" y="8322"/>
                    <a:pt x="4287" y="7996"/>
                    <a:pt x="3660" y="7595"/>
                  </a:cubicBezTo>
                  <a:cubicBezTo>
                    <a:pt x="3585" y="7545"/>
                    <a:pt x="3510" y="7495"/>
                    <a:pt x="3409" y="7445"/>
                  </a:cubicBezTo>
                  <a:cubicBezTo>
                    <a:pt x="3334" y="7394"/>
                    <a:pt x="3259" y="7344"/>
                    <a:pt x="3184" y="7294"/>
                  </a:cubicBezTo>
                  <a:cubicBezTo>
                    <a:pt x="3033" y="7169"/>
                    <a:pt x="2883" y="7069"/>
                    <a:pt x="2758" y="6943"/>
                  </a:cubicBezTo>
                  <a:cubicBezTo>
                    <a:pt x="2607" y="6818"/>
                    <a:pt x="2457" y="6693"/>
                    <a:pt x="2332" y="6567"/>
                  </a:cubicBezTo>
                  <a:cubicBezTo>
                    <a:pt x="2256" y="6517"/>
                    <a:pt x="2206" y="6442"/>
                    <a:pt x="2131" y="6367"/>
                  </a:cubicBezTo>
                  <a:cubicBezTo>
                    <a:pt x="2056" y="6292"/>
                    <a:pt x="2006" y="6242"/>
                    <a:pt x="1931" y="6166"/>
                  </a:cubicBezTo>
                  <a:cubicBezTo>
                    <a:pt x="1429" y="5615"/>
                    <a:pt x="1003" y="4988"/>
                    <a:pt x="678" y="4312"/>
                  </a:cubicBezTo>
                  <a:cubicBezTo>
                    <a:pt x="377" y="3635"/>
                    <a:pt x="176" y="2883"/>
                    <a:pt x="176" y="2131"/>
                  </a:cubicBezTo>
                  <a:cubicBezTo>
                    <a:pt x="176" y="1780"/>
                    <a:pt x="226" y="1404"/>
                    <a:pt x="352" y="1028"/>
                  </a:cubicBezTo>
                  <a:cubicBezTo>
                    <a:pt x="452" y="678"/>
                    <a:pt x="602" y="327"/>
                    <a:pt x="828"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52"/>
            <p:cNvSpPr/>
            <p:nvPr/>
          </p:nvSpPr>
          <p:spPr>
            <a:xfrm>
              <a:off x="1598612" y="3190423"/>
              <a:ext cx="270742" cy="287350"/>
            </a:xfrm>
            <a:custGeom>
              <a:rect b="b" l="l" r="r" t="t"/>
              <a:pathLst>
                <a:path extrusionOk="0" h="13115" w="12357">
                  <a:moveTo>
                    <a:pt x="1980" y="0"/>
                  </a:moveTo>
                  <a:lnTo>
                    <a:pt x="1755" y="125"/>
                  </a:lnTo>
                  <a:cubicBezTo>
                    <a:pt x="552" y="2080"/>
                    <a:pt x="0" y="3885"/>
                    <a:pt x="201" y="6391"/>
                  </a:cubicBezTo>
                  <a:cubicBezTo>
                    <a:pt x="376" y="8521"/>
                    <a:pt x="1880" y="11003"/>
                    <a:pt x="3910" y="12306"/>
                  </a:cubicBezTo>
                  <a:cubicBezTo>
                    <a:pt x="4783" y="12863"/>
                    <a:pt x="5685" y="13115"/>
                    <a:pt x="6541" y="13115"/>
                  </a:cubicBezTo>
                  <a:cubicBezTo>
                    <a:pt x="7650" y="13115"/>
                    <a:pt x="8682" y="12691"/>
                    <a:pt x="9474" y="11955"/>
                  </a:cubicBezTo>
                  <a:cubicBezTo>
                    <a:pt x="10953" y="10577"/>
                    <a:pt x="11880" y="8647"/>
                    <a:pt x="12356" y="6617"/>
                  </a:cubicBezTo>
                  <a:lnTo>
                    <a:pt x="12356" y="6617"/>
                  </a:lnTo>
                  <a:cubicBezTo>
                    <a:pt x="11784" y="8197"/>
                    <a:pt x="10338" y="8929"/>
                    <a:pt x="8661" y="8929"/>
                  </a:cubicBezTo>
                  <a:cubicBezTo>
                    <a:pt x="6668" y="8929"/>
                    <a:pt x="4348" y="7894"/>
                    <a:pt x="2782" y="6015"/>
                  </a:cubicBezTo>
                  <a:cubicBezTo>
                    <a:pt x="2331" y="5439"/>
                    <a:pt x="1930" y="4812"/>
                    <a:pt x="1680" y="4186"/>
                  </a:cubicBezTo>
                  <a:cubicBezTo>
                    <a:pt x="1028" y="2657"/>
                    <a:pt x="1178" y="1078"/>
                    <a:pt x="1980" y="0"/>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52"/>
            <p:cNvSpPr/>
            <p:nvPr/>
          </p:nvSpPr>
          <p:spPr>
            <a:xfrm>
              <a:off x="1620566" y="3190423"/>
              <a:ext cx="21450" cy="90620"/>
            </a:xfrm>
            <a:custGeom>
              <a:rect b="b" l="l" r="r" t="t"/>
              <a:pathLst>
                <a:path extrusionOk="0" h="4136" w="979">
                  <a:moveTo>
                    <a:pt x="978" y="0"/>
                  </a:moveTo>
                  <a:lnTo>
                    <a:pt x="753" y="125"/>
                  </a:lnTo>
                  <a:cubicBezTo>
                    <a:pt x="502" y="501"/>
                    <a:pt x="302" y="877"/>
                    <a:pt x="126" y="1253"/>
                  </a:cubicBezTo>
                  <a:cubicBezTo>
                    <a:pt x="1" y="2030"/>
                    <a:pt x="126" y="2907"/>
                    <a:pt x="477" y="3759"/>
                  </a:cubicBezTo>
                  <a:cubicBezTo>
                    <a:pt x="527" y="3885"/>
                    <a:pt x="577" y="4010"/>
                    <a:pt x="653" y="4135"/>
                  </a:cubicBezTo>
                  <a:cubicBezTo>
                    <a:pt x="26" y="2607"/>
                    <a:pt x="201" y="1078"/>
                    <a:pt x="978" y="0"/>
                  </a:cubicBezTo>
                  <a:close/>
                </a:path>
              </a:pathLst>
            </a:custGeom>
            <a:solidFill>
              <a:srgbClr val="B59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52"/>
            <p:cNvSpPr/>
            <p:nvPr/>
          </p:nvSpPr>
          <p:spPr>
            <a:xfrm>
              <a:off x="1614540" y="3335380"/>
              <a:ext cx="254813" cy="142393"/>
            </a:xfrm>
            <a:custGeom>
              <a:rect b="b" l="l" r="r" t="t"/>
              <a:pathLst>
                <a:path extrusionOk="0" h="6499" w="11630">
                  <a:moveTo>
                    <a:pt x="11629" y="1"/>
                  </a:moveTo>
                  <a:cubicBezTo>
                    <a:pt x="11479" y="427"/>
                    <a:pt x="11254" y="803"/>
                    <a:pt x="10978" y="1128"/>
                  </a:cubicBezTo>
                  <a:cubicBezTo>
                    <a:pt x="10451" y="2557"/>
                    <a:pt x="9649" y="3885"/>
                    <a:pt x="8572" y="4913"/>
                  </a:cubicBezTo>
                  <a:cubicBezTo>
                    <a:pt x="7765" y="5649"/>
                    <a:pt x="6735" y="6073"/>
                    <a:pt x="5626" y="6073"/>
                  </a:cubicBezTo>
                  <a:cubicBezTo>
                    <a:pt x="4770" y="6073"/>
                    <a:pt x="3867" y="5820"/>
                    <a:pt x="2983" y="5264"/>
                  </a:cubicBezTo>
                  <a:cubicBezTo>
                    <a:pt x="1730" y="4437"/>
                    <a:pt x="677" y="3184"/>
                    <a:pt x="0" y="1805"/>
                  </a:cubicBezTo>
                  <a:lnTo>
                    <a:pt x="0" y="1805"/>
                  </a:lnTo>
                  <a:cubicBezTo>
                    <a:pt x="627" y="3334"/>
                    <a:pt x="1780" y="4788"/>
                    <a:pt x="3183" y="5690"/>
                  </a:cubicBezTo>
                  <a:cubicBezTo>
                    <a:pt x="4056" y="6247"/>
                    <a:pt x="4958" y="6499"/>
                    <a:pt x="5814" y="6499"/>
                  </a:cubicBezTo>
                  <a:cubicBezTo>
                    <a:pt x="6923" y="6499"/>
                    <a:pt x="7955" y="6075"/>
                    <a:pt x="8747" y="5339"/>
                  </a:cubicBezTo>
                  <a:cubicBezTo>
                    <a:pt x="10251" y="3961"/>
                    <a:pt x="11153" y="2031"/>
                    <a:pt x="11629"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52"/>
            <p:cNvSpPr/>
            <p:nvPr/>
          </p:nvSpPr>
          <p:spPr>
            <a:xfrm>
              <a:off x="1621135" y="3159880"/>
              <a:ext cx="259195" cy="226199"/>
            </a:xfrm>
            <a:custGeom>
              <a:rect b="b" l="l" r="r" t="t"/>
              <a:pathLst>
                <a:path extrusionOk="0" h="10324" w="11830">
                  <a:moveTo>
                    <a:pt x="3979" y="1"/>
                  </a:moveTo>
                  <a:cubicBezTo>
                    <a:pt x="2608" y="1"/>
                    <a:pt x="1582" y="547"/>
                    <a:pt x="952" y="1394"/>
                  </a:cubicBezTo>
                  <a:cubicBezTo>
                    <a:pt x="150" y="2472"/>
                    <a:pt x="0" y="4051"/>
                    <a:pt x="652" y="5580"/>
                  </a:cubicBezTo>
                  <a:cubicBezTo>
                    <a:pt x="902" y="6206"/>
                    <a:pt x="1303" y="6833"/>
                    <a:pt x="1754" y="7409"/>
                  </a:cubicBezTo>
                  <a:cubicBezTo>
                    <a:pt x="3320" y="9288"/>
                    <a:pt x="5640" y="10323"/>
                    <a:pt x="7633" y="10323"/>
                  </a:cubicBezTo>
                  <a:cubicBezTo>
                    <a:pt x="9310" y="10323"/>
                    <a:pt x="10756" y="9591"/>
                    <a:pt x="11328" y="8011"/>
                  </a:cubicBezTo>
                  <a:cubicBezTo>
                    <a:pt x="11379" y="7910"/>
                    <a:pt x="11404" y="7810"/>
                    <a:pt x="11429" y="7710"/>
                  </a:cubicBezTo>
                  <a:cubicBezTo>
                    <a:pt x="11830" y="6206"/>
                    <a:pt x="11228" y="4402"/>
                    <a:pt x="9900" y="2973"/>
                  </a:cubicBezTo>
                  <a:cubicBezTo>
                    <a:pt x="8546" y="1519"/>
                    <a:pt x="6592" y="266"/>
                    <a:pt x="4637" y="41"/>
                  </a:cubicBezTo>
                  <a:cubicBezTo>
                    <a:pt x="4409" y="14"/>
                    <a:pt x="4190" y="1"/>
                    <a:pt x="3979"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52"/>
            <p:cNvSpPr/>
            <p:nvPr/>
          </p:nvSpPr>
          <p:spPr>
            <a:xfrm>
              <a:off x="1641446" y="3159880"/>
              <a:ext cx="238885" cy="226374"/>
            </a:xfrm>
            <a:custGeom>
              <a:rect b="b" l="l" r="r" t="t"/>
              <a:pathLst>
                <a:path extrusionOk="0" h="10332" w="10903">
                  <a:moveTo>
                    <a:pt x="40" y="1375"/>
                  </a:moveTo>
                  <a:cubicBezTo>
                    <a:pt x="26" y="1390"/>
                    <a:pt x="13" y="1404"/>
                    <a:pt x="0" y="1419"/>
                  </a:cubicBezTo>
                  <a:cubicBezTo>
                    <a:pt x="25" y="1419"/>
                    <a:pt x="25" y="1394"/>
                    <a:pt x="25" y="1394"/>
                  </a:cubicBezTo>
                  <a:cubicBezTo>
                    <a:pt x="30" y="1388"/>
                    <a:pt x="35" y="1381"/>
                    <a:pt x="40" y="1375"/>
                  </a:cubicBezTo>
                  <a:close/>
                  <a:moveTo>
                    <a:pt x="3052" y="1"/>
                  </a:moveTo>
                  <a:cubicBezTo>
                    <a:pt x="1691" y="1"/>
                    <a:pt x="671" y="539"/>
                    <a:pt x="40" y="1375"/>
                  </a:cubicBezTo>
                  <a:lnTo>
                    <a:pt x="40" y="1375"/>
                  </a:lnTo>
                  <a:cubicBezTo>
                    <a:pt x="640" y="715"/>
                    <a:pt x="1538" y="304"/>
                    <a:pt x="2674" y="304"/>
                  </a:cubicBezTo>
                  <a:cubicBezTo>
                    <a:pt x="2870" y="304"/>
                    <a:pt x="3073" y="316"/>
                    <a:pt x="3284" y="341"/>
                  </a:cubicBezTo>
                  <a:cubicBezTo>
                    <a:pt x="5138" y="567"/>
                    <a:pt x="6968" y="1720"/>
                    <a:pt x="8221" y="3098"/>
                  </a:cubicBezTo>
                  <a:cubicBezTo>
                    <a:pt x="9474" y="4427"/>
                    <a:pt x="10051" y="6131"/>
                    <a:pt x="9675" y="7534"/>
                  </a:cubicBezTo>
                  <a:cubicBezTo>
                    <a:pt x="9650" y="7635"/>
                    <a:pt x="9599" y="7710"/>
                    <a:pt x="9574" y="7810"/>
                  </a:cubicBezTo>
                  <a:cubicBezTo>
                    <a:pt x="9038" y="9299"/>
                    <a:pt x="7683" y="9984"/>
                    <a:pt x="6113" y="9984"/>
                  </a:cubicBezTo>
                  <a:cubicBezTo>
                    <a:pt x="4749" y="9984"/>
                    <a:pt x="3223" y="9467"/>
                    <a:pt x="1930" y="8512"/>
                  </a:cubicBezTo>
                  <a:lnTo>
                    <a:pt x="1930" y="8512"/>
                  </a:lnTo>
                  <a:cubicBezTo>
                    <a:pt x="3367" y="9695"/>
                    <a:pt x="5130" y="10332"/>
                    <a:pt x="6694" y="10332"/>
                  </a:cubicBezTo>
                  <a:cubicBezTo>
                    <a:pt x="8377" y="10332"/>
                    <a:pt x="9830" y="9595"/>
                    <a:pt x="10401" y="8011"/>
                  </a:cubicBezTo>
                  <a:cubicBezTo>
                    <a:pt x="10452" y="7910"/>
                    <a:pt x="10477" y="7810"/>
                    <a:pt x="10502" y="7710"/>
                  </a:cubicBezTo>
                  <a:cubicBezTo>
                    <a:pt x="10903" y="6206"/>
                    <a:pt x="10301" y="4402"/>
                    <a:pt x="8973" y="2973"/>
                  </a:cubicBezTo>
                  <a:cubicBezTo>
                    <a:pt x="7619" y="1519"/>
                    <a:pt x="5665" y="266"/>
                    <a:pt x="3710" y="41"/>
                  </a:cubicBezTo>
                  <a:cubicBezTo>
                    <a:pt x="3482" y="14"/>
                    <a:pt x="3263" y="1"/>
                    <a:pt x="3052"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52"/>
            <p:cNvSpPr/>
            <p:nvPr/>
          </p:nvSpPr>
          <p:spPr>
            <a:xfrm>
              <a:off x="1624422" y="3190423"/>
              <a:ext cx="247123" cy="198242"/>
            </a:xfrm>
            <a:custGeom>
              <a:rect b="b" l="l" r="r" t="t"/>
              <a:pathLst>
                <a:path extrusionOk="0" h="9048" w="11279">
                  <a:moveTo>
                    <a:pt x="802" y="0"/>
                  </a:moveTo>
                  <a:cubicBezTo>
                    <a:pt x="326" y="602"/>
                    <a:pt x="76" y="1378"/>
                    <a:pt x="25" y="2130"/>
                  </a:cubicBezTo>
                  <a:cubicBezTo>
                    <a:pt x="0" y="2907"/>
                    <a:pt x="151" y="3684"/>
                    <a:pt x="477" y="4411"/>
                  </a:cubicBezTo>
                  <a:cubicBezTo>
                    <a:pt x="1103" y="5815"/>
                    <a:pt x="2181" y="7018"/>
                    <a:pt x="3484" y="7845"/>
                  </a:cubicBezTo>
                  <a:cubicBezTo>
                    <a:pt x="4136" y="8271"/>
                    <a:pt x="4863" y="8572"/>
                    <a:pt x="5615" y="8797"/>
                  </a:cubicBezTo>
                  <a:cubicBezTo>
                    <a:pt x="5990" y="8897"/>
                    <a:pt x="6366" y="8973"/>
                    <a:pt x="6742" y="9023"/>
                  </a:cubicBezTo>
                  <a:cubicBezTo>
                    <a:pt x="6843" y="9023"/>
                    <a:pt x="6943" y="9048"/>
                    <a:pt x="7043" y="9048"/>
                  </a:cubicBezTo>
                  <a:lnTo>
                    <a:pt x="7319" y="9048"/>
                  </a:lnTo>
                  <a:cubicBezTo>
                    <a:pt x="7519" y="9048"/>
                    <a:pt x="7720" y="9048"/>
                    <a:pt x="7920" y="9023"/>
                  </a:cubicBezTo>
                  <a:cubicBezTo>
                    <a:pt x="8296" y="8998"/>
                    <a:pt x="8697" y="8922"/>
                    <a:pt x="9048" y="8797"/>
                  </a:cubicBezTo>
                  <a:cubicBezTo>
                    <a:pt x="9424" y="8672"/>
                    <a:pt x="9775" y="8471"/>
                    <a:pt x="10076" y="8246"/>
                  </a:cubicBezTo>
                  <a:cubicBezTo>
                    <a:pt x="10702" y="7744"/>
                    <a:pt x="11103" y="7068"/>
                    <a:pt x="11279" y="6316"/>
                  </a:cubicBezTo>
                  <a:lnTo>
                    <a:pt x="11279" y="6316"/>
                  </a:lnTo>
                  <a:lnTo>
                    <a:pt x="11178" y="6592"/>
                  </a:lnTo>
                  <a:cubicBezTo>
                    <a:pt x="11153" y="6667"/>
                    <a:pt x="11103" y="6767"/>
                    <a:pt x="11078" y="6842"/>
                  </a:cubicBezTo>
                  <a:cubicBezTo>
                    <a:pt x="11028" y="6917"/>
                    <a:pt x="10978" y="7018"/>
                    <a:pt x="10928" y="7093"/>
                  </a:cubicBezTo>
                  <a:cubicBezTo>
                    <a:pt x="10903" y="7143"/>
                    <a:pt x="10903" y="7168"/>
                    <a:pt x="10878" y="7218"/>
                  </a:cubicBezTo>
                  <a:lnTo>
                    <a:pt x="10777" y="7318"/>
                  </a:lnTo>
                  <a:cubicBezTo>
                    <a:pt x="10577" y="7644"/>
                    <a:pt x="10301" y="7920"/>
                    <a:pt x="10000" y="8120"/>
                  </a:cubicBezTo>
                  <a:cubicBezTo>
                    <a:pt x="9374" y="8546"/>
                    <a:pt x="8647" y="8747"/>
                    <a:pt x="7895" y="8797"/>
                  </a:cubicBezTo>
                  <a:cubicBezTo>
                    <a:pt x="7739" y="8807"/>
                    <a:pt x="7584" y="8814"/>
                    <a:pt x="7428" y="8814"/>
                  </a:cubicBezTo>
                  <a:cubicBezTo>
                    <a:pt x="7208" y="8814"/>
                    <a:pt x="6988" y="8801"/>
                    <a:pt x="6767" y="8772"/>
                  </a:cubicBezTo>
                  <a:cubicBezTo>
                    <a:pt x="6417" y="8722"/>
                    <a:pt x="6041" y="8647"/>
                    <a:pt x="5690" y="8521"/>
                  </a:cubicBezTo>
                  <a:cubicBezTo>
                    <a:pt x="4963" y="8321"/>
                    <a:pt x="4286" y="7995"/>
                    <a:pt x="3635" y="7594"/>
                  </a:cubicBezTo>
                  <a:cubicBezTo>
                    <a:pt x="3559" y="7544"/>
                    <a:pt x="3484" y="7494"/>
                    <a:pt x="3409" y="7444"/>
                  </a:cubicBezTo>
                  <a:cubicBezTo>
                    <a:pt x="3334" y="7394"/>
                    <a:pt x="3259" y="7343"/>
                    <a:pt x="3183" y="7293"/>
                  </a:cubicBezTo>
                  <a:cubicBezTo>
                    <a:pt x="3033" y="7168"/>
                    <a:pt x="2883" y="7068"/>
                    <a:pt x="2732" y="6942"/>
                  </a:cubicBezTo>
                  <a:cubicBezTo>
                    <a:pt x="2582" y="6817"/>
                    <a:pt x="2457" y="6692"/>
                    <a:pt x="2331" y="6566"/>
                  </a:cubicBezTo>
                  <a:cubicBezTo>
                    <a:pt x="2256" y="6516"/>
                    <a:pt x="2181" y="6441"/>
                    <a:pt x="2131" y="6366"/>
                  </a:cubicBezTo>
                  <a:cubicBezTo>
                    <a:pt x="2056" y="6291"/>
                    <a:pt x="1980" y="6241"/>
                    <a:pt x="1930" y="6165"/>
                  </a:cubicBezTo>
                  <a:cubicBezTo>
                    <a:pt x="1429" y="5614"/>
                    <a:pt x="1003" y="4988"/>
                    <a:pt x="677" y="4311"/>
                  </a:cubicBezTo>
                  <a:cubicBezTo>
                    <a:pt x="351" y="3634"/>
                    <a:pt x="176" y="2882"/>
                    <a:pt x="176" y="2130"/>
                  </a:cubicBezTo>
                  <a:cubicBezTo>
                    <a:pt x="176" y="1754"/>
                    <a:pt x="226" y="1378"/>
                    <a:pt x="326" y="1028"/>
                  </a:cubicBezTo>
                  <a:cubicBezTo>
                    <a:pt x="427" y="677"/>
                    <a:pt x="602" y="326"/>
                    <a:pt x="802"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52"/>
            <p:cNvSpPr/>
            <p:nvPr/>
          </p:nvSpPr>
          <p:spPr>
            <a:xfrm>
              <a:off x="621161" y="3543504"/>
              <a:ext cx="950565" cy="128393"/>
            </a:xfrm>
            <a:custGeom>
              <a:rect b="b" l="l" r="r" t="t"/>
              <a:pathLst>
                <a:path extrusionOk="0" h="5860" w="43385">
                  <a:moveTo>
                    <a:pt x="3359" y="0"/>
                  </a:moveTo>
                  <a:cubicBezTo>
                    <a:pt x="3359" y="0"/>
                    <a:pt x="2783" y="2306"/>
                    <a:pt x="1" y="2657"/>
                  </a:cubicBezTo>
                  <a:cubicBezTo>
                    <a:pt x="7987" y="4796"/>
                    <a:pt x="16158" y="5859"/>
                    <a:pt x="24393" y="5859"/>
                  </a:cubicBezTo>
                  <a:cubicBezTo>
                    <a:pt x="26676" y="5859"/>
                    <a:pt x="28964" y="5778"/>
                    <a:pt x="31254" y="5614"/>
                  </a:cubicBezTo>
                  <a:cubicBezTo>
                    <a:pt x="32056" y="5539"/>
                    <a:pt x="32908" y="5464"/>
                    <a:pt x="33710" y="5414"/>
                  </a:cubicBezTo>
                  <a:cubicBezTo>
                    <a:pt x="35829" y="5221"/>
                    <a:pt x="37875" y="5047"/>
                    <a:pt x="39894" y="5047"/>
                  </a:cubicBezTo>
                  <a:cubicBezTo>
                    <a:pt x="40240" y="5047"/>
                    <a:pt x="40584" y="5052"/>
                    <a:pt x="40928" y="5063"/>
                  </a:cubicBezTo>
                  <a:cubicBezTo>
                    <a:pt x="40803" y="2582"/>
                    <a:pt x="43384" y="1855"/>
                    <a:pt x="43384" y="1855"/>
                  </a:cubicBezTo>
                  <a:cubicBezTo>
                    <a:pt x="42213" y="1715"/>
                    <a:pt x="41042" y="1661"/>
                    <a:pt x="39876" y="1661"/>
                  </a:cubicBezTo>
                  <a:cubicBezTo>
                    <a:pt x="37696" y="1661"/>
                    <a:pt x="35532" y="1851"/>
                    <a:pt x="33409" y="2031"/>
                  </a:cubicBezTo>
                  <a:cubicBezTo>
                    <a:pt x="32632" y="2106"/>
                    <a:pt x="31805" y="2156"/>
                    <a:pt x="31003" y="2231"/>
                  </a:cubicBezTo>
                  <a:cubicBezTo>
                    <a:pt x="28791" y="2392"/>
                    <a:pt x="26581" y="2472"/>
                    <a:pt x="24376" y="2472"/>
                  </a:cubicBezTo>
                  <a:cubicBezTo>
                    <a:pt x="17291" y="2472"/>
                    <a:pt x="10259" y="1644"/>
                    <a:pt x="3359"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52"/>
            <p:cNvSpPr/>
            <p:nvPr/>
          </p:nvSpPr>
          <p:spPr>
            <a:xfrm>
              <a:off x="621161" y="3543416"/>
              <a:ext cx="73618" cy="58324"/>
            </a:xfrm>
            <a:custGeom>
              <a:rect b="b" l="l" r="r" t="t"/>
              <a:pathLst>
                <a:path extrusionOk="0" h="2662" w="3360">
                  <a:moveTo>
                    <a:pt x="2387" y="553"/>
                  </a:moveTo>
                  <a:cubicBezTo>
                    <a:pt x="2426" y="553"/>
                    <a:pt x="2466" y="554"/>
                    <a:pt x="2507" y="556"/>
                  </a:cubicBezTo>
                  <a:cubicBezTo>
                    <a:pt x="2507" y="556"/>
                    <a:pt x="2457" y="756"/>
                    <a:pt x="2281" y="1007"/>
                  </a:cubicBezTo>
                  <a:cubicBezTo>
                    <a:pt x="2106" y="1308"/>
                    <a:pt x="1780" y="1659"/>
                    <a:pt x="1204" y="1834"/>
                  </a:cubicBezTo>
                  <a:cubicBezTo>
                    <a:pt x="1053" y="1884"/>
                    <a:pt x="903" y="1934"/>
                    <a:pt x="702" y="1959"/>
                  </a:cubicBezTo>
                  <a:cubicBezTo>
                    <a:pt x="702" y="1959"/>
                    <a:pt x="845" y="553"/>
                    <a:pt x="2387" y="553"/>
                  </a:cubicBezTo>
                  <a:close/>
                  <a:moveTo>
                    <a:pt x="3159" y="0"/>
                  </a:moveTo>
                  <a:cubicBezTo>
                    <a:pt x="264" y="0"/>
                    <a:pt x="1" y="2661"/>
                    <a:pt x="1" y="2661"/>
                  </a:cubicBezTo>
                  <a:cubicBezTo>
                    <a:pt x="2783" y="2310"/>
                    <a:pt x="3359" y="4"/>
                    <a:pt x="3359" y="4"/>
                  </a:cubicBezTo>
                  <a:cubicBezTo>
                    <a:pt x="3291" y="2"/>
                    <a:pt x="3225" y="0"/>
                    <a:pt x="3159"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52"/>
            <p:cNvSpPr/>
            <p:nvPr/>
          </p:nvSpPr>
          <p:spPr>
            <a:xfrm>
              <a:off x="636542" y="3555532"/>
              <a:ext cx="39548" cy="30827"/>
            </a:xfrm>
            <a:custGeom>
              <a:rect b="b" l="l" r="r" t="t"/>
              <a:pathLst>
                <a:path extrusionOk="0" h="1407" w="1805">
                  <a:moveTo>
                    <a:pt x="1685" y="0"/>
                  </a:moveTo>
                  <a:cubicBezTo>
                    <a:pt x="143" y="0"/>
                    <a:pt x="0" y="1406"/>
                    <a:pt x="0" y="1406"/>
                  </a:cubicBezTo>
                  <a:cubicBezTo>
                    <a:pt x="201" y="1381"/>
                    <a:pt x="351" y="1331"/>
                    <a:pt x="502" y="1281"/>
                  </a:cubicBezTo>
                  <a:cubicBezTo>
                    <a:pt x="878" y="1030"/>
                    <a:pt x="1229" y="755"/>
                    <a:pt x="1579" y="454"/>
                  </a:cubicBezTo>
                  <a:cubicBezTo>
                    <a:pt x="1755" y="203"/>
                    <a:pt x="1805" y="3"/>
                    <a:pt x="1805" y="3"/>
                  </a:cubicBezTo>
                  <a:cubicBezTo>
                    <a:pt x="1764" y="1"/>
                    <a:pt x="1724" y="0"/>
                    <a:pt x="1685"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52"/>
            <p:cNvSpPr/>
            <p:nvPr/>
          </p:nvSpPr>
          <p:spPr>
            <a:xfrm>
              <a:off x="647519" y="3565458"/>
              <a:ext cx="23641" cy="18141"/>
            </a:xfrm>
            <a:custGeom>
              <a:rect b="b" l="l" r="r" t="t"/>
              <a:pathLst>
                <a:path extrusionOk="0" h="828" w="1079">
                  <a:moveTo>
                    <a:pt x="1078" y="1"/>
                  </a:moveTo>
                  <a:lnTo>
                    <a:pt x="1078" y="1"/>
                  </a:lnTo>
                  <a:cubicBezTo>
                    <a:pt x="728" y="302"/>
                    <a:pt x="377" y="577"/>
                    <a:pt x="1" y="828"/>
                  </a:cubicBezTo>
                  <a:cubicBezTo>
                    <a:pt x="577" y="653"/>
                    <a:pt x="903" y="302"/>
                    <a:pt x="1078" y="1"/>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52"/>
            <p:cNvSpPr/>
            <p:nvPr/>
          </p:nvSpPr>
          <p:spPr>
            <a:xfrm>
              <a:off x="1515135" y="3584147"/>
              <a:ext cx="56594" cy="70309"/>
            </a:xfrm>
            <a:custGeom>
              <a:rect b="b" l="l" r="r" t="t"/>
              <a:pathLst>
                <a:path extrusionOk="0" h="3209" w="2583">
                  <a:moveTo>
                    <a:pt x="2582" y="0"/>
                  </a:moveTo>
                  <a:cubicBezTo>
                    <a:pt x="2582" y="0"/>
                    <a:pt x="1" y="727"/>
                    <a:pt x="126" y="3208"/>
                  </a:cubicBezTo>
                  <a:cubicBezTo>
                    <a:pt x="126" y="3208"/>
                    <a:pt x="2156" y="2456"/>
                    <a:pt x="2582" y="0"/>
                  </a:cubicBezTo>
                  <a:close/>
                </a:path>
              </a:pathLst>
            </a:custGeom>
            <a:solidFill>
              <a:srgbClr val="3B5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52"/>
            <p:cNvSpPr/>
            <p:nvPr/>
          </p:nvSpPr>
          <p:spPr>
            <a:xfrm>
              <a:off x="1501967" y="3202364"/>
              <a:ext cx="319601" cy="313664"/>
            </a:xfrm>
            <a:custGeom>
              <a:rect b="b" l="l" r="r" t="t"/>
              <a:pathLst>
                <a:path extrusionOk="0" h="14316" w="14587">
                  <a:moveTo>
                    <a:pt x="4239" y="0"/>
                  </a:moveTo>
                  <a:cubicBezTo>
                    <a:pt x="3497" y="0"/>
                    <a:pt x="2783" y="159"/>
                    <a:pt x="2156" y="483"/>
                  </a:cubicBezTo>
                  <a:cubicBezTo>
                    <a:pt x="928" y="1134"/>
                    <a:pt x="176" y="2387"/>
                    <a:pt x="101" y="4016"/>
                  </a:cubicBezTo>
                  <a:cubicBezTo>
                    <a:pt x="0" y="5896"/>
                    <a:pt x="752" y="7826"/>
                    <a:pt x="2281" y="9580"/>
                  </a:cubicBezTo>
                  <a:cubicBezTo>
                    <a:pt x="3710" y="11209"/>
                    <a:pt x="5765" y="12588"/>
                    <a:pt x="8071" y="13465"/>
                  </a:cubicBezTo>
                  <a:cubicBezTo>
                    <a:pt x="9236" y="13908"/>
                    <a:pt x="10610" y="14316"/>
                    <a:pt x="11758" y="14316"/>
                  </a:cubicBezTo>
                  <a:cubicBezTo>
                    <a:pt x="12560" y="14316"/>
                    <a:pt x="13252" y="14116"/>
                    <a:pt x="13685" y="13590"/>
                  </a:cubicBezTo>
                  <a:cubicBezTo>
                    <a:pt x="13735" y="13515"/>
                    <a:pt x="13785" y="13465"/>
                    <a:pt x="13835" y="13415"/>
                  </a:cubicBezTo>
                  <a:lnTo>
                    <a:pt x="13860" y="13365"/>
                  </a:lnTo>
                  <a:cubicBezTo>
                    <a:pt x="14086" y="13114"/>
                    <a:pt x="14587" y="12413"/>
                    <a:pt x="14236" y="11209"/>
                  </a:cubicBezTo>
                  <a:cubicBezTo>
                    <a:pt x="14086" y="10658"/>
                    <a:pt x="13835" y="10207"/>
                    <a:pt x="13559" y="9681"/>
                  </a:cubicBezTo>
                  <a:cubicBezTo>
                    <a:pt x="13334" y="9280"/>
                    <a:pt x="13083" y="8854"/>
                    <a:pt x="12858" y="8302"/>
                  </a:cubicBezTo>
                  <a:cubicBezTo>
                    <a:pt x="12707" y="7976"/>
                    <a:pt x="11429" y="5019"/>
                    <a:pt x="9424" y="2738"/>
                  </a:cubicBezTo>
                  <a:cubicBezTo>
                    <a:pt x="8722" y="1936"/>
                    <a:pt x="8021" y="1335"/>
                    <a:pt x="7344" y="909"/>
                  </a:cubicBezTo>
                  <a:cubicBezTo>
                    <a:pt x="6365" y="310"/>
                    <a:pt x="5275" y="0"/>
                    <a:pt x="4239"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52"/>
            <p:cNvSpPr/>
            <p:nvPr/>
          </p:nvSpPr>
          <p:spPr>
            <a:xfrm>
              <a:off x="1508014" y="3210142"/>
              <a:ext cx="304768" cy="298086"/>
            </a:xfrm>
            <a:custGeom>
              <a:rect b="b" l="l" r="r" t="t"/>
              <a:pathLst>
                <a:path extrusionOk="0" h="13605" w="13910">
                  <a:moveTo>
                    <a:pt x="3965" y="0"/>
                  </a:moveTo>
                  <a:cubicBezTo>
                    <a:pt x="2030" y="0"/>
                    <a:pt x="309" y="1159"/>
                    <a:pt x="176" y="3661"/>
                  </a:cubicBezTo>
                  <a:cubicBezTo>
                    <a:pt x="0" y="7421"/>
                    <a:pt x="3384" y="11030"/>
                    <a:pt x="7920" y="12784"/>
                  </a:cubicBezTo>
                  <a:cubicBezTo>
                    <a:pt x="9545" y="13403"/>
                    <a:pt x="10670" y="13605"/>
                    <a:pt x="11451" y="13605"/>
                  </a:cubicBezTo>
                  <a:cubicBezTo>
                    <a:pt x="12537" y="13605"/>
                    <a:pt x="12958" y="13214"/>
                    <a:pt x="13133" y="13010"/>
                  </a:cubicBezTo>
                  <a:cubicBezTo>
                    <a:pt x="13183" y="12910"/>
                    <a:pt x="13258" y="12860"/>
                    <a:pt x="13308" y="12784"/>
                  </a:cubicBezTo>
                  <a:cubicBezTo>
                    <a:pt x="13509" y="12559"/>
                    <a:pt x="13910" y="11982"/>
                    <a:pt x="13634" y="10955"/>
                  </a:cubicBezTo>
                  <a:cubicBezTo>
                    <a:pt x="13359" y="10027"/>
                    <a:pt x="12807" y="9351"/>
                    <a:pt x="12256" y="8098"/>
                  </a:cubicBezTo>
                  <a:cubicBezTo>
                    <a:pt x="11704" y="6844"/>
                    <a:pt x="9574" y="2534"/>
                    <a:pt x="6867" y="854"/>
                  </a:cubicBezTo>
                  <a:cubicBezTo>
                    <a:pt x="5962" y="293"/>
                    <a:pt x="4937" y="0"/>
                    <a:pt x="396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52"/>
            <p:cNvSpPr/>
            <p:nvPr/>
          </p:nvSpPr>
          <p:spPr>
            <a:xfrm>
              <a:off x="1538206" y="3188101"/>
              <a:ext cx="294361" cy="305447"/>
            </a:xfrm>
            <a:custGeom>
              <a:rect b="b" l="l" r="r" t="t"/>
              <a:pathLst>
                <a:path extrusionOk="0" h="13941" w="13435">
                  <a:moveTo>
                    <a:pt x="4062" y="0"/>
                  </a:moveTo>
                  <a:cubicBezTo>
                    <a:pt x="1589" y="0"/>
                    <a:pt x="1" y="1459"/>
                    <a:pt x="1" y="1459"/>
                  </a:cubicBezTo>
                  <a:cubicBezTo>
                    <a:pt x="151" y="1334"/>
                    <a:pt x="326" y="1234"/>
                    <a:pt x="502" y="1134"/>
                  </a:cubicBezTo>
                  <a:cubicBezTo>
                    <a:pt x="1129" y="810"/>
                    <a:pt x="1843" y="651"/>
                    <a:pt x="2585" y="651"/>
                  </a:cubicBezTo>
                  <a:cubicBezTo>
                    <a:pt x="3621" y="651"/>
                    <a:pt x="4711" y="961"/>
                    <a:pt x="5690" y="1560"/>
                  </a:cubicBezTo>
                  <a:cubicBezTo>
                    <a:pt x="6367" y="1986"/>
                    <a:pt x="7068" y="2587"/>
                    <a:pt x="7770" y="3389"/>
                  </a:cubicBezTo>
                  <a:cubicBezTo>
                    <a:pt x="9775" y="5670"/>
                    <a:pt x="11053" y="8627"/>
                    <a:pt x="11204" y="8953"/>
                  </a:cubicBezTo>
                  <a:cubicBezTo>
                    <a:pt x="11429" y="9505"/>
                    <a:pt x="11680" y="9931"/>
                    <a:pt x="11905" y="10332"/>
                  </a:cubicBezTo>
                  <a:cubicBezTo>
                    <a:pt x="12181" y="10858"/>
                    <a:pt x="12432" y="11309"/>
                    <a:pt x="12582" y="11860"/>
                  </a:cubicBezTo>
                  <a:cubicBezTo>
                    <a:pt x="12908" y="12938"/>
                    <a:pt x="12507" y="13640"/>
                    <a:pt x="12281" y="13941"/>
                  </a:cubicBezTo>
                  <a:cubicBezTo>
                    <a:pt x="12331" y="13891"/>
                    <a:pt x="12382" y="13790"/>
                    <a:pt x="12432" y="13715"/>
                  </a:cubicBezTo>
                  <a:cubicBezTo>
                    <a:pt x="13434" y="12236"/>
                    <a:pt x="13133" y="10357"/>
                    <a:pt x="12632" y="8753"/>
                  </a:cubicBezTo>
                  <a:cubicBezTo>
                    <a:pt x="11630" y="5595"/>
                    <a:pt x="9951" y="1936"/>
                    <a:pt x="6717" y="557"/>
                  </a:cubicBezTo>
                  <a:cubicBezTo>
                    <a:pt x="5756" y="153"/>
                    <a:pt x="4863" y="0"/>
                    <a:pt x="4062" y="0"/>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52"/>
            <p:cNvSpPr/>
            <p:nvPr/>
          </p:nvSpPr>
          <p:spPr>
            <a:xfrm>
              <a:off x="1527777" y="3270285"/>
              <a:ext cx="162003" cy="158628"/>
            </a:xfrm>
            <a:custGeom>
              <a:rect b="b" l="l" r="r" t="t"/>
              <a:pathLst>
                <a:path extrusionOk="0" h="7240" w="7394">
                  <a:moveTo>
                    <a:pt x="2503" y="1"/>
                  </a:moveTo>
                  <a:cubicBezTo>
                    <a:pt x="2013" y="1"/>
                    <a:pt x="1587" y="235"/>
                    <a:pt x="1279" y="566"/>
                  </a:cubicBezTo>
                  <a:cubicBezTo>
                    <a:pt x="0" y="1894"/>
                    <a:pt x="527" y="3749"/>
                    <a:pt x="1479" y="5052"/>
                  </a:cubicBezTo>
                  <a:cubicBezTo>
                    <a:pt x="2131" y="5979"/>
                    <a:pt x="3058" y="6681"/>
                    <a:pt x="4111" y="7082"/>
                  </a:cubicBezTo>
                  <a:cubicBezTo>
                    <a:pt x="4383" y="7188"/>
                    <a:pt x="4666" y="7239"/>
                    <a:pt x="4948" y="7239"/>
                  </a:cubicBezTo>
                  <a:cubicBezTo>
                    <a:pt x="5262" y="7239"/>
                    <a:pt x="5574" y="7176"/>
                    <a:pt x="5865" y="7057"/>
                  </a:cubicBezTo>
                  <a:cubicBezTo>
                    <a:pt x="6792" y="6681"/>
                    <a:pt x="7394" y="5829"/>
                    <a:pt x="7369" y="4826"/>
                  </a:cubicBezTo>
                  <a:cubicBezTo>
                    <a:pt x="7344" y="3974"/>
                    <a:pt x="6893" y="3197"/>
                    <a:pt x="6391" y="2520"/>
                  </a:cubicBezTo>
                  <a:cubicBezTo>
                    <a:pt x="5514" y="1343"/>
                    <a:pt x="4236" y="165"/>
                    <a:pt x="2707" y="14"/>
                  </a:cubicBezTo>
                  <a:cubicBezTo>
                    <a:pt x="2638" y="5"/>
                    <a:pt x="2570" y="1"/>
                    <a:pt x="2503" y="1"/>
                  </a:cubicBezTo>
                  <a:close/>
                </a:path>
              </a:pathLst>
            </a:custGeom>
            <a:solidFill>
              <a:srgbClr val="E3D1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52"/>
            <p:cNvSpPr/>
            <p:nvPr/>
          </p:nvSpPr>
          <p:spPr>
            <a:xfrm>
              <a:off x="1558516" y="3270395"/>
              <a:ext cx="131263" cy="155605"/>
            </a:xfrm>
            <a:custGeom>
              <a:rect b="b" l="l" r="r" t="t"/>
              <a:pathLst>
                <a:path extrusionOk="0" h="7102" w="5991">
                  <a:moveTo>
                    <a:pt x="1135" y="1"/>
                  </a:moveTo>
                  <a:cubicBezTo>
                    <a:pt x="701" y="1"/>
                    <a:pt x="312" y="169"/>
                    <a:pt x="1" y="435"/>
                  </a:cubicBezTo>
                  <a:cubicBezTo>
                    <a:pt x="148" y="399"/>
                    <a:pt x="281" y="375"/>
                    <a:pt x="430" y="375"/>
                  </a:cubicBezTo>
                  <a:cubicBezTo>
                    <a:pt x="485" y="375"/>
                    <a:pt x="542" y="378"/>
                    <a:pt x="602" y="385"/>
                  </a:cubicBezTo>
                  <a:cubicBezTo>
                    <a:pt x="2131" y="536"/>
                    <a:pt x="3409" y="1739"/>
                    <a:pt x="4287" y="2916"/>
                  </a:cubicBezTo>
                  <a:cubicBezTo>
                    <a:pt x="4788" y="3568"/>
                    <a:pt x="5239" y="4345"/>
                    <a:pt x="5264" y="5197"/>
                  </a:cubicBezTo>
                  <a:cubicBezTo>
                    <a:pt x="5289" y="5969"/>
                    <a:pt x="4943" y="6642"/>
                    <a:pt x="4373" y="7093"/>
                  </a:cubicBezTo>
                  <a:lnTo>
                    <a:pt x="4373" y="7093"/>
                  </a:lnTo>
                  <a:cubicBezTo>
                    <a:pt x="4400" y="7076"/>
                    <a:pt x="4440" y="7074"/>
                    <a:pt x="4462" y="7052"/>
                  </a:cubicBezTo>
                  <a:cubicBezTo>
                    <a:pt x="5389" y="6676"/>
                    <a:pt x="5991" y="5824"/>
                    <a:pt x="5966" y="4821"/>
                  </a:cubicBezTo>
                  <a:cubicBezTo>
                    <a:pt x="5941" y="3969"/>
                    <a:pt x="5490" y="3192"/>
                    <a:pt x="4988" y="2515"/>
                  </a:cubicBezTo>
                  <a:cubicBezTo>
                    <a:pt x="4111" y="1338"/>
                    <a:pt x="2833" y="160"/>
                    <a:pt x="1304" y="9"/>
                  </a:cubicBezTo>
                  <a:cubicBezTo>
                    <a:pt x="1247" y="3"/>
                    <a:pt x="1191" y="1"/>
                    <a:pt x="1135" y="1"/>
                  </a:cubicBezTo>
                  <a:close/>
                  <a:moveTo>
                    <a:pt x="4373" y="7093"/>
                  </a:moveTo>
                  <a:cubicBezTo>
                    <a:pt x="4369" y="7096"/>
                    <a:pt x="4365" y="7099"/>
                    <a:pt x="4362" y="7102"/>
                  </a:cubicBezTo>
                  <a:cubicBezTo>
                    <a:pt x="4365" y="7099"/>
                    <a:pt x="4369" y="7096"/>
                    <a:pt x="4373" y="7093"/>
                  </a:cubicBezTo>
                  <a:close/>
                </a:path>
              </a:pathLst>
            </a:custGeom>
            <a:solidFill>
              <a:srgbClr val="EAB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52"/>
            <p:cNvSpPr/>
            <p:nvPr/>
          </p:nvSpPr>
          <p:spPr>
            <a:xfrm>
              <a:off x="801284" y="3387307"/>
              <a:ext cx="290505" cy="324421"/>
            </a:xfrm>
            <a:custGeom>
              <a:rect b="b" l="l" r="r" t="t"/>
              <a:pathLst>
                <a:path extrusionOk="0" h="14807" w="13259">
                  <a:moveTo>
                    <a:pt x="5091" y="1"/>
                  </a:moveTo>
                  <a:cubicBezTo>
                    <a:pt x="4513" y="1"/>
                    <a:pt x="3947" y="193"/>
                    <a:pt x="3434" y="688"/>
                  </a:cubicBezTo>
                  <a:cubicBezTo>
                    <a:pt x="2081" y="2017"/>
                    <a:pt x="1053" y="3846"/>
                    <a:pt x="577" y="5776"/>
                  </a:cubicBezTo>
                  <a:cubicBezTo>
                    <a:pt x="0" y="8182"/>
                    <a:pt x="326" y="10738"/>
                    <a:pt x="2081" y="12593"/>
                  </a:cubicBezTo>
                  <a:cubicBezTo>
                    <a:pt x="3307" y="13879"/>
                    <a:pt x="5034" y="14806"/>
                    <a:pt x="6805" y="14806"/>
                  </a:cubicBezTo>
                  <a:cubicBezTo>
                    <a:pt x="7277" y="14806"/>
                    <a:pt x="7752" y="14741"/>
                    <a:pt x="8221" y="14598"/>
                  </a:cubicBezTo>
                  <a:cubicBezTo>
                    <a:pt x="10401" y="13972"/>
                    <a:pt x="11880" y="11916"/>
                    <a:pt x="12406" y="9786"/>
                  </a:cubicBezTo>
                  <a:cubicBezTo>
                    <a:pt x="13259" y="6302"/>
                    <a:pt x="10878" y="3144"/>
                    <a:pt x="8146" y="1265"/>
                  </a:cubicBezTo>
                  <a:cubicBezTo>
                    <a:pt x="7254" y="648"/>
                    <a:pt x="6152" y="1"/>
                    <a:pt x="509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52"/>
            <p:cNvSpPr/>
            <p:nvPr/>
          </p:nvSpPr>
          <p:spPr>
            <a:xfrm>
              <a:off x="793593" y="3381983"/>
              <a:ext cx="304790" cy="335617"/>
            </a:xfrm>
            <a:custGeom>
              <a:rect b="b" l="l" r="r" t="t"/>
              <a:pathLst>
                <a:path extrusionOk="0" h="15318" w="13911">
                  <a:moveTo>
                    <a:pt x="5436" y="519"/>
                  </a:moveTo>
                  <a:cubicBezTo>
                    <a:pt x="6418" y="519"/>
                    <a:pt x="7454" y="1117"/>
                    <a:pt x="8346" y="1733"/>
                  </a:cubicBezTo>
                  <a:cubicBezTo>
                    <a:pt x="10903" y="3463"/>
                    <a:pt x="13334" y="6545"/>
                    <a:pt x="12482" y="9979"/>
                  </a:cubicBezTo>
                  <a:cubicBezTo>
                    <a:pt x="11930" y="12235"/>
                    <a:pt x="10376" y="14039"/>
                    <a:pt x="8497" y="14591"/>
                  </a:cubicBezTo>
                  <a:cubicBezTo>
                    <a:pt x="8041" y="14729"/>
                    <a:pt x="7588" y="14791"/>
                    <a:pt x="7143" y="14791"/>
                  </a:cubicBezTo>
                  <a:cubicBezTo>
                    <a:pt x="5337" y="14791"/>
                    <a:pt x="3678" y="13762"/>
                    <a:pt x="2632" y="12636"/>
                  </a:cubicBezTo>
                  <a:cubicBezTo>
                    <a:pt x="1078" y="11007"/>
                    <a:pt x="552" y="8676"/>
                    <a:pt x="1178" y="6069"/>
                  </a:cubicBezTo>
                  <a:cubicBezTo>
                    <a:pt x="1630" y="4215"/>
                    <a:pt x="2657" y="2410"/>
                    <a:pt x="3960" y="1132"/>
                  </a:cubicBezTo>
                  <a:cubicBezTo>
                    <a:pt x="4261" y="831"/>
                    <a:pt x="4587" y="656"/>
                    <a:pt x="4913" y="580"/>
                  </a:cubicBezTo>
                  <a:cubicBezTo>
                    <a:pt x="5085" y="538"/>
                    <a:pt x="5259" y="519"/>
                    <a:pt x="5436" y="519"/>
                  </a:cubicBezTo>
                  <a:close/>
                  <a:moveTo>
                    <a:pt x="5444" y="1"/>
                  </a:moveTo>
                  <a:cubicBezTo>
                    <a:pt x="4814" y="1"/>
                    <a:pt x="4179" y="203"/>
                    <a:pt x="3609" y="756"/>
                  </a:cubicBezTo>
                  <a:cubicBezTo>
                    <a:pt x="2206" y="2109"/>
                    <a:pt x="1153" y="3989"/>
                    <a:pt x="677" y="5944"/>
                  </a:cubicBezTo>
                  <a:cubicBezTo>
                    <a:pt x="0" y="8726"/>
                    <a:pt x="552" y="11232"/>
                    <a:pt x="2231" y="13012"/>
                  </a:cubicBezTo>
                  <a:cubicBezTo>
                    <a:pt x="3394" y="14216"/>
                    <a:pt x="5193" y="15317"/>
                    <a:pt x="7188" y="15317"/>
                  </a:cubicBezTo>
                  <a:cubicBezTo>
                    <a:pt x="7600" y="15317"/>
                    <a:pt x="8021" y="15270"/>
                    <a:pt x="8447" y="15167"/>
                  </a:cubicBezTo>
                  <a:cubicBezTo>
                    <a:pt x="8522" y="15142"/>
                    <a:pt x="8597" y="15117"/>
                    <a:pt x="8647" y="15092"/>
                  </a:cubicBezTo>
                  <a:cubicBezTo>
                    <a:pt x="11128" y="14365"/>
                    <a:pt x="12532" y="12034"/>
                    <a:pt x="13008" y="10104"/>
                  </a:cubicBezTo>
                  <a:cubicBezTo>
                    <a:pt x="13910" y="6420"/>
                    <a:pt x="11354" y="3137"/>
                    <a:pt x="8647" y="1282"/>
                  </a:cubicBezTo>
                  <a:cubicBezTo>
                    <a:pt x="8038" y="876"/>
                    <a:pt x="6754" y="1"/>
                    <a:pt x="5444"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52"/>
            <p:cNvSpPr/>
            <p:nvPr/>
          </p:nvSpPr>
          <p:spPr>
            <a:xfrm>
              <a:off x="865524" y="3508470"/>
              <a:ext cx="163668" cy="157927"/>
            </a:xfrm>
            <a:custGeom>
              <a:rect b="b" l="l" r="r" t="t"/>
              <a:pathLst>
                <a:path extrusionOk="0" h="7208" w="7470">
                  <a:moveTo>
                    <a:pt x="3601" y="1"/>
                  </a:moveTo>
                  <a:cubicBezTo>
                    <a:pt x="3346" y="1"/>
                    <a:pt x="3089" y="32"/>
                    <a:pt x="2833" y="96"/>
                  </a:cubicBezTo>
                  <a:cubicBezTo>
                    <a:pt x="1053" y="547"/>
                    <a:pt x="1" y="2477"/>
                    <a:pt x="477" y="4406"/>
                  </a:cubicBezTo>
                  <a:cubicBezTo>
                    <a:pt x="907" y="6084"/>
                    <a:pt x="2315" y="7208"/>
                    <a:pt x="3847" y="7208"/>
                  </a:cubicBezTo>
                  <a:cubicBezTo>
                    <a:pt x="4100" y="7208"/>
                    <a:pt x="4356" y="7177"/>
                    <a:pt x="4612" y="7113"/>
                  </a:cubicBezTo>
                  <a:cubicBezTo>
                    <a:pt x="6392" y="6662"/>
                    <a:pt x="7469" y="4707"/>
                    <a:pt x="6968" y="2777"/>
                  </a:cubicBezTo>
                  <a:cubicBezTo>
                    <a:pt x="6560" y="1122"/>
                    <a:pt x="5136" y="1"/>
                    <a:pt x="3601" y="1"/>
                  </a:cubicBezTo>
                  <a:close/>
                </a:path>
              </a:pathLst>
            </a:custGeom>
            <a:solidFill>
              <a:srgbClr val="E3D1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52"/>
            <p:cNvSpPr/>
            <p:nvPr/>
          </p:nvSpPr>
          <p:spPr>
            <a:xfrm>
              <a:off x="870476" y="3542408"/>
              <a:ext cx="146622" cy="123989"/>
            </a:xfrm>
            <a:custGeom>
              <a:rect b="b" l="l" r="r" t="t"/>
              <a:pathLst>
                <a:path extrusionOk="0" h="5659" w="6692">
                  <a:moveTo>
                    <a:pt x="677" y="0"/>
                  </a:moveTo>
                  <a:cubicBezTo>
                    <a:pt x="176" y="802"/>
                    <a:pt x="0" y="1830"/>
                    <a:pt x="251" y="2857"/>
                  </a:cubicBezTo>
                  <a:cubicBezTo>
                    <a:pt x="681" y="4535"/>
                    <a:pt x="2089" y="5659"/>
                    <a:pt x="3621" y="5659"/>
                  </a:cubicBezTo>
                  <a:cubicBezTo>
                    <a:pt x="3874" y="5659"/>
                    <a:pt x="4130" y="5628"/>
                    <a:pt x="4386" y="5564"/>
                  </a:cubicBezTo>
                  <a:cubicBezTo>
                    <a:pt x="5514" y="5263"/>
                    <a:pt x="6366" y="4386"/>
                    <a:pt x="6692" y="3258"/>
                  </a:cubicBezTo>
                  <a:lnTo>
                    <a:pt x="6692" y="3258"/>
                  </a:lnTo>
                  <a:cubicBezTo>
                    <a:pt x="6266" y="3985"/>
                    <a:pt x="5589" y="4512"/>
                    <a:pt x="4762" y="4712"/>
                  </a:cubicBezTo>
                  <a:cubicBezTo>
                    <a:pt x="4506" y="4776"/>
                    <a:pt x="4249" y="4807"/>
                    <a:pt x="3996" y="4807"/>
                  </a:cubicBezTo>
                  <a:cubicBezTo>
                    <a:pt x="2465" y="4807"/>
                    <a:pt x="1057" y="3686"/>
                    <a:pt x="627" y="2030"/>
                  </a:cubicBezTo>
                  <a:cubicBezTo>
                    <a:pt x="451" y="1329"/>
                    <a:pt x="476" y="627"/>
                    <a:pt x="677" y="0"/>
                  </a:cubicBezTo>
                  <a:close/>
                </a:path>
              </a:pathLst>
            </a:custGeom>
            <a:solidFill>
              <a:srgbClr val="EAB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52"/>
            <p:cNvSpPr/>
            <p:nvPr/>
          </p:nvSpPr>
          <p:spPr>
            <a:xfrm>
              <a:off x="1463536" y="3496945"/>
              <a:ext cx="283362" cy="304659"/>
            </a:xfrm>
            <a:custGeom>
              <a:rect b="b" l="l" r="r" t="t"/>
              <a:pathLst>
                <a:path extrusionOk="0" h="13905" w="12933">
                  <a:moveTo>
                    <a:pt x="7374" y="0"/>
                  </a:moveTo>
                  <a:cubicBezTo>
                    <a:pt x="6046" y="0"/>
                    <a:pt x="4698" y="431"/>
                    <a:pt x="3584" y="1123"/>
                  </a:cubicBezTo>
                  <a:cubicBezTo>
                    <a:pt x="526" y="3003"/>
                    <a:pt x="0" y="6937"/>
                    <a:pt x="627" y="10196"/>
                  </a:cubicBezTo>
                  <a:cubicBezTo>
                    <a:pt x="952" y="11825"/>
                    <a:pt x="1579" y="13880"/>
                    <a:pt x="3609" y="13905"/>
                  </a:cubicBezTo>
                  <a:cubicBezTo>
                    <a:pt x="5464" y="13905"/>
                    <a:pt x="7494" y="13328"/>
                    <a:pt x="9198" y="12276"/>
                  </a:cubicBezTo>
                  <a:cubicBezTo>
                    <a:pt x="11278" y="10973"/>
                    <a:pt x="12857" y="8917"/>
                    <a:pt x="12882" y="6361"/>
                  </a:cubicBezTo>
                  <a:cubicBezTo>
                    <a:pt x="12932" y="4130"/>
                    <a:pt x="11980" y="1724"/>
                    <a:pt x="9925" y="622"/>
                  </a:cubicBezTo>
                  <a:cubicBezTo>
                    <a:pt x="9134" y="191"/>
                    <a:pt x="8259" y="0"/>
                    <a:pt x="73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52"/>
            <p:cNvSpPr/>
            <p:nvPr/>
          </p:nvSpPr>
          <p:spPr>
            <a:xfrm>
              <a:off x="1458037" y="3491051"/>
              <a:ext cx="294361" cy="316052"/>
            </a:xfrm>
            <a:custGeom>
              <a:rect b="b" l="l" r="r" t="t"/>
              <a:pathLst>
                <a:path extrusionOk="0" h="14425" w="13435">
                  <a:moveTo>
                    <a:pt x="7612" y="537"/>
                  </a:moveTo>
                  <a:cubicBezTo>
                    <a:pt x="8487" y="537"/>
                    <a:pt x="9326" y="728"/>
                    <a:pt x="10051" y="1116"/>
                  </a:cubicBezTo>
                  <a:cubicBezTo>
                    <a:pt x="12181" y="2244"/>
                    <a:pt x="12908" y="4700"/>
                    <a:pt x="12883" y="6630"/>
                  </a:cubicBezTo>
                  <a:cubicBezTo>
                    <a:pt x="12833" y="8886"/>
                    <a:pt x="11579" y="10891"/>
                    <a:pt x="9299" y="12319"/>
                  </a:cubicBezTo>
                  <a:cubicBezTo>
                    <a:pt x="7670" y="13322"/>
                    <a:pt x="5690" y="13898"/>
                    <a:pt x="3860" y="13898"/>
                  </a:cubicBezTo>
                  <a:cubicBezTo>
                    <a:pt x="3434" y="13898"/>
                    <a:pt x="3083" y="13798"/>
                    <a:pt x="2782" y="13623"/>
                  </a:cubicBezTo>
                  <a:cubicBezTo>
                    <a:pt x="1805" y="13046"/>
                    <a:pt x="1379" y="11643"/>
                    <a:pt x="1153" y="10415"/>
                  </a:cubicBezTo>
                  <a:cubicBezTo>
                    <a:pt x="552" y="7382"/>
                    <a:pt x="978" y="3472"/>
                    <a:pt x="3960" y="1617"/>
                  </a:cubicBezTo>
                  <a:cubicBezTo>
                    <a:pt x="5111" y="904"/>
                    <a:pt x="6397" y="537"/>
                    <a:pt x="7612" y="537"/>
                  </a:cubicBezTo>
                  <a:close/>
                  <a:moveTo>
                    <a:pt x="7642" y="0"/>
                  </a:moveTo>
                  <a:cubicBezTo>
                    <a:pt x="6169" y="0"/>
                    <a:pt x="4747" y="510"/>
                    <a:pt x="3685" y="1166"/>
                  </a:cubicBezTo>
                  <a:cubicBezTo>
                    <a:pt x="477" y="3171"/>
                    <a:pt x="0" y="7307"/>
                    <a:pt x="627" y="10515"/>
                  </a:cubicBezTo>
                  <a:cubicBezTo>
                    <a:pt x="827" y="11567"/>
                    <a:pt x="1404" y="14425"/>
                    <a:pt x="3835" y="14425"/>
                  </a:cubicBezTo>
                  <a:cubicBezTo>
                    <a:pt x="5790" y="14425"/>
                    <a:pt x="7870" y="13823"/>
                    <a:pt x="9574" y="12770"/>
                  </a:cubicBezTo>
                  <a:cubicBezTo>
                    <a:pt x="12005" y="11242"/>
                    <a:pt x="13359" y="9086"/>
                    <a:pt x="13409" y="6630"/>
                  </a:cubicBezTo>
                  <a:cubicBezTo>
                    <a:pt x="13434" y="4625"/>
                    <a:pt x="12682" y="2044"/>
                    <a:pt x="10477" y="765"/>
                  </a:cubicBezTo>
                  <a:cubicBezTo>
                    <a:pt x="10427" y="715"/>
                    <a:pt x="10351" y="690"/>
                    <a:pt x="10301" y="640"/>
                  </a:cubicBezTo>
                  <a:cubicBezTo>
                    <a:pt x="9442" y="187"/>
                    <a:pt x="8533" y="0"/>
                    <a:pt x="7642"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52"/>
            <p:cNvSpPr/>
            <p:nvPr/>
          </p:nvSpPr>
          <p:spPr>
            <a:xfrm>
              <a:off x="1536015" y="3542365"/>
              <a:ext cx="170788" cy="155736"/>
            </a:xfrm>
            <a:custGeom>
              <a:rect b="b" l="l" r="r" t="t"/>
              <a:pathLst>
                <a:path extrusionOk="0" h="7108" w="7795">
                  <a:moveTo>
                    <a:pt x="4137" y="0"/>
                  </a:moveTo>
                  <a:cubicBezTo>
                    <a:pt x="2925" y="0"/>
                    <a:pt x="1709" y="668"/>
                    <a:pt x="1003" y="1857"/>
                  </a:cubicBezTo>
                  <a:cubicBezTo>
                    <a:pt x="0" y="3586"/>
                    <a:pt x="477" y="5742"/>
                    <a:pt x="2055" y="6669"/>
                  </a:cubicBezTo>
                  <a:cubicBezTo>
                    <a:pt x="2557" y="6967"/>
                    <a:pt x="3108" y="7108"/>
                    <a:pt x="3660" y="7108"/>
                  </a:cubicBezTo>
                  <a:cubicBezTo>
                    <a:pt x="4872" y="7108"/>
                    <a:pt x="6086" y="6429"/>
                    <a:pt x="6792" y="5240"/>
                  </a:cubicBezTo>
                  <a:cubicBezTo>
                    <a:pt x="7795" y="3511"/>
                    <a:pt x="7319" y="1356"/>
                    <a:pt x="5740" y="428"/>
                  </a:cubicBezTo>
                  <a:cubicBezTo>
                    <a:pt x="5238" y="139"/>
                    <a:pt x="4688" y="0"/>
                    <a:pt x="4137"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52"/>
            <p:cNvSpPr/>
            <p:nvPr/>
          </p:nvSpPr>
          <p:spPr>
            <a:xfrm>
              <a:off x="1590374" y="3542255"/>
              <a:ext cx="116430" cy="153370"/>
            </a:xfrm>
            <a:custGeom>
              <a:rect b="b" l="l" r="r" t="t"/>
              <a:pathLst>
                <a:path extrusionOk="0" h="7000" w="5314">
                  <a:moveTo>
                    <a:pt x="1657" y="1"/>
                  </a:moveTo>
                  <a:cubicBezTo>
                    <a:pt x="1084" y="1"/>
                    <a:pt x="513" y="152"/>
                    <a:pt x="1" y="433"/>
                  </a:cubicBezTo>
                  <a:cubicBezTo>
                    <a:pt x="264" y="367"/>
                    <a:pt x="533" y="334"/>
                    <a:pt x="803" y="334"/>
                  </a:cubicBezTo>
                  <a:cubicBezTo>
                    <a:pt x="1352" y="334"/>
                    <a:pt x="1902" y="473"/>
                    <a:pt x="2407" y="759"/>
                  </a:cubicBezTo>
                  <a:cubicBezTo>
                    <a:pt x="3986" y="1712"/>
                    <a:pt x="4462" y="3867"/>
                    <a:pt x="3459" y="5571"/>
                  </a:cubicBezTo>
                  <a:cubicBezTo>
                    <a:pt x="3083" y="6198"/>
                    <a:pt x="2582" y="6699"/>
                    <a:pt x="1981" y="7000"/>
                  </a:cubicBezTo>
                  <a:cubicBezTo>
                    <a:pt x="2908" y="6774"/>
                    <a:pt x="3760" y="6173"/>
                    <a:pt x="4311" y="5245"/>
                  </a:cubicBezTo>
                  <a:cubicBezTo>
                    <a:pt x="5314" y="3516"/>
                    <a:pt x="4838" y="1361"/>
                    <a:pt x="3259" y="433"/>
                  </a:cubicBezTo>
                  <a:cubicBezTo>
                    <a:pt x="2756" y="139"/>
                    <a:pt x="2205" y="1"/>
                    <a:pt x="1657"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52"/>
            <p:cNvSpPr/>
            <p:nvPr/>
          </p:nvSpPr>
          <p:spPr>
            <a:xfrm>
              <a:off x="1470109" y="2818105"/>
              <a:ext cx="235050" cy="549152"/>
            </a:xfrm>
            <a:custGeom>
              <a:rect b="b" l="l" r="r" t="t"/>
              <a:pathLst>
                <a:path extrusionOk="0" h="25064" w="10728">
                  <a:moveTo>
                    <a:pt x="377" y="0"/>
                  </a:moveTo>
                  <a:lnTo>
                    <a:pt x="377" y="0"/>
                  </a:lnTo>
                  <a:cubicBezTo>
                    <a:pt x="201" y="4462"/>
                    <a:pt x="1" y="9524"/>
                    <a:pt x="1329" y="14261"/>
                  </a:cubicBezTo>
                  <a:cubicBezTo>
                    <a:pt x="1705" y="15590"/>
                    <a:pt x="2231" y="16968"/>
                    <a:pt x="2933" y="18522"/>
                  </a:cubicBezTo>
                  <a:cubicBezTo>
                    <a:pt x="3835" y="20527"/>
                    <a:pt x="4888" y="22482"/>
                    <a:pt x="6091" y="24362"/>
                  </a:cubicBezTo>
                  <a:cubicBezTo>
                    <a:pt x="6091" y="24362"/>
                    <a:pt x="6136" y="24361"/>
                    <a:pt x="6219" y="24361"/>
                  </a:cubicBezTo>
                  <a:cubicBezTo>
                    <a:pt x="6837" y="24361"/>
                    <a:pt x="9533" y="24400"/>
                    <a:pt x="10728" y="25063"/>
                  </a:cubicBezTo>
                  <a:cubicBezTo>
                    <a:pt x="8873" y="22607"/>
                    <a:pt x="7294" y="19925"/>
                    <a:pt x="6016" y="17118"/>
                  </a:cubicBezTo>
                  <a:cubicBezTo>
                    <a:pt x="5389" y="15740"/>
                    <a:pt x="4913" y="14487"/>
                    <a:pt x="4587" y="13334"/>
                  </a:cubicBezTo>
                  <a:cubicBezTo>
                    <a:pt x="3710" y="10251"/>
                    <a:pt x="3585" y="6968"/>
                    <a:pt x="3635" y="3710"/>
                  </a:cubicBezTo>
                  <a:cubicBezTo>
                    <a:pt x="803" y="2808"/>
                    <a:pt x="377" y="1"/>
                    <a:pt x="377"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52"/>
            <p:cNvSpPr/>
            <p:nvPr/>
          </p:nvSpPr>
          <p:spPr>
            <a:xfrm>
              <a:off x="1603563" y="3351835"/>
              <a:ext cx="101597" cy="18448"/>
            </a:xfrm>
            <a:custGeom>
              <a:rect b="b" l="l" r="r" t="t"/>
              <a:pathLst>
                <a:path extrusionOk="0" h="842" w="4637">
                  <a:moveTo>
                    <a:pt x="128" y="1"/>
                  </a:moveTo>
                  <a:cubicBezTo>
                    <a:pt x="45" y="1"/>
                    <a:pt x="0" y="2"/>
                    <a:pt x="0" y="2"/>
                  </a:cubicBezTo>
                  <a:cubicBezTo>
                    <a:pt x="938" y="679"/>
                    <a:pt x="2155" y="842"/>
                    <a:pt x="3106" y="842"/>
                  </a:cubicBezTo>
                  <a:cubicBezTo>
                    <a:pt x="3984" y="842"/>
                    <a:pt x="4637" y="703"/>
                    <a:pt x="4637" y="703"/>
                  </a:cubicBezTo>
                  <a:cubicBezTo>
                    <a:pt x="3442" y="40"/>
                    <a:pt x="746" y="1"/>
                    <a:pt x="128" y="1"/>
                  </a:cubicBezTo>
                  <a:close/>
                </a:path>
              </a:pathLst>
            </a:custGeom>
            <a:solidFill>
              <a:srgbClr val="3B5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52"/>
            <p:cNvSpPr/>
            <p:nvPr/>
          </p:nvSpPr>
          <p:spPr>
            <a:xfrm>
              <a:off x="1478348" y="2818105"/>
              <a:ext cx="71405" cy="81286"/>
            </a:xfrm>
            <a:custGeom>
              <a:rect b="b" l="l" r="r" t="t"/>
              <a:pathLst>
                <a:path extrusionOk="0" h="3710" w="3259">
                  <a:moveTo>
                    <a:pt x="828" y="928"/>
                  </a:moveTo>
                  <a:lnTo>
                    <a:pt x="828" y="928"/>
                  </a:lnTo>
                  <a:cubicBezTo>
                    <a:pt x="2206" y="1304"/>
                    <a:pt x="2432" y="2757"/>
                    <a:pt x="2432" y="2757"/>
                  </a:cubicBezTo>
                  <a:cubicBezTo>
                    <a:pt x="1028" y="2331"/>
                    <a:pt x="828" y="928"/>
                    <a:pt x="828" y="928"/>
                  </a:cubicBezTo>
                  <a:close/>
                  <a:moveTo>
                    <a:pt x="1" y="0"/>
                  </a:moveTo>
                  <a:cubicBezTo>
                    <a:pt x="1" y="1"/>
                    <a:pt x="427" y="2808"/>
                    <a:pt x="3259" y="3710"/>
                  </a:cubicBezTo>
                  <a:cubicBezTo>
                    <a:pt x="3259" y="3710"/>
                    <a:pt x="2808" y="727"/>
                    <a:pt x="1"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52"/>
            <p:cNvSpPr/>
            <p:nvPr/>
          </p:nvSpPr>
          <p:spPr>
            <a:xfrm>
              <a:off x="1496467" y="2838416"/>
              <a:ext cx="35166" cy="40117"/>
            </a:xfrm>
            <a:custGeom>
              <a:rect b="b" l="l" r="r" t="t"/>
              <a:pathLst>
                <a:path extrusionOk="0" h="1831" w="1605">
                  <a:moveTo>
                    <a:pt x="1" y="1"/>
                  </a:moveTo>
                  <a:cubicBezTo>
                    <a:pt x="1" y="1"/>
                    <a:pt x="201" y="1404"/>
                    <a:pt x="1605" y="1830"/>
                  </a:cubicBezTo>
                  <a:cubicBezTo>
                    <a:pt x="1605" y="1830"/>
                    <a:pt x="1379" y="377"/>
                    <a:pt x="1"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52"/>
            <p:cNvSpPr/>
            <p:nvPr/>
          </p:nvSpPr>
          <p:spPr>
            <a:xfrm>
              <a:off x="1006646" y="3151423"/>
              <a:ext cx="235050" cy="549152"/>
            </a:xfrm>
            <a:custGeom>
              <a:rect b="b" l="l" r="r" t="t"/>
              <a:pathLst>
                <a:path extrusionOk="0" h="25064" w="10728">
                  <a:moveTo>
                    <a:pt x="377" y="1"/>
                  </a:moveTo>
                  <a:lnTo>
                    <a:pt x="377" y="1"/>
                  </a:lnTo>
                  <a:cubicBezTo>
                    <a:pt x="201" y="4462"/>
                    <a:pt x="1" y="9499"/>
                    <a:pt x="1354" y="14236"/>
                  </a:cubicBezTo>
                  <a:cubicBezTo>
                    <a:pt x="1730" y="15565"/>
                    <a:pt x="2231" y="16943"/>
                    <a:pt x="2933" y="18497"/>
                  </a:cubicBezTo>
                  <a:cubicBezTo>
                    <a:pt x="3860" y="20527"/>
                    <a:pt x="4913" y="22482"/>
                    <a:pt x="6116" y="24337"/>
                  </a:cubicBezTo>
                  <a:cubicBezTo>
                    <a:pt x="6116" y="24337"/>
                    <a:pt x="6159" y="24336"/>
                    <a:pt x="6236" y="24336"/>
                  </a:cubicBezTo>
                  <a:cubicBezTo>
                    <a:pt x="6836" y="24336"/>
                    <a:pt x="9529" y="24375"/>
                    <a:pt x="10728" y="25063"/>
                  </a:cubicBezTo>
                  <a:cubicBezTo>
                    <a:pt x="8873" y="22582"/>
                    <a:pt x="7294" y="19926"/>
                    <a:pt x="6041" y="17093"/>
                  </a:cubicBezTo>
                  <a:cubicBezTo>
                    <a:pt x="5414" y="15715"/>
                    <a:pt x="4938" y="14462"/>
                    <a:pt x="4612" y="13309"/>
                  </a:cubicBezTo>
                  <a:cubicBezTo>
                    <a:pt x="3735" y="10226"/>
                    <a:pt x="3610" y="6943"/>
                    <a:pt x="3660" y="3685"/>
                  </a:cubicBezTo>
                  <a:cubicBezTo>
                    <a:pt x="828" y="2783"/>
                    <a:pt x="377" y="1"/>
                    <a:pt x="377"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52"/>
            <p:cNvSpPr/>
            <p:nvPr/>
          </p:nvSpPr>
          <p:spPr>
            <a:xfrm>
              <a:off x="1140648" y="3684605"/>
              <a:ext cx="101049" cy="18952"/>
            </a:xfrm>
            <a:custGeom>
              <a:rect b="b" l="l" r="r" t="t"/>
              <a:pathLst>
                <a:path extrusionOk="0" h="865" w="4612">
                  <a:moveTo>
                    <a:pt x="120" y="1"/>
                  </a:moveTo>
                  <a:cubicBezTo>
                    <a:pt x="43" y="1"/>
                    <a:pt x="0" y="2"/>
                    <a:pt x="0" y="2"/>
                  </a:cubicBezTo>
                  <a:cubicBezTo>
                    <a:pt x="947" y="699"/>
                    <a:pt x="2170" y="864"/>
                    <a:pt x="3119" y="864"/>
                  </a:cubicBezTo>
                  <a:cubicBezTo>
                    <a:pt x="3978" y="864"/>
                    <a:pt x="4612" y="728"/>
                    <a:pt x="4612" y="728"/>
                  </a:cubicBezTo>
                  <a:cubicBezTo>
                    <a:pt x="3413" y="40"/>
                    <a:pt x="720" y="1"/>
                    <a:pt x="120"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52"/>
            <p:cNvSpPr/>
            <p:nvPr/>
          </p:nvSpPr>
          <p:spPr>
            <a:xfrm>
              <a:off x="1014885" y="3151423"/>
              <a:ext cx="71952" cy="80738"/>
            </a:xfrm>
            <a:custGeom>
              <a:rect b="b" l="l" r="r" t="t"/>
              <a:pathLst>
                <a:path extrusionOk="0" h="3685" w="3284">
                  <a:moveTo>
                    <a:pt x="828" y="928"/>
                  </a:moveTo>
                  <a:lnTo>
                    <a:pt x="828" y="928"/>
                  </a:lnTo>
                  <a:cubicBezTo>
                    <a:pt x="2231" y="1279"/>
                    <a:pt x="2457" y="2757"/>
                    <a:pt x="2457" y="2757"/>
                  </a:cubicBezTo>
                  <a:cubicBezTo>
                    <a:pt x="1053" y="2306"/>
                    <a:pt x="828" y="928"/>
                    <a:pt x="828" y="928"/>
                  </a:cubicBezTo>
                  <a:close/>
                  <a:moveTo>
                    <a:pt x="1" y="1"/>
                  </a:moveTo>
                  <a:lnTo>
                    <a:pt x="1" y="1"/>
                  </a:lnTo>
                  <a:cubicBezTo>
                    <a:pt x="1" y="1"/>
                    <a:pt x="452" y="2783"/>
                    <a:pt x="3284" y="3685"/>
                  </a:cubicBezTo>
                  <a:cubicBezTo>
                    <a:pt x="3284" y="3685"/>
                    <a:pt x="2808" y="702"/>
                    <a:pt x="1" y="1"/>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52"/>
            <p:cNvSpPr/>
            <p:nvPr/>
          </p:nvSpPr>
          <p:spPr>
            <a:xfrm>
              <a:off x="1033004" y="3171734"/>
              <a:ext cx="35713" cy="40117"/>
            </a:xfrm>
            <a:custGeom>
              <a:rect b="b" l="l" r="r" t="t"/>
              <a:pathLst>
                <a:path extrusionOk="0" h="1831" w="1630">
                  <a:moveTo>
                    <a:pt x="1" y="1"/>
                  </a:moveTo>
                  <a:cubicBezTo>
                    <a:pt x="1" y="1"/>
                    <a:pt x="226" y="1379"/>
                    <a:pt x="1630" y="1830"/>
                  </a:cubicBezTo>
                  <a:cubicBezTo>
                    <a:pt x="1630" y="1830"/>
                    <a:pt x="1404" y="352"/>
                    <a:pt x="1" y="1"/>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52"/>
            <p:cNvSpPr/>
            <p:nvPr/>
          </p:nvSpPr>
          <p:spPr>
            <a:xfrm>
              <a:off x="1709542" y="3334285"/>
              <a:ext cx="235050" cy="549152"/>
            </a:xfrm>
            <a:custGeom>
              <a:rect b="b" l="l" r="r" t="t"/>
              <a:pathLst>
                <a:path extrusionOk="0" h="25064" w="10728">
                  <a:moveTo>
                    <a:pt x="401" y="0"/>
                  </a:moveTo>
                  <a:cubicBezTo>
                    <a:pt x="201" y="4462"/>
                    <a:pt x="0" y="9524"/>
                    <a:pt x="1354" y="14261"/>
                  </a:cubicBezTo>
                  <a:cubicBezTo>
                    <a:pt x="1730" y="15564"/>
                    <a:pt x="2256" y="16968"/>
                    <a:pt x="2933" y="18497"/>
                  </a:cubicBezTo>
                  <a:cubicBezTo>
                    <a:pt x="3860" y="20527"/>
                    <a:pt x="4912" y="22482"/>
                    <a:pt x="6115" y="24362"/>
                  </a:cubicBezTo>
                  <a:cubicBezTo>
                    <a:pt x="6115" y="24362"/>
                    <a:pt x="6161" y="24361"/>
                    <a:pt x="6243" y="24361"/>
                  </a:cubicBezTo>
                  <a:cubicBezTo>
                    <a:pt x="6861" y="24361"/>
                    <a:pt x="9555" y="24400"/>
                    <a:pt x="10727" y="25063"/>
                  </a:cubicBezTo>
                  <a:cubicBezTo>
                    <a:pt x="8872" y="22607"/>
                    <a:pt x="7293" y="19925"/>
                    <a:pt x="6040" y="17118"/>
                  </a:cubicBezTo>
                  <a:cubicBezTo>
                    <a:pt x="5414" y="15715"/>
                    <a:pt x="4938" y="14487"/>
                    <a:pt x="4612" y="13334"/>
                  </a:cubicBezTo>
                  <a:cubicBezTo>
                    <a:pt x="3735" y="10251"/>
                    <a:pt x="3609" y="6968"/>
                    <a:pt x="3659" y="3685"/>
                  </a:cubicBezTo>
                  <a:cubicBezTo>
                    <a:pt x="827" y="2808"/>
                    <a:pt x="401" y="1"/>
                    <a:pt x="401"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52"/>
            <p:cNvSpPr/>
            <p:nvPr/>
          </p:nvSpPr>
          <p:spPr>
            <a:xfrm>
              <a:off x="1843522" y="3868014"/>
              <a:ext cx="101071" cy="18448"/>
            </a:xfrm>
            <a:custGeom>
              <a:rect b="b" l="l" r="r" t="t"/>
              <a:pathLst>
                <a:path extrusionOk="0" h="842" w="4613">
                  <a:moveTo>
                    <a:pt x="128" y="1"/>
                  </a:moveTo>
                  <a:cubicBezTo>
                    <a:pt x="46" y="1"/>
                    <a:pt x="0" y="2"/>
                    <a:pt x="0" y="2"/>
                  </a:cubicBezTo>
                  <a:cubicBezTo>
                    <a:pt x="939" y="679"/>
                    <a:pt x="2148" y="842"/>
                    <a:pt x="3093" y="842"/>
                  </a:cubicBezTo>
                  <a:cubicBezTo>
                    <a:pt x="3965" y="842"/>
                    <a:pt x="4612" y="703"/>
                    <a:pt x="4612" y="703"/>
                  </a:cubicBezTo>
                  <a:cubicBezTo>
                    <a:pt x="3440" y="40"/>
                    <a:pt x="746" y="1"/>
                    <a:pt x="128"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52"/>
            <p:cNvSpPr/>
            <p:nvPr/>
          </p:nvSpPr>
          <p:spPr>
            <a:xfrm>
              <a:off x="1718328" y="3334285"/>
              <a:ext cx="71405" cy="80738"/>
            </a:xfrm>
            <a:custGeom>
              <a:rect b="b" l="l" r="r" t="t"/>
              <a:pathLst>
                <a:path extrusionOk="0" h="3685" w="3259">
                  <a:moveTo>
                    <a:pt x="802" y="928"/>
                  </a:moveTo>
                  <a:cubicBezTo>
                    <a:pt x="2206" y="1279"/>
                    <a:pt x="2431" y="2757"/>
                    <a:pt x="2431" y="2757"/>
                  </a:cubicBezTo>
                  <a:cubicBezTo>
                    <a:pt x="1028" y="2331"/>
                    <a:pt x="802" y="928"/>
                    <a:pt x="802" y="928"/>
                  </a:cubicBezTo>
                  <a:close/>
                  <a:moveTo>
                    <a:pt x="0" y="0"/>
                  </a:moveTo>
                  <a:cubicBezTo>
                    <a:pt x="0" y="1"/>
                    <a:pt x="426" y="2808"/>
                    <a:pt x="3258" y="3685"/>
                  </a:cubicBezTo>
                  <a:cubicBezTo>
                    <a:pt x="3258" y="3685"/>
                    <a:pt x="2807" y="727"/>
                    <a:pt x="0" y="0"/>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52"/>
            <p:cNvSpPr/>
            <p:nvPr/>
          </p:nvSpPr>
          <p:spPr>
            <a:xfrm>
              <a:off x="1735900" y="3354595"/>
              <a:ext cx="35713" cy="40117"/>
            </a:xfrm>
            <a:custGeom>
              <a:rect b="b" l="l" r="r" t="t"/>
              <a:pathLst>
                <a:path extrusionOk="0" h="1831" w="1630">
                  <a:moveTo>
                    <a:pt x="0" y="1"/>
                  </a:moveTo>
                  <a:cubicBezTo>
                    <a:pt x="0" y="1"/>
                    <a:pt x="226" y="1404"/>
                    <a:pt x="1629" y="1830"/>
                  </a:cubicBezTo>
                  <a:cubicBezTo>
                    <a:pt x="1629" y="1830"/>
                    <a:pt x="1404" y="352"/>
                    <a:pt x="0" y="1"/>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52"/>
            <p:cNvSpPr/>
            <p:nvPr/>
          </p:nvSpPr>
          <p:spPr>
            <a:xfrm>
              <a:off x="1108791" y="3690126"/>
              <a:ext cx="235050" cy="549130"/>
            </a:xfrm>
            <a:custGeom>
              <a:rect b="b" l="l" r="r" t="t"/>
              <a:pathLst>
                <a:path extrusionOk="0" h="25063" w="10728">
                  <a:moveTo>
                    <a:pt x="376" y="0"/>
                  </a:moveTo>
                  <a:lnTo>
                    <a:pt x="376" y="0"/>
                  </a:lnTo>
                  <a:cubicBezTo>
                    <a:pt x="201" y="4461"/>
                    <a:pt x="0" y="9524"/>
                    <a:pt x="1329" y="14236"/>
                  </a:cubicBezTo>
                  <a:cubicBezTo>
                    <a:pt x="1705" y="15564"/>
                    <a:pt x="2231" y="16968"/>
                    <a:pt x="2933" y="18497"/>
                  </a:cubicBezTo>
                  <a:cubicBezTo>
                    <a:pt x="3835" y="20527"/>
                    <a:pt x="4888" y="22482"/>
                    <a:pt x="6091" y="24336"/>
                  </a:cubicBezTo>
                  <a:cubicBezTo>
                    <a:pt x="6091" y="24336"/>
                    <a:pt x="6104" y="24336"/>
                    <a:pt x="6128" y="24336"/>
                  </a:cubicBezTo>
                  <a:cubicBezTo>
                    <a:pt x="6494" y="24336"/>
                    <a:pt x="9459" y="24358"/>
                    <a:pt x="10727" y="25063"/>
                  </a:cubicBezTo>
                  <a:cubicBezTo>
                    <a:pt x="8873" y="22582"/>
                    <a:pt x="7294" y="19925"/>
                    <a:pt x="6016" y="17118"/>
                  </a:cubicBezTo>
                  <a:cubicBezTo>
                    <a:pt x="5389" y="15715"/>
                    <a:pt x="4913" y="14486"/>
                    <a:pt x="4587" y="13334"/>
                  </a:cubicBezTo>
                  <a:cubicBezTo>
                    <a:pt x="3710" y="10226"/>
                    <a:pt x="3584" y="6968"/>
                    <a:pt x="3635" y="3684"/>
                  </a:cubicBezTo>
                  <a:cubicBezTo>
                    <a:pt x="803" y="2782"/>
                    <a:pt x="376" y="1"/>
                    <a:pt x="376"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52"/>
            <p:cNvSpPr/>
            <p:nvPr/>
          </p:nvSpPr>
          <p:spPr>
            <a:xfrm>
              <a:off x="1242223" y="4223330"/>
              <a:ext cx="101071" cy="18908"/>
            </a:xfrm>
            <a:custGeom>
              <a:rect b="b" l="l" r="r" t="t"/>
              <a:pathLst>
                <a:path extrusionOk="0" h="863" w="4613">
                  <a:moveTo>
                    <a:pt x="38" y="0"/>
                  </a:moveTo>
                  <a:cubicBezTo>
                    <a:pt x="14" y="0"/>
                    <a:pt x="1" y="0"/>
                    <a:pt x="1" y="0"/>
                  </a:cubicBezTo>
                  <a:cubicBezTo>
                    <a:pt x="948" y="697"/>
                    <a:pt x="2171" y="863"/>
                    <a:pt x="3119" y="863"/>
                  </a:cubicBezTo>
                  <a:cubicBezTo>
                    <a:pt x="3978" y="863"/>
                    <a:pt x="4612" y="727"/>
                    <a:pt x="4612" y="727"/>
                  </a:cubicBezTo>
                  <a:cubicBezTo>
                    <a:pt x="3367" y="22"/>
                    <a:pt x="404" y="0"/>
                    <a:pt x="38"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52"/>
            <p:cNvSpPr/>
            <p:nvPr/>
          </p:nvSpPr>
          <p:spPr>
            <a:xfrm>
              <a:off x="1117029" y="3690126"/>
              <a:ext cx="71405" cy="80738"/>
            </a:xfrm>
            <a:custGeom>
              <a:rect b="b" l="l" r="r" t="t"/>
              <a:pathLst>
                <a:path extrusionOk="0" h="3685" w="3259">
                  <a:moveTo>
                    <a:pt x="827" y="928"/>
                  </a:moveTo>
                  <a:lnTo>
                    <a:pt x="827" y="928"/>
                  </a:lnTo>
                  <a:cubicBezTo>
                    <a:pt x="2206" y="1278"/>
                    <a:pt x="2432" y="2757"/>
                    <a:pt x="2432" y="2757"/>
                  </a:cubicBezTo>
                  <a:cubicBezTo>
                    <a:pt x="1028" y="2306"/>
                    <a:pt x="827" y="928"/>
                    <a:pt x="827" y="928"/>
                  </a:cubicBezTo>
                  <a:close/>
                  <a:moveTo>
                    <a:pt x="0" y="0"/>
                  </a:moveTo>
                  <a:cubicBezTo>
                    <a:pt x="0" y="0"/>
                    <a:pt x="427" y="2782"/>
                    <a:pt x="3259" y="3684"/>
                  </a:cubicBezTo>
                  <a:cubicBezTo>
                    <a:pt x="3259" y="3684"/>
                    <a:pt x="2807" y="727"/>
                    <a:pt x="0"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52"/>
            <p:cNvSpPr/>
            <p:nvPr/>
          </p:nvSpPr>
          <p:spPr>
            <a:xfrm>
              <a:off x="1135149" y="3710437"/>
              <a:ext cx="35166" cy="40117"/>
            </a:xfrm>
            <a:custGeom>
              <a:rect b="b" l="l" r="r" t="t"/>
              <a:pathLst>
                <a:path extrusionOk="0" h="1831" w="1605">
                  <a:moveTo>
                    <a:pt x="0" y="1"/>
                  </a:moveTo>
                  <a:cubicBezTo>
                    <a:pt x="0" y="1"/>
                    <a:pt x="201" y="1379"/>
                    <a:pt x="1605" y="1830"/>
                  </a:cubicBezTo>
                  <a:cubicBezTo>
                    <a:pt x="1605" y="1830"/>
                    <a:pt x="1379" y="351"/>
                    <a:pt x="0"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52"/>
            <p:cNvSpPr/>
            <p:nvPr/>
          </p:nvSpPr>
          <p:spPr>
            <a:xfrm>
              <a:off x="1182913" y="3122327"/>
              <a:ext cx="161477" cy="592512"/>
            </a:xfrm>
            <a:custGeom>
              <a:rect b="b" l="l" r="r" t="t"/>
              <a:pathLst>
                <a:path extrusionOk="0" h="27043" w="7370">
                  <a:moveTo>
                    <a:pt x="6091" y="0"/>
                  </a:moveTo>
                  <a:cubicBezTo>
                    <a:pt x="3936" y="3910"/>
                    <a:pt x="1505" y="8346"/>
                    <a:pt x="577" y="13158"/>
                  </a:cubicBezTo>
                  <a:cubicBezTo>
                    <a:pt x="327" y="14512"/>
                    <a:pt x="151" y="15990"/>
                    <a:pt x="101" y="17695"/>
                  </a:cubicBezTo>
                  <a:cubicBezTo>
                    <a:pt x="1" y="19900"/>
                    <a:pt x="76" y="22131"/>
                    <a:pt x="302" y="24336"/>
                  </a:cubicBezTo>
                  <a:cubicBezTo>
                    <a:pt x="302" y="24336"/>
                    <a:pt x="3259" y="25765"/>
                    <a:pt x="4111" y="27043"/>
                  </a:cubicBezTo>
                  <a:cubicBezTo>
                    <a:pt x="3560" y="24010"/>
                    <a:pt x="3359" y="20903"/>
                    <a:pt x="3485" y="17820"/>
                  </a:cubicBezTo>
                  <a:cubicBezTo>
                    <a:pt x="3535" y="16291"/>
                    <a:pt x="3685" y="14988"/>
                    <a:pt x="3911" y="13810"/>
                  </a:cubicBezTo>
                  <a:cubicBezTo>
                    <a:pt x="4512" y="10652"/>
                    <a:pt x="5866" y="7669"/>
                    <a:pt x="7369" y="4762"/>
                  </a:cubicBezTo>
                  <a:cubicBezTo>
                    <a:pt x="5239" y="2682"/>
                    <a:pt x="6091" y="1"/>
                    <a:pt x="6091"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52"/>
            <p:cNvSpPr/>
            <p:nvPr/>
          </p:nvSpPr>
          <p:spPr>
            <a:xfrm>
              <a:off x="1189508" y="3655530"/>
              <a:ext cx="83499" cy="59310"/>
            </a:xfrm>
            <a:custGeom>
              <a:rect b="b" l="l" r="r" t="t"/>
              <a:pathLst>
                <a:path extrusionOk="0" h="2707" w="3811">
                  <a:moveTo>
                    <a:pt x="1" y="0"/>
                  </a:moveTo>
                  <a:cubicBezTo>
                    <a:pt x="1028" y="1980"/>
                    <a:pt x="3810" y="2707"/>
                    <a:pt x="3810" y="2707"/>
                  </a:cubicBezTo>
                  <a:cubicBezTo>
                    <a:pt x="2958" y="1429"/>
                    <a:pt x="1" y="0"/>
                    <a:pt x="1" y="0"/>
                  </a:cubicBezTo>
                  <a:close/>
                </a:path>
              </a:pathLst>
            </a:custGeom>
            <a:solidFill>
              <a:srgbClr val="3B5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52"/>
            <p:cNvSpPr/>
            <p:nvPr/>
          </p:nvSpPr>
          <p:spPr>
            <a:xfrm>
              <a:off x="1297699" y="3122327"/>
              <a:ext cx="67001" cy="104357"/>
            </a:xfrm>
            <a:custGeom>
              <a:rect b="b" l="l" r="r" t="t"/>
              <a:pathLst>
                <a:path extrusionOk="0" h="4763" w="3058">
                  <a:moveTo>
                    <a:pt x="1178" y="1203"/>
                  </a:moveTo>
                  <a:lnTo>
                    <a:pt x="1178" y="1203"/>
                  </a:lnTo>
                  <a:cubicBezTo>
                    <a:pt x="2256" y="2131"/>
                    <a:pt x="1805" y="3559"/>
                    <a:pt x="1805" y="3559"/>
                  </a:cubicBezTo>
                  <a:cubicBezTo>
                    <a:pt x="752" y="2532"/>
                    <a:pt x="1178" y="1203"/>
                    <a:pt x="1178" y="1203"/>
                  </a:cubicBezTo>
                  <a:close/>
                  <a:moveTo>
                    <a:pt x="852" y="0"/>
                  </a:moveTo>
                  <a:cubicBezTo>
                    <a:pt x="852" y="0"/>
                    <a:pt x="0" y="2682"/>
                    <a:pt x="2130" y="4762"/>
                  </a:cubicBezTo>
                  <a:cubicBezTo>
                    <a:pt x="2130" y="4762"/>
                    <a:pt x="3058" y="1905"/>
                    <a:pt x="852"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52"/>
            <p:cNvSpPr/>
            <p:nvPr/>
          </p:nvSpPr>
          <p:spPr>
            <a:xfrm>
              <a:off x="1314176" y="3148684"/>
              <a:ext cx="32953" cy="51642"/>
            </a:xfrm>
            <a:custGeom>
              <a:rect b="b" l="l" r="r" t="t"/>
              <a:pathLst>
                <a:path extrusionOk="0" h="2357" w="1504">
                  <a:moveTo>
                    <a:pt x="426" y="0"/>
                  </a:moveTo>
                  <a:cubicBezTo>
                    <a:pt x="426" y="0"/>
                    <a:pt x="0" y="1329"/>
                    <a:pt x="1053" y="2356"/>
                  </a:cubicBezTo>
                  <a:cubicBezTo>
                    <a:pt x="1053" y="2356"/>
                    <a:pt x="1504" y="928"/>
                    <a:pt x="426"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52"/>
            <p:cNvSpPr/>
            <p:nvPr/>
          </p:nvSpPr>
          <p:spPr>
            <a:xfrm>
              <a:off x="1334486" y="3281021"/>
              <a:ext cx="235050" cy="549152"/>
            </a:xfrm>
            <a:custGeom>
              <a:rect b="b" l="l" r="r" t="t"/>
              <a:pathLst>
                <a:path extrusionOk="0" h="25064" w="10728">
                  <a:moveTo>
                    <a:pt x="376" y="0"/>
                  </a:moveTo>
                  <a:lnTo>
                    <a:pt x="376" y="0"/>
                  </a:lnTo>
                  <a:cubicBezTo>
                    <a:pt x="201" y="4462"/>
                    <a:pt x="0" y="9499"/>
                    <a:pt x="1329" y="14236"/>
                  </a:cubicBezTo>
                  <a:cubicBezTo>
                    <a:pt x="1705" y="15564"/>
                    <a:pt x="2231" y="16943"/>
                    <a:pt x="2933" y="18497"/>
                  </a:cubicBezTo>
                  <a:cubicBezTo>
                    <a:pt x="3835" y="20527"/>
                    <a:pt x="4913" y="22482"/>
                    <a:pt x="6091" y="24336"/>
                  </a:cubicBezTo>
                  <a:cubicBezTo>
                    <a:pt x="6091" y="24336"/>
                    <a:pt x="6133" y="24336"/>
                    <a:pt x="6211" y="24336"/>
                  </a:cubicBezTo>
                  <a:cubicBezTo>
                    <a:pt x="6816" y="24336"/>
                    <a:pt x="9528" y="24375"/>
                    <a:pt x="10727" y="25063"/>
                  </a:cubicBezTo>
                  <a:cubicBezTo>
                    <a:pt x="8873" y="22582"/>
                    <a:pt x="7294" y="19925"/>
                    <a:pt x="6015" y="17093"/>
                  </a:cubicBezTo>
                  <a:cubicBezTo>
                    <a:pt x="5389" y="15715"/>
                    <a:pt x="4938" y="14462"/>
                    <a:pt x="4612" y="13309"/>
                  </a:cubicBezTo>
                  <a:cubicBezTo>
                    <a:pt x="3735" y="10226"/>
                    <a:pt x="3584" y="6943"/>
                    <a:pt x="3634" y="3685"/>
                  </a:cubicBezTo>
                  <a:cubicBezTo>
                    <a:pt x="803" y="2782"/>
                    <a:pt x="376" y="1"/>
                    <a:pt x="376"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52"/>
            <p:cNvSpPr/>
            <p:nvPr/>
          </p:nvSpPr>
          <p:spPr>
            <a:xfrm>
              <a:off x="1467918" y="3814203"/>
              <a:ext cx="101619" cy="18952"/>
            </a:xfrm>
            <a:custGeom>
              <a:rect b="b" l="l" r="r" t="t"/>
              <a:pathLst>
                <a:path extrusionOk="0" h="865" w="4638">
                  <a:moveTo>
                    <a:pt x="121" y="1"/>
                  </a:moveTo>
                  <a:cubicBezTo>
                    <a:pt x="43" y="1"/>
                    <a:pt x="1" y="1"/>
                    <a:pt x="1" y="1"/>
                  </a:cubicBezTo>
                  <a:cubicBezTo>
                    <a:pt x="961" y="698"/>
                    <a:pt x="2190" y="864"/>
                    <a:pt x="3141" y="864"/>
                  </a:cubicBezTo>
                  <a:cubicBezTo>
                    <a:pt x="4003" y="864"/>
                    <a:pt x="4637" y="728"/>
                    <a:pt x="4637" y="728"/>
                  </a:cubicBezTo>
                  <a:cubicBezTo>
                    <a:pt x="3438" y="40"/>
                    <a:pt x="726" y="1"/>
                    <a:pt x="121"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52"/>
            <p:cNvSpPr/>
            <p:nvPr/>
          </p:nvSpPr>
          <p:spPr>
            <a:xfrm>
              <a:off x="1342724" y="3281021"/>
              <a:ext cx="71405" cy="80738"/>
            </a:xfrm>
            <a:custGeom>
              <a:rect b="b" l="l" r="r" t="t"/>
              <a:pathLst>
                <a:path extrusionOk="0" h="3685" w="3259">
                  <a:moveTo>
                    <a:pt x="827" y="928"/>
                  </a:moveTo>
                  <a:lnTo>
                    <a:pt x="827" y="928"/>
                  </a:lnTo>
                  <a:cubicBezTo>
                    <a:pt x="2206" y="1279"/>
                    <a:pt x="2456" y="2757"/>
                    <a:pt x="2456" y="2757"/>
                  </a:cubicBezTo>
                  <a:cubicBezTo>
                    <a:pt x="1028" y="2306"/>
                    <a:pt x="827" y="928"/>
                    <a:pt x="827" y="928"/>
                  </a:cubicBezTo>
                  <a:close/>
                  <a:moveTo>
                    <a:pt x="0" y="0"/>
                  </a:moveTo>
                  <a:cubicBezTo>
                    <a:pt x="0" y="1"/>
                    <a:pt x="426" y="2782"/>
                    <a:pt x="3258" y="3685"/>
                  </a:cubicBezTo>
                  <a:cubicBezTo>
                    <a:pt x="3258" y="3685"/>
                    <a:pt x="2807" y="702"/>
                    <a:pt x="0"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52"/>
            <p:cNvSpPr/>
            <p:nvPr/>
          </p:nvSpPr>
          <p:spPr>
            <a:xfrm>
              <a:off x="1360844" y="3301332"/>
              <a:ext cx="35713" cy="40117"/>
            </a:xfrm>
            <a:custGeom>
              <a:rect b="b" l="l" r="r" t="t"/>
              <a:pathLst>
                <a:path extrusionOk="0" h="1831" w="1630">
                  <a:moveTo>
                    <a:pt x="0" y="1"/>
                  </a:moveTo>
                  <a:cubicBezTo>
                    <a:pt x="0" y="1"/>
                    <a:pt x="201" y="1379"/>
                    <a:pt x="1629" y="1830"/>
                  </a:cubicBezTo>
                  <a:cubicBezTo>
                    <a:pt x="1629" y="1830"/>
                    <a:pt x="1379" y="352"/>
                    <a:pt x="0"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52"/>
            <p:cNvSpPr/>
            <p:nvPr/>
          </p:nvSpPr>
          <p:spPr>
            <a:xfrm>
              <a:off x="723306" y="3279378"/>
              <a:ext cx="234503" cy="549130"/>
            </a:xfrm>
            <a:custGeom>
              <a:rect b="b" l="l" r="r" t="t"/>
              <a:pathLst>
                <a:path extrusionOk="0" h="25063" w="10703">
                  <a:moveTo>
                    <a:pt x="376" y="0"/>
                  </a:moveTo>
                  <a:lnTo>
                    <a:pt x="376" y="0"/>
                  </a:lnTo>
                  <a:cubicBezTo>
                    <a:pt x="201" y="4461"/>
                    <a:pt x="0" y="9524"/>
                    <a:pt x="1329" y="14261"/>
                  </a:cubicBezTo>
                  <a:cubicBezTo>
                    <a:pt x="1705" y="15564"/>
                    <a:pt x="2231" y="16968"/>
                    <a:pt x="2933" y="18497"/>
                  </a:cubicBezTo>
                  <a:cubicBezTo>
                    <a:pt x="3835" y="20527"/>
                    <a:pt x="4888" y="22482"/>
                    <a:pt x="6091" y="24361"/>
                  </a:cubicBezTo>
                  <a:cubicBezTo>
                    <a:pt x="6091" y="24361"/>
                    <a:pt x="6136" y="24361"/>
                    <a:pt x="6218" y="24361"/>
                  </a:cubicBezTo>
                  <a:cubicBezTo>
                    <a:pt x="6836" y="24361"/>
                    <a:pt x="9530" y="24400"/>
                    <a:pt x="10702" y="25063"/>
                  </a:cubicBezTo>
                  <a:cubicBezTo>
                    <a:pt x="8873" y="22582"/>
                    <a:pt x="7294" y="19925"/>
                    <a:pt x="6015" y="17118"/>
                  </a:cubicBezTo>
                  <a:cubicBezTo>
                    <a:pt x="5389" y="15715"/>
                    <a:pt x="4913" y="14487"/>
                    <a:pt x="4587" y="13334"/>
                  </a:cubicBezTo>
                  <a:cubicBezTo>
                    <a:pt x="3710" y="10226"/>
                    <a:pt x="3584" y="6968"/>
                    <a:pt x="3635" y="3684"/>
                  </a:cubicBezTo>
                  <a:cubicBezTo>
                    <a:pt x="803" y="2782"/>
                    <a:pt x="376" y="1"/>
                    <a:pt x="376"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52"/>
            <p:cNvSpPr/>
            <p:nvPr/>
          </p:nvSpPr>
          <p:spPr>
            <a:xfrm>
              <a:off x="856738" y="3813107"/>
              <a:ext cx="101071" cy="18448"/>
            </a:xfrm>
            <a:custGeom>
              <a:rect b="b" l="l" r="r" t="t"/>
              <a:pathLst>
                <a:path extrusionOk="0" h="842" w="4613">
                  <a:moveTo>
                    <a:pt x="128" y="1"/>
                  </a:moveTo>
                  <a:cubicBezTo>
                    <a:pt x="46" y="1"/>
                    <a:pt x="1" y="1"/>
                    <a:pt x="1" y="1"/>
                  </a:cubicBezTo>
                  <a:cubicBezTo>
                    <a:pt x="939" y="679"/>
                    <a:pt x="2148" y="842"/>
                    <a:pt x="3093" y="842"/>
                  </a:cubicBezTo>
                  <a:cubicBezTo>
                    <a:pt x="3965" y="842"/>
                    <a:pt x="4612" y="703"/>
                    <a:pt x="4612" y="703"/>
                  </a:cubicBezTo>
                  <a:cubicBezTo>
                    <a:pt x="3440" y="40"/>
                    <a:pt x="746" y="1"/>
                    <a:pt x="128" y="1"/>
                  </a:cubicBezTo>
                  <a:close/>
                </a:path>
              </a:pathLst>
            </a:custGeom>
            <a:solidFill>
              <a:srgbClr val="3B5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52"/>
            <p:cNvSpPr/>
            <p:nvPr/>
          </p:nvSpPr>
          <p:spPr>
            <a:xfrm>
              <a:off x="731544" y="3279378"/>
              <a:ext cx="71405" cy="80738"/>
            </a:xfrm>
            <a:custGeom>
              <a:rect b="b" l="l" r="r" t="t"/>
              <a:pathLst>
                <a:path extrusionOk="0" h="3685" w="3259">
                  <a:moveTo>
                    <a:pt x="827" y="928"/>
                  </a:moveTo>
                  <a:cubicBezTo>
                    <a:pt x="2206" y="1278"/>
                    <a:pt x="2431" y="2757"/>
                    <a:pt x="2431" y="2757"/>
                  </a:cubicBezTo>
                  <a:cubicBezTo>
                    <a:pt x="1028" y="2306"/>
                    <a:pt x="827" y="928"/>
                    <a:pt x="827" y="928"/>
                  </a:cubicBezTo>
                  <a:close/>
                  <a:moveTo>
                    <a:pt x="0" y="0"/>
                  </a:moveTo>
                  <a:lnTo>
                    <a:pt x="0" y="0"/>
                  </a:lnTo>
                  <a:cubicBezTo>
                    <a:pt x="0" y="0"/>
                    <a:pt x="426" y="2782"/>
                    <a:pt x="3259" y="3684"/>
                  </a:cubicBezTo>
                  <a:cubicBezTo>
                    <a:pt x="3259" y="3684"/>
                    <a:pt x="2807" y="727"/>
                    <a:pt x="0"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52"/>
            <p:cNvSpPr/>
            <p:nvPr/>
          </p:nvSpPr>
          <p:spPr>
            <a:xfrm>
              <a:off x="749664" y="3299689"/>
              <a:ext cx="35166" cy="40117"/>
            </a:xfrm>
            <a:custGeom>
              <a:rect b="b" l="l" r="r" t="t"/>
              <a:pathLst>
                <a:path extrusionOk="0" h="1831" w="1605">
                  <a:moveTo>
                    <a:pt x="0" y="1"/>
                  </a:moveTo>
                  <a:cubicBezTo>
                    <a:pt x="0" y="1"/>
                    <a:pt x="201" y="1379"/>
                    <a:pt x="1604" y="1830"/>
                  </a:cubicBezTo>
                  <a:cubicBezTo>
                    <a:pt x="1604" y="1830"/>
                    <a:pt x="1379" y="351"/>
                    <a:pt x="0"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52"/>
            <p:cNvSpPr/>
            <p:nvPr/>
          </p:nvSpPr>
          <p:spPr>
            <a:xfrm>
              <a:off x="914953" y="2973513"/>
              <a:ext cx="490390" cy="628225"/>
            </a:xfrm>
            <a:custGeom>
              <a:rect b="b" l="l" r="r" t="t"/>
              <a:pathLst>
                <a:path extrusionOk="0" h="28673" w="22382">
                  <a:moveTo>
                    <a:pt x="22381" y="0"/>
                  </a:moveTo>
                  <a:cubicBezTo>
                    <a:pt x="22381" y="0"/>
                    <a:pt x="21231" y="1486"/>
                    <a:pt x="19493" y="1486"/>
                  </a:cubicBezTo>
                  <a:cubicBezTo>
                    <a:pt x="19053" y="1486"/>
                    <a:pt x="18576" y="1391"/>
                    <a:pt x="18071" y="1153"/>
                  </a:cubicBezTo>
                  <a:cubicBezTo>
                    <a:pt x="16015" y="5940"/>
                    <a:pt x="13033" y="8872"/>
                    <a:pt x="9474" y="12908"/>
                  </a:cubicBezTo>
                  <a:cubicBezTo>
                    <a:pt x="8772" y="13710"/>
                    <a:pt x="8020" y="14537"/>
                    <a:pt x="7319" y="15339"/>
                  </a:cubicBezTo>
                  <a:cubicBezTo>
                    <a:pt x="4612" y="18497"/>
                    <a:pt x="2406" y="21253"/>
                    <a:pt x="0" y="24662"/>
                  </a:cubicBezTo>
                  <a:cubicBezTo>
                    <a:pt x="25" y="24662"/>
                    <a:pt x="25" y="24662"/>
                    <a:pt x="25" y="24687"/>
                  </a:cubicBezTo>
                  <a:cubicBezTo>
                    <a:pt x="1454" y="25639"/>
                    <a:pt x="1203" y="27695"/>
                    <a:pt x="1253" y="28421"/>
                  </a:cubicBezTo>
                  <a:cubicBezTo>
                    <a:pt x="1279" y="28522"/>
                    <a:pt x="1329" y="28597"/>
                    <a:pt x="1354" y="28672"/>
                  </a:cubicBezTo>
                  <a:cubicBezTo>
                    <a:pt x="3960" y="24812"/>
                    <a:pt x="6842" y="21078"/>
                    <a:pt x="9875" y="17569"/>
                  </a:cubicBezTo>
                  <a:cubicBezTo>
                    <a:pt x="10577" y="16767"/>
                    <a:pt x="11304" y="15940"/>
                    <a:pt x="12005" y="15163"/>
                  </a:cubicBezTo>
                  <a:cubicBezTo>
                    <a:pt x="16066" y="10577"/>
                    <a:pt x="20251" y="5840"/>
                    <a:pt x="22381"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52"/>
            <p:cNvSpPr/>
            <p:nvPr/>
          </p:nvSpPr>
          <p:spPr>
            <a:xfrm>
              <a:off x="1310867" y="2970950"/>
              <a:ext cx="94476" cy="35122"/>
            </a:xfrm>
            <a:custGeom>
              <a:rect b="b" l="l" r="r" t="t"/>
              <a:pathLst>
                <a:path extrusionOk="0" h="1603" w="4312">
                  <a:moveTo>
                    <a:pt x="2489" y="306"/>
                  </a:moveTo>
                  <a:cubicBezTo>
                    <a:pt x="2855" y="306"/>
                    <a:pt x="3172" y="349"/>
                    <a:pt x="3284" y="368"/>
                  </a:cubicBezTo>
                  <a:cubicBezTo>
                    <a:pt x="3309" y="368"/>
                    <a:pt x="3334" y="393"/>
                    <a:pt x="3334" y="393"/>
                  </a:cubicBezTo>
                  <a:cubicBezTo>
                    <a:pt x="3334" y="393"/>
                    <a:pt x="2696" y="1191"/>
                    <a:pt x="1747" y="1191"/>
                  </a:cubicBezTo>
                  <a:cubicBezTo>
                    <a:pt x="1568" y="1191"/>
                    <a:pt x="1378" y="1162"/>
                    <a:pt x="1179" y="1095"/>
                  </a:cubicBezTo>
                  <a:cubicBezTo>
                    <a:pt x="1103" y="1070"/>
                    <a:pt x="1028" y="1045"/>
                    <a:pt x="953" y="1019"/>
                  </a:cubicBezTo>
                  <a:lnTo>
                    <a:pt x="978" y="994"/>
                  </a:lnTo>
                  <a:cubicBezTo>
                    <a:pt x="1120" y="428"/>
                    <a:pt x="1873" y="306"/>
                    <a:pt x="2489" y="306"/>
                  </a:cubicBezTo>
                  <a:close/>
                  <a:moveTo>
                    <a:pt x="2810" y="1"/>
                  </a:moveTo>
                  <a:cubicBezTo>
                    <a:pt x="1691" y="1"/>
                    <a:pt x="311" y="218"/>
                    <a:pt x="51" y="1245"/>
                  </a:cubicBezTo>
                  <a:lnTo>
                    <a:pt x="1" y="1270"/>
                  </a:lnTo>
                  <a:cubicBezTo>
                    <a:pt x="506" y="1508"/>
                    <a:pt x="983" y="1603"/>
                    <a:pt x="1423" y="1603"/>
                  </a:cubicBezTo>
                  <a:cubicBezTo>
                    <a:pt x="3161" y="1603"/>
                    <a:pt x="4311" y="117"/>
                    <a:pt x="4311" y="117"/>
                  </a:cubicBezTo>
                  <a:cubicBezTo>
                    <a:pt x="4311" y="117"/>
                    <a:pt x="3631" y="1"/>
                    <a:pt x="2810" y="1"/>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52"/>
            <p:cNvSpPr/>
            <p:nvPr/>
          </p:nvSpPr>
          <p:spPr>
            <a:xfrm>
              <a:off x="1331726" y="2977654"/>
              <a:ext cx="52190" cy="19390"/>
            </a:xfrm>
            <a:custGeom>
              <a:rect b="b" l="l" r="r" t="t"/>
              <a:pathLst>
                <a:path extrusionOk="0" h="885" w="2382">
                  <a:moveTo>
                    <a:pt x="1537" y="0"/>
                  </a:moveTo>
                  <a:cubicBezTo>
                    <a:pt x="921" y="0"/>
                    <a:pt x="168" y="122"/>
                    <a:pt x="26" y="688"/>
                  </a:cubicBezTo>
                  <a:lnTo>
                    <a:pt x="1" y="713"/>
                  </a:lnTo>
                  <a:cubicBezTo>
                    <a:pt x="76" y="739"/>
                    <a:pt x="151" y="764"/>
                    <a:pt x="227" y="789"/>
                  </a:cubicBezTo>
                  <a:cubicBezTo>
                    <a:pt x="426" y="856"/>
                    <a:pt x="616" y="885"/>
                    <a:pt x="795" y="885"/>
                  </a:cubicBezTo>
                  <a:cubicBezTo>
                    <a:pt x="1744" y="885"/>
                    <a:pt x="2382" y="87"/>
                    <a:pt x="2382" y="87"/>
                  </a:cubicBezTo>
                  <a:cubicBezTo>
                    <a:pt x="2382" y="87"/>
                    <a:pt x="2357" y="62"/>
                    <a:pt x="2332" y="62"/>
                  </a:cubicBezTo>
                  <a:cubicBezTo>
                    <a:pt x="2220" y="43"/>
                    <a:pt x="1903" y="0"/>
                    <a:pt x="1537" y="0"/>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52"/>
            <p:cNvSpPr/>
            <p:nvPr/>
          </p:nvSpPr>
          <p:spPr>
            <a:xfrm>
              <a:off x="901215" y="3513860"/>
              <a:ext cx="45595" cy="87881"/>
            </a:xfrm>
            <a:custGeom>
              <a:rect b="b" l="l" r="r" t="t"/>
              <a:pathLst>
                <a:path extrusionOk="0" h="4011" w="2081">
                  <a:moveTo>
                    <a:pt x="627" y="0"/>
                  </a:moveTo>
                  <a:cubicBezTo>
                    <a:pt x="652" y="0"/>
                    <a:pt x="652" y="25"/>
                    <a:pt x="652" y="25"/>
                  </a:cubicBezTo>
                  <a:cubicBezTo>
                    <a:pt x="652" y="0"/>
                    <a:pt x="652" y="0"/>
                    <a:pt x="627" y="0"/>
                  </a:cubicBezTo>
                  <a:close/>
                  <a:moveTo>
                    <a:pt x="652" y="25"/>
                  </a:moveTo>
                  <a:cubicBezTo>
                    <a:pt x="652" y="301"/>
                    <a:pt x="1" y="1955"/>
                    <a:pt x="1906" y="3935"/>
                  </a:cubicBezTo>
                  <a:cubicBezTo>
                    <a:pt x="1931" y="3985"/>
                    <a:pt x="1931" y="4010"/>
                    <a:pt x="1981" y="4010"/>
                  </a:cubicBezTo>
                  <a:cubicBezTo>
                    <a:pt x="1956" y="3935"/>
                    <a:pt x="1906" y="3860"/>
                    <a:pt x="1880" y="3759"/>
                  </a:cubicBezTo>
                  <a:cubicBezTo>
                    <a:pt x="1830" y="3033"/>
                    <a:pt x="2081" y="977"/>
                    <a:pt x="652" y="25"/>
                  </a:cubicBezTo>
                  <a:close/>
                </a:path>
              </a:pathLst>
            </a:custGeom>
            <a:solidFill>
              <a:srgbClr val="3B5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52"/>
            <p:cNvSpPr/>
            <p:nvPr/>
          </p:nvSpPr>
          <p:spPr>
            <a:xfrm>
              <a:off x="1656827" y="3249712"/>
              <a:ext cx="125763" cy="778681"/>
            </a:xfrm>
            <a:custGeom>
              <a:rect b="b" l="l" r="r" t="t"/>
              <a:pathLst>
                <a:path extrusionOk="0" h="35540" w="5740">
                  <a:moveTo>
                    <a:pt x="4136" y="1"/>
                  </a:moveTo>
                  <a:cubicBezTo>
                    <a:pt x="4136" y="1"/>
                    <a:pt x="3985" y="2958"/>
                    <a:pt x="1253" y="3434"/>
                  </a:cubicBezTo>
                  <a:cubicBezTo>
                    <a:pt x="2331" y="8522"/>
                    <a:pt x="1579" y="12632"/>
                    <a:pt x="978" y="17996"/>
                  </a:cubicBezTo>
                  <a:cubicBezTo>
                    <a:pt x="852" y="19049"/>
                    <a:pt x="727" y="20126"/>
                    <a:pt x="627" y="21204"/>
                  </a:cubicBezTo>
                  <a:cubicBezTo>
                    <a:pt x="201" y="25339"/>
                    <a:pt x="0" y="28873"/>
                    <a:pt x="0" y="33034"/>
                  </a:cubicBezTo>
                  <a:lnTo>
                    <a:pt x="25" y="33034"/>
                  </a:lnTo>
                  <a:cubicBezTo>
                    <a:pt x="1729" y="33034"/>
                    <a:pt x="2732" y="34838"/>
                    <a:pt x="3183" y="35389"/>
                  </a:cubicBezTo>
                  <a:cubicBezTo>
                    <a:pt x="3258" y="35465"/>
                    <a:pt x="3333" y="35515"/>
                    <a:pt x="3409" y="35540"/>
                  </a:cubicBezTo>
                  <a:cubicBezTo>
                    <a:pt x="3333" y="30878"/>
                    <a:pt x="3534" y="26191"/>
                    <a:pt x="4010" y="21555"/>
                  </a:cubicBezTo>
                  <a:cubicBezTo>
                    <a:pt x="4110" y="20502"/>
                    <a:pt x="4236" y="19424"/>
                    <a:pt x="4336" y="18372"/>
                  </a:cubicBezTo>
                  <a:cubicBezTo>
                    <a:pt x="5038" y="12282"/>
                    <a:pt x="5740" y="5991"/>
                    <a:pt x="4136"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52"/>
            <p:cNvSpPr/>
            <p:nvPr/>
          </p:nvSpPr>
          <p:spPr>
            <a:xfrm>
              <a:off x="1670542" y="3249712"/>
              <a:ext cx="76904" cy="75261"/>
            </a:xfrm>
            <a:custGeom>
              <a:rect b="b" l="l" r="r" t="t"/>
              <a:pathLst>
                <a:path extrusionOk="0" h="3435" w="3510">
                  <a:moveTo>
                    <a:pt x="2858" y="778"/>
                  </a:moveTo>
                  <a:cubicBezTo>
                    <a:pt x="2858" y="778"/>
                    <a:pt x="2783" y="2231"/>
                    <a:pt x="1504" y="2607"/>
                  </a:cubicBezTo>
                  <a:cubicBezTo>
                    <a:pt x="1429" y="2632"/>
                    <a:pt x="1354" y="2657"/>
                    <a:pt x="1279" y="2657"/>
                  </a:cubicBezTo>
                  <a:lnTo>
                    <a:pt x="1279" y="2632"/>
                  </a:lnTo>
                  <a:cubicBezTo>
                    <a:pt x="953" y="1780"/>
                    <a:pt x="2532" y="928"/>
                    <a:pt x="2808" y="803"/>
                  </a:cubicBezTo>
                  <a:cubicBezTo>
                    <a:pt x="2833" y="778"/>
                    <a:pt x="2858" y="778"/>
                    <a:pt x="2858" y="778"/>
                  </a:cubicBezTo>
                  <a:close/>
                  <a:moveTo>
                    <a:pt x="3510" y="1"/>
                  </a:moveTo>
                  <a:lnTo>
                    <a:pt x="3510" y="1"/>
                  </a:lnTo>
                  <a:cubicBezTo>
                    <a:pt x="3509" y="1"/>
                    <a:pt x="1" y="1655"/>
                    <a:pt x="652" y="3384"/>
                  </a:cubicBezTo>
                  <a:lnTo>
                    <a:pt x="627" y="3434"/>
                  </a:lnTo>
                  <a:cubicBezTo>
                    <a:pt x="3359" y="2958"/>
                    <a:pt x="3509" y="1"/>
                    <a:pt x="3510"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52"/>
            <p:cNvSpPr/>
            <p:nvPr/>
          </p:nvSpPr>
          <p:spPr>
            <a:xfrm>
              <a:off x="1691423" y="3266736"/>
              <a:ext cx="41739" cy="41213"/>
            </a:xfrm>
            <a:custGeom>
              <a:rect b="b" l="l" r="r" t="t"/>
              <a:pathLst>
                <a:path extrusionOk="0" h="1881" w="1905">
                  <a:moveTo>
                    <a:pt x="1905" y="1"/>
                  </a:moveTo>
                  <a:cubicBezTo>
                    <a:pt x="1905" y="1"/>
                    <a:pt x="1880" y="1"/>
                    <a:pt x="1855" y="26"/>
                  </a:cubicBezTo>
                  <a:cubicBezTo>
                    <a:pt x="1579" y="151"/>
                    <a:pt x="0" y="1003"/>
                    <a:pt x="326" y="1855"/>
                  </a:cubicBezTo>
                  <a:lnTo>
                    <a:pt x="326" y="1880"/>
                  </a:lnTo>
                  <a:cubicBezTo>
                    <a:pt x="401" y="1880"/>
                    <a:pt x="476" y="1855"/>
                    <a:pt x="551" y="1830"/>
                  </a:cubicBezTo>
                  <a:cubicBezTo>
                    <a:pt x="1830" y="1454"/>
                    <a:pt x="1905" y="1"/>
                    <a:pt x="1905"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52"/>
            <p:cNvSpPr/>
            <p:nvPr/>
          </p:nvSpPr>
          <p:spPr>
            <a:xfrm>
              <a:off x="1656827" y="3973467"/>
              <a:ext cx="74691" cy="55345"/>
            </a:xfrm>
            <a:custGeom>
              <a:rect b="b" l="l" r="r" t="t"/>
              <a:pathLst>
                <a:path extrusionOk="0" h="2526" w="3409">
                  <a:moveTo>
                    <a:pt x="0" y="1"/>
                  </a:moveTo>
                  <a:cubicBezTo>
                    <a:pt x="25" y="1"/>
                    <a:pt x="25" y="26"/>
                    <a:pt x="50" y="26"/>
                  </a:cubicBezTo>
                  <a:cubicBezTo>
                    <a:pt x="201" y="251"/>
                    <a:pt x="602" y="1981"/>
                    <a:pt x="3308" y="2507"/>
                  </a:cubicBezTo>
                  <a:cubicBezTo>
                    <a:pt x="3321" y="2519"/>
                    <a:pt x="3340" y="2526"/>
                    <a:pt x="3359" y="2526"/>
                  </a:cubicBezTo>
                  <a:cubicBezTo>
                    <a:pt x="3377" y="2526"/>
                    <a:pt x="3396" y="2519"/>
                    <a:pt x="3409" y="2507"/>
                  </a:cubicBezTo>
                  <a:cubicBezTo>
                    <a:pt x="3333" y="2482"/>
                    <a:pt x="3258" y="2432"/>
                    <a:pt x="3183" y="2356"/>
                  </a:cubicBezTo>
                  <a:cubicBezTo>
                    <a:pt x="2732" y="1805"/>
                    <a:pt x="1729" y="1"/>
                    <a:pt x="25"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52"/>
            <p:cNvSpPr/>
            <p:nvPr/>
          </p:nvSpPr>
          <p:spPr>
            <a:xfrm>
              <a:off x="1064314" y="4038365"/>
              <a:ext cx="948352" cy="117021"/>
            </a:xfrm>
            <a:custGeom>
              <a:rect b="b" l="l" r="r" t="t"/>
              <a:pathLst>
                <a:path extrusionOk="0" h="5341" w="43284">
                  <a:moveTo>
                    <a:pt x="41711" y="1"/>
                  </a:moveTo>
                  <a:cubicBezTo>
                    <a:pt x="38867" y="1"/>
                    <a:pt x="36065" y="421"/>
                    <a:pt x="33334" y="823"/>
                  </a:cubicBezTo>
                  <a:cubicBezTo>
                    <a:pt x="32532" y="923"/>
                    <a:pt x="31730" y="1049"/>
                    <a:pt x="30928" y="1149"/>
                  </a:cubicBezTo>
                  <a:cubicBezTo>
                    <a:pt x="26897" y="1684"/>
                    <a:pt x="22853" y="1953"/>
                    <a:pt x="18815" y="1953"/>
                  </a:cubicBezTo>
                  <a:cubicBezTo>
                    <a:pt x="13587" y="1953"/>
                    <a:pt x="8370" y="1502"/>
                    <a:pt x="3208" y="597"/>
                  </a:cubicBezTo>
                  <a:cubicBezTo>
                    <a:pt x="3208" y="597"/>
                    <a:pt x="2782" y="2928"/>
                    <a:pt x="0" y="3430"/>
                  </a:cubicBezTo>
                  <a:cubicBezTo>
                    <a:pt x="6246" y="4700"/>
                    <a:pt x="12556" y="5341"/>
                    <a:pt x="18886" y="5341"/>
                  </a:cubicBezTo>
                  <a:cubicBezTo>
                    <a:pt x="23046" y="5341"/>
                    <a:pt x="27214" y="5064"/>
                    <a:pt x="31379" y="4507"/>
                  </a:cubicBezTo>
                  <a:cubicBezTo>
                    <a:pt x="32181" y="4407"/>
                    <a:pt x="33008" y="4282"/>
                    <a:pt x="33810" y="4181"/>
                  </a:cubicBezTo>
                  <a:cubicBezTo>
                    <a:pt x="36291" y="3806"/>
                    <a:pt x="38647" y="3455"/>
                    <a:pt x="41003" y="3405"/>
                  </a:cubicBezTo>
                  <a:cubicBezTo>
                    <a:pt x="40727" y="923"/>
                    <a:pt x="43284" y="46"/>
                    <a:pt x="43284" y="46"/>
                  </a:cubicBezTo>
                  <a:cubicBezTo>
                    <a:pt x="42758" y="15"/>
                    <a:pt x="42234" y="1"/>
                    <a:pt x="41711"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52"/>
            <p:cNvSpPr/>
            <p:nvPr/>
          </p:nvSpPr>
          <p:spPr>
            <a:xfrm>
              <a:off x="1064314" y="4051445"/>
              <a:ext cx="70309" cy="62071"/>
            </a:xfrm>
            <a:custGeom>
              <a:rect b="b" l="l" r="r" t="t"/>
              <a:pathLst>
                <a:path extrusionOk="0" h="2833" w="3209">
                  <a:moveTo>
                    <a:pt x="2381" y="577"/>
                  </a:moveTo>
                  <a:cubicBezTo>
                    <a:pt x="2381" y="577"/>
                    <a:pt x="2331" y="777"/>
                    <a:pt x="2181" y="1053"/>
                  </a:cubicBezTo>
                  <a:cubicBezTo>
                    <a:pt x="2030" y="1354"/>
                    <a:pt x="1705" y="1730"/>
                    <a:pt x="1178" y="1955"/>
                  </a:cubicBezTo>
                  <a:cubicBezTo>
                    <a:pt x="1028" y="2006"/>
                    <a:pt x="853" y="2056"/>
                    <a:pt x="677" y="2081"/>
                  </a:cubicBezTo>
                  <a:cubicBezTo>
                    <a:pt x="677" y="2081"/>
                    <a:pt x="727" y="602"/>
                    <a:pt x="2381" y="577"/>
                  </a:cubicBezTo>
                  <a:close/>
                  <a:moveTo>
                    <a:pt x="3208" y="0"/>
                  </a:moveTo>
                  <a:lnTo>
                    <a:pt x="3208" y="0"/>
                  </a:lnTo>
                  <a:cubicBezTo>
                    <a:pt x="101" y="51"/>
                    <a:pt x="0" y="2833"/>
                    <a:pt x="0" y="2833"/>
                  </a:cubicBezTo>
                  <a:cubicBezTo>
                    <a:pt x="2782" y="2331"/>
                    <a:pt x="3208" y="1"/>
                    <a:pt x="3208" y="0"/>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52"/>
            <p:cNvSpPr/>
            <p:nvPr/>
          </p:nvSpPr>
          <p:spPr>
            <a:xfrm>
              <a:off x="1079147" y="4064065"/>
              <a:ext cx="37357" cy="32975"/>
            </a:xfrm>
            <a:custGeom>
              <a:rect b="b" l="l" r="r" t="t"/>
              <a:pathLst>
                <a:path extrusionOk="0" h="1505" w="1705">
                  <a:moveTo>
                    <a:pt x="1704" y="1"/>
                  </a:moveTo>
                  <a:lnTo>
                    <a:pt x="1704" y="1"/>
                  </a:lnTo>
                  <a:cubicBezTo>
                    <a:pt x="50" y="26"/>
                    <a:pt x="0" y="1505"/>
                    <a:pt x="0" y="1505"/>
                  </a:cubicBezTo>
                  <a:cubicBezTo>
                    <a:pt x="176" y="1480"/>
                    <a:pt x="351" y="1430"/>
                    <a:pt x="501" y="1379"/>
                  </a:cubicBezTo>
                  <a:cubicBezTo>
                    <a:pt x="852" y="1079"/>
                    <a:pt x="1178" y="803"/>
                    <a:pt x="1504" y="477"/>
                  </a:cubicBezTo>
                  <a:cubicBezTo>
                    <a:pt x="1654" y="201"/>
                    <a:pt x="1704" y="1"/>
                    <a:pt x="1704" y="1"/>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52"/>
            <p:cNvSpPr/>
            <p:nvPr/>
          </p:nvSpPr>
          <p:spPr>
            <a:xfrm>
              <a:off x="1090124" y="4074516"/>
              <a:ext cx="21976" cy="19785"/>
            </a:xfrm>
            <a:custGeom>
              <a:rect b="b" l="l" r="r" t="t"/>
              <a:pathLst>
                <a:path extrusionOk="0" h="903" w="1003">
                  <a:moveTo>
                    <a:pt x="1003" y="0"/>
                  </a:moveTo>
                  <a:lnTo>
                    <a:pt x="1003" y="0"/>
                  </a:lnTo>
                  <a:cubicBezTo>
                    <a:pt x="677" y="326"/>
                    <a:pt x="351" y="602"/>
                    <a:pt x="0" y="902"/>
                  </a:cubicBezTo>
                  <a:cubicBezTo>
                    <a:pt x="527" y="677"/>
                    <a:pt x="852" y="301"/>
                    <a:pt x="1003" y="0"/>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52"/>
            <p:cNvSpPr/>
            <p:nvPr/>
          </p:nvSpPr>
          <p:spPr>
            <a:xfrm>
              <a:off x="1956644" y="4039373"/>
              <a:ext cx="56024" cy="73596"/>
            </a:xfrm>
            <a:custGeom>
              <a:rect b="b" l="l" r="r" t="t"/>
              <a:pathLst>
                <a:path extrusionOk="0" h="3359" w="2557">
                  <a:moveTo>
                    <a:pt x="2557" y="0"/>
                  </a:moveTo>
                  <a:lnTo>
                    <a:pt x="2557" y="0"/>
                  </a:lnTo>
                  <a:cubicBezTo>
                    <a:pt x="2557" y="0"/>
                    <a:pt x="0" y="877"/>
                    <a:pt x="276" y="3359"/>
                  </a:cubicBezTo>
                  <a:cubicBezTo>
                    <a:pt x="276" y="3359"/>
                    <a:pt x="2256" y="2481"/>
                    <a:pt x="2557"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52"/>
            <p:cNvSpPr/>
            <p:nvPr/>
          </p:nvSpPr>
          <p:spPr>
            <a:xfrm>
              <a:off x="830380" y="3175590"/>
              <a:ext cx="128524" cy="948900"/>
            </a:xfrm>
            <a:custGeom>
              <a:rect b="b" l="l" r="r" t="t"/>
              <a:pathLst>
                <a:path extrusionOk="0" h="43309" w="5866">
                  <a:moveTo>
                    <a:pt x="2707" y="0"/>
                  </a:moveTo>
                  <a:cubicBezTo>
                    <a:pt x="477" y="10326"/>
                    <a:pt x="1" y="20878"/>
                    <a:pt x="1304" y="31354"/>
                  </a:cubicBezTo>
                  <a:cubicBezTo>
                    <a:pt x="1404" y="32181"/>
                    <a:pt x="1504" y="33008"/>
                    <a:pt x="1605" y="33810"/>
                  </a:cubicBezTo>
                  <a:cubicBezTo>
                    <a:pt x="1956" y="36291"/>
                    <a:pt x="2281" y="38672"/>
                    <a:pt x="2306" y="41003"/>
                  </a:cubicBezTo>
                  <a:cubicBezTo>
                    <a:pt x="2412" y="40993"/>
                    <a:pt x="2515" y="40989"/>
                    <a:pt x="2615" y="40989"/>
                  </a:cubicBezTo>
                  <a:cubicBezTo>
                    <a:pt x="4859" y="40989"/>
                    <a:pt x="5640" y="43309"/>
                    <a:pt x="5640" y="43309"/>
                  </a:cubicBezTo>
                  <a:cubicBezTo>
                    <a:pt x="5865" y="39950"/>
                    <a:pt x="5414" y="36592"/>
                    <a:pt x="4963" y="33359"/>
                  </a:cubicBezTo>
                  <a:cubicBezTo>
                    <a:pt x="4863" y="32557"/>
                    <a:pt x="4763" y="31755"/>
                    <a:pt x="4662" y="30953"/>
                  </a:cubicBezTo>
                  <a:cubicBezTo>
                    <a:pt x="3534" y="21680"/>
                    <a:pt x="3810" y="12381"/>
                    <a:pt x="5514" y="3233"/>
                  </a:cubicBezTo>
                  <a:cubicBezTo>
                    <a:pt x="5514" y="3233"/>
                    <a:pt x="3184" y="2782"/>
                    <a:pt x="2707"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52"/>
            <p:cNvSpPr/>
            <p:nvPr/>
          </p:nvSpPr>
          <p:spPr>
            <a:xfrm>
              <a:off x="889691" y="3175590"/>
              <a:ext cx="61523" cy="70857"/>
            </a:xfrm>
            <a:custGeom>
              <a:rect b="b" l="l" r="r" t="t"/>
              <a:pathLst>
                <a:path extrusionOk="0" h="3234" w="2808">
                  <a:moveTo>
                    <a:pt x="727" y="702"/>
                  </a:moveTo>
                  <a:cubicBezTo>
                    <a:pt x="727" y="702"/>
                    <a:pt x="2206" y="752"/>
                    <a:pt x="2231" y="2406"/>
                  </a:cubicBezTo>
                  <a:cubicBezTo>
                    <a:pt x="2231" y="2406"/>
                    <a:pt x="2031" y="2356"/>
                    <a:pt x="1755" y="2206"/>
                  </a:cubicBezTo>
                  <a:cubicBezTo>
                    <a:pt x="1454" y="2030"/>
                    <a:pt x="1103" y="1730"/>
                    <a:pt x="878" y="1178"/>
                  </a:cubicBezTo>
                  <a:cubicBezTo>
                    <a:pt x="827" y="1028"/>
                    <a:pt x="777" y="878"/>
                    <a:pt x="727" y="702"/>
                  </a:cubicBezTo>
                  <a:close/>
                  <a:moveTo>
                    <a:pt x="0" y="0"/>
                  </a:moveTo>
                  <a:cubicBezTo>
                    <a:pt x="477" y="2782"/>
                    <a:pt x="2807" y="3233"/>
                    <a:pt x="2807" y="3233"/>
                  </a:cubicBezTo>
                  <a:cubicBezTo>
                    <a:pt x="2782" y="151"/>
                    <a:pt x="1" y="0"/>
                    <a:pt x="0" y="0"/>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52"/>
            <p:cNvSpPr/>
            <p:nvPr/>
          </p:nvSpPr>
          <p:spPr>
            <a:xfrm>
              <a:off x="905619" y="3190971"/>
              <a:ext cx="32975" cy="37357"/>
            </a:xfrm>
            <a:custGeom>
              <a:rect b="b" l="l" r="r" t="t"/>
              <a:pathLst>
                <a:path extrusionOk="0" h="1705" w="1505">
                  <a:moveTo>
                    <a:pt x="0" y="0"/>
                  </a:moveTo>
                  <a:lnTo>
                    <a:pt x="0" y="0"/>
                  </a:lnTo>
                  <a:cubicBezTo>
                    <a:pt x="50" y="176"/>
                    <a:pt x="100" y="326"/>
                    <a:pt x="151" y="476"/>
                  </a:cubicBezTo>
                  <a:cubicBezTo>
                    <a:pt x="426" y="827"/>
                    <a:pt x="727" y="1178"/>
                    <a:pt x="1028" y="1504"/>
                  </a:cubicBezTo>
                  <a:cubicBezTo>
                    <a:pt x="1304" y="1654"/>
                    <a:pt x="1504" y="1704"/>
                    <a:pt x="1504" y="1704"/>
                  </a:cubicBezTo>
                  <a:cubicBezTo>
                    <a:pt x="1479" y="50"/>
                    <a:pt x="0" y="0"/>
                    <a:pt x="0" y="0"/>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52"/>
            <p:cNvSpPr/>
            <p:nvPr/>
          </p:nvSpPr>
          <p:spPr>
            <a:xfrm>
              <a:off x="908906" y="3201400"/>
              <a:ext cx="19237" cy="22523"/>
            </a:xfrm>
            <a:custGeom>
              <a:rect b="b" l="l" r="r" t="t"/>
              <a:pathLst>
                <a:path extrusionOk="0" h="1028" w="878">
                  <a:moveTo>
                    <a:pt x="1" y="0"/>
                  </a:moveTo>
                  <a:lnTo>
                    <a:pt x="1" y="0"/>
                  </a:lnTo>
                  <a:cubicBezTo>
                    <a:pt x="226" y="552"/>
                    <a:pt x="577" y="852"/>
                    <a:pt x="878" y="1028"/>
                  </a:cubicBezTo>
                  <a:cubicBezTo>
                    <a:pt x="577" y="702"/>
                    <a:pt x="276" y="351"/>
                    <a:pt x="1" y="0"/>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52"/>
            <p:cNvSpPr/>
            <p:nvPr/>
          </p:nvSpPr>
          <p:spPr>
            <a:xfrm>
              <a:off x="880905" y="4073640"/>
              <a:ext cx="73048" cy="50853"/>
            </a:xfrm>
            <a:custGeom>
              <a:rect b="b" l="l" r="r" t="t"/>
              <a:pathLst>
                <a:path extrusionOk="0" h="2321" w="3334">
                  <a:moveTo>
                    <a:pt x="309" y="1"/>
                  </a:moveTo>
                  <a:cubicBezTo>
                    <a:pt x="209" y="1"/>
                    <a:pt x="106" y="5"/>
                    <a:pt x="0" y="15"/>
                  </a:cubicBezTo>
                  <a:cubicBezTo>
                    <a:pt x="0" y="15"/>
                    <a:pt x="853" y="1995"/>
                    <a:pt x="3334" y="2321"/>
                  </a:cubicBezTo>
                  <a:cubicBezTo>
                    <a:pt x="3334" y="2321"/>
                    <a:pt x="2553" y="1"/>
                    <a:pt x="309"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52"/>
            <p:cNvSpPr/>
            <p:nvPr/>
          </p:nvSpPr>
          <p:spPr>
            <a:xfrm>
              <a:off x="1311415" y="2955635"/>
              <a:ext cx="324005" cy="307967"/>
            </a:xfrm>
            <a:custGeom>
              <a:rect b="b" l="l" r="r" t="t"/>
              <a:pathLst>
                <a:path extrusionOk="0" h="14056" w="14788">
                  <a:moveTo>
                    <a:pt x="2928" y="1"/>
                  </a:moveTo>
                  <a:cubicBezTo>
                    <a:pt x="2050" y="1"/>
                    <a:pt x="1297" y="214"/>
                    <a:pt x="853" y="791"/>
                  </a:cubicBezTo>
                  <a:cubicBezTo>
                    <a:pt x="803" y="866"/>
                    <a:pt x="753" y="916"/>
                    <a:pt x="702" y="992"/>
                  </a:cubicBezTo>
                  <a:lnTo>
                    <a:pt x="677" y="1017"/>
                  </a:lnTo>
                  <a:cubicBezTo>
                    <a:pt x="452" y="1267"/>
                    <a:pt x="1" y="1994"/>
                    <a:pt x="377" y="3197"/>
                  </a:cubicBezTo>
                  <a:cubicBezTo>
                    <a:pt x="527" y="3749"/>
                    <a:pt x="803" y="4175"/>
                    <a:pt x="1103" y="4701"/>
                  </a:cubicBezTo>
                  <a:cubicBezTo>
                    <a:pt x="1329" y="5077"/>
                    <a:pt x="1605" y="5503"/>
                    <a:pt x="1855" y="6029"/>
                  </a:cubicBezTo>
                  <a:cubicBezTo>
                    <a:pt x="2006" y="6355"/>
                    <a:pt x="3409" y="9262"/>
                    <a:pt x="5489" y="11493"/>
                  </a:cubicBezTo>
                  <a:cubicBezTo>
                    <a:pt x="6191" y="12270"/>
                    <a:pt x="6918" y="12846"/>
                    <a:pt x="7620" y="13247"/>
                  </a:cubicBezTo>
                  <a:cubicBezTo>
                    <a:pt x="8541" y="13784"/>
                    <a:pt x="9568" y="14056"/>
                    <a:pt x="10547" y="14056"/>
                  </a:cubicBezTo>
                  <a:cubicBezTo>
                    <a:pt x="11353" y="14056"/>
                    <a:pt x="12126" y="13871"/>
                    <a:pt x="12783" y="13498"/>
                  </a:cubicBezTo>
                  <a:cubicBezTo>
                    <a:pt x="14036" y="12821"/>
                    <a:pt x="14713" y="11543"/>
                    <a:pt x="14738" y="9914"/>
                  </a:cubicBezTo>
                  <a:cubicBezTo>
                    <a:pt x="14788" y="8009"/>
                    <a:pt x="13961" y="6104"/>
                    <a:pt x="12382" y="4425"/>
                  </a:cubicBezTo>
                  <a:cubicBezTo>
                    <a:pt x="10903" y="2846"/>
                    <a:pt x="8798" y="1518"/>
                    <a:pt x="6467" y="716"/>
                  </a:cubicBezTo>
                  <a:cubicBezTo>
                    <a:pt x="5336" y="339"/>
                    <a:pt x="4033" y="1"/>
                    <a:pt x="2928"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52"/>
            <p:cNvSpPr/>
            <p:nvPr/>
          </p:nvSpPr>
          <p:spPr>
            <a:xfrm>
              <a:off x="1320201" y="2963435"/>
              <a:ext cx="308077" cy="292389"/>
            </a:xfrm>
            <a:custGeom>
              <a:rect b="b" l="l" r="r" t="t"/>
              <a:pathLst>
                <a:path extrusionOk="0" h="13345" w="14061">
                  <a:moveTo>
                    <a:pt x="2550" y="0"/>
                  </a:moveTo>
                  <a:cubicBezTo>
                    <a:pt x="1356" y="0"/>
                    <a:pt x="920" y="432"/>
                    <a:pt x="753" y="661"/>
                  </a:cubicBezTo>
                  <a:cubicBezTo>
                    <a:pt x="677" y="736"/>
                    <a:pt x="627" y="811"/>
                    <a:pt x="552" y="886"/>
                  </a:cubicBezTo>
                  <a:cubicBezTo>
                    <a:pt x="377" y="1112"/>
                    <a:pt x="1" y="1713"/>
                    <a:pt x="301" y="2716"/>
                  </a:cubicBezTo>
                  <a:cubicBezTo>
                    <a:pt x="602" y="3618"/>
                    <a:pt x="1179" y="4295"/>
                    <a:pt x="1780" y="5523"/>
                  </a:cubicBezTo>
                  <a:cubicBezTo>
                    <a:pt x="2357" y="6776"/>
                    <a:pt x="4637" y="11012"/>
                    <a:pt x="7394" y="12591"/>
                  </a:cubicBezTo>
                  <a:cubicBezTo>
                    <a:pt x="8263" y="13088"/>
                    <a:pt x="9231" y="13344"/>
                    <a:pt x="10152" y="13344"/>
                  </a:cubicBezTo>
                  <a:cubicBezTo>
                    <a:pt x="12154" y="13344"/>
                    <a:pt x="13934" y="12133"/>
                    <a:pt x="13986" y="9558"/>
                  </a:cubicBezTo>
                  <a:cubicBezTo>
                    <a:pt x="14061" y="5799"/>
                    <a:pt x="10552" y="2290"/>
                    <a:pt x="5941" y="711"/>
                  </a:cubicBezTo>
                  <a:cubicBezTo>
                    <a:pt x="4407" y="180"/>
                    <a:pt x="3321" y="0"/>
                    <a:pt x="255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52"/>
            <p:cNvSpPr/>
            <p:nvPr/>
          </p:nvSpPr>
          <p:spPr>
            <a:xfrm>
              <a:off x="1300986" y="2979539"/>
              <a:ext cx="302029" cy="299488"/>
            </a:xfrm>
            <a:custGeom>
              <a:rect b="b" l="l" r="r" t="t"/>
              <a:pathLst>
                <a:path extrusionOk="0" h="13669" w="13785">
                  <a:moveTo>
                    <a:pt x="13785" y="12056"/>
                  </a:moveTo>
                  <a:cubicBezTo>
                    <a:pt x="13785" y="12056"/>
                    <a:pt x="13759" y="12082"/>
                    <a:pt x="13710" y="12126"/>
                  </a:cubicBezTo>
                  <a:lnTo>
                    <a:pt x="13710" y="12126"/>
                  </a:lnTo>
                  <a:cubicBezTo>
                    <a:pt x="13736" y="12104"/>
                    <a:pt x="13761" y="12081"/>
                    <a:pt x="13785" y="12056"/>
                  </a:cubicBezTo>
                  <a:close/>
                  <a:moveTo>
                    <a:pt x="1103" y="1"/>
                  </a:moveTo>
                  <a:cubicBezTo>
                    <a:pt x="1028" y="51"/>
                    <a:pt x="978" y="176"/>
                    <a:pt x="928" y="226"/>
                  </a:cubicBezTo>
                  <a:cubicBezTo>
                    <a:pt x="0" y="1755"/>
                    <a:pt x="351" y="3610"/>
                    <a:pt x="928" y="5214"/>
                  </a:cubicBezTo>
                  <a:cubicBezTo>
                    <a:pt x="2031" y="8322"/>
                    <a:pt x="3810" y="11931"/>
                    <a:pt x="7093" y="13184"/>
                  </a:cubicBezTo>
                  <a:cubicBezTo>
                    <a:pt x="7988" y="13533"/>
                    <a:pt x="8819" y="13668"/>
                    <a:pt x="9569" y="13668"/>
                  </a:cubicBezTo>
                  <a:cubicBezTo>
                    <a:pt x="11834" y="13668"/>
                    <a:pt x="13362" y="12435"/>
                    <a:pt x="13710" y="12126"/>
                  </a:cubicBezTo>
                  <a:lnTo>
                    <a:pt x="13710" y="12126"/>
                  </a:lnTo>
                  <a:cubicBezTo>
                    <a:pt x="13577" y="12239"/>
                    <a:pt x="13427" y="12323"/>
                    <a:pt x="13259" y="12407"/>
                  </a:cubicBezTo>
                  <a:cubicBezTo>
                    <a:pt x="12602" y="12780"/>
                    <a:pt x="11829" y="12965"/>
                    <a:pt x="11023" y="12965"/>
                  </a:cubicBezTo>
                  <a:cubicBezTo>
                    <a:pt x="10044" y="12965"/>
                    <a:pt x="9017" y="12693"/>
                    <a:pt x="8096" y="12156"/>
                  </a:cubicBezTo>
                  <a:cubicBezTo>
                    <a:pt x="7394" y="11755"/>
                    <a:pt x="6667" y="11179"/>
                    <a:pt x="5965" y="10402"/>
                  </a:cubicBezTo>
                  <a:cubicBezTo>
                    <a:pt x="3885" y="8171"/>
                    <a:pt x="2482" y="5264"/>
                    <a:pt x="2331" y="4938"/>
                  </a:cubicBezTo>
                  <a:cubicBezTo>
                    <a:pt x="2081" y="4412"/>
                    <a:pt x="1805" y="3986"/>
                    <a:pt x="1579" y="3610"/>
                  </a:cubicBezTo>
                  <a:cubicBezTo>
                    <a:pt x="1279" y="3084"/>
                    <a:pt x="1003" y="2658"/>
                    <a:pt x="853" y="2106"/>
                  </a:cubicBezTo>
                  <a:cubicBezTo>
                    <a:pt x="502" y="1029"/>
                    <a:pt x="853" y="327"/>
                    <a:pt x="1103" y="1"/>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52"/>
            <p:cNvSpPr/>
            <p:nvPr/>
          </p:nvSpPr>
          <p:spPr>
            <a:xfrm>
              <a:off x="1445395" y="3038564"/>
              <a:ext cx="164763" cy="156941"/>
            </a:xfrm>
            <a:custGeom>
              <a:rect b="b" l="l" r="r" t="t"/>
              <a:pathLst>
                <a:path extrusionOk="0" h="7163" w="7520">
                  <a:moveTo>
                    <a:pt x="2480" y="1"/>
                  </a:moveTo>
                  <a:cubicBezTo>
                    <a:pt x="2137" y="1"/>
                    <a:pt x="1796" y="70"/>
                    <a:pt x="1480" y="214"/>
                  </a:cubicBezTo>
                  <a:cubicBezTo>
                    <a:pt x="577" y="615"/>
                    <a:pt x="1" y="1492"/>
                    <a:pt x="51" y="2495"/>
                  </a:cubicBezTo>
                  <a:cubicBezTo>
                    <a:pt x="101" y="3347"/>
                    <a:pt x="577" y="4124"/>
                    <a:pt x="1104" y="4751"/>
                  </a:cubicBezTo>
                  <a:cubicBezTo>
                    <a:pt x="2031" y="5903"/>
                    <a:pt x="3359" y="7056"/>
                    <a:pt x="4888" y="7157"/>
                  </a:cubicBezTo>
                  <a:cubicBezTo>
                    <a:pt x="4934" y="7161"/>
                    <a:pt x="4978" y="7162"/>
                    <a:pt x="5023" y="7162"/>
                  </a:cubicBezTo>
                  <a:cubicBezTo>
                    <a:pt x="5539" y="7162"/>
                    <a:pt x="5969" y="6899"/>
                    <a:pt x="6292" y="6530"/>
                  </a:cubicBezTo>
                  <a:cubicBezTo>
                    <a:pt x="7520" y="5177"/>
                    <a:pt x="6943" y="3347"/>
                    <a:pt x="5941" y="2069"/>
                  </a:cubicBezTo>
                  <a:cubicBezTo>
                    <a:pt x="5239" y="1167"/>
                    <a:pt x="4287" y="490"/>
                    <a:pt x="3234" y="114"/>
                  </a:cubicBezTo>
                  <a:cubicBezTo>
                    <a:pt x="2988" y="39"/>
                    <a:pt x="2734" y="1"/>
                    <a:pt x="2480"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52"/>
            <p:cNvSpPr/>
            <p:nvPr/>
          </p:nvSpPr>
          <p:spPr>
            <a:xfrm>
              <a:off x="1445395" y="3042158"/>
              <a:ext cx="134571" cy="153260"/>
            </a:xfrm>
            <a:custGeom>
              <a:rect b="b" l="l" r="r" t="t"/>
              <a:pathLst>
                <a:path extrusionOk="0" h="6995" w="6142">
                  <a:moveTo>
                    <a:pt x="1580" y="0"/>
                  </a:moveTo>
                  <a:lnTo>
                    <a:pt x="1580" y="0"/>
                  </a:lnTo>
                  <a:cubicBezTo>
                    <a:pt x="1578" y="2"/>
                    <a:pt x="1576" y="4"/>
                    <a:pt x="1574" y="5"/>
                  </a:cubicBezTo>
                  <a:lnTo>
                    <a:pt x="1574" y="5"/>
                  </a:lnTo>
                  <a:cubicBezTo>
                    <a:pt x="1576" y="4"/>
                    <a:pt x="1578" y="2"/>
                    <a:pt x="1580" y="0"/>
                  </a:cubicBezTo>
                  <a:close/>
                  <a:moveTo>
                    <a:pt x="1574" y="5"/>
                  </a:moveTo>
                  <a:cubicBezTo>
                    <a:pt x="1547" y="25"/>
                    <a:pt x="1503" y="27"/>
                    <a:pt x="1480" y="50"/>
                  </a:cubicBezTo>
                  <a:cubicBezTo>
                    <a:pt x="577" y="451"/>
                    <a:pt x="1" y="1328"/>
                    <a:pt x="51" y="2331"/>
                  </a:cubicBezTo>
                  <a:cubicBezTo>
                    <a:pt x="101" y="3183"/>
                    <a:pt x="577" y="3960"/>
                    <a:pt x="1104" y="4587"/>
                  </a:cubicBezTo>
                  <a:cubicBezTo>
                    <a:pt x="2031" y="5739"/>
                    <a:pt x="3359" y="6892"/>
                    <a:pt x="4888" y="6993"/>
                  </a:cubicBezTo>
                  <a:cubicBezTo>
                    <a:pt x="4920" y="6994"/>
                    <a:pt x="4951" y="6995"/>
                    <a:pt x="4982" y="6995"/>
                  </a:cubicBezTo>
                  <a:cubicBezTo>
                    <a:pt x="5443" y="6995"/>
                    <a:pt x="5836" y="6822"/>
                    <a:pt x="6141" y="6516"/>
                  </a:cubicBezTo>
                  <a:lnTo>
                    <a:pt x="6141" y="6516"/>
                  </a:lnTo>
                  <a:cubicBezTo>
                    <a:pt x="5966" y="6567"/>
                    <a:pt x="5790" y="6592"/>
                    <a:pt x="5565" y="6592"/>
                  </a:cubicBezTo>
                  <a:cubicBezTo>
                    <a:pt x="4036" y="6491"/>
                    <a:pt x="2708" y="5338"/>
                    <a:pt x="1780" y="4186"/>
                  </a:cubicBezTo>
                  <a:cubicBezTo>
                    <a:pt x="1254" y="3534"/>
                    <a:pt x="803" y="2782"/>
                    <a:pt x="753" y="1930"/>
                  </a:cubicBezTo>
                  <a:cubicBezTo>
                    <a:pt x="703" y="1181"/>
                    <a:pt x="1026" y="481"/>
                    <a:pt x="1574" y="5"/>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52"/>
            <p:cNvSpPr/>
            <p:nvPr/>
          </p:nvSpPr>
          <p:spPr>
            <a:xfrm>
              <a:off x="703543" y="3624922"/>
              <a:ext cx="382746" cy="235554"/>
            </a:xfrm>
            <a:custGeom>
              <a:rect b="b" l="l" r="r" t="t"/>
              <a:pathLst>
                <a:path extrusionOk="0" h="10751" w="17469">
                  <a:moveTo>
                    <a:pt x="9852" y="1"/>
                  </a:moveTo>
                  <a:cubicBezTo>
                    <a:pt x="8270" y="1"/>
                    <a:pt x="6738" y="235"/>
                    <a:pt x="5389" y="695"/>
                  </a:cubicBezTo>
                  <a:cubicBezTo>
                    <a:pt x="3208" y="1472"/>
                    <a:pt x="1604" y="2751"/>
                    <a:pt x="752" y="4455"/>
                  </a:cubicBezTo>
                  <a:cubicBezTo>
                    <a:pt x="0" y="5909"/>
                    <a:pt x="25" y="7362"/>
                    <a:pt x="777" y="8540"/>
                  </a:cubicBezTo>
                  <a:cubicBezTo>
                    <a:pt x="1643" y="9888"/>
                    <a:pt x="3388" y="10750"/>
                    <a:pt x="5256" y="10750"/>
                  </a:cubicBezTo>
                  <a:cubicBezTo>
                    <a:pt x="5333" y="10750"/>
                    <a:pt x="5411" y="10749"/>
                    <a:pt x="5489" y="10746"/>
                  </a:cubicBezTo>
                  <a:cubicBezTo>
                    <a:pt x="6291" y="10721"/>
                    <a:pt x="7193" y="10520"/>
                    <a:pt x="8196" y="10169"/>
                  </a:cubicBezTo>
                  <a:cubicBezTo>
                    <a:pt x="11078" y="9192"/>
                    <a:pt x="13659" y="7262"/>
                    <a:pt x="13960" y="7061"/>
                  </a:cubicBezTo>
                  <a:cubicBezTo>
                    <a:pt x="14436" y="6685"/>
                    <a:pt x="14862" y="6435"/>
                    <a:pt x="15238" y="6209"/>
                  </a:cubicBezTo>
                  <a:cubicBezTo>
                    <a:pt x="15740" y="5883"/>
                    <a:pt x="16191" y="5633"/>
                    <a:pt x="16592" y="5232"/>
                  </a:cubicBezTo>
                  <a:cubicBezTo>
                    <a:pt x="17469" y="4355"/>
                    <a:pt x="17419" y="3477"/>
                    <a:pt x="17344" y="3152"/>
                  </a:cubicBezTo>
                  <a:lnTo>
                    <a:pt x="17319" y="3101"/>
                  </a:lnTo>
                  <a:cubicBezTo>
                    <a:pt x="17319" y="3026"/>
                    <a:pt x="17293" y="2951"/>
                    <a:pt x="17268" y="2876"/>
                  </a:cubicBezTo>
                  <a:cubicBezTo>
                    <a:pt x="17018" y="1247"/>
                    <a:pt x="14461" y="520"/>
                    <a:pt x="12356" y="194"/>
                  </a:cubicBezTo>
                  <a:cubicBezTo>
                    <a:pt x="11521" y="65"/>
                    <a:pt x="10680" y="1"/>
                    <a:pt x="9852"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52"/>
            <p:cNvSpPr/>
            <p:nvPr/>
          </p:nvSpPr>
          <p:spPr>
            <a:xfrm>
              <a:off x="690528" y="3632612"/>
              <a:ext cx="387522" cy="220130"/>
            </a:xfrm>
            <a:custGeom>
              <a:rect b="b" l="l" r="r" t="t"/>
              <a:pathLst>
                <a:path extrusionOk="0" h="10047" w="17687">
                  <a:moveTo>
                    <a:pt x="10434" y="0"/>
                  </a:moveTo>
                  <a:cubicBezTo>
                    <a:pt x="6546" y="0"/>
                    <a:pt x="3057" y="1479"/>
                    <a:pt x="1647" y="4279"/>
                  </a:cubicBezTo>
                  <a:cubicBezTo>
                    <a:pt x="0" y="7573"/>
                    <a:pt x="2764" y="10047"/>
                    <a:pt x="5873" y="10047"/>
                  </a:cubicBezTo>
                  <a:cubicBezTo>
                    <a:pt x="5935" y="10047"/>
                    <a:pt x="5996" y="10046"/>
                    <a:pt x="6058" y="10044"/>
                  </a:cubicBezTo>
                  <a:cubicBezTo>
                    <a:pt x="9241" y="9918"/>
                    <a:pt x="13226" y="7237"/>
                    <a:pt x="14329" y="6410"/>
                  </a:cubicBezTo>
                  <a:cubicBezTo>
                    <a:pt x="15431" y="5583"/>
                    <a:pt x="16258" y="5282"/>
                    <a:pt x="16935" y="4630"/>
                  </a:cubicBezTo>
                  <a:cubicBezTo>
                    <a:pt x="17687" y="3878"/>
                    <a:pt x="17637" y="3152"/>
                    <a:pt x="17587" y="2876"/>
                  </a:cubicBezTo>
                  <a:cubicBezTo>
                    <a:pt x="17562" y="2776"/>
                    <a:pt x="17537" y="2675"/>
                    <a:pt x="17512" y="2600"/>
                  </a:cubicBezTo>
                  <a:cubicBezTo>
                    <a:pt x="17436" y="2124"/>
                    <a:pt x="16985" y="846"/>
                    <a:pt x="12900" y="194"/>
                  </a:cubicBezTo>
                  <a:cubicBezTo>
                    <a:pt x="12071" y="65"/>
                    <a:pt x="11244" y="0"/>
                    <a:pt x="1043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52"/>
            <p:cNvSpPr/>
            <p:nvPr/>
          </p:nvSpPr>
          <p:spPr>
            <a:xfrm>
              <a:off x="714520" y="3696151"/>
              <a:ext cx="372317" cy="195415"/>
            </a:xfrm>
            <a:custGeom>
              <a:rect b="b" l="l" r="r" t="t"/>
              <a:pathLst>
                <a:path extrusionOk="0" h="8919" w="16993">
                  <a:moveTo>
                    <a:pt x="16843" y="1"/>
                  </a:moveTo>
                  <a:lnTo>
                    <a:pt x="16843" y="1"/>
                  </a:lnTo>
                  <a:cubicBezTo>
                    <a:pt x="16918" y="377"/>
                    <a:pt x="16893" y="1179"/>
                    <a:pt x="16091" y="1981"/>
                  </a:cubicBezTo>
                  <a:cubicBezTo>
                    <a:pt x="15690" y="2382"/>
                    <a:pt x="15239" y="2632"/>
                    <a:pt x="14737" y="2958"/>
                  </a:cubicBezTo>
                  <a:cubicBezTo>
                    <a:pt x="14361" y="3184"/>
                    <a:pt x="13935" y="3434"/>
                    <a:pt x="13459" y="3810"/>
                  </a:cubicBezTo>
                  <a:cubicBezTo>
                    <a:pt x="13158" y="4011"/>
                    <a:pt x="10577" y="5941"/>
                    <a:pt x="7695" y="6918"/>
                  </a:cubicBezTo>
                  <a:cubicBezTo>
                    <a:pt x="6692" y="7269"/>
                    <a:pt x="5790" y="7470"/>
                    <a:pt x="4988" y="7495"/>
                  </a:cubicBezTo>
                  <a:cubicBezTo>
                    <a:pt x="4910" y="7498"/>
                    <a:pt x="4832" y="7499"/>
                    <a:pt x="4755" y="7499"/>
                  </a:cubicBezTo>
                  <a:cubicBezTo>
                    <a:pt x="2887" y="7499"/>
                    <a:pt x="1142" y="6637"/>
                    <a:pt x="276" y="5289"/>
                  </a:cubicBezTo>
                  <a:cubicBezTo>
                    <a:pt x="176" y="5114"/>
                    <a:pt x="76" y="4938"/>
                    <a:pt x="0" y="4738"/>
                  </a:cubicBezTo>
                  <a:lnTo>
                    <a:pt x="0" y="4738"/>
                  </a:lnTo>
                  <a:cubicBezTo>
                    <a:pt x="1" y="4739"/>
                    <a:pt x="1154" y="8372"/>
                    <a:pt x="5389" y="8873"/>
                  </a:cubicBezTo>
                  <a:cubicBezTo>
                    <a:pt x="5655" y="8903"/>
                    <a:pt x="5919" y="8918"/>
                    <a:pt x="6181" y="8918"/>
                  </a:cubicBezTo>
                  <a:cubicBezTo>
                    <a:pt x="9386" y="8918"/>
                    <a:pt x="12340" y="6749"/>
                    <a:pt x="14587" y="4688"/>
                  </a:cubicBezTo>
                  <a:cubicBezTo>
                    <a:pt x="15815" y="3535"/>
                    <a:pt x="16993" y="2081"/>
                    <a:pt x="16893" y="277"/>
                  </a:cubicBezTo>
                  <a:cubicBezTo>
                    <a:pt x="16868" y="201"/>
                    <a:pt x="16893" y="76"/>
                    <a:pt x="16843" y="1"/>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52"/>
            <p:cNvSpPr/>
            <p:nvPr/>
          </p:nvSpPr>
          <p:spPr>
            <a:xfrm>
              <a:off x="750759" y="3660022"/>
              <a:ext cx="183431" cy="127670"/>
            </a:xfrm>
            <a:custGeom>
              <a:rect b="b" l="l" r="r" t="t"/>
              <a:pathLst>
                <a:path extrusionOk="0" h="5827" w="8372">
                  <a:moveTo>
                    <a:pt x="5263" y="0"/>
                  </a:moveTo>
                  <a:cubicBezTo>
                    <a:pt x="4440" y="0"/>
                    <a:pt x="3609" y="174"/>
                    <a:pt x="2858" y="522"/>
                  </a:cubicBezTo>
                  <a:cubicBezTo>
                    <a:pt x="1379" y="1174"/>
                    <a:pt x="1" y="2527"/>
                    <a:pt x="452" y="4307"/>
                  </a:cubicBezTo>
                  <a:cubicBezTo>
                    <a:pt x="602" y="4833"/>
                    <a:pt x="903" y="5284"/>
                    <a:pt x="1404" y="5510"/>
                  </a:cubicBezTo>
                  <a:cubicBezTo>
                    <a:pt x="1916" y="5734"/>
                    <a:pt x="2462" y="5826"/>
                    <a:pt x="3016" y="5826"/>
                  </a:cubicBezTo>
                  <a:cubicBezTo>
                    <a:pt x="4008" y="5826"/>
                    <a:pt x="5021" y="5529"/>
                    <a:pt x="5890" y="5159"/>
                  </a:cubicBezTo>
                  <a:cubicBezTo>
                    <a:pt x="6642" y="4833"/>
                    <a:pt x="7419" y="4382"/>
                    <a:pt x="7870" y="3630"/>
                  </a:cubicBezTo>
                  <a:cubicBezTo>
                    <a:pt x="8372" y="2803"/>
                    <a:pt x="8271" y="1725"/>
                    <a:pt x="7670" y="948"/>
                  </a:cubicBezTo>
                  <a:cubicBezTo>
                    <a:pt x="7294" y="497"/>
                    <a:pt x="6767" y="171"/>
                    <a:pt x="6166" y="71"/>
                  </a:cubicBezTo>
                  <a:cubicBezTo>
                    <a:pt x="5869" y="24"/>
                    <a:pt x="5567" y="0"/>
                    <a:pt x="5263"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52"/>
            <p:cNvSpPr/>
            <p:nvPr/>
          </p:nvSpPr>
          <p:spPr>
            <a:xfrm>
              <a:off x="762284" y="3679127"/>
              <a:ext cx="171906" cy="108564"/>
            </a:xfrm>
            <a:custGeom>
              <a:rect b="b" l="l" r="r" t="t"/>
              <a:pathLst>
                <a:path extrusionOk="0" h="4955" w="7846">
                  <a:moveTo>
                    <a:pt x="7069" y="1"/>
                  </a:moveTo>
                  <a:lnTo>
                    <a:pt x="7069" y="1"/>
                  </a:lnTo>
                  <a:cubicBezTo>
                    <a:pt x="7344" y="678"/>
                    <a:pt x="7319" y="1455"/>
                    <a:pt x="6918" y="2081"/>
                  </a:cubicBezTo>
                  <a:cubicBezTo>
                    <a:pt x="6467" y="2808"/>
                    <a:pt x="5715" y="3284"/>
                    <a:pt x="4938" y="3610"/>
                  </a:cubicBezTo>
                  <a:cubicBezTo>
                    <a:pt x="4069" y="3980"/>
                    <a:pt x="3056" y="4278"/>
                    <a:pt x="2070" y="4278"/>
                  </a:cubicBezTo>
                  <a:cubicBezTo>
                    <a:pt x="1521" y="4278"/>
                    <a:pt x="980" y="4185"/>
                    <a:pt x="477" y="3961"/>
                  </a:cubicBezTo>
                  <a:cubicBezTo>
                    <a:pt x="277" y="3886"/>
                    <a:pt x="126" y="3760"/>
                    <a:pt x="1" y="3635"/>
                  </a:cubicBezTo>
                  <a:lnTo>
                    <a:pt x="1" y="3635"/>
                  </a:lnTo>
                  <a:cubicBezTo>
                    <a:pt x="151" y="4061"/>
                    <a:pt x="427" y="4437"/>
                    <a:pt x="878" y="4638"/>
                  </a:cubicBezTo>
                  <a:cubicBezTo>
                    <a:pt x="1390" y="4862"/>
                    <a:pt x="1936" y="4954"/>
                    <a:pt x="2490" y="4954"/>
                  </a:cubicBezTo>
                  <a:cubicBezTo>
                    <a:pt x="3482" y="4954"/>
                    <a:pt x="4495" y="4657"/>
                    <a:pt x="5364" y="4287"/>
                  </a:cubicBezTo>
                  <a:cubicBezTo>
                    <a:pt x="6116" y="3961"/>
                    <a:pt x="6893" y="3485"/>
                    <a:pt x="7344" y="2758"/>
                  </a:cubicBezTo>
                  <a:cubicBezTo>
                    <a:pt x="7846" y="1931"/>
                    <a:pt x="7745" y="853"/>
                    <a:pt x="7144" y="76"/>
                  </a:cubicBezTo>
                  <a:cubicBezTo>
                    <a:pt x="7119" y="51"/>
                    <a:pt x="7094" y="26"/>
                    <a:pt x="7069"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52"/>
            <p:cNvSpPr/>
            <p:nvPr/>
          </p:nvSpPr>
          <p:spPr>
            <a:xfrm>
              <a:off x="762284" y="3076600"/>
              <a:ext cx="332243" cy="312261"/>
            </a:xfrm>
            <a:custGeom>
              <a:rect b="b" l="l" r="r" t="t"/>
              <a:pathLst>
                <a:path extrusionOk="0" h="14252" w="15164">
                  <a:moveTo>
                    <a:pt x="12280" y="0"/>
                  </a:moveTo>
                  <a:cubicBezTo>
                    <a:pt x="12055" y="0"/>
                    <a:pt x="11804" y="31"/>
                    <a:pt x="11530" y="107"/>
                  </a:cubicBezTo>
                  <a:cubicBezTo>
                    <a:pt x="10978" y="258"/>
                    <a:pt x="10527" y="508"/>
                    <a:pt x="10001" y="809"/>
                  </a:cubicBezTo>
                  <a:cubicBezTo>
                    <a:pt x="9600" y="1010"/>
                    <a:pt x="9174" y="1260"/>
                    <a:pt x="8622" y="1486"/>
                  </a:cubicBezTo>
                  <a:cubicBezTo>
                    <a:pt x="8297" y="1636"/>
                    <a:pt x="5339" y="2914"/>
                    <a:pt x="3033" y="4919"/>
                  </a:cubicBezTo>
                  <a:cubicBezTo>
                    <a:pt x="2257" y="5621"/>
                    <a:pt x="1630" y="6298"/>
                    <a:pt x="1204" y="7000"/>
                  </a:cubicBezTo>
                  <a:cubicBezTo>
                    <a:pt x="176" y="8654"/>
                    <a:pt x="1" y="10684"/>
                    <a:pt x="753" y="12162"/>
                  </a:cubicBezTo>
                  <a:cubicBezTo>
                    <a:pt x="1404" y="13416"/>
                    <a:pt x="2658" y="14142"/>
                    <a:pt x="4287" y="14243"/>
                  </a:cubicBezTo>
                  <a:cubicBezTo>
                    <a:pt x="4399" y="14249"/>
                    <a:pt x="4511" y="14252"/>
                    <a:pt x="4624" y="14252"/>
                  </a:cubicBezTo>
                  <a:cubicBezTo>
                    <a:pt x="6418" y="14252"/>
                    <a:pt x="8223" y="13501"/>
                    <a:pt x="9851" y="12062"/>
                  </a:cubicBezTo>
                  <a:cubicBezTo>
                    <a:pt x="11480" y="10659"/>
                    <a:pt x="12883" y="8604"/>
                    <a:pt x="13760" y="6273"/>
                  </a:cubicBezTo>
                  <a:cubicBezTo>
                    <a:pt x="14537" y="4293"/>
                    <a:pt x="15164" y="1736"/>
                    <a:pt x="13886" y="684"/>
                  </a:cubicBezTo>
                  <a:cubicBezTo>
                    <a:pt x="13836" y="634"/>
                    <a:pt x="13785" y="583"/>
                    <a:pt x="13710" y="533"/>
                  </a:cubicBezTo>
                  <a:lnTo>
                    <a:pt x="13685" y="508"/>
                  </a:lnTo>
                  <a:cubicBezTo>
                    <a:pt x="13493" y="335"/>
                    <a:pt x="13021" y="0"/>
                    <a:pt x="12280"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52"/>
            <p:cNvSpPr/>
            <p:nvPr/>
          </p:nvSpPr>
          <p:spPr>
            <a:xfrm>
              <a:off x="758450" y="3084575"/>
              <a:ext cx="330600" cy="296048"/>
            </a:xfrm>
            <a:custGeom>
              <a:rect b="b" l="l" r="r" t="t"/>
              <a:pathLst>
                <a:path extrusionOk="0" h="13512" w="15089">
                  <a:moveTo>
                    <a:pt x="12454" y="0"/>
                  </a:moveTo>
                  <a:cubicBezTo>
                    <a:pt x="12254" y="0"/>
                    <a:pt x="12030" y="27"/>
                    <a:pt x="11780" y="94"/>
                  </a:cubicBezTo>
                  <a:cubicBezTo>
                    <a:pt x="10878" y="345"/>
                    <a:pt x="10201" y="921"/>
                    <a:pt x="8948" y="1448"/>
                  </a:cubicBezTo>
                  <a:cubicBezTo>
                    <a:pt x="7670" y="1999"/>
                    <a:pt x="3359" y="4129"/>
                    <a:pt x="1680" y="6811"/>
                  </a:cubicBezTo>
                  <a:cubicBezTo>
                    <a:pt x="0" y="9518"/>
                    <a:pt x="727" y="13302"/>
                    <a:pt x="4487" y="13503"/>
                  </a:cubicBezTo>
                  <a:cubicBezTo>
                    <a:pt x="4594" y="13508"/>
                    <a:pt x="4700" y="13511"/>
                    <a:pt x="4807" y="13511"/>
                  </a:cubicBezTo>
                  <a:cubicBezTo>
                    <a:pt x="8450" y="13511"/>
                    <a:pt x="11905" y="10215"/>
                    <a:pt x="13610" y="5783"/>
                  </a:cubicBezTo>
                  <a:cubicBezTo>
                    <a:pt x="15088" y="1924"/>
                    <a:pt x="14211" y="896"/>
                    <a:pt x="13835" y="595"/>
                  </a:cubicBezTo>
                  <a:cubicBezTo>
                    <a:pt x="13760" y="545"/>
                    <a:pt x="13685" y="470"/>
                    <a:pt x="13610" y="395"/>
                  </a:cubicBezTo>
                  <a:cubicBezTo>
                    <a:pt x="13458" y="262"/>
                    <a:pt x="13076" y="0"/>
                    <a:pt x="124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52"/>
            <p:cNvSpPr/>
            <p:nvPr/>
          </p:nvSpPr>
          <p:spPr>
            <a:xfrm>
              <a:off x="729901" y="3067946"/>
              <a:ext cx="330578" cy="286670"/>
            </a:xfrm>
            <a:custGeom>
              <a:rect b="b" l="l" r="r" t="t"/>
              <a:pathLst>
                <a:path extrusionOk="0" h="13084" w="15088">
                  <a:moveTo>
                    <a:pt x="12503" y="0"/>
                  </a:moveTo>
                  <a:cubicBezTo>
                    <a:pt x="11624" y="0"/>
                    <a:pt x="10728" y="205"/>
                    <a:pt x="9900" y="477"/>
                  </a:cubicBezTo>
                  <a:cubicBezTo>
                    <a:pt x="6742" y="1455"/>
                    <a:pt x="3083" y="3109"/>
                    <a:pt x="1679" y="6342"/>
                  </a:cubicBezTo>
                  <a:cubicBezTo>
                    <a:pt x="0" y="10277"/>
                    <a:pt x="2582" y="13084"/>
                    <a:pt x="2582" y="13084"/>
                  </a:cubicBezTo>
                  <a:cubicBezTo>
                    <a:pt x="2456" y="12908"/>
                    <a:pt x="2331" y="12733"/>
                    <a:pt x="2256" y="12557"/>
                  </a:cubicBezTo>
                  <a:cubicBezTo>
                    <a:pt x="1479" y="11079"/>
                    <a:pt x="1654" y="9049"/>
                    <a:pt x="2682" y="7395"/>
                  </a:cubicBezTo>
                  <a:cubicBezTo>
                    <a:pt x="3108" y="6693"/>
                    <a:pt x="3735" y="6016"/>
                    <a:pt x="4511" y="5314"/>
                  </a:cubicBezTo>
                  <a:cubicBezTo>
                    <a:pt x="6817" y="3309"/>
                    <a:pt x="9775" y="2031"/>
                    <a:pt x="10100" y="1881"/>
                  </a:cubicBezTo>
                  <a:cubicBezTo>
                    <a:pt x="10652" y="1655"/>
                    <a:pt x="11078" y="1405"/>
                    <a:pt x="11479" y="1204"/>
                  </a:cubicBezTo>
                  <a:cubicBezTo>
                    <a:pt x="12005" y="903"/>
                    <a:pt x="12456" y="653"/>
                    <a:pt x="13008" y="502"/>
                  </a:cubicBezTo>
                  <a:cubicBezTo>
                    <a:pt x="13292" y="423"/>
                    <a:pt x="13549" y="391"/>
                    <a:pt x="13780" y="391"/>
                  </a:cubicBezTo>
                  <a:cubicBezTo>
                    <a:pt x="14427" y="391"/>
                    <a:pt x="14866" y="643"/>
                    <a:pt x="15088" y="828"/>
                  </a:cubicBezTo>
                  <a:cubicBezTo>
                    <a:pt x="15038" y="753"/>
                    <a:pt x="14938" y="703"/>
                    <a:pt x="14862" y="653"/>
                  </a:cubicBezTo>
                  <a:cubicBezTo>
                    <a:pt x="14135" y="180"/>
                    <a:pt x="13326" y="0"/>
                    <a:pt x="12503" y="0"/>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52"/>
            <p:cNvSpPr/>
            <p:nvPr/>
          </p:nvSpPr>
          <p:spPr>
            <a:xfrm>
              <a:off x="835332" y="3203569"/>
              <a:ext cx="161455" cy="150127"/>
            </a:xfrm>
            <a:custGeom>
              <a:rect b="b" l="l" r="r" t="t"/>
              <a:pathLst>
                <a:path extrusionOk="0" h="6852" w="7369">
                  <a:moveTo>
                    <a:pt x="4945" y="1"/>
                  </a:moveTo>
                  <a:cubicBezTo>
                    <a:pt x="4926" y="1"/>
                    <a:pt x="4907" y="1"/>
                    <a:pt x="4887" y="2"/>
                  </a:cubicBezTo>
                  <a:cubicBezTo>
                    <a:pt x="4035" y="27"/>
                    <a:pt x="3258" y="478"/>
                    <a:pt x="2582" y="954"/>
                  </a:cubicBezTo>
                  <a:cubicBezTo>
                    <a:pt x="1404" y="1856"/>
                    <a:pt x="226" y="3134"/>
                    <a:pt x="50" y="4663"/>
                  </a:cubicBezTo>
                  <a:cubicBezTo>
                    <a:pt x="0" y="5240"/>
                    <a:pt x="251" y="5716"/>
                    <a:pt x="627" y="6092"/>
                  </a:cubicBezTo>
                  <a:cubicBezTo>
                    <a:pt x="1180" y="6634"/>
                    <a:pt x="1836" y="6851"/>
                    <a:pt x="2508" y="6851"/>
                  </a:cubicBezTo>
                  <a:cubicBezTo>
                    <a:pt x="3421" y="6851"/>
                    <a:pt x="4362" y="6450"/>
                    <a:pt x="5113" y="5916"/>
                  </a:cubicBezTo>
                  <a:cubicBezTo>
                    <a:pt x="6015" y="5240"/>
                    <a:pt x="6742" y="4312"/>
                    <a:pt x="7143" y="3260"/>
                  </a:cubicBezTo>
                  <a:cubicBezTo>
                    <a:pt x="7369" y="2708"/>
                    <a:pt x="7344" y="2082"/>
                    <a:pt x="7118" y="1505"/>
                  </a:cubicBezTo>
                  <a:cubicBezTo>
                    <a:pt x="6749" y="621"/>
                    <a:pt x="5923" y="1"/>
                    <a:pt x="4945"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52"/>
            <p:cNvSpPr/>
            <p:nvPr/>
          </p:nvSpPr>
          <p:spPr>
            <a:xfrm>
              <a:off x="835332" y="3203569"/>
              <a:ext cx="157073" cy="130189"/>
            </a:xfrm>
            <a:custGeom>
              <a:rect b="b" l="l" r="r" t="t"/>
              <a:pathLst>
                <a:path extrusionOk="0" h="5942" w="7169">
                  <a:moveTo>
                    <a:pt x="4945" y="1"/>
                  </a:moveTo>
                  <a:cubicBezTo>
                    <a:pt x="4926" y="1"/>
                    <a:pt x="4907" y="1"/>
                    <a:pt x="4887" y="2"/>
                  </a:cubicBezTo>
                  <a:cubicBezTo>
                    <a:pt x="4035" y="27"/>
                    <a:pt x="3258" y="478"/>
                    <a:pt x="2582" y="954"/>
                  </a:cubicBezTo>
                  <a:cubicBezTo>
                    <a:pt x="1404" y="1856"/>
                    <a:pt x="226" y="3134"/>
                    <a:pt x="50" y="4663"/>
                  </a:cubicBezTo>
                  <a:cubicBezTo>
                    <a:pt x="0" y="5164"/>
                    <a:pt x="176" y="5591"/>
                    <a:pt x="476" y="5941"/>
                  </a:cubicBezTo>
                  <a:cubicBezTo>
                    <a:pt x="426" y="5766"/>
                    <a:pt x="426" y="5565"/>
                    <a:pt x="451" y="5365"/>
                  </a:cubicBezTo>
                  <a:cubicBezTo>
                    <a:pt x="602" y="3836"/>
                    <a:pt x="1780" y="2558"/>
                    <a:pt x="2983" y="1681"/>
                  </a:cubicBezTo>
                  <a:cubicBezTo>
                    <a:pt x="3634" y="1180"/>
                    <a:pt x="4436" y="728"/>
                    <a:pt x="5288" y="703"/>
                  </a:cubicBezTo>
                  <a:cubicBezTo>
                    <a:pt x="5312" y="703"/>
                    <a:pt x="5336" y="702"/>
                    <a:pt x="5359" y="702"/>
                  </a:cubicBezTo>
                  <a:cubicBezTo>
                    <a:pt x="6083" y="702"/>
                    <a:pt x="6731" y="1072"/>
                    <a:pt x="7168" y="1631"/>
                  </a:cubicBezTo>
                  <a:cubicBezTo>
                    <a:pt x="7143" y="1581"/>
                    <a:pt x="7143" y="1555"/>
                    <a:pt x="7118" y="1505"/>
                  </a:cubicBezTo>
                  <a:cubicBezTo>
                    <a:pt x="6749" y="621"/>
                    <a:pt x="5923" y="1"/>
                    <a:pt x="4945"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52"/>
            <p:cNvSpPr/>
            <p:nvPr/>
          </p:nvSpPr>
          <p:spPr>
            <a:xfrm>
              <a:off x="1664517" y="3401088"/>
              <a:ext cx="298195" cy="328694"/>
            </a:xfrm>
            <a:custGeom>
              <a:rect b="b" l="l" r="r" t="t"/>
              <a:pathLst>
                <a:path extrusionOk="0" h="15002" w="13610">
                  <a:moveTo>
                    <a:pt x="6661" y="1"/>
                  </a:moveTo>
                  <a:cubicBezTo>
                    <a:pt x="6274" y="1"/>
                    <a:pt x="5874" y="101"/>
                    <a:pt x="5464" y="335"/>
                  </a:cubicBezTo>
                  <a:cubicBezTo>
                    <a:pt x="3835" y="1287"/>
                    <a:pt x="2381" y="2816"/>
                    <a:pt x="1454" y="4571"/>
                  </a:cubicBezTo>
                  <a:cubicBezTo>
                    <a:pt x="301" y="6751"/>
                    <a:pt x="0" y="9307"/>
                    <a:pt x="1253" y="11538"/>
                  </a:cubicBezTo>
                  <a:cubicBezTo>
                    <a:pt x="2323" y="13435"/>
                    <a:pt x="4266" y="15001"/>
                    <a:pt x="6510" y="15001"/>
                  </a:cubicBezTo>
                  <a:cubicBezTo>
                    <a:pt x="6578" y="15001"/>
                    <a:pt x="6647" y="15000"/>
                    <a:pt x="6717" y="14997"/>
                  </a:cubicBezTo>
                  <a:cubicBezTo>
                    <a:pt x="8973" y="14922"/>
                    <a:pt x="10927" y="13292"/>
                    <a:pt x="11930" y="11363"/>
                  </a:cubicBezTo>
                  <a:cubicBezTo>
                    <a:pt x="13609" y="8180"/>
                    <a:pt x="12105" y="4520"/>
                    <a:pt x="9900" y="2039"/>
                  </a:cubicBezTo>
                  <a:cubicBezTo>
                    <a:pt x="9055" y="1079"/>
                    <a:pt x="7930" y="1"/>
                    <a:pt x="666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52"/>
            <p:cNvSpPr/>
            <p:nvPr/>
          </p:nvSpPr>
          <p:spPr>
            <a:xfrm>
              <a:off x="1660661" y="3395436"/>
              <a:ext cx="309172" cy="340284"/>
            </a:xfrm>
            <a:custGeom>
              <a:rect b="b" l="l" r="r" t="t"/>
              <a:pathLst>
                <a:path extrusionOk="0" h="15531" w="14111">
                  <a:moveTo>
                    <a:pt x="6843" y="543"/>
                  </a:moveTo>
                  <a:cubicBezTo>
                    <a:pt x="7971" y="543"/>
                    <a:pt x="9023" y="1520"/>
                    <a:pt x="9875" y="2473"/>
                  </a:cubicBezTo>
                  <a:cubicBezTo>
                    <a:pt x="11930" y="4778"/>
                    <a:pt x="13534" y="8362"/>
                    <a:pt x="11880" y="11495"/>
                  </a:cubicBezTo>
                  <a:cubicBezTo>
                    <a:pt x="10803" y="13550"/>
                    <a:pt x="8823" y="14929"/>
                    <a:pt x="6893" y="15004"/>
                  </a:cubicBezTo>
                  <a:cubicBezTo>
                    <a:pt x="6826" y="15007"/>
                    <a:pt x="6760" y="15008"/>
                    <a:pt x="6694" y="15008"/>
                  </a:cubicBezTo>
                  <a:cubicBezTo>
                    <a:pt x="4361" y="15008"/>
                    <a:pt x="2581" y="13304"/>
                    <a:pt x="1655" y="11671"/>
                  </a:cubicBezTo>
                  <a:cubicBezTo>
                    <a:pt x="552" y="9716"/>
                    <a:pt x="627" y="7310"/>
                    <a:pt x="1880" y="4954"/>
                  </a:cubicBezTo>
                  <a:cubicBezTo>
                    <a:pt x="2757" y="3250"/>
                    <a:pt x="4186" y="1746"/>
                    <a:pt x="5765" y="819"/>
                  </a:cubicBezTo>
                  <a:cubicBezTo>
                    <a:pt x="6141" y="618"/>
                    <a:pt x="6492" y="543"/>
                    <a:pt x="6843" y="543"/>
                  </a:cubicBezTo>
                  <a:close/>
                  <a:moveTo>
                    <a:pt x="6827" y="0"/>
                  </a:moveTo>
                  <a:cubicBezTo>
                    <a:pt x="6406" y="0"/>
                    <a:pt x="5965" y="108"/>
                    <a:pt x="5514" y="367"/>
                  </a:cubicBezTo>
                  <a:cubicBezTo>
                    <a:pt x="3835" y="1345"/>
                    <a:pt x="2331" y="2924"/>
                    <a:pt x="1404" y="4703"/>
                  </a:cubicBezTo>
                  <a:cubicBezTo>
                    <a:pt x="76" y="7235"/>
                    <a:pt x="1" y="9816"/>
                    <a:pt x="1204" y="11921"/>
                  </a:cubicBezTo>
                  <a:cubicBezTo>
                    <a:pt x="2181" y="13676"/>
                    <a:pt x="4136" y="15530"/>
                    <a:pt x="6692" y="15530"/>
                  </a:cubicBezTo>
                  <a:lnTo>
                    <a:pt x="6918" y="15530"/>
                  </a:lnTo>
                  <a:cubicBezTo>
                    <a:pt x="9499" y="15430"/>
                    <a:pt x="11404" y="13500"/>
                    <a:pt x="12357" y="11721"/>
                  </a:cubicBezTo>
                  <a:cubicBezTo>
                    <a:pt x="14111" y="8387"/>
                    <a:pt x="12432" y="4578"/>
                    <a:pt x="10276" y="2122"/>
                  </a:cubicBezTo>
                  <a:cubicBezTo>
                    <a:pt x="9703" y="1489"/>
                    <a:pt x="8398" y="0"/>
                    <a:pt x="6827"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52"/>
            <p:cNvSpPr/>
            <p:nvPr/>
          </p:nvSpPr>
          <p:spPr>
            <a:xfrm>
              <a:off x="1734235" y="3525384"/>
              <a:ext cx="146644" cy="158716"/>
            </a:xfrm>
            <a:custGeom>
              <a:rect b="b" l="l" r="r" t="t"/>
              <a:pathLst>
                <a:path extrusionOk="0" h="7244" w="6693">
                  <a:moveTo>
                    <a:pt x="3359" y="0"/>
                  </a:moveTo>
                  <a:cubicBezTo>
                    <a:pt x="1505" y="0"/>
                    <a:pt x="1" y="1629"/>
                    <a:pt x="1" y="3634"/>
                  </a:cubicBezTo>
                  <a:cubicBezTo>
                    <a:pt x="1" y="5639"/>
                    <a:pt x="1505" y="7243"/>
                    <a:pt x="3359" y="7243"/>
                  </a:cubicBezTo>
                  <a:cubicBezTo>
                    <a:pt x="5189" y="7243"/>
                    <a:pt x="6693" y="5639"/>
                    <a:pt x="6693" y="3634"/>
                  </a:cubicBezTo>
                  <a:cubicBezTo>
                    <a:pt x="6693" y="1629"/>
                    <a:pt x="5189" y="0"/>
                    <a:pt x="3359"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52"/>
            <p:cNvSpPr/>
            <p:nvPr/>
          </p:nvSpPr>
          <p:spPr>
            <a:xfrm>
              <a:off x="1734235" y="3546243"/>
              <a:ext cx="135119" cy="137858"/>
            </a:xfrm>
            <a:custGeom>
              <a:rect b="b" l="l" r="r" t="t"/>
              <a:pathLst>
                <a:path extrusionOk="0" h="6292" w="6167">
                  <a:moveTo>
                    <a:pt x="1104" y="1"/>
                  </a:moveTo>
                  <a:cubicBezTo>
                    <a:pt x="427" y="652"/>
                    <a:pt x="1" y="1605"/>
                    <a:pt x="1" y="2682"/>
                  </a:cubicBezTo>
                  <a:cubicBezTo>
                    <a:pt x="1" y="4687"/>
                    <a:pt x="1505" y="6291"/>
                    <a:pt x="3359" y="6291"/>
                  </a:cubicBezTo>
                  <a:cubicBezTo>
                    <a:pt x="4537" y="6291"/>
                    <a:pt x="5565" y="5640"/>
                    <a:pt x="6166" y="4637"/>
                  </a:cubicBezTo>
                  <a:lnTo>
                    <a:pt x="6166" y="4637"/>
                  </a:lnTo>
                  <a:cubicBezTo>
                    <a:pt x="5565" y="5214"/>
                    <a:pt x="4788" y="5590"/>
                    <a:pt x="3911" y="5590"/>
                  </a:cubicBezTo>
                  <a:cubicBezTo>
                    <a:pt x="2081" y="5590"/>
                    <a:pt x="577" y="3961"/>
                    <a:pt x="577" y="1956"/>
                  </a:cubicBezTo>
                  <a:cubicBezTo>
                    <a:pt x="577" y="1229"/>
                    <a:pt x="778" y="552"/>
                    <a:pt x="1104"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52"/>
            <p:cNvSpPr/>
            <p:nvPr/>
          </p:nvSpPr>
          <p:spPr>
            <a:xfrm>
              <a:off x="1048933" y="3211763"/>
              <a:ext cx="331695" cy="272495"/>
            </a:xfrm>
            <a:custGeom>
              <a:rect b="b" l="l" r="r" t="t"/>
              <a:pathLst>
                <a:path extrusionOk="0" h="12437" w="15139">
                  <a:moveTo>
                    <a:pt x="8030" y="0"/>
                  </a:moveTo>
                  <a:cubicBezTo>
                    <a:pt x="7943" y="0"/>
                    <a:pt x="7857" y="1"/>
                    <a:pt x="7770" y="3"/>
                  </a:cubicBezTo>
                  <a:cubicBezTo>
                    <a:pt x="5289" y="54"/>
                    <a:pt x="2908" y="1006"/>
                    <a:pt x="1580" y="3186"/>
                  </a:cubicBezTo>
                  <a:cubicBezTo>
                    <a:pt x="402" y="5116"/>
                    <a:pt x="1" y="7648"/>
                    <a:pt x="1204" y="9653"/>
                  </a:cubicBezTo>
                  <a:cubicBezTo>
                    <a:pt x="2351" y="11532"/>
                    <a:pt x="4638" y="12437"/>
                    <a:pt x="6771" y="12437"/>
                  </a:cubicBezTo>
                  <a:cubicBezTo>
                    <a:pt x="6828" y="12437"/>
                    <a:pt x="6886" y="12436"/>
                    <a:pt x="6943" y="12435"/>
                  </a:cubicBezTo>
                  <a:cubicBezTo>
                    <a:pt x="10527" y="12359"/>
                    <a:pt x="12983" y="9277"/>
                    <a:pt x="14086" y="6144"/>
                  </a:cubicBezTo>
                  <a:cubicBezTo>
                    <a:pt x="14637" y="4565"/>
                    <a:pt x="15139" y="2485"/>
                    <a:pt x="13409" y="1432"/>
                  </a:cubicBezTo>
                  <a:cubicBezTo>
                    <a:pt x="11875" y="521"/>
                    <a:pt x="9929" y="0"/>
                    <a:pt x="803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52"/>
            <p:cNvSpPr/>
            <p:nvPr/>
          </p:nvSpPr>
          <p:spPr>
            <a:xfrm>
              <a:off x="1041242" y="3205716"/>
              <a:ext cx="350911" cy="284589"/>
            </a:xfrm>
            <a:custGeom>
              <a:rect b="b" l="l" r="r" t="t"/>
              <a:pathLst>
                <a:path extrusionOk="0" h="12989" w="16016">
                  <a:moveTo>
                    <a:pt x="8375" y="527"/>
                  </a:moveTo>
                  <a:cubicBezTo>
                    <a:pt x="10226" y="527"/>
                    <a:pt x="12125" y="1047"/>
                    <a:pt x="13635" y="1934"/>
                  </a:cubicBezTo>
                  <a:cubicBezTo>
                    <a:pt x="13986" y="2159"/>
                    <a:pt x="14236" y="2435"/>
                    <a:pt x="14412" y="2736"/>
                  </a:cubicBezTo>
                  <a:cubicBezTo>
                    <a:pt x="14963" y="3738"/>
                    <a:pt x="14612" y="5142"/>
                    <a:pt x="14186" y="6320"/>
                  </a:cubicBezTo>
                  <a:cubicBezTo>
                    <a:pt x="13159" y="9252"/>
                    <a:pt x="10803" y="12385"/>
                    <a:pt x="7269" y="12460"/>
                  </a:cubicBezTo>
                  <a:cubicBezTo>
                    <a:pt x="7216" y="12461"/>
                    <a:pt x="7164" y="12462"/>
                    <a:pt x="7111" y="12462"/>
                  </a:cubicBezTo>
                  <a:cubicBezTo>
                    <a:pt x="4865" y="12462"/>
                    <a:pt x="2784" y="11420"/>
                    <a:pt x="1780" y="9803"/>
                  </a:cubicBezTo>
                  <a:cubicBezTo>
                    <a:pt x="527" y="7723"/>
                    <a:pt x="1154" y="5242"/>
                    <a:pt x="2156" y="3613"/>
                  </a:cubicBezTo>
                  <a:cubicBezTo>
                    <a:pt x="3334" y="1683"/>
                    <a:pt x="5464" y="605"/>
                    <a:pt x="8121" y="530"/>
                  </a:cubicBezTo>
                  <a:cubicBezTo>
                    <a:pt x="8206" y="528"/>
                    <a:pt x="8290" y="527"/>
                    <a:pt x="8375" y="527"/>
                  </a:cubicBezTo>
                  <a:close/>
                  <a:moveTo>
                    <a:pt x="8374" y="1"/>
                  </a:moveTo>
                  <a:cubicBezTo>
                    <a:pt x="8289" y="1"/>
                    <a:pt x="8205" y="2"/>
                    <a:pt x="8121" y="4"/>
                  </a:cubicBezTo>
                  <a:cubicBezTo>
                    <a:pt x="5264" y="79"/>
                    <a:pt x="2983" y="1257"/>
                    <a:pt x="1705" y="3337"/>
                  </a:cubicBezTo>
                  <a:cubicBezTo>
                    <a:pt x="652" y="5041"/>
                    <a:pt x="1" y="7648"/>
                    <a:pt x="1229" y="9879"/>
                  </a:cubicBezTo>
                  <a:cubicBezTo>
                    <a:pt x="1254" y="9954"/>
                    <a:pt x="1304" y="10004"/>
                    <a:pt x="1329" y="10079"/>
                  </a:cubicBezTo>
                  <a:cubicBezTo>
                    <a:pt x="2641" y="12216"/>
                    <a:pt x="5129" y="12989"/>
                    <a:pt x="7107" y="12989"/>
                  </a:cubicBezTo>
                  <a:cubicBezTo>
                    <a:pt x="7170" y="12989"/>
                    <a:pt x="7232" y="12988"/>
                    <a:pt x="7294" y="12986"/>
                  </a:cubicBezTo>
                  <a:cubicBezTo>
                    <a:pt x="11079" y="12911"/>
                    <a:pt x="13585" y="9578"/>
                    <a:pt x="14688" y="6495"/>
                  </a:cubicBezTo>
                  <a:cubicBezTo>
                    <a:pt x="15038" y="5467"/>
                    <a:pt x="16016" y="2761"/>
                    <a:pt x="13911" y="1483"/>
                  </a:cubicBezTo>
                  <a:cubicBezTo>
                    <a:pt x="12302" y="546"/>
                    <a:pt x="10302" y="1"/>
                    <a:pt x="8374"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52"/>
            <p:cNvSpPr/>
            <p:nvPr/>
          </p:nvSpPr>
          <p:spPr>
            <a:xfrm>
              <a:off x="1093410" y="3284505"/>
              <a:ext cx="177953" cy="149514"/>
            </a:xfrm>
            <a:custGeom>
              <a:rect b="b" l="l" r="r" t="t"/>
              <a:pathLst>
                <a:path extrusionOk="0" h="6824" w="8122">
                  <a:moveTo>
                    <a:pt x="4311" y="1"/>
                  </a:moveTo>
                  <a:cubicBezTo>
                    <a:pt x="3688" y="1"/>
                    <a:pt x="3047" y="159"/>
                    <a:pt x="2457" y="493"/>
                  </a:cubicBezTo>
                  <a:cubicBezTo>
                    <a:pt x="702" y="1445"/>
                    <a:pt x="1" y="3551"/>
                    <a:pt x="903" y="5155"/>
                  </a:cubicBezTo>
                  <a:cubicBezTo>
                    <a:pt x="1498" y="6229"/>
                    <a:pt x="2627" y="6824"/>
                    <a:pt x="3831" y="6824"/>
                  </a:cubicBezTo>
                  <a:cubicBezTo>
                    <a:pt x="4452" y="6824"/>
                    <a:pt x="5093" y="6665"/>
                    <a:pt x="5690" y="6333"/>
                  </a:cubicBezTo>
                  <a:cubicBezTo>
                    <a:pt x="7444" y="5355"/>
                    <a:pt x="8121" y="3275"/>
                    <a:pt x="7244" y="1646"/>
                  </a:cubicBezTo>
                  <a:cubicBezTo>
                    <a:pt x="6650" y="590"/>
                    <a:pt x="5512" y="1"/>
                    <a:pt x="4311"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52"/>
            <p:cNvSpPr/>
            <p:nvPr/>
          </p:nvSpPr>
          <p:spPr>
            <a:xfrm>
              <a:off x="1093410" y="3284330"/>
              <a:ext cx="116999" cy="149360"/>
            </a:xfrm>
            <a:custGeom>
              <a:rect b="b" l="l" r="r" t="t"/>
              <a:pathLst>
                <a:path extrusionOk="0" h="6817" w="5340">
                  <a:moveTo>
                    <a:pt x="4313" y="1"/>
                  </a:moveTo>
                  <a:cubicBezTo>
                    <a:pt x="3689" y="1"/>
                    <a:pt x="3052" y="163"/>
                    <a:pt x="2457" y="501"/>
                  </a:cubicBezTo>
                  <a:cubicBezTo>
                    <a:pt x="702" y="1453"/>
                    <a:pt x="1" y="3559"/>
                    <a:pt x="903" y="5163"/>
                  </a:cubicBezTo>
                  <a:cubicBezTo>
                    <a:pt x="1479" y="6190"/>
                    <a:pt x="2557" y="6792"/>
                    <a:pt x="3710" y="6817"/>
                  </a:cubicBezTo>
                  <a:cubicBezTo>
                    <a:pt x="2908" y="6591"/>
                    <a:pt x="2231" y="6065"/>
                    <a:pt x="1805" y="5313"/>
                  </a:cubicBezTo>
                  <a:cubicBezTo>
                    <a:pt x="903" y="3709"/>
                    <a:pt x="1605" y="1604"/>
                    <a:pt x="3359" y="626"/>
                  </a:cubicBezTo>
                  <a:cubicBezTo>
                    <a:pt x="3941" y="300"/>
                    <a:pt x="4566" y="147"/>
                    <a:pt x="5195" y="147"/>
                  </a:cubicBezTo>
                  <a:cubicBezTo>
                    <a:pt x="5243" y="147"/>
                    <a:pt x="5291" y="148"/>
                    <a:pt x="5339" y="150"/>
                  </a:cubicBezTo>
                  <a:cubicBezTo>
                    <a:pt x="5007" y="51"/>
                    <a:pt x="4662" y="1"/>
                    <a:pt x="4313"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52"/>
            <p:cNvSpPr/>
            <p:nvPr/>
          </p:nvSpPr>
          <p:spPr>
            <a:xfrm>
              <a:off x="1009407" y="3425430"/>
              <a:ext cx="824802" cy="473935"/>
            </a:xfrm>
            <a:custGeom>
              <a:rect b="b" l="l" r="r" t="t"/>
              <a:pathLst>
                <a:path extrusionOk="0" h="21631" w="37645">
                  <a:moveTo>
                    <a:pt x="37644" y="1"/>
                  </a:moveTo>
                  <a:lnTo>
                    <a:pt x="37644" y="1"/>
                  </a:lnTo>
                  <a:cubicBezTo>
                    <a:pt x="34512" y="1279"/>
                    <a:pt x="31705" y="3134"/>
                    <a:pt x="28973" y="4963"/>
                  </a:cubicBezTo>
                  <a:cubicBezTo>
                    <a:pt x="28321" y="5414"/>
                    <a:pt x="27644" y="5866"/>
                    <a:pt x="26968" y="6292"/>
                  </a:cubicBezTo>
                  <a:cubicBezTo>
                    <a:pt x="19123" y="11379"/>
                    <a:pt x="10652" y="15214"/>
                    <a:pt x="1679" y="17695"/>
                  </a:cubicBezTo>
                  <a:cubicBezTo>
                    <a:pt x="1679" y="17695"/>
                    <a:pt x="2306" y="19976"/>
                    <a:pt x="0" y="21630"/>
                  </a:cubicBezTo>
                  <a:cubicBezTo>
                    <a:pt x="10251" y="19099"/>
                    <a:pt x="19950" y="14913"/>
                    <a:pt x="28797" y="9149"/>
                  </a:cubicBezTo>
                  <a:cubicBezTo>
                    <a:pt x="29499" y="8698"/>
                    <a:pt x="30201" y="8222"/>
                    <a:pt x="30877" y="7770"/>
                  </a:cubicBezTo>
                  <a:cubicBezTo>
                    <a:pt x="32933" y="6392"/>
                    <a:pt x="34938" y="5064"/>
                    <a:pt x="37018" y="4011"/>
                  </a:cubicBezTo>
                  <a:cubicBezTo>
                    <a:pt x="35740" y="1881"/>
                    <a:pt x="37644" y="1"/>
                    <a:pt x="37644"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52"/>
            <p:cNvSpPr/>
            <p:nvPr/>
          </p:nvSpPr>
          <p:spPr>
            <a:xfrm>
              <a:off x="985788" y="3813129"/>
              <a:ext cx="74143" cy="86238"/>
            </a:xfrm>
            <a:custGeom>
              <a:rect b="b" l="l" r="r" t="t"/>
              <a:pathLst>
                <a:path extrusionOk="0" h="3936" w="3384">
                  <a:moveTo>
                    <a:pt x="2256" y="877"/>
                  </a:moveTo>
                  <a:cubicBezTo>
                    <a:pt x="2256" y="877"/>
                    <a:pt x="2331" y="1078"/>
                    <a:pt x="2306" y="1404"/>
                  </a:cubicBezTo>
                  <a:cubicBezTo>
                    <a:pt x="2281" y="1730"/>
                    <a:pt x="2156" y="2206"/>
                    <a:pt x="1755" y="2632"/>
                  </a:cubicBezTo>
                  <a:cubicBezTo>
                    <a:pt x="1655" y="2757"/>
                    <a:pt x="1529" y="2857"/>
                    <a:pt x="1379" y="2983"/>
                  </a:cubicBezTo>
                  <a:cubicBezTo>
                    <a:pt x="1379" y="2983"/>
                    <a:pt x="802" y="1604"/>
                    <a:pt x="2256" y="877"/>
                  </a:cubicBezTo>
                  <a:close/>
                  <a:moveTo>
                    <a:pt x="2757" y="0"/>
                  </a:moveTo>
                  <a:lnTo>
                    <a:pt x="2757" y="0"/>
                  </a:lnTo>
                  <a:cubicBezTo>
                    <a:pt x="0" y="1379"/>
                    <a:pt x="1078" y="3935"/>
                    <a:pt x="1078" y="3935"/>
                  </a:cubicBezTo>
                  <a:cubicBezTo>
                    <a:pt x="3384" y="2281"/>
                    <a:pt x="2757" y="0"/>
                    <a:pt x="2757"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52"/>
            <p:cNvSpPr/>
            <p:nvPr/>
          </p:nvSpPr>
          <p:spPr>
            <a:xfrm>
              <a:off x="1003360" y="3832344"/>
              <a:ext cx="33522" cy="46142"/>
            </a:xfrm>
            <a:custGeom>
              <a:rect b="b" l="l" r="r" t="t"/>
              <a:pathLst>
                <a:path extrusionOk="0" h="2106" w="1530">
                  <a:moveTo>
                    <a:pt x="1454" y="0"/>
                  </a:moveTo>
                  <a:cubicBezTo>
                    <a:pt x="0" y="727"/>
                    <a:pt x="577" y="2106"/>
                    <a:pt x="577" y="2106"/>
                  </a:cubicBezTo>
                  <a:cubicBezTo>
                    <a:pt x="727" y="1980"/>
                    <a:pt x="853" y="1880"/>
                    <a:pt x="953" y="1755"/>
                  </a:cubicBezTo>
                  <a:cubicBezTo>
                    <a:pt x="1153" y="1354"/>
                    <a:pt x="1329" y="928"/>
                    <a:pt x="1504" y="527"/>
                  </a:cubicBezTo>
                  <a:cubicBezTo>
                    <a:pt x="1529" y="201"/>
                    <a:pt x="1454" y="0"/>
                    <a:pt x="1454"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52"/>
            <p:cNvSpPr/>
            <p:nvPr/>
          </p:nvSpPr>
          <p:spPr>
            <a:xfrm>
              <a:off x="1024218" y="3843869"/>
              <a:ext cx="12116" cy="26927"/>
            </a:xfrm>
            <a:custGeom>
              <a:rect b="b" l="l" r="r" t="t"/>
              <a:pathLst>
                <a:path extrusionOk="0" h="1229" w="553">
                  <a:moveTo>
                    <a:pt x="552" y="1"/>
                  </a:moveTo>
                  <a:lnTo>
                    <a:pt x="552" y="1"/>
                  </a:lnTo>
                  <a:cubicBezTo>
                    <a:pt x="377" y="402"/>
                    <a:pt x="201" y="828"/>
                    <a:pt x="1" y="1229"/>
                  </a:cubicBezTo>
                  <a:cubicBezTo>
                    <a:pt x="402" y="803"/>
                    <a:pt x="527" y="327"/>
                    <a:pt x="552" y="1"/>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52"/>
            <p:cNvSpPr/>
            <p:nvPr/>
          </p:nvSpPr>
          <p:spPr>
            <a:xfrm>
              <a:off x="1792450" y="3425430"/>
              <a:ext cx="59332" cy="87881"/>
            </a:xfrm>
            <a:custGeom>
              <a:rect b="b" l="l" r="r" t="t"/>
              <a:pathLst>
                <a:path extrusionOk="0" h="4011" w="2708">
                  <a:moveTo>
                    <a:pt x="1905" y="1"/>
                  </a:moveTo>
                  <a:cubicBezTo>
                    <a:pt x="1905" y="1"/>
                    <a:pt x="1" y="1881"/>
                    <a:pt x="1279" y="4011"/>
                  </a:cubicBezTo>
                  <a:cubicBezTo>
                    <a:pt x="1279" y="4011"/>
                    <a:pt x="2707" y="2357"/>
                    <a:pt x="1905"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52"/>
            <p:cNvSpPr/>
            <p:nvPr/>
          </p:nvSpPr>
          <p:spPr>
            <a:xfrm>
              <a:off x="963812" y="3869701"/>
              <a:ext cx="275694" cy="313510"/>
            </a:xfrm>
            <a:custGeom>
              <a:rect b="b" l="l" r="r" t="t"/>
              <a:pathLst>
                <a:path extrusionOk="0" h="14309" w="12583">
                  <a:moveTo>
                    <a:pt x="3916" y="1"/>
                  </a:moveTo>
                  <a:cubicBezTo>
                    <a:pt x="3115" y="1"/>
                    <a:pt x="2368" y="278"/>
                    <a:pt x="1830" y="1077"/>
                  </a:cubicBezTo>
                  <a:cubicBezTo>
                    <a:pt x="778" y="2631"/>
                    <a:pt x="126" y="4661"/>
                    <a:pt x="76" y="6641"/>
                  </a:cubicBezTo>
                  <a:cubicBezTo>
                    <a:pt x="1" y="9098"/>
                    <a:pt x="828" y="11554"/>
                    <a:pt x="2933" y="13007"/>
                  </a:cubicBezTo>
                  <a:cubicBezTo>
                    <a:pt x="4089" y="13804"/>
                    <a:pt x="5499" y="14309"/>
                    <a:pt x="6894" y="14309"/>
                  </a:cubicBezTo>
                  <a:cubicBezTo>
                    <a:pt x="7737" y="14309"/>
                    <a:pt x="8575" y="14124"/>
                    <a:pt x="9349" y="13709"/>
                  </a:cubicBezTo>
                  <a:cubicBezTo>
                    <a:pt x="11354" y="12656"/>
                    <a:pt x="12382" y="10326"/>
                    <a:pt x="12457" y="8145"/>
                  </a:cubicBezTo>
                  <a:cubicBezTo>
                    <a:pt x="12582" y="4586"/>
                    <a:pt x="9625" y="1955"/>
                    <a:pt x="6542" y="676"/>
                  </a:cubicBezTo>
                  <a:cubicBezTo>
                    <a:pt x="5742" y="335"/>
                    <a:pt x="4797" y="1"/>
                    <a:pt x="391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52"/>
            <p:cNvSpPr/>
            <p:nvPr/>
          </p:nvSpPr>
          <p:spPr>
            <a:xfrm>
              <a:off x="957787" y="3864048"/>
              <a:ext cx="287766" cy="325079"/>
            </a:xfrm>
            <a:custGeom>
              <a:rect b="b" l="l" r="r" t="t"/>
              <a:pathLst>
                <a:path extrusionOk="0" h="14837" w="13134">
                  <a:moveTo>
                    <a:pt x="4212" y="535"/>
                  </a:moveTo>
                  <a:cubicBezTo>
                    <a:pt x="5035" y="535"/>
                    <a:pt x="5929" y="842"/>
                    <a:pt x="6717" y="1185"/>
                  </a:cubicBezTo>
                  <a:cubicBezTo>
                    <a:pt x="9574" y="2363"/>
                    <a:pt x="12582" y="4894"/>
                    <a:pt x="12481" y="8403"/>
                  </a:cubicBezTo>
                  <a:cubicBezTo>
                    <a:pt x="12381" y="10734"/>
                    <a:pt x="11228" y="12814"/>
                    <a:pt x="9524" y="13741"/>
                  </a:cubicBezTo>
                  <a:cubicBezTo>
                    <a:pt x="8768" y="14146"/>
                    <a:pt x="7979" y="14313"/>
                    <a:pt x="7204" y="14313"/>
                  </a:cubicBezTo>
                  <a:cubicBezTo>
                    <a:pt x="5769" y="14313"/>
                    <a:pt x="4384" y="13740"/>
                    <a:pt x="3359" y="13040"/>
                  </a:cubicBezTo>
                  <a:cubicBezTo>
                    <a:pt x="1504" y="11762"/>
                    <a:pt x="527" y="9581"/>
                    <a:pt x="602" y="6899"/>
                  </a:cubicBezTo>
                  <a:cubicBezTo>
                    <a:pt x="677" y="4995"/>
                    <a:pt x="1303" y="3015"/>
                    <a:pt x="2331" y="1486"/>
                  </a:cubicBezTo>
                  <a:cubicBezTo>
                    <a:pt x="2557" y="1135"/>
                    <a:pt x="2832" y="909"/>
                    <a:pt x="3133" y="759"/>
                  </a:cubicBezTo>
                  <a:cubicBezTo>
                    <a:pt x="3466" y="600"/>
                    <a:pt x="3831" y="535"/>
                    <a:pt x="4212" y="535"/>
                  </a:cubicBezTo>
                  <a:close/>
                  <a:moveTo>
                    <a:pt x="4216" y="0"/>
                  </a:moveTo>
                  <a:cubicBezTo>
                    <a:pt x="3355" y="0"/>
                    <a:pt x="2492" y="284"/>
                    <a:pt x="1880" y="1185"/>
                  </a:cubicBezTo>
                  <a:cubicBezTo>
                    <a:pt x="802" y="2789"/>
                    <a:pt x="151" y="4869"/>
                    <a:pt x="75" y="6874"/>
                  </a:cubicBezTo>
                  <a:cubicBezTo>
                    <a:pt x="0" y="9757"/>
                    <a:pt x="1053" y="12087"/>
                    <a:pt x="3058" y="13466"/>
                  </a:cubicBezTo>
                  <a:cubicBezTo>
                    <a:pt x="4151" y="14228"/>
                    <a:pt x="5637" y="14836"/>
                    <a:pt x="7186" y="14836"/>
                  </a:cubicBezTo>
                  <a:cubicBezTo>
                    <a:pt x="7981" y="14836"/>
                    <a:pt x="8792" y="14676"/>
                    <a:pt x="9574" y="14293"/>
                  </a:cubicBezTo>
                  <a:cubicBezTo>
                    <a:pt x="9624" y="14268"/>
                    <a:pt x="9700" y="14243"/>
                    <a:pt x="9750" y="14218"/>
                  </a:cubicBezTo>
                  <a:cubicBezTo>
                    <a:pt x="12055" y="12990"/>
                    <a:pt x="12933" y="10408"/>
                    <a:pt x="13008" y="8428"/>
                  </a:cubicBezTo>
                  <a:cubicBezTo>
                    <a:pt x="13133" y="4644"/>
                    <a:pt x="9950" y="1937"/>
                    <a:pt x="6943" y="684"/>
                  </a:cubicBezTo>
                  <a:cubicBezTo>
                    <a:pt x="6371" y="447"/>
                    <a:pt x="5295" y="0"/>
                    <a:pt x="4216"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52"/>
            <p:cNvSpPr/>
            <p:nvPr/>
          </p:nvSpPr>
          <p:spPr>
            <a:xfrm>
              <a:off x="1025862" y="3981486"/>
              <a:ext cx="169715" cy="156415"/>
            </a:xfrm>
            <a:custGeom>
              <a:rect b="b" l="l" r="r" t="t"/>
              <a:pathLst>
                <a:path extrusionOk="0" h="7139" w="7746">
                  <a:moveTo>
                    <a:pt x="3656" y="0"/>
                  </a:moveTo>
                  <a:cubicBezTo>
                    <a:pt x="3191" y="0"/>
                    <a:pt x="2723" y="100"/>
                    <a:pt x="2282" y="311"/>
                  </a:cubicBezTo>
                  <a:cubicBezTo>
                    <a:pt x="628" y="1113"/>
                    <a:pt x="1" y="3244"/>
                    <a:pt x="853" y="5023"/>
                  </a:cubicBezTo>
                  <a:cubicBezTo>
                    <a:pt x="1500" y="6353"/>
                    <a:pt x="2786" y="7138"/>
                    <a:pt x="4090" y="7138"/>
                  </a:cubicBezTo>
                  <a:cubicBezTo>
                    <a:pt x="4556" y="7138"/>
                    <a:pt x="5023" y="7039"/>
                    <a:pt x="5465" y="6828"/>
                  </a:cubicBezTo>
                  <a:cubicBezTo>
                    <a:pt x="7119" y="6026"/>
                    <a:pt x="7745" y="3920"/>
                    <a:pt x="6868" y="2116"/>
                  </a:cubicBezTo>
                  <a:cubicBezTo>
                    <a:pt x="6240" y="786"/>
                    <a:pt x="4959" y="0"/>
                    <a:pt x="3656"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52"/>
            <p:cNvSpPr/>
            <p:nvPr/>
          </p:nvSpPr>
          <p:spPr>
            <a:xfrm>
              <a:off x="1034100" y="4028374"/>
              <a:ext cx="150500" cy="109528"/>
            </a:xfrm>
            <a:custGeom>
              <a:rect b="b" l="l" r="r" t="t"/>
              <a:pathLst>
                <a:path extrusionOk="0" h="4999" w="6869">
                  <a:moveTo>
                    <a:pt x="302" y="1"/>
                  </a:moveTo>
                  <a:lnTo>
                    <a:pt x="302" y="1"/>
                  </a:lnTo>
                  <a:cubicBezTo>
                    <a:pt x="1" y="903"/>
                    <a:pt x="26" y="1931"/>
                    <a:pt x="477" y="2883"/>
                  </a:cubicBezTo>
                  <a:cubicBezTo>
                    <a:pt x="1124" y="4213"/>
                    <a:pt x="2410" y="4998"/>
                    <a:pt x="3714" y="4998"/>
                  </a:cubicBezTo>
                  <a:cubicBezTo>
                    <a:pt x="4180" y="4998"/>
                    <a:pt x="4647" y="4899"/>
                    <a:pt x="5089" y="4688"/>
                  </a:cubicBezTo>
                  <a:cubicBezTo>
                    <a:pt x="6141" y="4186"/>
                    <a:pt x="6768" y="3134"/>
                    <a:pt x="6868" y="1981"/>
                  </a:cubicBezTo>
                  <a:lnTo>
                    <a:pt x="6868" y="1981"/>
                  </a:lnTo>
                  <a:cubicBezTo>
                    <a:pt x="6592" y="2758"/>
                    <a:pt x="6041" y="3409"/>
                    <a:pt x="5264" y="3785"/>
                  </a:cubicBezTo>
                  <a:cubicBezTo>
                    <a:pt x="4821" y="4007"/>
                    <a:pt x="4350" y="4111"/>
                    <a:pt x="3880" y="4111"/>
                  </a:cubicBezTo>
                  <a:cubicBezTo>
                    <a:pt x="2594" y="4111"/>
                    <a:pt x="1320" y="3327"/>
                    <a:pt x="678" y="2006"/>
                  </a:cubicBezTo>
                  <a:cubicBezTo>
                    <a:pt x="377" y="1354"/>
                    <a:pt x="252" y="652"/>
                    <a:pt x="302"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52"/>
            <p:cNvSpPr/>
            <p:nvPr/>
          </p:nvSpPr>
          <p:spPr>
            <a:xfrm>
              <a:off x="1205984" y="3518811"/>
              <a:ext cx="276241" cy="313510"/>
            </a:xfrm>
            <a:custGeom>
              <a:rect b="b" l="l" r="r" t="t"/>
              <a:pathLst>
                <a:path extrusionOk="0" h="14309" w="12608">
                  <a:moveTo>
                    <a:pt x="3928" y="1"/>
                  </a:moveTo>
                  <a:cubicBezTo>
                    <a:pt x="3121" y="1"/>
                    <a:pt x="2367" y="277"/>
                    <a:pt x="1830" y="1077"/>
                  </a:cubicBezTo>
                  <a:cubicBezTo>
                    <a:pt x="803" y="2631"/>
                    <a:pt x="151" y="4661"/>
                    <a:pt x="76" y="6641"/>
                  </a:cubicBezTo>
                  <a:cubicBezTo>
                    <a:pt x="1" y="9097"/>
                    <a:pt x="853" y="11554"/>
                    <a:pt x="2933" y="13007"/>
                  </a:cubicBezTo>
                  <a:cubicBezTo>
                    <a:pt x="4089" y="13804"/>
                    <a:pt x="5508" y="14309"/>
                    <a:pt x="6911" y="14309"/>
                  </a:cubicBezTo>
                  <a:cubicBezTo>
                    <a:pt x="7758" y="14309"/>
                    <a:pt x="8600" y="14124"/>
                    <a:pt x="9374" y="13709"/>
                  </a:cubicBezTo>
                  <a:cubicBezTo>
                    <a:pt x="11354" y="12656"/>
                    <a:pt x="12407" y="10325"/>
                    <a:pt x="12482" y="8145"/>
                  </a:cubicBezTo>
                  <a:cubicBezTo>
                    <a:pt x="12607" y="4586"/>
                    <a:pt x="9625" y="1954"/>
                    <a:pt x="6567" y="676"/>
                  </a:cubicBezTo>
                  <a:cubicBezTo>
                    <a:pt x="5766" y="335"/>
                    <a:pt x="4815" y="1"/>
                    <a:pt x="392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52"/>
            <p:cNvSpPr/>
            <p:nvPr/>
          </p:nvSpPr>
          <p:spPr>
            <a:xfrm>
              <a:off x="1199937" y="3513158"/>
              <a:ext cx="287766" cy="325057"/>
            </a:xfrm>
            <a:custGeom>
              <a:rect b="b" l="l" r="r" t="t"/>
              <a:pathLst>
                <a:path extrusionOk="0" h="14836" w="13134">
                  <a:moveTo>
                    <a:pt x="4221" y="535"/>
                  </a:moveTo>
                  <a:cubicBezTo>
                    <a:pt x="5038" y="535"/>
                    <a:pt x="5937" y="842"/>
                    <a:pt x="6743" y="1185"/>
                  </a:cubicBezTo>
                  <a:cubicBezTo>
                    <a:pt x="9600" y="2363"/>
                    <a:pt x="12607" y="4894"/>
                    <a:pt x="12482" y="8403"/>
                  </a:cubicBezTo>
                  <a:cubicBezTo>
                    <a:pt x="12407" y="10734"/>
                    <a:pt x="11254" y="12814"/>
                    <a:pt x="9525" y="13741"/>
                  </a:cubicBezTo>
                  <a:cubicBezTo>
                    <a:pt x="8778" y="14146"/>
                    <a:pt x="7991" y="14313"/>
                    <a:pt x="7216" y="14313"/>
                  </a:cubicBezTo>
                  <a:cubicBezTo>
                    <a:pt x="5780" y="14313"/>
                    <a:pt x="4385" y="13739"/>
                    <a:pt x="3359" y="13040"/>
                  </a:cubicBezTo>
                  <a:cubicBezTo>
                    <a:pt x="1530" y="11761"/>
                    <a:pt x="552" y="9581"/>
                    <a:pt x="627" y="6899"/>
                  </a:cubicBezTo>
                  <a:cubicBezTo>
                    <a:pt x="678" y="4994"/>
                    <a:pt x="1304" y="3014"/>
                    <a:pt x="2332" y="1486"/>
                  </a:cubicBezTo>
                  <a:cubicBezTo>
                    <a:pt x="2557" y="1135"/>
                    <a:pt x="2858" y="909"/>
                    <a:pt x="3159" y="759"/>
                  </a:cubicBezTo>
                  <a:cubicBezTo>
                    <a:pt x="3484" y="600"/>
                    <a:pt x="3844" y="535"/>
                    <a:pt x="4221" y="535"/>
                  </a:cubicBezTo>
                  <a:close/>
                  <a:moveTo>
                    <a:pt x="4229" y="0"/>
                  </a:moveTo>
                  <a:cubicBezTo>
                    <a:pt x="3368" y="0"/>
                    <a:pt x="2506" y="284"/>
                    <a:pt x="1906" y="1185"/>
                  </a:cubicBezTo>
                  <a:cubicBezTo>
                    <a:pt x="828" y="2789"/>
                    <a:pt x="151" y="4869"/>
                    <a:pt x="101" y="6874"/>
                  </a:cubicBezTo>
                  <a:cubicBezTo>
                    <a:pt x="1" y="9756"/>
                    <a:pt x="1054" y="12087"/>
                    <a:pt x="3059" y="13466"/>
                  </a:cubicBezTo>
                  <a:cubicBezTo>
                    <a:pt x="4168" y="14227"/>
                    <a:pt x="5660" y="14836"/>
                    <a:pt x="7203" y="14836"/>
                  </a:cubicBezTo>
                  <a:cubicBezTo>
                    <a:pt x="7995" y="14836"/>
                    <a:pt x="8801" y="14675"/>
                    <a:pt x="9575" y="14293"/>
                  </a:cubicBezTo>
                  <a:cubicBezTo>
                    <a:pt x="9650" y="14268"/>
                    <a:pt x="9725" y="14243"/>
                    <a:pt x="9775" y="14218"/>
                  </a:cubicBezTo>
                  <a:cubicBezTo>
                    <a:pt x="12056" y="12989"/>
                    <a:pt x="12933" y="10408"/>
                    <a:pt x="13008" y="8428"/>
                  </a:cubicBezTo>
                  <a:cubicBezTo>
                    <a:pt x="13134" y="4644"/>
                    <a:pt x="9951" y="1937"/>
                    <a:pt x="6943" y="684"/>
                  </a:cubicBezTo>
                  <a:cubicBezTo>
                    <a:pt x="6386" y="447"/>
                    <a:pt x="5308" y="0"/>
                    <a:pt x="4229"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52"/>
            <p:cNvSpPr/>
            <p:nvPr/>
          </p:nvSpPr>
          <p:spPr>
            <a:xfrm>
              <a:off x="1268033" y="3630596"/>
              <a:ext cx="170263" cy="156415"/>
            </a:xfrm>
            <a:custGeom>
              <a:rect b="b" l="l" r="r" t="t"/>
              <a:pathLst>
                <a:path extrusionOk="0" h="7139" w="7771">
                  <a:moveTo>
                    <a:pt x="3666" y="0"/>
                  </a:moveTo>
                  <a:cubicBezTo>
                    <a:pt x="3204" y="0"/>
                    <a:pt x="2741" y="100"/>
                    <a:pt x="2306" y="311"/>
                  </a:cubicBezTo>
                  <a:cubicBezTo>
                    <a:pt x="652" y="1113"/>
                    <a:pt x="1" y="3244"/>
                    <a:pt x="878" y="5023"/>
                  </a:cubicBezTo>
                  <a:cubicBezTo>
                    <a:pt x="1524" y="6353"/>
                    <a:pt x="2811" y="7138"/>
                    <a:pt x="4105" y="7138"/>
                  </a:cubicBezTo>
                  <a:cubicBezTo>
                    <a:pt x="4567" y="7138"/>
                    <a:pt x="5029" y="7038"/>
                    <a:pt x="5464" y="6827"/>
                  </a:cubicBezTo>
                  <a:cubicBezTo>
                    <a:pt x="7119" y="6025"/>
                    <a:pt x="7770" y="3920"/>
                    <a:pt x="6893" y="2116"/>
                  </a:cubicBezTo>
                  <a:cubicBezTo>
                    <a:pt x="6246" y="786"/>
                    <a:pt x="4960" y="0"/>
                    <a:pt x="3666"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52"/>
            <p:cNvSpPr/>
            <p:nvPr/>
          </p:nvSpPr>
          <p:spPr>
            <a:xfrm>
              <a:off x="1276271" y="3677484"/>
              <a:ext cx="151026" cy="109528"/>
            </a:xfrm>
            <a:custGeom>
              <a:rect b="b" l="l" r="r" t="t"/>
              <a:pathLst>
                <a:path extrusionOk="0" h="4999" w="6893">
                  <a:moveTo>
                    <a:pt x="326" y="1"/>
                  </a:moveTo>
                  <a:cubicBezTo>
                    <a:pt x="1" y="878"/>
                    <a:pt x="26" y="1931"/>
                    <a:pt x="502" y="2883"/>
                  </a:cubicBezTo>
                  <a:cubicBezTo>
                    <a:pt x="1148" y="4213"/>
                    <a:pt x="2435" y="4998"/>
                    <a:pt x="3729" y="4998"/>
                  </a:cubicBezTo>
                  <a:cubicBezTo>
                    <a:pt x="4191" y="4998"/>
                    <a:pt x="4653" y="4898"/>
                    <a:pt x="5088" y="4687"/>
                  </a:cubicBezTo>
                  <a:cubicBezTo>
                    <a:pt x="6141" y="4186"/>
                    <a:pt x="6793" y="3134"/>
                    <a:pt x="6893" y="1981"/>
                  </a:cubicBezTo>
                  <a:lnTo>
                    <a:pt x="6893" y="1981"/>
                  </a:lnTo>
                  <a:cubicBezTo>
                    <a:pt x="6617" y="2758"/>
                    <a:pt x="6066" y="3409"/>
                    <a:pt x="5289" y="3785"/>
                  </a:cubicBezTo>
                  <a:cubicBezTo>
                    <a:pt x="4846" y="4007"/>
                    <a:pt x="4375" y="4111"/>
                    <a:pt x="3905" y="4111"/>
                  </a:cubicBezTo>
                  <a:cubicBezTo>
                    <a:pt x="2619" y="4111"/>
                    <a:pt x="1345" y="3327"/>
                    <a:pt x="702" y="2006"/>
                  </a:cubicBezTo>
                  <a:cubicBezTo>
                    <a:pt x="377" y="1354"/>
                    <a:pt x="276" y="652"/>
                    <a:pt x="326"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52"/>
            <p:cNvSpPr/>
            <p:nvPr/>
          </p:nvSpPr>
          <p:spPr>
            <a:xfrm>
              <a:off x="904524" y="3999825"/>
              <a:ext cx="41739" cy="41760"/>
            </a:xfrm>
            <a:custGeom>
              <a:rect b="b" l="l" r="r" t="t"/>
              <a:pathLst>
                <a:path extrusionOk="0" h="1906" w="1905">
                  <a:moveTo>
                    <a:pt x="953" y="1"/>
                  </a:moveTo>
                  <a:cubicBezTo>
                    <a:pt x="426" y="1"/>
                    <a:pt x="0" y="427"/>
                    <a:pt x="0" y="953"/>
                  </a:cubicBezTo>
                  <a:cubicBezTo>
                    <a:pt x="0" y="1479"/>
                    <a:pt x="426" y="1905"/>
                    <a:pt x="953" y="1905"/>
                  </a:cubicBezTo>
                  <a:cubicBezTo>
                    <a:pt x="1479" y="1905"/>
                    <a:pt x="1905" y="1479"/>
                    <a:pt x="1905" y="953"/>
                  </a:cubicBezTo>
                  <a:cubicBezTo>
                    <a:pt x="1905" y="427"/>
                    <a:pt x="1479" y="1"/>
                    <a:pt x="95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52"/>
            <p:cNvSpPr/>
            <p:nvPr/>
          </p:nvSpPr>
          <p:spPr>
            <a:xfrm>
              <a:off x="1367439" y="3654982"/>
              <a:ext cx="41739" cy="41739"/>
            </a:xfrm>
            <a:custGeom>
              <a:rect b="b" l="l" r="r" t="t"/>
              <a:pathLst>
                <a:path extrusionOk="0" h="1905" w="1905">
                  <a:moveTo>
                    <a:pt x="952" y="0"/>
                  </a:moveTo>
                  <a:cubicBezTo>
                    <a:pt x="426" y="0"/>
                    <a:pt x="0" y="426"/>
                    <a:pt x="0" y="953"/>
                  </a:cubicBezTo>
                  <a:cubicBezTo>
                    <a:pt x="0" y="1479"/>
                    <a:pt x="426" y="1905"/>
                    <a:pt x="952" y="1905"/>
                  </a:cubicBezTo>
                  <a:cubicBezTo>
                    <a:pt x="1479" y="1905"/>
                    <a:pt x="1905" y="1479"/>
                    <a:pt x="1905" y="953"/>
                  </a:cubicBezTo>
                  <a:cubicBezTo>
                    <a:pt x="1905" y="426"/>
                    <a:pt x="1479" y="0"/>
                    <a:pt x="95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52"/>
            <p:cNvSpPr/>
            <p:nvPr/>
          </p:nvSpPr>
          <p:spPr>
            <a:xfrm>
              <a:off x="756806" y="3386452"/>
              <a:ext cx="41739" cy="41760"/>
            </a:xfrm>
            <a:custGeom>
              <a:rect b="b" l="l" r="r" t="t"/>
              <a:pathLst>
                <a:path extrusionOk="0" h="1906" w="1905">
                  <a:moveTo>
                    <a:pt x="953" y="0"/>
                  </a:moveTo>
                  <a:cubicBezTo>
                    <a:pt x="426" y="0"/>
                    <a:pt x="0" y="427"/>
                    <a:pt x="0" y="953"/>
                  </a:cubicBezTo>
                  <a:cubicBezTo>
                    <a:pt x="0" y="1479"/>
                    <a:pt x="426" y="1905"/>
                    <a:pt x="953" y="1905"/>
                  </a:cubicBezTo>
                  <a:cubicBezTo>
                    <a:pt x="1479" y="1905"/>
                    <a:pt x="1905" y="1479"/>
                    <a:pt x="1905" y="953"/>
                  </a:cubicBezTo>
                  <a:cubicBezTo>
                    <a:pt x="1905" y="427"/>
                    <a:pt x="1479" y="0"/>
                    <a:pt x="9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52"/>
            <p:cNvSpPr/>
            <p:nvPr/>
          </p:nvSpPr>
          <p:spPr>
            <a:xfrm>
              <a:off x="1375655" y="3360095"/>
              <a:ext cx="41760" cy="41760"/>
            </a:xfrm>
            <a:custGeom>
              <a:rect b="b" l="l" r="r" t="t"/>
              <a:pathLst>
                <a:path extrusionOk="0" h="1906" w="1906">
                  <a:moveTo>
                    <a:pt x="953" y="0"/>
                  </a:moveTo>
                  <a:cubicBezTo>
                    <a:pt x="427" y="0"/>
                    <a:pt x="1" y="427"/>
                    <a:pt x="1" y="953"/>
                  </a:cubicBezTo>
                  <a:cubicBezTo>
                    <a:pt x="1" y="1479"/>
                    <a:pt x="427" y="1905"/>
                    <a:pt x="953" y="1905"/>
                  </a:cubicBezTo>
                  <a:cubicBezTo>
                    <a:pt x="1480" y="1905"/>
                    <a:pt x="1906" y="1479"/>
                    <a:pt x="1906" y="953"/>
                  </a:cubicBezTo>
                  <a:cubicBezTo>
                    <a:pt x="1906" y="427"/>
                    <a:pt x="1480" y="0"/>
                    <a:pt x="9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52"/>
            <p:cNvSpPr/>
            <p:nvPr/>
          </p:nvSpPr>
          <p:spPr>
            <a:xfrm>
              <a:off x="1873166" y="3802700"/>
              <a:ext cx="41760" cy="41739"/>
            </a:xfrm>
            <a:custGeom>
              <a:rect b="b" l="l" r="r" t="t"/>
              <a:pathLst>
                <a:path extrusionOk="0" h="1905" w="1906">
                  <a:moveTo>
                    <a:pt x="953" y="0"/>
                  </a:moveTo>
                  <a:cubicBezTo>
                    <a:pt x="427" y="0"/>
                    <a:pt x="1" y="426"/>
                    <a:pt x="1" y="952"/>
                  </a:cubicBezTo>
                  <a:cubicBezTo>
                    <a:pt x="1" y="1479"/>
                    <a:pt x="427" y="1905"/>
                    <a:pt x="953" y="1905"/>
                  </a:cubicBezTo>
                  <a:cubicBezTo>
                    <a:pt x="1480" y="1905"/>
                    <a:pt x="1906" y="1479"/>
                    <a:pt x="1906" y="952"/>
                  </a:cubicBezTo>
                  <a:cubicBezTo>
                    <a:pt x="1906" y="426"/>
                    <a:pt x="1480" y="0"/>
                    <a:pt x="9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52"/>
            <p:cNvSpPr/>
            <p:nvPr/>
          </p:nvSpPr>
          <p:spPr>
            <a:xfrm>
              <a:off x="1376773" y="4106899"/>
              <a:ext cx="42286" cy="41760"/>
            </a:xfrm>
            <a:custGeom>
              <a:rect b="b" l="l" r="r" t="t"/>
              <a:pathLst>
                <a:path extrusionOk="0" h="1906" w="1930">
                  <a:moveTo>
                    <a:pt x="978" y="1"/>
                  </a:moveTo>
                  <a:cubicBezTo>
                    <a:pt x="451" y="1"/>
                    <a:pt x="0" y="427"/>
                    <a:pt x="0" y="953"/>
                  </a:cubicBezTo>
                  <a:cubicBezTo>
                    <a:pt x="0" y="1480"/>
                    <a:pt x="451" y="1906"/>
                    <a:pt x="978" y="1906"/>
                  </a:cubicBezTo>
                  <a:cubicBezTo>
                    <a:pt x="1504" y="1906"/>
                    <a:pt x="1930" y="1480"/>
                    <a:pt x="1930" y="953"/>
                  </a:cubicBezTo>
                  <a:cubicBezTo>
                    <a:pt x="1930" y="427"/>
                    <a:pt x="1504" y="1"/>
                    <a:pt x="97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52"/>
            <p:cNvSpPr/>
            <p:nvPr/>
          </p:nvSpPr>
          <p:spPr>
            <a:xfrm>
              <a:off x="1800688" y="4058040"/>
              <a:ext cx="41760" cy="41760"/>
            </a:xfrm>
            <a:custGeom>
              <a:rect b="b" l="l" r="r" t="t"/>
              <a:pathLst>
                <a:path extrusionOk="0" h="1906" w="1906">
                  <a:moveTo>
                    <a:pt x="953" y="0"/>
                  </a:moveTo>
                  <a:cubicBezTo>
                    <a:pt x="427" y="0"/>
                    <a:pt x="1" y="426"/>
                    <a:pt x="1" y="953"/>
                  </a:cubicBezTo>
                  <a:cubicBezTo>
                    <a:pt x="1" y="1479"/>
                    <a:pt x="427" y="1905"/>
                    <a:pt x="953" y="1905"/>
                  </a:cubicBezTo>
                  <a:cubicBezTo>
                    <a:pt x="1479" y="1905"/>
                    <a:pt x="1905" y="1479"/>
                    <a:pt x="1905" y="953"/>
                  </a:cubicBezTo>
                  <a:cubicBezTo>
                    <a:pt x="1905" y="426"/>
                    <a:pt x="1479" y="0"/>
                    <a:pt x="9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52"/>
            <p:cNvSpPr/>
            <p:nvPr/>
          </p:nvSpPr>
          <p:spPr>
            <a:xfrm>
              <a:off x="1633208" y="3781820"/>
              <a:ext cx="41760" cy="41760"/>
            </a:xfrm>
            <a:custGeom>
              <a:rect b="b" l="l" r="r" t="t"/>
              <a:pathLst>
                <a:path extrusionOk="0" h="1906" w="1906">
                  <a:moveTo>
                    <a:pt x="953" y="1"/>
                  </a:moveTo>
                  <a:cubicBezTo>
                    <a:pt x="427" y="1"/>
                    <a:pt x="0" y="427"/>
                    <a:pt x="0" y="953"/>
                  </a:cubicBezTo>
                  <a:cubicBezTo>
                    <a:pt x="0" y="1479"/>
                    <a:pt x="427" y="1905"/>
                    <a:pt x="953" y="1905"/>
                  </a:cubicBezTo>
                  <a:cubicBezTo>
                    <a:pt x="1479" y="1905"/>
                    <a:pt x="1905" y="1479"/>
                    <a:pt x="1905" y="953"/>
                  </a:cubicBezTo>
                  <a:cubicBezTo>
                    <a:pt x="1905" y="427"/>
                    <a:pt x="1479" y="1"/>
                    <a:pt x="95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52"/>
            <p:cNvSpPr/>
            <p:nvPr/>
          </p:nvSpPr>
          <p:spPr>
            <a:xfrm>
              <a:off x="1712281" y="3318356"/>
              <a:ext cx="41760" cy="41760"/>
            </a:xfrm>
            <a:custGeom>
              <a:rect b="b" l="l" r="r" t="t"/>
              <a:pathLst>
                <a:path extrusionOk="0" h="1906" w="1906">
                  <a:moveTo>
                    <a:pt x="953" y="1"/>
                  </a:moveTo>
                  <a:cubicBezTo>
                    <a:pt x="427" y="1"/>
                    <a:pt x="0" y="427"/>
                    <a:pt x="0" y="953"/>
                  </a:cubicBezTo>
                  <a:cubicBezTo>
                    <a:pt x="0" y="1479"/>
                    <a:pt x="427" y="1905"/>
                    <a:pt x="953" y="1905"/>
                  </a:cubicBezTo>
                  <a:cubicBezTo>
                    <a:pt x="1479" y="1905"/>
                    <a:pt x="1905" y="1479"/>
                    <a:pt x="1905" y="953"/>
                  </a:cubicBezTo>
                  <a:cubicBezTo>
                    <a:pt x="1905" y="427"/>
                    <a:pt x="1479" y="1"/>
                    <a:pt x="95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52"/>
            <p:cNvSpPr/>
            <p:nvPr/>
          </p:nvSpPr>
          <p:spPr>
            <a:xfrm>
              <a:off x="1247175" y="3071802"/>
              <a:ext cx="41760" cy="41760"/>
            </a:xfrm>
            <a:custGeom>
              <a:rect b="b" l="l" r="r" t="t"/>
              <a:pathLst>
                <a:path extrusionOk="0" h="1906" w="1906">
                  <a:moveTo>
                    <a:pt x="953" y="0"/>
                  </a:moveTo>
                  <a:cubicBezTo>
                    <a:pt x="426" y="0"/>
                    <a:pt x="0" y="427"/>
                    <a:pt x="0" y="953"/>
                  </a:cubicBezTo>
                  <a:cubicBezTo>
                    <a:pt x="0" y="1479"/>
                    <a:pt x="426" y="1905"/>
                    <a:pt x="953" y="1905"/>
                  </a:cubicBezTo>
                  <a:cubicBezTo>
                    <a:pt x="1479" y="1905"/>
                    <a:pt x="1905" y="1479"/>
                    <a:pt x="1905" y="953"/>
                  </a:cubicBezTo>
                  <a:cubicBezTo>
                    <a:pt x="1905" y="427"/>
                    <a:pt x="1479" y="0"/>
                    <a:pt x="9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52"/>
            <p:cNvSpPr/>
            <p:nvPr/>
          </p:nvSpPr>
          <p:spPr>
            <a:xfrm>
              <a:off x="1100005" y="3561076"/>
              <a:ext cx="41760" cy="41760"/>
            </a:xfrm>
            <a:custGeom>
              <a:rect b="b" l="l" r="r" t="t"/>
              <a:pathLst>
                <a:path extrusionOk="0" h="1906" w="1906">
                  <a:moveTo>
                    <a:pt x="953" y="0"/>
                  </a:moveTo>
                  <a:cubicBezTo>
                    <a:pt x="427" y="0"/>
                    <a:pt x="0" y="426"/>
                    <a:pt x="0" y="953"/>
                  </a:cubicBezTo>
                  <a:cubicBezTo>
                    <a:pt x="0" y="1479"/>
                    <a:pt x="427" y="1905"/>
                    <a:pt x="953" y="1905"/>
                  </a:cubicBezTo>
                  <a:cubicBezTo>
                    <a:pt x="1479" y="1905"/>
                    <a:pt x="1905" y="1479"/>
                    <a:pt x="1905" y="953"/>
                  </a:cubicBezTo>
                  <a:cubicBezTo>
                    <a:pt x="1905" y="426"/>
                    <a:pt x="1479" y="0"/>
                    <a:pt x="9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52"/>
            <p:cNvSpPr/>
            <p:nvPr/>
          </p:nvSpPr>
          <p:spPr>
            <a:xfrm>
              <a:off x="1654066" y="3542408"/>
              <a:ext cx="41760" cy="41760"/>
            </a:xfrm>
            <a:custGeom>
              <a:rect b="b" l="l" r="r" t="t"/>
              <a:pathLst>
                <a:path extrusionOk="0" h="1906" w="1906">
                  <a:moveTo>
                    <a:pt x="953" y="0"/>
                  </a:moveTo>
                  <a:cubicBezTo>
                    <a:pt x="427" y="0"/>
                    <a:pt x="1" y="426"/>
                    <a:pt x="1" y="953"/>
                  </a:cubicBezTo>
                  <a:cubicBezTo>
                    <a:pt x="1" y="1479"/>
                    <a:pt x="427" y="1905"/>
                    <a:pt x="953" y="1905"/>
                  </a:cubicBezTo>
                  <a:cubicBezTo>
                    <a:pt x="1480" y="1905"/>
                    <a:pt x="1906" y="1479"/>
                    <a:pt x="1906" y="953"/>
                  </a:cubicBezTo>
                  <a:cubicBezTo>
                    <a:pt x="1906" y="426"/>
                    <a:pt x="1480" y="0"/>
                    <a:pt x="9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52"/>
            <p:cNvSpPr/>
            <p:nvPr/>
          </p:nvSpPr>
          <p:spPr>
            <a:xfrm>
              <a:off x="1406417" y="3865845"/>
              <a:ext cx="41760" cy="41760"/>
            </a:xfrm>
            <a:custGeom>
              <a:rect b="b" l="l" r="r" t="t"/>
              <a:pathLst>
                <a:path extrusionOk="0" h="1906" w="1906">
                  <a:moveTo>
                    <a:pt x="953" y="0"/>
                  </a:moveTo>
                  <a:cubicBezTo>
                    <a:pt x="427" y="0"/>
                    <a:pt x="1" y="426"/>
                    <a:pt x="1" y="953"/>
                  </a:cubicBezTo>
                  <a:cubicBezTo>
                    <a:pt x="1" y="1479"/>
                    <a:pt x="427" y="1905"/>
                    <a:pt x="953" y="1905"/>
                  </a:cubicBezTo>
                  <a:cubicBezTo>
                    <a:pt x="1479" y="1905"/>
                    <a:pt x="1905" y="1479"/>
                    <a:pt x="1905" y="953"/>
                  </a:cubicBezTo>
                  <a:cubicBezTo>
                    <a:pt x="1905" y="426"/>
                    <a:pt x="1479" y="0"/>
                    <a:pt x="9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52"/>
            <p:cNvSpPr/>
            <p:nvPr/>
          </p:nvSpPr>
          <p:spPr>
            <a:xfrm>
              <a:off x="1492633" y="2902130"/>
              <a:ext cx="41760" cy="42286"/>
            </a:xfrm>
            <a:custGeom>
              <a:rect b="b" l="l" r="r" t="t"/>
              <a:pathLst>
                <a:path extrusionOk="0" h="1930" w="1906">
                  <a:moveTo>
                    <a:pt x="953" y="0"/>
                  </a:moveTo>
                  <a:cubicBezTo>
                    <a:pt x="426" y="0"/>
                    <a:pt x="0" y="426"/>
                    <a:pt x="0" y="952"/>
                  </a:cubicBezTo>
                  <a:cubicBezTo>
                    <a:pt x="0" y="1479"/>
                    <a:pt x="426" y="1930"/>
                    <a:pt x="953" y="1930"/>
                  </a:cubicBezTo>
                  <a:cubicBezTo>
                    <a:pt x="1479" y="1930"/>
                    <a:pt x="1905" y="1479"/>
                    <a:pt x="1905" y="952"/>
                  </a:cubicBezTo>
                  <a:cubicBezTo>
                    <a:pt x="1905" y="426"/>
                    <a:pt x="1479" y="0"/>
                    <a:pt x="9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52"/>
            <p:cNvSpPr/>
            <p:nvPr/>
          </p:nvSpPr>
          <p:spPr>
            <a:xfrm>
              <a:off x="1282866" y="3546243"/>
              <a:ext cx="31309" cy="27322"/>
            </a:xfrm>
            <a:custGeom>
              <a:rect b="b" l="l" r="r" t="t"/>
              <a:pathLst>
                <a:path extrusionOk="0" h="1247" w="1429">
                  <a:moveTo>
                    <a:pt x="226" y="1"/>
                  </a:moveTo>
                  <a:cubicBezTo>
                    <a:pt x="201" y="26"/>
                    <a:pt x="151" y="26"/>
                    <a:pt x="126" y="51"/>
                  </a:cubicBezTo>
                  <a:cubicBezTo>
                    <a:pt x="25" y="126"/>
                    <a:pt x="0" y="276"/>
                    <a:pt x="25" y="377"/>
                  </a:cubicBezTo>
                  <a:cubicBezTo>
                    <a:pt x="76" y="502"/>
                    <a:pt x="201" y="577"/>
                    <a:pt x="301" y="577"/>
                  </a:cubicBezTo>
                  <a:lnTo>
                    <a:pt x="452" y="577"/>
                  </a:lnTo>
                  <a:cubicBezTo>
                    <a:pt x="477" y="577"/>
                    <a:pt x="527" y="602"/>
                    <a:pt x="552" y="627"/>
                  </a:cubicBezTo>
                  <a:cubicBezTo>
                    <a:pt x="577" y="677"/>
                    <a:pt x="552" y="753"/>
                    <a:pt x="527" y="778"/>
                  </a:cubicBezTo>
                  <a:cubicBezTo>
                    <a:pt x="502" y="828"/>
                    <a:pt x="452" y="853"/>
                    <a:pt x="426" y="903"/>
                  </a:cubicBezTo>
                  <a:cubicBezTo>
                    <a:pt x="376" y="1003"/>
                    <a:pt x="376" y="1154"/>
                    <a:pt x="477" y="1204"/>
                  </a:cubicBezTo>
                  <a:cubicBezTo>
                    <a:pt x="514" y="1232"/>
                    <a:pt x="559" y="1246"/>
                    <a:pt x="601" y="1246"/>
                  </a:cubicBezTo>
                  <a:cubicBezTo>
                    <a:pt x="672" y="1246"/>
                    <a:pt x="737" y="1207"/>
                    <a:pt x="752" y="1129"/>
                  </a:cubicBezTo>
                  <a:cubicBezTo>
                    <a:pt x="802" y="1028"/>
                    <a:pt x="752" y="903"/>
                    <a:pt x="827" y="828"/>
                  </a:cubicBezTo>
                  <a:cubicBezTo>
                    <a:pt x="827" y="803"/>
                    <a:pt x="827" y="803"/>
                    <a:pt x="853" y="803"/>
                  </a:cubicBezTo>
                  <a:lnTo>
                    <a:pt x="878" y="803"/>
                  </a:lnTo>
                  <a:cubicBezTo>
                    <a:pt x="928" y="828"/>
                    <a:pt x="978" y="853"/>
                    <a:pt x="1028" y="878"/>
                  </a:cubicBezTo>
                  <a:cubicBezTo>
                    <a:pt x="1053" y="903"/>
                    <a:pt x="1078" y="928"/>
                    <a:pt x="1128" y="953"/>
                  </a:cubicBezTo>
                  <a:cubicBezTo>
                    <a:pt x="1147" y="959"/>
                    <a:pt x="1169" y="963"/>
                    <a:pt x="1192" y="963"/>
                  </a:cubicBezTo>
                  <a:cubicBezTo>
                    <a:pt x="1261" y="963"/>
                    <a:pt x="1341" y="934"/>
                    <a:pt x="1379" y="878"/>
                  </a:cubicBezTo>
                  <a:cubicBezTo>
                    <a:pt x="1429" y="803"/>
                    <a:pt x="1404" y="677"/>
                    <a:pt x="1304" y="652"/>
                  </a:cubicBezTo>
                  <a:cubicBezTo>
                    <a:pt x="1254" y="652"/>
                    <a:pt x="1203" y="652"/>
                    <a:pt x="1153" y="677"/>
                  </a:cubicBezTo>
                  <a:cubicBezTo>
                    <a:pt x="1103" y="677"/>
                    <a:pt x="1053" y="677"/>
                    <a:pt x="1028" y="627"/>
                  </a:cubicBezTo>
                  <a:cubicBezTo>
                    <a:pt x="978" y="577"/>
                    <a:pt x="1028" y="502"/>
                    <a:pt x="1103" y="452"/>
                  </a:cubicBezTo>
                  <a:cubicBezTo>
                    <a:pt x="1128" y="427"/>
                    <a:pt x="1153" y="402"/>
                    <a:pt x="1178" y="377"/>
                  </a:cubicBezTo>
                  <a:cubicBezTo>
                    <a:pt x="1228" y="327"/>
                    <a:pt x="1254" y="201"/>
                    <a:pt x="1203" y="126"/>
                  </a:cubicBezTo>
                  <a:cubicBezTo>
                    <a:pt x="1162" y="64"/>
                    <a:pt x="1087" y="19"/>
                    <a:pt x="1020" y="19"/>
                  </a:cubicBezTo>
                  <a:cubicBezTo>
                    <a:pt x="1005" y="19"/>
                    <a:pt x="991" y="21"/>
                    <a:pt x="978" y="26"/>
                  </a:cubicBezTo>
                  <a:cubicBezTo>
                    <a:pt x="878" y="26"/>
                    <a:pt x="802" y="76"/>
                    <a:pt x="777" y="151"/>
                  </a:cubicBezTo>
                  <a:cubicBezTo>
                    <a:pt x="752" y="251"/>
                    <a:pt x="802" y="402"/>
                    <a:pt x="677" y="402"/>
                  </a:cubicBezTo>
                  <a:cubicBezTo>
                    <a:pt x="577" y="402"/>
                    <a:pt x="502" y="226"/>
                    <a:pt x="452" y="176"/>
                  </a:cubicBezTo>
                  <a:cubicBezTo>
                    <a:pt x="401" y="76"/>
                    <a:pt x="326" y="1"/>
                    <a:pt x="226"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52"/>
            <p:cNvSpPr/>
            <p:nvPr/>
          </p:nvSpPr>
          <p:spPr>
            <a:xfrm>
              <a:off x="1251009" y="3620386"/>
              <a:ext cx="28023" cy="28571"/>
            </a:xfrm>
            <a:custGeom>
              <a:rect b="b" l="l" r="r" t="t"/>
              <a:pathLst>
                <a:path extrusionOk="0" h="1304" w="1279">
                  <a:moveTo>
                    <a:pt x="301" y="0"/>
                  </a:moveTo>
                  <a:cubicBezTo>
                    <a:pt x="251" y="0"/>
                    <a:pt x="226" y="0"/>
                    <a:pt x="176" y="25"/>
                  </a:cubicBezTo>
                  <a:cubicBezTo>
                    <a:pt x="76" y="75"/>
                    <a:pt x="1" y="201"/>
                    <a:pt x="26" y="326"/>
                  </a:cubicBezTo>
                  <a:cubicBezTo>
                    <a:pt x="26" y="451"/>
                    <a:pt x="126" y="552"/>
                    <a:pt x="226" y="577"/>
                  </a:cubicBezTo>
                  <a:cubicBezTo>
                    <a:pt x="276" y="602"/>
                    <a:pt x="327" y="602"/>
                    <a:pt x="377" y="602"/>
                  </a:cubicBezTo>
                  <a:cubicBezTo>
                    <a:pt x="402" y="627"/>
                    <a:pt x="452" y="652"/>
                    <a:pt x="452" y="702"/>
                  </a:cubicBezTo>
                  <a:cubicBezTo>
                    <a:pt x="477" y="752"/>
                    <a:pt x="452" y="802"/>
                    <a:pt x="402" y="827"/>
                  </a:cubicBezTo>
                  <a:cubicBezTo>
                    <a:pt x="377" y="852"/>
                    <a:pt x="327" y="877"/>
                    <a:pt x="276" y="928"/>
                  </a:cubicBezTo>
                  <a:cubicBezTo>
                    <a:pt x="201" y="1003"/>
                    <a:pt x="176" y="1153"/>
                    <a:pt x="251" y="1228"/>
                  </a:cubicBezTo>
                  <a:cubicBezTo>
                    <a:pt x="289" y="1278"/>
                    <a:pt x="345" y="1303"/>
                    <a:pt x="402" y="1303"/>
                  </a:cubicBezTo>
                  <a:cubicBezTo>
                    <a:pt x="458" y="1303"/>
                    <a:pt x="515" y="1278"/>
                    <a:pt x="552" y="1228"/>
                  </a:cubicBezTo>
                  <a:cubicBezTo>
                    <a:pt x="602" y="1128"/>
                    <a:pt x="602" y="1003"/>
                    <a:pt x="677" y="928"/>
                  </a:cubicBezTo>
                  <a:lnTo>
                    <a:pt x="728" y="928"/>
                  </a:lnTo>
                  <a:cubicBezTo>
                    <a:pt x="778" y="953"/>
                    <a:pt x="828" y="1003"/>
                    <a:pt x="853" y="1028"/>
                  </a:cubicBezTo>
                  <a:cubicBezTo>
                    <a:pt x="878" y="1078"/>
                    <a:pt x="903" y="1103"/>
                    <a:pt x="953" y="1128"/>
                  </a:cubicBezTo>
                  <a:cubicBezTo>
                    <a:pt x="991" y="1153"/>
                    <a:pt x="1035" y="1166"/>
                    <a:pt x="1078" y="1166"/>
                  </a:cubicBezTo>
                  <a:cubicBezTo>
                    <a:pt x="1122" y="1166"/>
                    <a:pt x="1166" y="1153"/>
                    <a:pt x="1204" y="1128"/>
                  </a:cubicBezTo>
                  <a:cubicBezTo>
                    <a:pt x="1279" y="1053"/>
                    <a:pt x="1279" y="928"/>
                    <a:pt x="1204" y="877"/>
                  </a:cubicBezTo>
                  <a:cubicBezTo>
                    <a:pt x="1154" y="852"/>
                    <a:pt x="1104" y="852"/>
                    <a:pt x="1053" y="852"/>
                  </a:cubicBezTo>
                  <a:cubicBezTo>
                    <a:pt x="1003" y="852"/>
                    <a:pt x="928" y="827"/>
                    <a:pt x="928" y="802"/>
                  </a:cubicBezTo>
                  <a:cubicBezTo>
                    <a:pt x="903" y="727"/>
                    <a:pt x="953" y="652"/>
                    <a:pt x="1028" y="627"/>
                  </a:cubicBezTo>
                  <a:cubicBezTo>
                    <a:pt x="1053" y="627"/>
                    <a:pt x="1078" y="602"/>
                    <a:pt x="1129" y="577"/>
                  </a:cubicBezTo>
                  <a:cubicBezTo>
                    <a:pt x="1204" y="552"/>
                    <a:pt x="1229" y="426"/>
                    <a:pt x="1204" y="351"/>
                  </a:cubicBezTo>
                  <a:cubicBezTo>
                    <a:pt x="1179" y="276"/>
                    <a:pt x="1104" y="201"/>
                    <a:pt x="1003" y="176"/>
                  </a:cubicBezTo>
                  <a:cubicBezTo>
                    <a:pt x="928" y="176"/>
                    <a:pt x="828" y="201"/>
                    <a:pt x="803" y="276"/>
                  </a:cubicBezTo>
                  <a:cubicBezTo>
                    <a:pt x="759" y="342"/>
                    <a:pt x="753" y="485"/>
                    <a:pt x="668" y="485"/>
                  </a:cubicBezTo>
                  <a:cubicBezTo>
                    <a:pt x="656" y="485"/>
                    <a:pt x="643" y="483"/>
                    <a:pt x="627" y="476"/>
                  </a:cubicBezTo>
                  <a:cubicBezTo>
                    <a:pt x="527" y="451"/>
                    <a:pt x="502" y="301"/>
                    <a:pt x="477" y="201"/>
                  </a:cubicBezTo>
                  <a:cubicBezTo>
                    <a:pt x="452" y="126"/>
                    <a:pt x="402" y="25"/>
                    <a:pt x="301"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52"/>
            <p:cNvSpPr/>
            <p:nvPr/>
          </p:nvSpPr>
          <p:spPr>
            <a:xfrm>
              <a:off x="744208" y="3790584"/>
              <a:ext cx="29644" cy="33106"/>
            </a:xfrm>
            <a:custGeom>
              <a:rect b="b" l="l" r="r" t="t"/>
              <a:pathLst>
                <a:path extrusionOk="0" h="1511" w="1353">
                  <a:moveTo>
                    <a:pt x="806" y="1"/>
                  </a:moveTo>
                  <a:cubicBezTo>
                    <a:pt x="729" y="1"/>
                    <a:pt x="649" y="28"/>
                    <a:pt x="600" y="77"/>
                  </a:cubicBezTo>
                  <a:cubicBezTo>
                    <a:pt x="500" y="152"/>
                    <a:pt x="475" y="302"/>
                    <a:pt x="525" y="403"/>
                  </a:cubicBezTo>
                  <a:cubicBezTo>
                    <a:pt x="550" y="453"/>
                    <a:pt x="575" y="478"/>
                    <a:pt x="575" y="528"/>
                  </a:cubicBezTo>
                  <a:cubicBezTo>
                    <a:pt x="600" y="578"/>
                    <a:pt x="600" y="603"/>
                    <a:pt x="575" y="653"/>
                  </a:cubicBezTo>
                  <a:cubicBezTo>
                    <a:pt x="561" y="683"/>
                    <a:pt x="529" y="695"/>
                    <a:pt x="495" y="695"/>
                  </a:cubicBezTo>
                  <a:cubicBezTo>
                    <a:pt x="471" y="695"/>
                    <a:pt x="446" y="689"/>
                    <a:pt x="425" y="678"/>
                  </a:cubicBezTo>
                  <a:cubicBezTo>
                    <a:pt x="375" y="678"/>
                    <a:pt x="325" y="653"/>
                    <a:pt x="274" y="653"/>
                  </a:cubicBezTo>
                  <a:cubicBezTo>
                    <a:pt x="261" y="650"/>
                    <a:pt x="248" y="648"/>
                    <a:pt x="234" y="648"/>
                  </a:cubicBezTo>
                  <a:cubicBezTo>
                    <a:pt x="143" y="648"/>
                    <a:pt x="46" y="717"/>
                    <a:pt x="24" y="804"/>
                  </a:cubicBezTo>
                  <a:cubicBezTo>
                    <a:pt x="1" y="918"/>
                    <a:pt x="62" y="1032"/>
                    <a:pt x="168" y="1032"/>
                  </a:cubicBezTo>
                  <a:cubicBezTo>
                    <a:pt x="178" y="1032"/>
                    <a:pt x="188" y="1031"/>
                    <a:pt x="199" y="1029"/>
                  </a:cubicBezTo>
                  <a:cubicBezTo>
                    <a:pt x="288" y="1029"/>
                    <a:pt x="378" y="950"/>
                    <a:pt x="467" y="950"/>
                  </a:cubicBezTo>
                  <a:cubicBezTo>
                    <a:pt x="478" y="950"/>
                    <a:pt x="489" y="951"/>
                    <a:pt x="500" y="954"/>
                  </a:cubicBezTo>
                  <a:cubicBezTo>
                    <a:pt x="525" y="979"/>
                    <a:pt x="525" y="979"/>
                    <a:pt x="525" y="979"/>
                  </a:cubicBezTo>
                  <a:cubicBezTo>
                    <a:pt x="550" y="979"/>
                    <a:pt x="550" y="1004"/>
                    <a:pt x="550" y="1004"/>
                  </a:cubicBezTo>
                  <a:cubicBezTo>
                    <a:pt x="550" y="1079"/>
                    <a:pt x="550" y="1129"/>
                    <a:pt x="525" y="1180"/>
                  </a:cubicBezTo>
                  <a:cubicBezTo>
                    <a:pt x="525" y="1230"/>
                    <a:pt x="525" y="1255"/>
                    <a:pt x="525" y="1305"/>
                  </a:cubicBezTo>
                  <a:cubicBezTo>
                    <a:pt x="525" y="1380"/>
                    <a:pt x="575" y="1480"/>
                    <a:pt x="675" y="1505"/>
                  </a:cubicBezTo>
                  <a:cubicBezTo>
                    <a:pt x="689" y="1509"/>
                    <a:pt x="702" y="1510"/>
                    <a:pt x="715" y="1510"/>
                  </a:cubicBezTo>
                  <a:cubicBezTo>
                    <a:pt x="800" y="1510"/>
                    <a:pt x="873" y="1442"/>
                    <a:pt x="851" y="1355"/>
                  </a:cubicBezTo>
                  <a:cubicBezTo>
                    <a:pt x="851" y="1305"/>
                    <a:pt x="826" y="1255"/>
                    <a:pt x="776" y="1230"/>
                  </a:cubicBezTo>
                  <a:cubicBezTo>
                    <a:pt x="751" y="1180"/>
                    <a:pt x="751" y="1129"/>
                    <a:pt x="776" y="1079"/>
                  </a:cubicBezTo>
                  <a:cubicBezTo>
                    <a:pt x="788" y="1054"/>
                    <a:pt x="820" y="1042"/>
                    <a:pt x="854" y="1042"/>
                  </a:cubicBezTo>
                  <a:cubicBezTo>
                    <a:pt x="889" y="1042"/>
                    <a:pt x="926" y="1054"/>
                    <a:pt x="951" y="1079"/>
                  </a:cubicBezTo>
                  <a:cubicBezTo>
                    <a:pt x="976" y="1079"/>
                    <a:pt x="1026" y="1104"/>
                    <a:pt x="1051" y="1104"/>
                  </a:cubicBezTo>
                  <a:cubicBezTo>
                    <a:pt x="1072" y="1118"/>
                    <a:pt x="1095" y="1125"/>
                    <a:pt x="1119" y="1125"/>
                  </a:cubicBezTo>
                  <a:cubicBezTo>
                    <a:pt x="1179" y="1125"/>
                    <a:pt x="1241" y="1083"/>
                    <a:pt x="1277" y="1029"/>
                  </a:cubicBezTo>
                  <a:cubicBezTo>
                    <a:pt x="1352" y="979"/>
                    <a:pt x="1352" y="854"/>
                    <a:pt x="1302" y="779"/>
                  </a:cubicBezTo>
                  <a:cubicBezTo>
                    <a:pt x="1281" y="717"/>
                    <a:pt x="1210" y="672"/>
                    <a:pt x="1143" y="672"/>
                  </a:cubicBezTo>
                  <a:cubicBezTo>
                    <a:pt x="1129" y="672"/>
                    <a:pt x="1115" y="674"/>
                    <a:pt x="1102" y="678"/>
                  </a:cubicBezTo>
                  <a:cubicBezTo>
                    <a:pt x="1055" y="678"/>
                    <a:pt x="978" y="727"/>
                    <a:pt x="915" y="727"/>
                  </a:cubicBezTo>
                  <a:cubicBezTo>
                    <a:pt x="878" y="727"/>
                    <a:pt x="845" y="710"/>
                    <a:pt x="826" y="653"/>
                  </a:cubicBezTo>
                  <a:cubicBezTo>
                    <a:pt x="801" y="553"/>
                    <a:pt x="926" y="453"/>
                    <a:pt x="976" y="378"/>
                  </a:cubicBezTo>
                  <a:cubicBezTo>
                    <a:pt x="1026" y="302"/>
                    <a:pt x="1076" y="202"/>
                    <a:pt x="1026" y="102"/>
                  </a:cubicBezTo>
                  <a:cubicBezTo>
                    <a:pt x="1001" y="77"/>
                    <a:pt x="976" y="52"/>
                    <a:pt x="926" y="27"/>
                  </a:cubicBezTo>
                  <a:cubicBezTo>
                    <a:pt x="891" y="9"/>
                    <a:pt x="849" y="1"/>
                    <a:pt x="806"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52"/>
            <p:cNvSpPr/>
            <p:nvPr/>
          </p:nvSpPr>
          <p:spPr>
            <a:xfrm>
              <a:off x="1306485" y="3272893"/>
              <a:ext cx="30214" cy="33413"/>
            </a:xfrm>
            <a:custGeom>
              <a:rect b="b" l="l" r="r" t="t"/>
              <a:pathLst>
                <a:path extrusionOk="0" h="1525" w="1379">
                  <a:moveTo>
                    <a:pt x="809" y="0"/>
                  </a:moveTo>
                  <a:cubicBezTo>
                    <a:pt x="739" y="0"/>
                    <a:pt x="670" y="27"/>
                    <a:pt x="627" y="71"/>
                  </a:cubicBezTo>
                  <a:cubicBezTo>
                    <a:pt x="526" y="171"/>
                    <a:pt x="501" y="296"/>
                    <a:pt x="551" y="422"/>
                  </a:cubicBezTo>
                  <a:cubicBezTo>
                    <a:pt x="551" y="447"/>
                    <a:pt x="577" y="497"/>
                    <a:pt x="602" y="522"/>
                  </a:cubicBezTo>
                  <a:cubicBezTo>
                    <a:pt x="627" y="572"/>
                    <a:pt x="627" y="622"/>
                    <a:pt x="602" y="647"/>
                  </a:cubicBezTo>
                  <a:cubicBezTo>
                    <a:pt x="551" y="697"/>
                    <a:pt x="501" y="697"/>
                    <a:pt x="451" y="697"/>
                  </a:cubicBezTo>
                  <a:cubicBezTo>
                    <a:pt x="401" y="672"/>
                    <a:pt x="351" y="647"/>
                    <a:pt x="301" y="647"/>
                  </a:cubicBezTo>
                  <a:cubicBezTo>
                    <a:pt x="284" y="644"/>
                    <a:pt x="268" y="642"/>
                    <a:pt x="252" y="642"/>
                  </a:cubicBezTo>
                  <a:cubicBezTo>
                    <a:pt x="144" y="642"/>
                    <a:pt x="47" y="710"/>
                    <a:pt x="25" y="797"/>
                  </a:cubicBezTo>
                  <a:cubicBezTo>
                    <a:pt x="0" y="923"/>
                    <a:pt x="100" y="1048"/>
                    <a:pt x="226" y="1048"/>
                  </a:cubicBezTo>
                  <a:cubicBezTo>
                    <a:pt x="315" y="1048"/>
                    <a:pt x="404" y="969"/>
                    <a:pt x="493" y="969"/>
                  </a:cubicBezTo>
                  <a:cubicBezTo>
                    <a:pt x="504" y="969"/>
                    <a:pt x="515" y="970"/>
                    <a:pt x="526" y="973"/>
                  </a:cubicBezTo>
                  <a:lnTo>
                    <a:pt x="551" y="973"/>
                  </a:lnTo>
                  <a:cubicBezTo>
                    <a:pt x="551" y="998"/>
                    <a:pt x="551" y="998"/>
                    <a:pt x="551" y="1023"/>
                  </a:cubicBezTo>
                  <a:cubicBezTo>
                    <a:pt x="577" y="1073"/>
                    <a:pt x="551" y="1123"/>
                    <a:pt x="551" y="1173"/>
                  </a:cubicBezTo>
                  <a:cubicBezTo>
                    <a:pt x="551" y="1224"/>
                    <a:pt x="551" y="1249"/>
                    <a:pt x="551" y="1299"/>
                  </a:cubicBezTo>
                  <a:cubicBezTo>
                    <a:pt x="551" y="1399"/>
                    <a:pt x="602" y="1499"/>
                    <a:pt x="702" y="1524"/>
                  </a:cubicBezTo>
                  <a:cubicBezTo>
                    <a:pt x="777" y="1524"/>
                    <a:pt x="902" y="1449"/>
                    <a:pt x="877" y="1349"/>
                  </a:cubicBezTo>
                  <a:cubicBezTo>
                    <a:pt x="877" y="1299"/>
                    <a:pt x="827" y="1274"/>
                    <a:pt x="802" y="1224"/>
                  </a:cubicBezTo>
                  <a:cubicBezTo>
                    <a:pt x="777" y="1173"/>
                    <a:pt x="752" y="1123"/>
                    <a:pt x="777" y="1073"/>
                  </a:cubicBezTo>
                  <a:cubicBezTo>
                    <a:pt x="798" y="1052"/>
                    <a:pt x="828" y="1044"/>
                    <a:pt x="860" y="1044"/>
                  </a:cubicBezTo>
                  <a:cubicBezTo>
                    <a:pt x="903" y="1044"/>
                    <a:pt x="949" y="1059"/>
                    <a:pt x="978" y="1073"/>
                  </a:cubicBezTo>
                  <a:cubicBezTo>
                    <a:pt x="1003" y="1098"/>
                    <a:pt x="1028" y="1098"/>
                    <a:pt x="1078" y="1123"/>
                  </a:cubicBezTo>
                  <a:cubicBezTo>
                    <a:pt x="1097" y="1130"/>
                    <a:pt x="1117" y="1133"/>
                    <a:pt x="1138" y="1133"/>
                  </a:cubicBezTo>
                  <a:cubicBezTo>
                    <a:pt x="1200" y="1133"/>
                    <a:pt x="1266" y="1104"/>
                    <a:pt x="1303" y="1048"/>
                  </a:cubicBezTo>
                  <a:cubicBezTo>
                    <a:pt x="1353" y="973"/>
                    <a:pt x="1379" y="873"/>
                    <a:pt x="1328" y="797"/>
                  </a:cubicBezTo>
                  <a:cubicBezTo>
                    <a:pt x="1308" y="714"/>
                    <a:pt x="1235" y="666"/>
                    <a:pt x="1168" y="666"/>
                  </a:cubicBezTo>
                  <a:cubicBezTo>
                    <a:pt x="1154" y="666"/>
                    <a:pt x="1141" y="668"/>
                    <a:pt x="1128" y="672"/>
                  </a:cubicBezTo>
                  <a:cubicBezTo>
                    <a:pt x="1080" y="688"/>
                    <a:pt x="1003" y="734"/>
                    <a:pt x="940" y="734"/>
                  </a:cubicBezTo>
                  <a:cubicBezTo>
                    <a:pt x="903" y="734"/>
                    <a:pt x="871" y="718"/>
                    <a:pt x="852" y="672"/>
                  </a:cubicBezTo>
                  <a:cubicBezTo>
                    <a:pt x="827" y="572"/>
                    <a:pt x="952" y="447"/>
                    <a:pt x="978" y="371"/>
                  </a:cubicBezTo>
                  <a:cubicBezTo>
                    <a:pt x="1053" y="296"/>
                    <a:pt x="1078" y="196"/>
                    <a:pt x="1053" y="121"/>
                  </a:cubicBezTo>
                  <a:cubicBezTo>
                    <a:pt x="1028" y="71"/>
                    <a:pt x="1003" y="46"/>
                    <a:pt x="952" y="46"/>
                  </a:cubicBezTo>
                  <a:cubicBezTo>
                    <a:pt x="910" y="14"/>
                    <a:pt x="860" y="0"/>
                    <a:pt x="809"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52"/>
            <p:cNvSpPr/>
            <p:nvPr/>
          </p:nvSpPr>
          <p:spPr>
            <a:xfrm>
              <a:off x="1279580" y="3365134"/>
              <a:ext cx="29666" cy="33413"/>
            </a:xfrm>
            <a:custGeom>
              <a:rect b="b" l="l" r="r" t="t"/>
              <a:pathLst>
                <a:path extrusionOk="0" h="1525" w="1354">
                  <a:moveTo>
                    <a:pt x="784" y="1"/>
                  </a:moveTo>
                  <a:cubicBezTo>
                    <a:pt x="714" y="1"/>
                    <a:pt x="645" y="28"/>
                    <a:pt x="602" y="71"/>
                  </a:cubicBezTo>
                  <a:cubicBezTo>
                    <a:pt x="501" y="171"/>
                    <a:pt x="476" y="297"/>
                    <a:pt x="526" y="422"/>
                  </a:cubicBezTo>
                  <a:cubicBezTo>
                    <a:pt x="526" y="447"/>
                    <a:pt x="551" y="497"/>
                    <a:pt x="576" y="522"/>
                  </a:cubicBezTo>
                  <a:cubicBezTo>
                    <a:pt x="602" y="572"/>
                    <a:pt x="602" y="623"/>
                    <a:pt x="576" y="648"/>
                  </a:cubicBezTo>
                  <a:cubicBezTo>
                    <a:pt x="551" y="698"/>
                    <a:pt x="476" y="698"/>
                    <a:pt x="426" y="698"/>
                  </a:cubicBezTo>
                  <a:cubicBezTo>
                    <a:pt x="376" y="673"/>
                    <a:pt x="326" y="648"/>
                    <a:pt x="276" y="648"/>
                  </a:cubicBezTo>
                  <a:cubicBezTo>
                    <a:pt x="263" y="644"/>
                    <a:pt x="249" y="643"/>
                    <a:pt x="235" y="643"/>
                  </a:cubicBezTo>
                  <a:cubicBezTo>
                    <a:pt x="144" y="643"/>
                    <a:pt x="47" y="711"/>
                    <a:pt x="25" y="798"/>
                  </a:cubicBezTo>
                  <a:cubicBezTo>
                    <a:pt x="0" y="923"/>
                    <a:pt x="75" y="1049"/>
                    <a:pt x="201" y="1049"/>
                  </a:cubicBezTo>
                  <a:cubicBezTo>
                    <a:pt x="290" y="1049"/>
                    <a:pt x="379" y="969"/>
                    <a:pt x="468" y="969"/>
                  </a:cubicBezTo>
                  <a:cubicBezTo>
                    <a:pt x="479" y="969"/>
                    <a:pt x="490" y="971"/>
                    <a:pt x="501" y="973"/>
                  </a:cubicBezTo>
                  <a:cubicBezTo>
                    <a:pt x="526" y="973"/>
                    <a:pt x="526" y="973"/>
                    <a:pt x="526" y="999"/>
                  </a:cubicBezTo>
                  <a:cubicBezTo>
                    <a:pt x="551" y="999"/>
                    <a:pt x="551" y="999"/>
                    <a:pt x="551" y="1024"/>
                  </a:cubicBezTo>
                  <a:cubicBezTo>
                    <a:pt x="551" y="1074"/>
                    <a:pt x="551" y="1124"/>
                    <a:pt x="526" y="1174"/>
                  </a:cubicBezTo>
                  <a:cubicBezTo>
                    <a:pt x="526" y="1224"/>
                    <a:pt x="526" y="1249"/>
                    <a:pt x="526" y="1299"/>
                  </a:cubicBezTo>
                  <a:cubicBezTo>
                    <a:pt x="526" y="1400"/>
                    <a:pt x="576" y="1500"/>
                    <a:pt x="677" y="1525"/>
                  </a:cubicBezTo>
                  <a:cubicBezTo>
                    <a:pt x="752" y="1525"/>
                    <a:pt x="877" y="1450"/>
                    <a:pt x="852" y="1349"/>
                  </a:cubicBezTo>
                  <a:cubicBezTo>
                    <a:pt x="852" y="1299"/>
                    <a:pt x="802" y="1274"/>
                    <a:pt x="777" y="1224"/>
                  </a:cubicBezTo>
                  <a:cubicBezTo>
                    <a:pt x="752" y="1174"/>
                    <a:pt x="727" y="1124"/>
                    <a:pt x="777" y="1074"/>
                  </a:cubicBezTo>
                  <a:cubicBezTo>
                    <a:pt x="788" y="1053"/>
                    <a:pt x="812" y="1045"/>
                    <a:pt x="840" y="1045"/>
                  </a:cubicBezTo>
                  <a:cubicBezTo>
                    <a:pt x="878" y="1045"/>
                    <a:pt x="923" y="1059"/>
                    <a:pt x="952" y="1074"/>
                  </a:cubicBezTo>
                  <a:cubicBezTo>
                    <a:pt x="977" y="1099"/>
                    <a:pt x="1003" y="1099"/>
                    <a:pt x="1053" y="1124"/>
                  </a:cubicBezTo>
                  <a:cubicBezTo>
                    <a:pt x="1071" y="1130"/>
                    <a:pt x="1092" y="1133"/>
                    <a:pt x="1113" y="1133"/>
                  </a:cubicBezTo>
                  <a:cubicBezTo>
                    <a:pt x="1175" y="1133"/>
                    <a:pt x="1241" y="1105"/>
                    <a:pt x="1278" y="1049"/>
                  </a:cubicBezTo>
                  <a:cubicBezTo>
                    <a:pt x="1353" y="973"/>
                    <a:pt x="1353" y="873"/>
                    <a:pt x="1303" y="798"/>
                  </a:cubicBezTo>
                  <a:cubicBezTo>
                    <a:pt x="1282" y="733"/>
                    <a:pt x="1203" y="668"/>
                    <a:pt x="1134" y="668"/>
                  </a:cubicBezTo>
                  <a:cubicBezTo>
                    <a:pt x="1123" y="668"/>
                    <a:pt x="1113" y="669"/>
                    <a:pt x="1103" y="673"/>
                  </a:cubicBezTo>
                  <a:cubicBezTo>
                    <a:pt x="1055" y="689"/>
                    <a:pt x="978" y="734"/>
                    <a:pt x="914" y="734"/>
                  </a:cubicBezTo>
                  <a:cubicBezTo>
                    <a:pt x="878" y="734"/>
                    <a:pt x="846" y="719"/>
                    <a:pt x="827" y="673"/>
                  </a:cubicBezTo>
                  <a:cubicBezTo>
                    <a:pt x="802" y="572"/>
                    <a:pt x="927" y="447"/>
                    <a:pt x="977" y="372"/>
                  </a:cubicBezTo>
                  <a:cubicBezTo>
                    <a:pt x="1028" y="297"/>
                    <a:pt x="1078" y="197"/>
                    <a:pt x="1028" y="121"/>
                  </a:cubicBezTo>
                  <a:cubicBezTo>
                    <a:pt x="1003" y="71"/>
                    <a:pt x="977" y="46"/>
                    <a:pt x="927" y="46"/>
                  </a:cubicBezTo>
                  <a:cubicBezTo>
                    <a:pt x="885" y="15"/>
                    <a:pt x="835" y="1"/>
                    <a:pt x="784"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52"/>
            <p:cNvSpPr/>
            <p:nvPr/>
          </p:nvSpPr>
          <p:spPr>
            <a:xfrm>
              <a:off x="977002" y="3131091"/>
              <a:ext cx="30214" cy="33084"/>
            </a:xfrm>
            <a:custGeom>
              <a:rect b="b" l="l" r="r" t="t"/>
              <a:pathLst>
                <a:path extrusionOk="0" h="1510" w="1379">
                  <a:moveTo>
                    <a:pt x="833" y="0"/>
                  </a:moveTo>
                  <a:cubicBezTo>
                    <a:pt x="755" y="0"/>
                    <a:pt x="676" y="28"/>
                    <a:pt x="627" y="76"/>
                  </a:cubicBezTo>
                  <a:cubicBezTo>
                    <a:pt x="527" y="152"/>
                    <a:pt x="502" y="302"/>
                    <a:pt x="552" y="402"/>
                  </a:cubicBezTo>
                  <a:cubicBezTo>
                    <a:pt x="552" y="452"/>
                    <a:pt x="577" y="477"/>
                    <a:pt x="602" y="528"/>
                  </a:cubicBezTo>
                  <a:cubicBezTo>
                    <a:pt x="627" y="553"/>
                    <a:pt x="627" y="603"/>
                    <a:pt x="602" y="653"/>
                  </a:cubicBezTo>
                  <a:cubicBezTo>
                    <a:pt x="566" y="671"/>
                    <a:pt x="531" y="688"/>
                    <a:pt x="496" y="688"/>
                  </a:cubicBezTo>
                  <a:cubicBezTo>
                    <a:pt x="481" y="688"/>
                    <a:pt x="466" y="685"/>
                    <a:pt x="452" y="678"/>
                  </a:cubicBezTo>
                  <a:cubicBezTo>
                    <a:pt x="401" y="678"/>
                    <a:pt x="351" y="653"/>
                    <a:pt x="301" y="628"/>
                  </a:cubicBezTo>
                  <a:cubicBezTo>
                    <a:pt x="176" y="628"/>
                    <a:pt x="51" y="678"/>
                    <a:pt x="25" y="803"/>
                  </a:cubicBezTo>
                  <a:cubicBezTo>
                    <a:pt x="0" y="904"/>
                    <a:pt x="101" y="1029"/>
                    <a:pt x="226" y="1029"/>
                  </a:cubicBezTo>
                  <a:cubicBezTo>
                    <a:pt x="315" y="1029"/>
                    <a:pt x="404" y="950"/>
                    <a:pt x="493" y="950"/>
                  </a:cubicBezTo>
                  <a:cubicBezTo>
                    <a:pt x="504" y="950"/>
                    <a:pt x="516" y="951"/>
                    <a:pt x="527" y="954"/>
                  </a:cubicBezTo>
                  <a:cubicBezTo>
                    <a:pt x="552" y="954"/>
                    <a:pt x="552" y="979"/>
                    <a:pt x="552" y="979"/>
                  </a:cubicBezTo>
                  <a:cubicBezTo>
                    <a:pt x="552" y="979"/>
                    <a:pt x="552" y="1004"/>
                    <a:pt x="552" y="1004"/>
                  </a:cubicBezTo>
                  <a:cubicBezTo>
                    <a:pt x="577" y="1054"/>
                    <a:pt x="552" y="1129"/>
                    <a:pt x="552" y="1179"/>
                  </a:cubicBezTo>
                  <a:cubicBezTo>
                    <a:pt x="552" y="1204"/>
                    <a:pt x="552" y="1254"/>
                    <a:pt x="552" y="1279"/>
                  </a:cubicBezTo>
                  <a:cubicBezTo>
                    <a:pt x="552" y="1380"/>
                    <a:pt x="602" y="1480"/>
                    <a:pt x="702" y="1505"/>
                  </a:cubicBezTo>
                  <a:cubicBezTo>
                    <a:pt x="712" y="1508"/>
                    <a:pt x="723" y="1510"/>
                    <a:pt x="734" y="1510"/>
                  </a:cubicBezTo>
                  <a:cubicBezTo>
                    <a:pt x="808" y="1510"/>
                    <a:pt x="899" y="1442"/>
                    <a:pt x="878" y="1355"/>
                  </a:cubicBezTo>
                  <a:cubicBezTo>
                    <a:pt x="878" y="1305"/>
                    <a:pt x="827" y="1254"/>
                    <a:pt x="802" y="1204"/>
                  </a:cubicBezTo>
                  <a:cubicBezTo>
                    <a:pt x="777" y="1179"/>
                    <a:pt x="752" y="1104"/>
                    <a:pt x="777" y="1079"/>
                  </a:cubicBezTo>
                  <a:cubicBezTo>
                    <a:pt x="802" y="1041"/>
                    <a:pt x="840" y="1029"/>
                    <a:pt x="878" y="1029"/>
                  </a:cubicBezTo>
                  <a:cubicBezTo>
                    <a:pt x="915" y="1029"/>
                    <a:pt x="953" y="1041"/>
                    <a:pt x="978" y="1054"/>
                  </a:cubicBezTo>
                  <a:cubicBezTo>
                    <a:pt x="1003" y="1079"/>
                    <a:pt x="1028" y="1104"/>
                    <a:pt x="1078" y="1104"/>
                  </a:cubicBezTo>
                  <a:cubicBezTo>
                    <a:pt x="1099" y="1118"/>
                    <a:pt x="1122" y="1124"/>
                    <a:pt x="1145" y="1124"/>
                  </a:cubicBezTo>
                  <a:cubicBezTo>
                    <a:pt x="1205" y="1124"/>
                    <a:pt x="1268" y="1083"/>
                    <a:pt x="1304" y="1029"/>
                  </a:cubicBezTo>
                  <a:cubicBezTo>
                    <a:pt x="1354" y="954"/>
                    <a:pt x="1379" y="853"/>
                    <a:pt x="1329" y="778"/>
                  </a:cubicBezTo>
                  <a:cubicBezTo>
                    <a:pt x="1304" y="703"/>
                    <a:pt x="1203" y="653"/>
                    <a:pt x="1128" y="653"/>
                  </a:cubicBezTo>
                  <a:cubicBezTo>
                    <a:pt x="1080" y="669"/>
                    <a:pt x="1002" y="726"/>
                    <a:pt x="938" y="726"/>
                  </a:cubicBezTo>
                  <a:cubicBezTo>
                    <a:pt x="902" y="726"/>
                    <a:pt x="871" y="707"/>
                    <a:pt x="853" y="653"/>
                  </a:cubicBezTo>
                  <a:cubicBezTo>
                    <a:pt x="827" y="553"/>
                    <a:pt x="953" y="452"/>
                    <a:pt x="1003" y="377"/>
                  </a:cubicBezTo>
                  <a:cubicBezTo>
                    <a:pt x="1053" y="302"/>
                    <a:pt x="1078" y="202"/>
                    <a:pt x="1053" y="102"/>
                  </a:cubicBezTo>
                  <a:cubicBezTo>
                    <a:pt x="1028" y="76"/>
                    <a:pt x="1003" y="51"/>
                    <a:pt x="953" y="26"/>
                  </a:cubicBezTo>
                  <a:cubicBezTo>
                    <a:pt x="917" y="9"/>
                    <a:pt x="875" y="0"/>
                    <a:pt x="833"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52"/>
            <p:cNvSpPr/>
            <p:nvPr/>
          </p:nvSpPr>
          <p:spPr>
            <a:xfrm>
              <a:off x="814452" y="3189284"/>
              <a:ext cx="29688" cy="33106"/>
            </a:xfrm>
            <a:custGeom>
              <a:rect b="b" l="l" r="r" t="t"/>
              <a:pathLst>
                <a:path extrusionOk="0" h="1511" w="1355">
                  <a:moveTo>
                    <a:pt x="832" y="1"/>
                  </a:moveTo>
                  <a:cubicBezTo>
                    <a:pt x="753" y="1"/>
                    <a:pt x="667" y="29"/>
                    <a:pt x="602" y="77"/>
                  </a:cubicBezTo>
                  <a:cubicBezTo>
                    <a:pt x="527" y="152"/>
                    <a:pt x="502" y="303"/>
                    <a:pt x="527" y="403"/>
                  </a:cubicBezTo>
                  <a:cubicBezTo>
                    <a:pt x="552" y="453"/>
                    <a:pt x="577" y="478"/>
                    <a:pt x="602" y="528"/>
                  </a:cubicBezTo>
                  <a:cubicBezTo>
                    <a:pt x="602" y="553"/>
                    <a:pt x="602" y="603"/>
                    <a:pt x="577" y="654"/>
                  </a:cubicBezTo>
                  <a:cubicBezTo>
                    <a:pt x="560" y="671"/>
                    <a:pt x="529" y="689"/>
                    <a:pt x="495" y="689"/>
                  </a:cubicBezTo>
                  <a:cubicBezTo>
                    <a:pt x="481" y="689"/>
                    <a:pt x="467" y="686"/>
                    <a:pt x="452" y="679"/>
                  </a:cubicBezTo>
                  <a:cubicBezTo>
                    <a:pt x="402" y="679"/>
                    <a:pt x="352" y="654"/>
                    <a:pt x="302" y="628"/>
                  </a:cubicBezTo>
                  <a:cubicBezTo>
                    <a:pt x="176" y="628"/>
                    <a:pt x="51" y="679"/>
                    <a:pt x="26" y="804"/>
                  </a:cubicBezTo>
                  <a:cubicBezTo>
                    <a:pt x="1" y="904"/>
                    <a:pt x="101" y="1029"/>
                    <a:pt x="201" y="1029"/>
                  </a:cubicBezTo>
                  <a:cubicBezTo>
                    <a:pt x="313" y="1029"/>
                    <a:pt x="404" y="950"/>
                    <a:pt x="494" y="950"/>
                  </a:cubicBezTo>
                  <a:cubicBezTo>
                    <a:pt x="505" y="950"/>
                    <a:pt x="516" y="952"/>
                    <a:pt x="527" y="954"/>
                  </a:cubicBezTo>
                  <a:cubicBezTo>
                    <a:pt x="527" y="954"/>
                    <a:pt x="552" y="979"/>
                    <a:pt x="552" y="979"/>
                  </a:cubicBezTo>
                  <a:cubicBezTo>
                    <a:pt x="552" y="979"/>
                    <a:pt x="552" y="1004"/>
                    <a:pt x="552" y="1004"/>
                  </a:cubicBezTo>
                  <a:cubicBezTo>
                    <a:pt x="552" y="1055"/>
                    <a:pt x="552" y="1130"/>
                    <a:pt x="552" y="1180"/>
                  </a:cubicBezTo>
                  <a:cubicBezTo>
                    <a:pt x="552" y="1205"/>
                    <a:pt x="527" y="1255"/>
                    <a:pt x="527" y="1305"/>
                  </a:cubicBezTo>
                  <a:cubicBezTo>
                    <a:pt x="527" y="1380"/>
                    <a:pt x="602" y="1481"/>
                    <a:pt x="678" y="1506"/>
                  </a:cubicBezTo>
                  <a:cubicBezTo>
                    <a:pt x="691" y="1509"/>
                    <a:pt x="704" y="1511"/>
                    <a:pt x="717" y="1511"/>
                  </a:cubicBezTo>
                  <a:cubicBezTo>
                    <a:pt x="802" y="1511"/>
                    <a:pt x="878" y="1442"/>
                    <a:pt x="878" y="1355"/>
                  </a:cubicBezTo>
                  <a:cubicBezTo>
                    <a:pt x="878" y="1305"/>
                    <a:pt x="828" y="1255"/>
                    <a:pt x="803" y="1230"/>
                  </a:cubicBezTo>
                  <a:cubicBezTo>
                    <a:pt x="778" y="1180"/>
                    <a:pt x="753" y="1105"/>
                    <a:pt x="778" y="1080"/>
                  </a:cubicBezTo>
                  <a:cubicBezTo>
                    <a:pt x="803" y="1042"/>
                    <a:pt x="834" y="1029"/>
                    <a:pt x="869" y="1029"/>
                  </a:cubicBezTo>
                  <a:cubicBezTo>
                    <a:pt x="903" y="1029"/>
                    <a:pt x="941" y="1042"/>
                    <a:pt x="978" y="1055"/>
                  </a:cubicBezTo>
                  <a:cubicBezTo>
                    <a:pt x="1003" y="1080"/>
                    <a:pt x="1028" y="1105"/>
                    <a:pt x="1053" y="1105"/>
                  </a:cubicBezTo>
                  <a:cubicBezTo>
                    <a:pt x="1081" y="1119"/>
                    <a:pt x="1109" y="1125"/>
                    <a:pt x="1136" y="1125"/>
                  </a:cubicBezTo>
                  <a:cubicBezTo>
                    <a:pt x="1206" y="1125"/>
                    <a:pt x="1268" y="1084"/>
                    <a:pt x="1304" y="1029"/>
                  </a:cubicBezTo>
                  <a:cubicBezTo>
                    <a:pt x="1354" y="954"/>
                    <a:pt x="1354" y="854"/>
                    <a:pt x="1329" y="779"/>
                  </a:cubicBezTo>
                  <a:cubicBezTo>
                    <a:pt x="1279" y="704"/>
                    <a:pt x="1204" y="654"/>
                    <a:pt x="1129" y="654"/>
                  </a:cubicBezTo>
                  <a:cubicBezTo>
                    <a:pt x="1065" y="670"/>
                    <a:pt x="991" y="726"/>
                    <a:pt x="932" y="726"/>
                  </a:cubicBezTo>
                  <a:cubicBezTo>
                    <a:pt x="899" y="726"/>
                    <a:pt x="871" y="708"/>
                    <a:pt x="853" y="654"/>
                  </a:cubicBezTo>
                  <a:cubicBezTo>
                    <a:pt x="803" y="553"/>
                    <a:pt x="928" y="453"/>
                    <a:pt x="978" y="378"/>
                  </a:cubicBezTo>
                  <a:cubicBezTo>
                    <a:pt x="1028" y="303"/>
                    <a:pt x="1079" y="202"/>
                    <a:pt x="1028" y="102"/>
                  </a:cubicBezTo>
                  <a:cubicBezTo>
                    <a:pt x="1028" y="77"/>
                    <a:pt x="978" y="52"/>
                    <a:pt x="953" y="27"/>
                  </a:cubicBezTo>
                  <a:cubicBezTo>
                    <a:pt x="918" y="9"/>
                    <a:pt x="876" y="1"/>
                    <a:pt x="832"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52"/>
            <p:cNvSpPr/>
            <p:nvPr/>
          </p:nvSpPr>
          <p:spPr>
            <a:xfrm>
              <a:off x="1543705" y="3365134"/>
              <a:ext cx="29666" cy="33413"/>
            </a:xfrm>
            <a:custGeom>
              <a:rect b="b" l="l" r="r" t="t"/>
              <a:pathLst>
                <a:path extrusionOk="0" h="1525" w="1354">
                  <a:moveTo>
                    <a:pt x="784" y="1"/>
                  </a:moveTo>
                  <a:cubicBezTo>
                    <a:pt x="714" y="1"/>
                    <a:pt x="645" y="28"/>
                    <a:pt x="602" y="71"/>
                  </a:cubicBezTo>
                  <a:cubicBezTo>
                    <a:pt x="501" y="171"/>
                    <a:pt x="476" y="297"/>
                    <a:pt x="527" y="422"/>
                  </a:cubicBezTo>
                  <a:cubicBezTo>
                    <a:pt x="527" y="447"/>
                    <a:pt x="552" y="497"/>
                    <a:pt x="577" y="522"/>
                  </a:cubicBezTo>
                  <a:cubicBezTo>
                    <a:pt x="602" y="572"/>
                    <a:pt x="602" y="623"/>
                    <a:pt x="577" y="648"/>
                  </a:cubicBezTo>
                  <a:cubicBezTo>
                    <a:pt x="552" y="698"/>
                    <a:pt x="476" y="698"/>
                    <a:pt x="426" y="698"/>
                  </a:cubicBezTo>
                  <a:cubicBezTo>
                    <a:pt x="376" y="673"/>
                    <a:pt x="326" y="648"/>
                    <a:pt x="276" y="648"/>
                  </a:cubicBezTo>
                  <a:cubicBezTo>
                    <a:pt x="259" y="644"/>
                    <a:pt x="243" y="643"/>
                    <a:pt x="227" y="643"/>
                  </a:cubicBezTo>
                  <a:cubicBezTo>
                    <a:pt x="120" y="643"/>
                    <a:pt x="25" y="711"/>
                    <a:pt x="25" y="798"/>
                  </a:cubicBezTo>
                  <a:cubicBezTo>
                    <a:pt x="0" y="923"/>
                    <a:pt x="75" y="1049"/>
                    <a:pt x="201" y="1049"/>
                  </a:cubicBezTo>
                  <a:cubicBezTo>
                    <a:pt x="290" y="1049"/>
                    <a:pt x="379" y="969"/>
                    <a:pt x="468" y="969"/>
                  </a:cubicBezTo>
                  <a:cubicBezTo>
                    <a:pt x="479" y="969"/>
                    <a:pt x="490" y="971"/>
                    <a:pt x="501" y="973"/>
                  </a:cubicBezTo>
                  <a:cubicBezTo>
                    <a:pt x="527" y="973"/>
                    <a:pt x="527" y="973"/>
                    <a:pt x="527" y="999"/>
                  </a:cubicBezTo>
                  <a:cubicBezTo>
                    <a:pt x="527" y="999"/>
                    <a:pt x="552" y="999"/>
                    <a:pt x="552" y="1024"/>
                  </a:cubicBezTo>
                  <a:cubicBezTo>
                    <a:pt x="552" y="1074"/>
                    <a:pt x="527" y="1124"/>
                    <a:pt x="527" y="1174"/>
                  </a:cubicBezTo>
                  <a:cubicBezTo>
                    <a:pt x="527" y="1224"/>
                    <a:pt x="527" y="1249"/>
                    <a:pt x="527" y="1299"/>
                  </a:cubicBezTo>
                  <a:cubicBezTo>
                    <a:pt x="527" y="1400"/>
                    <a:pt x="577" y="1500"/>
                    <a:pt x="677" y="1525"/>
                  </a:cubicBezTo>
                  <a:cubicBezTo>
                    <a:pt x="752" y="1525"/>
                    <a:pt x="877" y="1450"/>
                    <a:pt x="852" y="1349"/>
                  </a:cubicBezTo>
                  <a:cubicBezTo>
                    <a:pt x="852" y="1299"/>
                    <a:pt x="802" y="1274"/>
                    <a:pt x="777" y="1224"/>
                  </a:cubicBezTo>
                  <a:cubicBezTo>
                    <a:pt x="752" y="1174"/>
                    <a:pt x="727" y="1124"/>
                    <a:pt x="777" y="1074"/>
                  </a:cubicBezTo>
                  <a:cubicBezTo>
                    <a:pt x="788" y="1053"/>
                    <a:pt x="812" y="1045"/>
                    <a:pt x="840" y="1045"/>
                  </a:cubicBezTo>
                  <a:cubicBezTo>
                    <a:pt x="878" y="1045"/>
                    <a:pt x="924" y="1059"/>
                    <a:pt x="953" y="1074"/>
                  </a:cubicBezTo>
                  <a:cubicBezTo>
                    <a:pt x="978" y="1099"/>
                    <a:pt x="1003" y="1099"/>
                    <a:pt x="1053" y="1124"/>
                  </a:cubicBezTo>
                  <a:cubicBezTo>
                    <a:pt x="1072" y="1130"/>
                    <a:pt x="1092" y="1133"/>
                    <a:pt x="1113" y="1133"/>
                  </a:cubicBezTo>
                  <a:cubicBezTo>
                    <a:pt x="1175" y="1133"/>
                    <a:pt x="1241" y="1105"/>
                    <a:pt x="1278" y="1049"/>
                  </a:cubicBezTo>
                  <a:cubicBezTo>
                    <a:pt x="1329" y="973"/>
                    <a:pt x="1354" y="873"/>
                    <a:pt x="1303" y="798"/>
                  </a:cubicBezTo>
                  <a:cubicBezTo>
                    <a:pt x="1282" y="733"/>
                    <a:pt x="1204" y="668"/>
                    <a:pt x="1134" y="668"/>
                  </a:cubicBezTo>
                  <a:cubicBezTo>
                    <a:pt x="1124" y="668"/>
                    <a:pt x="1113" y="669"/>
                    <a:pt x="1103" y="673"/>
                  </a:cubicBezTo>
                  <a:cubicBezTo>
                    <a:pt x="1055" y="689"/>
                    <a:pt x="978" y="734"/>
                    <a:pt x="915" y="734"/>
                  </a:cubicBezTo>
                  <a:cubicBezTo>
                    <a:pt x="878" y="734"/>
                    <a:pt x="846" y="719"/>
                    <a:pt x="827" y="673"/>
                  </a:cubicBezTo>
                  <a:cubicBezTo>
                    <a:pt x="802" y="572"/>
                    <a:pt x="928" y="447"/>
                    <a:pt x="978" y="372"/>
                  </a:cubicBezTo>
                  <a:cubicBezTo>
                    <a:pt x="1028" y="297"/>
                    <a:pt x="1053" y="197"/>
                    <a:pt x="1028" y="121"/>
                  </a:cubicBezTo>
                  <a:cubicBezTo>
                    <a:pt x="1003" y="71"/>
                    <a:pt x="978" y="46"/>
                    <a:pt x="928" y="46"/>
                  </a:cubicBezTo>
                  <a:cubicBezTo>
                    <a:pt x="886" y="15"/>
                    <a:pt x="835" y="1"/>
                    <a:pt x="784" y="1"/>
                  </a:cubicBezTo>
                  <a:close/>
                </a:path>
              </a:pathLst>
            </a:custGeom>
            <a:solidFill>
              <a:srgbClr val="5377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52"/>
            <p:cNvSpPr/>
            <p:nvPr/>
          </p:nvSpPr>
          <p:spPr>
            <a:xfrm>
              <a:off x="1883070" y="3480447"/>
              <a:ext cx="29666" cy="32975"/>
            </a:xfrm>
            <a:custGeom>
              <a:rect b="b" l="l" r="r" t="t"/>
              <a:pathLst>
                <a:path extrusionOk="0" h="1505" w="1354">
                  <a:moveTo>
                    <a:pt x="797" y="1"/>
                  </a:moveTo>
                  <a:cubicBezTo>
                    <a:pt x="727" y="1"/>
                    <a:pt x="660" y="28"/>
                    <a:pt x="602" y="71"/>
                  </a:cubicBezTo>
                  <a:cubicBezTo>
                    <a:pt x="526" y="147"/>
                    <a:pt x="476" y="297"/>
                    <a:pt x="526" y="422"/>
                  </a:cubicBezTo>
                  <a:cubicBezTo>
                    <a:pt x="551" y="447"/>
                    <a:pt x="576" y="497"/>
                    <a:pt x="602" y="523"/>
                  </a:cubicBezTo>
                  <a:cubicBezTo>
                    <a:pt x="602" y="573"/>
                    <a:pt x="602" y="623"/>
                    <a:pt x="576" y="648"/>
                  </a:cubicBezTo>
                  <a:cubicBezTo>
                    <a:pt x="551" y="698"/>
                    <a:pt x="501" y="698"/>
                    <a:pt x="426" y="698"/>
                  </a:cubicBezTo>
                  <a:cubicBezTo>
                    <a:pt x="376" y="673"/>
                    <a:pt x="351" y="648"/>
                    <a:pt x="276" y="648"/>
                  </a:cubicBezTo>
                  <a:cubicBezTo>
                    <a:pt x="263" y="645"/>
                    <a:pt x="249" y="643"/>
                    <a:pt x="235" y="643"/>
                  </a:cubicBezTo>
                  <a:cubicBezTo>
                    <a:pt x="144" y="643"/>
                    <a:pt x="47" y="711"/>
                    <a:pt x="25" y="798"/>
                  </a:cubicBezTo>
                  <a:cubicBezTo>
                    <a:pt x="0" y="924"/>
                    <a:pt x="100" y="1049"/>
                    <a:pt x="201" y="1049"/>
                  </a:cubicBezTo>
                  <a:cubicBezTo>
                    <a:pt x="312" y="1049"/>
                    <a:pt x="384" y="970"/>
                    <a:pt x="486" y="970"/>
                  </a:cubicBezTo>
                  <a:cubicBezTo>
                    <a:pt x="499" y="970"/>
                    <a:pt x="512" y="971"/>
                    <a:pt x="526" y="974"/>
                  </a:cubicBezTo>
                  <a:lnTo>
                    <a:pt x="551" y="974"/>
                  </a:lnTo>
                  <a:cubicBezTo>
                    <a:pt x="551" y="999"/>
                    <a:pt x="551" y="999"/>
                    <a:pt x="551" y="1024"/>
                  </a:cubicBezTo>
                  <a:cubicBezTo>
                    <a:pt x="551" y="1074"/>
                    <a:pt x="551" y="1124"/>
                    <a:pt x="551" y="1174"/>
                  </a:cubicBezTo>
                  <a:cubicBezTo>
                    <a:pt x="526" y="1224"/>
                    <a:pt x="526" y="1249"/>
                    <a:pt x="526" y="1299"/>
                  </a:cubicBezTo>
                  <a:cubicBezTo>
                    <a:pt x="526" y="1400"/>
                    <a:pt x="602" y="1500"/>
                    <a:pt x="677" y="1500"/>
                  </a:cubicBezTo>
                  <a:cubicBezTo>
                    <a:pt x="690" y="1503"/>
                    <a:pt x="703" y="1505"/>
                    <a:pt x="716" y="1505"/>
                  </a:cubicBezTo>
                  <a:cubicBezTo>
                    <a:pt x="802" y="1505"/>
                    <a:pt x="877" y="1437"/>
                    <a:pt x="877" y="1350"/>
                  </a:cubicBezTo>
                  <a:cubicBezTo>
                    <a:pt x="852" y="1299"/>
                    <a:pt x="827" y="1274"/>
                    <a:pt x="802" y="1224"/>
                  </a:cubicBezTo>
                  <a:cubicBezTo>
                    <a:pt x="777" y="1174"/>
                    <a:pt x="752" y="1124"/>
                    <a:pt x="777" y="1074"/>
                  </a:cubicBezTo>
                  <a:cubicBezTo>
                    <a:pt x="802" y="1049"/>
                    <a:pt x="833" y="1036"/>
                    <a:pt x="868" y="1036"/>
                  </a:cubicBezTo>
                  <a:cubicBezTo>
                    <a:pt x="902" y="1036"/>
                    <a:pt x="940" y="1049"/>
                    <a:pt x="977" y="1074"/>
                  </a:cubicBezTo>
                  <a:cubicBezTo>
                    <a:pt x="1003" y="1099"/>
                    <a:pt x="1028" y="1099"/>
                    <a:pt x="1053" y="1124"/>
                  </a:cubicBezTo>
                  <a:cubicBezTo>
                    <a:pt x="1078" y="1130"/>
                    <a:pt x="1103" y="1133"/>
                    <a:pt x="1127" y="1133"/>
                  </a:cubicBezTo>
                  <a:cubicBezTo>
                    <a:pt x="1200" y="1133"/>
                    <a:pt x="1266" y="1105"/>
                    <a:pt x="1303" y="1049"/>
                  </a:cubicBezTo>
                  <a:cubicBezTo>
                    <a:pt x="1353" y="974"/>
                    <a:pt x="1353" y="873"/>
                    <a:pt x="1328" y="773"/>
                  </a:cubicBezTo>
                  <a:cubicBezTo>
                    <a:pt x="1287" y="711"/>
                    <a:pt x="1229" y="666"/>
                    <a:pt x="1154" y="666"/>
                  </a:cubicBezTo>
                  <a:cubicBezTo>
                    <a:pt x="1138" y="666"/>
                    <a:pt x="1121" y="668"/>
                    <a:pt x="1103" y="673"/>
                  </a:cubicBezTo>
                  <a:cubicBezTo>
                    <a:pt x="1055" y="689"/>
                    <a:pt x="988" y="735"/>
                    <a:pt x="932" y="735"/>
                  </a:cubicBezTo>
                  <a:cubicBezTo>
                    <a:pt x="899" y="735"/>
                    <a:pt x="871" y="719"/>
                    <a:pt x="852" y="673"/>
                  </a:cubicBezTo>
                  <a:cubicBezTo>
                    <a:pt x="802" y="573"/>
                    <a:pt x="927" y="447"/>
                    <a:pt x="977" y="372"/>
                  </a:cubicBezTo>
                  <a:cubicBezTo>
                    <a:pt x="1028" y="297"/>
                    <a:pt x="1078" y="197"/>
                    <a:pt x="1028" y="122"/>
                  </a:cubicBezTo>
                  <a:cubicBezTo>
                    <a:pt x="1003" y="71"/>
                    <a:pt x="977" y="46"/>
                    <a:pt x="952" y="46"/>
                  </a:cubicBezTo>
                  <a:cubicBezTo>
                    <a:pt x="900" y="15"/>
                    <a:pt x="847" y="1"/>
                    <a:pt x="797"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52"/>
            <p:cNvSpPr/>
            <p:nvPr/>
          </p:nvSpPr>
          <p:spPr>
            <a:xfrm>
              <a:off x="1403130" y="3724700"/>
              <a:ext cx="29666" cy="33084"/>
            </a:xfrm>
            <a:custGeom>
              <a:rect b="b" l="l" r="r" t="t"/>
              <a:pathLst>
                <a:path extrusionOk="0" h="1510" w="1354">
                  <a:moveTo>
                    <a:pt x="820" y="0"/>
                  </a:moveTo>
                  <a:cubicBezTo>
                    <a:pt x="742" y="0"/>
                    <a:pt x="666" y="28"/>
                    <a:pt x="602" y="76"/>
                  </a:cubicBezTo>
                  <a:cubicBezTo>
                    <a:pt x="501" y="152"/>
                    <a:pt x="476" y="302"/>
                    <a:pt x="526" y="402"/>
                  </a:cubicBezTo>
                  <a:cubicBezTo>
                    <a:pt x="552" y="452"/>
                    <a:pt x="577" y="477"/>
                    <a:pt x="577" y="527"/>
                  </a:cubicBezTo>
                  <a:cubicBezTo>
                    <a:pt x="602" y="553"/>
                    <a:pt x="602" y="603"/>
                    <a:pt x="577" y="653"/>
                  </a:cubicBezTo>
                  <a:cubicBezTo>
                    <a:pt x="559" y="670"/>
                    <a:pt x="516" y="688"/>
                    <a:pt x="475" y="688"/>
                  </a:cubicBezTo>
                  <a:cubicBezTo>
                    <a:pt x="458" y="688"/>
                    <a:pt x="441" y="685"/>
                    <a:pt x="426" y="678"/>
                  </a:cubicBezTo>
                  <a:cubicBezTo>
                    <a:pt x="376" y="678"/>
                    <a:pt x="326" y="653"/>
                    <a:pt x="276" y="628"/>
                  </a:cubicBezTo>
                  <a:cubicBezTo>
                    <a:pt x="176" y="628"/>
                    <a:pt x="50" y="678"/>
                    <a:pt x="25" y="803"/>
                  </a:cubicBezTo>
                  <a:cubicBezTo>
                    <a:pt x="0" y="903"/>
                    <a:pt x="100" y="1029"/>
                    <a:pt x="201" y="1029"/>
                  </a:cubicBezTo>
                  <a:cubicBezTo>
                    <a:pt x="290" y="1029"/>
                    <a:pt x="379" y="950"/>
                    <a:pt x="468" y="950"/>
                  </a:cubicBezTo>
                  <a:cubicBezTo>
                    <a:pt x="479" y="950"/>
                    <a:pt x="490" y="951"/>
                    <a:pt x="501" y="954"/>
                  </a:cubicBezTo>
                  <a:cubicBezTo>
                    <a:pt x="526" y="954"/>
                    <a:pt x="526" y="979"/>
                    <a:pt x="552" y="979"/>
                  </a:cubicBezTo>
                  <a:cubicBezTo>
                    <a:pt x="552" y="979"/>
                    <a:pt x="552" y="1004"/>
                    <a:pt x="552" y="1004"/>
                  </a:cubicBezTo>
                  <a:cubicBezTo>
                    <a:pt x="552" y="1054"/>
                    <a:pt x="552" y="1129"/>
                    <a:pt x="526" y="1179"/>
                  </a:cubicBezTo>
                  <a:cubicBezTo>
                    <a:pt x="526" y="1204"/>
                    <a:pt x="526" y="1254"/>
                    <a:pt x="526" y="1304"/>
                  </a:cubicBezTo>
                  <a:cubicBezTo>
                    <a:pt x="526" y="1380"/>
                    <a:pt x="577" y="1480"/>
                    <a:pt x="677" y="1505"/>
                  </a:cubicBezTo>
                  <a:cubicBezTo>
                    <a:pt x="690" y="1508"/>
                    <a:pt x="703" y="1510"/>
                    <a:pt x="716" y="1510"/>
                  </a:cubicBezTo>
                  <a:cubicBezTo>
                    <a:pt x="801" y="1510"/>
                    <a:pt x="874" y="1442"/>
                    <a:pt x="852" y="1355"/>
                  </a:cubicBezTo>
                  <a:cubicBezTo>
                    <a:pt x="852" y="1304"/>
                    <a:pt x="827" y="1254"/>
                    <a:pt x="802" y="1229"/>
                  </a:cubicBezTo>
                  <a:cubicBezTo>
                    <a:pt x="752" y="1179"/>
                    <a:pt x="752" y="1104"/>
                    <a:pt x="777" y="1079"/>
                  </a:cubicBezTo>
                  <a:cubicBezTo>
                    <a:pt x="790" y="1041"/>
                    <a:pt x="821" y="1029"/>
                    <a:pt x="855" y="1029"/>
                  </a:cubicBezTo>
                  <a:cubicBezTo>
                    <a:pt x="890" y="1029"/>
                    <a:pt x="927" y="1041"/>
                    <a:pt x="953" y="1054"/>
                  </a:cubicBezTo>
                  <a:cubicBezTo>
                    <a:pt x="1003" y="1079"/>
                    <a:pt x="1028" y="1104"/>
                    <a:pt x="1053" y="1104"/>
                  </a:cubicBezTo>
                  <a:cubicBezTo>
                    <a:pt x="1074" y="1118"/>
                    <a:pt x="1097" y="1124"/>
                    <a:pt x="1121" y="1124"/>
                  </a:cubicBezTo>
                  <a:cubicBezTo>
                    <a:pt x="1182" y="1124"/>
                    <a:pt x="1249" y="1083"/>
                    <a:pt x="1303" y="1029"/>
                  </a:cubicBezTo>
                  <a:cubicBezTo>
                    <a:pt x="1354" y="954"/>
                    <a:pt x="1354" y="853"/>
                    <a:pt x="1303" y="778"/>
                  </a:cubicBezTo>
                  <a:cubicBezTo>
                    <a:pt x="1278" y="703"/>
                    <a:pt x="1203" y="653"/>
                    <a:pt x="1103" y="653"/>
                  </a:cubicBezTo>
                  <a:cubicBezTo>
                    <a:pt x="1055" y="669"/>
                    <a:pt x="976" y="726"/>
                    <a:pt x="913" y="726"/>
                  </a:cubicBezTo>
                  <a:cubicBezTo>
                    <a:pt x="877" y="726"/>
                    <a:pt x="845" y="707"/>
                    <a:pt x="827" y="653"/>
                  </a:cubicBezTo>
                  <a:cubicBezTo>
                    <a:pt x="802" y="553"/>
                    <a:pt x="927" y="452"/>
                    <a:pt x="978" y="377"/>
                  </a:cubicBezTo>
                  <a:cubicBezTo>
                    <a:pt x="1028" y="302"/>
                    <a:pt x="1078" y="202"/>
                    <a:pt x="1028" y="101"/>
                  </a:cubicBezTo>
                  <a:cubicBezTo>
                    <a:pt x="1003" y="76"/>
                    <a:pt x="978" y="51"/>
                    <a:pt x="953" y="26"/>
                  </a:cubicBezTo>
                  <a:cubicBezTo>
                    <a:pt x="908" y="8"/>
                    <a:pt x="864" y="0"/>
                    <a:pt x="820"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52"/>
            <p:cNvSpPr/>
            <p:nvPr/>
          </p:nvSpPr>
          <p:spPr>
            <a:xfrm>
              <a:off x="1324057" y="3602354"/>
              <a:ext cx="30214" cy="33413"/>
            </a:xfrm>
            <a:custGeom>
              <a:rect b="b" l="l" r="r" t="t"/>
              <a:pathLst>
                <a:path extrusionOk="0" h="1525" w="1379">
                  <a:moveTo>
                    <a:pt x="809" y="1"/>
                  </a:moveTo>
                  <a:cubicBezTo>
                    <a:pt x="739" y="1"/>
                    <a:pt x="670" y="28"/>
                    <a:pt x="627" y="71"/>
                  </a:cubicBezTo>
                  <a:cubicBezTo>
                    <a:pt x="526" y="172"/>
                    <a:pt x="501" y="297"/>
                    <a:pt x="551" y="422"/>
                  </a:cubicBezTo>
                  <a:cubicBezTo>
                    <a:pt x="551" y="447"/>
                    <a:pt x="577" y="497"/>
                    <a:pt x="602" y="522"/>
                  </a:cubicBezTo>
                  <a:cubicBezTo>
                    <a:pt x="627" y="573"/>
                    <a:pt x="627" y="623"/>
                    <a:pt x="602" y="648"/>
                  </a:cubicBezTo>
                  <a:cubicBezTo>
                    <a:pt x="551" y="698"/>
                    <a:pt x="501" y="698"/>
                    <a:pt x="451" y="698"/>
                  </a:cubicBezTo>
                  <a:cubicBezTo>
                    <a:pt x="401" y="673"/>
                    <a:pt x="351" y="648"/>
                    <a:pt x="301" y="648"/>
                  </a:cubicBezTo>
                  <a:cubicBezTo>
                    <a:pt x="285" y="645"/>
                    <a:pt x="268" y="643"/>
                    <a:pt x="252" y="643"/>
                  </a:cubicBezTo>
                  <a:cubicBezTo>
                    <a:pt x="145" y="643"/>
                    <a:pt x="47" y="714"/>
                    <a:pt x="25" y="823"/>
                  </a:cubicBezTo>
                  <a:cubicBezTo>
                    <a:pt x="0" y="923"/>
                    <a:pt x="100" y="1049"/>
                    <a:pt x="226" y="1049"/>
                  </a:cubicBezTo>
                  <a:cubicBezTo>
                    <a:pt x="315" y="1049"/>
                    <a:pt x="404" y="970"/>
                    <a:pt x="493" y="970"/>
                  </a:cubicBezTo>
                  <a:cubicBezTo>
                    <a:pt x="504" y="970"/>
                    <a:pt x="515" y="971"/>
                    <a:pt x="526" y="974"/>
                  </a:cubicBezTo>
                  <a:cubicBezTo>
                    <a:pt x="526" y="974"/>
                    <a:pt x="551" y="974"/>
                    <a:pt x="551" y="999"/>
                  </a:cubicBezTo>
                  <a:cubicBezTo>
                    <a:pt x="551" y="999"/>
                    <a:pt x="551" y="999"/>
                    <a:pt x="551" y="1024"/>
                  </a:cubicBezTo>
                  <a:cubicBezTo>
                    <a:pt x="551" y="1074"/>
                    <a:pt x="551" y="1124"/>
                    <a:pt x="551" y="1174"/>
                  </a:cubicBezTo>
                  <a:cubicBezTo>
                    <a:pt x="551" y="1224"/>
                    <a:pt x="526" y="1274"/>
                    <a:pt x="526" y="1299"/>
                  </a:cubicBezTo>
                  <a:cubicBezTo>
                    <a:pt x="526" y="1400"/>
                    <a:pt x="602" y="1500"/>
                    <a:pt x="702" y="1525"/>
                  </a:cubicBezTo>
                  <a:cubicBezTo>
                    <a:pt x="777" y="1525"/>
                    <a:pt x="902" y="1450"/>
                    <a:pt x="877" y="1350"/>
                  </a:cubicBezTo>
                  <a:cubicBezTo>
                    <a:pt x="877" y="1299"/>
                    <a:pt x="827" y="1274"/>
                    <a:pt x="802" y="1224"/>
                  </a:cubicBezTo>
                  <a:cubicBezTo>
                    <a:pt x="777" y="1174"/>
                    <a:pt x="752" y="1124"/>
                    <a:pt x="777" y="1074"/>
                  </a:cubicBezTo>
                  <a:cubicBezTo>
                    <a:pt x="798" y="1053"/>
                    <a:pt x="828" y="1045"/>
                    <a:pt x="860" y="1045"/>
                  </a:cubicBezTo>
                  <a:cubicBezTo>
                    <a:pt x="903" y="1045"/>
                    <a:pt x="949" y="1059"/>
                    <a:pt x="978" y="1074"/>
                  </a:cubicBezTo>
                  <a:cubicBezTo>
                    <a:pt x="1003" y="1099"/>
                    <a:pt x="1028" y="1099"/>
                    <a:pt x="1078" y="1124"/>
                  </a:cubicBezTo>
                  <a:cubicBezTo>
                    <a:pt x="1097" y="1130"/>
                    <a:pt x="1117" y="1133"/>
                    <a:pt x="1138" y="1133"/>
                  </a:cubicBezTo>
                  <a:cubicBezTo>
                    <a:pt x="1200" y="1133"/>
                    <a:pt x="1266" y="1105"/>
                    <a:pt x="1303" y="1049"/>
                  </a:cubicBezTo>
                  <a:cubicBezTo>
                    <a:pt x="1353" y="974"/>
                    <a:pt x="1379" y="873"/>
                    <a:pt x="1328" y="798"/>
                  </a:cubicBezTo>
                  <a:cubicBezTo>
                    <a:pt x="1307" y="733"/>
                    <a:pt x="1229" y="668"/>
                    <a:pt x="1159" y="668"/>
                  </a:cubicBezTo>
                  <a:cubicBezTo>
                    <a:pt x="1149" y="668"/>
                    <a:pt x="1138" y="669"/>
                    <a:pt x="1128" y="673"/>
                  </a:cubicBezTo>
                  <a:cubicBezTo>
                    <a:pt x="1080" y="689"/>
                    <a:pt x="1003" y="735"/>
                    <a:pt x="940" y="735"/>
                  </a:cubicBezTo>
                  <a:cubicBezTo>
                    <a:pt x="903" y="735"/>
                    <a:pt x="871" y="719"/>
                    <a:pt x="852" y="673"/>
                  </a:cubicBezTo>
                  <a:cubicBezTo>
                    <a:pt x="827" y="573"/>
                    <a:pt x="952" y="447"/>
                    <a:pt x="978" y="372"/>
                  </a:cubicBezTo>
                  <a:cubicBezTo>
                    <a:pt x="1053" y="297"/>
                    <a:pt x="1078" y="197"/>
                    <a:pt x="1053" y="121"/>
                  </a:cubicBezTo>
                  <a:cubicBezTo>
                    <a:pt x="1028" y="71"/>
                    <a:pt x="978" y="46"/>
                    <a:pt x="952" y="46"/>
                  </a:cubicBezTo>
                  <a:cubicBezTo>
                    <a:pt x="910" y="15"/>
                    <a:pt x="860" y="1"/>
                    <a:pt x="809"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52"/>
            <p:cNvSpPr/>
            <p:nvPr/>
          </p:nvSpPr>
          <p:spPr>
            <a:xfrm>
              <a:off x="1428261" y="3690126"/>
              <a:ext cx="17156" cy="13190"/>
            </a:xfrm>
            <a:custGeom>
              <a:rect b="b" l="l" r="r" t="t"/>
              <a:pathLst>
                <a:path extrusionOk="0" h="602" w="783">
                  <a:moveTo>
                    <a:pt x="148" y="1"/>
                  </a:moveTo>
                  <a:cubicBezTo>
                    <a:pt x="60" y="1"/>
                    <a:pt x="1" y="35"/>
                    <a:pt x="31" y="125"/>
                  </a:cubicBezTo>
                  <a:cubicBezTo>
                    <a:pt x="56" y="226"/>
                    <a:pt x="106" y="301"/>
                    <a:pt x="181" y="376"/>
                  </a:cubicBezTo>
                  <a:cubicBezTo>
                    <a:pt x="232" y="451"/>
                    <a:pt x="608" y="602"/>
                    <a:pt x="708" y="602"/>
                  </a:cubicBezTo>
                  <a:cubicBezTo>
                    <a:pt x="783" y="602"/>
                    <a:pt x="557" y="176"/>
                    <a:pt x="532" y="151"/>
                  </a:cubicBezTo>
                  <a:cubicBezTo>
                    <a:pt x="472" y="76"/>
                    <a:pt x="278" y="1"/>
                    <a:pt x="148"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52"/>
            <p:cNvSpPr/>
            <p:nvPr/>
          </p:nvSpPr>
          <p:spPr>
            <a:xfrm>
              <a:off x="1337115" y="3567123"/>
              <a:ext cx="17156" cy="12642"/>
            </a:xfrm>
            <a:custGeom>
              <a:rect b="b" l="l" r="r" t="t"/>
              <a:pathLst>
                <a:path extrusionOk="0" h="577" w="783">
                  <a:moveTo>
                    <a:pt x="138" y="1"/>
                  </a:moveTo>
                  <a:cubicBezTo>
                    <a:pt x="55" y="1"/>
                    <a:pt x="0" y="35"/>
                    <a:pt x="31" y="125"/>
                  </a:cubicBezTo>
                  <a:cubicBezTo>
                    <a:pt x="56" y="226"/>
                    <a:pt x="106" y="301"/>
                    <a:pt x="156" y="376"/>
                  </a:cubicBezTo>
                  <a:cubicBezTo>
                    <a:pt x="231" y="451"/>
                    <a:pt x="582" y="577"/>
                    <a:pt x="682" y="577"/>
                  </a:cubicBezTo>
                  <a:cubicBezTo>
                    <a:pt x="783" y="577"/>
                    <a:pt x="532" y="176"/>
                    <a:pt x="507" y="150"/>
                  </a:cubicBezTo>
                  <a:cubicBezTo>
                    <a:pt x="447" y="76"/>
                    <a:pt x="262" y="1"/>
                    <a:pt x="138"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52"/>
            <p:cNvSpPr/>
            <p:nvPr/>
          </p:nvSpPr>
          <p:spPr>
            <a:xfrm>
              <a:off x="1360734" y="3035606"/>
              <a:ext cx="17156" cy="13146"/>
            </a:xfrm>
            <a:custGeom>
              <a:rect b="b" l="l" r="r" t="t"/>
              <a:pathLst>
                <a:path extrusionOk="0" h="600" w="783">
                  <a:moveTo>
                    <a:pt x="141" y="1"/>
                  </a:moveTo>
                  <a:cubicBezTo>
                    <a:pt x="56" y="1"/>
                    <a:pt x="1" y="35"/>
                    <a:pt x="30" y="124"/>
                  </a:cubicBezTo>
                  <a:cubicBezTo>
                    <a:pt x="80" y="224"/>
                    <a:pt x="106" y="324"/>
                    <a:pt x="181" y="374"/>
                  </a:cubicBezTo>
                  <a:cubicBezTo>
                    <a:pt x="231" y="449"/>
                    <a:pt x="607" y="600"/>
                    <a:pt x="707" y="600"/>
                  </a:cubicBezTo>
                  <a:cubicBezTo>
                    <a:pt x="782" y="600"/>
                    <a:pt x="557" y="174"/>
                    <a:pt x="532" y="174"/>
                  </a:cubicBezTo>
                  <a:cubicBezTo>
                    <a:pt x="471" y="83"/>
                    <a:pt x="272" y="1"/>
                    <a:pt x="141"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52"/>
            <p:cNvSpPr/>
            <p:nvPr/>
          </p:nvSpPr>
          <p:spPr>
            <a:xfrm>
              <a:off x="1587525" y="3142111"/>
              <a:ext cx="17156" cy="12620"/>
            </a:xfrm>
            <a:custGeom>
              <a:rect b="b" l="l" r="r" t="t"/>
              <a:pathLst>
                <a:path extrusionOk="0" h="576" w="783">
                  <a:moveTo>
                    <a:pt x="140" y="0"/>
                  </a:moveTo>
                  <a:cubicBezTo>
                    <a:pt x="55" y="0"/>
                    <a:pt x="0" y="34"/>
                    <a:pt x="30" y="125"/>
                  </a:cubicBezTo>
                  <a:cubicBezTo>
                    <a:pt x="55" y="225"/>
                    <a:pt x="105" y="300"/>
                    <a:pt x="156" y="375"/>
                  </a:cubicBezTo>
                  <a:cubicBezTo>
                    <a:pt x="231" y="451"/>
                    <a:pt x="582" y="576"/>
                    <a:pt x="682" y="576"/>
                  </a:cubicBezTo>
                  <a:cubicBezTo>
                    <a:pt x="782" y="576"/>
                    <a:pt x="532" y="175"/>
                    <a:pt x="532" y="150"/>
                  </a:cubicBezTo>
                  <a:cubicBezTo>
                    <a:pt x="457" y="75"/>
                    <a:pt x="265" y="0"/>
                    <a:pt x="140"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52"/>
            <p:cNvSpPr/>
            <p:nvPr/>
          </p:nvSpPr>
          <p:spPr>
            <a:xfrm>
              <a:off x="1262972" y="3690126"/>
              <a:ext cx="17177" cy="13190"/>
            </a:xfrm>
            <a:custGeom>
              <a:rect b="b" l="l" r="r" t="t"/>
              <a:pathLst>
                <a:path extrusionOk="0" h="602" w="784">
                  <a:moveTo>
                    <a:pt x="148" y="1"/>
                  </a:moveTo>
                  <a:cubicBezTo>
                    <a:pt x="60" y="1"/>
                    <a:pt x="1" y="35"/>
                    <a:pt x="31" y="125"/>
                  </a:cubicBezTo>
                  <a:cubicBezTo>
                    <a:pt x="56" y="226"/>
                    <a:pt x="106" y="301"/>
                    <a:pt x="182" y="376"/>
                  </a:cubicBezTo>
                  <a:cubicBezTo>
                    <a:pt x="232" y="451"/>
                    <a:pt x="608" y="602"/>
                    <a:pt x="683" y="602"/>
                  </a:cubicBezTo>
                  <a:cubicBezTo>
                    <a:pt x="783" y="602"/>
                    <a:pt x="558" y="176"/>
                    <a:pt x="532" y="151"/>
                  </a:cubicBezTo>
                  <a:cubicBezTo>
                    <a:pt x="473" y="76"/>
                    <a:pt x="278" y="1"/>
                    <a:pt x="148"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52"/>
            <p:cNvSpPr/>
            <p:nvPr/>
          </p:nvSpPr>
          <p:spPr>
            <a:xfrm>
              <a:off x="1040037" y="4099779"/>
              <a:ext cx="17156" cy="13190"/>
            </a:xfrm>
            <a:custGeom>
              <a:rect b="b" l="l" r="r" t="t"/>
              <a:pathLst>
                <a:path extrusionOk="0" h="602" w="783">
                  <a:moveTo>
                    <a:pt x="138" y="1"/>
                  </a:moveTo>
                  <a:cubicBezTo>
                    <a:pt x="55" y="1"/>
                    <a:pt x="0" y="35"/>
                    <a:pt x="31" y="125"/>
                  </a:cubicBezTo>
                  <a:cubicBezTo>
                    <a:pt x="56" y="226"/>
                    <a:pt x="106" y="326"/>
                    <a:pt x="156" y="376"/>
                  </a:cubicBezTo>
                  <a:cubicBezTo>
                    <a:pt x="231" y="451"/>
                    <a:pt x="582" y="602"/>
                    <a:pt x="682" y="602"/>
                  </a:cubicBezTo>
                  <a:cubicBezTo>
                    <a:pt x="783" y="602"/>
                    <a:pt x="532" y="175"/>
                    <a:pt x="507" y="150"/>
                  </a:cubicBezTo>
                  <a:cubicBezTo>
                    <a:pt x="447" y="76"/>
                    <a:pt x="262" y="1"/>
                    <a:pt x="138"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52"/>
            <p:cNvSpPr/>
            <p:nvPr/>
          </p:nvSpPr>
          <p:spPr>
            <a:xfrm>
              <a:off x="1224542" y="3987752"/>
              <a:ext cx="16608" cy="12642"/>
            </a:xfrm>
            <a:custGeom>
              <a:rect b="b" l="l" r="r" t="t"/>
              <a:pathLst>
                <a:path extrusionOk="0" h="577" w="758">
                  <a:moveTo>
                    <a:pt x="139" y="1"/>
                  </a:moveTo>
                  <a:cubicBezTo>
                    <a:pt x="55" y="1"/>
                    <a:pt x="1" y="35"/>
                    <a:pt x="31" y="126"/>
                  </a:cubicBezTo>
                  <a:cubicBezTo>
                    <a:pt x="56" y="201"/>
                    <a:pt x="81" y="301"/>
                    <a:pt x="156" y="376"/>
                  </a:cubicBezTo>
                  <a:cubicBezTo>
                    <a:pt x="231" y="451"/>
                    <a:pt x="582" y="577"/>
                    <a:pt x="682" y="577"/>
                  </a:cubicBezTo>
                  <a:cubicBezTo>
                    <a:pt x="758" y="577"/>
                    <a:pt x="532" y="176"/>
                    <a:pt x="507" y="151"/>
                  </a:cubicBezTo>
                  <a:cubicBezTo>
                    <a:pt x="447" y="76"/>
                    <a:pt x="262" y="1"/>
                    <a:pt x="139"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52"/>
            <p:cNvSpPr/>
            <p:nvPr/>
          </p:nvSpPr>
          <p:spPr>
            <a:xfrm>
              <a:off x="1266280" y="3575361"/>
              <a:ext cx="17156" cy="12642"/>
            </a:xfrm>
            <a:custGeom>
              <a:rect b="b" l="l" r="r" t="t"/>
              <a:pathLst>
                <a:path extrusionOk="0" h="577" w="783">
                  <a:moveTo>
                    <a:pt x="147" y="1"/>
                  </a:moveTo>
                  <a:cubicBezTo>
                    <a:pt x="59" y="1"/>
                    <a:pt x="0" y="35"/>
                    <a:pt x="31" y="125"/>
                  </a:cubicBezTo>
                  <a:cubicBezTo>
                    <a:pt x="81" y="226"/>
                    <a:pt x="106" y="301"/>
                    <a:pt x="181" y="376"/>
                  </a:cubicBezTo>
                  <a:cubicBezTo>
                    <a:pt x="231" y="451"/>
                    <a:pt x="607" y="577"/>
                    <a:pt x="707" y="577"/>
                  </a:cubicBezTo>
                  <a:cubicBezTo>
                    <a:pt x="782" y="577"/>
                    <a:pt x="557" y="175"/>
                    <a:pt x="532" y="150"/>
                  </a:cubicBezTo>
                  <a:cubicBezTo>
                    <a:pt x="472" y="76"/>
                    <a:pt x="278" y="1"/>
                    <a:pt x="147"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52"/>
            <p:cNvSpPr/>
            <p:nvPr/>
          </p:nvSpPr>
          <p:spPr>
            <a:xfrm>
              <a:off x="1501419" y="3283760"/>
              <a:ext cx="217479" cy="295522"/>
            </a:xfrm>
            <a:custGeom>
              <a:rect b="b" l="l" r="r" t="t"/>
              <a:pathLst>
                <a:path extrusionOk="0" h="13488" w="9926">
                  <a:moveTo>
                    <a:pt x="1454" y="1"/>
                  </a:moveTo>
                  <a:lnTo>
                    <a:pt x="1203" y="101"/>
                  </a:lnTo>
                  <a:cubicBezTo>
                    <a:pt x="2557" y="151"/>
                    <a:pt x="3885" y="1003"/>
                    <a:pt x="4687" y="2457"/>
                  </a:cubicBezTo>
                  <a:cubicBezTo>
                    <a:pt x="5038" y="3033"/>
                    <a:pt x="5289" y="3735"/>
                    <a:pt x="5439" y="4462"/>
                  </a:cubicBezTo>
                  <a:cubicBezTo>
                    <a:pt x="6291" y="8388"/>
                    <a:pt x="4052" y="12535"/>
                    <a:pt x="1074" y="12535"/>
                  </a:cubicBezTo>
                  <a:cubicBezTo>
                    <a:pt x="725" y="12535"/>
                    <a:pt x="366" y="12478"/>
                    <a:pt x="0" y="12357"/>
                  </a:cubicBezTo>
                  <a:lnTo>
                    <a:pt x="0" y="12357"/>
                  </a:lnTo>
                  <a:cubicBezTo>
                    <a:pt x="1477" y="13046"/>
                    <a:pt x="3077" y="13487"/>
                    <a:pt x="4667" y="13487"/>
                  </a:cubicBezTo>
                  <a:cubicBezTo>
                    <a:pt x="5101" y="13487"/>
                    <a:pt x="5535" y="13454"/>
                    <a:pt x="5965" y="13384"/>
                  </a:cubicBezTo>
                  <a:cubicBezTo>
                    <a:pt x="7870" y="13083"/>
                    <a:pt x="9449" y="11605"/>
                    <a:pt x="9700" y="9224"/>
                  </a:cubicBezTo>
                  <a:cubicBezTo>
                    <a:pt x="9925" y="6843"/>
                    <a:pt x="8898" y="4111"/>
                    <a:pt x="7319" y="2657"/>
                  </a:cubicBezTo>
                  <a:cubicBezTo>
                    <a:pt x="5489" y="953"/>
                    <a:pt x="3735" y="276"/>
                    <a:pt x="1454" y="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52"/>
            <p:cNvSpPr/>
            <p:nvPr/>
          </p:nvSpPr>
          <p:spPr>
            <a:xfrm>
              <a:off x="1527777" y="3283760"/>
              <a:ext cx="75809" cy="52737"/>
            </a:xfrm>
            <a:custGeom>
              <a:rect b="b" l="l" r="r" t="t"/>
              <a:pathLst>
                <a:path extrusionOk="0" h="2407" w="3460">
                  <a:moveTo>
                    <a:pt x="251" y="1"/>
                  </a:moveTo>
                  <a:lnTo>
                    <a:pt x="0" y="101"/>
                  </a:lnTo>
                  <a:cubicBezTo>
                    <a:pt x="1354" y="151"/>
                    <a:pt x="2657" y="978"/>
                    <a:pt x="3459" y="2407"/>
                  </a:cubicBezTo>
                  <a:cubicBezTo>
                    <a:pt x="3409" y="2281"/>
                    <a:pt x="3334" y="2156"/>
                    <a:pt x="3284" y="2031"/>
                  </a:cubicBezTo>
                  <a:cubicBezTo>
                    <a:pt x="2832" y="1229"/>
                    <a:pt x="2206" y="602"/>
                    <a:pt x="1529" y="201"/>
                  </a:cubicBezTo>
                  <a:cubicBezTo>
                    <a:pt x="1128" y="126"/>
                    <a:pt x="702" y="51"/>
                    <a:pt x="251" y="1"/>
                  </a:cubicBezTo>
                  <a:close/>
                </a:path>
              </a:pathLst>
            </a:custGeom>
            <a:solidFill>
              <a:srgbClr val="B59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52"/>
            <p:cNvSpPr/>
            <p:nvPr/>
          </p:nvSpPr>
          <p:spPr>
            <a:xfrm>
              <a:off x="1501419" y="3378762"/>
              <a:ext cx="215835" cy="200520"/>
            </a:xfrm>
            <a:custGeom>
              <a:rect b="b" l="l" r="r" t="t"/>
              <a:pathLst>
                <a:path extrusionOk="0" h="9152" w="9851">
                  <a:moveTo>
                    <a:pt x="8622" y="1"/>
                  </a:moveTo>
                  <a:lnTo>
                    <a:pt x="8622" y="1"/>
                  </a:lnTo>
                  <a:cubicBezTo>
                    <a:pt x="9274" y="1354"/>
                    <a:pt x="9624" y="2983"/>
                    <a:pt x="9474" y="4462"/>
                  </a:cubicBezTo>
                  <a:cubicBezTo>
                    <a:pt x="9249" y="6843"/>
                    <a:pt x="7645" y="8321"/>
                    <a:pt x="5740" y="8622"/>
                  </a:cubicBezTo>
                  <a:cubicBezTo>
                    <a:pt x="5304" y="8696"/>
                    <a:pt x="4864" y="8731"/>
                    <a:pt x="4423" y="8731"/>
                  </a:cubicBezTo>
                  <a:cubicBezTo>
                    <a:pt x="3367" y="8731"/>
                    <a:pt x="2304" y="8532"/>
                    <a:pt x="1279" y="8196"/>
                  </a:cubicBezTo>
                  <a:cubicBezTo>
                    <a:pt x="1213" y="8200"/>
                    <a:pt x="1147" y="8202"/>
                    <a:pt x="1080" y="8202"/>
                  </a:cubicBezTo>
                  <a:cubicBezTo>
                    <a:pt x="732" y="8202"/>
                    <a:pt x="357" y="8147"/>
                    <a:pt x="0" y="8021"/>
                  </a:cubicBezTo>
                  <a:lnTo>
                    <a:pt x="0" y="8021"/>
                  </a:lnTo>
                  <a:cubicBezTo>
                    <a:pt x="1477" y="8710"/>
                    <a:pt x="3077" y="9151"/>
                    <a:pt x="4667" y="9151"/>
                  </a:cubicBezTo>
                  <a:cubicBezTo>
                    <a:pt x="5101" y="9151"/>
                    <a:pt x="5535" y="9118"/>
                    <a:pt x="5965" y="9048"/>
                  </a:cubicBezTo>
                  <a:cubicBezTo>
                    <a:pt x="7870" y="8747"/>
                    <a:pt x="9449" y="7269"/>
                    <a:pt x="9700" y="4888"/>
                  </a:cubicBezTo>
                  <a:cubicBezTo>
                    <a:pt x="9850" y="3234"/>
                    <a:pt x="9424" y="1429"/>
                    <a:pt x="8622"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52"/>
            <p:cNvSpPr/>
            <p:nvPr/>
          </p:nvSpPr>
          <p:spPr>
            <a:xfrm>
              <a:off x="1427275" y="3285951"/>
              <a:ext cx="212001" cy="272451"/>
            </a:xfrm>
            <a:custGeom>
              <a:rect b="b" l="l" r="r" t="t"/>
              <a:pathLst>
                <a:path extrusionOk="0" h="12435" w="9676">
                  <a:moveTo>
                    <a:pt x="4518" y="0"/>
                  </a:moveTo>
                  <a:cubicBezTo>
                    <a:pt x="3336" y="0"/>
                    <a:pt x="2114" y="630"/>
                    <a:pt x="1254" y="2056"/>
                  </a:cubicBezTo>
                  <a:cubicBezTo>
                    <a:pt x="226" y="3735"/>
                    <a:pt x="1" y="6041"/>
                    <a:pt x="302" y="8021"/>
                  </a:cubicBezTo>
                  <a:cubicBezTo>
                    <a:pt x="627" y="9951"/>
                    <a:pt x="1655" y="11530"/>
                    <a:pt x="3084" y="12131"/>
                  </a:cubicBezTo>
                  <a:cubicBezTo>
                    <a:pt x="3184" y="12181"/>
                    <a:pt x="3284" y="12232"/>
                    <a:pt x="3384" y="12257"/>
                  </a:cubicBezTo>
                  <a:cubicBezTo>
                    <a:pt x="3750" y="12378"/>
                    <a:pt x="4109" y="12435"/>
                    <a:pt x="4458" y="12435"/>
                  </a:cubicBezTo>
                  <a:cubicBezTo>
                    <a:pt x="7436" y="12435"/>
                    <a:pt x="9675" y="8288"/>
                    <a:pt x="8823" y="4362"/>
                  </a:cubicBezTo>
                  <a:cubicBezTo>
                    <a:pt x="8673" y="3635"/>
                    <a:pt x="8422" y="2933"/>
                    <a:pt x="8071" y="2357"/>
                  </a:cubicBezTo>
                  <a:cubicBezTo>
                    <a:pt x="7269" y="903"/>
                    <a:pt x="5941" y="51"/>
                    <a:pt x="4587" y="1"/>
                  </a:cubicBezTo>
                  <a:cubicBezTo>
                    <a:pt x="4564" y="0"/>
                    <a:pt x="4541" y="0"/>
                    <a:pt x="4518"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52"/>
            <p:cNvSpPr/>
            <p:nvPr/>
          </p:nvSpPr>
          <p:spPr>
            <a:xfrm>
              <a:off x="1427275" y="3285951"/>
              <a:ext cx="199096" cy="272495"/>
            </a:xfrm>
            <a:custGeom>
              <a:rect b="b" l="l" r="r" t="t"/>
              <a:pathLst>
                <a:path extrusionOk="0" h="12437" w="9087">
                  <a:moveTo>
                    <a:pt x="4518" y="0"/>
                  </a:moveTo>
                  <a:cubicBezTo>
                    <a:pt x="3336" y="0"/>
                    <a:pt x="2114" y="630"/>
                    <a:pt x="1254" y="2056"/>
                  </a:cubicBezTo>
                  <a:cubicBezTo>
                    <a:pt x="226" y="3735"/>
                    <a:pt x="1" y="6041"/>
                    <a:pt x="302" y="8021"/>
                  </a:cubicBezTo>
                  <a:cubicBezTo>
                    <a:pt x="627" y="9951"/>
                    <a:pt x="1655" y="11530"/>
                    <a:pt x="3084" y="12131"/>
                  </a:cubicBezTo>
                  <a:cubicBezTo>
                    <a:pt x="3184" y="12181"/>
                    <a:pt x="3284" y="12232"/>
                    <a:pt x="3384" y="12257"/>
                  </a:cubicBezTo>
                  <a:cubicBezTo>
                    <a:pt x="3752" y="12379"/>
                    <a:pt x="4113" y="12437"/>
                    <a:pt x="4464" y="12437"/>
                  </a:cubicBezTo>
                  <a:cubicBezTo>
                    <a:pt x="7056" y="12437"/>
                    <a:pt x="9087" y="9290"/>
                    <a:pt x="8998" y="5891"/>
                  </a:cubicBezTo>
                  <a:lnTo>
                    <a:pt x="8998" y="5891"/>
                  </a:lnTo>
                  <a:cubicBezTo>
                    <a:pt x="8933" y="8943"/>
                    <a:pt x="7097" y="11649"/>
                    <a:pt x="4755" y="11649"/>
                  </a:cubicBezTo>
                  <a:cubicBezTo>
                    <a:pt x="4424" y="11649"/>
                    <a:pt x="4083" y="11595"/>
                    <a:pt x="3735" y="11480"/>
                  </a:cubicBezTo>
                  <a:cubicBezTo>
                    <a:pt x="3635" y="11455"/>
                    <a:pt x="3560" y="11405"/>
                    <a:pt x="3460" y="11379"/>
                  </a:cubicBezTo>
                  <a:cubicBezTo>
                    <a:pt x="2131" y="10803"/>
                    <a:pt x="1154" y="9299"/>
                    <a:pt x="853" y="7495"/>
                  </a:cubicBezTo>
                  <a:cubicBezTo>
                    <a:pt x="577" y="5665"/>
                    <a:pt x="778" y="3485"/>
                    <a:pt x="1755" y="1906"/>
                  </a:cubicBezTo>
                  <a:cubicBezTo>
                    <a:pt x="2532" y="653"/>
                    <a:pt x="3585" y="51"/>
                    <a:pt x="4638" y="1"/>
                  </a:cubicBezTo>
                  <a:lnTo>
                    <a:pt x="4587" y="1"/>
                  </a:lnTo>
                  <a:cubicBezTo>
                    <a:pt x="4564" y="0"/>
                    <a:pt x="4541" y="0"/>
                    <a:pt x="4518"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52"/>
            <p:cNvSpPr/>
            <p:nvPr/>
          </p:nvSpPr>
          <p:spPr>
            <a:xfrm>
              <a:off x="1494824" y="3285951"/>
              <a:ext cx="135119" cy="273415"/>
            </a:xfrm>
            <a:custGeom>
              <a:rect b="b" l="l" r="r" t="t"/>
              <a:pathLst>
                <a:path extrusionOk="0" h="12479" w="6167">
                  <a:moveTo>
                    <a:pt x="1504" y="1"/>
                  </a:moveTo>
                  <a:cubicBezTo>
                    <a:pt x="1905" y="26"/>
                    <a:pt x="2256" y="126"/>
                    <a:pt x="2607" y="277"/>
                  </a:cubicBezTo>
                  <a:cubicBezTo>
                    <a:pt x="2958" y="402"/>
                    <a:pt x="3284" y="602"/>
                    <a:pt x="3585" y="828"/>
                  </a:cubicBezTo>
                  <a:cubicBezTo>
                    <a:pt x="4186" y="1279"/>
                    <a:pt x="4662" y="1906"/>
                    <a:pt x="4988" y="2557"/>
                  </a:cubicBezTo>
                  <a:cubicBezTo>
                    <a:pt x="5314" y="3234"/>
                    <a:pt x="5539" y="3961"/>
                    <a:pt x="5665" y="4688"/>
                  </a:cubicBezTo>
                  <a:cubicBezTo>
                    <a:pt x="5690" y="4788"/>
                    <a:pt x="5690" y="4888"/>
                    <a:pt x="5715" y="4988"/>
                  </a:cubicBezTo>
                  <a:cubicBezTo>
                    <a:pt x="5715" y="5064"/>
                    <a:pt x="5740" y="5164"/>
                    <a:pt x="5740" y="5264"/>
                  </a:cubicBezTo>
                  <a:cubicBezTo>
                    <a:pt x="5765" y="5440"/>
                    <a:pt x="5765" y="5640"/>
                    <a:pt x="5765" y="5816"/>
                  </a:cubicBezTo>
                  <a:cubicBezTo>
                    <a:pt x="5790" y="6016"/>
                    <a:pt x="5790" y="6191"/>
                    <a:pt x="5765" y="6367"/>
                  </a:cubicBezTo>
                  <a:cubicBezTo>
                    <a:pt x="5765" y="6467"/>
                    <a:pt x="5765" y="6567"/>
                    <a:pt x="5765" y="6668"/>
                  </a:cubicBezTo>
                  <a:cubicBezTo>
                    <a:pt x="5765" y="6743"/>
                    <a:pt x="5740" y="6843"/>
                    <a:pt x="5740" y="6943"/>
                  </a:cubicBezTo>
                  <a:cubicBezTo>
                    <a:pt x="5665" y="7695"/>
                    <a:pt x="5489" y="8422"/>
                    <a:pt x="5214" y="9124"/>
                  </a:cubicBezTo>
                  <a:cubicBezTo>
                    <a:pt x="5063" y="9475"/>
                    <a:pt x="4888" y="9801"/>
                    <a:pt x="4712" y="10126"/>
                  </a:cubicBezTo>
                  <a:cubicBezTo>
                    <a:pt x="4512" y="10452"/>
                    <a:pt x="4311" y="10753"/>
                    <a:pt x="4061" y="11029"/>
                  </a:cubicBezTo>
                  <a:cubicBezTo>
                    <a:pt x="3560" y="11580"/>
                    <a:pt x="2933" y="12031"/>
                    <a:pt x="2206" y="12257"/>
                  </a:cubicBezTo>
                  <a:cubicBezTo>
                    <a:pt x="1915" y="12340"/>
                    <a:pt x="1608" y="12388"/>
                    <a:pt x="1297" y="12388"/>
                  </a:cubicBezTo>
                  <a:cubicBezTo>
                    <a:pt x="1232" y="12388"/>
                    <a:pt x="1168" y="12386"/>
                    <a:pt x="1103" y="12382"/>
                  </a:cubicBezTo>
                  <a:lnTo>
                    <a:pt x="953" y="12382"/>
                  </a:lnTo>
                  <a:cubicBezTo>
                    <a:pt x="928" y="12357"/>
                    <a:pt x="878" y="12357"/>
                    <a:pt x="828" y="12357"/>
                  </a:cubicBezTo>
                  <a:cubicBezTo>
                    <a:pt x="727" y="12332"/>
                    <a:pt x="627" y="12332"/>
                    <a:pt x="552" y="12307"/>
                  </a:cubicBezTo>
                  <a:cubicBezTo>
                    <a:pt x="452" y="12282"/>
                    <a:pt x="351" y="12257"/>
                    <a:pt x="276" y="12232"/>
                  </a:cubicBezTo>
                  <a:lnTo>
                    <a:pt x="1" y="12131"/>
                  </a:lnTo>
                  <a:lnTo>
                    <a:pt x="1" y="12131"/>
                  </a:lnTo>
                  <a:cubicBezTo>
                    <a:pt x="455" y="12350"/>
                    <a:pt x="977" y="12479"/>
                    <a:pt x="1499" y="12479"/>
                  </a:cubicBezTo>
                  <a:cubicBezTo>
                    <a:pt x="1754" y="12479"/>
                    <a:pt x="2009" y="12448"/>
                    <a:pt x="2256" y="12382"/>
                  </a:cubicBezTo>
                  <a:cubicBezTo>
                    <a:pt x="2632" y="12282"/>
                    <a:pt x="2983" y="12131"/>
                    <a:pt x="3334" y="11931"/>
                  </a:cubicBezTo>
                  <a:cubicBezTo>
                    <a:pt x="3660" y="11705"/>
                    <a:pt x="3961" y="11455"/>
                    <a:pt x="4211" y="11179"/>
                  </a:cubicBezTo>
                  <a:cubicBezTo>
                    <a:pt x="4362" y="11029"/>
                    <a:pt x="4487" y="10878"/>
                    <a:pt x="4587" y="10728"/>
                  </a:cubicBezTo>
                  <a:lnTo>
                    <a:pt x="4763" y="10502"/>
                  </a:lnTo>
                  <a:cubicBezTo>
                    <a:pt x="4813" y="10427"/>
                    <a:pt x="4863" y="10327"/>
                    <a:pt x="4938" y="10252"/>
                  </a:cubicBezTo>
                  <a:cubicBezTo>
                    <a:pt x="5138" y="9926"/>
                    <a:pt x="5314" y="9575"/>
                    <a:pt x="5464" y="9224"/>
                  </a:cubicBezTo>
                  <a:cubicBezTo>
                    <a:pt x="5765" y="8497"/>
                    <a:pt x="5940" y="7745"/>
                    <a:pt x="6016" y="6968"/>
                  </a:cubicBezTo>
                  <a:cubicBezTo>
                    <a:pt x="6166" y="5440"/>
                    <a:pt x="5915" y="3836"/>
                    <a:pt x="5189" y="2457"/>
                  </a:cubicBezTo>
                  <a:cubicBezTo>
                    <a:pt x="4813" y="1780"/>
                    <a:pt x="4311" y="1154"/>
                    <a:pt x="3685" y="728"/>
                  </a:cubicBezTo>
                  <a:cubicBezTo>
                    <a:pt x="3033" y="277"/>
                    <a:pt x="2281" y="1"/>
                    <a:pt x="1504"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52"/>
            <p:cNvSpPr/>
            <p:nvPr/>
          </p:nvSpPr>
          <p:spPr>
            <a:xfrm>
              <a:off x="830380" y="3413906"/>
              <a:ext cx="270742" cy="287372"/>
            </a:xfrm>
            <a:custGeom>
              <a:rect b="b" l="l" r="r" t="t"/>
              <a:pathLst>
                <a:path extrusionOk="0" h="13116" w="12357">
                  <a:moveTo>
                    <a:pt x="1981" y="1"/>
                  </a:moveTo>
                  <a:lnTo>
                    <a:pt x="1730" y="126"/>
                  </a:lnTo>
                  <a:cubicBezTo>
                    <a:pt x="552" y="2081"/>
                    <a:pt x="1" y="3885"/>
                    <a:pt x="201" y="6392"/>
                  </a:cubicBezTo>
                  <a:cubicBezTo>
                    <a:pt x="377" y="8522"/>
                    <a:pt x="1880" y="11003"/>
                    <a:pt x="3885" y="12306"/>
                  </a:cubicBezTo>
                  <a:cubicBezTo>
                    <a:pt x="4769" y="12863"/>
                    <a:pt x="5672" y="13115"/>
                    <a:pt x="6528" y="13115"/>
                  </a:cubicBezTo>
                  <a:cubicBezTo>
                    <a:pt x="7638" y="13115"/>
                    <a:pt x="8668" y="12691"/>
                    <a:pt x="9474" y="11956"/>
                  </a:cubicBezTo>
                  <a:cubicBezTo>
                    <a:pt x="10953" y="10577"/>
                    <a:pt x="11855" y="8647"/>
                    <a:pt x="12357" y="6617"/>
                  </a:cubicBezTo>
                  <a:lnTo>
                    <a:pt x="12357" y="6617"/>
                  </a:lnTo>
                  <a:cubicBezTo>
                    <a:pt x="11784" y="8197"/>
                    <a:pt x="10333" y="8930"/>
                    <a:pt x="8653" y="8930"/>
                  </a:cubicBezTo>
                  <a:cubicBezTo>
                    <a:pt x="6655" y="8930"/>
                    <a:pt x="4334" y="7894"/>
                    <a:pt x="2783" y="6016"/>
                  </a:cubicBezTo>
                  <a:cubicBezTo>
                    <a:pt x="2306" y="5439"/>
                    <a:pt x="1930" y="4813"/>
                    <a:pt x="1655" y="4186"/>
                  </a:cubicBezTo>
                  <a:cubicBezTo>
                    <a:pt x="1028" y="2657"/>
                    <a:pt x="1179" y="1078"/>
                    <a:pt x="1981" y="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52"/>
            <p:cNvSpPr/>
            <p:nvPr/>
          </p:nvSpPr>
          <p:spPr>
            <a:xfrm>
              <a:off x="852356" y="3413906"/>
              <a:ext cx="21428" cy="90620"/>
            </a:xfrm>
            <a:custGeom>
              <a:rect b="b" l="l" r="r" t="t"/>
              <a:pathLst>
                <a:path extrusionOk="0" h="4136" w="978">
                  <a:moveTo>
                    <a:pt x="978" y="1"/>
                  </a:moveTo>
                  <a:lnTo>
                    <a:pt x="727" y="126"/>
                  </a:lnTo>
                  <a:cubicBezTo>
                    <a:pt x="501" y="502"/>
                    <a:pt x="301" y="878"/>
                    <a:pt x="100" y="1254"/>
                  </a:cubicBezTo>
                  <a:cubicBezTo>
                    <a:pt x="0" y="2031"/>
                    <a:pt x="100" y="2908"/>
                    <a:pt x="451" y="3760"/>
                  </a:cubicBezTo>
                  <a:cubicBezTo>
                    <a:pt x="526" y="3885"/>
                    <a:pt x="577" y="4011"/>
                    <a:pt x="627" y="4136"/>
                  </a:cubicBezTo>
                  <a:cubicBezTo>
                    <a:pt x="25" y="2607"/>
                    <a:pt x="176" y="1078"/>
                    <a:pt x="978" y="1"/>
                  </a:cubicBezTo>
                  <a:close/>
                </a:path>
              </a:pathLst>
            </a:custGeom>
            <a:solidFill>
              <a:srgbClr val="B59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52"/>
            <p:cNvSpPr/>
            <p:nvPr/>
          </p:nvSpPr>
          <p:spPr>
            <a:xfrm>
              <a:off x="846309" y="3558885"/>
              <a:ext cx="254813" cy="142393"/>
            </a:xfrm>
            <a:custGeom>
              <a:rect b="b" l="l" r="r" t="t"/>
              <a:pathLst>
                <a:path extrusionOk="0" h="6499" w="11630">
                  <a:moveTo>
                    <a:pt x="11630" y="0"/>
                  </a:moveTo>
                  <a:lnTo>
                    <a:pt x="11630" y="0"/>
                  </a:lnTo>
                  <a:cubicBezTo>
                    <a:pt x="11454" y="426"/>
                    <a:pt x="11229" y="802"/>
                    <a:pt x="10953" y="1128"/>
                  </a:cubicBezTo>
                  <a:cubicBezTo>
                    <a:pt x="10427" y="2557"/>
                    <a:pt x="9650" y="3885"/>
                    <a:pt x="8547" y="4912"/>
                  </a:cubicBezTo>
                  <a:cubicBezTo>
                    <a:pt x="7755" y="5648"/>
                    <a:pt x="6723" y="6072"/>
                    <a:pt x="5613" y="6072"/>
                  </a:cubicBezTo>
                  <a:cubicBezTo>
                    <a:pt x="4758" y="6072"/>
                    <a:pt x="3856" y="5820"/>
                    <a:pt x="2983" y="5263"/>
                  </a:cubicBezTo>
                  <a:cubicBezTo>
                    <a:pt x="1705" y="4436"/>
                    <a:pt x="652" y="3183"/>
                    <a:pt x="0" y="1805"/>
                  </a:cubicBezTo>
                  <a:lnTo>
                    <a:pt x="0" y="1805"/>
                  </a:lnTo>
                  <a:cubicBezTo>
                    <a:pt x="627" y="3334"/>
                    <a:pt x="1780" y="4787"/>
                    <a:pt x="3158" y="5689"/>
                  </a:cubicBezTo>
                  <a:cubicBezTo>
                    <a:pt x="4042" y="6246"/>
                    <a:pt x="4945" y="6498"/>
                    <a:pt x="5801" y="6498"/>
                  </a:cubicBezTo>
                  <a:cubicBezTo>
                    <a:pt x="6911" y="6498"/>
                    <a:pt x="7941" y="6074"/>
                    <a:pt x="8747" y="5339"/>
                  </a:cubicBezTo>
                  <a:cubicBezTo>
                    <a:pt x="10226" y="3960"/>
                    <a:pt x="11128" y="2030"/>
                    <a:pt x="11630"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52"/>
            <p:cNvSpPr/>
            <p:nvPr/>
          </p:nvSpPr>
          <p:spPr>
            <a:xfrm>
              <a:off x="852904" y="3383385"/>
              <a:ext cx="259195" cy="226177"/>
            </a:xfrm>
            <a:custGeom>
              <a:rect b="b" l="l" r="r" t="t"/>
              <a:pathLst>
                <a:path extrusionOk="0" h="10323" w="11830">
                  <a:moveTo>
                    <a:pt x="3963" y="1"/>
                  </a:moveTo>
                  <a:cubicBezTo>
                    <a:pt x="2608" y="1"/>
                    <a:pt x="1583" y="546"/>
                    <a:pt x="953" y="1394"/>
                  </a:cubicBezTo>
                  <a:cubicBezTo>
                    <a:pt x="151" y="2471"/>
                    <a:pt x="0" y="4050"/>
                    <a:pt x="627" y="5579"/>
                  </a:cubicBezTo>
                  <a:cubicBezTo>
                    <a:pt x="902" y="6206"/>
                    <a:pt x="1278" y="6832"/>
                    <a:pt x="1755" y="7409"/>
                  </a:cubicBezTo>
                  <a:cubicBezTo>
                    <a:pt x="3306" y="9287"/>
                    <a:pt x="5627" y="10323"/>
                    <a:pt x="7625" y="10323"/>
                  </a:cubicBezTo>
                  <a:cubicBezTo>
                    <a:pt x="9305" y="10323"/>
                    <a:pt x="10756" y="9590"/>
                    <a:pt x="11329" y="8010"/>
                  </a:cubicBezTo>
                  <a:cubicBezTo>
                    <a:pt x="11354" y="7910"/>
                    <a:pt x="11379" y="7810"/>
                    <a:pt x="11429" y="7709"/>
                  </a:cubicBezTo>
                  <a:cubicBezTo>
                    <a:pt x="11830" y="6206"/>
                    <a:pt x="11203" y="4401"/>
                    <a:pt x="9875" y="2973"/>
                  </a:cubicBezTo>
                  <a:cubicBezTo>
                    <a:pt x="8522" y="1519"/>
                    <a:pt x="6567" y="266"/>
                    <a:pt x="4612" y="40"/>
                  </a:cubicBezTo>
                  <a:cubicBezTo>
                    <a:pt x="4388" y="13"/>
                    <a:pt x="4172" y="1"/>
                    <a:pt x="3963"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52"/>
            <p:cNvSpPr/>
            <p:nvPr/>
          </p:nvSpPr>
          <p:spPr>
            <a:xfrm>
              <a:off x="873214" y="3383385"/>
              <a:ext cx="238885" cy="226374"/>
            </a:xfrm>
            <a:custGeom>
              <a:rect b="b" l="l" r="r" t="t"/>
              <a:pathLst>
                <a:path extrusionOk="0" h="10332" w="10903">
                  <a:moveTo>
                    <a:pt x="40" y="1375"/>
                  </a:moveTo>
                  <a:cubicBezTo>
                    <a:pt x="34" y="1381"/>
                    <a:pt x="28" y="1387"/>
                    <a:pt x="23" y="1394"/>
                  </a:cubicBezTo>
                  <a:lnTo>
                    <a:pt x="23" y="1394"/>
                  </a:lnTo>
                  <a:cubicBezTo>
                    <a:pt x="24" y="1394"/>
                    <a:pt x="25" y="1394"/>
                    <a:pt x="26" y="1394"/>
                  </a:cubicBezTo>
                  <a:cubicBezTo>
                    <a:pt x="30" y="1387"/>
                    <a:pt x="35" y="1381"/>
                    <a:pt x="40" y="1375"/>
                  </a:cubicBezTo>
                  <a:close/>
                  <a:moveTo>
                    <a:pt x="23" y="1394"/>
                  </a:moveTo>
                  <a:cubicBezTo>
                    <a:pt x="1" y="1396"/>
                    <a:pt x="1" y="1419"/>
                    <a:pt x="1" y="1419"/>
                  </a:cubicBezTo>
                  <a:cubicBezTo>
                    <a:pt x="8" y="1410"/>
                    <a:pt x="15" y="1402"/>
                    <a:pt x="23" y="1394"/>
                  </a:cubicBezTo>
                  <a:close/>
                  <a:moveTo>
                    <a:pt x="3036" y="1"/>
                  </a:moveTo>
                  <a:cubicBezTo>
                    <a:pt x="1691" y="1"/>
                    <a:pt x="671" y="538"/>
                    <a:pt x="40" y="1375"/>
                  </a:cubicBezTo>
                  <a:lnTo>
                    <a:pt x="40" y="1375"/>
                  </a:lnTo>
                  <a:cubicBezTo>
                    <a:pt x="640" y="714"/>
                    <a:pt x="1520" y="303"/>
                    <a:pt x="2666" y="303"/>
                  </a:cubicBezTo>
                  <a:cubicBezTo>
                    <a:pt x="2864" y="303"/>
                    <a:pt x="3070" y="316"/>
                    <a:pt x="3284" y="341"/>
                  </a:cubicBezTo>
                  <a:cubicBezTo>
                    <a:pt x="5113" y="567"/>
                    <a:pt x="6943" y="1719"/>
                    <a:pt x="8221" y="3098"/>
                  </a:cubicBezTo>
                  <a:cubicBezTo>
                    <a:pt x="9449" y="4426"/>
                    <a:pt x="10026" y="6130"/>
                    <a:pt x="9650" y="7534"/>
                  </a:cubicBezTo>
                  <a:cubicBezTo>
                    <a:pt x="9625" y="7634"/>
                    <a:pt x="9600" y="7709"/>
                    <a:pt x="9575" y="7810"/>
                  </a:cubicBezTo>
                  <a:cubicBezTo>
                    <a:pt x="9038" y="9299"/>
                    <a:pt x="7676" y="9983"/>
                    <a:pt x="6103" y="9983"/>
                  </a:cubicBezTo>
                  <a:cubicBezTo>
                    <a:pt x="4737" y="9983"/>
                    <a:pt x="3212" y="9467"/>
                    <a:pt x="1930" y="8511"/>
                  </a:cubicBezTo>
                  <a:lnTo>
                    <a:pt x="1930" y="8511"/>
                  </a:lnTo>
                  <a:cubicBezTo>
                    <a:pt x="3355" y="9695"/>
                    <a:pt x="5117" y="10331"/>
                    <a:pt x="6684" y="10331"/>
                  </a:cubicBezTo>
                  <a:cubicBezTo>
                    <a:pt x="8370" y="10331"/>
                    <a:pt x="9830" y="9595"/>
                    <a:pt x="10402" y="8010"/>
                  </a:cubicBezTo>
                  <a:cubicBezTo>
                    <a:pt x="10427" y="7910"/>
                    <a:pt x="10452" y="7810"/>
                    <a:pt x="10502" y="7709"/>
                  </a:cubicBezTo>
                  <a:cubicBezTo>
                    <a:pt x="10903" y="6206"/>
                    <a:pt x="10276" y="4401"/>
                    <a:pt x="8948" y="2973"/>
                  </a:cubicBezTo>
                  <a:cubicBezTo>
                    <a:pt x="7595" y="1519"/>
                    <a:pt x="5640" y="266"/>
                    <a:pt x="3685" y="40"/>
                  </a:cubicBezTo>
                  <a:cubicBezTo>
                    <a:pt x="3461" y="13"/>
                    <a:pt x="3245" y="1"/>
                    <a:pt x="3036"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52"/>
            <p:cNvSpPr/>
            <p:nvPr/>
          </p:nvSpPr>
          <p:spPr>
            <a:xfrm>
              <a:off x="855642" y="3413906"/>
              <a:ext cx="247671" cy="198264"/>
            </a:xfrm>
            <a:custGeom>
              <a:rect b="b" l="l" r="r" t="t"/>
              <a:pathLst>
                <a:path extrusionOk="0" h="9049" w="11304">
                  <a:moveTo>
                    <a:pt x="828" y="1"/>
                  </a:moveTo>
                  <a:lnTo>
                    <a:pt x="828" y="1"/>
                  </a:lnTo>
                  <a:cubicBezTo>
                    <a:pt x="351" y="602"/>
                    <a:pt x="101" y="1379"/>
                    <a:pt x="51" y="2131"/>
                  </a:cubicBezTo>
                  <a:cubicBezTo>
                    <a:pt x="1" y="2908"/>
                    <a:pt x="176" y="3685"/>
                    <a:pt x="477" y="4412"/>
                  </a:cubicBezTo>
                  <a:cubicBezTo>
                    <a:pt x="1103" y="5815"/>
                    <a:pt x="2206" y="7018"/>
                    <a:pt x="3509" y="7845"/>
                  </a:cubicBezTo>
                  <a:cubicBezTo>
                    <a:pt x="4161" y="8271"/>
                    <a:pt x="4863" y="8572"/>
                    <a:pt x="5615" y="8798"/>
                  </a:cubicBezTo>
                  <a:cubicBezTo>
                    <a:pt x="5991" y="8898"/>
                    <a:pt x="6366" y="8973"/>
                    <a:pt x="6767" y="9023"/>
                  </a:cubicBezTo>
                  <a:cubicBezTo>
                    <a:pt x="6868" y="9023"/>
                    <a:pt x="6943" y="9048"/>
                    <a:pt x="7043" y="9048"/>
                  </a:cubicBezTo>
                  <a:lnTo>
                    <a:pt x="7344" y="9048"/>
                  </a:lnTo>
                  <a:cubicBezTo>
                    <a:pt x="7544" y="9048"/>
                    <a:pt x="7720" y="9048"/>
                    <a:pt x="7920" y="9023"/>
                  </a:cubicBezTo>
                  <a:cubicBezTo>
                    <a:pt x="8321" y="8998"/>
                    <a:pt x="8697" y="8923"/>
                    <a:pt x="9073" y="8798"/>
                  </a:cubicBezTo>
                  <a:cubicBezTo>
                    <a:pt x="9424" y="8672"/>
                    <a:pt x="9775" y="8472"/>
                    <a:pt x="10101" y="8246"/>
                  </a:cubicBezTo>
                  <a:cubicBezTo>
                    <a:pt x="10702" y="7745"/>
                    <a:pt x="11128" y="7068"/>
                    <a:pt x="11304" y="6316"/>
                  </a:cubicBezTo>
                  <a:lnTo>
                    <a:pt x="11304" y="6316"/>
                  </a:lnTo>
                  <a:lnTo>
                    <a:pt x="11204" y="6592"/>
                  </a:lnTo>
                  <a:cubicBezTo>
                    <a:pt x="11153" y="6667"/>
                    <a:pt x="11128" y="6768"/>
                    <a:pt x="11078" y="6843"/>
                  </a:cubicBezTo>
                  <a:cubicBezTo>
                    <a:pt x="11053" y="6918"/>
                    <a:pt x="11003" y="7018"/>
                    <a:pt x="10953" y="7093"/>
                  </a:cubicBezTo>
                  <a:cubicBezTo>
                    <a:pt x="10928" y="7143"/>
                    <a:pt x="10903" y="7169"/>
                    <a:pt x="10878" y="7219"/>
                  </a:cubicBezTo>
                  <a:lnTo>
                    <a:pt x="10803" y="7319"/>
                  </a:lnTo>
                  <a:cubicBezTo>
                    <a:pt x="10577" y="7645"/>
                    <a:pt x="10301" y="7920"/>
                    <a:pt x="10001" y="8121"/>
                  </a:cubicBezTo>
                  <a:cubicBezTo>
                    <a:pt x="9399" y="8547"/>
                    <a:pt x="8647" y="8748"/>
                    <a:pt x="7895" y="8798"/>
                  </a:cubicBezTo>
                  <a:cubicBezTo>
                    <a:pt x="7750" y="8808"/>
                    <a:pt x="7600" y="8814"/>
                    <a:pt x="7448" y="8814"/>
                  </a:cubicBezTo>
                  <a:cubicBezTo>
                    <a:pt x="7233" y="8814"/>
                    <a:pt x="7013" y="8802"/>
                    <a:pt x="6793" y="8773"/>
                  </a:cubicBezTo>
                  <a:cubicBezTo>
                    <a:pt x="6417" y="8722"/>
                    <a:pt x="6041" y="8647"/>
                    <a:pt x="5690" y="8522"/>
                  </a:cubicBezTo>
                  <a:cubicBezTo>
                    <a:pt x="4988" y="8321"/>
                    <a:pt x="4286" y="7996"/>
                    <a:pt x="3660" y="7595"/>
                  </a:cubicBezTo>
                  <a:cubicBezTo>
                    <a:pt x="3585" y="7544"/>
                    <a:pt x="3509" y="7494"/>
                    <a:pt x="3409" y="7444"/>
                  </a:cubicBezTo>
                  <a:cubicBezTo>
                    <a:pt x="3334" y="7394"/>
                    <a:pt x="3259" y="7344"/>
                    <a:pt x="3184" y="7294"/>
                  </a:cubicBezTo>
                  <a:cubicBezTo>
                    <a:pt x="3033" y="7169"/>
                    <a:pt x="2883" y="7068"/>
                    <a:pt x="2757" y="6943"/>
                  </a:cubicBezTo>
                  <a:cubicBezTo>
                    <a:pt x="2607" y="6818"/>
                    <a:pt x="2457" y="6692"/>
                    <a:pt x="2331" y="6567"/>
                  </a:cubicBezTo>
                  <a:cubicBezTo>
                    <a:pt x="2256" y="6517"/>
                    <a:pt x="2206" y="6442"/>
                    <a:pt x="2131" y="6367"/>
                  </a:cubicBezTo>
                  <a:cubicBezTo>
                    <a:pt x="2056" y="6291"/>
                    <a:pt x="2006" y="6241"/>
                    <a:pt x="1930" y="6166"/>
                  </a:cubicBezTo>
                  <a:cubicBezTo>
                    <a:pt x="1429" y="5615"/>
                    <a:pt x="1003" y="4988"/>
                    <a:pt x="677" y="4311"/>
                  </a:cubicBezTo>
                  <a:cubicBezTo>
                    <a:pt x="376" y="3635"/>
                    <a:pt x="176" y="2883"/>
                    <a:pt x="176" y="2131"/>
                  </a:cubicBezTo>
                  <a:cubicBezTo>
                    <a:pt x="176" y="1755"/>
                    <a:pt x="226" y="1379"/>
                    <a:pt x="351" y="1028"/>
                  </a:cubicBezTo>
                  <a:cubicBezTo>
                    <a:pt x="452" y="677"/>
                    <a:pt x="602" y="326"/>
                    <a:pt x="828"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52"/>
            <p:cNvSpPr/>
            <p:nvPr/>
          </p:nvSpPr>
          <p:spPr>
            <a:xfrm>
              <a:off x="1226842" y="3908197"/>
              <a:ext cx="310837" cy="231129"/>
            </a:xfrm>
            <a:custGeom>
              <a:rect b="b" l="l" r="r" t="t"/>
              <a:pathLst>
                <a:path extrusionOk="0" h="10549" w="14187">
                  <a:moveTo>
                    <a:pt x="5879" y="0"/>
                  </a:moveTo>
                  <a:cubicBezTo>
                    <a:pt x="5016" y="0"/>
                    <a:pt x="4153" y="128"/>
                    <a:pt x="3359" y="398"/>
                  </a:cubicBezTo>
                  <a:cubicBezTo>
                    <a:pt x="1079" y="1150"/>
                    <a:pt x="1" y="3030"/>
                    <a:pt x="126" y="4934"/>
                  </a:cubicBezTo>
                  <a:cubicBezTo>
                    <a:pt x="252" y="6965"/>
                    <a:pt x="1179" y="8894"/>
                    <a:pt x="2457" y="10549"/>
                  </a:cubicBezTo>
                  <a:cubicBezTo>
                    <a:pt x="552" y="7391"/>
                    <a:pt x="4437" y="3531"/>
                    <a:pt x="8948" y="3481"/>
                  </a:cubicBezTo>
                  <a:cubicBezTo>
                    <a:pt x="9675" y="3481"/>
                    <a:pt x="10402" y="3556"/>
                    <a:pt x="11079" y="3757"/>
                  </a:cubicBezTo>
                  <a:cubicBezTo>
                    <a:pt x="12658" y="4233"/>
                    <a:pt x="13786" y="5335"/>
                    <a:pt x="14111" y="6639"/>
                  </a:cubicBezTo>
                  <a:lnTo>
                    <a:pt x="14187" y="6363"/>
                  </a:lnTo>
                  <a:cubicBezTo>
                    <a:pt x="13410" y="4233"/>
                    <a:pt x="12357" y="2654"/>
                    <a:pt x="10277" y="1250"/>
                  </a:cubicBezTo>
                  <a:cubicBezTo>
                    <a:pt x="9116" y="449"/>
                    <a:pt x="7497" y="0"/>
                    <a:pt x="5879" y="0"/>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52"/>
            <p:cNvSpPr/>
            <p:nvPr/>
          </p:nvSpPr>
          <p:spPr>
            <a:xfrm>
              <a:off x="1470657" y="3991039"/>
              <a:ext cx="67023" cy="62619"/>
            </a:xfrm>
            <a:custGeom>
              <a:rect b="b" l="l" r="r" t="t"/>
              <a:pathLst>
                <a:path extrusionOk="0" h="2858" w="3059">
                  <a:moveTo>
                    <a:pt x="1" y="1"/>
                  </a:moveTo>
                  <a:lnTo>
                    <a:pt x="1" y="1"/>
                  </a:lnTo>
                  <a:cubicBezTo>
                    <a:pt x="1555" y="477"/>
                    <a:pt x="2658" y="1554"/>
                    <a:pt x="2983" y="2858"/>
                  </a:cubicBezTo>
                  <a:lnTo>
                    <a:pt x="3059" y="2582"/>
                  </a:lnTo>
                  <a:cubicBezTo>
                    <a:pt x="2908" y="2181"/>
                    <a:pt x="2733" y="1780"/>
                    <a:pt x="2557" y="1404"/>
                  </a:cubicBezTo>
                  <a:cubicBezTo>
                    <a:pt x="2031" y="828"/>
                    <a:pt x="1279" y="351"/>
                    <a:pt x="402" y="101"/>
                  </a:cubicBezTo>
                  <a:cubicBezTo>
                    <a:pt x="251" y="51"/>
                    <a:pt x="126" y="26"/>
                    <a:pt x="1" y="1"/>
                  </a:cubicBezTo>
                  <a:close/>
                </a:path>
              </a:pathLst>
            </a:custGeom>
            <a:solidFill>
              <a:srgbClr val="B59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52"/>
            <p:cNvSpPr/>
            <p:nvPr/>
          </p:nvSpPr>
          <p:spPr>
            <a:xfrm>
              <a:off x="1226842" y="3908328"/>
              <a:ext cx="183431" cy="230997"/>
            </a:xfrm>
            <a:custGeom>
              <a:rect b="b" l="l" r="r" t="t"/>
              <a:pathLst>
                <a:path extrusionOk="0" h="10543" w="8372">
                  <a:moveTo>
                    <a:pt x="5880" y="0"/>
                  </a:moveTo>
                  <a:cubicBezTo>
                    <a:pt x="5010" y="0"/>
                    <a:pt x="4146" y="126"/>
                    <a:pt x="3359" y="392"/>
                  </a:cubicBezTo>
                  <a:cubicBezTo>
                    <a:pt x="1079" y="1144"/>
                    <a:pt x="1" y="3024"/>
                    <a:pt x="126" y="4928"/>
                  </a:cubicBezTo>
                  <a:cubicBezTo>
                    <a:pt x="252" y="6959"/>
                    <a:pt x="1179" y="8888"/>
                    <a:pt x="2457" y="10543"/>
                  </a:cubicBezTo>
                  <a:cubicBezTo>
                    <a:pt x="2207" y="10142"/>
                    <a:pt x="2056" y="9715"/>
                    <a:pt x="2006" y="9314"/>
                  </a:cubicBezTo>
                  <a:cubicBezTo>
                    <a:pt x="1204" y="8011"/>
                    <a:pt x="678" y="6558"/>
                    <a:pt x="577" y="5054"/>
                  </a:cubicBezTo>
                  <a:cubicBezTo>
                    <a:pt x="452" y="3149"/>
                    <a:pt x="1530" y="1269"/>
                    <a:pt x="3811" y="517"/>
                  </a:cubicBezTo>
                  <a:cubicBezTo>
                    <a:pt x="4615" y="249"/>
                    <a:pt x="5491" y="124"/>
                    <a:pt x="6366" y="124"/>
                  </a:cubicBezTo>
                  <a:cubicBezTo>
                    <a:pt x="7046" y="124"/>
                    <a:pt x="7726" y="200"/>
                    <a:pt x="8372" y="342"/>
                  </a:cubicBezTo>
                  <a:cubicBezTo>
                    <a:pt x="7580" y="119"/>
                    <a:pt x="6727" y="0"/>
                    <a:pt x="5880"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52"/>
            <p:cNvSpPr/>
            <p:nvPr/>
          </p:nvSpPr>
          <p:spPr>
            <a:xfrm>
              <a:off x="1238937" y="3984444"/>
              <a:ext cx="304242" cy="199819"/>
            </a:xfrm>
            <a:custGeom>
              <a:rect b="b" l="l" r="r" t="t"/>
              <a:pathLst>
                <a:path extrusionOk="0" h="9120" w="13886">
                  <a:moveTo>
                    <a:pt x="8396" y="1"/>
                  </a:moveTo>
                  <a:cubicBezTo>
                    <a:pt x="3885" y="51"/>
                    <a:pt x="0" y="3911"/>
                    <a:pt x="1905" y="7069"/>
                  </a:cubicBezTo>
                  <a:cubicBezTo>
                    <a:pt x="1955" y="7144"/>
                    <a:pt x="2005" y="7244"/>
                    <a:pt x="2081" y="7319"/>
                  </a:cubicBezTo>
                  <a:cubicBezTo>
                    <a:pt x="2900" y="8457"/>
                    <a:pt x="4442" y="9119"/>
                    <a:pt x="6182" y="9119"/>
                  </a:cubicBezTo>
                  <a:cubicBezTo>
                    <a:pt x="6358" y="9119"/>
                    <a:pt x="6537" y="9112"/>
                    <a:pt x="6717" y="9099"/>
                  </a:cubicBezTo>
                  <a:cubicBezTo>
                    <a:pt x="8697" y="8973"/>
                    <a:pt x="10903" y="8246"/>
                    <a:pt x="12331" y="6868"/>
                  </a:cubicBezTo>
                  <a:cubicBezTo>
                    <a:pt x="13534" y="5665"/>
                    <a:pt x="13885" y="4337"/>
                    <a:pt x="13559" y="3159"/>
                  </a:cubicBezTo>
                  <a:cubicBezTo>
                    <a:pt x="13234" y="1855"/>
                    <a:pt x="12106" y="753"/>
                    <a:pt x="10527" y="277"/>
                  </a:cubicBezTo>
                  <a:cubicBezTo>
                    <a:pt x="9850" y="76"/>
                    <a:pt x="9123" y="1"/>
                    <a:pt x="8396"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52"/>
            <p:cNvSpPr/>
            <p:nvPr/>
          </p:nvSpPr>
          <p:spPr>
            <a:xfrm>
              <a:off x="1243319" y="3987752"/>
              <a:ext cx="299575" cy="196511"/>
            </a:xfrm>
            <a:custGeom>
              <a:rect b="b" l="l" r="r" t="t"/>
              <a:pathLst>
                <a:path extrusionOk="0" h="8969" w="13673">
                  <a:moveTo>
                    <a:pt x="13359" y="2958"/>
                  </a:moveTo>
                  <a:cubicBezTo>
                    <a:pt x="13359" y="2983"/>
                    <a:pt x="13359" y="2983"/>
                    <a:pt x="13359" y="3008"/>
                  </a:cubicBezTo>
                  <a:cubicBezTo>
                    <a:pt x="13365" y="3029"/>
                    <a:pt x="13371" y="3050"/>
                    <a:pt x="13376" y="3072"/>
                  </a:cubicBezTo>
                  <a:lnTo>
                    <a:pt x="13376" y="3072"/>
                  </a:lnTo>
                  <a:cubicBezTo>
                    <a:pt x="13371" y="3034"/>
                    <a:pt x="13366" y="2996"/>
                    <a:pt x="13359" y="2958"/>
                  </a:cubicBezTo>
                  <a:close/>
                  <a:moveTo>
                    <a:pt x="6642" y="0"/>
                  </a:moveTo>
                  <a:lnTo>
                    <a:pt x="6642" y="0"/>
                  </a:lnTo>
                  <a:cubicBezTo>
                    <a:pt x="2858" y="777"/>
                    <a:pt x="1" y="4111"/>
                    <a:pt x="1705" y="6918"/>
                  </a:cubicBezTo>
                  <a:cubicBezTo>
                    <a:pt x="1755" y="6993"/>
                    <a:pt x="1805" y="7093"/>
                    <a:pt x="1881" y="7168"/>
                  </a:cubicBezTo>
                  <a:cubicBezTo>
                    <a:pt x="2700" y="8306"/>
                    <a:pt x="4242" y="8968"/>
                    <a:pt x="5982" y="8968"/>
                  </a:cubicBezTo>
                  <a:cubicBezTo>
                    <a:pt x="6158" y="8968"/>
                    <a:pt x="6337" y="8961"/>
                    <a:pt x="6517" y="8948"/>
                  </a:cubicBezTo>
                  <a:cubicBezTo>
                    <a:pt x="8497" y="8822"/>
                    <a:pt x="10703" y="8095"/>
                    <a:pt x="12131" y="6717"/>
                  </a:cubicBezTo>
                  <a:cubicBezTo>
                    <a:pt x="13313" y="5536"/>
                    <a:pt x="13672" y="4234"/>
                    <a:pt x="13376" y="3072"/>
                  </a:cubicBezTo>
                  <a:lnTo>
                    <a:pt x="13376" y="3072"/>
                  </a:lnTo>
                  <a:cubicBezTo>
                    <a:pt x="13510" y="4093"/>
                    <a:pt x="13170" y="5201"/>
                    <a:pt x="12131" y="6216"/>
                  </a:cubicBezTo>
                  <a:cubicBezTo>
                    <a:pt x="10803" y="7494"/>
                    <a:pt x="8748" y="8171"/>
                    <a:pt x="6893" y="8296"/>
                  </a:cubicBezTo>
                  <a:cubicBezTo>
                    <a:pt x="6734" y="8307"/>
                    <a:pt x="6576" y="8312"/>
                    <a:pt x="6420" y="8312"/>
                  </a:cubicBezTo>
                  <a:cubicBezTo>
                    <a:pt x="4778" y="8312"/>
                    <a:pt x="3310" y="7717"/>
                    <a:pt x="2532" y="6642"/>
                  </a:cubicBezTo>
                  <a:cubicBezTo>
                    <a:pt x="2482" y="6567"/>
                    <a:pt x="2432" y="6466"/>
                    <a:pt x="2382" y="6391"/>
                  </a:cubicBezTo>
                  <a:cubicBezTo>
                    <a:pt x="853" y="3860"/>
                    <a:pt x="3284" y="852"/>
                    <a:pt x="6642"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52"/>
            <p:cNvSpPr/>
            <p:nvPr/>
          </p:nvSpPr>
          <p:spPr>
            <a:xfrm>
              <a:off x="1268033" y="3981574"/>
              <a:ext cx="268003" cy="163251"/>
            </a:xfrm>
            <a:custGeom>
              <a:rect b="b" l="l" r="r" t="t"/>
              <a:pathLst>
                <a:path extrusionOk="0" h="7451" w="12232">
                  <a:moveTo>
                    <a:pt x="7054" y="0"/>
                  </a:moveTo>
                  <a:cubicBezTo>
                    <a:pt x="6173" y="0"/>
                    <a:pt x="5289" y="147"/>
                    <a:pt x="4462" y="433"/>
                  </a:cubicBezTo>
                  <a:cubicBezTo>
                    <a:pt x="3710" y="683"/>
                    <a:pt x="3033" y="1034"/>
                    <a:pt x="2382" y="1485"/>
                  </a:cubicBezTo>
                  <a:cubicBezTo>
                    <a:pt x="2081" y="1711"/>
                    <a:pt x="1780" y="1961"/>
                    <a:pt x="1504" y="2237"/>
                  </a:cubicBezTo>
                  <a:cubicBezTo>
                    <a:pt x="1429" y="2312"/>
                    <a:pt x="1354" y="2362"/>
                    <a:pt x="1304" y="2438"/>
                  </a:cubicBezTo>
                  <a:lnTo>
                    <a:pt x="1103" y="2663"/>
                  </a:lnTo>
                  <a:cubicBezTo>
                    <a:pt x="978" y="2814"/>
                    <a:pt x="853" y="2964"/>
                    <a:pt x="753" y="3139"/>
                  </a:cubicBezTo>
                  <a:cubicBezTo>
                    <a:pt x="527" y="3440"/>
                    <a:pt x="352" y="3791"/>
                    <a:pt x="226" y="4167"/>
                  </a:cubicBezTo>
                  <a:cubicBezTo>
                    <a:pt x="101" y="4543"/>
                    <a:pt x="26" y="4919"/>
                    <a:pt x="1" y="5320"/>
                  </a:cubicBezTo>
                  <a:cubicBezTo>
                    <a:pt x="1" y="6097"/>
                    <a:pt x="276" y="6849"/>
                    <a:pt x="753" y="7450"/>
                  </a:cubicBezTo>
                  <a:lnTo>
                    <a:pt x="602" y="7200"/>
                  </a:lnTo>
                  <a:cubicBezTo>
                    <a:pt x="552" y="7124"/>
                    <a:pt x="502" y="7049"/>
                    <a:pt x="477" y="6949"/>
                  </a:cubicBezTo>
                  <a:cubicBezTo>
                    <a:pt x="427" y="6874"/>
                    <a:pt x="402" y="6773"/>
                    <a:pt x="352" y="6698"/>
                  </a:cubicBezTo>
                  <a:cubicBezTo>
                    <a:pt x="352" y="6648"/>
                    <a:pt x="327" y="6598"/>
                    <a:pt x="301" y="6573"/>
                  </a:cubicBezTo>
                  <a:lnTo>
                    <a:pt x="276" y="6423"/>
                  </a:lnTo>
                  <a:cubicBezTo>
                    <a:pt x="176" y="6072"/>
                    <a:pt x="126" y="5696"/>
                    <a:pt x="151" y="5320"/>
                  </a:cubicBezTo>
                  <a:cubicBezTo>
                    <a:pt x="201" y="4568"/>
                    <a:pt x="502" y="3866"/>
                    <a:pt x="928" y="3265"/>
                  </a:cubicBezTo>
                  <a:cubicBezTo>
                    <a:pt x="1154" y="2964"/>
                    <a:pt x="1404" y="2663"/>
                    <a:pt x="1680" y="2413"/>
                  </a:cubicBezTo>
                  <a:cubicBezTo>
                    <a:pt x="1956" y="2162"/>
                    <a:pt x="2231" y="1911"/>
                    <a:pt x="2557" y="1711"/>
                  </a:cubicBezTo>
                  <a:cubicBezTo>
                    <a:pt x="3159" y="1285"/>
                    <a:pt x="3835" y="934"/>
                    <a:pt x="4537" y="708"/>
                  </a:cubicBezTo>
                  <a:cubicBezTo>
                    <a:pt x="4637" y="683"/>
                    <a:pt x="4712" y="658"/>
                    <a:pt x="4813" y="633"/>
                  </a:cubicBezTo>
                  <a:cubicBezTo>
                    <a:pt x="4913" y="583"/>
                    <a:pt x="4988" y="558"/>
                    <a:pt x="5088" y="533"/>
                  </a:cubicBezTo>
                  <a:cubicBezTo>
                    <a:pt x="5264" y="508"/>
                    <a:pt x="5439" y="458"/>
                    <a:pt x="5640" y="408"/>
                  </a:cubicBezTo>
                  <a:cubicBezTo>
                    <a:pt x="5815" y="382"/>
                    <a:pt x="5991" y="357"/>
                    <a:pt x="6191" y="332"/>
                  </a:cubicBezTo>
                  <a:cubicBezTo>
                    <a:pt x="6291" y="307"/>
                    <a:pt x="6367" y="307"/>
                    <a:pt x="6467" y="307"/>
                  </a:cubicBezTo>
                  <a:cubicBezTo>
                    <a:pt x="6567" y="282"/>
                    <a:pt x="6642" y="282"/>
                    <a:pt x="6743" y="282"/>
                  </a:cubicBezTo>
                  <a:cubicBezTo>
                    <a:pt x="6925" y="270"/>
                    <a:pt x="7107" y="264"/>
                    <a:pt x="7290" y="264"/>
                  </a:cubicBezTo>
                  <a:cubicBezTo>
                    <a:pt x="7858" y="264"/>
                    <a:pt x="8423" y="325"/>
                    <a:pt x="8973" y="458"/>
                  </a:cubicBezTo>
                  <a:cubicBezTo>
                    <a:pt x="9700" y="658"/>
                    <a:pt x="10402" y="959"/>
                    <a:pt x="10978" y="1435"/>
                  </a:cubicBezTo>
                  <a:cubicBezTo>
                    <a:pt x="11279" y="1686"/>
                    <a:pt x="11530" y="1961"/>
                    <a:pt x="11755" y="2262"/>
                  </a:cubicBezTo>
                  <a:cubicBezTo>
                    <a:pt x="11956" y="2588"/>
                    <a:pt x="12131" y="2914"/>
                    <a:pt x="12231" y="3290"/>
                  </a:cubicBezTo>
                  <a:cubicBezTo>
                    <a:pt x="12081" y="2538"/>
                    <a:pt x="11630" y="1861"/>
                    <a:pt x="11078" y="1335"/>
                  </a:cubicBezTo>
                  <a:cubicBezTo>
                    <a:pt x="10502" y="809"/>
                    <a:pt x="9775" y="458"/>
                    <a:pt x="9023" y="257"/>
                  </a:cubicBezTo>
                  <a:cubicBezTo>
                    <a:pt x="8386" y="84"/>
                    <a:pt x="7721" y="0"/>
                    <a:pt x="7054"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52"/>
            <p:cNvSpPr/>
            <p:nvPr/>
          </p:nvSpPr>
          <p:spPr>
            <a:xfrm>
              <a:off x="1449251" y="3740388"/>
              <a:ext cx="309172" cy="330271"/>
            </a:xfrm>
            <a:custGeom>
              <a:rect b="b" l="l" r="r" t="t"/>
              <a:pathLst>
                <a:path extrusionOk="0" h="15074" w="14111">
                  <a:moveTo>
                    <a:pt x="9752" y="1"/>
                  </a:moveTo>
                  <a:cubicBezTo>
                    <a:pt x="9636" y="1"/>
                    <a:pt x="9518" y="5"/>
                    <a:pt x="9399" y="12"/>
                  </a:cubicBezTo>
                  <a:cubicBezTo>
                    <a:pt x="7494" y="112"/>
                    <a:pt x="5665" y="1090"/>
                    <a:pt x="4111" y="2794"/>
                  </a:cubicBezTo>
                  <a:cubicBezTo>
                    <a:pt x="2632" y="4398"/>
                    <a:pt x="1504" y="6578"/>
                    <a:pt x="878" y="8984"/>
                  </a:cubicBezTo>
                  <a:cubicBezTo>
                    <a:pt x="351" y="11040"/>
                    <a:pt x="0" y="13671"/>
                    <a:pt x="1379" y="14573"/>
                  </a:cubicBezTo>
                  <a:cubicBezTo>
                    <a:pt x="1454" y="14599"/>
                    <a:pt x="1504" y="14649"/>
                    <a:pt x="1579" y="14699"/>
                  </a:cubicBezTo>
                  <a:lnTo>
                    <a:pt x="1629" y="14724"/>
                  </a:lnTo>
                  <a:cubicBezTo>
                    <a:pt x="1794" y="14855"/>
                    <a:pt x="2185" y="15073"/>
                    <a:pt x="2759" y="15073"/>
                  </a:cubicBezTo>
                  <a:cubicBezTo>
                    <a:pt x="3061" y="15073"/>
                    <a:pt x="3413" y="15013"/>
                    <a:pt x="3810" y="14849"/>
                  </a:cubicBezTo>
                  <a:cubicBezTo>
                    <a:pt x="4336" y="14649"/>
                    <a:pt x="4762" y="14348"/>
                    <a:pt x="5264" y="13997"/>
                  </a:cubicBezTo>
                  <a:cubicBezTo>
                    <a:pt x="5614" y="13746"/>
                    <a:pt x="6015" y="13446"/>
                    <a:pt x="6542" y="13170"/>
                  </a:cubicBezTo>
                  <a:cubicBezTo>
                    <a:pt x="6843" y="12994"/>
                    <a:pt x="9650" y="11365"/>
                    <a:pt x="11680" y="9110"/>
                  </a:cubicBezTo>
                  <a:cubicBezTo>
                    <a:pt x="12406" y="8333"/>
                    <a:pt x="12933" y="7581"/>
                    <a:pt x="13284" y="6854"/>
                  </a:cubicBezTo>
                  <a:cubicBezTo>
                    <a:pt x="14111" y="5075"/>
                    <a:pt x="14061" y="3045"/>
                    <a:pt x="13133" y="1666"/>
                  </a:cubicBezTo>
                  <a:cubicBezTo>
                    <a:pt x="12391" y="576"/>
                    <a:pt x="11198" y="1"/>
                    <a:pt x="9752"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52"/>
            <p:cNvSpPr/>
            <p:nvPr/>
          </p:nvSpPr>
          <p:spPr>
            <a:xfrm>
              <a:off x="1453085" y="3748100"/>
              <a:ext cx="309391" cy="314693"/>
            </a:xfrm>
            <a:custGeom>
              <a:rect b="b" l="l" r="r" t="t"/>
              <a:pathLst>
                <a:path extrusionOk="0" h="14363" w="14121">
                  <a:moveTo>
                    <a:pt x="9573" y="1"/>
                  </a:moveTo>
                  <a:cubicBezTo>
                    <a:pt x="9468" y="1"/>
                    <a:pt x="9359" y="4"/>
                    <a:pt x="9249" y="11"/>
                  </a:cubicBezTo>
                  <a:cubicBezTo>
                    <a:pt x="5490" y="236"/>
                    <a:pt x="2282" y="3996"/>
                    <a:pt x="1053" y="8733"/>
                  </a:cubicBezTo>
                  <a:cubicBezTo>
                    <a:pt x="1" y="12743"/>
                    <a:pt x="1003" y="13645"/>
                    <a:pt x="1404" y="13896"/>
                  </a:cubicBezTo>
                  <a:cubicBezTo>
                    <a:pt x="1480" y="13971"/>
                    <a:pt x="1580" y="14021"/>
                    <a:pt x="1655" y="14071"/>
                  </a:cubicBezTo>
                  <a:cubicBezTo>
                    <a:pt x="1802" y="14185"/>
                    <a:pt x="2118" y="14363"/>
                    <a:pt x="2597" y="14363"/>
                  </a:cubicBezTo>
                  <a:cubicBezTo>
                    <a:pt x="2855" y="14363"/>
                    <a:pt x="3159" y="14312"/>
                    <a:pt x="3510" y="14171"/>
                  </a:cubicBezTo>
                  <a:cubicBezTo>
                    <a:pt x="4387" y="13820"/>
                    <a:pt x="4988" y="13194"/>
                    <a:pt x="6191" y="12492"/>
                  </a:cubicBezTo>
                  <a:cubicBezTo>
                    <a:pt x="7369" y="11815"/>
                    <a:pt x="11429" y="9209"/>
                    <a:pt x="12783" y="6352"/>
                  </a:cubicBezTo>
                  <a:cubicBezTo>
                    <a:pt x="14121" y="3554"/>
                    <a:pt x="13074" y="1"/>
                    <a:pt x="957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52"/>
            <p:cNvSpPr/>
            <p:nvPr/>
          </p:nvSpPr>
          <p:spPr>
            <a:xfrm>
              <a:off x="1486586" y="3766439"/>
              <a:ext cx="304790" cy="309983"/>
            </a:xfrm>
            <a:custGeom>
              <a:rect b="b" l="l" r="r" t="t"/>
              <a:pathLst>
                <a:path extrusionOk="0" h="14148" w="13911">
                  <a:moveTo>
                    <a:pt x="11028" y="1"/>
                  </a:moveTo>
                  <a:lnTo>
                    <a:pt x="11028" y="1"/>
                  </a:lnTo>
                  <a:cubicBezTo>
                    <a:pt x="11179" y="151"/>
                    <a:pt x="11304" y="302"/>
                    <a:pt x="11429" y="477"/>
                  </a:cubicBezTo>
                  <a:cubicBezTo>
                    <a:pt x="12357" y="1856"/>
                    <a:pt x="12407" y="3886"/>
                    <a:pt x="11580" y="5665"/>
                  </a:cubicBezTo>
                  <a:cubicBezTo>
                    <a:pt x="11229" y="6392"/>
                    <a:pt x="10702" y="7144"/>
                    <a:pt x="9976" y="7921"/>
                  </a:cubicBezTo>
                  <a:cubicBezTo>
                    <a:pt x="7946" y="10176"/>
                    <a:pt x="5139" y="11805"/>
                    <a:pt x="4838" y="11981"/>
                  </a:cubicBezTo>
                  <a:cubicBezTo>
                    <a:pt x="4311" y="12257"/>
                    <a:pt x="3910" y="12557"/>
                    <a:pt x="3560" y="12808"/>
                  </a:cubicBezTo>
                  <a:cubicBezTo>
                    <a:pt x="3058" y="13159"/>
                    <a:pt x="2632" y="13460"/>
                    <a:pt x="2106" y="13660"/>
                  </a:cubicBezTo>
                  <a:cubicBezTo>
                    <a:pt x="1715" y="13819"/>
                    <a:pt x="1368" y="13876"/>
                    <a:pt x="1071" y="13876"/>
                  </a:cubicBezTo>
                  <a:cubicBezTo>
                    <a:pt x="568" y="13876"/>
                    <a:pt x="205" y="13711"/>
                    <a:pt x="1" y="13585"/>
                  </a:cubicBezTo>
                  <a:lnTo>
                    <a:pt x="1" y="13585"/>
                  </a:lnTo>
                  <a:cubicBezTo>
                    <a:pt x="51" y="13660"/>
                    <a:pt x="176" y="13685"/>
                    <a:pt x="251" y="13735"/>
                  </a:cubicBezTo>
                  <a:cubicBezTo>
                    <a:pt x="828" y="14028"/>
                    <a:pt x="1439" y="14147"/>
                    <a:pt x="2056" y="14147"/>
                  </a:cubicBezTo>
                  <a:cubicBezTo>
                    <a:pt x="3127" y="14147"/>
                    <a:pt x="4219" y="13789"/>
                    <a:pt x="5189" y="13359"/>
                  </a:cubicBezTo>
                  <a:cubicBezTo>
                    <a:pt x="8221" y="12006"/>
                    <a:pt x="11680" y="9951"/>
                    <a:pt x="12682" y="6567"/>
                  </a:cubicBezTo>
                  <a:cubicBezTo>
                    <a:pt x="13910" y="2483"/>
                    <a:pt x="11029" y="1"/>
                    <a:pt x="11028" y="1"/>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52"/>
            <p:cNvSpPr/>
            <p:nvPr/>
          </p:nvSpPr>
          <p:spPr>
            <a:xfrm>
              <a:off x="1529968" y="3778577"/>
              <a:ext cx="154334" cy="155933"/>
            </a:xfrm>
            <a:custGeom>
              <a:rect b="b" l="l" r="r" t="t"/>
              <a:pathLst>
                <a:path extrusionOk="0" h="7117" w="7044">
                  <a:moveTo>
                    <a:pt x="4689" y="1"/>
                  </a:moveTo>
                  <a:cubicBezTo>
                    <a:pt x="3669" y="1"/>
                    <a:pt x="2636" y="552"/>
                    <a:pt x="1855" y="1251"/>
                  </a:cubicBezTo>
                  <a:cubicBezTo>
                    <a:pt x="1028" y="2028"/>
                    <a:pt x="427" y="3031"/>
                    <a:pt x="151" y="4109"/>
                  </a:cubicBezTo>
                  <a:cubicBezTo>
                    <a:pt x="1" y="4710"/>
                    <a:pt x="76" y="5312"/>
                    <a:pt x="377" y="5838"/>
                  </a:cubicBezTo>
                  <a:cubicBezTo>
                    <a:pt x="776" y="6615"/>
                    <a:pt x="1569" y="7117"/>
                    <a:pt x="2424" y="7117"/>
                  </a:cubicBezTo>
                  <a:cubicBezTo>
                    <a:pt x="2535" y="7117"/>
                    <a:pt x="2646" y="7108"/>
                    <a:pt x="2758" y="7091"/>
                  </a:cubicBezTo>
                  <a:cubicBezTo>
                    <a:pt x="3585" y="6966"/>
                    <a:pt x="4336" y="6439"/>
                    <a:pt x="4938" y="5888"/>
                  </a:cubicBezTo>
                  <a:cubicBezTo>
                    <a:pt x="6016" y="4860"/>
                    <a:pt x="7043" y="3457"/>
                    <a:pt x="7018" y="1903"/>
                  </a:cubicBezTo>
                  <a:cubicBezTo>
                    <a:pt x="7018" y="1352"/>
                    <a:pt x="6717" y="875"/>
                    <a:pt x="6291" y="550"/>
                  </a:cubicBezTo>
                  <a:cubicBezTo>
                    <a:pt x="5790" y="162"/>
                    <a:pt x="5242" y="1"/>
                    <a:pt x="4689"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52"/>
            <p:cNvSpPr/>
            <p:nvPr/>
          </p:nvSpPr>
          <p:spPr>
            <a:xfrm>
              <a:off x="1537110" y="3793344"/>
              <a:ext cx="147191" cy="141166"/>
            </a:xfrm>
            <a:custGeom>
              <a:rect b="b" l="l" r="r" t="t"/>
              <a:pathLst>
                <a:path extrusionOk="0" h="6443" w="6718">
                  <a:moveTo>
                    <a:pt x="6116" y="1"/>
                  </a:moveTo>
                  <a:cubicBezTo>
                    <a:pt x="6191" y="176"/>
                    <a:pt x="6241" y="377"/>
                    <a:pt x="6241" y="577"/>
                  </a:cubicBezTo>
                  <a:cubicBezTo>
                    <a:pt x="6266" y="2131"/>
                    <a:pt x="5214" y="3535"/>
                    <a:pt x="4136" y="4537"/>
                  </a:cubicBezTo>
                  <a:cubicBezTo>
                    <a:pt x="3534" y="5114"/>
                    <a:pt x="2807" y="5640"/>
                    <a:pt x="1955" y="5765"/>
                  </a:cubicBezTo>
                  <a:cubicBezTo>
                    <a:pt x="1856" y="5779"/>
                    <a:pt x="1757" y="5786"/>
                    <a:pt x="1658" y="5786"/>
                  </a:cubicBezTo>
                  <a:cubicBezTo>
                    <a:pt x="1034" y="5786"/>
                    <a:pt x="433" y="5518"/>
                    <a:pt x="0" y="5064"/>
                  </a:cubicBezTo>
                  <a:lnTo>
                    <a:pt x="0" y="5064"/>
                  </a:lnTo>
                  <a:cubicBezTo>
                    <a:pt x="0" y="5114"/>
                    <a:pt x="26" y="5139"/>
                    <a:pt x="51" y="5164"/>
                  </a:cubicBezTo>
                  <a:cubicBezTo>
                    <a:pt x="450" y="5941"/>
                    <a:pt x="1243" y="6443"/>
                    <a:pt x="2098" y="6443"/>
                  </a:cubicBezTo>
                  <a:cubicBezTo>
                    <a:pt x="2209" y="6443"/>
                    <a:pt x="2320" y="6434"/>
                    <a:pt x="2432" y="6417"/>
                  </a:cubicBezTo>
                  <a:cubicBezTo>
                    <a:pt x="3259" y="6292"/>
                    <a:pt x="4010" y="5765"/>
                    <a:pt x="4612" y="5214"/>
                  </a:cubicBezTo>
                  <a:cubicBezTo>
                    <a:pt x="5690" y="4186"/>
                    <a:pt x="6717" y="2783"/>
                    <a:pt x="6692" y="1229"/>
                  </a:cubicBezTo>
                  <a:cubicBezTo>
                    <a:pt x="6692" y="728"/>
                    <a:pt x="6467" y="327"/>
                    <a:pt x="6116"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52"/>
            <p:cNvSpPr/>
            <p:nvPr/>
          </p:nvSpPr>
          <p:spPr>
            <a:xfrm>
              <a:off x="1509109" y="3964659"/>
              <a:ext cx="29666" cy="33106"/>
            </a:xfrm>
            <a:custGeom>
              <a:rect b="b" l="l" r="r" t="t"/>
              <a:pathLst>
                <a:path extrusionOk="0" h="1511" w="1354">
                  <a:moveTo>
                    <a:pt x="821" y="1"/>
                  </a:moveTo>
                  <a:cubicBezTo>
                    <a:pt x="742" y="1"/>
                    <a:pt x="666" y="28"/>
                    <a:pt x="602" y="77"/>
                  </a:cubicBezTo>
                  <a:cubicBezTo>
                    <a:pt x="502" y="152"/>
                    <a:pt x="476" y="302"/>
                    <a:pt x="527" y="403"/>
                  </a:cubicBezTo>
                  <a:cubicBezTo>
                    <a:pt x="552" y="453"/>
                    <a:pt x="577" y="478"/>
                    <a:pt x="577" y="528"/>
                  </a:cubicBezTo>
                  <a:cubicBezTo>
                    <a:pt x="602" y="578"/>
                    <a:pt x="602" y="628"/>
                    <a:pt x="577" y="653"/>
                  </a:cubicBezTo>
                  <a:cubicBezTo>
                    <a:pt x="562" y="683"/>
                    <a:pt x="530" y="695"/>
                    <a:pt x="496" y="695"/>
                  </a:cubicBezTo>
                  <a:cubicBezTo>
                    <a:pt x="472" y="695"/>
                    <a:pt x="447" y="689"/>
                    <a:pt x="426" y="678"/>
                  </a:cubicBezTo>
                  <a:cubicBezTo>
                    <a:pt x="376" y="678"/>
                    <a:pt x="326" y="653"/>
                    <a:pt x="276" y="653"/>
                  </a:cubicBezTo>
                  <a:cubicBezTo>
                    <a:pt x="263" y="650"/>
                    <a:pt x="249" y="648"/>
                    <a:pt x="235" y="648"/>
                  </a:cubicBezTo>
                  <a:cubicBezTo>
                    <a:pt x="144" y="648"/>
                    <a:pt x="47" y="717"/>
                    <a:pt x="25" y="804"/>
                  </a:cubicBezTo>
                  <a:cubicBezTo>
                    <a:pt x="0" y="929"/>
                    <a:pt x="101" y="1054"/>
                    <a:pt x="201" y="1054"/>
                  </a:cubicBezTo>
                  <a:cubicBezTo>
                    <a:pt x="281" y="1034"/>
                    <a:pt x="362" y="965"/>
                    <a:pt x="456" y="965"/>
                  </a:cubicBezTo>
                  <a:cubicBezTo>
                    <a:pt x="479" y="965"/>
                    <a:pt x="502" y="969"/>
                    <a:pt x="527" y="979"/>
                  </a:cubicBezTo>
                  <a:lnTo>
                    <a:pt x="552" y="979"/>
                  </a:lnTo>
                  <a:cubicBezTo>
                    <a:pt x="552" y="1004"/>
                    <a:pt x="552" y="1004"/>
                    <a:pt x="552" y="1004"/>
                  </a:cubicBezTo>
                  <a:cubicBezTo>
                    <a:pt x="552" y="1079"/>
                    <a:pt x="552" y="1129"/>
                    <a:pt x="527" y="1180"/>
                  </a:cubicBezTo>
                  <a:cubicBezTo>
                    <a:pt x="527" y="1230"/>
                    <a:pt x="527" y="1255"/>
                    <a:pt x="527" y="1305"/>
                  </a:cubicBezTo>
                  <a:cubicBezTo>
                    <a:pt x="527" y="1380"/>
                    <a:pt x="577" y="1480"/>
                    <a:pt x="677" y="1505"/>
                  </a:cubicBezTo>
                  <a:cubicBezTo>
                    <a:pt x="690" y="1509"/>
                    <a:pt x="703" y="1510"/>
                    <a:pt x="716" y="1510"/>
                  </a:cubicBezTo>
                  <a:cubicBezTo>
                    <a:pt x="801" y="1510"/>
                    <a:pt x="874" y="1442"/>
                    <a:pt x="852" y="1355"/>
                  </a:cubicBezTo>
                  <a:cubicBezTo>
                    <a:pt x="852" y="1305"/>
                    <a:pt x="827" y="1255"/>
                    <a:pt x="802" y="1230"/>
                  </a:cubicBezTo>
                  <a:cubicBezTo>
                    <a:pt x="752" y="1180"/>
                    <a:pt x="752" y="1129"/>
                    <a:pt x="777" y="1079"/>
                  </a:cubicBezTo>
                  <a:cubicBezTo>
                    <a:pt x="790" y="1054"/>
                    <a:pt x="821" y="1042"/>
                    <a:pt x="856" y="1042"/>
                  </a:cubicBezTo>
                  <a:cubicBezTo>
                    <a:pt x="890" y="1042"/>
                    <a:pt x="928" y="1054"/>
                    <a:pt x="953" y="1079"/>
                  </a:cubicBezTo>
                  <a:cubicBezTo>
                    <a:pt x="1003" y="1079"/>
                    <a:pt x="1028" y="1104"/>
                    <a:pt x="1053" y="1129"/>
                  </a:cubicBezTo>
                  <a:cubicBezTo>
                    <a:pt x="1066" y="1134"/>
                    <a:pt x="1080" y="1136"/>
                    <a:pt x="1095" y="1136"/>
                  </a:cubicBezTo>
                  <a:cubicBezTo>
                    <a:pt x="1163" y="1136"/>
                    <a:pt x="1242" y="1091"/>
                    <a:pt x="1304" y="1029"/>
                  </a:cubicBezTo>
                  <a:cubicBezTo>
                    <a:pt x="1354" y="979"/>
                    <a:pt x="1354" y="879"/>
                    <a:pt x="1304" y="779"/>
                  </a:cubicBezTo>
                  <a:cubicBezTo>
                    <a:pt x="1283" y="717"/>
                    <a:pt x="1228" y="672"/>
                    <a:pt x="1154" y="672"/>
                  </a:cubicBezTo>
                  <a:cubicBezTo>
                    <a:pt x="1138" y="672"/>
                    <a:pt x="1121" y="674"/>
                    <a:pt x="1103" y="678"/>
                  </a:cubicBezTo>
                  <a:cubicBezTo>
                    <a:pt x="1056" y="678"/>
                    <a:pt x="980" y="727"/>
                    <a:pt x="917" y="727"/>
                  </a:cubicBezTo>
                  <a:cubicBezTo>
                    <a:pt x="879" y="727"/>
                    <a:pt x="846" y="710"/>
                    <a:pt x="827" y="653"/>
                  </a:cubicBezTo>
                  <a:cubicBezTo>
                    <a:pt x="802" y="578"/>
                    <a:pt x="928" y="453"/>
                    <a:pt x="978" y="378"/>
                  </a:cubicBezTo>
                  <a:cubicBezTo>
                    <a:pt x="1028" y="302"/>
                    <a:pt x="1078" y="202"/>
                    <a:pt x="1028" y="102"/>
                  </a:cubicBezTo>
                  <a:cubicBezTo>
                    <a:pt x="1003" y="77"/>
                    <a:pt x="978" y="52"/>
                    <a:pt x="953" y="27"/>
                  </a:cubicBezTo>
                  <a:cubicBezTo>
                    <a:pt x="908" y="9"/>
                    <a:pt x="864" y="1"/>
                    <a:pt x="821"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52"/>
            <p:cNvSpPr/>
            <p:nvPr/>
          </p:nvSpPr>
          <p:spPr>
            <a:xfrm>
              <a:off x="1488777" y="3910147"/>
              <a:ext cx="30236" cy="33237"/>
            </a:xfrm>
            <a:custGeom>
              <a:rect b="b" l="l" r="r" t="t"/>
              <a:pathLst>
                <a:path extrusionOk="0" h="1517" w="1380">
                  <a:moveTo>
                    <a:pt x="812" y="0"/>
                  </a:moveTo>
                  <a:cubicBezTo>
                    <a:pt x="741" y="0"/>
                    <a:pt x="672" y="25"/>
                    <a:pt x="627" y="84"/>
                  </a:cubicBezTo>
                  <a:cubicBezTo>
                    <a:pt x="527" y="159"/>
                    <a:pt x="502" y="284"/>
                    <a:pt x="552" y="409"/>
                  </a:cubicBezTo>
                  <a:cubicBezTo>
                    <a:pt x="552" y="434"/>
                    <a:pt x="577" y="485"/>
                    <a:pt x="602" y="510"/>
                  </a:cubicBezTo>
                  <a:cubicBezTo>
                    <a:pt x="627" y="560"/>
                    <a:pt x="627" y="610"/>
                    <a:pt x="602" y="635"/>
                  </a:cubicBezTo>
                  <a:cubicBezTo>
                    <a:pt x="552" y="685"/>
                    <a:pt x="502" y="685"/>
                    <a:pt x="452" y="685"/>
                  </a:cubicBezTo>
                  <a:cubicBezTo>
                    <a:pt x="402" y="660"/>
                    <a:pt x="352" y="635"/>
                    <a:pt x="302" y="635"/>
                  </a:cubicBezTo>
                  <a:cubicBezTo>
                    <a:pt x="285" y="632"/>
                    <a:pt x="269" y="630"/>
                    <a:pt x="253" y="630"/>
                  </a:cubicBezTo>
                  <a:cubicBezTo>
                    <a:pt x="146" y="630"/>
                    <a:pt x="48" y="701"/>
                    <a:pt x="26" y="810"/>
                  </a:cubicBezTo>
                  <a:cubicBezTo>
                    <a:pt x="1" y="911"/>
                    <a:pt x="101" y="1036"/>
                    <a:pt x="226" y="1036"/>
                  </a:cubicBezTo>
                  <a:cubicBezTo>
                    <a:pt x="316" y="1036"/>
                    <a:pt x="405" y="957"/>
                    <a:pt x="494" y="957"/>
                  </a:cubicBezTo>
                  <a:cubicBezTo>
                    <a:pt x="505" y="957"/>
                    <a:pt x="516" y="958"/>
                    <a:pt x="527" y="961"/>
                  </a:cubicBezTo>
                  <a:cubicBezTo>
                    <a:pt x="527" y="961"/>
                    <a:pt x="552" y="961"/>
                    <a:pt x="552" y="986"/>
                  </a:cubicBezTo>
                  <a:cubicBezTo>
                    <a:pt x="552" y="986"/>
                    <a:pt x="552" y="986"/>
                    <a:pt x="552" y="1011"/>
                  </a:cubicBezTo>
                  <a:cubicBezTo>
                    <a:pt x="577" y="1061"/>
                    <a:pt x="552" y="1111"/>
                    <a:pt x="552" y="1186"/>
                  </a:cubicBezTo>
                  <a:cubicBezTo>
                    <a:pt x="552" y="1211"/>
                    <a:pt x="527" y="1262"/>
                    <a:pt x="552" y="1287"/>
                  </a:cubicBezTo>
                  <a:cubicBezTo>
                    <a:pt x="552" y="1387"/>
                    <a:pt x="602" y="1487"/>
                    <a:pt x="703" y="1512"/>
                  </a:cubicBezTo>
                  <a:cubicBezTo>
                    <a:pt x="711" y="1515"/>
                    <a:pt x="719" y="1516"/>
                    <a:pt x="728" y="1516"/>
                  </a:cubicBezTo>
                  <a:cubicBezTo>
                    <a:pt x="803" y="1516"/>
                    <a:pt x="901" y="1429"/>
                    <a:pt x="878" y="1362"/>
                  </a:cubicBezTo>
                  <a:cubicBezTo>
                    <a:pt x="878" y="1312"/>
                    <a:pt x="828" y="1262"/>
                    <a:pt x="803" y="1211"/>
                  </a:cubicBezTo>
                  <a:cubicBezTo>
                    <a:pt x="778" y="1161"/>
                    <a:pt x="753" y="1111"/>
                    <a:pt x="778" y="1061"/>
                  </a:cubicBezTo>
                  <a:cubicBezTo>
                    <a:pt x="799" y="1040"/>
                    <a:pt x="829" y="1032"/>
                    <a:pt x="861" y="1032"/>
                  </a:cubicBezTo>
                  <a:cubicBezTo>
                    <a:pt x="904" y="1032"/>
                    <a:pt x="949" y="1047"/>
                    <a:pt x="978" y="1061"/>
                  </a:cubicBezTo>
                  <a:cubicBezTo>
                    <a:pt x="1003" y="1086"/>
                    <a:pt x="1029" y="1111"/>
                    <a:pt x="1079" y="1111"/>
                  </a:cubicBezTo>
                  <a:cubicBezTo>
                    <a:pt x="1097" y="1117"/>
                    <a:pt x="1118" y="1121"/>
                    <a:pt x="1139" y="1121"/>
                  </a:cubicBezTo>
                  <a:cubicBezTo>
                    <a:pt x="1201" y="1121"/>
                    <a:pt x="1267" y="1092"/>
                    <a:pt x="1304" y="1036"/>
                  </a:cubicBezTo>
                  <a:cubicBezTo>
                    <a:pt x="1354" y="961"/>
                    <a:pt x="1379" y="860"/>
                    <a:pt x="1329" y="785"/>
                  </a:cubicBezTo>
                  <a:cubicBezTo>
                    <a:pt x="1308" y="720"/>
                    <a:pt x="1229" y="655"/>
                    <a:pt x="1160" y="655"/>
                  </a:cubicBezTo>
                  <a:cubicBezTo>
                    <a:pt x="1149" y="655"/>
                    <a:pt x="1139" y="657"/>
                    <a:pt x="1129" y="660"/>
                  </a:cubicBezTo>
                  <a:cubicBezTo>
                    <a:pt x="1081" y="676"/>
                    <a:pt x="1004" y="722"/>
                    <a:pt x="940" y="722"/>
                  </a:cubicBezTo>
                  <a:cubicBezTo>
                    <a:pt x="904" y="722"/>
                    <a:pt x="872" y="706"/>
                    <a:pt x="853" y="660"/>
                  </a:cubicBezTo>
                  <a:cubicBezTo>
                    <a:pt x="828" y="560"/>
                    <a:pt x="953" y="434"/>
                    <a:pt x="978" y="384"/>
                  </a:cubicBezTo>
                  <a:cubicBezTo>
                    <a:pt x="1054" y="284"/>
                    <a:pt x="1079" y="184"/>
                    <a:pt x="1054" y="109"/>
                  </a:cubicBezTo>
                  <a:cubicBezTo>
                    <a:pt x="1029" y="84"/>
                    <a:pt x="1003" y="58"/>
                    <a:pt x="953" y="33"/>
                  </a:cubicBezTo>
                  <a:cubicBezTo>
                    <a:pt x="912" y="13"/>
                    <a:pt x="862" y="0"/>
                    <a:pt x="812"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52"/>
            <p:cNvSpPr/>
            <p:nvPr/>
          </p:nvSpPr>
          <p:spPr>
            <a:xfrm>
              <a:off x="1523285" y="3938652"/>
              <a:ext cx="18799" cy="13979"/>
            </a:xfrm>
            <a:custGeom>
              <a:rect b="b" l="l" r="r" t="t"/>
              <a:pathLst>
                <a:path extrusionOk="0" h="638" w="858">
                  <a:moveTo>
                    <a:pt x="152" y="0"/>
                  </a:moveTo>
                  <a:cubicBezTo>
                    <a:pt x="61" y="0"/>
                    <a:pt x="0" y="37"/>
                    <a:pt x="30" y="136"/>
                  </a:cubicBezTo>
                  <a:cubicBezTo>
                    <a:pt x="80" y="236"/>
                    <a:pt x="130" y="336"/>
                    <a:pt x="180" y="412"/>
                  </a:cubicBezTo>
                  <a:cubicBezTo>
                    <a:pt x="256" y="487"/>
                    <a:pt x="657" y="637"/>
                    <a:pt x="757" y="637"/>
                  </a:cubicBezTo>
                  <a:cubicBezTo>
                    <a:pt x="857" y="637"/>
                    <a:pt x="606" y="186"/>
                    <a:pt x="581" y="161"/>
                  </a:cubicBezTo>
                  <a:cubicBezTo>
                    <a:pt x="506" y="85"/>
                    <a:pt x="293" y="0"/>
                    <a:pt x="152"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1" name="Shape 3051"/>
        <p:cNvGrpSpPr/>
        <p:nvPr/>
      </p:nvGrpSpPr>
      <p:grpSpPr>
        <a:xfrm>
          <a:off x="0" y="0"/>
          <a:ext cx="0" cy="0"/>
          <a:chOff x="0" y="0"/>
          <a:chExt cx="0" cy="0"/>
        </a:xfrm>
      </p:grpSpPr>
      <p:sp>
        <p:nvSpPr>
          <p:cNvPr id="3052" name="Google Shape;3052;p79"/>
          <p:cNvSpPr txBox="1"/>
          <p:nvPr>
            <p:ph type="title"/>
          </p:nvPr>
        </p:nvSpPr>
        <p:spPr>
          <a:xfrm>
            <a:off x="720000" y="233500"/>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Unimplemented Features and Plans to Finish</a:t>
            </a:r>
            <a:endParaRPr/>
          </a:p>
        </p:txBody>
      </p:sp>
      <p:sp>
        <p:nvSpPr>
          <p:cNvPr id="3053" name="Google Shape;3053;p79"/>
          <p:cNvSpPr/>
          <p:nvPr/>
        </p:nvSpPr>
        <p:spPr>
          <a:xfrm>
            <a:off x="3485925" y="905850"/>
            <a:ext cx="5274900" cy="3864900"/>
          </a:xfrm>
          <a:prstGeom prst="roundRect">
            <a:avLst>
              <a:gd fmla="val 7234"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317500" lvl="0" marL="457200" rtl="0" algn="l">
              <a:spcBef>
                <a:spcPts val="0"/>
              </a:spcBef>
              <a:spcAft>
                <a:spcPts val="0"/>
              </a:spcAft>
              <a:buSzPts val="1400"/>
              <a:buFont typeface="Barlow Semi Condensed"/>
              <a:buChar char="-"/>
            </a:pPr>
            <a:r>
              <a:rPr b="1" lang="en">
                <a:latin typeface="Barlow Semi Condensed"/>
                <a:ea typeface="Barlow Semi Condensed"/>
                <a:cs typeface="Barlow Semi Condensed"/>
                <a:sym typeface="Barlow Semi Condensed"/>
              </a:rPr>
              <a:t>Task flow 2 and 3</a:t>
            </a:r>
            <a:endParaRPr b="1">
              <a:latin typeface="Barlow Semi Condensed"/>
              <a:ea typeface="Barlow Semi Condensed"/>
              <a:cs typeface="Barlow Semi Condensed"/>
              <a:sym typeface="Barlow Semi Condensed"/>
            </a:endParaRPr>
          </a:p>
          <a:p>
            <a:pPr indent="-317500" lvl="1" marL="9144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We have started the explore page!</a:t>
            </a:r>
            <a:endParaRPr>
              <a:latin typeface="Barlow Semi Condensed"/>
              <a:ea typeface="Barlow Semi Condensed"/>
              <a:cs typeface="Barlow Semi Condensed"/>
              <a:sym typeface="Barlow Semi Condensed"/>
            </a:endParaRPr>
          </a:p>
          <a:p>
            <a:pPr indent="-317500" lvl="0" marL="4572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Search by recipe function</a:t>
            </a:r>
            <a:endParaRPr>
              <a:latin typeface="Barlow Semi Condensed"/>
              <a:ea typeface="Barlow Semi Condensed"/>
              <a:cs typeface="Barlow Semi Condensed"/>
              <a:sym typeface="Barlow Semi Condensed"/>
            </a:endParaRPr>
          </a:p>
          <a:p>
            <a:pPr indent="-317500" lvl="0" marL="4572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Filter recipe function</a:t>
            </a:r>
            <a:endParaRPr>
              <a:latin typeface="Barlow Semi Condensed"/>
              <a:ea typeface="Barlow Semi Condensed"/>
              <a:cs typeface="Barlow Semi Condensed"/>
              <a:sym typeface="Barlow Semi Condensed"/>
            </a:endParaRPr>
          </a:p>
          <a:p>
            <a:pPr indent="-317500" lvl="0" marL="4572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Profile page </a:t>
            </a:r>
            <a:endParaRPr>
              <a:latin typeface="Barlow Semi Condensed"/>
              <a:ea typeface="Barlow Semi Condensed"/>
              <a:cs typeface="Barlow Semi Condensed"/>
              <a:sym typeface="Barlow Semi Condensed"/>
            </a:endParaRPr>
          </a:p>
          <a:p>
            <a:pPr indent="-317500" lvl="0" marL="4572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Pre-filtering of searching recipes using profile data</a:t>
            </a:r>
            <a:endParaRPr>
              <a:latin typeface="Barlow Semi Condensed"/>
              <a:ea typeface="Barlow Semi Condensed"/>
              <a:cs typeface="Barlow Semi Condensed"/>
              <a:sym typeface="Barlow Semi Condensed"/>
            </a:endParaRPr>
          </a:p>
          <a:p>
            <a:pPr indent="-317500" lvl="0" marL="4572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Connect app to Firebase/ Supabase to save user’s data if they want to save recipes</a:t>
            </a:r>
            <a:endParaRPr>
              <a:latin typeface="Barlow Semi Condensed"/>
              <a:ea typeface="Barlow Semi Condensed"/>
              <a:cs typeface="Barlow Semi Condensed"/>
              <a:sym typeface="Barlow Semi Condensed"/>
            </a:endParaRPr>
          </a:p>
          <a:p>
            <a:pPr indent="-317500" lvl="0" marL="4572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Saved recipe page</a:t>
            </a:r>
            <a:endParaRPr>
              <a:latin typeface="Barlow Semi Condensed"/>
              <a:ea typeface="Barlow Semi Condensed"/>
              <a:cs typeface="Barlow Semi Condensed"/>
              <a:sym typeface="Barlow Semi Condensed"/>
            </a:endParaRPr>
          </a:p>
          <a:p>
            <a:pPr indent="-317500" lvl="0" marL="4572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(We no longer have a home page - it is now the explore page)</a:t>
            </a:r>
            <a:endParaRPr>
              <a:latin typeface="Barlow Semi Condensed"/>
              <a:ea typeface="Barlow Semi Condensed"/>
              <a:cs typeface="Barlow Semi Condensed"/>
              <a:sym typeface="Barlow Semi Condensed"/>
            </a:endParaRPr>
          </a:p>
          <a:p>
            <a:pPr indent="-317500" lvl="0" marL="4572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We also have to write the hard-coded cultural context information</a:t>
            </a:r>
            <a:endParaRPr>
              <a:latin typeface="Barlow Semi Condensed"/>
              <a:ea typeface="Barlow Semi Condensed"/>
              <a:cs typeface="Barlow Semi Condensed"/>
              <a:sym typeface="Barlow Semi Condensed"/>
            </a:endParaRPr>
          </a:p>
          <a:p>
            <a:pPr indent="-317500" lvl="0" marL="457200" rtl="0" algn="l">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Unify the UI (common fonts, button sizes, boxes etc)</a:t>
            </a:r>
            <a:br>
              <a:rPr lang="en">
                <a:latin typeface="Barlow Semi Condensed"/>
                <a:ea typeface="Barlow Semi Condensed"/>
                <a:cs typeface="Barlow Semi Condensed"/>
                <a:sym typeface="Barlow Semi Condensed"/>
              </a:rPr>
            </a:br>
            <a:br>
              <a:rPr lang="en">
                <a:latin typeface="Barlow Semi Condensed"/>
                <a:ea typeface="Barlow Semi Condensed"/>
                <a:cs typeface="Barlow Semi Condensed"/>
                <a:sym typeface="Barlow Semi Condensed"/>
              </a:rPr>
            </a:br>
            <a:r>
              <a:rPr b="1" lang="en" sz="1600">
                <a:latin typeface="Barlow Semi Condensed"/>
                <a:ea typeface="Barlow Semi Condensed"/>
                <a:cs typeface="Barlow Semi Condensed"/>
                <a:sym typeface="Barlow Semi Condensed"/>
              </a:rPr>
              <a:t>We will have a weekend “hackathon” to finish!</a:t>
            </a:r>
            <a:endParaRPr b="1" sz="1600">
              <a:latin typeface="Barlow Semi Condensed"/>
              <a:ea typeface="Barlow Semi Condensed"/>
              <a:cs typeface="Barlow Semi Condensed"/>
              <a:sym typeface="Barlow Semi Condensed"/>
            </a:endParaRPr>
          </a:p>
          <a:p>
            <a:pPr indent="0" lvl="0" marL="914400" rtl="0" algn="l">
              <a:spcBef>
                <a:spcPts val="0"/>
              </a:spcBef>
              <a:spcAft>
                <a:spcPts val="0"/>
              </a:spcAft>
              <a:buNone/>
            </a:pPr>
            <a:r>
              <a:t/>
            </a:r>
            <a:endParaRPr>
              <a:latin typeface="Barlow Semi Condensed"/>
              <a:ea typeface="Barlow Semi Condensed"/>
              <a:cs typeface="Barlow Semi Condensed"/>
              <a:sym typeface="Barlow Semi Condensed"/>
            </a:endParaRPr>
          </a:p>
        </p:txBody>
      </p:sp>
      <p:pic>
        <p:nvPicPr>
          <p:cNvPr id="3054" name="Google Shape;3054;p79"/>
          <p:cNvPicPr preferRelativeResize="0"/>
          <p:nvPr/>
        </p:nvPicPr>
        <p:blipFill>
          <a:blip r:embed="rId3">
            <a:alphaModFix/>
          </a:blip>
          <a:stretch>
            <a:fillRect/>
          </a:stretch>
        </p:blipFill>
        <p:spPr>
          <a:xfrm>
            <a:off x="1337825" y="1015825"/>
            <a:ext cx="1683651" cy="364494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8" name="Shape 3058"/>
        <p:cNvGrpSpPr/>
        <p:nvPr/>
      </p:nvGrpSpPr>
      <p:grpSpPr>
        <a:xfrm>
          <a:off x="0" y="0"/>
          <a:ext cx="0" cy="0"/>
          <a:chOff x="0" y="0"/>
          <a:chExt cx="0" cy="0"/>
        </a:xfrm>
      </p:grpSpPr>
      <p:sp>
        <p:nvSpPr>
          <p:cNvPr id="3059" name="Google Shape;3059;p80"/>
          <p:cNvSpPr txBox="1"/>
          <p:nvPr>
            <p:ph type="title"/>
          </p:nvPr>
        </p:nvSpPr>
        <p:spPr>
          <a:xfrm>
            <a:off x="720000" y="233500"/>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Wizard of Oz or Hard-Coded Elements</a:t>
            </a:r>
            <a:endParaRPr/>
          </a:p>
        </p:txBody>
      </p:sp>
      <p:sp>
        <p:nvSpPr>
          <p:cNvPr id="3060" name="Google Shape;3060;p80"/>
          <p:cNvSpPr/>
          <p:nvPr/>
        </p:nvSpPr>
        <p:spPr>
          <a:xfrm>
            <a:off x="636550" y="2728800"/>
            <a:ext cx="3494400" cy="1999800"/>
          </a:xfrm>
          <a:prstGeom prst="roundRect">
            <a:avLst>
              <a:gd fmla="val 7234"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a:p>
            <a:pPr indent="0" lvl="0" marL="0" rtl="0" algn="l">
              <a:spcBef>
                <a:spcPts val="0"/>
              </a:spcBef>
              <a:spcAft>
                <a:spcPts val="0"/>
              </a:spcAft>
              <a:buNone/>
            </a:pPr>
            <a:r>
              <a:rPr lang="en">
                <a:latin typeface="Barlow Semi Condensed"/>
                <a:ea typeface="Barlow Semi Condensed"/>
                <a:cs typeface="Barlow Semi Condensed"/>
                <a:sym typeface="Barlow Semi Condensed"/>
              </a:rPr>
              <a:t>Image recognition only uses guesses that are in both the Clarifai API food-item library (around 500 generic ingredients) as well as our custom library of cultural food items. Currently we only have three items, bitter melon, </a:t>
            </a:r>
            <a:r>
              <a:rPr lang="en">
                <a:latin typeface="Barlow Semi Condensed"/>
                <a:ea typeface="Barlow Semi Condensed"/>
                <a:cs typeface="Barlow Semi Condensed"/>
                <a:sym typeface="Barlow Semi Condensed"/>
              </a:rPr>
              <a:t>cardamom</a:t>
            </a:r>
            <a:r>
              <a:rPr lang="en">
                <a:latin typeface="Barlow Semi Condensed"/>
                <a:ea typeface="Barlow Semi Condensed"/>
                <a:cs typeface="Barlow Semi Condensed"/>
                <a:sym typeface="Barlow Semi Condensed"/>
              </a:rPr>
              <a:t> and </a:t>
            </a:r>
            <a:r>
              <a:rPr lang="en">
                <a:latin typeface="Barlow Semi Condensed"/>
                <a:ea typeface="Barlow Semi Condensed"/>
                <a:cs typeface="Barlow Semi Condensed"/>
                <a:sym typeface="Barlow Semi Condensed"/>
              </a:rPr>
              <a:t>lemongrass</a:t>
            </a:r>
            <a:r>
              <a:rPr lang="en">
                <a:latin typeface="Barlow Semi Condensed"/>
                <a:ea typeface="Barlow Semi Condensed"/>
                <a:cs typeface="Barlow Semi Condensed"/>
                <a:sym typeface="Barlow Semi Condensed"/>
              </a:rPr>
              <a:t>. So if one scanned a cucumber, it would probably come up as bitter melon.</a:t>
            </a:r>
            <a:endParaRPr>
              <a:latin typeface="Barlow Semi Condensed"/>
              <a:ea typeface="Barlow Semi Condensed"/>
              <a:cs typeface="Barlow Semi Condensed"/>
              <a:sym typeface="Barlow Semi Condensed"/>
            </a:endParaRPr>
          </a:p>
          <a:p>
            <a:pPr indent="0" lvl="0" marL="91440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3061" name="Google Shape;3061;p80"/>
          <p:cNvSpPr txBox="1"/>
          <p:nvPr>
            <p:ph type="title"/>
          </p:nvPr>
        </p:nvSpPr>
        <p:spPr>
          <a:xfrm>
            <a:off x="636550" y="2085000"/>
            <a:ext cx="34329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700"/>
              <a:t>Wizard of Oz - Accuracy of Image Recognition</a:t>
            </a:r>
            <a:endParaRPr sz="1700"/>
          </a:p>
        </p:txBody>
      </p:sp>
      <p:sp>
        <p:nvSpPr>
          <p:cNvPr id="3062" name="Google Shape;3062;p80"/>
          <p:cNvSpPr/>
          <p:nvPr/>
        </p:nvSpPr>
        <p:spPr>
          <a:xfrm>
            <a:off x="1562225" y="804150"/>
            <a:ext cx="6153900" cy="882300"/>
          </a:xfrm>
          <a:prstGeom prst="roundRect">
            <a:avLst>
              <a:gd fmla="val 7234"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Semi Condensed"/>
              <a:ea typeface="Barlow Semi Condensed"/>
              <a:cs typeface="Barlow Semi Condensed"/>
              <a:sym typeface="Barlow Semi Condensed"/>
            </a:endParaRPr>
          </a:p>
          <a:p>
            <a:pPr indent="0" lvl="0" marL="0" rtl="0" algn="l">
              <a:spcBef>
                <a:spcPts val="0"/>
              </a:spcBef>
              <a:spcAft>
                <a:spcPts val="0"/>
              </a:spcAft>
              <a:buNone/>
            </a:pPr>
            <a:r>
              <a:rPr lang="en">
                <a:latin typeface="Barlow Semi Condensed"/>
                <a:ea typeface="Barlow Semi Condensed"/>
                <a:cs typeface="Barlow Semi Condensed"/>
                <a:sym typeface="Barlow Semi Condensed"/>
              </a:rPr>
              <a:t>Surprisingly, our image recognition is actually fully functional (woohoo!) and not wizard of oz’d. However, the perceived accuracy is a wizard of oz technique as it only recognizes three ingredients from a list that we create.</a:t>
            </a:r>
            <a:endParaRPr>
              <a:latin typeface="Barlow Semi Condensed"/>
              <a:ea typeface="Barlow Semi Condensed"/>
              <a:cs typeface="Barlow Semi Condensed"/>
              <a:sym typeface="Barlow Semi Condensed"/>
            </a:endParaRPr>
          </a:p>
          <a:p>
            <a:pPr indent="0" lvl="0" marL="914400" rtl="0" algn="l">
              <a:spcBef>
                <a:spcPts val="0"/>
              </a:spcBef>
              <a:spcAft>
                <a:spcPts val="0"/>
              </a:spcAft>
              <a:buNone/>
            </a:pPr>
            <a:r>
              <a:t/>
            </a:r>
            <a:endParaRPr>
              <a:latin typeface="Barlow Semi Condensed"/>
              <a:ea typeface="Barlow Semi Condensed"/>
              <a:cs typeface="Barlow Semi Condensed"/>
              <a:sym typeface="Barlow Semi Condensed"/>
            </a:endParaRPr>
          </a:p>
        </p:txBody>
      </p:sp>
      <p:sp>
        <p:nvSpPr>
          <p:cNvPr id="3063" name="Google Shape;3063;p80"/>
          <p:cNvSpPr txBox="1"/>
          <p:nvPr>
            <p:ph type="title"/>
          </p:nvPr>
        </p:nvSpPr>
        <p:spPr>
          <a:xfrm>
            <a:off x="5078550" y="2085000"/>
            <a:ext cx="36801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Hard-coded</a:t>
            </a:r>
            <a:endParaRPr/>
          </a:p>
        </p:txBody>
      </p:sp>
      <p:sp>
        <p:nvSpPr>
          <p:cNvPr id="3064" name="Google Shape;3064;p80"/>
          <p:cNvSpPr/>
          <p:nvPr/>
        </p:nvSpPr>
        <p:spPr>
          <a:xfrm>
            <a:off x="5171400" y="2728800"/>
            <a:ext cx="3494400" cy="1656900"/>
          </a:xfrm>
          <a:prstGeom prst="roundRect">
            <a:avLst>
              <a:gd fmla="val 7234"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Barlow Semi Condensed"/>
                <a:ea typeface="Barlow Semi Condensed"/>
                <a:cs typeface="Barlow Semi Condensed"/>
                <a:sym typeface="Barlow Semi Condensed"/>
              </a:rPr>
              <a:t>The cultural context of our selected items is currently hard-coded and stored locally on the app. In practice, this could potentially be sourced by searching the internet and interviewing individuals who prepare traditional cultural recipes</a:t>
            </a:r>
            <a:endParaRPr>
              <a:latin typeface="Barlow Semi Condensed"/>
              <a:ea typeface="Barlow Semi Condensed"/>
              <a:cs typeface="Barlow Semi Condensed"/>
              <a:sym typeface="Barlow Semi Condensed"/>
            </a:endParaRPr>
          </a:p>
          <a:p>
            <a:pPr indent="0" lvl="0" marL="914400" rtl="0" algn="l">
              <a:spcBef>
                <a:spcPts val="0"/>
              </a:spcBef>
              <a:spcAft>
                <a:spcPts val="0"/>
              </a:spcAft>
              <a:buNone/>
            </a:pPr>
            <a:r>
              <a:t/>
            </a:r>
            <a:endParaRPr>
              <a:latin typeface="Barlow Semi Condensed"/>
              <a:ea typeface="Barlow Semi Condensed"/>
              <a:cs typeface="Barlow Semi Condensed"/>
              <a:sym typeface="Barlow Semi Condense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8" name="Shape 3068"/>
        <p:cNvGrpSpPr/>
        <p:nvPr/>
      </p:nvGrpSpPr>
      <p:grpSpPr>
        <a:xfrm>
          <a:off x="0" y="0"/>
          <a:ext cx="0" cy="0"/>
          <a:chOff x="0" y="0"/>
          <a:chExt cx="0" cy="0"/>
        </a:xfrm>
      </p:grpSpPr>
      <p:sp>
        <p:nvSpPr>
          <p:cNvPr id="3069" name="Google Shape;3069;p81"/>
          <p:cNvSpPr txBox="1"/>
          <p:nvPr>
            <p:ph type="title"/>
          </p:nvPr>
        </p:nvSpPr>
        <p:spPr>
          <a:xfrm>
            <a:off x="720000" y="309700"/>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Issues/Questions</a:t>
            </a:r>
            <a:endParaRPr/>
          </a:p>
        </p:txBody>
      </p:sp>
      <p:sp>
        <p:nvSpPr>
          <p:cNvPr id="3070" name="Google Shape;3070;p81"/>
          <p:cNvSpPr/>
          <p:nvPr/>
        </p:nvSpPr>
        <p:spPr>
          <a:xfrm>
            <a:off x="864600" y="1105050"/>
            <a:ext cx="7559400" cy="3325200"/>
          </a:xfrm>
          <a:prstGeom prst="roundRect">
            <a:avLst>
              <a:gd fmla="val 7234"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600">
                <a:latin typeface="Barlow Semi Condensed"/>
                <a:ea typeface="Barlow Semi Condensed"/>
                <a:cs typeface="Barlow Semi Condensed"/>
                <a:sym typeface="Barlow Semi Condensed"/>
              </a:rPr>
              <a:t>We haven’t had significant roadblocks in our code so far but we do raise the following issues if this were to become a real app:</a:t>
            </a:r>
            <a:endParaRPr sz="1600">
              <a:latin typeface="Barlow Semi Condensed"/>
              <a:ea typeface="Barlow Semi Condensed"/>
              <a:cs typeface="Barlow Semi Condensed"/>
              <a:sym typeface="Barlow Semi Condensed"/>
            </a:endParaRPr>
          </a:p>
          <a:p>
            <a:pPr indent="-330200" lvl="0" marL="457200" rtl="0" algn="l">
              <a:spcBef>
                <a:spcPts val="0"/>
              </a:spcBef>
              <a:spcAft>
                <a:spcPts val="0"/>
              </a:spcAft>
              <a:buSzPts val="1600"/>
              <a:buFont typeface="Barlow Semi Condensed"/>
              <a:buChar char="●"/>
            </a:pPr>
            <a:r>
              <a:rPr b="1" lang="en" sz="1600">
                <a:latin typeface="Barlow Semi Condensed"/>
                <a:ea typeface="Barlow Semi Condensed"/>
                <a:cs typeface="Barlow Semi Condensed"/>
                <a:sym typeface="Barlow Semi Condensed"/>
              </a:rPr>
              <a:t>The Clarifai AI library only recognizes fairly generic food items.</a:t>
            </a:r>
            <a:r>
              <a:rPr lang="en" sz="1600">
                <a:latin typeface="Barlow Semi Condensed"/>
                <a:ea typeface="Barlow Semi Condensed"/>
                <a:cs typeface="Barlow Semi Condensed"/>
                <a:sym typeface="Barlow Semi Condensed"/>
              </a:rPr>
              <a:t> If our aim is to recognize cultural / uncommon ingredients, then using </a:t>
            </a:r>
            <a:r>
              <a:rPr lang="en" sz="1600">
                <a:latin typeface="Barlow Semi Condensed"/>
                <a:ea typeface="Barlow Semi Condensed"/>
                <a:cs typeface="Barlow Semi Condensed"/>
                <a:sym typeface="Barlow Semi Condensed"/>
              </a:rPr>
              <a:t>Clarifai</a:t>
            </a:r>
            <a:r>
              <a:rPr lang="en" sz="1600">
                <a:latin typeface="Barlow Semi Condensed"/>
                <a:ea typeface="Barlow Semi Condensed"/>
                <a:cs typeface="Barlow Semi Condensed"/>
                <a:sym typeface="Barlow Semi Condensed"/>
              </a:rPr>
              <a:t> library is </a:t>
            </a:r>
            <a:r>
              <a:rPr lang="en" sz="1600">
                <a:latin typeface="Barlow Semi Condensed"/>
                <a:ea typeface="Barlow Semi Condensed"/>
                <a:cs typeface="Barlow Semi Condensed"/>
                <a:sym typeface="Barlow Semi Condensed"/>
              </a:rPr>
              <a:t>actually</a:t>
            </a:r>
            <a:r>
              <a:rPr lang="en" sz="1600">
                <a:latin typeface="Barlow Semi Condensed"/>
                <a:ea typeface="Barlow Semi Condensed"/>
                <a:cs typeface="Barlow Semi Condensed"/>
                <a:sym typeface="Barlow Semi Condensed"/>
              </a:rPr>
              <a:t> biased against this. One would need to create their own annotated data set of cultural ingredients and train their own computer vision model to truly achieve </a:t>
            </a:r>
            <a:r>
              <a:rPr lang="en" sz="1600">
                <a:latin typeface="Barlow Semi Condensed"/>
                <a:ea typeface="Barlow Semi Condensed"/>
                <a:cs typeface="Barlow Semi Condensed"/>
                <a:sym typeface="Barlow Semi Condensed"/>
              </a:rPr>
              <a:t>Discovery's</a:t>
            </a:r>
            <a:r>
              <a:rPr lang="en" sz="1600">
                <a:latin typeface="Barlow Semi Condensed"/>
                <a:ea typeface="Barlow Semi Condensed"/>
                <a:cs typeface="Barlow Semi Condensed"/>
                <a:sym typeface="Barlow Semi Condensed"/>
              </a:rPr>
              <a:t> aim. This is actually doable though - it could potentially be sourced by scraping/ downloading foreign food items from ethnic online grocery websites. </a:t>
            </a:r>
            <a:endParaRPr sz="1600">
              <a:latin typeface="Barlow Semi Condensed"/>
              <a:ea typeface="Barlow Semi Condensed"/>
              <a:cs typeface="Barlow Semi Condensed"/>
              <a:sym typeface="Barlow Semi Condensed"/>
            </a:endParaRPr>
          </a:p>
          <a:p>
            <a:pPr indent="-330200" lvl="0" marL="457200" rtl="0" algn="l">
              <a:spcBef>
                <a:spcPts val="0"/>
              </a:spcBef>
              <a:spcAft>
                <a:spcPts val="0"/>
              </a:spcAft>
              <a:buSzPts val="1600"/>
              <a:buFont typeface="Barlow Semi Condensed"/>
              <a:buChar char="●"/>
            </a:pPr>
            <a:r>
              <a:rPr lang="en" sz="1600">
                <a:latin typeface="Barlow Semi Condensed"/>
                <a:ea typeface="Barlow Semi Condensed"/>
                <a:cs typeface="Barlow Semi Condensed"/>
                <a:sym typeface="Barlow Semi Condensed"/>
              </a:rPr>
              <a:t>In a real app, sourcing the cultural context and </a:t>
            </a:r>
            <a:r>
              <a:rPr b="1" lang="en" sz="1600">
                <a:latin typeface="Barlow Semi Condensed"/>
                <a:ea typeface="Barlow Semi Condensed"/>
                <a:cs typeface="Barlow Semi Condensed"/>
                <a:sym typeface="Barlow Semi Condensed"/>
              </a:rPr>
              <a:t>making it very authentic is also a difficult</a:t>
            </a:r>
            <a:r>
              <a:rPr lang="en" sz="1600">
                <a:latin typeface="Barlow Semi Condensed"/>
                <a:ea typeface="Barlow Semi Condensed"/>
                <a:cs typeface="Barlow Semi Condensed"/>
                <a:sym typeface="Barlow Semi Condensed"/>
              </a:rPr>
              <a:t> and hard to scale problem if this cultural context is manually sourced.</a:t>
            </a:r>
            <a:endParaRPr sz="1600">
              <a:latin typeface="Barlow Semi Condensed"/>
              <a:ea typeface="Barlow Semi Condensed"/>
              <a:cs typeface="Barlow Semi Condensed"/>
              <a:sym typeface="Barlow Semi Condensed"/>
            </a:endParaRPr>
          </a:p>
          <a:p>
            <a:pPr indent="0" lvl="0" marL="914400" rtl="0" algn="l">
              <a:spcBef>
                <a:spcPts val="0"/>
              </a:spcBef>
              <a:spcAft>
                <a:spcPts val="0"/>
              </a:spcAft>
              <a:buNone/>
            </a:pPr>
            <a:r>
              <a:t/>
            </a:r>
            <a:endParaRPr>
              <a:latin typeface="Barlow Semi Condensed"/>
              <a:ea typeface="Barlow Semi Condensed"/>
              <a:cs typeface="Barlow Semi Condensed"/>
              <a:sym typeface="Barlow Semi Condense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4" name="Shape 3074"/>
        <p:cNvGrpSpPr/>
        <p:nvPr/>
      </p:nvGrpSpPr>
      <p:grpSpPr>
        <a:xfrm>
          <a:off x="0" y="0"/>
          <a:ext cx="0" cy="0"/>
          <a:chOff x="0" y="0"/>
          <a:chExt cx="0" cy="0"/>
        </a:xfrm>
      </p:grpSpPr>
      <p:sp>
        <p:nvSpPr>
          <p:cNvPr id="3075" name="Google Shape;3075;p82"/>
          <p:cNvSpPr txBox="1"/>
          <p:nvPr>
            <p:ph type="title"/>
          </p:nvPr>
        </p:nvSpPr>
        <p:spPr>
          <a:xfrm>
            <a:off x="720000" y="44502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Progress and Trajectory</a:t>
            </a:r>
            <a:endParaRPr/>
          </a:p>
        </p:txBody>
      </p:sp>
      <p:grpSp>
        <p:nvGrpSpPr>
          <p:cNvPr id="3076" name="Google Shape;3076;p82"/>
          <p:cNvGrpSpPr/>
          <p:nvPr/>
        </p:nvGrpSpPr>
        <p:grpSpPr>
          <a:xfrm>
            <a:off x="6709200" y="1546459"/>
            <a:ext cx="1678961" cy="3060300"/>
            <a:chOff x="6709200" y="1546459"/>
            <a:chExt cx="1678961" cy="3060300"/>
          </a:xfrm>
        </p:grpSpPr>
        <p:sp>
          <p:nvSpPr>
            <p:cNvPr id="3077" name="Google Shape;3077;p82"/>
            <p:cNvSpPr/>
            <p:nvPr/>
          </p:nvSpPr>
          <p:spPr>
            <a:xfrm>
              <a:off x="6709200" y="1546459"/>
              <a:ext cx="1678800" cy="3060300"/>
            </a:xfrm>
            <a:prstGeom prst="roundRect">
              <a:avLst>
                <a:gd fmla="val 8122" name="adj"/>
              </a:avLst>
            </a:prstGeom>
            <a:solidFill>
              <a:schemeClr val="lt2"/>
            </a:solidFill>
            <a:ln cap="flat" cmpd="sng" w="76200">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naheim"/>
                <a:ea typeface="Anaheim"/>
                <a:cs typeface="Anaheim"/>
                <a:sym typeface="Anaheim"/>
              </a:endParaRPr>
            </a:p>
          </p:txBody>
        </p:sp>
        <p:sp>
          <p:nvSpPr>
            <p:cNvPr id="3078" name="Google Shape;3078;p82"/>
            <p:cNvSpPr/>
            <p:nvPr/>
          </p:nvSpPr>
          <p:spPr>
            <a:xfrm>
              <a:off x="6709361" y="2802043"/>
              <a:ext cx="1678800" cy="456600"/>
            </a:xfrm>
            <a:prstGeom prst="rect">
              <a:avLst/>
            </a:prstGeom>
            <a:solidFill>
              <a:schemeClr val="accent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naheim"/>
                <a:ea typeface="Anaheim"/>
                <a:cs typeface="Anaheim"/>
                <a:sym typeface="Anaheim"/>
              </a:endParaRPr>
            </a:p>
          </p:txBody>
        </p:sp>
      </p:grpSp>
      <p:grpSp>
        <p:nvGrpSpPr>
          <p:cNvPr id="3079" name="Google Shape;3079;p82"/>
          <p:cNvGrpSpPr/>
          <p:nvPr/>
        </p:nvGrpSpPr>
        <p:grpSpPr>
          <a:xfrm>
            <a:off x="6709276" y="2858105"/>
            <a:ext cx="1679009" cy="1374699"/>
            <a:chOff x="6729235" y="2868297"/>
            <a:chExt cx="1694770" cy="1366772"/>
          </a:xfrm>
        </p:grpSpPr>
        <p:sp>
          <p:nvSpPr>
            <p:cNvPr id="3080" name="Google Shape;3080;p82"/>
            <p:cNvSpPr txBox="1"/>
            <p:nvPr/>
          </p:nvSpPr>
          <p:spPr>
            <a:xfrm>
              <a:off x="6729235" y="3521669"/>
              <a:ext cx="1694700" cy="71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dk2"/>
                  </a:solidFill>
                  <a:latin typeface="Anaheim"/>
                  <a:ea typeface="Anaheim"/>
                  <a:cs typeface="Anaheim"/>
                  <a:sym typeface="Anaheim"/>
                </a:rPr>
                <a:t>Project expo and video</a:t>
              </a:r>
              <a:endParaRPr b="1" sz="1200">
                <a:solidFill>
                  <a:schemeClr val="dk2"/>
                </a:solidFill>
                <a:latin typeface="Anaheim"/>
                <a:ea typeface="Anaheim"/>
                <a:cs typeface="Anaheim"/>
                <a:sym typeface="Anaheim"/>
              </a:endParaRPr>
            </a:p>
          </p:txBody>
        </p:sp>
        <p:sp>
          <p:nvSpPr>
            <p:cNvPr id="3081" name="Google Shape;3081;p82"/>
            <p:cNvSpPr txBox="1"/>
            <p:nvPr/>
          </p:nvSpPr>
          <p:spPr>
            <a:xfrm>
              <a:off x="6729305" y="2868297"/>
              <a:ext cx="1694700" cy="33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Anaheim"/>
                  <a:ea typeface="Anaheim"/>
                  <a:cs typeface="Anaheim"/>
                  <a:sym typeface="Anaheim"/>
                </a:rPr>
                <a:t>Complete!</a:t>
              </a:r>
              <a:endParaRPr b="1" sz="1800">
                <a:solidFill>
                  <a:schemeClr val="dk1"/>
                </a:solidFill>
                <a:latin typeface="Anaheim"/>
                <a:ea typeface="Anaheim"/>
                <a:cs typeface="Anaheim"/>
                <a:sym typeface="Anaheim"/>
              </a:endParaRPr>
            </a:p>
          </p:txBody>
        </p:sp>
      </p:grpSp>
      <p:grpSp>
        <p:nvGrpSpPr>
          <p:cNvPr id="3082" name="Google Shape;3082;p82"/>
          <p:cNvGrpSpPr/>
          <p:nvPr/>
        </p:nvGrpSpPr>
        <p:grpSpPr>
          <a:xfrm flipH="1" rot="4037202">
            <a:off x="7166442" y="1650436"/>
            <a:ext cx="955839" cy="998505"/>
            <a:chOff x="4089572" y="4154721"/>
            <a:chExt cx="964885" cy="1007955"/>
          </a:xfrm>
        </p:grpSpPr>
        <p:sp>
          <p:nvSpPr>
            <p:cNvPr id="3083" name="Google Shape;3083;p82"/>
            <p:cNvSpPr/>
            <p:nvPr/>
          </p:nvSpPr>
          <p:spPr>
            <a:xfrm rot="1165722">
              <a:off x="4203031" y="4254437"/>
              <a:ext cx="737966" cy="808523"/>
            </a:xfrm>
            <a:custGeom>
              <a:rect b="b" l="l" r="r" t="t"/>
              <a:pathLst>
                <a:path extrusionOk="0" h="19217" w="17540">
                  <a:moveTo>
                    <a:pt x="14943" y="11160"/>
                  </a:moveTo>
                  <a:lnTo>
                    <a:pt x="14943" y="11160"/>
                  </a:lnTo>
                  <a:cubicBezTo>
                    <a:pt x="16130" y="11160"/>
                    <a:pt x="17236" y="10313"/>
                    <a:pt x="17423" y="9269"/>
                  </a:cubicBezTo>
                  <a:cubicBezTo>
                    <a:pt x="17539" y="8618"/>
                    <a:pt x="17281" y="7708"/>
                    <a:pt x="16148" y="7289"/>
                  </a:cubicBezTo>
                  <a:cubicBezTo>
                    <a:pt x="15809" y="7164"/>
                    <a:pt x="15407" y="7101"/>
                    <a:pt x="14970" y="7101"/>
                  </a:cubicBezTo>
                  <a:cubicBezTo>
                    <a:pt x="14310" y="7101"/>
                    <a:pt x="13534" y="7253"/>
                    <a:pt x="12722" y="7512"/>
                  </a:cubicBezTo>
                  <a:cubicBezTo>
                    <a:pt x="12758" y="7440"/>
                    <a:pt x="12784" y="7360"/>
                    <a:pt x="12811" y="7280"/>
                  </a:cubicBezTo>
                  <a:cubicBezTo>
                    <a:pt x="12892" y="7021"/>
                    <a:pt x="12936" y="6807"/>
                    <a:pt x="12972" y="6629"/>
                  </a:cubicBezTo>
                  <a:cubicBezTo>
                    <a:pt x="12990" y="6530"/>
                    <a:pt x="13016" y="6414"/>
                    <a:pt x="13034" y="6361"/>
                  </a:cubicBezTo>
                  <a:cubicBezTo>
                    <a:pt x="13079" y="6325"/>
                    <a:pt x="13284" y="6200"/>
                    <a:pt x="13998" y="6040"/>
                  </a:cubicBezTo>
                  <a:cubicBezTo>
                    <a:pt x="15675" y="5656"/>
                    <a:pt x="17075" y="4166"/>
                    <a:pt x="16933" y="2908"/>
                  </a:cubicBezTo>
                  <a:cubicBezTo>
                    <a:pt x="16861" y="2275"/>
                    <a:pt x="16344" y="1535"/>
                    <a:pt x="15131" y="1535"/>
                  </a:cubicBezTo>
                  <a:cubicBezTo>
                    <a:pt x="15086" y="1535"/>
                    <a:pt x="15033" y="1535"/>
                    <a:pt x="14979" y="1535"/>
                  </a:cubicBezTo>
                  <a:cubicBezTo>
                    <a:pt x="13641" y="1597"/>
                    <a:pt x="12205" y="3015"/>
                    <a:pt x="11018" y="4568"/>
                  </a:cubicBezTo>
                  <a:cubicBezTo>
                    <a:pt x="10929" y="2962"/>
                    <a:pt x="10429" y="1499"/>
                    <a:pt x="9350" y="651"/>
                  </a:cubicBezTo>
                  <a:cubicBezTo>
                    <a:pt x="8788" y="214"/>
                    <a:pt x="8297" y="0"/>
                    <a:pt x="7833" y="0"/>
                  </a:cubicBezTo>
                  <a:cubicBezTo>
                    <a:pt x="7227" y="0"/>
                    <a:pt x="6727" y="375"/>
                    <a:pt x="6513" y="964"/>
                  </a:cubicBezTo>
                  <a:cubicBezTo>
                    <a:pt x="6112" y="2097"/>
                    <a:pt x="6798" y="4140"/>
                    <a:pt x="7878" y="5014"/>
                  </a:cubicBezTo>
                  <a:cubicBezTo>
                    <a:pt x="7976" y="5094"/>
                    <a:pt x="8047" y="5165"/>
                    <a:pt x="8101" y="5210"/>
                  </a:cubicBezTo>
                  <a:cubicBezTo>
                    <a:pt x="8012" y="5317"/>
                    <a:pt x="7896" y="5442"/>
                    <a:pt x="7789" y="5585"/>
                  </a:cubicBezTo>
                  <a:cubicBezTo>
                    <a:pt x="7387" y="6147"/>
                    <a:pt x="7494" y="6646"/>
                    <a:pt x="7601" y="6896"/>
                  </a:cubicBezTo>
                  <a:cubicBezTo>
                    <a:pt x="7699" y="7146"/>
                    <a:pt x="7851" y="7324"/>
                    <a:pt x="7985" y="7458"/>
                  </a:cubicBezTo>
                  <a:cubicBezTo>
                    <a:pt x="7958" y="7512"/>
                    <a:pt x="7914" y="7583"/>
                    <a:pt x="7842" y="7708"/>
                  </a:cubicBezTo>
                  <a:lnTo>
                    <a:pt x="7780" y="7815"/>
                  </a:lnTo>
                  <a:cubicBezTo>
                    <a:pt x="7494" y="8315"/>
                    <a:pt x="7539" y="8698"/>
                    <a:pt x="7628" y="8993"/>
                  </a:cubicBezTo>
                  <a:cubicBezTo>
                    <a:pt x="7191" y="8778"/>
                    <a:pt x="6700" y="8662"/>
                    <a:pt x="6183" y="8662"/>
                  </a:cubicBezTo>
                  <a:cubicBezTo>
                    <a:pt x="5300" y="8662"/>
                    <a:pt x="4425" y="8993"/>
                    <a:pt x="3721" y="9599"/>
                  </a:cubicBezTo>
                  <a:cubicBezTo>
                    <a:pt x="3712" y="9608"/>
                    <a:pt x="3712" y="9617"/>
                    <a:pt x="3703" y="9617"/>
                  </a:cubicBezTo>
                  <a:cubicBezTo>
                    <a:pt x="3703" y="9617"/>
                    <a:pt x="3605" y="9706"/>
                    <a:pt x="3605" y="9715"/>
                  </a:cubicBezTo>
                  <a:cubicBezTo>
                    <a:pt x="3560" y="9751"/>
                    <a:pt x="3533" y="9778"/>
                    <a:pt x="3489" y="9822"/>
                  </a:cubicBezTo>
                  <a:lnTo>
                    <a:pt x="3471" y="9840"/>
                  </a:lnTo>
                  <a:cubicBezTo>
                    <a:pt x="3444" y="9867"/>
                    <a:pt x="3417" y="9894"/>
                    <a:pt x="3391" y="9929"/>
                  </a:cubicBezTo>
                  <a:lnTo>
                    <a:pt x="3364" y="9956"/>
                  </a:lnTo>
                  <a:cubicBezTo>
                    <a:pt x="3337" y="9983"/>
                    <a:pt x="3319" y="10010"/>
                    <a:pt x="3292" y="10036"/>
                  </a:cubicBezTo>
                  <a:lnTo>
                    <a:pt x="3257" y="10072"/>
                  </a:lnTo>
                  <a:cubicBezTo>
                    <a:pt x="3239" y="10099"/>
                    <a:pt x="3221" y="10126"/>
                    <a:pt x="3194" y="10161"/>
                  </a:cubicBezTo>
                  <a:lnTo>
                    <a:pt x="3168" y="10197"/>
                  </a:lnTo>
                  <a:cubicBezTo>
                    <a:pt x="3141" y="10224"/>
                    <a:pt x="3123" y="10250"/>
                    <a:pt x="3105" y="10277"/>
                  </a:cubicBezTo>
                  <a:lnTo>
                    <a:pt x="3069" y="10322"/>
                  </a:lnTo>
                  <a:cubicBezTo>
                    <a:pt x="3052" y="10349"/>
                    <a:pt x="3034" y="10375"/>
                    <a:pt x="3016" y="10411"/>
                  </a:cubicBezTo>
                  <a:lnTo>
                    <a:pt x="2989" y="10447"/>
                  </a:lnTo>
                  <a:cubicBezTo>
                    <a:pt x="2971" y="10482"/>
                    <a:pt x="2953" y="10509"/>
                    <a:pt x="2936" y="10536"/>
                  </a:cubicBezTo>
                  <a:lnTo>
                    <a:pt x="2909" y="10581"/>
                  </a:lnTo>
                  <a:cubicBezTo>
                    <a:pt x="2891" y="10616"/>
                    <a:pt x="2873" y="10643"/>
                    <a:pt x="2846" y="10688"/>
                  </a:cubicBezTo>
                  <a:cubicBezTo>
                    <a:pt x="2846" y="10696"/>
                    <a:pt x="2838" y="10705"/>
                    <a:pt x="2829" y="10723"/>
                  </a:cubicBezTo>
                  <a:cubicBezTo>
                    <a:pt x="2802" y="10768"/>
                    <a:pt x="2784" y="10812"/>
                    <a:pt x="2757" y="10857"/>
                  </a:cubicBezTo>
                  <a:cubicBezTo>
                    <a:pt x="2748" y="10875"/>
                    <a:pt x="2730" y="10911"/>
                    <a:pt x="2730" y="10911"/>
                  </a:cubicBezTo>
                  <a:cubicBezTo>
                    <a:pt x="2722" y="10937"/>
                    <a:pt x="2704" y="10973"/>
                    <a:pt x="2695" y="11000"/>
                  </a:cubicBezTo>
                  <a:cubicBezTo>
                    <a:pt x="2686" y="11018"/>
                    <a:pt x="2677" y="11044"/>
                    <a:pt x="2668" y="11062"/>
                  </a:cubicBezTo>
                  <a:lnTo>
                    <a:pt x="2659" y="11080"/>
                  </a:lnTo>
                  <a:cubicBezTo>
                    <a:pt x="2659" y="11080"/>
                    <a:pt x="2641" y="11125"/>
                    <a:pt x="2632" y="11143"/>
                  </a:cubicBezTo>
                  <a:cubicBezTo>
                    <a:pt x="2623" y="11169"/>
                    <a:pt x="2614" y="11196"/>
                    <a:pt x="2597" y="11232"/>
                  </a:cubicBezTo>
                  <a:cubicBezTo>
                    <a:pt x="2597" y="11232"/>
                    <a:pt x="2588" y="11267"/>
                    <a:pt x="2579" y="11285"/>
                  </a:cubicBezTo>
                  <a:cubicBezTo>
                    <a:pt x="2570" y="11321"/>
                    <a:pt x="2561" y="11357"/>
                    <a:pt x="2543" y="11383"/>
                  </a:cubicBezTo>
                  <a:lnTo>
                    <a:pt x="2534" y="11437"/>
                  </a:lnTo>
                  <a:cubicBezTo>
                    <a:pt x="2516" y="11473"/>
                    <a:pt x="2507" y="11508"/>
                    <a:pt x="2499" y="11544"/>
                  </a:cubicBezTo>
                  <a:lnTo>
                    <a:pt x="2490" y="11580"/>
                  </a:lnTo>
                  <a:cubicBezTo>
                    <a:pt x="2481" y="11624"/>
                    <a:pt x="2463" y="11660"/>
                    <a:pt x="2454" y="11705"/>
                  </a:cubicBezTo>
                  <a:lnTo>
                    <a:pt x="2454" y="11731"/>
                  </a:lnTo>
                  <a:cubicBezTo>
                    <a:pt x="2427" y="11821"/>
                    <a:pt x="2409" y="11910"/>
                    <a:pt x="2400" y="11999"/>
                  </a:cubicBezTo>
                  <a:cubicBezTo>
                    <a:pt x="2383" y="12106"/>
                    <a:pt x="2365" y="12222"/>
                    <a:pt x="2356" y="12329"/>
                  </a:cubicBezTo>
                  <a:lnTo>
                    <a:pt x="2356" y="12356"/>
                  </a:lnTo>
                  <a:cubicBezTo>
                    <a:pt x="2347" y="12400"/>
                    <a:pt x="2347" y="12445"/>
                    <a:pt x="2347" y="12499"/>
                  </a:cubicBezTo>
                  <a:lnTo>
                    <a:pt x="2338" y="12516"/>
                  </a:lnTo>
                  <a:cubicBezTo>
                    <a:pt x="2338" y="12561"/>
                    <a:pt x="2338" y="12606"/>
                    <a:pt x="2338" y="12659"/>
                  </a:cubicBezTo>
                  <a:lnTo>
                    <a:pt x="2338" y="12686"/>
                  </a:lnTo>
                  <a:cubicBezTo>
                    <a:pt x="2338" y="12730"/>
                    <a:pt x="2338" y="12775"/>
                    <a:pt x="2338" y="12820"/>
                  </a:cubicBezTo>
                  <a:lnTo>
                    <a:pt x="2338" y="12846"/>
                  </a:lnTo>
                  <a:cubicBezTo>
                    <a:pt x="2338" y="12953"/>
                    <a:pt x="2347" y="13069"/>
                    <a:pt x="2356" y="13177"/>
                  </a:cubicBezTo>
                  <a:lnTo>
                    <a:pt x="2356" y="13203"/>
                  </a:lnTo>
                  <a:cubicBezTo>
                    <a:pt x="2365" y="13248"/>
                    <a:pt x="2365" y="13292"/>
                    <a:pt x="2374" y="13337"/>
                  </a:cubicBezTo>
                  <a:lnTo>
                    <a:pt x="2374" y="13391"/>
                  </a:lnTo>
                  <a:cubicBezTo>
                    <a:pt x="2383" y="13435"/>
                    <a:pt x="2383" y="13471"/>
                    <a:pt x="2391" y="13507"/>
                  </a:cubicBezTo>
                  <a:lnTo>
                    <a:pt x="2400" y="13569"/>
                  </a:lnTo>
                  <a:cubicBezTo>
                    <a:pt x="2409" y="13605"/>
                    <a:pt x="2409" y="13640"/>
                    <a:pt x="2418" y="13676"/>
                  </a:cubicBezTo>
                  <a:lnTo>
                    <a:pt x="2436" y="13739"/>
                  </a:lnTo>
                  <a:cubicBezTo>
                    <a:pt x="2436" y="13774"/>
                    <a:pt x="2445" y="13810"/>
                    <a:pt x="2454" y="13846"/>
                  </a:cubicBezTo>
                  <a:cubicBezTo>
                    <a:pt x="2454" y="13872"/>
                    <a:pt x="2463" y="13890"/>
                    <a:pt x="2463" y="13908"/>
                  </a:cubicBezTo>
                  <a:cubicBezTo>
                    <a:pt x="2472" y="13953"/>
                    <a:pt x="2481" y="13988"/>
                    <a:pt x="2490" y="14024"/>
                  </a:cubicBezTo>
                  <a:lnTo>
                    <a:pt x="2507" y="14086"/>
                  </a:lnTo>
                  <a:cubicBezTo>
                    <a:pt x="2516" y="14122"/>
                    <a:pt x="2525" y="14167"/>
                    <a:pt x="2543" y="14211"/>
                  </a:cubicBezTo>
                  <a:lnTo>
                    <a:pt x="2552" y="14256"/>
                  </a:lnTo>
                  <a:cubicBezTo>
                    <a:pt x="2570" y="14318"/>
                    <a:pt x="2588" y="14372"/>
                    <a:pt x="2606" y="14434"/>
                  </a:cubicBezTo>
                  <a:cubicBezTo>
                    <a:pt x="2864" y="15237"/>
                    <a:pt x="2838" y="15888"/>
                    <a:pt x="2552" y="16352"/>
                  </a:cubicBezTo>
                  <a:cubicBezTo>
                    <a:pt x="2052" y="17146"/>
                    <a:pt x="893" y="17343"/>
                    <a:pt x="848" y="17343"/>
                  </a:cubicBezTo>
                  <a:cubicBezTo>
                    <a:pt x="349" y="17423"/>
                    <a:pt x="1" y="17878"/>
                    <a:pt x="54" y="18386"/>
                  </a:cubicBezTo>
                  <a:cubicBezTo>
                    <a:pt x="108" y="18859"/>
                    <a:pt x="518" y="19216"/>
                    <a:pt x="991" y="19216"/>
                  </a:cubicBezTo>
                  <a:cubicBezTo>
                    <a:pt x="1009" y="19216"/>
                    <a:pt x="1035" y="19216"/>
                    <a:pt x="1062" y="19216"/>
                  </a:cubicBezTo>
                  <a:cubicBezTo>
                    <a:pt x="1285" y="19198"/>
                    <a:pt x="3292" y="19020"/>
                    <a:pt x="4729" y="17824"/>
                  </a:cubicBezTo>
                  <a:cubicBezTo>
                    <a:pt x="5068" y="17539"/>
                    <a:pt x="5139" y="17485"/>
                    <a:pt x="6629" y="17485"/>
                  </a:cubicBezTo>
                  <a:cubicBezTo>
                    <a:pt x="6745" y="17485"/>
                    <a:pt x="6879" y="17485"/>
                    <a:pt x="7004" y="17485"/>
                  </a:cubicBezTo>
                  <a:lnTo>
                    <a:pt x="7021" y="17485"/>
                  </a:lnTo>
                  <a:cubicBezTo>
                    <a:pt x="8146" y="17485"/>
                    <a:pt x="10206" y="16754"/>
                    <a:pt x="11045" y="15184"/>
                  </a:cubicBezTo>
                  <a:cubicBezTo>
                    <a:pt x="11063" y="15157"/>
                    <a:pt x="11081" y="15121"/>
                    <a:pt x="11089" y="15086"/>
                  </a:cubicBezTo>
                  <a:cubicBezTo>
                    <a:pt x="11295" y="14684"/>
                    <a:pt x="11393" y="14265"/>
                    <a:pt x="11402" y="13828"/>
                  </a:cubicBezTo>
                  <a:cubicBezTo>
                    <a:pt x="11411" y="13096"/>
                    <a:pt x="11161" y="12356"/>
                    <a:pt x="10643" y="11615"/>
                  </a:cubicBezTo>
                  <a:cubicBezTo>
                    <a:pt x="10679" y="11562"/>
                    <a:pt x="10715" y="11508"/>
                    <a:pt x="10742" y="11446"/>
                  </a:cubicBezTo>
                  <a:cubicBezTo>
                    <a:pt x="10759" y="11455"/>
                    <a:pt x="10768" y="11455"/>
                    <a:pt x="10786" y="11455"/>
                  </a:cubicBezTo>
                  <a:cubicBezTo>
                    <a:pt x="10911" y="11482"/>
                    <a:pt x="11018" y="11499"/>
                    <a:pt x="11161" y="11499"/>
                  </a:cubicBezTo>
                  <a:cubicBezTo>
                    <a:pt x="11857" y="11499"/>
                    <a:pt x="12133" y="10991"/>
                    <a:pt x="12338" y="10616"/>
                  </a:cubicBezTo>
                  <a:cubicBezTo>
                    <a:pt x="12383" y="10536"/>
                    <a:pt x="12437" y="10447"/>
                    <a:pt x="12490" y="10340"/>
                  </a:cubicBezTo>
                  <a:cubicBezTo>
                    <a:pt x="12776" y="10402"/>
                    <a:pt x="13382" y="10688"/>
                    <a:pt x="13882" y="10920"/>
                  </a:cubicBezTo>
                  <a:cubicBezTo>
                    <a:pt x="14221" y="11080"/>
                    <a:pt x="14578" y="11160"/>
                    <a:pt x="14943" y="11160"/>
                  </a:cubicBezTo>
                  <a:close/>
                </a:path>
              </a:pathLst>
            </a:cu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82"/>
            <p:cNvSpPr/>
            <p:nvPr/>
          </p:nvSpPr>
          <p:spPr>
            <a:xfrm rot="1165722">
              <a:off x="4191323" y="4605538"/>
              <a:ext cx="399402" cy="365154"/>
            </a:xfrm>
            <a:custGeom>
              <a:rect b="b" l="l" r="r" t="t"/>
              <a:pathLst>
                <a:path extrusionOk="0" h="8679" w="9493">
                  <a:moveTo>
                    <a:pt x="5193" y="0"/>
                  </a:moveTo>
                  <a:cubicBezTo>
                    <a:pt x="4546" y="0"/>
                    <a:pt x="3878" y="250"/>
                    <a:pt x="3346" y="712"/>
                  </a:cubicBezTo>
                  <a:lnTo>
                    <a:pt x="3257" y="801"/>
                  </a:lnTo>
                  <a:cubicBezTo>
                    <a:pt x="2802" y="1220"/>
                    <a:pt x="2454" y="1818"/>
                    <a:pt x="2338" y="2550"/>
                  </a:cubicBezTo>
                  <a:cubicBezTo>
                    <a:pt x="2240" y="3129"/>
                    <a:pt x="2276" y="3807"/>
                    <a:pt x="2517" y="4548"/>
                  </a:cubicBezTo>
                  <a:cubicBezTo>
                    <a:pt x="3614" y="8063"/>
                    <a:pt x="242" y="8634"/>
                    <a:pt x="1" y="8678"/>
                  </a:cubicBezTo>
                  <a:cubicBezTo>
                    <a:pt x="170" y="8660"/>
                    <a:pt x="1937" y="8500"/>
                    <a:pt x="3132" y="7501"/>
                  </a:cubicBezTo>
                  <a:cubicBezTo>
                    <a:pt x="3792" y="6957"/>
                    <a:pt x="4158" y="6939"/>
                    <a:pt x="6023" y="6939"/>
                  </a:cubicBezTo>
                  <a:cubicBezTo>
                    <a:pt x="6029" y="6939"/>
                    <a:pt x="6035" y="6939"/>
                    <a:pt x="6042" y="6939"/>
                  </a:cubicBezTo>
                  <a:cubicBezTo>
                    <a:pt x="6990" y="6939"/>
                    <a:pt x="8614" y="6289"/>
                    <a:pt x="9225" y="5137"/>
                  </a:cubicBezTo>
                  <a:cubicBezTo>
                    <a:pt x="9234" y="5119"/>
                    <a:pt x="9252" y="5092"/>
                    <a:pt x="9261" y="5074"/>
                  </a:cubicBezTo>
                  <a:cubicBezTo>
                    <a:pt x="9386" y="4816"/>
                    <a:pt x="9466" y="4521"/>
                    <a:pt x="9475" y="4209"/>
                  </a:cubicBezTo>
                  <a:cubicBezTo>
                    <a:pt x="9493" y="3192"/>
                    <a:pt x="8752" y="1925"/>
                    <a:pt x="6594" y="471"/>
                  </a:cubicBezTo>
                  <a:cubicBezTo>
                    <a:pt x="6188" y="151"/>
                    <a:pt x="5697" y="0"/>
                    <a:pt x="5193"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82"/>
            <p:cNvSpPr/>
            <p:nvPr/>
          </p:nvSpPr>
          <p:spPr>
            <a:xfrm rot="1165722">
              <a:off x="4186037" y="4636409"/>
              <a:ext cx="388168" cy="331454"/>
            </a:xfrm>
            <a:custGeom>
              <a:rect b="b" l="l" r="r" t="t"/>
              <a:pathLst>
                <a:path extrusionOk="0" h="7878" w="9226">
                  <a:moveTo>
                    <a:pt x="3257" y="0"/>
                  </a:moveTo>
                  <a:lnTo>
                    <a:pt x="3257" y="0"/>
                  </a:lnTo>
                  <a:cubicBezTo>
                    <a:pt x="2436" y="767"/>
                    <a:pt x="1981" y="2061"/>
                    <a:pt x="2517" y="3747"/>
                  </a:cubicBezTo>
                  <a:cubicBezTo>
                    <a:pt x="3614" y="7262"/>
                    <a:pt x="242" y="7833"/>
                    <a:pt x="1" y="7877"/>
                  </a:cubicBezTo>
                  <a:cubicBezTo>
                    <a:pt x="170" y="7859"/>
                    <a:pt x="1937" y="7699"/>
                    <a:pt x="3132" y="6700"/>
                  </a:cubicBezTo>
                  <a:cubicBezTo>
                    <a:pt x="3792" y="6156"/>
                    <a:pt x="4158" y="6138"/>
                    <a:pt x="6023" y="6138"/>
                  </a:cubicBezTo>
                  <a:cubicBezTo>
                    <a:pt x="6029" y="6138"/>
                    <a:pt x="6035" y="6138"/>
                    <a:pt x="6042" y="6138"/>
                  </a:cubicBezTo>
                  <a:cubicBezTo>
                    <a:pt x="6990" y="6138"/>
                    <a:pt x="8614" y="5488"/>
                    <a:pt x="9225" y="4336"/>
                  </a:cubicBezTo>
                  <a:lnTo>
                    <a:pt x="9225" y="4336"/>
                  </a:lnTo>
                  <a:cubicBezTo>
                    <a:pt x="8824" y="4523"/>
                    <a:pt x="8369" y="5032"/>
                    <a:pt x="8039" y="5156"/>
                  </a:cubicBezTo>
                  <a:cubicBezTo>
                    <a:pt x="7626" y="5318"/>
                    <a:pt x="7181" y="5376"/>
                    <a:pt x="6737" y="5376"/>
                  </a:cubicBezTo>
                  <a:cubicBezTo>
                    <a:pt x="6567" y="5376"/>
                    <a:pt x="6396" y="5368"/>
                    <a:pt x="6228" y="5353"/>
                  </a:cubicBezTo>
                  <a:cubicBezTo>
                    <a:pt x="5086" y="5246"/>
                    <a:pt x="3917" y="4791"/>
                    <a:pt x="3275" y="3845"/>
                  </a:cubicBezTo>
                  <a:cubicBezTo>
                    <a:pt x="2740" y="3051"/>
                    <a:pt x="2659" y="2016"/>
                    <a:pt x="2873" y="1080"/>
                  </a:cubicBezTo>
                  <a:cubicBezTo>
                    <a:pt x="2963" y="705"/>
                    <a:pt x="3096" y="348"/>
                    <a:pt x="3257"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82"/>
            <p:cNvSpPr/>
            <p:nvPr/>
          </p:nvSpPr>
          <p:spPr>
            <a:xfrm rot="1165722">
              <a:off x="4483471" y="4684374"/>
              <a:ext cx="91594" cy="62311"/>
            </a:xfrm>
            <a:custGeom>
              <a:rect b="b" l="l" r="r" t="t"/>
              <a:pathLst>
                <a:path extrusionOk="0" h="1481" w="2177">
                  <a:moveTo>
                    <a:pt x="196" y="1"/>
                  </a:moveTo>
                  <a:cubicBezTo>
                    <a:pt x="121" y="1"/>
                    <a:pt x="52" y="23"/>
                    <a:pt x="0" y="83"/>
                  </a:cubicBezTo>
                  <a:cubicBezTo>
                    <a:pt x="250" y="297"/>
                    <a:pt x="500" y="511"/>
                    <a:pt x="750" y="725"/>
                  </a:cubicBezTo>
                  <a:cubicBezTo>
                    <a:pt x="1071" y="1002"/>
                    <a:pt x="1392" y="1287"/>
                    <a:pt x="1784" y="1448"/>
                  </a:cubicBezTo>
                  <a:cubicBezTo>
                    <a:pt x="1837" y="1466"/>
                    <a:pt x="1900" y="1480"/>
                    <a:pt x="1960" y="1480"/>
                  </a:cubicBezTo>
                  <a:cubicBezTo>
                    <a:pt x="2042" y="1480"/>
                    <a:pt x="2115" y="1454"/>
                    <a:pt x="2141" y="1376"/>
                  </a:cubicBezTo>
                  <a:cubicBezTo>
                    <a:pt x="2177" y="1287"/>
                    <a:pt x="2106" y="1189"/>
                    <a:pt x="2034" y="1117"/>
                  </a:cubicBezTo>
                  <a:cubicBezTo>
                    <a:pt x="1677" y="770"/>
                    <a:pt x="1294" y="457"/>
                    <a:pt x="883" y="181"/>
                  </a:cubicBezTo>
                  <a:lnTo>
                    <a:pt x="883" y="181"/>
                  </a:lnTo>
                  <a:lnTo>
                    <a:pt x="1151" y="386"/>
                  </a:lnTo>
                  <a:lnTo>
                    <a:pt x="1151" y="386"/>
                  </a:lnTo>
                  <a:lnTo>
                    <a:pt x="518" y="92"/>
                  </a:lnTo>
                  <a:cubicBezTo>
                    <a:pt x="419" y="45"/>
                    <a:pt x="301" y="1"/>
                    <a:pt x="196"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82"/>
            <p:cNvSpPr/>
            <p:nvPr/>
          </p:nvSpPr>
          <p:spPr>
            <a:xfrm rot="1165722">
              <a:off x="4538615" y="4303875"/>
              <a:ext cx="171112" cy="444589"/>
            </a:xfrm>
            <a:custGeom>
              <a:rect b="b" l="l" r="r" t="t"/>
              <a:pathLst>
                <a:path extrusionOk="0" h="10567" w="4067">
                  <a:moveTo>
                    <a:pt x="977" y="0"/>
                  </a:moveTo>
                  <a:cubicBezTo>
                    <a:pt x="0" y="0"/>
                    <a:pt x="588" y="2513"/>
                    <a:pt x="1618" y="3340"/>
                  </a:cubicBezTo>
                  <a:cubicBezTo>
                    <a:pt x="2875" y="4366"/>
                    <a:pt x="2090" y="4634"/>
                    <a:pt x="1689" y="5196"/>
                  </a:cubicBezTo>
                  <a:cubicBezTo>
                    <a:pt x="1288" y="5749"/>
                    <a:pt x="2171" y="5945"/>
                    <a:pt x="2117" y="6373"/>
                  </a:cubicBezTo>
                  <a:cubicBezTo>
                    <a:pt x="2064" y="6802"/>
                    <a:pt x="1992" y="6900"/>
                    <a:pt x="1743" y="7337"/>
                  </a:cubicBezTo>
                  <a:cubicBezTo>
                    <a:pt x="1493" y="7774"/>
                    <a:pt x="1805" y="7774"/>
                    <a:pt x="1725" y="8184"/>
                  </a:cubicBezTo>
                  <a:cubicBezTo>
                    <a:pt x="1654" y="8592"/>
                    <a:pt x="1979" y="9608"/>
                    <a:pt x="1283" y="10549"/>
                  </a:cubicBezTo>
                  <a:lnTo>
                    <a:pt x="1283" y="10549"/>
                  </a:lnTo>
                  <a:cubicBezTo>
                    <a:pt x="3440" y="7654"/>
                    <a:pt x="4067" y="2141"/>
                    <a:pt x="1912" y="450"/>
                  </a:cubicBezTo>
                  <a:cubicBezTo>
                    <a:pt x="1508" y="133"/>
                    <a:pt x="1201" y="0"/>
                    <a:pt x="977" y="0"/>
                  </a:cubicBezTo>
                  <a:close/>
                  <a:moveTo>
                    <a:pt x="1283" y="10549"/>
                  </a:moveTo>
                  <a:lnTo>
                    <a:pt x="1283" y="10549"/>
                  </a:lnTo>
                  <a:cubicBezTo>
                    <a:pt x="1278" y="10555"/>
                    <a:pt x="1274" y="10560"/>
                    <a:pt x="1270" y="10566"/>
                  </a:cubicBezTo>
                  <a:cubicBezTo>
                    <a:pt x="1274" y="10560"/>
                    <a:pt x="1278" y="10555"/>
                    <a:pt x="1283" y="10549"/>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82"/>
            <p:cNvSpPr/>
            <p:nvPr/>
          </p:nvSpPr>
          <p:spPr>
            <a:xfrm rot="1165722">
              <a:off x="4575145" y="4417460"/>
              <a:ext cx="367006" cy="380764"/>
            </a:xfrm>
            <a:custGeom>
              <a:rect b="b" l="l" r="r" t="t"/>
              <a:pathLst>
                <a:path extrusionOk="0" h="9050" w="8723">
                  <a:moveTo>
                    <a:pt x="6941" y="1"/>
                  </a:moveTo>
                  <a:cubicBezTo>
                    <a:pt x="6906" y="1"/>
                    <a:pt x="6871" y="2"/>
                    <a:pt x="6834" y="3"/>
                  </a:cubicBezTo>
                  <a:cubicBezTo>
                    <a:pt x="4889" y="93"/>
                    <a:pt x="1561" y="5106"/>
                    <a:pt x="0" y="9049"/>
                  </a:cubicBezTo>
                  <a:cubicBezTo>
                    <a:pt x="0" y="9049"/>
                    <a:pt x="1017" y="8121"/>
                    <a:pt x="1142" y="7461"/>
                  </a:cubicBezTo>
                  <a:cubicBezTo>
                    <a:pt x="1202" y="7164"/>
                    <a:pt x="1272" y="7107"/>
                    <a:pt x="1382" y="7107"/>
                  </a:cubicBezTo>
                  <a:cubicBezTo>
                    <a:pt x="1450" y="7107"/>
                    <a:pt x="1532" y="7128"/>
                    <a:pt x="1637" y="7128"/>
                  </a:cubicBezTo>
                  <a:cubicBezTo>
                    <a:pt x="1742" y="7128"/>
                    <a:pt x="1869" y="7107"/>
                    <a:pt x="2025" y="7024"/>
                  </a:cubicBezTo>
                  <a:cubicBezTo>
                    <a:pt x="2605" y="6712"/>
                    <a:pt x="1981" y="6275"/>
                    <a:pt x="2427" y="5481"/>
                  </a:cubicBezTo>
                  <a:cubicBezTo>
                    <a:pt x="2864" y="4687"/>
                    <a:pt x="3399" y="5561"/>
                    <a:pt x="3720" y="4535"/>
                  </a:cubicBezTo>
                  <a:cubicBezTo>
                    <a:pt x="4050" y="3500"/>
                    <a:pt x="3658" y="3099"/>
                    <a:pt x="5603" y="2653"/>
                  </a:cubicBezTo>
                  <a:cubicBezTo>
                    <a:pt x="7502" y="2215"/>
                    <a:pt x="8722" y="1"/>
                    <a:pt x="6941"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82"/>
            <p:cNvSpPr/>
            <p:nvPr/>
          </p:nvSpPr>
          <p:spPr>
            <a:xfrm rot="1165722">
              <a:off x="4529055" y="4646422"/>
              <a:ext cx="387579" cy="149234"/>
            </a:xfrm>
            <a:custGeom>
              <a:rect b="b" l="l" r="r" t="t"/>
              <a:pathLst>
                <a:path extrusionOk="0" h="3547" w="9212">
                  <a:moveTo>
                    <a:pt x="6932" y="1"/>
                  </a:moveTo>
                  <a:cubicBezTo>
                    <a:pt x="5013" y="1"/>
                    <a:pt x="1870" y="1471"/>
                    <a:pt x="0" y="3379"/>
                  </a:cubicBezTo>
                  <a:cubicBezTo>
                    <a:pt x="0" y="3379"/>
                    <a:pt x="136" y="3547"/>
                    <a:pt x="310" y="3547"/>
                  </a:cubicBezTo>
                  <a:cubicBezTo>
                    <a:pt x="425" y="3547"/>
                    <a:pt x="558" y="3473"/>
                    <a:pt x="678" y="3227"/>
                  </a:cubicBezTo>
                  <a:cubicBezTo>
                    <a:pt x="787" y="3013"/>
                    <a:pt x="848" y="2937"/>
                    <a:pt x="887" y="2937"/>
                  </a:cubicBezTo>
                  <a:cubicBezTo>
                    <a:pt x="961" y="2937"/>
                    <a:pt x="964" y="3200"/>
                    <a:pt x="1080" y="3317"/>
                  </a:cubicBezTo>
                  <a:cubicBezTo>
                    <a:pt x="1120" y="3354"/>
                    <a:pt x="1176" y="3371"/>
                    <a:pt x="1242" y="3371"/>
                  </a:cubicBezTo>
                  <a:cubicBezTo>
                    <a:pt x="1471" y="3371"/>
                    <a:pt x="1804" y="3168"/>
                    <a:pt x="1874" y="2960"/>
                  </a:cubicBezTo>
                  <a:cubicBezTo>
                    <a:pt x="1953" y="2729"/>
                    <a:pt x="2210" y="2456"/>
                    <a:pt x="2637" y="2456"/>
                  </a:cubicBezTo>
                  <a:cubicBezTo>
                    <a:pt x="2689" y="2456"/>
                    <a:pt x="2744" y="2460"/>
                    <a:pt x="2802" y="2469"/>
                  </a:cubicBezTo>
                  <a:cubicBezTo>
                    <a:pt x="2952" y="2495"/>
                    <a:pt x="3048" y="2516"/>
                    <a:pt x="3120" y="2516"/>
                  </a:cubicBezTo>
                  <a:cubicBezTo>
                    <a:pt x="3300" y="2516"/>
                    <a:pt x="3324" y="2379"/>
                    <a:pt x="3649" y="1818"/>
                  </a:cubicBezTo>
                  <a:cubicBezTo>
                    <a:pt x="3836" y="1490"/>
                    <a:pt x="4056" y="1350"/>
                    <a:pt x="4360" y="1350"/>
                  </a:cubicBezTo>
                  <a:cubicBezTo>
                    <a:pt x="4783" y="1350"/>
                    <a:pt x="5367" y="1622"/>
                    <a:pt x="6245" y="2032"/>
                  </a:cubicBezTo>
                  <a:cubicBezTo>
                    <a:pt x="6466" y="2136"/>
                    <a:pt x="6691" y="2181"/>
                    <a:pt x="6909" y="2181"/>
                  </a:cubicBezTo>
                  <a:cubicBezTo>
                    <a:pt x="8175" y="2181"/>
                    <a:pt x="9211" y="657"/>
                    <a:pt x="7789" y="132"/>
                  </a:cubicBezTo>
                  <a:cubicBezTo>
                    <a:pt x="7546" y="43"/>
                    <a:pt x="7257" y="1"/>
                    <a:pt x="6932"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0" name="Google Shape;3090;p82"/>
          <p:cNvGrpSpPr/>
          <p:nvPr/>
        </p:nvGrpSpPr>
        <p:grpSpPr>
          <a:xfrm>
            <a:off x="4724825" y="1546459"/>
            <a:ext cx="1981232" cy="3060300"/>
            <a:chOff x="4724825" y="1546459"/>
            <a:chExt cx="1981232" cy="3060300"/>
          </a:xfrm>
        </p:grpSpPr>
        <p:sp>
          <p:nvSpPr>
            <p:cNvPr id="3091" name="Google Shape;3091;p82"/>
            <p:cNvSpPr/>
            <p:nvPr/>
          </p:nvSpPr>
          <p:spPr>
            <a:xfrm>
              <a:off x="4724825" y="1546459"/>
              <a:ext cx="1678800" cy="3060300"/>
            </a:xfrm>
            <a:prstGeom prst="roundRect">
              <a:avLst>
                <a:gd fmla="val 8122" name="adj"/>
              </a:avLst>
            </a:prstGeom>
            <a:solidFill>
              <a:schemeClr val="lt2"/>
            </a:solidFill>
            <a:ln cap="flat" cmpd="sng" w="76200">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naheim"/>
                <a:ea typeface="Anaheim"/>
                <a:cs typeface="Anaheim"/>
                <a:sym typeface="Anaheim"/>
              </a:endParaRPr>
            </a:p>
          </p:txBody>
        </p:sp>
        <p:sp>
          <p:nvSpPr>
            <p:cNvPr id="3092" name="Google Shape;3092;p82"/>
            <p:cNvSpPr/>
            <p:nvPr/>
          </p:nvSpPr>
          <p:spPr>
            <a:xfrm>
              <a:off x="4724857" y="2800090"/>
              <a:ext cx="1981200" cy="456600"/>
            </a:xfrm>
            <a:prstGeom prst="homePlate">
              <a:avLst>
                <a:gd fmla="val 50000" name="adj"/>
              </a:avLst>
            </a:prstGeom>
            <a:solidFill>
              <a:schemeClr val="accent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naheim"/>
                <a:ea typeface="Anaheim"/>
                <a:cs typeface="Anaheim"/>
                <a:sym typeface="Anaheim"/>
              </a:endParaRPr>
            </a:p>
          </p:txBody>
        </p:sp>
      </p:grpSp>
      <p:grpSp>
        <p:nvGrpSpPr>
          <p:cNvPr id="3093" name="Google Shape;3093;p82"/>
          <p:cNvGrpSpPr/>
          <p:nvPr/>
        </p:nvGrpSpPr>
        <p:grpSpPr>
          <a:xfrm>
            <a:off x="4724781" y="2858105"/>
            <a:ext cx="1679005" cy="1374699"/>
            <a:chOff x="4726112" y="2868297"/>
            <a:chExt cx="1694767" cy="1366772"/>
          </a:xfrm>
        </p:grpSpPr>
        <p:sp>
          <p:nvSpPr>
            <p:cNvPr id="3094" name="Google Shape;3094;p82"/>
            <p:cNvSpPr txBox="1"/>
            <p:nvPr/>
          </p:nvSpPr>
          <p:spPr>
            <a:xfrm>
              <a:off x="4726112" y="3521669"/>
              <a:ext cx="1694700" cy="71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dk2"/>
                  </a:solidFill>
                  <a:latin typeface="Anaheim"/>
                  <a:ea typeface="Anaheim"/>
                  <a:cs typeface="Anaheim"/>
                  <a:sym typeface="Anaheim"/>
                </a:rPr>
                <a:t>Code up and refine the rest of our implementation in accordance with the design.</a:t>
              </a:r>
              <a:endParaRPr b="1" sz="1200">
                <a:solidFill>
                  <a:schemeClr val="dk2"/>
                </a:solidFill>
                <a:latin typeface="Anaheim"/>
                <a:ea typeface="Anaheim"/>
                <a:cs typeface="Anaheim"/>
                <a:sym typeface="Anaheim"/>
              </a:endParaRPr>
            </a:p>
          </p:txBody>
        </p:sp>
        <p:sp>
          <p:nvSpPr>
            <p:cNvPr id="3095" name="Google Shape;3095;p82"/>
            <p:cNvSpPr txBox="1"/>
            <p:nvPr/>
          </p:nvSpPr>
          <p:spPr>
            <a:xfrm>
              <a:off x="4726178" y="2868297"/>
              <a:ext cx="1694700" cy="33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Anaheim"/>
                  <a:ea typeface="Anaheim"/>
                  <a:cs typeface="Anaheim"/>
                  <a:sym typeface="Anaheim"/>
                </a:rPr>
                <a:t>Dev pt. 2</a:t>
              </a:r>
              <a:endParaRPr b="1" sz="1800">
                <a:solidFill>
                  <a:schemeClr val="dk1"/>
                </a:solidFill>
                <a:latin typeface="Anaheim"/>
                <a:ea typeface="Anaheim"/>
                <a:cs typeface="Anaheim"/>
                <a:sym typeface="Anaheim"/>
              </a:endParaRPr>
            </a:p>
          </p:txBody>
        </p:sp>
      </p:grpSp>
      <p:grpSp>
        <p:nvGrpSpPr>
          <p:cNvPr id="3096" name="Google Shape;3096;p82"/>
          <p:cNvGrpSpPr/>
          <p:nvPr/>
        </p:nvGrpSpPr>
        <p:grpSpPr>
          <a:xfrm rot="158">
            <a:off x="5166306" y="1714539"/>
            <a:ext cx="795753" cy="960472"/>
            <a:chOff x="1907900" y="2408850"/>
            <a:chExt cx="365125" cy="440725"/>
          </a:xfrm>
        </p:grpSpPr>
        <p:sp>
          <p:nvSpPr>
            <p:cNvPr id="3097" name="Google Shape;3097;p82"/>
            <p:cNvSpPr/>
            <p:nvPr/>
          </p:nvSpPr>
          <p:spPr>
            <a:xfrm>
              <a:off x="1950725" y="2408850"/>
              <a:ext cx="315400" cy="440725"/>
            </a:xfrm>
            <a:custGeom>
              <a:rect b="b" l="l" r="r" t="t"/>
              <a:pathLst>
                <a:path extrusionOk="0" h="17629" w="12616">
                  <a:moveTo>
                    <a:pt x="12231" y="14105"/>
                  </a:moveTo>
                  <a:cubicBezTo>
                    <a:pt x="11732" y="13739"/>
                    <a:pt x="11214" y="13418"/>
                    <a:pt x="10670" y="13150"/>
                  </a:cubicBezTo>
                  <a:cubicBezTo>
                    <a:pt x="10884" y="12285"/>
                    <a:pt x="10983" y="11340"/>
                    <a:pt x="10974" y="10349"/>
                  </a:cubicBezTo>
                  <a:cubicBezTo>
                    <a:pt x="10956" y="9261"/>
                    <a:pt x="10795" y="8119"/>
                    <a:pt x="10492" y="7057"/>
                  </a:cubicBezTo>
                  <a:cubicBezTo>
                    <a:pt x="10412" y="6763"/>
                    <a:pt x="10189" y="6522"/>
                    <a:pt x="9894" y="6424"/>
                  </a:cubicBezTo>
                  <a:cubicBezTo>
                    <a:pt x="9796" y="6388"/>
                    <a:pt x="9689" y="6371"/>
                    <a:pt x="9591" y="6371"/>
                  </a:cubicBezTo>
                  <a:cubicBezTo>
                    <a:pt x="9493" y="6371"/>
                    <a:pt x="9395" y="6388"/>
                    <a:pt x="9305" y="6415"/>
                  </a:cubicBezTo>
                  <a:cubicBezTo>
                    <a:pt x="9207" y="6112"/>
                    <a:pt x="9109" y="5800"/>
                    <a:pt x="9002" y="5496"/>
                  </a:cubicBezTo>
                  <a:cubicBezTo>
                    <a:pt x="9002" y="5487"/>
                    <a:pt x="9002" y="5487"/>
                    <a:pt x="8993" y="5478"/>
                  </a:cubicBezTo>
                  <a:cubicBezTo>
                    <a:pt x="8752" y="4756"/>
                    <a:pt x="8476" y="4042"/>
                    <a:pt x="8181" y="3346"/>
                  </a:cubicBezTo>
                  <a:cubicBezTo>
                    <a:pt x="8146" y="3257"/>
                    <a:pt x="8110" y="3177"/>
                    <a:pt x="8074" y="3097"/>
                  </a:cubicBezTo>
                  <a:cubicBezTo>
                    <a:pt x="8074" y="3097"/>
                    <a:pt x="8065" y="3088"/>
                    <a:pt x="8065" y="3088"/>
                  </a:cubicBezTo>
                  <a:cubicBezTo>
                    <a:pt x="7673" y="2178"/>
                    <a:pt x="7280" y="1393"/>
                    <a:pt x="6986" y="938"/>
                  </a:cubicBezTo>
                  <a:cubicBezTo>
                    <a:pt x="6611" y="349"/>
                    <a:pt x="6156" y="135"/>
                    <a:pt x="5844" y="54"/>
                  </a:cubicBezTo>
                  <a:cubicBezTo>
                    <a:pt x="5835" y="54"/>
                    <a:pt x="5835" y="46"/>
                    <a:pt x="5826" y="46"/>
                  </a:cubicBezTo>
                  <a:cubicBezTo>
                    <a:pt x="5710" y="19"/>
                    <a:pt x="5585" y="1"/>
                    <a:pt x="5460" y="1"/>
                  </a:cubicBezTo>
                  <a:cubicBezTo>
                    <a:pt x="5389" y="1"/>
                    <a:pt x="5309" y="10"/>
                    <a:pt x="5237" y="19"/>
                  </a:cubicBezTo>
                  <a:cubicBezTo>
                    <a:pt x="5237" y="19"/>
                    <a:pt x="5228" y="19"/>
                    <a:pt x="5220" y="19"/>
                  </a:cubicBezTo>
                  <a:cubicBezTo>
                    <a:pt x="4711" y="99"/>
                    <a:pt x="4256" y="429"/>
                    <a:pt x="3944" y="947"/>
                  </a:cubicBezTo>
                  <a:cubicBezTo>
                    <a:pt x="3623" y="1464"/>
                    <a:pt x="3239" y="2231"/>
                    <a:pt x="2864" y="3105"/>
                  </a:cubicBezTo>
                  <a:cubicBezTo>
                    <a:pt x="2864" y="3105"/>
                    <a:pt x="2864" y="3114"/>
                    <a:pt x="2864" y="3114"/>
                  </a:cubicBezTo>
                  <a:cubicBezTo>
                    <a:pt x="2829" y="3195"/>
                    <a:pt x="2793" y="3275"/>
                    <a:pt x="2757" y="3364"/>
                  </a:cubicBezTo>
                  <a:cubicBezTo>
                    <a:pt x="2757" y="3364"/>
                    <a:pt x="2757" y="3364"/>
                    <a:pt x="2748" y="3364"/>
                  </a:cubicBezTo>
                  <a:cubicBezTo>
                    <a:pt x="2490" y="3989"/>
                    <a:pt x="2249" y="4631"/>
                    <a:pt x="2026" y="5282"/>
                  </a:cubicBezTo>
                  <a:lnTo>
                    <a:pt x="2017" y="5300"/>
                  </a:lnTo>
                  <a:cubicBezTo>
                    <a:pt x="1990" y="5371"/>
                    <a:pt x="1963" y="5452"/>
                    <a:pt x="1937" y="5532"/>
                  </a:cubicBezTo>
                  <a:lnTo>
                    <a:pt x="1937" y="5550"/>
                  </a:lnTo>
                  <a:cubicBezTo>
                    <a:pt x="1830" y="5862"/>
                    <a:pt x="1722" y="6183"/>
                    <a:pt x="1633" y="6495"/>
                  </a:cubicBezTo>
                  <a:cubicBezTo>
                    <a:pt x="1535" y="6469"/>
                    <a:pt x="1437" y="6451"/>
                    <a:pt x="1330" y="6451"/>
                  </a:cubicBezTo>
                  <a:cubicBezTo>
                    <a:pt x="1223" y="6451"/>
                    <a:pt x="1116" y="6469"/>
                    <a:pt x="1009" y="6504"/>
                  </a:cubicBezTo>
                  <a:cubicBezTo>
                    <a:pt x="723" y="6611"/>
                    <a:pt x="500" y="6852"/>
                    <a:pt x="420" y="7147"/>
                  </a:cubicBezTo>
                  <a:cubicBezTo>
                    <a:pt x="143" y="8217"/>
                    <a:pt x="1" y="9359"/>
                    <a:pt x="1" y="10447"/>
                  </a:cubicBezTo>
                  <a:cubicBezTo>
                    <a:pt x="10" y="12365"/>
                    <a:pt x="438" y="14043"/>
                    <a:pt x="1241" y="15300"/>
                  </a:cubicBezTo>
                  <a:cubicBezTo>
                    <a:pt x="2213" y="16826"/>
                    <a:pt x="3658" y="17629"/>
                    <a:pt x="5434" y="17629"/>
                  </a:cubicBezTo>
                  <a:cubicBezTo>
                    <a:pt x="5478" y="17629"/>
                    <a:pt x="5523" y="17629"/>
                    <a:pt x="5567" y="17629"/>
                  </a:cubicBezTo>
                  <a:lnTo>
                    <a:pt x="5567" y="17629"/>
                  </a:lnTo>
                  <a:cubicBezTo>
                    <a:pt x="5639" y="17629"/>
                    <a:pt x="5719" y="17629"/>
                    <a:pt x="5817" y="17620"/>
                  </a:cubicBezTo>
                  <a:cubicBezTo>
                    <a:pt x="5853" y="17620"/>
                    <a:pt x="5898" y="17620"/>
                    <a:pt x="5942" y="17620"/>
                  </a:cubicBezTo>
                  <a:lnTo>
                    <a:pt x="5942" y="17620"/>
                  </a:lnTo>
                  <a:cubicBezTo>
                    <a:pt x="6977" y="17620"/>
                    <a:pt x="8074" y="17433"/>
                    <a:pt x="9198" y="17067"/>
                  </a:cubicBezTo>
                  <a:cubicBezTo>
                    <a:pt x="10153" y="16755"/>
                    <a:pt x="11090" y="16326"/>
                    <a:pt x="11955" y="15782"/>
                  </a:cubicBezTo>
                  <a:cubicBezTo>
                    <a:pt x="12026" y="15738"/>
                    <a:pt x="12107" y="15693"/>
                    <a:pt x="12178" y="15648"/>
                  </a:cubicBezTo>
                  <a:cubicBezTo>
                    <a:pt x="12437" y="15479"/>
                    <a:pt x="12597" y="15202"/>
                    <a:pt x="12606" y="14890"/>
                  </a:cubicBezTo>
                  <a:cubicBezTo>
                    <a:pt x="12615" y="14578"/>
                    <a:pt x="12472" y="14283"/>
                    <a:pt x="12231" y="14105"/>
                  </a:cubicBezTo>
                  <a:close/>
                </a:path>
              </a:pathLst>
            </a:custGeom>
            <a:solidFill>
              <a:schemeClr val="accent6"/>
            </a:solidFill>
            <a:ln cap="flat" cmpd="sng" w="9525">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82"/>
            <p:cNvSpPr/>
            <p:nvPr/>
          </p:nvSpPr>
          <p:spPr>
            <a:xfrm>
              <a:off x="2105725" y="2750525"/>
              <a:ext cx="136750" cy="74525"/>
            </a:xfrm>
            <a:custGeom>
              <a:rect b="b" l="l" r="r" t="t"/>
              <a:pathLst>
                <a:path extrusionOk="0" h="2981" w="5470">
                  <a:moveTo>
                    <a:pt x="3328" y="1"/>
                  </a:moveTo>
                  <a:cubicBezTo>
                    <a:pt x="2749" y="1580"/>
                    <a:pt x="1669" y="2749"/>
                    <a:pt x="1" y="2980"/>
                  </a:cubicBezTo>
                  <a:cubicBezTo>
                    <a:pt x="1785" y="2954"/>
                    <a:pt x="3792" y="2276"/>
                    <a:pt x="5469" y="1187"/>
                  </a:cubicBezTo>
                  <a:cubicBezTo>
                    <a:pt x="4783" y="688"/>
                    <a:pt x="4069" y="295"/>
                    <a:pt x="332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82"/>
            <p:cNvSpPr/>
            <p:nvPr/>
          </p:nvSpPr>
          <p:spPr>
            <a:xfrm>
              <a:off x="2089000" y="2591750"/>
              <a:ext cx="130725" cy="234850"/>
            </a:xfrm>
            <a:custGeom>
              <a:rect b="b" l="l" r="r" t="t"/>
              <a:pathLst>
                <a:path extrusionOk="0" h="9394" w="5229">
                  <a:moveTo>
                    <a:pt x="10" y="8430"/>
                  </a:moveTo>
                  <a:cubicBezTo>
                    <a:pt x="5068" y="8323"/>
                    <a:pt x="4051" y="0"/>
                    <a:pt x="4060" y="0"/>
                  </a:cubicBezTo>
                  <a:cubicBezTo>
                    <a:pt x="5228" y="4238"/>
                    <a:pt x="4140" y="9394"/>
                    <a:pt x="10" y="9376"/>
                  </a:cubicBezTo>
                  <a:cubicBezTo>
                    <a:pt x="1" y="9064"/>
                    <a:pt x="1" y="8752"/>
                    <a:pt x="10" y="8430"/>
                  </a:cubicBezTo>
                  <a:close/>
                </a:path>
              </a:pathLst>
            </a:custGeom>
            <a:solidFill>
              <a:srgbClr val="309F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82"/>
            <p:cNvSpPr/>
            <p:nvPr/>
          </p:nvSpPr>
          <p:spPr>
            <a:xfrm>
              <a:off x="2089000" y="2591750"/>
              <a:ext cx="130725" cy="234850"/>
            </a:xfrm>
            <a:custGeom>
              <a:rect b="b" l="l" r="r" t="t"/>
              <a:pathLst>
                <a:path extrusionOk="0" h="9394" w="5229">
                  <a:moveTo>
                    <a:pt x="10" y="8430"/>
                  </a:moveTo>
                  <a:cubicBezTo>
                    <a:pt x="5068" y="8323"/>
                    <a:pt x="4051" y="0"/>
                    <a:pt x="4060" y="0"/>
                  </a:cubicBezTo>
                  <a:cubicBezTo>
                    <a:pt x="5228" y="4238"/>
                    <a:pt x="4140" y="9394"/>
                    <a:pt x="10" y="9376"/>
                  </a:cubicBezTo>
                  <a:cubicBezTo>
                    <a:pt x="1" y="9064"/>
                    <a:pt x="1" y="8752"/>
                    <a:pt x="10" y="8430"/>
                  </a:cubicBezTo>
                  <a:close/>
                </a:path>
              </a:pathLst>
            </a:custGeom>
            <a:solidFill>
              <a:srgbClr val="309F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82"/>
            <p:cNvSpPr/>
            <p:nvPr/>
          </p:nvSpPr>
          <p:spPr>
            <a:xfrm>
              <a:off x="2088775" y="2780200"/>
              <a:ext cx="153700" cy="48425"/>
            </a:xfrm>
            <a:custGeom>
              <a:rect b="b" l="l" r="r" t="t"/>
              <a:pathLst>
                <a:path extrusionOk="0" h="1937" w="6148">
                  <a:moveTo>
                    <a:pt x="2302" y="1089"/>
                  </a:moveTo>
                  <a:cubicBezTo>
                    <a:pt x="1678" y="1526"/>
                    <a:pt x="920" y="1776"/>
                    <a:pt x="1" y="1776"/>
                  </a:cubicBezTo>
                  <a:lnTo>
                    <a:pt x="1" y="1820"/>
                  </a:lnTo>
                  <a:cubicBezTo>
                    <a:pt x="1955" y="1936"/>
                    <a:pt x="4247" y="1214"/>
                    <a:pt x="6147" y="0"/>
                  </a:cubicBezTo>
                  <a:cubicBezTo>
                    <a:pt x="6147" y="0"/>
                    <a:pt x="4345" y="803"/>
                    <a:pt x="2302" y="1089"/>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82"/>
            <p:cNvSpPr/>
            <p:nvPr/>
          </p:nvSpPr>
          <p:spPr>
            <a:xfrm>
              <a:off x="1907900" y="2427600"/>
              <a:ext cx="365125" cy="395450"/>
            </a:xfrm>
            <a:custGeom>
              <a:rect b="b" l="l" r="r" t="t"/>
              <a:pathLst>
                <a:path extrusionOk="0" h="15818" w="14605">
                  <a:moveTo>
                    <a:pt x="7334" y="15683"/>
                  </a:moveTo>
                  <a:cubicBezTo>
                    <a:pt x="1" y="15817"/>
                    <a:pt x="4774" y="3426"/>
                    <a:pt x="6460" y="687"/>
                  </a:cubicBezTo>
                  <a:cubicBezTo>
                    <a:pt x="6843" y="63"/>
                    <a:pt x="7459" y="0"/>
                    <a:pt x="7905" y="696"/>
                  </a:cubicBezTo>
                  <a:cubicBezTo>
                    <a:pt x="9270" y="2819"/>
                    <a:pt x="14605" y="15621"/>
                    <a:pt x="7334" y="1568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82"/>
            <p:cNvSpPr/>
            <p:nvPr/>
          </p:nvSpPr>
          <p:spPr>
            <a:xfrm>
              <a:off x="2041275" y="2495625"/>
              <a:ext cx="92350" cy="10950"/>
            </a:xfrm>
            <a:custGeom>
              <a:rect b="b" l="l" r="r" t="t"/>
              <a:pathLst>
                <a:path extrusionOk="0" h="438" w="3694">
                  <a:moveTo>
                    <a:pt x="108" y="9"/>
                  </a:moveTo>
                  <a:cubicBezTo>
                    <a:pt x="72" y="89"/>
                    <a:pt x="36" y="179"/>
                    <a:pt x="1" y="259"/>
                  </a:cubicBezTo>
                  <a:cubicBezTo>
                    <a:pt x="1250" y="437"/>
                    <a:pt x="2490" y="437"/>
                    <a:pt x="3694" y="250"/>
                  </a:cubicBezTo>
                  <a:cubicBezTo>
                    <a:pt x="3658" y="161"/>
                    <a:pt x="3623" y="80"/>
                    <a:pt x="3587" y="0"/>
                  </a:cubicBezTo>
                  <a:cubicBezTo>
                    <a:pt x="2454" y="170"/>
                    <a:pt x="1285" y="179"/>
                    <a:pt x="108" y="9"/>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82"/>
            <p:cNvSpPr/>
            <p:nvPr/>
          </p:nvSpPr>
          <p:spPr>
            <a:xfrm>
              <a:off x="2021425" y="2547575"/>
              <a:ext cx="132050" cy="12300"/>
            </a:xfrm>
            <a:custGeom>
              <a:rect b="b" l="l" r="r" t="t"/>
              <a:pathLst>
                <a:path extrusionOk="0" h="492" w="5282">
                  <a:moveTo>
                    <a:pt x="81" y="45"/>
                  </a:moveTo>
                  <a:cubicBezTo>
                    <a:pt x="54" y="126"/>
                    <a:pt x="27" y="215"/>
                    <a:pt x="1" y="295"/>
                  </a:cubicBezTo>
                  <a:cubicBezTo>
                    <a:pt x="1767" y="491"/>
                    <a:pt x="3587" y="474"/>
                    <a:pt x="5282" y="251"/>
                  </a:cubicBezTo>
                  <a:cubicBezTo>
                    <a:pt x="5255" y="161"/>
                    <a:pt x="5228" y="81"/>
                    <a:pt x="5193" y="1"/>
                  </a:cubicBezTo>
                  <a:cubicBezTo>
                    <a:pt x="3560" y="215"/>
                    <a:pt x="1794" y="233"/>
                    <a:pt x="81" y="45"/>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82"/>
            <p:cNvSpPr/>
            <p:nvPr/>
          </p:nvSpPr>
          <p:spPr>
            <a:xfrm>
              <a:off x="2005600" y="2601550"/>
              <a:ext cx="164400" cy="13850"/>
            </a:xfrm>
            <a:custGeom>
              <a:rect b="b" l="l" r="r" t="t"/>
              <a:pathLst>
                <a:path extrusionOk="0" h="554" w="6576">
                  <a:moveTo>
                    <a:pt x="63" y="63"/>
                  </a:moveTo>
                  <a:cubicBezTo>
                    <a:pt x="36" y="143"/>
                    <a:pt x="18" y="233"/>
                    <a:pt x="0" y="313"/>
                  </a:cubicBezTo>
                  <a:cubicBezTo>
                    <a:pt x="2195" y="554"/>
                    <a:pt x="4461" y="536"/>
                    <a:pt x="6575" y="250"/>
                  </a:cubicBezTo>
                  <a:cubicBezTo>
                    <a:pt x="6548" y="170"/>
                    <a:pt x="6530" y="81"/>
                    <a:pt x="6504" y="1"/>
                  </a:cubicBezTo>
                  <a:cubicBezTo>
                    <a:pt x="4434" y="268"/>
                    <a:pt x="2222" y="295"/>
                    <a:pt x="63" y="63"/>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82"/>
            <p:cNvSpPr/>
            <p:nvPr/>
          </p:nvSpPr>
          <p:spPr>
            <a:xfrm>
              <a:off x="1995325" y="2664450"/>
              <a:ext cx="184925" cy="13350"/>
            </a:xfrm>
            <a:custGeom>
              <a:rect b="b" l="l" r="r" t="t"/>
              <a:pathLst>
                <a:path extrusionOk="0" h="534" w="7397">
                  <a:moveTo>
                    <a:pt x="7352" y="0"/>
                  </a:moveTo>
                  <a:cubicBezTo>
                    <a:pt x="6100" y="182"/>
                    <a:pt x="4791" y="271"/>
                    <a:pt x="3470" y="271"/>
                  </a:cubicBezTo>
                  <a:cubicBezTo>
                    <a:pt x="2325" y="271"/>
                    <a:pt x="1171" y="204"/>
                    <a:pt x="37" y="72"/>
                  </a:cubicBezTo>
                  <a:lnTo>
                    <a:pt x="1" y="330"/>
                  </a:lnTo>
                  <a:cubicBezTo>
                    <a:pt x="1141" y="466"/>
                    <a:pt x="2300" y="534"/>
                    <a:pt x="3450" y="534"/>
                  </a:cubicBezTo>
                  <a:cubicBezTo>
                    <a:pt x="4792" y="534"/>
                    <a:pt x="6123" y="442"/>
                    <a:pt x="7396" y="259"/>
                  </a:cubicBezTo>
                  <a:lnTo>
                    <a:pt x="735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82"/>
            <p:cNvSpPr/>
            <p:nvPr/>
          </p:nvSpPr>
          <p:spPr>
            <a:xfrm>
              <a:off x="1991775" y="2723100"/>
              <a:ext cx="192500" cy="13600"/>
            </a:xfrm>
            <a:custGeom>
              <a:rect b="b" l="l" r="r" t="t"/>
              <a:pathLst>
                <a:path extrusionOk="0" h="544" w="7700">
                  <a:moveTo>
                    <a:pt x="7663" y="1"/>
                  </a:moveTo>
                  <a:cubicBezTo>
                    <a:pt x="6354" y="188"/>
                    <a:pt x="4985" y="282"/>
                    <a:pt x="3602" y="282"/>
                  </a:cubicBezTo>
                  <a:cubicBezTo>
                    <a:pt x="2412" y="282"/>
                    <a:pt x="1211" y="212"/>
                    <a:pt x="27" y="72"/>
                  </a:cubicBezTo>
                  <a:lnTo>
                    <a:pt x="0" y="331"/>
                  </a:lnTo>
                  <a:cubicBezTo>
                    <a:pt x="1202" y="472"/>
                    <a:pt x="2421" y="544"/>
                    <a:pt x="3630" y="544"/>
                  </a:cubicBezTo>
                  <a:cubicBezTo>
                    <a:pt x="5014" y="544"/>
                    <a:pt x="6385" y="450"/>
                    <a:pt x="7699" y="259"/>
                  </a:cubicBezTo>
                  <a:lnTo>
                    <a:pt x="766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82"/>
            <p:cNvSpPr/>
            <p:nvPr/>
          </p:nvSpPr>
          <p:spPr>
            <a:xfrm>
              <a:off x="2044850" y="2432275"/>
              <a:ext cx="93025" cy="385650"/>
            </a:xfrm>
            <a:custGeom>
              <a:rect b="b" l="l" r="r" t="t"/>
              <a:pathLst>
                <a:path extrusionOk="0" h="15426" w="3721">
                  <a:moveTo>
                    <a:pt x="652" y="15380"/>
                  </a:moveTo>
                  <a:cubicBezTo>
                    <a:pt x="714" y="15398"/>
                    <a:pt x="777" y="15416"/>
                    <a:pt x="848" y="15425"/>
                  </a:cubicBezTo>
                  <a:lnTo>
                    <a:pt x="919" y="15407"/>
                  </a:lnTo>
                  <a:cubicBezTo>
                    <a:pt x="0" y="11750"/>
                    <a:pt x="562" y="4863"/>
                    <a:pt x="1686" y="447"/>
                  </a:cubicBezTo>
                  <a:cubicBezTo>
                    <a:pt x="3007" y="5246"/>
                    <a:pt x="3444" y="11982"/>
                    <a:pt x="2641" y="15389"/>
                  </a:cubicBezTo>
                  <a:lnTo>
                    <a:pt x="2757" y="15416"/>
                  </a:lnTo>
                  <a:cubicBezTo>
                    <a:pt x="2811" y="15398"/>
                    <a:pt x="2864" y="15389"/>
                    <a:pt x="2918" y="15380"/>
                  </a:cubicBezTo>
                  <a:cubicBezTo>
                    <a:pt x="3720" y="11830"/>
                    <a:pt x="3230" y="4845"/>
                    <a:pt x="1838" y="27"/>
                  </a:cubicBezTo>
                  <a:cubicBezTo>
                    <a:pt x="1740" y="1"/>
                    <a:pt x="1633" y="1"/>
                    <a:pt x="1526" y="27"/>
                  </a:cubicBezTo>
                  <a:cubicBezTo>
                    <a:pt x="714" y="3043"/>
                    <a:pt x="170" y="7334"/>
                    <a:pt x="206" y="10973"/>
                  </a:cubicBezTo>
                  <a:cubicBezTo>
                    <a:pt x="214" y="12651"/>
                    <a:pt x="357" y="14185"/>
                    <a:pt x="652" y="1538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82"/>
            <p:cNvSpPr/>
            <p:nvPr/>
          </p:nvSpPr>
          <p:spPr>
            <a:xfrm>
              <a:off x="1956525" y="2593525"/>
              <a:ext cx="134725" cy="229975"/>
            </a:xfrm>
            <a:custGeom>
              <a:rect b="b" l="l" r="r" t="t"/>
              <a:pathLst>
                <a:path extrusionOk="0" h="9199" w="5389">
                  <a:moveTo>
                    <a:pt x="1098" y="1"/>
                  </a:moveTo>
                  <a:cubicBezTo>
                    <a:pt x="4292" y="2266"/>
                    <a:pt x="5389" y="5960"/>
                    <a:pt x="5309" y="9109"/>
                  </a:cubicBezTo>
                  <a:cubicBezTo>
                    <a:pt x="1178" y="9198"/>
                    <a:pt x="1" y="4167"/>
                    <a:pt x="109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0" name="Google Shape;3110;p82"/>
            <p:cNvSpPr/>
            <p:nvPr/>
          </p:nvSpPr>
          <p:spPr>
            <a:xfrm>
              <a:off x="1956525" y="2593525"/>
              <a:ext cx="132950" cy="234875"/>
            </a:xfrm>
            <a:custGeom>
              <a:rect b="b" l="l" r="r" t="t"/>
              <a:pathLst>
                <a:path extrusionOk="0" h="9395" w="5318">
                  <a:moveTo>
                    <a:pt x="5300" y="8359"/>
                  </a:moveTo>
                  <a:cubicBezTo>
                    <a:pt x="242" y="8342"/>
                    <a:pt x="1107" y="1"/>
                    <a:pt x="1098" y="1"/>
                  </a:cubicBezTo>
                  <a:cubicBezTo>
                    <a:pt x="1" y="4265"/>
                    <a:pt x="1178" y="9394"/>
                    <a:pt x="5309" y="9305"/>
                  </a:cubicBezTo>
                  <a:cubicBezTo>
                    <a:pt x="5318" y="8993"/>
                    <a:pt x="5318" y="8681"/>
                    <a:pt x="5300" y="835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1" name="Google Shape;3111;p82"/>
            <p:cNvSpPr/>
            <p:nvPr/>
          </p:nvSpPr>
          <p:spPr>
            <a:xfrm>
              <a:off x="2085875" y="2591750"/>
              <a:ext cx="133850" cy="229950"/>
            </a:xfrm>
            <a:custGeom>
              <a:rect b="b" l="l" r="r" t="t"/>
              <a:pathLst>
                <a:path extrusionOk="0" h="9198" w="5354">
                  <a:moveTo>
                    <a:pt x="4185" y="0"/>
                  </a:moveTo>
                  <a:cubicBezTo>
                    <a:pt x="1027" y="2320"/>
                    <a:pt x="1" y="6040"/>
                    <a:pt x="135" y="9180"/>
                  </a:cubicBezTo>
                  <a:cubicBezTo>
                    <a:pt x="4265" y="9198"/>
                    <a:pt x="5353" y="4148"/>
                    <a:pt x="418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82"/>
            <p:cNvSpPr/>
            <p:nvPr/>
          </p:nvSpPr>
          <p:spPr>
            <a:xfrm>
              <a:off x="2089000" y="2591750"/>
              <a:ext cx="130725" cy="234850"/>
            </a:xfrm>
            <a:custGeom>
              <a:rect b="b" l="l" r="r" t="t"/>
              <a:pathLst>
                <a:path extrusionOk="0" h="9394" w="5229">
                  <a:moveTo>
                    <a:pt x="10" y="8430"/>
                  </a:moveTo>
                  <a:cubicBezTo>
                    <a:pt x="5068" y="8323"/>
                    <a:pt x="4051" y="0"/>
                    <a:pt x="4060" y="0"/>
                  </a:cubicBezTo>
                  <a:cubicBezTo>
                    <a:pt x="5228" y="4238"/>
                    <a:pt x="4140" y="9394"/>
                    <a:pt x="10" y="9376"/>
                  </a:cubicBezTo>
                  <a:cubicBezTo>
                    <a:pt x="1" y="9064"/>
                    <a:pt x="1" y="8752"/>
                    <a:pt x="10" y="843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3" name="Google Shape;3113;p82"/>
          <p:cNvGrpSpPr/>
          <p:nvPr/>
        </p:nvGrpSpPr>
        <p:grpSpPr>
          <a:xfrm>
            <a:off x="2740375" y="1546459"/>
            <a:ext cx="1981254" cy="3060300"/>
            <a:chOff x="2740375" y="1546459"/>
            <a:chExt cx="1981254" cy="3060300"/>
          </a:xfrm>
        </p:grpSpPr>
        <p:sp>
          <p:nvSpPr>
            <p:cNvPr id="3114" name="Google Shape;3114;p82"/>
            <p:cNvSpPr/>
            <p:nvPr/>
          </p:nvSpPr>
          <p:spPr>
            <a:xfrm>
              <a:off x="2740375" y="1546459"/>
              <a:ext cx="1678800" cy="3060300"/>
            </a:xfrm>
            <a:prstGeom prst="roundRect">
              <a:avLst>
                <a:gd fmla="val 8122" name="adj"/>
              </a:avLst>
            </a:prstGeom>
            <a:solidFill>
              <a:schemeClr val="lt2"/>
            </a:solidFill>
            <a:ln cap="flat" cmpd="sng" w="76200">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naheim"/>
                <a:ea typeface="Anaheim"/>
                <a:cs typeface="Anaheim"/>
                <a:sym typeface="Anaheim"/>
              </a:endParaRPr>
            </a:p>
          </p:txBody>
        </p:sp>
        <p:sp>
          <p:nvSpPr>
            <p:cNvPr id="3115" name="Google Shape;3115;p82"/>
            <p:cNvSpPr/>
            <p:nvPr/>
          </p:nvSpPr>
          <p:spPr>
            <a:xfrm>
              <a:off x="2740429" y="2800090"/>
              <a:ext cx="1981200" cy="456600"/>
            </a:xfrm>
            <a:prstGeom prst="homePlate">
              <a:avLst>
                <a:gd fmla="val 50000" name="adj"/>
              </a:avLst>
            </a:prstGeom>
            <a:solidFill>
              <a:schemeClr val="accent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naheim"/>
                <a:ea typeface="Anaheim"/>
                <a:cs typeface="Anaheim"/>
                <a:sym typeface="Anaheim"/>
              </a:endParaRPr>
            </a:p>
          </p:txBody>
        </p:sp>
      </p:grpSp>
      <p:grpSp>
        <p:nvGrpSpPr>
          <p:cNvPr id="3116" name="Google Shape;3116;p82"/>
          <p:cNvGrpSpPr/>
          <p:nvPr/>
        </p:nvGrpSpPr>
        <p:grpSpPr>
          <a:xfrm>
            <a:off x="2737470" y="2858105"/>
            <a:ext cx="1681890" cy="1374699"/>
            <a:chOff x="2720145" y="2868297"/>
            <a:chExt cx="1697678" cy="1366772"/>
          </a:xfrm>
        </p:grpSpPr>
        <p:sp>
          <p:nvSpPr>
            <p:cNvPr id="3117" name="Google Shape;3117;p82"/>
            <p:cNvSpPr txBox="1"/>
            <p:nvPr/>
          </p:nvSpPr>
          <p:spPr>
            <a:xfrm>
              <a:off x="2720145" y="3521669"/>
              <a:ext cx="1694700" cy="71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dk2"/>
                  </a:solidFill>
                  <a:latin typeface="Anaheim"/>
                  <a:ea typeface="Anaheim"/>
                  <a:cs typeface="Anaheim"/>
                  <a:sym typeface="Anaheim"/>
                </a:rPr>
                <a:t>Code our first task flow, which is scanning.</a:t>
              </a:r>
              <a:endParaRPr b="1" sz="1200">
                <a:solidFill>
                  <a:schemeClr val="dk2"/>
                </a:solidFill>
                <a:latin typeface="Anaheim"/>
                <a:ea typeface="Anaheim"/>
                <a:cs typeface="Anaheim"/>
                <a:sym typeface="Anaheim"/>
              </a:endParaRPr>
            </a:p>
          </p:txBody>
        </p:sp>
        <p:sp>
          <p:nvSpPr>
            <p:cNvPr id="3118" name="Google Shape;3118;p82"/>
            <p:cNvSpPr txBox="1"/>
            <p:nvPr/>
          </p:nvSpPr>
          <p:spPr>
            <a:xfrm>
              <a:off x="2723124" y="2868297"/>
              <a:ext cx="1694700" cy="33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Anaheim"/>
                  <a:ea typeface="Anaheim"/>
                  <a:cs typeface="Anaheim"/>
                  <a:sym typeface="Anaheim"/>
                </a:rPr>
                <a:t>Dev pt. 1</a:t>
              </a:r>
              <a:endParaRPr b="1" sz="1800">
                <a:solidFill>
                  <a:schemeClr val="dk1"/>
                </a:solidFill>
                <a:latin typeface="Anaheim"/>
                <a:ea typeface="Anaheim"/>
                <a:cs typeface="Anaheim"/>
                <a:sym typeface="Anaheim"/>
              </a:endParaRPr>
            </a:p>
          </p:txBody>
        </p:sp>
      </p:grpSp>
      <p:grpSp>
        <p:nvGrpSpPr>
          <p:cNvPr id="3119" name="Google Shape;3119;p82"/>
          <p:cNvGrpSpPr/>
          <p:nvPr/>
        </p:nvGrpSpPr>
        <p:grpSpPr>
          <a:xfrm rot="-6300112">
            <a:off x="3058994" y="1750196"/>
            <a:ext cx="1038855" cy="928830"/>
            <a:chOff x="4846596" y="3983288"/>
            <a:chExt cx="926630" cy="828491"/>
          </a:xfrm>
        </p:grpSpPr>
        <p:sp>
          <p:nvSpPr>
            <p:cNvPr id="3120" name="Google Shape;3120;p82"/>
            <p:cNvSpPr/>
            <p:nvPr/>
          </p:nvSpPr>
          <p:spPr>
            <a:xfrm rot="7466164">
              <a:off x="5088926" y="3987290"/>
              <a:ext cx="441969" cy="820487"/>
            </a:xfrm>
            <a:custGeom>
              <a:rect b="b" l="l" r="r" t="t"/>
              <a:pathLst>
                <a:path extrusionOk="0" h="16513" w="8895">
                  <a:moveTo>
                    <a:pt x="5085" y="901"/>
                  </a:moveTo>
                  <a:cubicBezTo>
                    <a:pt x="5023" y="839"/>
                    <a:pt x="4952" y="776"/>
                    <a:pt x="4889" y="714"/>
                  </a:cubicBezTo>
                  <a:cubicBezTo>
                    <a:pt x="4862" y="687"/>
                    <a:pt x="4836" y="669"/>
                    <a:pt x="4809" y="651"/>
                  </a:cubicBezTo>
                  <a:cubicBezTo>
                    <a:pt x="4773" y="625"/>
                    <a:pt x="4729" y="580"/>
                    <a:pt x="4666" y="544"/>
                  </a:cubicBezTo>
                  <a:cubicBezTo>
                    <a:pt x="4639" y="527"/>
                    <a:pt x="4613" y="509"/>
                    <a:pt x="4586" y="491"/>
                  </a:cubicBezTo>
                  <a:cubicBezTo>
                    <a:pt x="4586" y="491"/>
                    <a:pt x="4568" y="473"/>
                    <a:pt x="4568" y="473"/>
                  </a:cubicBezTo>
                  <a:cubicBezTo>
                    <a:pt x="4523" y="446"/>
                    <a:pt x="4488" y="419"/>
                    <a:pt x="4443" y="402"/>
                  </a:cubicBezTo>
                  <a:cubicBezTo>
                    <a:pt x="4407" y="375"/>
                    <a:pt x="4381" y="357"/>
                    <a:pt x="4345" y="348"/>
                  </a:cubicBezTo>
                  <a:lnTo>
                    <a:pt x="4336" y="339"/>
                  </a:lnTo>
                  <a:cubicBezTo>
                    <a:pt x="4291" y="312"/>
                    <a:pt x="4247" y="295"/>
                    <a:pt x="4202" y="277"/>
                  </a:cubicBezTo>
                  <a:cubicBezTo>
                    <a:pt x="4167" y="259"/>
                    <a:pt x="4122" y="241"/>
                    <a:pt x="4086" y="223"/>
                  </a:cubicBezTo>
                  <a:cubicBezTo>
                    <a:pt x="4042" y="205"/>
                    <a:pt x="4006" y="196"/>
                    <a:pt x="3961" y="179"/>
                  </a:cubicBezTo>
                  <a:cubicBezTo>
                    <a:pt x="3917" y="161"/>
                    <a:pt x="3872" y="152"/>
                    <a:pt x="3828" y="134"/>
                  </a:cubicBezTo>
                  <a:cubicBezTo>
                    <a:pt x="3792" y="125"/>
                    <a:pt x="3756" y="116"/>
                    <a:pt x="3720" y="107"/>
                  </a:cubicBezTo>
                  <a:cubicBezTo>
                    <a:pt x="3667" y="89"/>
                    <a:pt x="3622" y="80"/>
                    <a:pt x="3569" y="72"/>
                  </a:cubicBezTo>
                  <a:cubicBezTo>
                    <a:pt x="3533" y="63"/>
                    <a:pt x="3506" y="63"/>
                    <a:pt x="3471" y="54"/>
                  </a:cubicBezTo>
                  <a:cubicBezTo>
                    <a:pt x="3417" y="45"/>
                    <a:pt x="3364" y="36"/>
                    <a:pt x="3310" y="36"/>
                  </a:cubicBezTo>
                  <a:cubicBezTo>
                    <a:pt x="3283" y="27"/>
                    <a:pt x="3266" y="27"/>
                    <a:pt x="3239" y="27"/>
                  </a:cubicBezTo>
                  <a:lnTo>
                    <a:pt x="3239" y="27"/>
                  </a:lnTo>
                  <a:cubicBezTo>
                    <a:pt x="3185" y="27"/>
                    <a:pt x="3123" y="18"/>
                    <a:pt x="3051" y="18"/>
                  </a:cubicBezTo>
                  <a:cubicBezTo>
                    <a:pt x="3042" y="18"/>
                    <a:pt x="3016" y="18"/>
                    <a:pt x="3007" y="18"/>
                  </a:cubicBezTo>
                  <a:cubicBezTo>
                    <a:pt x="2659" y="18"/>
                    <a:pt x="2329" y="89"/>
                    <a:pt x="2017" y="205"/>
                  </a:cubicBezTo>
                  <a:lnTo>
                    <a:pt x="1990" y="188"/>
                  </a:lnTo>
                  <a:cubicBezTo>
                    <a:pt x="1820" y="63"/>
                    <a:pt x="1624" y="0"/>
                    <a:pt x="1428" y="0"/>
                  </a:cubicBezTo>
                  <a:cubicBezTo>
                    <a:pt x="1142" y="0"/>
                    <a:pt x="857" y="125"/>
                    <a:pt x="678" y="375"/>
                  </a:cubicBezTo>
                  <a:lnTo>
                    <a:pt x="322" y="839"/>
                  </a:lnTo>
                  <a:cubicBezTo>
                    <a:pt x="179" y="1035"/>
                    <a:pt x="107" y="1285"/>
                    <a:pt x="143" y="1535"/>
                  </a:cubicBezTo>
                  <a:cubicBezTo>
                    <a:pt x="170" y="1686"/>
                    <a:pt x="232" y="1838"/>
                    <a:pt x="322" y="1963"/>
                  </a:cubicBezTo>
                  <a:cubicBezTo>
                    <a:pt x="0" y="2944"/>
                    <a:pt x="215" y="4041"/>
                    <a:pt x="964" y="4826"/>
                  </a:cubicBezTo>
                  <a:cubicBezTo>
                    <a:pt x="2061" y="5986"/>
                    <a:pt x="2695" y="7137"/>
                    <a:pt x="2882" y="8341"/>
                  </a:cubicBezTo>
                  <a:cubicBezTo>
                    <a:pt x="3078" y="9563"/>
                    <a:pt x="2819" y="10946"/>
                    <a:pt x="2106" y="12445"/>
                  </a:cubicBezTo>
                  <a:cubicBezTo>
                    <a:pt x="1428" y="13854"/>
                    <a:pt x="2025" y="15558"/>
                    <a:pt x="3435" y="16236"/>
                  </a:cubicBezTo>
                  <a:cubicBezTo>
                    <a:pt x="3828" y="16424"/>
                    <a:pt x="4238" y="16513"/>
                    <a:pt x="4666" y="16513"/>
                  </a:cubicBezTo>
                  <a:lnTo>
                    <a:pt x="4666" y="16513"/>
                  </a:lnTo>
                  <a:cubicBezTo>
                    <a:pt x="5210" y="16513"/>
                    <a:pt x="5737" y="16361"/>
                    <a:pt x="6201" y="16067"/>
                  </a:cubicBezTo>
                  <a:cubicBezTo>
                    <a:pt x="6201" y="16067"/>
                    <a:pt x="6201" y="16067"/>
                    <a:pt x="6209" y="16058"/>
                  </a:cubicBezTo>
                  <a:cubicBezTo>
                    <a:pt x="6272" y="16022"/>
                    <a:pt x="6343" y="15969"/>
                    <a:pt x="6406" y="15924"/>
                  </a:cubicBezTo>
                  <a:cubicBezTo>
                    <a:pt x="6406" y="15915"/>
                    <a:pt x="6415" y="15915"/>
                    <a:pt x="6424" y="15906"/>
                  </a:cubicBezTo>
                  <a:cubicBezTo>
                    <a:pt x="6477" y="15862"/>
                    <a:pt x="6540" y="15808"/>
                    <a:pt x="6593" y="15755"/>
                  </a:cubicBezTo>
                  <a:lnTo>
                    <a:pt x="6620" y="15737"/>
                  </a:lnTo>
                  <a:cubicBezTo>
                    <a:pt x="6673" y="15683"/>
                    <a:pt x="6727" y="15630"/>
                    <a:pt x="6780" y="15576"/>
                  </a:cubicBezTo>
                  <a:cubicBezTo>
                    <a:pt x="6780" y="15576"/>
                    <a:pt x="6807" y="15549"/>
                    <a:pt x="6807" y="15549"/>
                  </a:cubicBezTo>
                  <a:cubicBezTo>
                    <a:pt x="6852" y="15487"/>
                    <a:pt x="6905" y="15425"/>
                    <a:pt x="6950" y="15371"/>
                  </a:cubicBezTo>
                  <a:cubicBezTo>
                    <a:pt x="6959" y="15362"/>
                    <a:pt x="6959" y="15353"/>
                    <a:pt x="6968" y="15344"/>
                  </a:cubicBezTo>
                  <a:cubicBezTo>
                    <a:pt x="7012" y="15273"/>
                    <a:pt x="7057" y="15210"/>
                    <a:pt x="7102" y="15139"/>
                  </a:cubicBezTo>
                  <a:cubicBezTo>
                    <a:pt x="7110" y="15130"/>
                    <a:pt x="7110" y="15121"/>
                    <a:pt x="7119" y="15112"/>
                  </a:cubicBezTo>
                  <a:cubicBezTo>
                    <a:pt x="7164" y="15041"/>
                    <a:pt x="7200" y="14970"/>
                    <a:pt x="7235" y="14898"/>
                  </a:cubicBezTo>
                  <a:cubicBezTo>
                    <a:pt x="8466" y="12320"/>
                    <a:pt x="8895" y="9813"/>
                    <a:pt x="8511" y="7431"/>
                  </a:cubicBezTo>
                  <a:cubicBezTo>
                    <a:pt x="8136" y="5103"/>
                    <a:pt x="6986" y="2908"/>
                    <a:pt x="5085" y="901"/>
                  </a:cubicBezTo>
                  <a:close/>
                </a:path>
              </a:pathLst>
            </a:cu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82"/>
            <p:cNvSpPr/>
            <p:nvPr/>
          </p:nvSpPr>
          <p:spPr>
            <a:xfrm rot="7466164">
              <a:off x="5136677" y="4033612"/>
              <a:ext cx="346718" cy="727472"/>
            </a:xfrm>
            <a:custGeom>
              <a:rect b="b" l="l" r="r" t="t"/>
              <a:pathLst>
                <a:path extrusionOk="0" h="14641" w="6978">
                  <a:moveTo>
                    <a:pt x="474" y="1"/>
                  </a:moveTo>
                  <a:lnTo>
                    <a:pt x="117" y="465"/>
                  </a:lnTo>
                  <a:lnTo>
                    <a:pt x="545" y="786"/>
                  </a:lnTo>
                  <a:cubicBezTo>
                    <a:pt x="1" y="1517"/>
                    <a:pt x="37" y="2561"/>
                    <a:pt x="688" y="3239"/>
                  </a:cubicBezTo>
                  <a:cubicBezTo>
                    <a:pt x="1901" y="4515"/>
                    <a:pt x="2633" y="5853"/>
                    <a:pt x="2856" y="7254"/>
                  </a:cubicBezTo>
                  <a:cubicBezTo>
                    <a:pt x="3088" y="8663"/>
                    <a:pt x="2811" y="10207"/>
                    <a:pt x="1999" y="11910"/>
                  </a:cubicBezTo>
                  <a:cubicBezTo>
                    <a:pt x="1544" y="12856"/>
                    <a:pt x="1946" y="13998"/>
                    <a:pt x="2891" y="14453"/>
                  </a:cubicBezTo>
                  <a:cubicBezTo>
                    <a:pt x="3156" y="14580"/>
                    <a:pt x="3436" y="14641"/>
                    <a:pt x="3712" y="14641"/>
                  </a:cubicBezTo>
                  <a:cubicBezTo>
                    <a:pt x="4422" y="14641"/>
                    <a:pt x="5106" y="14242"/>
                    <a:pt x="5434" y="13561"/>
                  </a:cubicBezTo>
                  <a:cubicBezTo>
                    <a:pt x="6603" y="11116"/>
                    <a:pt x="6977" y="8824"/>
                    <a:pt x="6629" y="6647"/>
                  </a:cubicBezTo>
                  <a:cubicBezTo>
                    <a:pt x="6281" y="4461"/>
                    <a:pt x="5202" y="2463"/>
                    <a:pt x="3453" y="616"/>
                  </a:cubicBezTo>
                  <a:cubicBezTo>
                    <a:pt x="3079" y="222"/>
                    <a:pt x="2574" y="23"/>
                    <a:pt x="2068" y="23"/>
                  </a:cubicBezTo>
                  <a:cubicBezTo>
                    <a:pt x="1681" y="23"/>
                    <a:pt x="1293" y="140"/>
                    <a:pt x="964" y="376"/>
                  </a:cubicBezTo>
                  <a:lnTo>
                    <a:pt x="474" y="1"/>
                  </a:ln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82"/>
            <p:cNvSpPr/>
            <p:nvPr/>
          </p:nvSpPr>
          <p:spPr>
            <a:xfrm rot="7466164">
              <a:off x="5142995" y="4047499"/>
              <a:ext cx="314769" cy="726280"/>
            </a:xfrm>
            <a:custGeom>
              <a:rect b="b" l="l" r="r" t="t"/>
              <a:pathLst>
                <a:path extrusionOk="0" h="14617" w="6335">
                  <a:moveTo>
                    <a:pt x="1416" y="0"/>
                  </a:moveTo>
                  <a:cubicBezTo>
                    <a:pt x="945" y="0"/>
                    <a:pt x="474" y="175"/>
                    <a:pt x="107" y="524"/>
                  </a:cubicBezTo>
                  <a:cubicBezTo>
                    <a:pt x="72" y="560"/>
                    <a:pt x="36" y="595"/>
                    <a:pt x="0" y="631"/>
                  </a:cubicBezTo>
                  <a:cubicBezTo>
                    <a:pt x="286" y="729"/>
                    <a:pt x="544" y="890"/>
                    <a:pt x="767" y="1122"/>
                  </a:cubicBezTo>
                  <a:cubicBezTo>
                    <a:pt x="2516" y="2977"/>
                    <a:pt x="3595" y="4976"/>
                    <a:pt x="3952" y="7152"/>
                  </a:cubicBezTo>
                  <a:cubicBezTo>
                    <a:pt x="4300" y="9329"/>
                    <a:pt x="3917" y="11622"/>
                    <a:pt x="2748" y="14066"/>
                  </a:cubicBezTo>
                  <a:cubicBezTo>
                    <a:pt x="2668" y="14236"/>
                    <a:pt x="2561" y="14387"/>
                    <a:pt x="2445" y="14512"/>
                  </a:cubicBezTo>
                  <a:cubicBezTo>
                    <a:pt x="2647" y="14582"/>
                    <a:pt x="2855" y="14616"/>
                    <a:pt x="3061" y="14616"/>
                  </a:cubicBezTo>
                  <a:cubicBezTo>
                    <a:pt x="3769" y="14616"/>
                    <a:pt x="4450" y="14216"/>
                    <a:pt x="4782" y="13531"/>
                  </a:cubicBezTo>
                  <a:cubicBezTo>
                    <a:pt x="5951" y="11095"/>
                    <a:pt x="6334" y="8803"/>
                    <a:pt x="5977" y="6626"/>
                  </a:cubicBezTo>
                  <a:cubicBezTo>
                    <a:pt x="5629" y="4440"/>
                    <a:pt x="4550" y="2442"/>
                    <a:pt x="2801" y="595"/>
                  </a:cubicBezTo>
                  <a:cubicBezTo>
                    <a:pt x="2424" y="199"/>
                    <a:pt x="1920" y="0"/>
                    <a:pt x="1416"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82"/>
            <p:cNvSpPr/>
            <p:nvPr/>
          </p:nvSpPr>
          <p:spPr>
            <a:xfrm rot="7466164">
              <a:off x="5340739" y="4516411"/>
              <a:ext cx="24844" cy="24148"/>
            </a:xfrm>
            <a:custGeom>
              <a:rect b="b" l="l" r="r" t="t"/>
              <a:pathLst>
                <a:path extrusionOk="0" h="486" w="500">
                  <a:moveTo>
                    <a:pt x="264" y="1"/>
                  </a:moveTo>
                  <a:cubicBezTo>
                    <a:pt x="253" y="1"/>
                    <a:pt x="243" y="1"/>
                    <a:pt x="232" y="3"/>
                  </a:cubicBezTo>
                  <a:cubicBezTo>
                    <a:pt x="99" y="12"/>
                    <a:pt x="0" y="128"/>
                    <a:pt x="9" y="261"/>
                  </a:cubicBezTo>
                  <a:cubicBezTo>
                    <a:pt x="18" y="390"/>
                    <a:pt x="133" y="485"/>
                    <a:pt x="252" y="485"/>
                  </a:cubicBezTo>
                  <a:cubicBezTo>
                    <a:pt x="257" y="485"/>
                    <a:pt x="263" y="485"/>
                    <a:pt x="268" y="484"/>
                  </a:cubicBezTo>
                  <a:cubicBezTo>
                    <a:pt x="402" y="467"/>
                    <a:pt x="500" y="351"/>
                    <a:pt x="491" y="217"/>
                  </a:cubicBezTo>
                  <a:cubicBezTo>
                    <a:pt x="483" y="94"/>
                    <a:pt x="384" y="1"/>
                    <a:pt x="264"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82"/>
            <p:cNvSpPr/>
            <p:nvPr/>
          </p:nvSpPr>
          <p:spPr>
            <a:xfrm rot="7466164">
              <a:off x="5226295" y="4344393"/>
              <a:ext cx="25291" cy="23999"/>
            </a:xfrm>
            <a:custGeom>
              <a:rect b="b" l="l" r="r" t="t"/>
              <a:pathLst>
                <a:path extrusionOk="0" h="483" w="509">
                  <a:moveTo>
                    <a:pt x="249" y="0"/>
                  </a:moveTo>
                  <a:cubicBezTo>
                    <a:pt x="243" y="0"/>
                    <a:pt x="238" y="0"/>
                    <a:pt x="232" y="1"/>
                  </a:cubicBezTo>
                  <a:cubicBezTo>
                    <a:pt x="98" y="10"/>
                    <a:pt x="0" y="126"/>
                    <a:pt x="18" y="259"/>
                  </a:cubicBezTo>
                  <a:cubicBezTo>
                    <a:pt x="27" y="387"/>
                    <a:pt x="133" y="483"/>
                    <a:pt x="260" y="483"/>
                  </a:cubicBezTo>
                  <a:cubicBezTo>
                    <a:pt x="265" y="483"/>
                    <a:pt x="271" y="483"/>
                    <a:pt x="277" y="482"/>
                  </a:cubicBezTo>
                  <a:cubicBezTo>
                    <a:pt x="411" y="473"/>
                    <a:pt x="509" y="357"/>
                    <a:pt x="491" y="224"/>
                  </a:cubicBezTo>
                  <a:cubicBezTo>
                    <a:pt x="482" y="95"/>
                    <a:pt x="376" y="0"/>
                    <a:pt x="249"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82"/>
            <p:cNvSpPr/>
            <p:nvPr/>
          </p:nvSpPr>
          <p:spPr>
            <a:xfrm rot="7466164">
              <a:off x="5145845" y="4429083"/>
              <a:ext cx="24893" cy="24049"/>
            </a:xfrm>
            <a:custGeom>
              <a:rect b="b" l="l" r="r" t="t"/>
              <a:pathLst>
                <a:path extrusionOk="0" h="484" w="501">
                  <a:moveTo>
                    <a:pt x="248" y="1"/>
                  </a:moveTo>
                  <a:cubicBezTo>
                    <a:pt x="243" y="1"/>
                    <a:pt x="238" y="1"/>
                    <a:pt x="233" y="1"/>
                  </a:cubicBezTo>
                  <a:cubicBezTo>
                    <a:pt x="99" y="10"/>
                    <a:pt x="1" y="126"/>
                    <a:pt x="10" y="260"/>
                  </a:cubicBezTo>
                  <a:cubicBezTo>
                    <a:pt x="18" y="388"/>
                    <a:pt x="125" y="484"/>
                    <a:pt x="251" y="484"/>
                  </a:cubicBezTo>
                  <a:cubicBezTo>
                    <a:pt x="257" y="484"/>
                    <a:pt x="263" y="483"/>
                    <a:pt x="268" y="483"/>
                  </a:cubicBezTo>
                  <a:cubicBezTo>
                    <a:pt x="402" y="474"/>
                    <a:pt x="500" y="358"/>
                    <a:pt x="491" y="224"/>
                  </a:cubicBezTo>
                  <a:cubicBezTo>
                    <a:pt x="483" y="96"/>
                    <a:pt x="368" y="1"/>
                    <a:pt x="248"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82"/>
            <p:cNvSpPr/>
            <p:nvPr/>
          </p:nvSpPr>
          <p:spPr>
            <a:xfrm rot="7466164">
              <a:off x="5078721" y="4340615"/>
              <a:ext cx="25341" cy="23751"/>
            </a:xfrm>
            <a:custGeom>
              <a:rect b="b" l="l" r="r" t="t"/>
              <a:pathLst>
                <a:path extrusionOk="0" h="478" w="510">
                  <a:moveTo>
                    <a:pt x="264" y="0"/>
                  </a:moveTo>
                  <a:cubicBezTo>
                    <a:pt x="254" y="0"/>
                    <a:pt x="243" y="1"/>
                    <a:pt x="233" y="3"/>
                  </a:cubicBezTo>
                  <a:cubicBezTo>
                    <a:pt x="99" y="11"/>
                    <a:pt x="1" y="127"/>
                    <a:pt x="19" y="261"/>
                  </a:cubicBezTo>
                  <a:cubicBezTo>
                    <a:pt x="27" y="384"/>
                    <a:pt x="126" y="477"/>
                    <a:pt x="246" y="477"/>
                  </a:cubicBezTo>
                  <a:cubicBezTo>
                    <a:pt x="256" y="477"/>
                    <a:pt x="267" y="477"/>
                    <a:pt x="277" y="475"/>
                  </a:cubicBezTo>
                  <a:cubicBezTo>
                    <a:pt x="411" y="466"/>
                    <a:pt x="509" y="350"/>
                    <a:pt x="492" y="217"/>
                  </a:cubicBezTo>
                  <a:cubicBezTo>
                    <a:pt x="483" y="93"/>
                    <a:pt x="384" y="0"/>
                    <a:pt x="264"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82"/>
            <p:cNvSpPr/>
            <p:nvPr/>
          </p:nvSpPr>
          <p:spPr>
            <a:xfrm rot="7466164">
              <a:off x="5151634" y="4280375"/>
              <a:ext cx="24844" cy="24098"/>
            </a:xfrm>
            <a:custGeom>
              <a:rect b="b" l="l" r="r" t="t"/>
              <a:pathLst>
                <a:path extrusionOk="0" h="485" w="500">
                  <a:moveTo>
                    <a:pt x="263" y="0"/>
                  </a:moveTo>
                  <a:cubicBezTo>
                    <a:pt x="253" y="0"/>
                    <a:pt x="243" y="1"/>
                    <a:pt x="232" y="2"/>
                  </a:cubicBezTo>
                  <a:cubicBezTo>
                    <a:pt x="98" y="11"/>
                    <a:pt x="0" y="127"/>
                    <a:pt x="9" y="261"/>
                  </a:cubicBezTo>
                  <a:cubicBezTo>
                    <a:pt x="17" y="389"/>
                    <a:pt x="124" y="484"/>
                    <a:pt x="251" y="484"/>
                  </a:cubicBezTo>
                  <a:cubicBezTo>
                    <a:pt x="256" y="484"/>
                    <a:pt x="262" y="484"/>
                    <a:pt x="268" y="484"/>
                  </a:cubicBezTo>
                  <a:cubicBezTo>
                    <a:pt x="401" y="466"/>
                    <a:pt x="500" y="350"/>
                    <a:pt x="491" y="216"/>
                  </a:cubicBezTo>
                  <a:cubicBezTo>
                    <a:pt x="482" y="93"/>
                    <a:pt x="383" y="0"/>
                    <a:pt x="263"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82"/>
            <p:cNvSpPr/>
            <p:nvPr/>
          </p:nvSpPr>
          <p:spPr>
            <a:xfrm rot="7466164">
              <a:off x="5109344" y="4210587"/>
              <a:ext cx="25291" cy="23751"/>
            </a:xfrm>
            <a:custGeom>
              <a:rect b="b" l="l" r="r" t="t"/>
              <a:pathLst>
                <a:path extrusionOk="0" h="478" w="509">
                  <a:moveTo>
                    <a:pt x="263" y="1"/>
                  </a:moveTo>
                  <a:cubicBezTo>
                    <a:pt x="253" y="1"/>
                    <a:pt x="243" y="1"/>
                    <a:pt x="232" y="3"/>
                  </a:cubicBezTo>
                  <a:cubicBezTo>
                    <a:pt x="98" y="12"/>
                    <a:pt x="0" y="128"/>
                    <a:pt x="9" y="262"/>
                  </a:cubicBezTo>
                  <a:cubicBezTo>
                    <a:pt x="25" y="385"/>
                    <a:pt x="125" y="478"/>
                    <a:pt x="245" y="478"/>
                  </a:cubicBezTo>
                  <a:cubicBezTo>
                    <a:pt x="256" y="478"/>
                    <a:pt x="266" y="477"/>
                    <a:pt x="277" y="476"/>
                  </a:cubicBezTo>
                  <a:cubicBezTo>
                    <a:pt x="410" y="467"/>
                    <a:pt x="509" y="351"/>
                    <a:pt x="491" y="217"/>
                  </a:cubicBezTo>
                  <a:cubicBezTo>
                    <a:pt x="483" y="94"/>
                    <a:pt x="384" y="1"/>
                    <a:pt x="263"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p82"/>
            <p:cNvSpPr/>
            <p:nvPr/>
          </p:nvSpPr>
          <p:spPr>
            <a:xfrm rot="7466164">
              <a:off x="5017784" y="4238496"/>
              <a:ext cx="25341" cy="24049"/>
            </a:xfrm>
            <a:custGeom>
              <a:rect b="b" l="l" r="r" t="t"/>
              <a:pathLst>
                <a:path extrusionOk="0" h="484" w="510">
                  <a:moveTo>
                    <a:pt x="250" y="1"/>
                  </a:moveTo>
                  <a:cubicBezTo>
                    <a:pt x="244" y="1"/>
                    <a:pt x="238" y="1"/>
                    <a:pt x="233" y="1"/>
                  </a:cubicBezTo>
                  <a:cubicBezTo>
                    <a:pt x="99" y="10"/>
                    <a:pt x="1" y="126"/>
                    <a:pt x="19" y="260"/>
                  </a:cubicBezTo>
                  <a:cubicBezTo>
                    <a:pt x="27" y="388"/>
                    <a:pt x="134" y="484"/>
                    <a:pt x="260" y="484"/>
                  </a:cubicBezTo>
                  <a:cubicBezTo>
                    <a:pt x="266" y="484"/>
                    <a:pt x="272" y="483"/>
                    <a:pt x="277" y="483"/>
                  </a:cubicBezTo>
                  <a:cubicBezTo>
                    <a:pt x="411" y="474"/>
                    <a:pt x="509" y="358"/>
                    <a:pt x="491" y="224"/>
                  </a:cubicBezTo>
                  <a:cubicBezTo>
                    <a:pt x="483" y="96"/>
                    <a:pt x="376" y="1"/>
                    <a:pt x="250"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0" name="Google Shape;3130;p82"/>
            <p:cNvSpPr/>
            <p:nvPr/>
          </p:nvSpPr>
          <p:spPr>
            <a:xfrm rot="7466164">
              <a:off x="5436547" y="4540152"/>
              <a:ext cx="25341" cy="24049"/>
            </a:xfrm>
            <a:custGeom>
              <a:rect b="b" l="l" r="r" t="t"/>
              <a:pathLst>
                <a:path extrusionOk="0" h="484" w="510">
                  <a:moveTo>
                    <a:pt x="249" y="1"/>
                  </a:moveTo>
                  <a:cubicBezTo>
                    <a:pt x="244" y="1"/>
                    <a:pt x="238" y="1"/>
                    <a:pt x="233" y="1"/>
                  </a:cubicBezTo>
                  <a:cubicBezTo>
                    <a:pt x="99" y="10"/>
                    <a:pt x="1" y="135"/>
                    <a:pt x="18" y="260"/>
                  </a:cubicBezTo>
                  <a:cubicBezTo>
                    <a:pt x="27" y="388"/>
                    <a:pt x="134" y="484"/>
                    <a:pt x="260" y="484"/>
                  </a:cubicBezTo>
                  <a:cubicBezTo>
                    <a:pt x="266" y="484"/>
                    <a:pt x="272" y="483"/>
                    <a:pt x="277" y="483"/>
                  </a:cubicBezTo>
                  <a:cubicBezTo>
                    <a:pt x="411" y="474"/>
                    <a:pt x="509" y="358"/>
                    <a:pt x="491" y="224"/>
                  </a:cubicBezTo>
                  <a:cubicBezTo>
                    <a:pt x="483" y="96"/>
                    <a:pt x="376" y="1"/>
                    <a:pt x="249"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1" name="Google Shape;3131;p82"/>
            <p:cNvSpPr/>
            <p:nvPr/>
          </p:nvSpPr>
          <p:spPr>
            <a:xfrm rot="7466164">
              <a:off x="5570450" y="4436958"/>
              <a:ext cx="24844" cy="24049"/>
            </a:xfrm>
            <a:custGeom>
              <a:rect b="b" l="l" r="r" t="t"/>
              <a:pathLst>
                <a:path extrusionOk="0" h="484" w="500">
                  <a:moveTo>
                    <a:pt x="249" y="1"/>
                  </a:moveTo>
                  <a:cubicBezTo>
                    <a:pt x="243" y="1"/>
                    <a:pt x="238" y="1"/>
                    <a:pt x="232" y="2"/>
                  </a:cubicBezTo>
                  <a:cubicBezTo>
                    <a:pt x="98" y="19"/>
                    <a:pt x="0" y="135"/>
                    <a:pt x="9" y="269"/>
                  </a:cubicBezTo>
                  <a:cubicBezTo>
                    <a:pt x="26" y="389"/>
                    <a:pt x="133" y="484"/>
                    <a:pt x="260" y="484"/>
                  </a:cubicBezTo>
                  <a:cubicBezTo>
                    <a:pt x="265" y="484"/>
                    <a:pt x="271" y="484"/>
                    <a:pt x="277" y="483"/>
                  </a:cubicBezTo>
                  <a:cubicBezTo>
                    <a:pt x="402" y="474"/>
                    <a:pt x="500" y="358"/>
                    <a:pt x="491" y="225"/>
                  </a:cubicBezTo>
                  <a:cubicBezTo>
                    <a:pt x="482" y="96"/>
                    <a:pt x="376" y="1"/>
                    <a:pt x="249"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2" name="Google Shape;3132;p82"/>
            <p:cNvSpPr/>
            <p:nvPr/>
          </p:nvSpPr>
          <p:spPr>
            <a:xfrm rot="7466164">
              <a:off x="5536523" y="4527151"/>
              <a:ext cx="24893" cy="23999"/>
            </a:xfrm>
            <a:custGeom>
              <a:rect b="b" l="l" r="r" t="t"/>
              <a:pathLst>
                <a:path extrusionOk="0" h="483" w="501">
                  <a:moveTo>
                    <a:pt x="248" y="0"/>
                  </a:moveTo>
                  <a:cubicBezTo>
                    <a:pt x="243" y="0"/>
                    <a:pt x="238" y="0"/>
                    <a:pt x="232" y="1"/>
                  </a:cubicBezTo>
                  <a:cubicBezTo>
                    <a:pt x="99" y="10"/>
                    <a:pt x="1" y="126"/>
                    <a:pt x="9" y="259"/>
                  </a:cubicBezTo>
                  <a:cubicBezTo>
                    <a:pt x="18" y="387"/>
                    <a:pt x="125" y="483"/>
                    <a:pt x="251" y="483"/>
                  </a:cubicBezTo>
                  <a:cubicBezTo>
                    <a:pt x="257" y="483"/>
                    <a:pt x="263" y="483"/>
                    <a:pt x="268" y="482"/>
                  </a:cubicBezTo>
                  <a:cubicBezTo>
                    <a:pt x="402" y="465"/>
                    <a:pt x="500" y="349"/>
                    <a:pt x="491" y="224"/>
                  </a:cubicBezTo>
                  <a:cubicBezTo>
                    <a:pt x="474" y="95"/>
                    <a:pt x="367" y="0"/>
                    <a:pt x="248"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82"/>
            <p:cNvSpPr/>
            <p:nvPr/>
          </p:nvSpPr>
          <p:spPr>
            <a:xfrm rot="7466164">
              <a:off x="5436619" y="4431094"/>
              <a:ext cx="25341" cy="24049"/>
            </a:xfrm>
            <a:custGeom>
              <a:rect b="b" l="l" r="r" t="t"/>
              <a:pathLst>
                <a:path extrusionOk="0" h="484" w="510">
                  <a:moveTo>
                    <a:pt x="249" y="1"/>
                  </a:moveTo>
                  <a:cubicBezTo>
                    <a:pt x="244" y="1"/>
                    <a:pt x="238" y="1"/>
                    <a:pt x="233" y="1"/>
                  </a:cubicBezTo>
                  <a:cubicBezTo>
                    <a:pt x="99" y="10"/>
                    <a:pt x="1" y="126"/>
                    <a:pt x="18" y="260"/>
                  </a:cubicBezTo>
                  <a:cubicBezTo>
                    <a:pt x="27" y="388"/>
                    <a:pt x="134" y="484"/>
                    <a:pt x="260" y="484"/>
                  </a:cubicBezTo>
                  <a:cubicBezTo>
                    <a:pt x="266" y="484"/>
                    <a:pt x="272" y="483"/>
                    <a:pt x="277" y="483"/>
                  </a:cubicBezTo>
                  <a:cubicBezTo>
                    <a:pt x="411" y="474"/>
                    <a:pt x="509" y="349"/>
                    <a:pt x="491" y="224"/>
                  </a:cubicBezTo>
                  <a:cubicBezTo>
                    <a:pt x="483" y="96"/>
                    <a:pt x="376" y="1"/>
                    <a:pt x="249"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82"/>
            <p:cNvSpPr/>
            <p:nvPr/>
          </p:nvSpPr>
          <p:spPr>
            <a:xfrm rot="7466164">
              <a:off x="5316697" y="4415500"/>
              <a:ext cx="25341" cy="24049"/>
            </a:xfrm>
            <a:custGeom>
              <a:rect b="b" l="l" r="r" t="t"/>
              <a:pathLst>
                <a:path extrusionOk="0" h="484" w="510">
                  <a:moveTo>
                    <a:pt x="250" y="1"/>
                  </a:moveTo>
                  <a:cubicBezTo>
                    <a:pt x="244" y="1"/>
                    <a:pt x="238" y="1"/>
                    <a:pt x="233" y="1"/>
                  </a:cubicBezTo>
                  <a:cubicBezTo>
                    <a:pt x="99" y="10"/>
                    <a:pt x="1" y="126"/>
                    <a:pt x="19" y="260"/>
                  </a:cubicBezTo>
                  <a:cubicBezTo>
                    <a:pt x="27" y="388"/>
                    <a:pt x="134" y="483"/>
                    <a:pt x="261" y="483"/>
                  </a:cubicBezTo>
                  <a:cubicBezTo>
                    <a:pt x="266" y="483"/>
                    <a:pt x="272" y="483"/>
                    <a:pt x="277" y="483"/>
                  </a:cubicBezTo>
                  <a:cubicBezTo>
                    <a:pt x="411" y="465"/>
                    <a:pt x="509" y="349"/>
                    <a:pt x="492" y="215"/>
                  </a:cubicBezTo>
                  <a:cubicBezTo>
                    <a:pt x="483" y="96"/>
                    <a:pt x="376" y="1"/>
                    <a:pt x="250"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82"/>
            <p:cNvSpPr/>
            <p:nvPr/>
          </p:nvSpPr>
          <p:spPr>
            <a:xfrm rot="7466164">
              <a:off x="5243324" y="4459377"/>
              <a:ext cx="24893" cy="23999"/>
            </a:xfrm>
            <a:custGeom>
              <a:rect b="b" l="l" r="r" t="t"/>
              <a:pathLst>
                <a:path extrusionOk="0" h="483" w="501">
                  <a:moveTo>
                    <a:pt x="241" y="0"/>
                  </a:moveTo>
                  <a:cubicBezTo>
                    <a:pt x="235" y="0"/>
                    <a:pt x="230" y="0"/>
                    <a:pt x="224" y="1"/>
                  </a:cubicBezTo>
                  <a:cubicBezTo>
                    <a:pt x="99" y="10"/>
                    <a:pt x="1" y="126"/>
                    <a:pt x="10" y="259"/>
                  </a:cubicBezTo>
                  <a:cubicBezTo>
                    <a:pt x="18" y="388"/>
                    <a:pt x="125" y="483"/>
                    <a:pt x="252" y="483"/>
                  </a:cubicBezTo>
                  <a:cubicBezTo>
                    <a:pt x="257" y="483"/>
                    <a:pt x="263" y="483"/>
                    <a:pt x="269" y="482"/>
                  </a:cubicBezTo>
                  <a:cubicBezTo>
                    <a:pt x="402" y="465"/>
                    <a:pt x="501" y="349"/>
                    <a:pt x="492" y="215"/>
                  </a:cubicBezTo>
                  <a:cubicBezTo>
                    <a:pt x="475" y="95"/>
                    <a:pt x="367" y="0"/>
                    <a:pt x="241"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6" name="Google Shape;3136;p82"/>
          <p:cNvGrpSpPr/>
          <p:nvPr/>
        </p:nvGrpSpPr>
        <p:grpSpPr>
          <a:xfrm>
            <a:off x="755972" y="1546459"/>
            <a:ext cx="1981200" cy="3060300"/>
            <a:chOff x="755972" y="1546459"/>
            <a:chExt cx="1981200" cy="3060300"/>
          </a:xfrm>
        </p:grpSpPr>
        <p:sp>
          <p:nvSpPr>
            <p:cNvPr id="3137" name="Google Shape;3137;p82"/>
            <p:cNvSpPr/>
            <p:nvPr/>
          </p:nvSpPr>
          <p:spPr>
            <a:xfrm>
              <a:off x="755987" y="1546459"/>
              <a:ext cx="1678800" cy="3060300"/>
            </a:xfrm>
            <a:prstGeom prst="roundRect">
              <a:avLst>
                <a:gd fmla="val 8122" name="adj"/>
              </a:avLst>
            </a:prstGeom>
            <a:solidFill>
              <a:schemeClr val="lt2"/>
            </a:solidFill>
            <a:ln cap="flat" cmpd="sng" w="76200">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naheim"/>
                <a:ea typeface="Anaheim"/>
                <a:cs typeface="Anaheim"/>
                <a:sym typeface="Anaheim"/>
              </a:endParaRPr>
            </a:p>
          </p:txBody>
        </p:sp>
        <p:sp>
          <p:nvSpPr>
            <p:cNvPr id="3138" name="Google Shape;3138;p82"/>
            <p:cNvSpPr/>
            <p:nvPr/>
          </p:nvSpPr>
          <p:spPr>
            <a:xfrm>
              <a:off x="755972" y="2800090"/>
              <a:ext cx="1981200" cy="456600"/>
            </a:xfrm>
            <a:prstGeom prst="homePlate">
              <a:avLst>
                <a:gd fmla="val 50000" name="adj"/>
              </a:avLst>
            </a:prstGeom>
            <a:solidFill>
              <a:schemeClr val="accent2"/>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latin typeface="Anaheim"/>
                <a:ea typeface="Anaheim"/>
                <a:cs typeface="Anaheim"/>
                <a:sym typeface="Anaheim"/>
              </a:endParaRPr>
            </a:p>
          </p:txBody>
        </p:sp>
      </p:grpSp>
      <p:grpSp>
        <p:nvGrpSpPr>
          <p:cNvPr id="3139" name="Google Shape;3139;p82"/>
          <p:cNvGrpSpPr/>
          <p:nvPr/>
        </p:nvGrpSpPr>
        <p:grpSpPr>
          <a:xfrm>
            <a:off x="755901" y="2858105"/>
            <a:ext cx="1679002" cy="1374028"/>
            <a:chOff x="719975" y="2868297"/>
            <a:chExt cx="1694764" cy="1366105"/>
          </a:xfrm>
        </p:grpSpPr>
        <p:sp>
          <p:nvSpPr>
            <p:cNvPr id="3140" name="Google Shape;3140;p82"/>
            <p:cNvSpPr txBox="1"/>
            <p:nvPr/>
          </p:nvSpPr>
          <p:spPr>
            <a:xfrm>
              <a:off x="719975" y="3521602"/>
              <a:ext cx="1694700" cy="71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dk2"/>
                  </a:solidFill>
                  <a:latin typeface="Anaheim"/>
                  <a:ea typeface="Anaheim"/>
                  <a:cs typeface="Anaheim"/>
                  <a:sym typeface="Anaheim"/>
                </a:rPr>
                <a:t>Revise and prepare to code.</a:t>
              </a:r>
              <a:endParaRPr b="1" sz="1200">
                <a:solidFill>
                  <a:schemeClr val="dk2"/>
                </a:solidFill>
                <a:latin typeface="Anaheim"/>
                <a:ea typeface="Anaheim"/>
                <a:cs typeface="Anaheim"/>
                <a:sym typeface="Anaheim"/>
              </a:endParaRPr>
            </a:p>
          </p:txBody>
        </p:sp>
        <p:sp>
          <p:nvSpPr>
            <p:cNvPr id="3141" name="Google Shape;3141;p82"/>
            <p:cNvSpPr txBox="1"/>
            <p:nvPr/>
          </p:nvSpPr>
          <p:spPr>
            <a:xfrm>
              <a:off x="720039" y="2868297"/>
              <a:ext cx="1694700" cy="33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Anaheim"/>
                  <a:ea typeface="Anaheim"/>
                  <a:cs typeface="Anaheim"/>
                  <a:sym typeface="Anaheim"/>
                </a:rPr>
                <a:t>Design</a:t>
              </a:r>
              <a:endParaRPr b="1" sz="1800">
                <a:solidFill>
                  <a:schemeClr val="dk1"/>
                </a:solidFill>
                <a:latin typeface="Anaheim"/>
                <a:ea typeface="Anaheim"/>
                <a:cs typeface="Anaheim"/>
                <a:sym typeface="Anaheim"/>
              </a:endParaRPr>
            </a:p>
          </p:txBody>
        </p:sp>
      </p:grpSp>
      <p:grpSp>
        <p:nvGrpSpPr>
          <p:cNvPr id="3142" name="Google Shape;3142;p82"/>
          <p:cNvGrpSpPr/>
          <p:nvPr/>
        </p:nvGrpSpPr>
        <p:grpSpPr>
          <a:xfrm rot="3024106">
            <a:off x="1144870" y="1805216"/>
            <a:ext cx="899648" cy="812563"/>
            <a:chOff x="2188475" y="3168025"/>
            <a:chExt cx="557600" cy="503625"/>
          </a:xfrm>
        </p:grpSpPr>
        <p:sp>
          <p:nvSpPr>
            <p:cNvPr id="3143" name="Google Shape;3143;p82"/>
            <p:cNvSpPr/>
            <p:nvPr/>
          </p:nvSpPr>
          <p:spPr>
            <a:xfrm>
              <a:off x="2188475" y="3168025"/>
              <a:ext cx="546000" cy="503625"/>
            </a:xfrm>
            <a:custGeom>
              <a:rect b="b" l="l" r="r" t="t"/>
              <a:pathLst>
                <a:path extrusionOk="0" h="20145" w="21840">
                  <a:moveTo>
                    <a:pt x="7155" y="1"/>
                  </a:moveTo>
                  <a:cubicBezTo>
                    <a:pt x="6549" y="1"/>
                    <a:pt x="5933" y="144"/>
                    <a:pt x="5380" y="402"/>
                  </a:cubicBezTo>
                  <a:cubicBezTo>
                    <a:pt x="5023" y="563"/>
                    <a:pt x="4684" y="741"/>
                    <a:pt x="4354" y="920"/>
                  </a:cubicBezTo>
                  <a:lnTo>
                    <a:pt x="4345" y="920"/>
                  </a:lnTo>
                  <a:cubicBezTo>
                    <a:pt x="2891" y="1696"/>
                    <a:pt x="1820" y="2472"/>
                    <a:pt x="1151" y="3239"/>
                  </a:cubicBezTo>
                  <a:cubicBezTo>
                    <a:pt x="1142" y="3239"/>
                    <a:pt x="1107" y="3293"/>
                    <a:pt x="1098" y="3293"/>
                  </a:cubicBezTo>
                  <a:cubicBezTo>
                    <a:pt x="1062" y="3337"/>
                    <a:pt x="1026" y="3382"/>
                    <a:pt x="991" y="3436"/>
                  </a:cubicBezTo>
                  <a:cubicBezTo>
                    <a:pt x="991" y="3436"/>
                    <a:pt x="973" y="3453"/>
                    <a:pt x="973" y="3453"/>
                  </a:cubicBezTo>
                  <a:cubicBezTo>
                    <a:pt x="937" y="3498"/>
                    <a:pt x="902" y="3543"/>
                    <a:pt x="875" y="3587"/>
                  </a:cubicBezTo>
                  <a:lnTo>
                    <a:pt x="848" y="3623"/>
                  </a:lnTo>
                  <a:cubicBezTo>
                    <a:pt x="812" y="3668"/>
                    <a:pt x="786" y="3712"/>
                    <a:pt x="759" y="3757"/>
                  </a:cubicBezTo>
                  <a:cubicBezTo>
                    <a:pt x="759" y="3757"/>
                    <a:pt x="723" y="3810"/>
                    <a:pt x="723" y="3810"/>
                  </a:cubicBezTo>
                  <a:cubicBezTo>
                    <a:pt x="696" y="3855"/>
                    <a:pt x="670" y="3899"/>
                    <a:pt x="643" y="3935"/>
                  </a:cubicBezTo>
                  <a:cubicBezTo>
                    <a:pt x="634" y="3962"/>
                    <a:pt x="607" y="4007"/>
                    <a:pt x="607" y="4007"/>
                  </a:cubicBezTo>
                  <a:cubicBezTo>
                    <a:pt x="580" y="4051"/>
                    <a:pt x="563" y="4096"/>
                    <a:pt x="545" y="4122"/>
                  </a:cubicBezTo>
                  <a:cubicBezTo>
                    <a:pt x="527" y="4158"/>
                    <a:pt x="518" y="4185"/>
                    <a:pt x="500" y="4221"/>
                  </a:cubicBezTo>
                  <a:lnTo>
                    <a:pt x="500" y="4230"/>
                  </a:lnTo>
                  <a:cubicBezTo>
                    <a:pt x="482" y="4265"/>
                    <a:pt x="464" y="4301"/>
                    <a:pt x="456" y="4337"/>
                  </a:cubicBezTo>
                  <a:cubicBezTo>
                    <a:pt x="438" y="4372"/>
                    <a:pt x="420" y="4417"/>
                    <a:pt x="411" y="4453"/>
                  </a:cubicBezTo>
                  <a:lnTo>
                    <a:pt x="402" y="4470"/>
                  </a:lnTo>
                  <a:cubicBezTo>
                    <a:pt x="393" y="4497"/>
                    <a:pt x="384" y="4524"/>
                    <a:pt x="375" y="4551"/>
                  </a:cubicBezTo>
                  <a:cubicBezTo>
                    <a:pt x="348" y="4622"/>
                    <a:pt x="331" y="4693"/>
                    <a:pt x="313" y="4756"/>
                  </a:cubicBezTo>
                  <a:cubicBezTo>
                    <a:pt x="313" y="4765"/>
                    <a:pt x="313" y="4774"/>
                    <a:pt x="313" y="4792"/>
                  </a:cubicBezTo>
                  <a:cubicBezTo>
                    <a:pt x="1" y="6183"/>
                    <a:pt x="955" y="7325"/>
                    <a:pt x="1704" y="8066"/>
                  </a:cubicBezTo>
                  <a:cubicBezTo>
                    <a:pt x="1749" y="8110"/>
                    <a:pt x="1794" y="8155"/>
                    <a:pt x="1838" y="8199"/>
                  </a:cubicBezTo>
                  <a:cubicBezTo>
                    <a:pt x="2249" y="8583"/>
                    <a:pt x="2748" y="9011"/>
                    <a:pt x="3417" y="9520"/>
                  </a:cubicBezTo>
                  <a:cubicBezTo>
                    <a:pt x="3471" y="9564"/>
                    <a:pt x="3533" y="9609"/>
                    <a:pt x="3596" y="9654"/>
                  </a:cubicBezTo>
                  <a:cubicBezTo>
                    <a:pt x="3837" y="9850"/>
                    <a:pt x="4113" y="10046"/>
                    <a:pt x="4443" y="10296"/>
                  </a:cubicBezTo>
                  <a:cubicBezTo>
                    <a:pt x="4836" y="10581"/>
                    <a:pt x="5246" y="10885"/>
                    <a:pt x="5674" y="11188"/>
                  </a:cubicBezTo>
                  <a:lnTo>
                    <a:pt x="6370" y="11696"/>
                  </a:lnTo>
                  <a:cubicBezTo>
                    <a:pt x="7262" y="12339"/>
                    <a:pt x="8306" y="13115"/>
                    <a:pt x="9359" y="13945"/>
                  </a:cubicBezTo>
                  <a:cubicBezTo>
                    <a:pt x="9448" y="14025"/>
                    <a:pt x="9546" y="14096"/>
                    <a:pt x="9635" y="14168"/>
                  </a:cubicBezTo>
                  <a:cubicBezTo>
                    <a:pt x="9930" y="14408"/>
                    <a:pt x="10197" y="14631"/>
                    <a:pt x="10465" y="14854"/>
                  </a:cubicBezTo>
                  <a:cubicBezTo>
                    <a:pt x="10697" y="15051"/>
                    <a:pt x="10929" y="15247"/>
                    <a:pt x="11143" y="15434"/>
                  </a:cubicBezTo>
                  <a:cubicBezTo>
                    <a:pt x="11241" y="15515"/>
                    <a:pt x="11330" y="15595"/>
                    <a:pt x="11419" y="15666"/>
                  </a:cubicBezTo>
                  <a:cubicBezTo>
                    <a:pt x="12008" y="16184"/>
                    <a:pt x="12579" y="16710"/>
                    <a:pt x="13186" y="17272"/>
                  </a:cubicBezTo>
                  <a:cubicBezTo>
                    <a:pt x="13284" y="17361"/>
                    <a:pt x="13373" y="17450"/>
                    <a:pt x="13462" y="17531"/>
                  </a:cubicBezTo>
                  <a:cubicBezTo>
                    <a:pt x="13685" y="17745"/>
                    <a:pt x="13891" y="17941"/>
                    <a:pt x="14078" y="18120"/>
                  </a:cubicBezTo>
                  <a:cubicBezTo>
                    <a:pt x="14078" y="18120"/>
                    <a:pt x="14114" y="18155"/>
                    <a:pt x="14114" y="18155"/>
                  </a:cubicBezTo>
                  <a:cubicBezTo>
                    <a:pt x="14265" y="18298"/>
                    <a:pt x="14408" y="18432"/>
                    <a:pt x="14542" y="18566"/>
                  </a:cubicBezTo>
                  <a:cubicBezTo>
                    <a:pt x="14542" y="18566"/>
                    <a:pt x="14551" y="18566"/>
                    <a:pt x="14551" y="18575"/>
                  </a:cubicBezTo>
                  <a:cubicBezTo>
                    <a:pt x="14711" y="18726"/>
                    <a:pt x="14863" y="18869"/>
                    <a:pt x="15015" y="19003"/>
                  </a:cubicBezTo>
                  <a:cubicBezTo>
                    <a:pt x="15015" y="19003"/>
                    <a:pt x="15166" y="19145"/>
                    <a:pt x="15175" y="19145"/>
                  </a:cubicBezTo>
                  <a:cubicBezTo>
                    <a:pt x="15256" y="19217"/>
                    <a:pt x="15336" y="19288"/>
                    <a:pt x="15407" y="19351"/>
                  </a:cubicBezTo>
                  <a:lnTo>
                    <a:pt x="15443" y="19377"/>
                  </a:lnTo>
                  <a:cubicBezTo>
                    <a:pt x="15487" y="19422"/>
                    <a:pt x="15541" y="19458"/>
                    <a:pt x="15586" y="19493"/>
                  </a:cubicBezTo>
                  <a:cubicBezTo>
                    <a:pt x="15630" y="19529"/>
                    <a:pt x="15684" y="19565"/>
                    <a:pt x="15728" y="19600"/>
                  </a:cubicBezTo>
                  <a:cubicBezTo>
                    <a:pt x="15773" y="19636"/>
                    <a:pt x="15818" y="19663"/>
                    <a:pt x="15853" y="19690"/>
                  </a:cubicBezTo>
                  <a:cubicBezTo>
                    <a:pt x="15996" y="19788"/>
                    <a:pt x="16130" y="19868"/>
                    <a:pt x="16264" y="19930"/>
                  </a:cubicBezTo>
                  <a:cubicBezTo>
                    <a:pt x="16299" y="19948"/>
                    <a:pt x="16326" y="19957"/>
                    <a:pt x="16353" y="19975"/>
                  </a:cubicBezTo>
                  <a:cubicBezTo>
                    <a:pt x="16406" y="19993"/>
                    <a:pt x="16451" y="20011"/>
                    <a:pt x="16513" y="20029"/>
                  </a:cubicBezTo>
                  <a:cubicBezTo>
                    <a:pt x="16540" y="20046"/>
                    <a:pt x="16567" y="20055"/>
                    <a:pt x="16594" y="20055"/>
                  </a:cubicBezTo>
                  <a:cubicBezTo>
                    <a:pt x="16665" y="20082"/>
                    <a:pt x="16736" y="20100"/>
                    <a:pt x="16817" y="20118"/>
                  </a:cubicBezTo>
                  <a:lnTo>
                    <a:pt x="16861" y="20118"/>
                  </a:lnTo>
                  <a:cubicBezTo>
                    <a:pt x="16951" y="20136"/>
                    <a:pt x="17031" y="20145"/>
                    <a:pt x="17120" y="20145"/>
                  </a:cubicBezTo>
                  <a:lnTo>
                    <a:pt x="17165" y="20145"/>
                  </a:lnTo>
                  <a:cubicBezTo>
                    <a:pt x="17272" y="20145"/>
                    <a:pt x="17388" y="20127"/>
                    <a:pt x="17504" y="20109"/>
                  </a:cubicBezTo>
                  <a:cubicBezTo>
                    <a:pt x="18315" y="19939"/>
                    <a:pt x="18744" y="19253"/>
                    <a:pt x="18886" y="19029"/>
                  </a:cubicBezTo>
                  <a:cubicBezTo>
                    <a:pt x="18904" y="18994"/>
                    <a:pt x="18931" y="18949"/>
                    <a:pt x="18958" y="18914"/>
                  </a:cubicBezTo>
                  <a:cubicBezTo>
                    <a:pt x="18967" y="18905"/>
                    <a:pt x="18967" y="18896"/>
                    <a:pt x="18976" y="18896"/>
                  </a:cubicBezTo>
                  <a:cubicBezTo>
                    <a:pt x="19002" y="18851"/>
                    <a:pt x="19038" y="18798"/>
                    <a:pt x="19065" y="18762"/>
                  </a:cubicBezTo>
                  <a:lnTo>
                    <a:pt x="19083" y="18735"/>
                  </a:lnTo>
                  <a:cubicBezTo>
                    <a:pt x="19118" y="18682"/>
                    <a:pt x="19297" y="18432"/>
                    <a:pt x="19297" y="18432"/>
                  </a:cubicBezTo>
                  <a:cubicBezTo>
                    <a:pt x="19894" y="17602"/>
                    <a:pt x="20787" y="16344"/>
                    <a:pt x="21340" y="14801"/>
                  </a:cubicBezTo>
                  <a:cubicBezTo>
                    <a:pt x="21340" y="14801"/>
                    <a:pt x="21340" y="14801"/>
                    <a:pt x="21340" y="14792"/>
                  </a:cubicBezTo>
                  <a:cubicBezTo>
                    <a:pt x="21384" y="14658"/>
                    <a:pt x="21438" y="14515"/>
                    <a:pt x="21474" y="14373"/>
                  </a:cubicBezTo>
                  <a:cubicBezTo>
                    <a:pt x="21474" y="14373"/>
                    <a:pt x="21482" y="14373"/>
                    <a:pt x="21482" y="14364"/>
                  </a:cubicBezTo>
                  <a:cubicBezTo>
                    <a:pt x="21634" y="13846"/>
                    <a:pt x="21741" y="13329"/>
                    <a:pt x="21786" y="12812"/>
                  </a:cubicBezTo>
                  <a:cubicBezTo>
                    <a:pt x="21839" y="12241"/>
                    <a:pt x="21830" y="11670"/>
                    <a:pt x="21750" y="11108"/>
                  </a:cubicBezTo>
                  <a:cubicBezTo>
                    <a:pt x="21750" y="11099"/>
                    <a:pt x="21750" y="11099"/>
                    <a:pt x="21750" y="11090"/>
                  </a:cubicBezTo>
                  <a:cubicBezTo>
                    <a:pt x="21741" y="10992"/>
                    <a:pt x="21723" y="10894"/>
                    <a:pt x="21705" y="10795"/>
                  </a:cubicBezTo>
                  <a:cubicBezTo>
                    <a:pt x="21581" y="10108"/>
                    <a:pt x="21349" y="9422"/>
                    <a:pt x="21027" y="8761"/>
                  </a:cubicBezTo>
                  <a:cubicBezTo>
                    <a:pt x="20983" y="8681"/>
                    <a:pt x="20947" y="8601"/>
                    <a:pt x="20903" y="8521"/>
                  </a:cubicBezTo>
                  <a:cubicBezTo>
                    <a:pt x="20903" y="8521"/>
                    <a:pt x="20903" y="8521"/>
                    <a:pt x="20894" y="8512"/>
                  </a:cubicBezTo>
                  <a:cubicBezTo>
                    <a:pt x="20858" y="8431"/>
                    <a:pt x="20813" y="8360"/>
                    <a:pt x="20769" y="8280"/>
                  </a:cubicBezTo>
                  <a:cubicBezTo>
                    <a:pt x="20760" y="8271"/>
                    <a:pt x="20760" y="8271"/>
                    <a:pt x="20760" y="8271"/>
                  </a:cubicBezTo>
                  <a:cubicBezTo>
                    <a:pt x="20688" y="8137"/>
                    <a:pt x="20608" y="8012"/>
                    <a:pt x="20546" y="7905"/>
                  </a:cubicBezTo>
                  <a:cubicBezTo>
                    <a:pt x="20153" y="7289"/>
                    <a:pt x="19645" y="6683"/>
                    <a:pt x="19029" y="6085"/>
                  </a:cubicBezTo>
                  <a:cubicBezTo>
                    <a:pt x="18922" y="5987"/>
                    <a:pt x="18824" y="5889"/>
                    <a:pt x="18717" y="5800"/>
                  </a:cubicBezTo>
                  <a:cubicBezTo>
                    <a:pt x="18708" y="5791"/>
                    <a:pt x="18708" y="5791"/>
                    <a:pt x="18708" y="5791"/>
                  </a:cubicBezTo>
                  <a:cubicBezTo>
                    <a:pt x="18315" y="5434"/>
                    <a:pt x="17878" y="5077"/>
                    <a:pt x="17406" y="4729"/>
                  </a:cubicBezTo>
                  <a:cubicBezTo>
                    <a:pt x="17406" y="4729"/>
                    <a:pt x="17397" y="4729"/>
                    <a:pt x="17397" y="4720"/>
                  </a:cubicBezTo>
                  <a:cubicBezTo>
                    <a:pt x="16620" y="4149"/>
                    <a:pt x="15728" y="3578"/>
                    <a:pt x="14738" y="3034"/>
                  </a:cubicBezTo>
                  <a:cubicBezTo>
                    <a:pt x="14738" y="3025"/>
                    <a:pt x="14738" y="3025"/>
                    <a:pt x="14729" y="3025"/>
                  </a:cubicBezTo>
                  <a:cubicBezTo>
                    <a:pt x="14622" y="2963"/>
                    <a:pt x="14506" y="2900"/>
                    <a:pt x="14390" y="2838"/>
                  </a:cubicBezTo>
                  <a:cubicBezTo>
                    <a:pt x="14381" y="2838"/>
                    <a:pt x="14381" y="2838"/>
                    <a:pt x="14381" y="2829"/>
                  </a:cubicBezTo>
                  <a:cubicBezTo>
                    <a:pt x="13980" y="2615"/>
                    <a:pt x="13552" y="2401"/>
                    <a:pt x="13123" y="2187"/>
                  </a:cubicBezTo>
                  <a:lnTo>
                    <a:pt x="13114" y="2178"/>
                  </a:lnTo>
                  <a:cubicBezTo>
                    <a:pt x="12668" y="1964"/>
                    <a:pt x="12205" y="1741"/>
                    <a:pt x="11741" y="1535"/>
                  </a:cubicBezTo>
                  <a:cubicBezTo>
                    <a:pt x="11625" y="1482"/>
                    <a:pt x="11509" y="1428"/>
                    <a:pt x="11393" y="1384"/>
                  </a:cubicBezTo>
                  <a:cubicBezTo>
                    <a:pt x="11393" y="1375"/>
                    <a:pt x="11393" y="1375"/>
                    <a:pt x="11393" y="1375"/>
                  </a:cubicBezTo>
                  <a:cubicBezTo>
                    <a:pt x="10251" y="875"/>
                    <a:pt x="9243" y="492"/>
                    <a:pt x="8592" y="260"/>
                  </a:cubicBezTo>
                  <a:cubicBezTo>
                    <a:pt x="8137" y="90"/>
                    <a:pt x="7655" y="1"/>
                    <a:pt x="7155" y="1"/>
                  </a:cubicBezTo>
                  <a:close/>
                </a:path>
              </a:pathLst>
            </a:cu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4" name="Google Shape;3144;p82"/>
            <p:cNvSpPr/>
            <p:nvPr/>
          </p:nvSpPr>
          <p:spPr>
            <a:xfrm>
              <a:off x="2216350" y="3200350"/>
              <a:ext cx="529725" cy="439025"/>
            </a:xfrm>
            <a:custGeom>
              <a:rect b="b" l="l" r="r" t="t"/>
              <a:pathLst>
                <a:path extrusionOk="0" h="17561" w="21189">
                  <a:moveTo>
                    <a:pt x="6052" y="1"/>
                  </a:moveTo>
                  <a:cubicBezTo>
                    <a:pt x="5627" y="1"/>
                    <a:pt x="5204" y="93"/>
                    <a:pt x="4809" y="278"/>
                  </a:cubicBezTo>
                  <a:cubicBezTo>
                    <a:pt x="3301" y="983"/>
                    <a:pt x="768" y="2375"/>
                    <a:pt x="447" y="3775"/>
                  </a:cubicBezTo>
                  <a:cubicBezTo>
                    <a:pt x="1" y="5782"/>
                    <a:pt x="5148" y="8334"/>
                    <a:pt x="10180" y="12571"/>
                  </a:cubicBezTo>
                  <a:cubicBezTo>
                    <a:pt x="14022" y="15808"/>
                    <a:pt x="15253" y="17561"/>
                    <a:pt x="16025" y="17561"/>
                  </a:cubicBezTo>
                  <a:cubicBezTo>
                    <a:pt x="16264" y="17561"/>
                    <a:pt x="16459" y="17393"/>
                    <a:pt x="16674" y="17050"/>
                  </a:cubicBezTo>
                  <a:cubicBezTo>
                    <a:pt x="17593" y="15604"/>
                    <a:pt x="21188" y="11786"/>
                    <a:pt x="18342" y="7299"/>
                  </a:cubicBezTo>
                  <a:cubicBezTo>
                    <a:pt x="16085" y="3757"/>
                    <a:pt x="9644" y="1126"/>
                    <a:pt x="7039" y="171"/>
                  </a:cubicBezTo>
                  <a:cubicBezTo>
                    <a:pt x="6718" y="57"/>
                    <a:pt x="6384" y="1"/>
                    <a:pt x="6052" y="1"/>
                  </a:cubicBezTo>
                  <a:close/>
                </a:path>
              </a:pathLst>
            </a:custGeom>
            <a:solidFill>
              <a:srgbClr val="FF9C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82"/>
            <p:cNvSpPr/>
            <p:nvPr/>
          </p:nvSpPr>
          <p:spPr>
            <a:xfrm>
              <a:off x="2358650" y="3312100"/>
              <a:ext cx="253150" cy="122250"/>
            </a:xfrm>
            <a:custGeom>
              <a:rect b="b" l="l" r="r" t="t"/>
              <a:pathLst>
                <a:path extrusionOk="0" h="4890" w="10126">
                  <a:moveTo>
                    <a:pt x="9831" y="1"/>
                  </a:moveTo>
                  <a:cubicBezTo>
                    <a:pt x="9599" y="269"/>
                    <a:pt x="9376" y="554"/>
                    <a:pt x="9171" y="840"/>
                  </a:cubicBezTo>
                  <a:cubicBezTo>
                    <a:pt x="9082" y="964"/>
                    <a:pt x="8993" y="1098"/>
                    <a:pt x="8895" y="1232"/>
                  </a:cubicBezTo>
                  <a:cubicBezTo>
                    <a:pt x="8698" y="1526"/>
                    <a:pt x="8484" y="1830"/>
                    <a:pt x="8252" y="2097"/>
                  </a:cubicBezTo>
                  <a:cubicBezTo>
                    <a:pt x="7182" y="3311"/>
                    <a:pt x="5371" y="4015"/>
                    <a:pt x="3149" y="4060"/>
                  </a:cubicBezTo>
                  <a:cubicBezTo>
                    <a:pt x="3007" y="4069"/>
                    <a:pt x="2864" y="4069"/>
                    <a:pt x="2730" y="4069"/>
                  </a:cubicBezTo>
                  <a:cubicBezTo>
                    <a:pt x="2132" y="4069"/>
                    <a:pt x="1508" y="4078"/>
                    <a:pt x="919" y="4247"/>
                  </a:cubicBezTo>
                  <a:cubicBezTo>
                    <a:pt x="589" y="4345"/>
                    <a:pt x="286" y="4488"/>
                    <a:pt x="0" y="4658"/>
                  </a:cubicBezTo>
                  <a:cubicBezTo>
                    <a:pt x="107" y="4729"/>
                    <a:pt x="214" y="4809"/>
                    <a:pt x="321" y="4890"/>
                  </a:cubicBezTo>
                  <a:cubicBezTo>
                    <a:pt x="544" y="4774"/>
                    <a:pt x="776" y="4676"/>
                    <a:pt x="1017" y="4604"/>
                  </a:cubicBezTo>
                  <a:cubicBezTo>
                    <a:pt x="1561" y="4444"/>
                    <a:pt x="2159" y="4444"/>
                    <a:pt x="2730" y="4435"/>
                  </a:cubicBezTo>
                  <a:lnTo>
                    <a:pt x="3158" y="4435"/>
                  </a:lnTo>
                  <a:cubicBezTo>
                    <a:pt x="5478" y="4381"/>
                    <a:pt x="7387" y="3632"/>
                    <a:pt x="8529" y="2338"/>
                  </a:cubicBezTo>
                  <a:cubicBezTo>
                    <a:pt x="8779" y="2053"/>
                    <a:pt x="8993" y="1741"/>
                    <a:pt x="9198" y="1437"/>
                  </a:cubicBezTo>
                  <a:cubicBezTo>
                    <a:pt x="9287" y="1312"/>
                    <a:pt x="9376" y="1179"/>
                    <a:pt x="9474" y="1054"/>
                  </a:cubicBezTo>
                  <a:cubicBezTo>
                    <a:pt x="9680" y="768"/>
                    <a:pt x="9903" y="492"/>
                    <a:pt x="10126" y="224"/>
                  </a:cubicBezTo>
                  <a:cubicBezTo>
                    <a:pt x="10028" y="153"/>
                    <a:pt x="9929" y="72"/>
                    <a:pt x="9831"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82"/>
            <p:cNvSpPr/>
            <p:nvPr/>
          </p:nvSpPr>
          <p:spPr>
            <a:xfrm>
              <a:off x="2232400" y="3267275"/>
              <a:ext cx="308700" cy="89825"/>
            </a:xfrm>
            <a:custGeom>
              <a:rect b="b" l="l" r="r" t="t"/>
              <a:pathLst>
                <a:path extrusionOk="0" h="3593" w="12348">
                  <a:moveTo>
                    <a:pt x="12018" y="1"/>
                  </a:moveTo>
                  <a:cubicBezTo>
                    <a:pt x="11581" y="447"/>
                    <a:pt x="11143" y="884"/>
                    <a:pt x="10688" y="1303"/>
                  </a:cubicBezTo>
                  <a:cubicBezTo>
                    <a:pt x="9939" y="1990"/>
                    <a:pt x="9118" y="2677"/>
                    <a:pt x="8137" y="2998"/>
                  </a:cubicBezTo>
                  <a:cubicBezTo>
                    <a:pt x="7644" y="3163"/>
                    <a:pt x="7135" y="3227"/>
                    <a:pt x="6625" y="3227"/>
                  </a:cubicBezTo>
                  <a:cubicBezTo>
                    <a:pt x="5806" y="3227"/>
                    <a:pt x="4986" y="3060"/>
                    <a:pt x="4238" y="2873"/>
                  </a:cubicBezTo>
                  <a:cubicBezTo>
                    <a:pt x="3989" y="2811"/>
                    <a:pt x="3730" y="2749"/>
                    <a:pt x="3480" y="2677"/>
                  </a:cubicBezTo>
                  <a:cubicBezTo>
                    <a:pt x="2428" y="2401"/>
                    <a:pt x="1339" y="2115"/>
                    <a:pt x="224" y="2115"/>
                  </a:cubicBezTo>
                  <a:lnTo>
                    <a:pt x="1" y="2115"/>
                  </a:lnTo>
                  <a:cubicBezTo>
                    <a:pt x="72" y="2240"/>
                    <a:pt x="144" y="2356"/>
                    <a:pt x="242" y="2481"/>
                  </a:cubicBezTo>
                  <a:cubicBezTo>
                    <a:pt x="1295" y="2481"/>
                    <a:pt x="2356" y="2766"/>
                    <a:pt x="3382" y="3034"/>
                  </a:cubicBezTo>
                  <a:cubicBezTo>
                    <a:pt x="3641" y="3105"/>
                    <a:pt x="3899" y="3168"/>
                    <a:pt x="4149" y="3230"/>
                  </a:cubicBezTo>
                  <a:cubicBezTo>
                    <a:pt x="4918" y="3421"/>
                    <a:pt x="5767" y="3592"/>
                    <a:pt x="6625" y="3592"/>
                  </a:cubicBezTo>
                  <a:cubicBezTo>
                    <a:pt x="7170" y="3592"/>
                    <a:pt x="7719" y="3523"/>
                    <a:pt x="8253" y="3346"/>
                  </a:cubicBezTo>
                  <a:cubicBezTo>
                    <a:pt x="9297" y="3007"/>
                    <a:pt x="10162" y="2294"/>
                    <a:pt x="10938" y="1571"/>
                  </a:cubicBezTo>
                  <a:cubicBezTo>
                    <a:pt x="11420" y="1125"/>
                    <a:pt x="11893" y="661"/>
                    <a:pt x="12348" y="179"/>
                  </a:cubicBezTo>
                  <a:cubicBezTo>
                    <a:pt x="12241" y="117"/>
                    <a:pt x="12125" y="63"/>
                    <a:pt x="12018"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82"/>
            <p:cNvSpPr/>
            <p:nvPr/>
          </p:nvSpPr>
          <p:spPr>
            <a:xfrm>
              <a:off x="2310475" y="3285125"/>
              <a:ext cx="261400" cy="114425"/>
            </a:xfrm>
            <a:custGeom>
              <a:rect b="b" l="l" r="r" t="t"/>
              <a:pathLst>
                <a:path extrusionOk="0" h="4577" w="10456">
                  <a:moveTo>
                    <a:pt x="10144" y="1"/>
                  </a:moveTo>
                  <a:cubicBezTo>
                    <a:pt x="10037" y="197"/>
                    <a:pt x="9921" y="393"/>
                    <a:pt x="9787" y="580"/>
                  </a:cubicBezTo>
                  <a:cubicBezTo>
                    <a:pt x="9153" y="1472"/>
                    <a:pt x="8270" y="2142"/>
                    <a:pt x="7414" y="2739"/>
                  </a:cubicBezTo>
                  <a:cubicBezTo>
                    <a:pt x="6887" y="3114"/>
                    <a:pt x="6308" y="3489"/>
                    <a:pt x="5665" y="3631"/>
                  </a:cubicBezTo>
                  <a:cubicBezTo>
                    <a:pt x="5392" y="3695"/>
                    <a:pt x="5106" y="3715"/>
                    <a:pt x="4819" y="3715"/>
                  </a:cubicBezTo>
                  <a:cubicBezTo>
                    <a:pt x="4579" y="3715"/>
                    <a:pt x="4339" y="3701"/>
                    <a:pt x="4104" y="3685"/>
                  </a:cubicBezTo>
                  <a:cubicBezTo>
                    <a:pt x="4024" y="3685"/>
                    <a:pt x="3952" y="3676"/>
                    <a:pt x="3872" y="3676"/>
                  </a:cubicBezTo>
                  <a:cubicBezTo>
                    <a:pt x="3632" y="3663"/>
                    <a:pt x="3371" y="3654"/>
                    <a:pt x="3096" y="3654"/>
                  </a:cubicBezTo>
                  <a:cubicBezTo>
                    <a:pt x="2402" y="3654"/>
                    <a:pt x="1622" y="3716"/>
                    <a:pt x="875" y="3953"/>
                  </a:cubicBezTo>
                  <a:cubicBezTo>
                    <a:pt x="571" y="4051"/>
                    <a:pt x="277" y="4184"/>
                    <a:pt x="0" y="4336"/>
                  </a:cubicBezTo>
                  <a:cubicBezTo>
                    <a:pt x="107" y="4416"/>
                    <a:pt x="214" y="4497"/>
                    <a:pt x="330" y="4577"/>
                  </a:cubicBezTo>
                  <a:cubicBezTo>
                    <a:pt x="536" y="4470"/>
                    <a:pt x="759" y="4381"/>
                    <a:pt x="991" y="4309"/>
                  </a:cubicBezTo>
                  <a:cubicBezTo>
                    <a:pt x="1709" y="4083"/>
                    <a:pt x="2465" y="4021"/>
                    <a:pt x="3136" y="4021"/>
                  </a:cubicBezTo>
                  <a:cubicBezTo>
                    <a:pt x="3390" y="4021"/>
                    <a:pt x="3632" y="4029"/>
                    <a:pt x="3854" y="4042"/>
                  </a:cubicBezTo>
                  <a:cubicBezTo>
                    <a:pt x="3926" y="4042"/>
                    <a:pt x="4006" y="4051"/>
                    <a:pt x="4077" y="4051"/>
                  </a:cubicBezTo>
                  <a:cubicBezTo>
                    <a:pt x="4321" y="4066"/>
                    <a:pt x="4567" y="4080"/>
                    <a:pt x="4813" y="4080"/>
                  </a:cubicBezTo>
                  <a:cubicBezTo>
                    <a:pt x="5125" y="4080"/>
                    <a:pt x="5437" y="4058"/>
                    <a:pt x="5746" y="3988"/>
                  </a:cubicBezTo>
                  <a:cubicBezTo>
                    <a:pt x="6459" y="3828"/>
                    <a:pt x="7066" y="3435"/>
                    <a:pt x="7628" y="3043"/>
                  </a:cubicBezTo>
                  <a:cubicBezTo>
                    <a:pt x="8511" y="2427"/>
                    <a:pt x="9421" y="1731"/>
                    <a:pt x="10081" y="794"/>
                  </a:cubicBezTo>
                  <a:cubicBezTo>
                    <a:pt x="10224" y="598"/>
                    <a:pt x="10349" y="402"/>
                    <a:pt x="10456" y="197"/>
                  </a:cubicBezTo>
                  <a:cubicBezTo>
                    <a:pt x="10349" y="134"/>
                    <a:pt x="10251" y="63"/>
                    <a:pt x="10144"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82"/>
            <p:cNvSpPr/>
            <p:nvPr/>
          </p:nvSpPr>
          <p:spPr>
            <a:xfrm>
              <a:off x="2273675" y="3232050"/>
              <a:ext cx="195175" cy="56250"/>
            </a:xfrm>
            <a:custGeom>
              <a:rect b="b" l="l" r="r" t="t"/>
              <a:pathLst>
                <a:path extrusionOk="0" h="2250" w="7807">
                  <a:moveTo>
                    <a:pt x="7467" y="0"/>
                  </a:moveTo>
                  <a:cubicBezTo>
                    <a:pt x="7030" y="705"/>
                    <a:pt x="6566" y="1330"/>
                    <a:pt x="5844" y="1651"/>
                  </a:cubicBezTo>
                  <a:cubicBezTo>
                    <a:pt x="5505" y="1807"/>
                    <a:pt x="5123" y="1885"/>
                    <a:pt x="4693" y="1885"/>
                  </a:cubicBezTo>
                  <a:cubicBezTo>
                    <a:pt x="4262" y="1885"/>
                    <a:pt x="3783" y="1807"/>
                    <a:pt x="3248" y="1651"/>
                  </a:cubicBezTo>
                  <a:cubicBezTo>
                    <a:pt x="2204" y="1347"/>
                    <a:pt x="1205" y="857"/>
                    <a:pt x="322" y="205"/>
                  </a:cubicBezTo>
                  <a:cubicBezTo>
                    <a:pt x="214" y="277"/>
                    <a:pt x="107" y="348"/>
                    <a:pt x="0" y="420"/>
                  </a:cubicBezTo>
                  <a:cubicBezTo>
                    <a:pt x="937" y="1133"/>
                    <a:pt x="2017" y="1677"/>
                    <a:pt x="3150" y="2008"/>
                  </a:cubicBezTo>
                  <a:cubicBezTo>
                    <a:pt x="3713" y="2169"/>
                    <a:pt x="4226" y="2250"/>
                    <a:pt x="4691" y="2250"/>
                  </a:cubicBezTo>
                  <a:cubicBezTo>
                    <a:pt x="5175" y="2250"/>
                    <a:pt x="5609" y="2163"/>
                    <a:pt x="5995" y="1990"/>
                  </a:cubicBezTo>
                  <a:cubicBezTo>
                    <a:pt x="6816" y="1624"/>
                    <a:pt x="7342" y="901"/>
                    <a:pt x="7806" y="143"/>
                  </a:cubicBezTo>
                  <a:cubicBezTo>
                    <a:pt x="7690" y="98"/>
                    <a:pt x="7574" y="45"/>
                    <a:pt x="7467"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82"/>
            <p:cNvSpPr/>
            <p:nvPr/>
          </p:nvSpPr>
          <p:spPr>
            <a:xfrm>
              <a:off x="2302675" y="3217100"/>
              <a:ext cx="130925" cy="32825"/>
            </a:xfrm>
            <a:custGeom>
              <a:rect b="b" l="l" r="r" t="t"/>
              <a:pathLst>
                <a:path extrusionOk="0" h="1313" w="5237">
                  <a:moveTo>
                    <a:pt x="4889" y="1"/>
                  </a:moveTo>
                  <a:cubicBezTo>
                    <a:pt x="4639" y="411"/>
                    <a:pt x="4291" y="705"/>
                    <a:pt x="3908" y="839"/>
                  </a:cubicBezTo>
                  <a:cubicBezTo>
                    <a:pt x="3710" y="909"/>
                    <a:pt x="3481" y="947"/>
                    <a:pt x="3221" y="947"/>
                  </a:cubicBezTo>
                  <a:cubicBezTo>
                    <a:pt x="3116" y="947"/>
                    <a:pt x="3006" y="941"/>
                    <a:pt x="2891" y="928"/>
                  </a:cubicBezTo>
                  <a:cubicBezTo>
                    <a:pt x="2007" y="848"/>
                    <a:pt x="1151" y="500"/>
                    <a:pt x="384" y="90"/>
                  </a:cubicBezTo>
                  <a:cubicBezTo>
                    <a:pt x="259" y="161"/>
                    <a:pt x="125" y="233"/>
                    <a:pt x="0" y="304"/>
                  </a:cubicBezTo>
                  <a:cubicBezTo>
                    <a:pt x="857" y="777"/>
                    <a:pt x="1820" y="1205"/>
                    <a:pt x="2855" y="1294"/>
                  </a:cubicBezTo>
                  <a:cubicBezTo>
                    <a:pt x="2981" y="1307"/>
                    <a:pt x="3102" y="1313"/>
                    <a:pt x="3218" y="1313"/>
                  </a:cubicBezTo>
                  <a:cubicBezTo>
                    <a:pt x="3519" y="1313"/>
                    <a:pt x="3785" y="1271"/>
                    <a:pt x="4024" y="1187"/>
                  </a:cubicBezTo>
                  <a:cubicBezTo>
                    <a:pt x="4514" y="1018"/>
                    <a:pt x="4933" y="652"/>
                    <a:pt x="5237" y="143"/>
                  </a:cubicBezTo>
                  <a:cubicBezTo>
                    <a:pt x="5121" y="90"/>
                    <a:pt x="5005" y="45"/>
                    <a:pt x="4889"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82"/>
            <p:cNvSpPr/>
            <p:nvPr/>
          </p:nvSpPr>
          <p:spPr>
            <a:xfrm>
              <a:off x="2238000" y="3247425"/>
              <a:ext cx="264075" cy="81775"/>
            </a:xfrm>
            <a:custGeom>
              <a:rect b="b" l="l" r="r" t="t"/>
              <a:pathLst>
                <a:path extrusionOk="0" h="3271" w="10563">
                  <a:moveTo>
                    <a:pt x="10232" y="1"/>
                  </a:moveTo>
                  <a:cubicBezTo>
                    <a:pt x="9840" y="831"/>
                    <a:pt x="9233" y="1553"/>
                    <a:pt x="8457" y="2071"/>
                  </a:cubicBezTo>
                  <a:cubicBezTo>
                    <a:pt x="7624" y="2621"/>
                    <a:pt x="6630" y="2903"/>
                    <a:pt x="5635" y="2903"/>
                  </a:cubicBezTo>
                  <a:cubicBezTo>
                    <a:pt x="4873" y="2903"/>
                    <a:pt x="4110" y="2737"/>
                    <a:pt x="3417" y="2401"/>
                  </a:cubicBezTo>
                  <a:cubicBezTo>
                    <a:pt x="3042" y="2213"/>
                    <a:pt x="2676" y="1981"/>
                    <a:pt x="2319" y="1749"/>
                  </a:cubicBezTo>
                  <a:cubicBezTo>
                    <a:pt x="1686" y="1339"/>
                    <a:pt x="1035" y="920"/>
                    <a:pt x="277" y="759"/>
                  </a:cubicBezTo>
                  <a:cubicBezTo>
                    <a:pt x="178" y="866"/>
                    <a:pt x="80" y="973"/>
                    <a:pt x="0" y="1080"/>
                  </a:cubicBezTo>
                  <a:cubicBezTo>
                    <a:pt x="62" y="1089"/>
                    <a:pt x="134" y="1098"/>
                    <a:pt x="196" y="1116"/>
                  </a:cubicBezTo>
                  <a:cubicBezTo>
                    <a:pt x="892" y="1259"/>
                    <a:pt x="1490" y="1651"/>
                    <a:pt x="2123" y="2062"/>
                  </a:cubicBezTo>
                  <a:cubicBezTo>
                    <a:pt x="2489" y="2294"/>
                    <a:pt x="2864" y="2534"/>
                    <a:pt x="3256" y="2731"/>
                  </a:cubicBezTo>
                  <a:cubicBezTo>
                    <a:pt x="3997" y="3092"/>
                    <a:pt x="4818" y="3270"/>
                    <a:pt x="5638" y="3270"/>
                  </a:cubicBezTo>
                  <a:cubicBezTo>
                    <a:pt x="6704" y="3270"/>
                    <a:pt x="7770" y="2969"/>
                    <a:pt x="8662" y="2374"/>
                  </a:cubicBezTo>
                  <a:cubicBezTo>
                    <a:pt x="9492" y="1830"/>
                    <a:pt x="10143" y="1045"/>
                    <a:pt x="10563" y="161"/>
                  </a:cubicBezTo>
                  <a:cubicBezTo>
                    <a:pt x="10455" y="108"/>
                    <a:pt x="10340" y="54"/>
                    <a:pt x="10232"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82"/>
            <p:cNvSpPr/>
            <p:nvPr/>
          </p:nvSpPr>
          <p:spPr>
            <a:xfrm>
              <a:off x="2581675" y="3443700"/>
              <a:ext cx="119350" cy="178875"/>
            </a:xfrm>
            <a:custGeom>
              <a:rect b="b" l="l" r="r" t="t"/>
              <a:pathLst>
                <a:path extrusionOk="0" h="7155" w="4774">
                  <a:moveTo>
                    <a:pt x="4711" y="0"/>
                  </a:moveTo>
                  <a:cubicBezTo>
                    <a:pt x="4291" y="509"/>
                    <a:pt x="3819" y="973"/>
                    <a:pt x="3319" y="1410"/>
                  </a:cubicBezTo>
                  <a:cubicBezTo>
                    <a:pt x="3203" y="1508"/>
                    <a:pt x="3087" y="1606"/>
                    <a:pt x="2971" y="1695"/>
                  </a:cubicBezTo>
                  <a:cubicBezTo>
                    <a:pt x="2668" y="1945"/>
                    <a:pt x="2356" y="2204"/>
                    <a:pt x="2079" y="2498"/>
                  </a:cubicBezTo>
                  <a:cubicBezTo>
                    <a:pt x="1080" y="3560"/>
                    <a:pt x="625" y="4960"/>
                    <a:pt x="188" y="6325"/>
                  </a:cubicBezTo>
                  <a:cubicBezTo>
                    <a:pt x="125" y="6513"/>
                    <a:pt x="63" y="6700"/>
                    <a:pt x="0" y="6887"/>
                  </a:cubicBezTo>
                  <a:cubicBezTo>
                    <a:pt x="107" y="6985"/>
                    <a:pt x="206" y="7075"/>
                    <a:pt x="304" y="7155"/>
                  </a:cubicBezTo>
                  <a:cubicBezTo>
                    <a:pt x="384" y="6914"/>
                    <a:pt x="455" y="6673"/>
                    <a:pt x="536" y="6432"/>
                  </a:cubicBezTo>
                  <a:cubicBezTo>
                    <a:pt x="982" y="5050"/>
                    <a:pt x="1401" y="3747"/>
                    <a:pt x="2347" y="2748"/>
                  </a:cubicBezTo>
                  <a:cubicBezTo>
                    <a:pt x="2614" y="2471"/>
                    <a:pt x="2909" y="2222"/>
                    <a:pt x="3203" y="1981"/>
                  </a:cubicBezTo>
                  <a:cubicBezTo>
                    <a:pt x="3319" y="1883"/>
                    <a:pt x="3444" y="1785"/>
                    <a:pt x="3560" y="1686"/>
                  </a:cubicBezTo>
                  <a:cubicBezTo>
                    <a:pt x="3997" y="1312"/>
                    <a:pt x="4398" y="910"/>
                    <a:pt x="4773" y="491"/>
                  </a:cubicBezTo>
                  <a:cubicBezTo>
                    <a:pt x="4764" y="330"/>
                    <a:pt x="4737" y="170"/>
                    <a:pt x="4711"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82"/>
            <p:cNvSpPr/>
            <p:nvPr/>
          </p:nvSpPr>
          <p:spPr>
            <a:xfrm>
              <a:off x="2636975" y="3470025"/>
              <a:ext cx="64925" cy="144750"/>
            </a:xfrm>
            <a:custGeom>
              <a:rect b="b" l="l" r="r" t="t"/>
              <a:pathLst>
                <a:path extrusionOk="0" h="5790" w="2597">
                  <a:moveTo>
                    <a:pt x="2597" y="0"/>
                  </a:moveTo>
                  <a:lnTo>
                    <a:pt x="2597" y="0"/>
                  </a:lnTo>
                  <a:cubicBezTo>
                    <a:pt x="2008" y="696"/>
                    <a:pt x="1455" y="1436"/>
                    <a:pt x="964" y="2204"/>
                  </a:cubicBezTo>
                  <a:cubicBezTo>
                    <a:pt x="563" y="2837"/>
                    <a:pt x="179" y="3515"/>
                    <a:pt x="72" y="4282"/>
                  </a:cubicBezTo>
                  <a:cubicBezTo>
                    <a:pt x="1" y="4791"/>
                    <a:pt x="54" y="5299"/>
                    <a:pt x="179" y="5790"/>
                  </a:cubicBezTo>
                  <a:cubicBezTo>
                    <a:pt x="268" y="5665"/>
                    <a:pt x="367" y="5531"/>
                    <a:pt x="465" y="5388"/>
                  </a:cubicBezTo>
                  <a:cubicBezTo>
                    <a:pt x="402" y="5040"/>
                    <a:pt x="384" y="4684"/>
                    <a:pt x="438" y="4336"/>
                  </a:cubicBezTo>
                  <a:cubicBezTo>
                    <a:pt x="536" y="3640"/>
                    <a:pt x="893" y="2997"/>
                    <a:pt x="1276" y="2400"/>
                  </a:cubicBezTo>
                  <a:cubicBezTo>
                    <a:pt x="1669" y="1784"/>
                    <a:pt x="2106" y="1187"/>
                    <a:pt x="2561" y="616"/>
                  </a:cubicBezTo>
                  <a:cubicBezTo>
                    <a:pt x="2588" y="410"/>
                    <a:pt x="2597" y="205"/>
                    <a:pt x="2597"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82"/>
            <p:cNvSpPr/>
            <p:nvPr/>
          </p:nvSpPr>
          <p:spPr>
            <a:xfrm>
              <a:off x="2540200" y="3390850"/>
              <a:ext cx="144975" cy="192250"/>
            </a:xfrm>
            <a:custGeom>
              <a:rect b="b" l="l" r="r" t="t"/>
              <a:pathLst>
                <a:path extrusionOk="0" h="7690" w="5799">
                  <a:moveTo>
                    <a:pt x="5576" y="0"/>
                  </a:moveTo>
                  <a:cubicBezTo>
                    <a:pt x="5192" y="955"/>
                    <a:pt x="4630" y="1891"/>
                    <a:pt x="3890" y="2766"/>
                  </a:cubicBezTo>
                  <a:cubicBezTo>
                    <a:pt x="3461" y="3274"/>
                    <a:pt x="2989" y="3756"/>
                    <a:pt x="2525" y="4220"/>
                  </a:cubicBezTo>
                  <a:cubicBezTo>
                    <a:pt x="1882" y="4862"/>
                    <a:pt x="1222" y="5531"/>
                    <a:pt x="678" y="6280"/>
                  </a:cubicBezTo>
                  <a:cubicBezTo>
                    <a:pt x="401" y="6646"/>
                    <a:pt x="178" y="7030"/>
                    <a:pt x="0" y="7422"/>
                  </a:cubicBezTo>
                  <a:cubicBezTo>
                    <a:pt x="98" y="7512"/>
                    <a:pt x="187" y="7601"/>
                    <a:pt x="277" y="7690"/>
                  </a:cubicBezTo>
                  <a:cubicBezTo>
                    <a:pt x="464" y="7289"/>
                    <a:pt x="687" y="6887"/>
                    <a:pt x="972" y="6495"/>
                  </a:cubicBezTo>
                  <a:cubicBezTo>
                    <a:pt x="1508" y="5763"/>
                    <a:pt x="2159" y="5112"/>
                    <a:pt x="2783" y="4478"/>
                  </a:cubicBezTo>
                  <a:cubicBezTo>
                    <a:pt x="3256" y="4006"/>
                    <a:pt x="3738" y="3524"/>
                    <a:pt x="4175" y="3006"/>
                  </a:cubicBezTo>
                  <a:cubicBezTo>
                    <a:pt x="4862" y="2186"/>
                    <a:pt x="5406" y="1311"/>
                    <a:pt x="5799" y="419"/>
                  </a:cubicBezTo>
                  <a:cubicBezTo>
                    <a:pt x="5727" y="277"/>
                    <a:pt x="5656" y="134"/>
                    <a:pt x="5576"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82"/>
            <p:cNvSpPr/>
            <p:nvPr/>
          </p:nvSpPr>
          <p:spPr>
            <a:xfrm>
              <a:off x="2442275" y="3336650"/>
              <a:ext cx="199425" cy="160600"/>
            </a:xfrm>
            <a:custGeom>
              <a:rect b="b" l="l" r="r" t="t"/>
              <a:pathLst>
                <a:path extrusionOk="0" h="6424" w="7977">
                  <a:moveTo>
                    <a:pt x="7700" y="0"/>
                  </a:moveTo>
                  <a:cubicBezTo>
                    <a:pt x="7236" y="1062"/>
                    <a:pt x="6584" y="1981"/>
                    <a:pt x="5773" y="2677"/>
                  </a:cubicBezTo>
                  <a:cubicBezTo>
                    <a:pt x="4952" y="3381"/>
                    <a:pt x="3944" y="3881"/>
                    <a:pt x="2980" y="4363"/>
                  </a:cubicBezTo>
                  <a:cubicBezTo>
                    <a:pt x="2802" y="4452"/>
                    <a:pt x="2615" y="4541"/>
                    <a:pt x="2436" y="4630"/>
                  </a:cubicBezTo>
                  <a:cubicBezTo>
                    <a:pt x="1589" y="5058"/>
                    <a:pt x="723" y="5549"/>
                    <a:pt x="1" y="6191"/>
                  </a:cubicBezTo>
                  <a:cubicBezTo>
                    <a:pt x="99" y="6272"/>
                    <a:pt x="197" y="6343"/>
                    <a:pt x="295" y="6423"/>
                  </a:cubicBezTo>
                  <a:cubicBezTo>
                    <a:pt x="982" y="5826"/>
                    <a:pt x="1794" y="5371"/>
                    <a:pt x="2606" y="4960"/>
                  </a:cubicBezTo>
                  <a:cubicBezTo>
                    <a:pt x="2784" y="4871"/>
                    <a:pt x="2962" y="4782"/>
                    <a:pt x="3141" y="4693"/>
                  </a:cubicBezTo>
                  <a:cubicBezTo>
                    <a:pt x="4131" y="4193"/>
                    <a:pt x="5148" y="3685"/>
                    <a:pt x="6013" y="2953"/>
                  </a:cubicBezTo>
                  <a:cubicBezTo>
                    <a:pt x="6834" y="2248"/>
                    <a:pt x="7503" y="1329"/>
                    <a:pt x="7976" y="268"/>
                  </a:cubicBezTo>
                  <a:cubicBezTo>
                    <a:pt x="7887" y="179"/>
                    <a:pt x="7789" y="89"/>
                    <a:pt x="7700"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p82"/>
            <p:cNvSpPr/>
            <p:nvPr/>
          </p:nvSpPr>
          <p:spPr>
            <a:xfrm>
              <a:off x="2488000" y="3362525"/>
              <a:ext cx="177775" cy="173075"/>
            </a:xfrm>
            <a:custGeom>
              <a:rect b="b" l="l" r="r" t="t"/>
              <a:pathLst>
                <a:path extrusionOk="0" h="6923" w="7111">
                  <a:moveTo>
                    <a:pt x="6870" y="0"/>
                  </a:moveTo>
                  <a:cubicBezTo>
                    <a:pt x="6111" y="1196"/>
                    <a:pt x="5335" y="2436"/>
                    <a:pt x="4292" y="3417"/>
                  </a:cubicBezTo>
                  <a:cubicBezTo>
                    <a:pt x="3640" y="4023"/>
                    <a:pt x="2891" y="4541"/>
                    <a:pt x="2168" y="5032"/>
                  </a:cubicBezTo>
                  <a:cubicBezTo>
                    <a:pt x="1446" y="5522"/>
                    <a:pt x="696" y="6031"/>
                    <a:pt x="45" y="6637"/>
                  </a:cubicBezTo>
                  <a:cubicBezTo>
                    <a:pt x="27" y="6646"/>
                    <a:pt x="18" y="6664"/>
                    <a:pt x="1" y="6673"/>
                  </a:cubicBezTo>
                  <a:cubicBezTo>
                    <a:pt x="99" y="6762"/>
                    <a:pt x="188" y="6843"/>
                    <a:pt x="286" y="6923"/>
                  </a:cubicBezTo>
                  <a:cubicBezTo>
                    <a:pt x="286" y="6914"/>
                    <a:pt x="295" y="6914"/>
                    <a:pt x="295" y="6905"/>
                  </a:cubicBezTo>
                  <a:cubicBezTo>
                    <a:pt x="928" y="6316"/>
                    <a:pt x="1660" y="5817"/>
                    <a:pt x="2374" y="5335"/>
                  </a:cubicBezTo>
                  <a:cubicBezTo>
                    <a:pt x="3114" y="4835"/>
                    <a:pt x="3872" y="4309"/>
                    <a:pt x="4541" y="3684"/>
                  </a:cubicBezTo>
                  <a:cubicBezTo>
                    <a:pt x="5585" y="2703"/>
                    <a:pt x="6370" y="1490"/>
                    <a:pt x="7111" y="303"/>
                  </a:cubicBezTo>
                  <a:cubicBezTo>
                    <a:pt x="7030" y="196"/>
                    <a:pt x="6950" y="98"/>
                    <a:pt x="6870"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6" name="Google Shape;3156;p82"/>
          <p:cNvSpPr txBox="1"/>
          <p:nvPr/>
        </p:nvSpPr>
        <p:spPr>
          <a:xfrm>
            <a:off x="3852013" y="1115850"/>
            <a:ext cx="119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Barlow Semi Condensed"/>
                <a:ea typeface="Barlow Semi Condensed"/>
                <a:cs typeface="Barlow Semi Condensed"/>
                <a:sym typeface="Barlow Semi Condensed"/>
              </a:rPr>
              <a:t>We are here!</a:t>
            </a:r>
            <a:endParaRPr b="1">
              <a:solidFill>
                <a:schemeClr val="dk1"/>
              </a:solidFill>
              <a:latin typeface="Barlow Semi Condensed"/>
              <a:ea typeface="Barlow Semi Condensed"/>
              <a:cs typeface="Barlow Semi Condensed"/>
              <a:sym typeface="Barlow Semi Condensed"/>
            </a:endParaRPr>
          </a:p>
        </p:txBody>
      </p:sp>
      <p:cxnSp>
        <p:nvCxnSpPr>
          <p:cNvPr id="3157" name="Google Shape;3157;p82"/>
          <p:cNvCxnSpPr/>
          <p:nvPr/>
        </p:nvCxnSpPr>
        <p:spPr>
          <a:xfrm flipH="1">
            <a:off x="4404485" y="1516061"/>
            <a:ext cx="94800" cy="1511100"/>
          </a:xfrm>
          <a:prstGeom prst="straightConnector1">
            <a:avLst/>
          </a:prstGeom>
          <a:noFill/>
          <a:ln cap="flat" cmpd="sng" w="28575">
            <a:solidFill>
              <a:schemeClr val="dk1"/>
            </a:solidFill>
            <a:prstDash val="solid"/>
            <a:round/>
            <a:headEnd len="med" w="med"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1" name="Shape 3161"/>
        <p:cNvGrpSpPr/>
        <p:nvPr/>
      </p:nvGrpSpPr>
      <p:grpSpPr>
        <a:xfrm>
          <a:off x="0" y="0"/>
          <a:ext cx="0" cy="0"/>
          <a:chOff x="0" y="0"/>
          <a:chExt cx="0" cy="0"/>
        </a:xfrm>
      </p:grpSpPr>
      <p:sp>
        <p:nvSpPr>
          <p:cNvPr id="3162" name="Google Shape;3162;p83"/>
          <p:cNvSpPr txBox="1"/>
          <p:nvPr>
            <p:ph type="title"/>
          </p:nvPr>
        </p:nvSpPr>
        <p:spPr>
          <a:xfrm>
            <a:off x="720000" y="44502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Demo Video!</a:t>
            </a:r>
            <a:endParaRPr/>
          </a:p>
        </p:txBody>
      </p:sp>
      <p:pic>
        <p:nvPicPr>
          <p:cNvPr id="3163" name="Google Shape;3163;p83" title="A8 Demo.MP4">
            <a:hlinkClick r:id="rId3"/>
          </p:cNvPr>
          <p:cNvPicPr preferRelativeResize="0"/>
          <p:nvPr/>
        </p:nvPicPr>
        <p:blipFill>
          <a:blip r:embed="rId4">
            <a:alphaModFix/>
          </a:blip>
          <a:stretch>
            <a:fillRect/>
          </a:stretch>
        </p:blipFill>
        <p:spPr>
          <a:xfrm>
            <a:off x="2286000" y="117662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3"/>
                                        </p:tgtEl>
                                        <p:attrNameLst>
                                          <p:attrName>style.visibility</p:attrName>
                                        </p:attrNameLst>
                                      </p:cBhvr>
                                      <p:to>
                                        <p:strVal val="visible"/>
                                      </p:to>
                                    </p:set>
                                    <p:animEffect filter="fade" transition="in">
                                      <p:cBhvr>
                                        <p:cTn dur="1000"/>
                                        <p:tgtEl>
                                          <p:spTgt spid="3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7" name="Shape 3167"/>
        <p:cNvGrpSpPr/>
        <p:nvPr/>
      </p:nvGrpSpPr>
      <p:grpSpPr>
        <a:xfrm>
          <a:off x="0" y="0"/>
          <a:ext cx="0" cy="0"/>
          <a:chOff x="0" y="0"/>
          <a:chExt cx="0" cy="0"/>
        </a:xfrm>
      </p:grpSpPr>
      <p:sp>
        <p:nvSpPr>
          <p:cNvPr id="3168" name="Google Shape;3168;p84"/>
          <p:cNvSpPr txBox="1"/>
          <p:nvPr>
            <p:ph type="title"/>
          </p:nvPr>
        </p:nvSpPr>
        <p:spPr>
          <a:xfrm>
            <a:off x="1534500" y="1336000"/>
            <a:ext cx="60750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8000"/>
              <a:t>Appen-dish</a:t>
            </a:r>
            <a:endParaRPr sz="8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53"/>
          <p:cNvSpPr txBox="1"/>
          <p:nvPr>
            <p:ph type="title"/>
          </p:nvPr>
        </p:nvSpPr>
        <p:spPr>
          <a:xfrm>
            <a:off x="720000" y="44502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latin typeface="Space Grotesk"/>
                <a:ea typeface="Space Grotesk"/>
                <a:cs typeface="Space Grotesk"/>
                <a:sym typeface="Space Grotesk"/>
              </a:rPr>
              <a:t>Our Solution</a:t>
            </a:r>
            <a:endParaRPr b="1">
              <a:latin typeface="Space Grotesk"/>
              <a:ea typeface="Space Grotesk"/>
              <a:cs typeface="Space Grotesk"/>
              <a:sym typeface="Space Grotesk"/>
            </a:endParaRPr>
          </a:p>
        </p:txBody>
      </p:sp>
      <p:sp>
        <p:nvSpPr>
          <p:cNvPr id="1189" name="Google Shape;1189;p53"/>
          <p:cNvSpPr/>
          <p:nvPr/>
        </p:nvSpPr>
        <p:spPr>
          <a:xfrm>
            <a:off x="3995685" y="1361934"/>
            <a:ext cx="4428300" cy="3030000"/>
          </a:xfrm>
          <a:prstGeom prst="roundRect">
            <a:avLst>
              <a:gd fmla="val 7234"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53"/>
          <p:cNvSpPr txBox="1"/>
          <p:nvPr/>
        </p:nvSpPr>
        <p:spPr>
          <a:xfrm>
            <a:off x="4076385" y="1578029"/>
            <a:ext cx="43476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3C4442"/>
                </a:solidFill>
                <a:latin typeface="Anaheim"/>
                <a:ea typeface="Anaheim"/>
                <a:cs typeface="Anaheim"/>
                <a:sym typeface="Anaheim"/>
              </a:rPr>
              <a:t>Dishcovery</a:t>
            </a:r>
            <a:r>
              <a:rPr lang="en" sz="1900">
                <a:solidFill>
                  <a:srgbClr val="3C4442"/>
                </a:solidFill>
                <a:latin typeface="Candal"/>
                <a:ea typeface="Candal"/>
                <a:cs typeface="Candal"/>
                <a:sym typeface="Candal"/>
              </a:rPr>
              <a:t> </a:t>
            </a:r>
            <a:r>
              <a:rPr lang="en" sz="1900">
                <a:solidFill>
                  <a:srgbClr val="3C4442"/>
                </a:solidFill>
                <a:latin typeface="Anaheim"/>
                <a:ea typeface="Anaheim"/>
                <a:cs typeface="Anaheim"/>
                <a:sym typeface="Anaheim"/>
              </a:rPr>
              <a:t>helps you recognize, learn about, and cook with foods from around the world. We use </a:t>
            </a:r>
            <a:r>
              <a:rPr b="1" lang="en" sz="1900">
                <a:solidFill>
                  <a:srgbClr val="3C4442"/>
                </a:solidFill>
                <a:latin typeface="Anaheim"/>
                <a:ea typeface="Anaheim"/>
                <a:cs typeface="Anaheim"/>
                <a:sym typeface="Anaheim"/>
              </a:rPr>
              <a:t>image recognition</a:t>
            </a:r>
            <a:r>
              <a:rPr lang="en" sz="1900">
                <a:solidFill>
                  <a:srgbClr val="3C4442"/>
                </a:solidFill>
                <a:latin typeface="Anaheim"/>
                <a:ea typeface="Anaheim"/>
                <a:cs typeface="Anaheim"/>
                <a:sym typeface="Anaheim"/>
              </a:rPr>
              <a:t> to identify new ingredients and enable you to delve into their </a:t>
            </a:r>
            <a:r>
              <a:rPr b="1" lang="en" sz="1900">
                <a:solidFill>
                  <a:srgbClr val="3C4442"/>
                </a:solidFill>
                <a:latin typeface="Anaheim"/>
                <a:ea typeface="Anaheim"/>
                <a:cs typeface="Anaheim"/>
                <a:sym typeface="Anaheim"/>
              </a:rPr>
              <a:t>cultural context</a:t>
            </a:r>
            <a:r>
              <a:rPr lang="en" sz="1900">
                <a:solidFill>
                  <a:srgbClr val="3C4442"/>
                </a:solidFill>
                <a:latin typeface="Anaheim"/>
                <a:ea typeface="Anaheim"/>
                <a:cs typeface="Anaheim"/>
                <a:sym typeface="Anaheim"/>
              </a:rPr>
              <a:t> and authentic recipes using them, providing a </a:t>
            </a:r>
            <a:r>
              <a:rPr b="1" lang="en" sz="1900">
                <a:solidFill>
                  <a:srgbClr val="3C4442"/>
                </a:solidFill>
                <a:latin typeface="Anaheim"/>
                <a:ea typeface="Anaheim"/>
                <a:cs typeface="Anaheim"/>
                <a:sym typeface="Anaheim"/>
              </a:rPr>
              <a:t>cultural culinary</a:t>
            </a:r>
            <a:r>
              <a:rPr lang="en" sz="1900">
                <a:solidFill>
                  <a:srgbClr val="3C4442"/>
                </a:solidFill>
                <a:latin typeface="Candal"/>
                <a:ea typeface="Candal"/>
                <a:cs typeface="Candal"/>
                <a:sym typeface="Candal"/>
              </a:rPr>
              <a:t> </a:t>
            </a:r>
            <a:r>
              <a:rPr b="1" lang="en" sz="1900">
                <a:solidFill>
                  <a:srgbClr val="3C4442"/>
                </a:solidFill>
                <a:latin typeface="Anaheim"/>
                <a:ea typeface="Anaheim"/>
                <a:cs typeface="Anaheim"/>
                <a:sym typeface="Anaheim"/>
              </a:rPr>
              <a:t>companion</a:t>
            </a:r>
            <a:r>
              <a:rPr lang="en" sz="1900">
                <a:solidFill>
                  <a:srgbClr val="3C4442"/>
                </a:solidFill>
                <a:latin typeface="Anaheim"/>
                <a:ea typeface="Anaheim"/>
                <a:cs typeface="Anaheim"/>
                <a:sym typeface="Anaheim"/>
              </a:rPr>
              <a:t> from the grocery store to your kitchen. </a:t>
            </a:r>
            <a:endParaRPr sz="1900">
              <a:solidFill>
                <a:srgbClr val="3C4442"/>
              </a:solidFill>
              <a:latin typeface="Anaheim"/>
              <a:ea typeface="Anaheim"/>
              <a:cs typeface="Anaheim"/>
              <a:sym typeface="Anaheim"/>
            </a:endParaRPr>
          </a:p>
          <a:p>
            <a:pPr indent="0" lvl="0" marL="0" rtl="0" algn="l">
              <a:spcBef>
                <a:spcPts val="0"/>
              </a:spcBef>
              <a:spcAft>
                <a:spcPts val="0"/>
              </a:spcAft>
              <a:buNone/>
            </a:pPr>
            <a:r>
              <a:t/>
            </a:r>
            <a:endParaRPr sz="2800">
              <a:solidFill>
                <a:srgbClr val="3C4442"/>
              </a:solidFill>
              <a:latin typeface="Anaheim"/>
              <a:ea typeface="Anaheim"/>
              <a:cs typeface="Anaheim"/>
              <a:sym typeface="Anaheim"/>
            </a:endParaRPr>
          </a:p>
        </p:txBody>
      </p:sp>
      <p:cxnSp>
        <p:nvCxnSpPr>
          <p:cNvPr id="1191" name="Google Shape;1191;p53"/>
          <p:cNvCxnSpPr/>
          <p:nvPr/>
        </p:nvCxnSpPr>
        <p:spPr>
          <a:xfrm rot="10800000">
            <a:off x="394700" y="1113700"/>
            <a:ext cx="6000" cy="854400"/>
          </a:xfrm>
          <a:prstGeom prst="straightConnector1">
            <a:avLst/>
          </a:prstGeom>
          <a:noFill/>
          <a:ln cap="flat" cmpd="sng" w="9525">
            <a:solidFill>
              <a:schemeClr val="dk1"/>
            </a:solidFill>
            <a:prstDash val="solid"/>
            <a:round/>
            <a:headEnd len="med" w="med" type="none"/>
            <a:tailEnd len="med" w="med" type="none"/>
          </a:ln>
        </p:spPr>
      </p:cxnSp>
      <p:cxnSp>
        <p:nvCxnSpPr>
          <p:cNvPr id="1192" name="Google Shape;1192;p53"/>
          <p:cNvCxnSpPr/>
          <p:nvPr/>
        </p:nvCxnSpPr>
        <p:spPr>
          <a:xfrm>
            <a:off x="400700" y="1119675"/>
            <a:ext cx="942600" cy="0"/>
          </a:xfrm>
          <a:prstGeom prst="straightConnector1">
            <a:avLst/>
          </a:prstGeom>
          <a:noFill/>
          <a:ln cap="flat" cmpd="sng" w="9525">
            <a:solidFill>
              <a:schemeClr val="dk1"/>
            </a:solidFill>
            <a:prstDash val="solid"/>
            <a:round/>
            <a:headEnd len="med" w="med" type="none"/>
            <a:tailEnd len="med" w="med" type="none"/>
          </a:ln>
        </p:spPr>
      </p:cxnSp>
      <p:cxnSp>
        <p:nvCxnSpPr>
          <p:cNvPr id="1193" name="Google Shape;1193;p53"/>
          <p:cNvCxnSpPr/>
          <p:nvPr/>
        </p:nvCxnSpPr>
        <p:spPr>
          <a:xfrm rot="10800000">
            <a:off x="454200" y="3574525"/>
            <a:ext cx="6000" cy="854400"/>
          </a:xfrm>
          <a:prstGeom prst="straightConnector1">
            <a:avLst/>
          </a:prstGeom>
          <a:noFill/>
          <a:ln cap="flat" cmpd="sng" w="9525">
            <a:solidFill>
              <a:schemeClr val="dk1"/>
            </a:solidFill>
            <a:prstDash val="solid"/>
            <a:round/>
            <a:headEnd len="med" w="med" type="none"/>
            <a:tailEnd len="med" w="med" type="none"/>
          </a:ln>
        </p:spPr>
      </p:cxnSp>
      <p:cxnSp>
        <p:nvCxnSpPr>
          <p:cNvPr id="1194" name="Google Shape;1194;p53"/>
          <p:cNvCxnSpPr/>
          <p:nvPr/>
        </p:nvCxnSpPr>
        <p:spPr>
          <a:xfrm>
            <a:off x="454200" y="4428925"/>
            <a:ext cx="942600" cy="0"/>
          </a:xfrm>
          <a:prstGeom prst="straightConnector1">
            <a:avLst/>
          </a:prstGeom>
          <a:noFill/>
          <a:ln cap="flat" cmpd="sng" w="9525">
            <a:solidFill>
              <a:schemeClr val="dk1"/>
            </a:solidFill>
            <a:prstDash val="solid"/>
            <a:round/>
            <a:headEnd len="med" w="med" type="none"/>
            <a:tailEnd len="med" w="med" type="none"/>
          </a:ln>
        </p:spPr>
      </p:cxnSp>
      <p:cxnSp>
        <p:nvCxnSpPr>
          <p:cNvPr id="1195" name="Google Shape;1195;p53"/>
          <p:cNvCxnSpPr/>
          <p:nvPr/>
        </p:nvCxnSpPr>
        <p:spPr>
          <a:xfrm>
            <a:off x="2573975" y="1119675"/>
            <a:ext cx="942600" cy="0"/>
          </a:xfrm>
          <a:prstGeom prst="straightConnector1">
            <a:avLst/>
          </a:prstGeom>
          <a:noFill/>
          <a:ln cap="flat" cmpd="sng" w="9525">
            <a:solidFill>
              <a:schemeClr val="dk1"/>
            </a:solidFill>
            <a:prstDash val="solid"/>
            <a:round/>
            <a:headEnd len="med" w="med" type="none"/>
            <a:tailEnd len="med" w="med" type="none"/>
          </a:ln>
        </p:spPr>
      </p:cxnSp>
      <p:cxnSp>
        <p:nvCxnSpPr>
          <p:cNvPr id="1196" name="Google Shape;1196;p53"/>
          <p:cNvCxnSpPr/>
          <p:nvPr/>
        </p:nvCxnSpPr>
        <p:spPr>
          <a:xfrm rot="10800000">
            <a:off x="3516575" y="1113700"/>
            <a:ext cx="6000" cy="854400"/>
          </a:xfrm>
          <a:prstGeom prst="straightConnector1">
            <a:avLst/>
          </a:prstGeom>
          <a:noFill/>
          <a:ln cap="flat" cmpd="sng" w="9525">
            <a:solidFill>
              <a:schemeClr val="dk1"/>
            </a:solidFill>
            <a:prstDash val="solid"/>
            <a:round/>
            <a:headEnd len="med" w="med" type="none"/>
            <a:tailEnd len="med" w="med" type="none"/>
          </a:ln>
        </p:spPr>
      </p:cxnSp>
      <p:cxnSp>
        <p:nvCxnSpPr>
          <p:cNvPr id="1197" name="Google Shape;1197;p53"/>
          <p:cNvCxnSpPr/>
          <p:nvPr/>
        </p:nvCxnSpPr>
        <p:spPr>
          <a:xfrm rot="10800000">
            <a:off x="3604125" y="3537525"/>
            <a:ext cx="6000" cy="854400"/>
          </a:xfrm>
          <a:prstGeom prst="straightConnector1">
            <a:avLst/>
          </a:prstGeom>
          <a:noFill/>
          <a:ln cap="flat" cmpd="sng" w="9525">
            <a:solidFill>
              <a:schemeClr val="dk1"/>
            </a:solidFill>
            <a:prstDash val="solid"/>
            <a:round/>
            <a:headEnd len="med" w="med" type="none"/>
            <a:tailEnd len="med" w="med" type="none"/>
          </a:ln>
        </p:spPr>
      </p:cxnSp>
      <p:cxnSp>
        <p:nvCxnSpPr>
          <p:cNvPr id="1198" name="Google Shape;1198;p53"/>
          <p:cNvCxnSpPr/>
          <p:nvPr/>
        </p:nvCxnSpPr>
        <p:spPr>
          <a:xfrm>
            <a:off x="2667525" y="4391925"/>
            <a:ext cx="942600" cy="0"/>
          </a:xfrm>
          <a:prstGeom prst="straightConnector1">
            <a:avLst/>
          </a:prstGeom>
          <a:noFill/>
          <a:ln cap="flat" cmpd="sng" w="9525">
            <a:solidFill>
              <a:schemeClr val="dk1"/>
            </a:solidFill>
            <a:prstDash val="solid"/>
            <a:round/>
            <a:headEnd len="med" w="med" type="none"/>
            <a:tailEnd len="med" w="med" type="none"/>
          </a:ln>
        </p:spPr>
      </p:cxnSp>
      <p:grpSp>
        <p:nvGrpSpPr>
          <p:cNvPr id="1199" name="Google Shape;1199;p53"/>
          <p:cNvGrpSpPr/>
          <p:nvPr/>
        </p:nvGrpSpPr>
        <p:grpSpPr>
          <a:xfrm>
            <a:off x="586994" y="1355317"/>
            <a:ext cx="2802779" cy="2837956"/>
            <a:chOff x="477300" y="2740675"/>
            <a:chExt cx="1657272" cy="1663320"/>
          </a:xfrm>
        </p:grpSpPr>
        <p:sp>
          <p:nvSpPr>
            <p:cNvPr id="1200" name="Google Shape;1200;p53"/>
            <p:cNvSpPr/>
            <p:nvPr/>
          </p:nvSpPr>
          <p:spPr>
            <a:xfrm>
              <a:off x="477300" y="2740675"/>
              <a:ext cx="1657272" cy="1663320"/>
            </a:xfrm>
            <a:custGeom>
              <a:rect b="b" l="l" r="r" t="t"/>
              <a:pathLst>
                <a:path extrusionOk="0" h="75916" w="75640">
                  <a:moveTo>
                    <a:pt x="45690" y="1"/>
                  </a:moveTo>
                  <a:cubicBezTo>
                    <a:pt x="44938" y="1"/>
                    <a:pt x="44186" y="226"/>
                    <a:pt x="43559" y="702"/>
                  </a:cubicBezTo>
                  <a:cubicBezTo>
                    <a:pt x="41655" y="427"/>
                    <a:pt x="39750" y="276"/>
                    <a:pt x="37820" y="276"/>
                  </a:cubicBezTo>
                  <a:cubicBezTo>
                    <a:pt x="16968" y="276"/>
                    <a:pt x="0" y="17244"/>
                    <a:pt x="0" y="38096"/>
                  </a:cubicBezTo>
                  <a:cubicBezTo>
                    <a:pt x="0" y="58948"/>
                    <a:pt x="16968" y="75916"/>
                    <a:pt x="37820" y="75916"/>
                  </a:cubicBezTo>
                  <a:cubicBezTo>
                    <a:pt x="46943" y="75916"/>
                    <a:pt x="55690" y="72658"/>
                    <a:pt x="62582" y="66693"/>
                  </a:cubicBezTo>
                  <a:cubicBezTo>
                    <a:pt x="64512" y="66417"/>
                    <a:pt x="66216" y="66217"/>
                    <a:pt x="67870" y="66166"/>
                  </a:cubicBezTo>
                  <a:cubicBezTo>
                    <a:pt x="68347" y="66166"/>
                    <a:pt x="68798" y="66066"/>
                    <a:pt x="69224" y="65866"/>
                  </a:cubicBezTo>
                  <a:cubicBezTo>
                    <a:pt x="71003" y="65089"/>
                    <a:pt x="73209" y="63008"/>
                    <a:pt x="73585" y="59700"/>
                  </a:cubicBezTo>
                  <a:cubicBezTo>
                    <a:pt x="73710" y="58723"/>
                    <a:pt x="73409" y="57745"/>
                    <a:pt x="72783" y="56993"/>
                  </a:cubicBezTo>
                  <a:cubicBezTo>
                    <a:pt x="72357" y="56492"/>
                    <a:pt x="71805" y="56116"/>
                    <a:pt x="71179" y="55916"/>
                  </a:cubicBezTo>
                  <a:cubicBezTo>
                    <a:pt x="74086" y="50452"/>
                    <a:pt x="75640" y="44312"/>
                    <a:pt x="75640" y="38096"/>
                  </a:cubicBezTo>
                  <a:cubicBezTo>
                    <a:pt x="75640" y="29901"/>
                    <a:pt x="73083" y="22131"/>
                    <a:pt x="68196" y="15565"/>
                  </a:cubicBezTo>
                  <a:cubicBezTo>
                    <a:pt x="63660" y="9449"/>
                    <a:pt x="57519" y="4913"/>
                    <a:pt x="50376" y="2407"/>
                  </a:cubicBezTo>
                  <a:cubicBezTo>
                    <a:pt x="49374" y="1279"/>
                    <a:pt x="48071" y="502"/>
                    <a:pt x="46567" y="101"/>
                  </a:cubicBezTo>
                  <a:cubicBezTo>
                    <a:pt x="46266" y="26"/>
                    <a:pt x="45990" y="1"/>
                    <a:pt x="45690" y="1"/>
                  </a:cubicBezTo>
                  <a:close/>
                </a:path>
              </a:pathLst>
            </a:custGeom>
            <a:solidFill>
              <a:srgbClr val="FFFFFF"/>
            </a:solidFill>
            <a:ln cap="flat" cmpd="sng" w="28575">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53"/>
            <p:cNvSpPr/>
            <p:nvPr/>
          </p:nvSpPr>
          <p:spPr>
            <a:xfrm>
              <a:off x="555278" y="2824700"/>
              <a:ext cx="1501865" cy="1501317"/>
            </a:xfrm>
            <a:custGeom>
              <a:rect b="b" l="l" r="r" t="t"/>
              <a:pathLst>
                <a:path extrusionOk="0" h="68522" w="68547">
                  <a:moveTo>
                    <a:pt x="34261" y="0"/>
                  </a:moveTo>
                  <a:cubicBezTo>
                    <a:pt x="15339" y="0"/>
                    <a:pt x="0" y="15339"/>
                    <a:pt x="0" y="34261"/>
                  </a:cubicBezTo>
                  <a:cubicBezTo>
                    <a:pt x="0" y="53183"/>
                    <a:pt x="15339" y="68522"/>
                    <a:pt x="34261" y="68522"/>
                  </a:cubicBezTo>
                  <a:cubicBezTo>
                    <a:pt x="53183" y="68522"/>
                    <a:pt x="68547" y="53183"/>
                    <a:pt x="68547" y="34261"/>
                  </a:cubicBezTo>
                  <a:cubicBezTo>
                    <a:pt x="68547" y="15339"/>
                    <a:pt x="53183" y="0"/>
                    <a:pt x="34261" y="0"/>
                  </a:cubicBezTo>
                  <a:close/>
                </a:path>
              </a:pathLst>
            </a:custGeom>
            <a:solidFill>
              <a:srgbClr val="FF9C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53"/>
            <p:cNvSpPr/>
            <p:nvPr/>
          </p:nvSpPr>
          <p:spPr>
            <a:xfrm>
              <a:off x="630495" y="2899917"/>
              <a:ext cx="1350883" cy="1350883"/>
            </a:xfrm>
            <a:custGeom>
              <a:rect b="b" l="l" r="r" t="t"/>
              <a:pathLst>
                <a:path extrusionOk="0" h="61656" w="61656">
                  <a:moveTo>
                    <a:pt x="30828" y="1"/>
                  </a:moveTo>
                  <a:cubicBezTo>
                    <a:pt x="13810" y="1"/>
                    <a:pt x="1" y="13810"/>
                    <a:pt x="1" y="30828"/>
                  </a:cubicBezTo>
                  <a:cubicBezTo>
                    <a:pt x="1" y="47846"/>
                    <a:pt x="13810" y="61655"/>
                    <a:pt x="30828" y="61655"/>
                  </a:cubicBezTo>
                  <a:cubicBezTo>
                    <a:pt x="47846" y="61655"/>
                    <a:pt x="61655" y="47846"/>
                    <a:pt x="61655" y="30828"/>
                  </a:cubicBezTo>
                  <a:cubicBezTo>
                    <a:pt x="61655" y="13810"/>
                    <a:pt x="47846" y="1"/>
                    <a:pt x="30828"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53"/>
            <p:cNvSpPr/>
            <p:nvPr/>
          </p:nvSpPr>
          <p:spPr>
            <a:xfrm>
              <a:off x="699139" y="2968562"/>
              <a:ext cx="1213595" cy="1213595"/>
            </a:xfrm>
            <a:custGeom>
              <a:rect b="b" l="l" r="r" t="t"/>
              <a:pathLst>
                <a:path extrusionOk="0" h="55390" w="55390">
                  <a:moveTo>
                    <a:pt x="27695" y="1"/>
                  </a:moveTo>
                  <a:cubicBezTo>
                    <a:pt x="12407" y="1"/>
                    <a:pt x="1" y="12407"/>
                    <a:pt x="1" y="27695"/>
                  </a:cubicBezTo>
                  <a:cubicBezTo>
                    <a:pt x="1" y="42983"/>
                    <a:pt x="12407" y="55389"/>
                    <a:pt x="27695" y="55389"/>
                  </a:cubicBezTo>
                  <a:cubicBezTo>
                    <a:pt x="43008" y="55389"/>
                    <a:pt x="55389" y="42983"/>
                    <a:pt x="55389" y="27695"/>
                  </a:cubicBezTo>
                  <a:cubicBezTo>
                    <a:pt x="55389" y="12407"/>
                    <a:pt x="43008" y="1"/>
                    <a:pt x="27695"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53"/>
            <p:cNvSpPr/>
            <p:nvPr/>
          </p:nvSpPr>
          <p:spPr>
            <a:xfrm>
              <a:off x="1061027" y="3087490"/>
              <a:ext cx="289957" cy="324421"/>
            </a:xfrm>
            <a:custGeom>
              <a:rect b="b" l="l" r="r" t="t"/>
              <a:pathLst>
                <a:path extrusionOk="0" h="14807" w="13234">
                  <a:moveTo>
                    <a:pt x="5080" y="0"/>
                  </a:moveTo>
                  <a:cubicBezTo>
                    <a:pt x="4501" y="0"/>
                    <a:pt x="3938" y="193"/>
                    <a:pt x="3434" y="688"/>
                  </a:cubicBezTo>
                  <a:cubicBezTo>
                    <a:pt x="2080" y="1991"/>
                    <a:pt x="1028" y="3846"/>
                    <a:pt x="576" y="5776"/>
                  </a:cubicBezTo>
                  <a:cubicBezTo>
                    <a:pt x="0" y="8182"/>
                    <a:pt x="301" y="10738"/>
                    <a:pt x="2080" y="12593"/>
                  </a:cubicBezTo>
                  <a:cubicBezTo>
                    <a:pt x="3287" y="13879"/>
                    <a:pt x="5026" y="14806"/>
                    <a:pt x="6802" y="14806"/>
                  </a:cubicBezTo>
                  <a:cubicBezTo>
                    <a:pt x="7275" y="14806"/>
                    <a:pt x="7751" y="14740"/>
                    <a:pt x="8221" y="14598"/>
                  </a:cubicBezTo>
                  <a:cubicBezTo>
                    <a:pt x="10376" y="13971"/>
                    <a:pt x="11880" y="11916"/>
                    <a:pt x="12381" y="9786"/>
                  </a:cubicBezTo>
                  <a:cubicBezTo>
                    <a:pt x="13233" y="6302"/>
                    <a:pt x="10877" y="3144"/>
                    <a:pt x="8145" y="1264"/>
                  </a:cubicBezTo>
                  <a:cubicBezTo>
                    <a:pt x="7253" y="648"/>
                    <a:pt x="6141" y="0"/>
                    <a:pt x="508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53"/>
            <p:cNvSpPr/>
            <p:nvPr/>
          </p:nvSpPr>
          <p:spPr>
            <a:xfrm>
              <a:off x="1053337" y="3081924"/>
              <a:ext cx="304220" cy="335530"/>
            </a:xfrm>
            <a:custGeom>
              <a:rect b="b" l="l" r="r" t="t"/>
              <a:pathLst>
                <a:path extrusionOk="0" h="15314" w="13885">
                  <a:moveTo>
                    <a:pt x="5428" y="530"/>
                  </a:moveTo>
                  <a:cubicBezTo>
                    <a:pt x="6400" y="530"/>
                    <a:pt x="7454" y="1124"/>
                    <a:pt x="8346" y="1719"/>
                  </a:cubicBezTo>
                  <a:cubicBezTo>
                    <a:pt x="10877" y="3473"/>
                    <a:pt x="13308" y="6556"/>
                    <a:pt x="12481" y="9990"/>
                  </a:cubicBezTo>
                  <a:cubicBezTo>
                    <a:pt x="11930" y="12245"/>
                    <a:pt x="10376" y="14050"/>
                    <a:pt x="8496" y="14601"/>
                  </a:cubicBezTo>
                  <a:cubicBezTo>
                    <a:pt x="8042" y="14733"/>
                    <a:pt x="7592" y="14793"/>
                    <a:pt x="7151" y="14793"/>
                  </a:cubicBezTo>
                  <a:cubicBezTo>
                    <a:pt x="5330" y="14793"/>
                    <a:pt x="3676" y="13776"/>
                    <a:pt x="2607" y="12646"/>
                  </a:cubicBezTo>
                  <a:cubicBezTo>
                    <a:pt x="1053" y="11017"/>
                    <a:pt x="552" y="8686"/>
                    <a:pt x="1178" y="6080"/>
                  </a:cubicBezTo>
                  <a:cubicBezTo>
                    <a:pt x="1629" y="4225"/>
                    <a:pt x="2632" y="2421"/>
                    <a:pt x="3960" y="1142"/>
                  </a:cubicBezTo>
                  <a:cubicBezTo>
                    <a:pt x="4261" y="842"/>
                    <a:pt x="4587" y="666"/>
                    <a:pt x="4912" y="591"/>
                  </a:cubicBezTo>
                  <a:cubicBezTo>
                    <a:pt x="5081" y="549"/>
                    <a:pt x="5253" y="530"/>
                    <a:pt x="5428" y="530"/>
                  </a:cubicBezTo>
                  <a:close/>
                  <a:moveTo>
                    <a:pt x="5425" y="0"/>
                  </a:moveTo>
                  <a:cubicBezTo>
                    <a:pt x="4792" y="0"/>
                    <a:pt x="4154" y="205"/>
                    <a:pt x="3584" y="767"/>
                  </a:cubicBezTo>
                  <a:cubicBezTo>
                    <a:pt x="2206" y="2120"/>
                    <a:pt x="1128" y="4000"/>
                    <a:pt x="677" y="5955"/>
                  </a:cubicBezTo>
                  <a:cubicBezTo>
                    <a:pt x="0" y="8737"/>
                    <a:pt x="552" y="11243"/>
                    <a:pt x="2231" y="13022"/>
                  </a:cubicBezTo>
                  <a:cubicBezTo>
                    <a:pt x="3366" y="14219"/>
                    <a:pt x="5163" y="15314"/>
                    <a:pt x="7147" y="15314"/>
                  </a:cubicBezTo>
                  <a:cubicBezTo>
                    <a:pt x="7573" y="15314"/>
                    <a:pt x="8008" y="15263"/>
                    <a:pt x="8446" y="15153"/>
                  </a:cubicBezTo>
                  <a:cubicBezTo>
                    <a:pt x="8496" y="15153"/>
                    <a:pt x="8572" y="15128"/>
                    <a:pt x="8647" y="15102"/>
                  </a:cubicBezTo>
                  <a:cubicBezTo>
                    <a:pt x="11128" y="14376"/>
                    <a:pt x="12532" y="12045"/>
                    <a:pt x="12983" y="10115"/>
                  </a:cubicBezTo>
                  <a:cubicBezTo>
                    <a:pt x="13885" y="6431"/>
                    <a:pt x="11329" y="3148"/>
                    <a:pt x="8647" y="1293"/>
                  </a:cubicBezTo>
                  <a:cubicBezTo>
                    <a:pt x="8037" y="887"/>
                    <a:pt x="6742" y="0"/>
                    <a:pt x="5425" y="0"/>
                  </a:cubicBezTo>
                  <a:close/>
                </a:path>
              </a:pathLst>
            </a:custGeom>
            <a:solidFill>
              <a:srgbClr val="D5D5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53"/>
            <p:cNvSpPr/>
            <p:nvPr/>
          </p:nvSpPr>
          <p:spPr>
            <a:xfrm>
              <a:off x="1124720" y="3208126"/>
              <a:ext cx="163668" cy="158431"/>
            </a:xfrm>
            <a:custGeom>
              <a:rect b="b" l="l" r="r" t="t"/>
              <a:pathLst>
                <a:path extrusionOk="0" h="7231" w="7470">
                  <a:moveTo>
                    <a:pt x="3606" y="1"/>
                  </a:moveTo>
                  <a:cubicBezTo>
                    <a:pt x="3357" y="1"/>
                    <a:pt x="3107" y="31"/>
                    <a:pt x="2857" y="94"/>
                  </a:cubicBezTo>
                  <a:cubicBezTo>
                    <a:pt x="1053" y="545"/>
                    <a:pt x="0" y="2500"/>
                    <a:pt x="502" y="4430"/>
                  </a:cubicBezTo>
                  <a:cubicBezTo>
                    <a:pt x="911" y="6090"/>
                    <a:pt x="2340" y="7230"/>
                    <a:pt x="3880" y="7230"/>
                  </a:cubicBezTo>
                  <a:cubicBezTo>
                    <a:pt x="4131" y="7230"/>
                    <a:pt x="4384" y="7200"/>
                    <a:pt x="4637" y="7137"/>
                  </a:cubicBezTo>
                  <a:cubicBezTo>
                    <a:pt x="6416" y="6686"/>
                    <a:pt x="7469" y="4731"/>
                    <a:pt x="6993" y="2801"/>
                  </a:cubicBezTo>
                  <a:cubicBezTo>
                    <a:pt x="6562" y="1141"/>
                    <a:pt x="5130" y="1"/>
                    <a:pt x="3606" y="1"/>
                  </a:cubicBezTo>
                  <a:close/>
                </a:path>
              </a:pathLst>
            </a:custGeom>
            <a:solidFill>
              <a:srgbClr val="E3D1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53"/>
            <p:cNvSpPr/>
            <p:nvPr/>
          </p:nvSpPr>
          <p:spPr>
            <a:xfrm>
              <a:off x="1129649" y="3242591"/>
              <a:ext cx="147191" cy="123967"/>
            </a:xfrm>
            <a:custGeom>
              <a:rect b="b" l="l" r="r" t="t"/>
              <a:pathLst>
                <a:path extrusionOk="0" h="5658" w="6718">
                  <a:moveTo>
                    <a:pt x="678" y="0"/>
                  </a:moveTo>
                  <a:lnTo>
                    <a:pt x="678" y="0"/>
                  </a:lnTo>
                  <a:cubicBezTo>
                    <a:pt x="201" y="802"/>
                    <a:pt x="1" y="1830"/>
                    <a:pt x="277" y="2857"/>
                  </a:cubicBezTo>
                  <a:cubicBezTo>
                    <a:pt x="686" y="4517"/>
                    <a:pt x="2115" y="5657"/>
                    <a:pt x="3655" y="5657"/>
                  </a:cubicBezTo>
                  <a:cubicBezTo>
                    <a:pt x="3906" y="5657"/>
                    <a:pt x="4159" y="5627"/>
                    <a:pt x="4412" y="5564"/>
                  </a:cubicBezTo>
                  <a:cubicBezTo>
                    <a:pt x="5540" y="5263"/>
                    <a:pt x="6392" y="4386"/>
                    <a:pt x="6718" y="3258"/>
                  </a:cubicBezTo>
                  <a:lnTo>
                    <a:pt x="6718" y="3258"/>
                  </a:lnTo>
                  <a:cubicBezTo>
                    <a:pt x="6292" y="3960"/>
                    <a:pt x="5615" y="4511"/>
                    <a:pt x="4763" y="4712"/>
                  </a:cubicBezTo>
                  <a:cubicBezTo>
                    <a:pt x="4510" y="4776"/>
                    <a:pt x="4256" y="4807"/>
                    <a:pt x="4004" y="4807"/>
                  </a:cubicBezTo>
                  <a:cubicBezTo>
                    <a:pt x="2484" y="4807"/>
                    <a:pt x="1061" y="3686"/>
                    <a:pt x="652" y="2030"/>
                  </a:cubicBezTo>
                  <a:cubicBezTo>
                    <a:pt x="477" y="1328"/>
                    <a:pt x="502" y="627"/>
                    <a:pt x="678" y="0"/>
                  </a:cubicBezTo>
                  <a:close/>
                </a:path>
              </a:pathLst>
            </a:custGeom>
            <a:solidFill>
              <a:srgbClr val="EAB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53"/>
            <p:cNvSpPr/>
            <p:nvPr/>
          </p:nvSpPr>
          <p:spPr>
            <a:xfrm>
              <a:off x="1031909" y="3092113"/>
              <a:ext cx="519508" cy="339386"/>
            </a:xfrm>
            <a:custGeom>
              <a:rect b="b" l="l" r="r" t="t"/>
              <a:pathLst>
                <a:path extrusionOk="0" h="15490" w="23711">
                  <a:moveTo>
                    <a:pt x="4061" y="1"/>
                  </a:moveTo>
                  <a:cubicBezTo>
                    <a:pt x="4061" y="1"/>
                    <a:pt x="1530" y="2056"/>
                    <a:pt x="1" y="2307"/>
                  </a:cubicBezTo>
                  <a:cubicBezTo>
                    <a:pt x="2983" y="3084"/>
                    <a:pt x="5890" y="4186"/>
                    <a:pt x="8622" y="5615"/>
                  </a:cubicBezTo>
                  <a:cubicBezTo>
                    <a:pt x="10001" y="6317"/>
                    <a:pt x="11129" y="6993"/>
                    <a:pt x="12106" y="7695"/>
                  </a:cubicBezTo>
                  <a:cubicBezTo>
                    <a:pt x="14713" y="9550"/>
                    <a:pt x="16868" y="12031"/>
                    <a:pt x="18848" y="14637"/>
                  </a:cubicBezTo>
                  <a:cubicBezTo>
                    <a:pt x="19455" y="14402"/>
                    <a:pt x="20029" y="14310"/>
                    <a:pt x="20555" y="14310"/>
                  </a:cubicBezTo>
                  <a:cubicBezTo>
                    <a:pt x="22439" y="14310"/>
                    <a:pt x="23710" y="15490"/>
                    <a:pt x="23710" y="15490"/>
                  </a:cubicBezTo>
                  <a:cubicBezTo>
                    <a:pt x="21053" y="11881"/>
                    <a:pt x="18071" y="7795"/>
                    <a:pt x="14086" y="4938"/>
                  </a:cubicBezTo>
                  <a:cubicBezTo>
                    <a:pt x="12958" y="4136"/>
                    <a:pt x="11680" y="3359"/>
                    <a:pt x="10176" y="2607"/>
                  </a:cubicBezTo>
                  <a:cubicBezTo>
                    <a:pt x="8221" y="1580"/>
                    <a:pt x="6166" y="703"/>
                    <a:pt x="4061"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53"/>
            <p:cNvSpPr/>
            <p:nvPr/>
          </p:nvSpPr>
          <p:spPr>
            <a:xfrm>
              <a:off x="1031909" y="3092113"/>
              <a:ext cx="88977" cy="50546"/>
            </a:xfrm>
            <a:custGeom>
              <a:rect b="b" l="l" r="r" t="t"/>
              <a:pathLst>
                <a:path extrusionOk="0" h="2307" w="4061">
                  <a:moveTo>
                    <a:pt x="4061" y="1"/>
                  </a:moveTo>
                  <a:lnTo>
                    <a:pt x="4061" y="1"/>
                  </a:lnTo>
                  <a:cubicBezTo>
                    <a:pt x="1830" y="101"/>
                    <a:pt x="1" y="2307"/>
                    <a:pt x="1" y="2307"/>
                  </a:cubicBezTo>
                  <a:cubicBezTo>
                    <a:pt x="1530" y="2056"/>
                    <a:pt x="4061" y="1"/>
                    <a:pt x="4061" y="1"/>
                  </a:cubicBezTo>
                  <a:close/>
                </a:path>
              </a:pathLst>
            </a:custGeom>
            <a:solidFill>
              <a:srgbClr val="3B5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53"/>
            <p:cNvSpPr/>
            <p:nvPr/>
          </p:nvSpPr>
          <p:spPr>
            <a:xfrm>
              <a:off x="1444847" y="3405646"/>
              <a:ext cx="106570" cy="33917"/>
            </a:xfrm>
            <a:custGeom>
              <a:rect b="b" l="l" r="r" t="t"/>
              <a:pathLst>
                <a:path extrusionOk="0" h="1548" w="4864">
                  <a:moveTo>
                    <a:pt x="2068" y="369"/>
                  </a:moveTo>
                  <a:cubicBezTo>
                    <a:pt x="3004" y="369"/>
                    <a:pt x="3635" y="954"/>
                    <a:pt x="3635" y="954"/>
                  </a:cubicBezTo>
                  <a:cubicBezTo>
                    <a:pt x="3334" y="1090"/>
                    <a:pt x="3046" y="1143"/>
                    <a:pt x="2781" y="1143"/>
                  </a:cubicBezTo>
                  <a:cubicBezTo>
                    <a:pt x="1874" y="1143"/>
                    <a:pt x="1229" y="528"/>
                    <a:pt x="1229" y="528"/>
                  </a:cubicBezTo>
                  <a:cubicBezTo>
                    <a:pt x="1527" y="414"/>
                    <a:pt x="1809" y="369"/>
                    <a:pt x="2068" y="369"/>
                  </a:cubicBezTo>
                  <a:close/>
                  <a:moveTo>
                    <a:pt x="1708" y="0"/>
                  </a:moveTo>
                  <a:cubicBezTo>
                    <a:pt x="1182" y="0"/>
                    <a:pt x="608" y="92"/>
                    <a:pt x="1" y="327"/>
                  </a:cubicBezTo>
                  <a:cubicBezTo>
                    <a:pt x="1" y="327"/>
                    <a:pt x="1326" y="1547"/>
                    <a:pt x="3159" y="1547"/>
                  </a:cubicBezTo>
                  <a:cubicBezTo>
                    <a:pt x="3691" y="1547"/>
                    <a:pt x="4266" y="1445"/>
                    <a:pt x="4863" y="1180"/>
                  </a:cubicBezTo>
                  <a:cubicBezTo>
                    <a:pt x="4863" y="1180"/>
                    <a:pt x="3592" y="0"/>
                    <a:pt x="1708" y="0"/>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53"/>
            <p:cNvSpPr/>
            <p:nvPr/>
          </p:nvSpPr>
          <p:spPr>
            <a:xfrm>
              <a:off x="1471753" y="3413730"/>
              <a:ext cx="52759" cy="16958"/>
            </a:xfrm>
            <a:custGeom>
              <a:rect b="b" l="l" r="r" t="t"/>
              <a:pathLst>
                <a:path extrusionOk="0" h="774" w="2408">
                  <a:moveTo>
                    <a:pt x="840" y="0"/>
                  </a:moveTo>
                  <a:cubicBezTo>
                    <a:pt x="581" y="0"/>
                    <a:pt x="299" y="45"/>
                    <a:pt x="1" y="159"/>
                  </a:cubicBezTo>
                  <a:cubicBezTo>
                    <a:pt x="1" y="159"/>
                    <a:pt x="646" y="774"/>
                    <a:pt x="1553" y="774"/>
                  </a:cubicBezTo>
                  <a:cubicBezTo>
                    <a:pt x="1818" y="774"/>
                    <a:pt x="2106" y="721"/>
                    <a:pt x="2407" y="585"/>
                  </a:cubicBezTo>
                  <a:cubicBezTo>
                    <a:pt x="2407" y="585"/>
                    <a:pt x="1776" y="0"/>
                    <a:pt x="840" y="0"/>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53"/>
            <p:cNvSpPr/>
            <p:nvPr/>
          </p:nvSpPr>
          <p:spPr>
            <a:xfrm>
              <a:off x="1214770" y="3954559"/>
              <a:ext cx="377268" cy="246750"/>
            </a:xfrm>
            <a:custGeom>
              <a:rect b="b" l="l" r="r" t="t"/>
              <a:pathLst>
                <a:path extrusionOk="0" h="11262" w="17219">
                  <a:moveTo>
                    <a:pt x="5060" y="1"/>
                  </a:moveTo>
                  <a:cubicBezTo>
                    <a:pt x="3439" y="1"/>
                    <a:pt x="1924" y="656"/>
                    <a:pt x="1028" y="1766"/>
                  </a:cubicBezTo>
                  <a:cubicBezTo>
                    <a:pt x="151" y="2894"/>
                    <a:pt x="1" y="4322"/>
                    <a:pt x="577" y="5826"/>
                  </a:cubicBezTo>
                  <a:cubicBezTo>
                    <a:pt x="1279" y="7605"/>
                    <a:pt x="2732" y="9059"/>
                    <a:pt x="4838" y="10037"/>
                  </a:cubicBezTo>
                  <a:cubicBezTo>
                    <a:pt x="6591" y="10835"/>
                    <a:pt x="8698" y="11261"/>
                    <a:pt x="10880" y="11261"/>
                  </a:cubicBezTo>
                  <a:cubicBezTo>
                    <a:pt x="11162" y="11261"/>
                    <a:pt x="11446" y="11254"/>
                    <a:pt x="11730" y="11240"/>
                  </a:cubicBezTo>
                  <a:cubicBezTo>
                    <a:pt x="13835" y="11114"/>
                    <a:pt x="16467" y="10638"/>
                    <a:pt x="16893" y="9059"/>
                  </a:cubicBezTo>
                  <a:cubicBezTo>
                    <a:pt x="16893" y="8984"/>
                    <a:pt x="16918" y="8909"/>
                    <a:pt x="16943" y="8834"/>
                  </a:cubicBezTo>
                  <a:lnTo>
                    <a:pt x="16968" y="8783"/>
                  </a:lnTo>
                  <a:cubicBezTo>
                    <a:pt x="17068" y="8458"/>
                    <a:pt x="17219" y="7605"/>
                    <a:pt x="16442" y="6653"/>
                  </a:cubicBezTo>
                  <a:cubicBezTo>
                    <a:pt x="16066" y="6202"/>
                    <a:pt x="15665" y="5901"/>
                    <a:pt x="15189" y="5525"/>
                  </a:cubicBezTo>
                  <a:cubicBezTo>
                    <a:pt x="14813" y="5275"/>
                    <a:pt x="14437" y="4974"/>
                    <a:pt x="13986" y="4573"/>
                  </a:cubicBezTo>
                  <a:cubicBezTo>
                    <a:pt x="13735" y="4322"/>
                    <a:pt x="11329" y="2167"/>
                    <a:pt x="8572" y="889"/>
                  </a:cubicBezTo>
                  <a:cubicBezTo>
                    <a:pt x="7620" y="438"/>
                    <a:pt x="6717" y="162"/>
                    <a:pt x="5915" y="62"/>
                  </a:cubicBezTo>
                  <a:cubicBezTo>
                    <a:pt x="5629" y="21"/>
                    <a:pt x="5343" y="1"/>
                    <a:pt x="5060" y="1"/>
                  </a:cubicBezTo>
                  <a:close/>
                </a:path>
              </a:pathLst>
            </a:custGeom>
            <a:solidFill>
              <a:srgbClr val="D5D5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53"/>
            <p:cNvSpPr/>
            <p:nvPr/>
          </p:nvSpPr>
          <p:spPr>
            <a:xfrm>
              <a:off x="1207386" y="3962424"/>
              <a:ext cx="376414" cy="230734"/>
            </a:xfrm>
            <a:custGeom>
              <a:rect b="b" l="l" r="r" t="t"/>
              <a:pathLst>
                <a:path extrusionOk="0" h="10531" w="17180">
                  <a:moveTo>
                    <a:pt x="5427" y="1"/>
                  </a:moveTo>
                  <a:cubicBezTo>
                    <a:pt x="2574" y="1"/>
                    <a:pt x="0" y="2123"/>
                    <a:pt x="1265" y="5342"/>
                  </a:cubicBezTo>
                  <a:cubicBezTo>
                    <a:pt x="2533" y="8629"/>
                    <a:pt x="6617" y="10531"/>
                    <a:pt x="11126" y="10531"/>
                  </a:cubicBezTo>
                  <a:cubicBezTo>
                    <a:pt x="11430" y="10531"/>
                    <a:pt x="11735" y="10522"/>
                    <a:pt x="12042" y="10505"/>
                  </a:cubicBezTo>
                  <a:cubicBezTo>
                    <a:pt x="16177" y="10279"/>
                    <a:pt x="16754" y="9051"/>
                    <a:pt x="16879" y="8600"/>
                  </a:cubicBezTo>
                  <a:cubicBezTo>
                    <a:pt x="16904" y="8500"/>
                    <a:pt x="16929" y="8399"/>
                    <a:pt x="16954" y="8324"/>
                  </a:cubicBezTo>
                  <a:cubicBezTo>
                    <a:pt x="17054" y="8048"/>
                    <a:pt x="17180" y="7347"/>
                    <a:pt x="16503" y="6520"/>
                  </a:cubicBezTo>
                  <a:cubicBezTo>
                    <a:pt x="15902" y="5793"/>
                    <a:pt x="15100" y="5417"/>
                    <a:pt x="14097" y="4465"/>
                  </a:cubicBezTo>
                  <a:cubicBezTo>
                    <a:pt x="13069" y="3537"/>
                    <a:pt x="9360" y="480"/>
                    <a:pt x="6202" y="53"/>
                  </a:cubicBezTo>
                  <a:cubicBezTo>
                    <a:pt x="5943" y="18"/>
                    <a:pt x="5684" y="1"/>
                    <a:pt x="542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53"/>
            <p:cNvSpPr/>
            <p:nvPr/>
          </p:nvSpPr>
          <p:spPr>
            <a:xfrm>
              <a:off x="1230151" y="3926755"/>
              <a:ext cx="364473" cy="218070"/>
            </a:xfrm>
            <a:custGeom>
              <a:rect b="b" l="l" r="r" t="t"/>
              <a:pathLst>
                <a:path extrusionOk="0" h="9953" w="16635">
                  <a:moveTo>
                    <a:pt x="5911" y="1"/>
                  </a:moveTo>
                  <a:cubicBezTo>
                    <a:pt x="5863" y="1"/>
                    <a:pt x="5814" y="1"/>
                    <a:pt x="5765" y="2"/>
                  </a:cubicBezTo>
                  <a:cubicBezTo>
                    <a:pt x="1504" y="77"/>
                    <a:pt x="0" y="3561"/>
                    <a:pt x="0" y="3561"/>
                  </a:cubicBezTo>
                  <a:cubicBezTo>
                    <a:pt x="101" y="3386"/>
                    <a:pt x="201" y="3210"/>
                    <a:pt x="326" y="3035"/>
                  </a:cubicBezTo>
                  <a:cubicBezTo>
                    <a:pt x="1222" y="1925"/>
                    <a:pt x="2737" y="1270"/>
                    <a:pt x="4358" y="1270"/>
                  </a:cubicBezTo>
                  <a:cubicBezTo>
                    <a:pt x="4641" y="1270"/>
                    <a:pt x="4927" y="1290"/>
                    <a:pt x="5213" y="1331"/>
                  </a:cubicBezTo>
                  <a:cubicBezTo>
                    <a:pt x="6015" y="1431"/>
                    <a:pt x="6918" y="1707"/>
                    <a:pt x="7870" y="2158"/>
                  </a:cubicBezTo>
                  <a:cubicBezTo>
                    <a:pt x="10627" y="3436"/>
                    <a:pt x="13033" y="5591"/>
                    <a:pt x="13284" y="5842"/>
                  </a:cubicBezTo>
                  <a:cubicBezTo>
                    <a:pt x="13735" y="6243"/>
                    <a:pt x="14111" y="6544"/>
                    <a:pt x="14487" y="6794"/>
                  </a:cubicBezTo>
                  <a:cubicBezTo>
                    <a:pt x="14963" y="7170"/>
                    <a:pt x="15364" y="7471"/>
                    <a:pt x="15740" y="7922"/>
                  </a:cubicBezTo>
                  <a:cubicBezTo>
                    <a:pt x="16310" y="8610"/>
                    <a:pt x="16387" y="9237"/>
                    <a:pt x="16345" y="9656"/>
                  </a:cubicBezTo>
                  <a:lnTo>
                    <a:pt x="16345" y="9656"/>
                  </a:lnTo>
                  <a:cubicBezTo>
                    <a:pt x="16634" y="7910"/>
                    <a:pt x="15610" y="6338"/>
                    <a:pt x="14487" y="5065"/>
                  </a:cubicBezTo>
                  <a:cubicBezTo>
                    <a:pt x="12336" y="2618"/>
                    <a:pt x="9382" y="1"/>
                    <a:pt x="5911" y="1"/>
                  </a:cubicBezTo>
                  <a:close/>
                  <a:moveTo>
                    <a:pt x="16345" y="9656"/>
                  </a:moveTo>
                  <a:cubicBezTo>
                    <a:pt x="16344" y="9663"/>
                    <a:pt x="16342" y="9670"/>
                    <a:pt x="16341" y="9676"/>
                  </a:cubicBezTo>
                  <a:cubicBezTo>
                    <a:pt x="16341" y="9680"/>
                    <a:pt x="16341" y="9684"/>
                    <a:pt x="16341" y="9688"/>
                  </a:cubicBezTo>
                  <a:lnTo>
                    <a:pt x="16341" y="9688"/>
                  </a:lnTo>
                  <a:cubicBezTo>
                    <a:pt x="16343" y="9677"/>
                    <a:pt x="16344" y="9667"/>
                    <a:pt x="16345" y="9656"/>
                  </a:cubicBezTo>
                  <a:close/>
                  <a:moveTo>
                    <a:pt x="16341" y="9688"/>
                  </a:moveTo>
                  <a:cubicBezTo>
                    <a:pt x="16329" y="9790"/>
                    <a:pt x="16311" y="9879"/>
                    <a:pt x="16291" y="9952"/>
                  </a:cubicBezTo>
                  <a:cubicBezTo>
                    <a:pt x="16339" y="9881"/>
                    <a:pt x="16341" y="9764"/>
                    <a:pt x="16341" y="9688"/>
                  </a:cubicBezTo>
                  <a:close/>
                </a:path>
              </a:pathLst>
            </a:custGeom>
            <a:solidFill>
              <a:srgbClr val="C5C5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53"/>
            <p:cNvSpPr/>
            <p:nvPr/>
          </p:nvSpPr>
          <p:spPr>
            <a:xfrm>
              <a:off x="1258152" y="4026687"/>
              <a:ext cx="182883" cy="133213"/>
            </a:xfrm>
            <a:custGeom>
              <a:rect b="b" l="l" r="r" t="t"/>
              <a:pathLst>
                <a:path extrusionOk="0" h="6080" w="8347">
                  <a:moveTo>
                    <a:pt x="2847" y="0"/>
                  </a:moveTo>
                  <a:cubicBezTo>
                    <a:pt x="2450" y="0"/>
                    <a:pt x="2057" y="54"/>
                    <a:pt x="1680" y="178"/>
                  </a:cubicBezTo>
                  <a:cubicBezTo>
                    <a:pt x="1128" y="354"/>
                    <a:pt x="803" y="780"/>
                    <a:pt x="602" y="1281"/>
                  </a:cubicBezTo>
                  <a:cubicBezTo>
                    <a:pt x="1" y="3010"/>
                    <a:pt x="1229" y="4489"/>
                    <a:pt x="2632" y="5291"/>
                  </a:cubicBezTo>
                  <a:cubicBezTo>
                    <a:pt x="3504" y="5805"/>
                    <a:pt x="4496" y="6080"/>
                    <a:pt x="5500" y="6080"/>
                  </a:cubicBezTo>
                  <a:cubicBezTo>
                    <a:pt x="5622" y="6080"/>
                    <a:pt x="5743" y="6076"/>
                    <a:pt x="5865" y="6068"/>
                  </a:cubicBezTo>
                  <a:cubicBezTo>
                    <a:pt x="6467" y="6043"/>
                    <a:pt x="7043" y="5767"/>
                    <a:pt x="7444" y="5341"/>
                  </a:cubicBezTo>
                  <a:cubicBezTo>
                    <a:pt x="8146" y="4614"/>
                    <a:pt x="8346" y="3587"/>
                    <a:pt x="7920" y="2684"/>
                  </a:cubicBezTo>
                  <a:cubicBezTo>
                    <a:pt x="7544" y="1907"/>
                    <a:pt x="6818" y="1381"/>
                    <a:pt x="6091" y="980"/>
                  </a:cubicBezTo>
                  <a:cubicBezTo>
                    <a:pt x="5145" y="442"/>
                    <a:pt x="3978" y="0"/>
                    <a:pt x="2847" y="0"/>
                  </a:cubicBezTo>
                  <a:close/>
                </a:path>
              </a:pathLst>
            </a:custGeom>
            <a:solidFill>
              <a:srgbClr val="E3D1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53"/>
            <p:cNvSpPr/>
            <p:nvPr/>
          </p:nvSpPr>
          <p:spPr>
            <a:xfrm>
              <a:off x="1272985" y="4026687"/>
              <a:ext cx="168050" cy="118686"/>
            </a:xfrm>
            <a:custGeom>
              <a:rect b="b" l="l" r="r" t="t"/>
              <a:pathLst>
                <a:path extrusionOk="0" h="5417" w="7670">
                  <a:moveTo>
                    <a:pt x="2170" y="0"/>
                  </a:moveTo>
                  <a:cubicBezTo>
                    <a:pt x="1773" y="0"/>
                    <a:pt x="1380" y="54"/>
                    <a:pt x="1003" y="178"/>
                  </a:cubicBezTo>
                  <a:cubicBezTo>
                    <a:pt x="527" y="328"/>
                    <a:pt x="201" y="679"/>
                    <a:pt x="0" y="1105"/>
                  </a:cubicBezTo>
                  <a:cubicBezTo>
                    <a:pt x="151" y="980"/>
                    <a:pt x="326" y="880"/>
                    <a:pt x="527" y="830"/>
                  </a:cubicBezTo>
                  <a:cubicBezTo>
                    <a:pt x="909" y="698"/>
                    <a:pt x="1306" y="641"/>
                    <a:pt x="1706" y="641"/>
                  </a:cubicBezTo>
                  <a:cubicBezTo>
                    <a:pt x="2827" y="641"/>
                    <a:pt x="3977" y="1090"/>
                    <a:pt x="4938" y="1607"/>
                  </a:cubicBezTo>
                  <a:cubicBezTo>
                    <a:pt x="5664" y="2008"/>
                    <a:pt x="6391" y="2559"/>
                    <a:pt x="6742" y="3311"/>
                  </a:cubicBezTo>
                  <a:cubicBezTo>
                    <a:pt x="7068" y="4013"/>
                    <a:pt x="7043" y="4765"/>
                    <a:pt x="6692" y="5416"/>
                  </a:cubicBezTo>
                  <a:cubicBezTo>
                    <a:pt x="6717" y="5391"/>
                    <a:pt x="6742" y="5366"/>
                    <a:pt x="6767" y="5341"/>
                  </a:cubicBezTo>
                  <a:cubicBezTo>
                    <a:pt x="7469" y="4614"/>
                    <a:pt x="7669" y="3587"/>
                    <a:pt x="7243" y="2684"/>
                  </a:cubicBezTo>
                  <a:cubicBezTo>
                    <a:pt x="6867" y="1907"/>
                    <a:pt x="6141" y="1381"/>
                    <a:pt x="5414" y="980"/>
                  </a:cubicBezTo>
                  <a:cubicBezTo>
                    <a:pt x="4468" y="442"/>
                    <a:pt x="3301" y="0"/>
                    <a:pt x="2170" y="0"/>
                  </a:cubicBezTo>
                  <a:close/>
                </a:path>
              </a:pathLst>
            </a:custGeom>
            <a:solidFill>
              <a:srgbClr val="EAB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53"/>
            <p:cNvSpPr/>
            <p:nvPr/>
          </p:nvSpPr>
          <p:spPr>
            <a:xfrm>
              <a:off x="1063766" y="3557526"/>
              <a:ext cx="290505" cy="324158"/>
            </a:xfrm>
            <a:custGeom>
              <a:rect b="b" l="l" r="r" t="t"/>
              <a:pathLst>
                <a:path extrusionOk="0" h="14795" w="13259">
                  <a:moveTo>
                    <a:pt x="5091" y="1"/>
                  </a:moveTo>
                  <a:cubicBezTo>
                    <a:pt x="4513" y="1"/>
                    <a:pt x="3947" y="194"/>
                    <a:pt x="3434" y="689"/>
                  </a:cubicBezTo>
                  <a:cubicBezTo>
                    <a:pt x="2081" y="1992"/>
                    <a:pt x="1053" y="3847"/>
                    <a:pt x="577" y="5776"/>
                  </a:cubicBezTo>
                  <a:cubicBezTo>
                    <a:pt x="0" y="8183"/>
                    <a:pt x="326" y="10739"/>
                    <a:pt x="2081" y="12569"/>
                  </a:cubicBezTo>
                  <a:cubicBezTo>
                    <a:pt x="3316" y="13863"/>
                    <a:pt x="5058" y="14794"/>
                    <a:pt x="6841" y="14794"/>
                  </a:cubicBezTo>
                  <a:cubicBezTo>
                    <a:pt x="7301" y="14794"/>
                    <a:pt x="7763" y="14732"/>
                    <a:pt x="8221" y="14599"/>
                  </a:cubicBezTo>
                  <a:cubicBezTo>
                    <a:pt x="10401" y="13972"/>
                    <a:pt x="11880" y="11917"/>
                    <a:pt x="12406" y="9787"/>
                  </a:cubicBezTo>
                  <a:cubicBezTo>
                    <a:pt x="13259" y="6303"/>
                    <a:pt x="10878" y="3120"/>
                    <a:pt x="8146" y="1265"/>
                  </a:cubicBezTo>
                  <a:cubicBezTo>
                    <a:pt x="7254" y="649"/>
                    <a:pt x="6152" y="1"/>
                    <a:pt x="509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53"/>
            <p:cNvSpPr/>
            <p:nvPr/>
          </p:nvSpPr>
          <p:spPr>
            <a:xfrm>
              <a:off x="1056075" y="3551852"/>
              <a:ext cx="304790" cy="335661"/>
            </a:xfrm>
            <a:custGeom>
              <a:rect b="b" l="l" r="r" t="t"/>
              <a:pathLst>
                <a:path extrusionOk="0" h="15320" w="13911">
                  <a:moveTo>
                    <a:pt x="5437" y="535"/>
                  </a:moveTo>
                  <a:cubicBezTo>
                    <a:pt x="6419" y="535"/>
                    <a:pt x="7454" y="1130"/>
                    <a:pt x="8346" y="1725"/>
                  </a:cubicBezTo>
                  <a:cubicBezTo>
                    <a:pt x="10903" y="3479"/>
                    <a:pt x="13334" y="6562"/>
                    <a:pt x="12482" y="9995"/>
                  </a:cubicBezTo>
                  <a:cubicBezTo>
                    <a:pt x="11930" y="12251"/>
                    <a:pt x="10376" y="14056"/>
                    <a:pt x="8497" y="14607"/>
                  </a:cubicBezTo>
                  <a:cubicBezTo>
                    <a:pt x="8047" y="14739"/>
                    <a:pt x="7600" y="14798"/>
                    <a:pt x="7161" y="14798"/>
                  </a:cubicBezTo>
                  <a:cubicBezTo>
                    <a:pt x="5348" y="14798"/>
                    <a:pt x="3681" y="13782"/>
                    <a:pt x="2632" y="12652"/>
                  </a:cubicBezTo>
                  <a:cubicBezTo>
                    <a:pt x="1078" y="11023"/>
                    <a:pt x="552" y="8692"/>
                    <a:pt x="1178" y="6086"/>
                  </a:cubicBezTo>
                  <a:cubicBezTo>
                    <a:pt x="1630" y="4231"/>
                    <a:pt x="2657" y="2426"/>
                    <a:pt x="3960" y="1148"/>
                  </a:cubicBezTo>
                  <a:cubicBezTo>
                    <a:pt x="4261" y="847"/>
                    <a:pt x="4587" y="672"/>
                    <a:pt x="4913" y="597"/>
                  </a:cubicBezTo>
                  <a:cubicBezTo>
                    <a:pt x="5085" y="555"/>
                    <a:pt x="5260" y="535"/>
                    <a:pt x="5437" y="535"/>
                  </a:cubicBezTo>
                  <a:close/>
                  <a:moveTo>
                    <a:pt x="5457" y="1"/>
                  </a:moveTo>
                  <a:cubicBezTo>
                    <a:pt x="4823" y="1"/>
                    <a:pt x="4183" y="207"/>
                    <a:pt x="3609" y="772"/>
                  </a:cubicBezTo>
                  <a:cubicBezTo>
                    <a:pt x="2206" y="2126"/>
                    <a:pt x="1153" y="4005"/>
                    <a:pt x="677" y="5960"/>
                  </a:cubicBezTo>
                  <a:cubicBezTo>
                    <a:pt x="0" y="8742"/>
                    <a:pt x="552" y="11249"/>
                    <a:pt x="2231" y="13028"/>
                  </a:cubicBezTo>
                  <a:cubicBezTo>
                    <a:pt x="3386" y="14225"/>
                    <a:pt x="5170" y="15320"/>
                    <a:pt x="7149" y="15320"/>
                  </a:cubicBezTo>
                  <a:cubicBezTo>
                    <a:pt x="7574" y="15320"/>
                    <a:pt x="8008" y="15269"/>
                    <a:pt x="8447" y="15158"/>
                  </a:cubicBezTo>
                  <a:cubicBezTo>
                    <a:pt x="8522" y="15158"/>
                    <a:pt x="8597" y="15133"/>
                    <a:pt x="8647" y="15108"/>
                  </a:cubicBezTo>
                  <a:cubicBezTo>
                    <a:pt x="11128" y="14381"/>
                    <a:pt x="12532" y="12051"/>
                    <a:pt x="13008" y="10121"/>
                  </a:cubicBezTo>
                  <a:cubicBezTo>
                    <a:pt x="13910" y="6436"/>
                    <a:pt x="11354" y="3153"/>
                    <a:pt x="8647" y="1299"/>
                  </a:cubicBezTo>
                  <a:cubicBezTo>
                    <a:pt x="8040" y="877"/>
                    <a:pt x="6762" y="1"/>
                    <a:pt x="5457"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53"/>
            <p:cNvSpPr/>
            <p:nvPr/>
          </p:nvSpPr>
          <p:spPr>
            <a:xfrm>
              <a:off x="1128006" y="3678163"/>
              <a:ext cx="163120" cy="157927"/>
            </a:xfrm>
            <a:custGeom>
              <a:rect b="b" l="l" r="r" t="t"/>
              <a:pathLst>
                <a:path extrusionOk="0" h="7208" w="7445">
                  <a:moveTo>
                    <a:pt x="3598" y="0"/>
                  </a:moveTo>
                  <a:cubicBezTo>
                    <a:pt x="3345" y="0"/>
                    <a:pt x="3089" y="31"/>
                    <a:pt x="2833" y="95"/>
                  </a:cubicBezTo>
                  <a:cubicBezTo>
                    <a:pt x="1053" y="546"/>
                    <a:pt x="1" y="2501"/>
                    <a:pt x="477" y="4431"/>
                  </a:cubicBezTo>
                  <a:cubicBezTo>
                    <a:pt x="907" y="6087"/>
                    <a:pt x="2315" y="7207"/>
                    <a:pt x="3846" y="7207"/>
                  </a:cubicBezTo>
                  <a:cubicBezTo>
                    <a:pt x="4099" y="7207"/>
                    <a:pt x="4356" y="7177"/>
                    <a:pt x="4612" y="7113"/>
                  </a:cubicBezTo>
                  <a:cubicBezTo>
                    <a:pt x="6392" y="6662"/>
                    <a:pt x="7444" y="4732"/>
                    <a:pt x="6968" y="2802"/>
                  </a:cubicBezTo>
                  <a:cubicBezTo>
                    <a:pt x="6538" y="1124"/>
                    <a:pt x="5130" y="0"/>
                    <a:pt x="3598" y="0"/>
                  </a:cubicBezTo>
                  <a:close/>
                </a:path>
              </a:pathLst>
            </a:custGeom>
            <a:solidFill>
              <a:srgbClr val="E3D1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53"/>
            <p:cNvSpPr/>
            <p:nvPr/>
          </p:nvSpPr>
          <p:spPr>
            <a:xfrm>
              <a:off x="1132958" y="3712080"/>
              <a:ext cx="146622" cy="124011"/>
            </a:xfrm>
            <a:custGeom>
              <a:rect b="b" l="l" r="r" t="t"/>
              <a:pathLst>
                <a:path extrusionOk="0" h="5660" w="6692">
                  <a:moveTo>
                    <a:pt x="677" y="1"/>
                  </a:moveTo>
                  <a:lnTo>
                    <a:pt x="677" y="1"/>
                  </a:lnTo>
                  <a:cubicBezTo>
                    <a:pt x="176" y="828"/>
                    <a:pt x="0" y="1855"/>
                    <a:pt x="251" y="2883"/>
                  </a:cubicBezTo>
                  <a:cubicBezTo>
                    <a:pt x="681" y="4539"/>
                    <a:pt x="2089" y="5659"/>
                    <a:pt x="3620" y="5659"/>
                  </a:cubicBezTo>
                  <a:cubicBezTo>
                    <a:pt x="3873" y="5659"/>
                    <a:pt x="4130" y="5629"/>
                    <a:pt x="4386" y="5565"/>
                  </a:cubicBezTo>
                  <a:cubicBezTo>
                    <a:pt x="5514" y="5289"/>
                    <a:pt x="6366" y="4387"/>
                    <a:pt x="6692" y="3284"/>
                  </a:cubicBezTo>
                  <a:lnTo>
                    <a:pt x="6692" y="3284"/>
                  </a:lnTo>
                  <a:cubicBezTo>
                    <a:pt x="6266" y="3986"/>
                    <a:pt x="5589" y="4537"/>
                    <a:pt x="4762" y="4738"/>
                  </a:cubicBezTo>
                  <a:cubicBezTo>
                    <a:pt x="4506" y="4802"/>
                    <a:pt x="4249" y="4832"/>
                    <a:pt x="3996" y="4832"/>
                  </a:cubicBezTo>
                  <a:cubicBezTo>
                    <a:pt x="2465" y="4832"/>
                    <a:pt x="1057" y="3712"/>
                    <a:pt x="627" y="2056"/>
                  </a:cubicBezTo>
                  <a:cubicBezTo>
                    <a:pt x="451" y="1354"/>
                    <a:pt x="476" y="652"/>
                    <a:pt x="677" y="1"/>
                  </a:cubicBezTo>
                  <a:close/>
                </a:path>
              </a:pathLst>
            </a:custGeom>
            <a:solidFill>
              <a:srgbClr val="EAB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53"/>
            <p:cNvSpPr/>
            <p:nvPr/>
          </p:nvSpPr>
          <p:spPr>
            <a:xfrm>
              <a:off x="730449" y="3855175"/>
              <a:ext cx="377268" cy="246729"/>
            </a:xfrm>
            <a:custGeom>
              <a:rect b="b" l="l" r="r" t="t"/>
              <a:pathLst>
                <a:path extrusionOk="0" h="11261" w="17219">
                  <a:moveTo>
                    <a:pt x="5061" y="0"/>
                  </a:moveTo>
                  <a:cubicBezTo>
                    <a:pt x="3439" y="0"/>
                    <a:pt x="1924" y="659"/>
                    <a:pt x="1028" y="1791"/>
                  </a:cubicBezTo>
                  <a:cubicBezTo>
                    <a:pt x="151" y="2893"/>
                    <a:pt x="0" y="4322"/>
                    <a:pt x="577" y="5851"/>
                  </a:cubicBezTo>
                  <a:cubicBezTo>
                    <a:pt x="1278" y="7630"/>
                    <a:pt x="2732" y="9059"/>
                    <a:pt x="4837" y="10036"/>
                  </a:cubicBezTo>
                  <a:cubicBezTo>
                    <a:pt x="6591" y="10835"/>
                    <a:pt x="8697" y="11261"/>
                    <a:pt x="10880" y="11261"/>
                  </a:cubicBezTo>
                  <a:cubicBezTo>
                    <a:pt x="11162" y="11261"/>
                    <a:pt x="11445" y="11254"/>
                    <a:pt x="11730" y="11239"/>
                  </a:cubicBezTo>
                  <a:cubicBezTo>
                    <a:pt x="13835" y="11114"/>
                    <a:pt x="16466" y="10663"/>
                    <a:pt x="16893" y="9059"/>
                  </a:cubicBezTo>
                  <a:cubicBezTo>
                    <a:pt x="16893" y="8984"/>
                    <a:pt x="16918" y="8908"/>
                    <a:pt x="16943" y="8833"/>
                  </a:cubicBezTo>
                  <a:lnTo>
                    <a:pt x="16968" y="8783"/>
                  </a:lnTo>
                  <a:cubicBezTo>
                    <a:pt x="17068" y="8457"/>
                    <a:pt x="17218" y="7605"/>
                    <a:pt x="16441" y="6653"/>
                  </a:cubicBezTo>
                  <a:cubicBezTo>
                    <a:pt x="16065" y="6227"/>
                    <a:pt x="15664" y="5901"/>
                    <a:pt x="15188" y="5550"/>
                  </a:cubicBezTo>
                  <a:cubicBezTo>
                    <a:pt x="14837" y="5274"/>
                    <a:pt x="14436" y="4974"/>
                    <a:pt x="13985" y="4573"/>
                  </a:cubicBezTo>
                  <a:cubicBezTo>
                    <a:pt x="13735" y="4347"/>
                    <a:pt x="11329" y="2166"/>
                    <a:pt x="8572" y="888"/>
                  </a:cubicBezTo>
                  <a:cubicBezTo>
                    <a:pt x="7619" y="462"/>
                    <a:pt x="6717" y="161"/>
                    <a:pt x="5915" y="61"/>
                  </a:cubicBezTo>
                  <a:cubicBezTo>
                    <a:pt x="5629" y="20"/>
                    <a:pt x="5344" y="0"/>
                    <a:pt x="5061"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53"/>
            <p:cNvSpPr/>
            <p:nvPr/>
          </p:nvSpPr>
          <p:spPr>
            <a:xfrm>
              <a:off x="723547" y="3863040"/>
              <a:ext cx="375932" cy="231194"/>
            </a:xfrm>
            <a:custGeom>
              <a:rect b="b" l="l" r="r" t="t"/>
              <a:pathLst>
                <a:path extrusionOk="0" h="10552" w="17158">
                  <a:moveTo>
                    <a:pt x="5425" y="1"/>
                  </a:moveTo>
                  <a:cubicBezTo>
                    <a:pt x="2556" y="1"/>
                    <a:pt x="1" y="2125"/>
                    <a:pt x="1243" y="5366"/>
                  </a:cubicBezTo>
                  <a:cubicBezTo>
                    <a:pt x="2517" y="8670"/>
                    <a:pt x="6634" y="10551"/>
                    <a:pt x="11169" y="10551"/>
                  </a:cubicBezTo>
                  <a:cubicBezTo>
                    <a:pt x="11451" y="10551"/>
                    <a:pt x="11735" y="10544"/>
                    <a:pt x="12020" y="10529"/>
                  </a:cubicBezTo>
                  <a:cubicBezTo>
                    <a:pt x="16155" y="10304"/>
                    <a:pt x="16731" y="9076"/>
                    <a:pt x="16857" y="8599"/>
                  </a:cubicBezTo>
                  <a:cubicBezTo>
                    <a:pt x="16882" y="8499"/>
                    <a:pt x="16907" y="8424"/>
                    <a:pt x="16932" y="8324"/>
                  </a:cubicBezTo>
                  <a:cubicBezTo>
                    <a:pt x="17032" y="8048"/>
                    <a:pt x="17157" y="7346"/>
                    <a:pt x="16481" y="6519"/>
                  </a:cubicBezTo>
                  <a:cubicBezTo>
                    <a:pt x="15879" y="5792"/>
                    <a:pt x="15077" y="5417"/>
                    <a:pt x="14075" y="4489"/>
                  </a:cubicBezTo>
                  <a:cubicBezTo>
                    <a:pt x="13047" y="3562"/>
                    <a:pt x="9338" y="479"/>
                    <a:pt x="6205" y="53"/>
                  </a:cubicBezTo>
                  <a:cubicBezTo>
                    <a:pt x="5944" y="18"/>
                    <a:pt x="5683" y="1"/>
                    <a:pt x="542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53"/>
            <p:cNvSpPr/>
            <p:nvPr/>
          </p:nvSpPr>
          <p:spPr>
            <a:xfrm>
              <a:off x="745807" y="3827393"/>
              <a:ext cx="364648" cy="218026"/>
            </a:xfrm>
            <a:custGeom>
              <a:rect b="b" l="l" r="r" t="t"/>
              <a:pathLst>
                <a:path extrusionOk="0" h="9951" w="16643">
                  <a:moveTo>
                    <a:pt x="5864" y="0"/>
                  </a:moveTo>
                  <a:cubicBezTo>
                    <a:pt x="5831" y="0"/>
                    <a:pt x="5798" y="0"/>
                    <a:pt x="5765" y="1"/>
                  </a:cubicBezTo>
                  <a:cubicBezTo>
                    <a:pt x="1505" y="76"/>
                    <a:pt x="1" y="3560"/>
                    <a:pt x="1" y="3560"/>
                  </a:cubicBezTo>
                  <a:cubicBezTo>
                    <a:pt x="101" y="3384"/>
                    <a:pt x="201" y="3209"/>
                    <a:pt x="327" y="3059"/>
                  </a:cubicBezTo>
                  <a:cubicBezTo>
                    <a:pt x="1223" y="1927"/>
                    <a:pt x="2738" y="1268"/>
                    <a:pt x="4360" y="1268"/>
                  </a:cubicBezTo>
                  <a:cubicBezTo>
                    <a:pt x="4643" y="1268"/>
                    <a:pt x="4928" y="1288"/>
                    <a:pt x="5214" y="1329"/>
                  </a:cubicBezTo>
                  <a:cubicBezTo>
                    <a:pt x="6016" y="1429"/>
                    <a:pt x="6918" y="1730"/>
                    <a:pt x="7871" y="2156"/>
                  </a:cubicBezTo>
                  <a:cubicBezTo>
                    <a:pt x="10628" y="3434"/>
                    <a:pt x="13034" y="5615"/>
                    <a:pt x="13284" y="5841"/>
                  </a:cubicBezTo>
                  <a:cubicBezTo>
                    <a:pt x="13735" y="6242"/>
                    <a:pt x="14136" y="6542"/>
                    <a:pt x="14487" y="6818"/>
                  </a:cubicBezTo>
                  <a:cubicBezTo>
                    <a:pt x="14963" y="7169"/>
                    <a:pt x="15364" y="7495"/>
                    <a:pt x="15740" y="7921"/>
                  </a:cubicBezTo>
                  <a:cubicBezTo>
                    <a:pt x="16467" y="8798"/>
                    <a:pt x="16392" y="9575"/>
                    <a:pt x="16292" y="9951"/>
                  </a:cubicBezTo>
                  <a:cubicBezTo>
                    <a:pt x="16342" y="9901"/>
                    <a:pt x="16342" y="9775"/>
                    <a:pt x="16342" y="9700"/>
                  </a:cubicBezTo>
                  <a:cubicBezTo>
                    <a:pt x="16643" y="7921"/>
                    <a:pt x="15615" y="6342"/>
                    <a:pt x="14487" y="5089"/>
                  </a:cubicBezTo>
                  <a:cubicBezTo>
                    <a:pt x="12327" y="2630"/>
                    <a:pt x="9355" y="0"/>
                    <a:pt x="5864" y="0"/>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53"/>
            <p:cNvSpPr/>
            <p:nvPr/>
          </p:nvSpPr>
          <p:spPr>
            <a:xfrm>
              <a:off x="773830" y="3927368"/>
              <a:ext cx="182883" cy="133147"/>
            </a:xfrm>
            <a:custGeom>
              <a:rect b="b" l="l" r="r" t="t"/>
              <a:pathLst>
                <a:path extrusionOk="0" h="6077" w="8347">
                  <a:moveTo>
                    <a:pt x="2835" y="0"/>
                  </a:moveTo>
                  <a:cubicBezTo>
                    <a:pt x="2444" y="0"/>
                    <a:pt x="2056" y="53"/>
                    <a:pt x="1679" y="175"/>
                  </a:cubicBezTo>
                  <a:cubicBezTo>
                    <a:pt x="1153" y="375"/>
                    <a:pt x="802" y="776"/>
                    <a:pt x="602" y="1278"/>
                  </a:cubicBezTo>
                  <a:cubicBezTo>
                    <a:pt x="0" y="3007"/>
                    <a:pt x="1228" y="4511"/>
                    <a:pt x="2632" y="5313"/>
                  </a:cubicBezTo>
                  <a:cubicBezTo>
                    <a:pt x="3503" y="5804"/>
                    <a:pt x="4494" y="6077"/>
                    <a:pt x="5498" y="6077"/>
                  </a:cubicBezTo>
                  <a:cubicBezTo>
                    <a:pt x="5620" y="6077"/>
                    <a:pt x="5743" y="6073"/>
                    <a:pt x="5865" y="6065"/>
                  </a:cubicBezTo>
                  <a:cubicBezTo>
                    <a:pt x="6466" y="6039"/>
                    <a:pt x="7043" y="5764"/>
                    <a:pt x="7444" y="5338"/>
                  </a:cubicBezTo>
                  <a:cubicBezTo>
                    <a:pt x="8146" y="4636"/>
                    <a:pt x="8346" y="3583"/>
                    <a:pt x="7920" y="2681"/>
                  </a:cubicBezTo>
                  <a:cubicBezTo>
                    <a:pt x="7544" y="1929"/>
                    <a:pt x="6817" y="1378"/>
                    <a:pt x="6090" y="977"/>
                  </a:cubicBezTo>
                  <a:cubicBezTo>
                    <a:pt x="5138" y="454"/>
                    <a:pt x="3977" y="0"/>
                    <a:pt x="2835"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53"/>
            <p:cNvSpPr/>
            <p:nvPr/>
          </p:nvSpPr>
          <p:spPr>
            <a:xfrm>
              <a:off x="788642" y="3927368"/>
              <a:ext cx="168072" cy="118599"/>
            </a:xfrm>
            <a:custGeom>
              <a:rect b="b" l="l" r="r" t="t"/>
              <a:pathLst>
                <a:path extrusionOk="0" h="5413" w="7671">
                  <a:moveTo>
                    <a:pt x="2159" y="0"/>
                  </a:moveTo>
                  <a:cubicBezTo>
                    <a:pt x="1768" y="0"/>
                    <a:pt x="1380" y="53"/>
                    <a:pt x="1003" y="175"/>
                  </a:cubicBezTo>
                  <a:cubicBezTo>
                    <a:pt x="527" y="350"/>
                    <a:pt x="201" y="676"/>
                    <a:pt x="1" y="1102"/>
                  </a:cubicBezTo>
                  <a:cubicBezTo>
                    <a:pt x="151" y="977"/>
                    <a:pt x="327" y="877"/>
                    <a:pt x="527" y="826"/>
                  </a:cubicBezTo>
                  <a:cubicBezTo>
                    <a:pt x="905" y="703"/>
                    <a:pt x="1296" y="648"/>
                    <a:pt x="1690" y="648"/>
                  </a:cubicBezTo>
                  <a:cubicBezTo>
                    <a:pt x="2816" y="648"/>
                    <a:pt x="3973" y="1090"/>
                    <a:pt x="4938" y="1628"/>
                  </a:cubicBezTo>
                  <a:cubicBezTo>
                    <a:pt x="5665" y="2029"/>
                    <a:pt x="6392" y="2556"/>
                    <a:pt x="6768" y="3333"/>
                  </a:cubicBezTo>
                  <a:cubicBezTo>
                    <a:pt x="7094" y="4009"/>
                    <a:pt x="7044" y="4786"/>
                    <a:pt x="6693" y="5413"/>
                  </a:cubicBezTo>
                  <a:cubicBezTo>
                    <a:pt x="6718" y="5388"/>
                    <a:pt x="6743" y="5363"/>
                    <a:pt x="6768" y="5338"/>
                  </a:cubicBezTo>
                  <a:cubicBezTo>
                    <a:pt x="7470" y="4636"/>
                    <a:pt x="7670" y="3583"/>
                    <a:pt x="7244" y="2681"/>
                  </a:cubicBezTo>
                  <a:cubicBezTo>
                    <a:pt x="6868" y="1929"/>
                    <a:pt x="6141" y="1378"/>
                    <a:pt x="5414" y="977"/>
                  </a:cubicBezTo>
                  <a:cubicBezTo>
                    <a:pt x="4462" y="454"/>
                    <a:pt x="3301" y="0"/>
                    <a:pt x="2159"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53"/>
            <p:cNvSpPr/>
            <p:nvPr/>
          </p:nvSpPr>
          <p:spPr>
            <a:xfrm>
              <a:off x="1294391" y="3421487"/>
              <a:ext cx="287218" cy="298305"/>
            </a:xfrm>
            <a:custGeom>
              <a:rect b="b" l="l" r="r" t="t"/>
              <a:pathLst>
                <a:path extrusionOk="0" h="13615" w="13109">
                  <a:moveTo>
                    <a:pt x="9283" y="1"/>
                  </a:moveTo>
                  <a:cubicBezTo>
                    <a:pt x="7629" y="1"/>
                    <a:pt x="5860" y="428"/>
                    <a:pt x="4337" y="1234"/>
                  </a:cubicBezTo>
                  <a:cubicBezTo>
                    <a:pt x="2131" y="2386"/>
                    <a:pt x="427" y="4291"/>
                    <a:pt x="201" y="6848"/>
                  </a:cubicBezTo>
                  <a:cubicBezTo>
                    <a:pt x="1" y="9078"/>
                    <a:pt x="753" y="11559"/>
                    <a:pt x="2733" y="12788"/>
                  </a:cubicBezTo>
                  <a:cubicBezTo>
                    <a:pt x="3627" y="13364"/>
                    <a:pt x="4659" y="13615"/>
                    <a:pt x="5702" y="13615"/>
                  </a:cubicBezTo>
                  <a:cubicBezTo>
                    <a:pt x="6881" y="13615"/>
                    <a:pt x="8075" y="13294"/>
                    <a:pt x="9098" y="12762"/>
                  </a:cubicBezTo>
                  <a:cubicBezTo>
                    <a:pt x="12281" y="11108"/>
                    <a:pt x="13109" y="7249"/>
                    <a:pt x="12708" y="3940"/>
                  </a:cubicBezTo>
                  <a:cubicBezTo>
                    <a:pt x="12507" y="2286"/>
                    <a:pt x="12056" y="181"/>
                    <a:pt x="10026" y="31"/>
                  </a:cubicBezTo>
                  <a:cubicBezTo>
                    <a:pt x="9782" y="11"/>
                    <a:pt x="9534" y="1"/>
                    <a:pt x="928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53"/>
            <p:cNvSpPr/>
            <p:nvPr/>
          </p:nvSpPr>
          <p:spPr>
            <a:xfrm>
              <a:off x="1288913" y="3415483"/>
              <a:ext cx="298195" cy="310246"/>
            </a:xfrm>
            <a:custGeom>
              <a:rect b="b" l="l" r="r" t="t"/>
              <a:pathLst>
                <a:path extrusionOk="0" h="14160" w="13610">
                  <a:moveTo>
                    <a:pt x="9613" y="534"/>
                  </a:moveTo>
                  <a:cubicBezTo>
                    <a:pt x="9828" y="534"/>
                    <a:pt x="10041" y="541"/>
                    <a:pt x="10251" y="555"/>
                  </a:cubicBezTo>
                  <a:cubicBezTo>
                    <a:pt x="10677" y="605"/>
                    <a:pt x="11028" y="731"/>
                    <a:pt x="11303" y="931"/>
                  </a:cubicBezTo>
                  <a:cubicBezTo>
                    <a:pt x="12256" y="1583"/>
                    <a:pt x="12557" y="2986"/>
                    <a:pt x="12707" y="4239"/>
                  </a:cubicBezTo>
                  <a:cubicBezTo>
                    <a:pt x="13058" y="7322"/>
                    <a:pt x="12356" y="11182"/>
                    <a:pt x="9223" y="12811"/>
                  </a:cubicBezTo>
                  <a:cubicBezTo>
                    <a:pt x="8177" y="13347"/>
                    <a:pt x="7040" y="13616"/>
                    <a:pt x="5961" y="13616"/>
                  </a:cubicBezTo>
                  <a:cubicBezTo>
                    <a:pt x="4920" y="13616"/>
                    <a:pt x="3933" y="13366"/>
                    <a:pt x="3133" y="12861"/>
                  </a:cubicBezTo>
                  <a:cubicBezTo>
                    <a:pt x="1078" y="11558"/>
                    <a:pt x="526" y="9051"/>
                    <a:pt x="702" y="7147"/>
                  </a:cubicBezTo>
                  <a:cubicBezTo>
                    <a:pt x="927" y="4891"/>
                    <a:pt x="2331" y="2986"/>
                    <a:pt x="4712" y="1733"/>
                  </a:cubicBezTo>
                  <a:cubicBezTo>
                    <a:pt x="6198" y="957"/>
                    <a:pt x="7960" y="534"/>
                    <a:pt x="9613" y="534"/>
                  </a:cubicBezTo>
                  <a:close/>
                  <a:moveTo>
                    <a:pt x="9561" y="0"/>
                  </a:moveTo>
                  <a:cubicBezTo>
                    <a:pt x="7838" y="0"/>
                    <a:pt x="6016" y="450"/>
                    <a:pt x="4461" y="1282"/>
                  </a:cubicBezTo>
                  <a:cubicBezTo>
                    <a:pt x="1930" y="2610"/>
                    <a:pt x="401" y="4665"/>
                    <a:pt x="176" y="7097"/>
                  </a:cubicBezTo>
                  <a:cubicBezTo>
                    <a:pt x="0" y="9102"/>
                    <a:pt x="551" y="11733"/>
                    <a:pt x="2657" y="13187"/>
                  </a:cubicBezTo>
                  <a:cubicBezTo>
                    <a:pt x="2707" y="13212"/>
                    <a:pt x="2782" y="13262"/>
                    <a:pt x="2832" y="13287"/>
                  </a:cubicBezTo>
                  <a:cubicBezTo>
                    <a:pt x="3803" y="13912"/>
                    <a:pt x="4874" y="14159"/>
                    <a:pt x="5920" y="14159"/>
                  </a:cubicBezTo>
                  <a:cubicBezTo>
                    <a:pt x="7223" y="14159"/>
                    <a:pt x="8487" y="13776"/>
                    <a:pt x="9474" y="13262"/>
                  </a:cubicBezTo>
                  <a:cubicBezTo>
                    <a:pt x="12832" y="11533"/>
                    <a:pt x="13609" y="7422"/>
                    <a:pt x="13233" y="4189"/>
                  </a:cubicBezTo>
                  <a:cubicBezTo>
                    <a:pt x="13083" y="3112"/>
                    <a:pt x="12757" y="229"/>
                    <a:pt x="10301" y="29"/>
                  </a:cubicBezTo>
                  <a:cubicBezTo>
                    <a:pt x="10057" y="10"/>
                    <a:pt x="9810" y="0"/>
                    <a:pt x="9561" y="0"/>
                  </a:cubicBezTo>
                  <a:close/>
                </a:path>
              </a:pathLst>
            </a:custGeom>
            <a:solidFill>
              <a:srgbClr val="D5D5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53"/>
            <p:cNvSpPr/>
            <p:nvPr/>
          </p:nvSpPr>
          <p:spPr>
            <a:xfrm>
              <a:off x="1336677" y="3519556"/>
              <a:ext cx="170241" cy="154816"/>
            </a:xfrm>
            <a:custGeom>
              <a:rect b="b" l="l" r="r" t="t"/>
              <a:pathLst>
                <a:path extrusionOk="0" h="7066" w="7770">
                  <a:moveTo>
                    <a:pt x="4159" y="0"/>
                  </a:moveTo>
                  <a:cubicBezTo>
                    <a:pt x="3027" y="0"/>
                    <a:pt x="1870" y="571"/>
                    <a:pt x="1128" y="1620"/>
                  </a:cubicBezTo>
                  <a:cubicBezTo>
                    <a:pt x="1" y="3274"/>
                    <a:pt x="301" y="5454"/>
                    <a:pt x="1830" y="6507"/>
                  </a:cubicBezTo>
                  <a:cubicBezTo>
                    <a:pt x="2379" y="6885"/>
                    <a:pt x="3006" y="7066"/>
                    <a:pt x="3636" y="7066"/>
                  </a:cubicBezTo>
                  <a:cubicBezTo>
                    <a:pt x="4763" y="7066"/>
                    <a:pt x="5903" y="6489"/>
                    <a:pt x="6642" y="5429"/>
                  </a:cubicBezTo>
                  <a:cubicBezTo>
                    <a:pt x="7770" y="3800"/>
                    <a:pt x="7469" y="1595"/>
                    <a:pt x="5940" y="542"/>
                  </a:cubicBezTo>
                  <a:cubicBezTo>
                    <a:pt x="5404" y="176"/>
                    <a:pt x="4785" y="0"/>
                    <a:pt x="4159" y="0"/>
                  </a:cubicBezTo>
                  <a:close/>
                </a:path>
              </a:pathLst>
            </a:custGeom>
            <a:solidFill>
              <a:srgbClr val="E3D1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53"/>
            <p:cNvSpPr/>
            <p:nvPr/>
          </p:nvSpPr>
          <p:spPr>
            <a:xfrm>
              <a:off x="1336677" y="3520433"/>
              <a:ext cx="111500" cy="153983"/>
            </a:xfrm>
            <a:custGeom>
              <a:rect b="b" l="l" r="r" t="t"/>
              <a:pathLst>
                <a:path extrusionOk="0" h="7028" w="5089">
                  <a:moveTo>
                    <a:pt x="3559" y="1"/>
                  </a:moveTo>
                  <a:lnTo>
                    <a:pt x="3559" y="1"/>
                  </a:lnTo>
                  <a:cubicBezTo>
                    <a:pt x="2632" y="176"/>
                    <a:pt x="1730" y="703"/>
                    <a:pt x="1128" y="1580"/>
                  </a:cubicBezTo>
                  <a:cubicBezTo>
                    <a:pt x="1" y="3234"/>
                    <a:pt x="301" y="5414"/>
                    <a:pt x="1830" y="6467"/>
                  </a:cubicBezTo>
                  <a:cubicBezTo>
                    <a:pt x="2376" y="6845"/>
                    <a:pt x="2993" y="7028"/>
                    <a:pt x="3619" y="7028"/>
                  </a:cubicBezTo>
                  <a:cubicBezTo>
                    <a:pt x="4113" y="7028"/>
                    <a:pt x="4613" y="6914"/>
                    <a:pt x="5088" y="6693"/>
                  </a:cubicBezTo>
                  <a:lnTo>
                    <a:pt x="5088" y="6693"/>
                  </a:lnTo>
                  <a:cubicBezTo>
                    <a:pt x="4886" y="6729"/>
                    <a:pt x="4682" y="6748"/>
                    <a:pt x="4478" y="6748"/>
                  </a:cubicBezTo>
                  <a:cubicBezTo>
                    <a:pt x="3853" y="6748"/>
                    <a:pt x="3237" y="6570"/>
                    <a:pt x="2707" y="6191"/>
                  </a:cubicBezTo>
                  <a:cubicBezTo>
                    <a:pt x="1178" y="5139"/>
                    <a:pt x="878" y="2958"/>
                    <a:pt x="2006" y="1329"/>
                  </a:cubicBezTo>
                  <a:cubicBezTo>
                    <a:pt x="2432" y="728"/>
                    <a:pt x="2958" y="276"/>
                    <a:pt x="3559" y="1"/>
                  </a:cubicBezTo>
                  <a:close/>
                </a:path>
              </a:pathLst>
            </a:custGeom>
            <a:solidFill>
              <a:srgbClr val="EAB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53"/>
            <p:cNvSpPr/>
            <p:nvPr/>
          </p:nvSpPr>
          <p:spPr>
            <a:xfrm>
              <a:off x="1108791" y="3918013"/>
              <a:ext cx="505770" cy="358053"/>
            </a:xfrm>
            <a:custGeom>
              <a:rect b="b" l="l" r="r" t="t"/>
              <a:pathLst>
                <a:path extrusionOk="0" h="16342" w="23084">
                  <a:moveTo>
                    <a:pt x="0" y="0"/>
                  </a:moveTo>
                  <a:lnTo>
                    <a:pt x="0" y="0"/>
                  </a:lnTo>
                  <a:cubicBezTo>
                    <a:pt x="2457" y="3710"/>
                    <a:pt x="5264" y="7920"/>
                    <a:pt x="9148" y="10953"/>
                  </a:cubicBezTo>
                  <a:cubicBezTo>
                    <a:pt x="10226" y="11805"/>
                    <a:pt x="11454" y="12632"/>
                    <a:pt x="12933" y="13459"/>
                  </a:cubicBezTo>
                  <a:cubicBezTo>
                    <a:pt x="14863" y="14562"/>
                    <a:pt x="16868" y="15514"/>
                    <a:pt x="18923" y="16341"/>
                  </a:cubicBezTo>
                  <a:cubicBezTo>
                    <a:pt x="18923" y="16341"/>
                    <a:pt x="21554" y="14361"/>
                    <a:pt x="23083" y="14186"/>
                  </a:cubicBezTo>
                  <a:cubicBezTo>
                    <a:pt x="20126" y="13284"/>
                    <a:pt x="17294" y="12055"/>
                    <a:pt x="14612" y="10527"/>
                  </a:cubicBezTo>
                  <a:cubicBezTo>
                    <a:pt x="13284" y="9775"/>
                    <a:pt x="12181" y="9048"/>
                    <a:pt x="11229" y="8296"/>
                  </a:cubicBezTo>
                  <a:cubicBezTo>
                    <a:pt x="8722" y="6316"/>
                    <a:pt x="6667" y="3735"/>
                    <a:pt x="4813" y="1053"/>
                  </a:cubicBezTo>
                  <a:cubicBezTo>
                    <a:pt x="4269" y="1236"/>
                    <a:pt x="3757" y="1310"/>
                    <a:pt x="3284" y="1310"/>
                  </a:cubicBezTo>
                  <a:cubicBezTo>
                    <a:pt x="1294" y="1310"/>
                    <a:pt x="1" y="0"/>
                    <a:pt x="0"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53"/>
            <p:cNvSpPr/>
            <p:nvPr/>
          </p:nvSpPr>
          <p:spPr>
            <a:xfrm>
              <a:off x="1523373" y="4228807"/>
              <a:ext cx="91189" cy="47260"/>
            </a:xfrm>
            <a:custGeom>
              <a:rect b="b" l="l" r="r" t="t"/>
              <a:pathLst>
                <a:path extrusionOk="0" h="2157" w="4162">
                  <a:moveTo>
                    <a:pt x="4161" y="1"/>
                  </a:moveTo>
                  <a:lnTo>
                    <a:pt x="4161" y="1"/>
                  </a:lnTo>
                  <a:cubicBezTo>
                    <a:pt x="2632" y="176"/>
                    <a:pt x="1" y="2156"/>
                    <a:pt x="1" y="2156"/>
                  </a:cubicBezTo>
                  <a:cubicBezTo>
                    <a:pt x="2231" y="2156"/>
                    <a:pt x="4161" y="1"/>
                    <a:pt x="4161"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53"/>
            <p:cNvSpPr/>
            <p:nvPr/>
          </p:nvSpPr>
          <p:spPr>
            <a:xfrm>
              <a:off x="1108791" y="3911330"/>
              <a:ext cx="105453" cy="35385"/>
            </a:xfrm>
            <a:custGeom>
              <a:rect b="b" l="l" r="r" t="t"/>
              <a:pathLst>
                <a:path extrusionOk="0" h="1615" w="4813">
                  <a:moveTo>
                    <a:pt x="1961" y="408"/>
                  </a:moveTo>
                  <a:cubicBezTo>
                    <a:pt x="2911" y="408"/>
                    <a:pt x="3584" y="1082"/>
                    <a:pt x="3584" y="1082"/>
                  </a:cubicBezTo>
                  <a:cubicBezTo>
                    <a:pt x="3315" y="1174"/>
                    <a:pt x="3061" y="1211"/>
                    <a:pt x="2827" y="1211"/>
                  </a:cubicBezTo>
                  <a:cubicBezTo>
                    <a:pt x="1842" y="1211"/>
                    <a:pt x="1203" y="556"/>
                    <a:pt x="1203" y="556"/>
                  </a:cubicBezTo>
                  <a:cubicBezTo>
                    <a:pt x="1469" y="451"/>
                    <a:pt x="1724" y="408"/>
                    <a:pt x="1961" y="408"/>
                  </a:cubicBezTo>
                  <a:close/>
                  <a:moveTo>
                    <a:pt x="1544" y="1"/>
                  </a:moveTo>
                  <a:cubicBezTo>
                    <a:pt x="1061" y="1"/>
                    <a:pt x="542" y="88"/>
                    <a:pt x="0" y="305"/>
                  </a:cubicBezTo>
                  <a:cubicBezTo>
                    <a:pt x="0" y="305"/>
                    <a:pt x="1293" y="1615"/>
                    <a:pt x="3284" y="1615"/>
                  </a:cubicBezTo>
                  <a:cubicBezTo>
                    <a:pt x="3757" y="1615"/>
                    <a:pt x="4269" y="1541"/>
                    <a:pt x="4813" y="1358"/>
                  </a:cubicBezTo>
                  <a:cubicBezTo>
                    <a:pt x="4813" y="1358"/>
                    <a:pt x="3456" y="1"/>
                    <a:pt x="1544" y="1"/>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53"/>
            <p:cNvSpPr/>
            <p:nvPr/>
          </p:nvSpPr>
          <p:spPr>
            <a:xfrm>
              <a:off x="1135149" y="3920269"/>
              <a:ext cx="52190" cy="17594"/>
            </a:xfrm>
            <a:custGeom>
              <a:rect b="b" l="l" r="r" t="t"/>
              <a:pathLst>
                <a:path extrusionOk="0" h="803" w="2382">
                  <a:moveTo>
                    <a:pt x="758" y="0"/>
                  </a:moveTo>
                  <a:cubicBezTo>
                    <a:pt x="521" y="0"/>
                    <a:pt x="266" y="43"/>
                    <a:pt x="0" y="148"/>
                  </a:cubicBezTo>
                  <a:cubicBezTo>
                    <a:pt x="0" y="148"/>
                    <a:pt x="639" y="803"/>
                    <a:pt x="1624" y="803"/>
                  </a:cubicBezTo>
                  <a:cubicBezTo>
                    <a:pt x="1858" y="803"/>
                    <a:pt x="2112" y="766"/>
                    <a:pt x="2381" y="674"/>
                  </a:cubicBezTo>
                  <a:cubicBezTo>
                    <a:pt x="2381" y="674"/>
                    <a:pt x="1708" y="0"/>
                    <a:pt x="758" y="0"/>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53"/>
            <p:cNvSpPr/>
            <p:nvPr/>
          </p:nvSpPr>
          <p:spPr>
            <a:xfrm>
              <a:off x="1361392" y="3611053"/>
              <a:ext cx="505770" cy="358053"/>
            </a:xfrm>
            <a:custGeom>
              <a:rect b="b" l="l" r="r" t="t"/>
              <a:pathLst>
                <a:path extrusionOk="0" h="16342" w="23084">
                  <a:moveTo>
                    <a:pt x="0" y="0"/>
                  </a:moveTo>
                  <a:lnTo>
                    <a:pt x="0" y="0"/>
                  </a:lnTo>
                  <a:cubicBezTo>
                    <a:pt x="2457" y="3709"/>
                    <a:pt x="5264" y="7920"/>
                    <a:pt x="9148" y="10953"/>
                  </a:cubicBezTo>
                  <a:cubicBezTo>
                    <a:pt x="10226" y="11805"/>
                    <a:pt x="11454" y="12632"/>
                    <a:pt x="12933" y="13484"/>
                  </a:cubicBezTo>
                  <a:cubicBezTo>
                    <a:pt x="14863" y="14562"/>
                    <a:pt x="16868" y="15539"/>
                    <a:pt x="18923" y="16341"/>
                  </a:cubicBezTo>
                  <a:cubicBezTo>
                    <a:pt x="18923" y="16341"/>
                    <a:pt x="21554" y="14386"/>
                    <a:pt x="23083" y="14211"/>
                  </a:cubicBezTo>
                  <a:cubicBezTo>
                    <a:pt x="20126" y="13283"/>
                    <a:pt x="17294" y="12055"/>
                    <a:pt x="14612" y="10527"/>
                  </a:cubicBezTo>
                  <a:cubicBezTo>
                    <a:pt x="13284" y="9775"/>
                    <a:pt x="12181" y="9048"/>
                    <a:pt x="11228" y="8296"/>
                  </a:cubicBezTo>
                  <a:cubicBezTo>
                    <a:pt x="8722" y="6316"/>
                    <a:pt x="6667" y="3734"/>
                    <a:pt x="4812" y="1053"/>
                  </a:cubicBezTo>
                  <a:cubicBezTo>
                    <a:pt x="4269" y="1236"/>
                    <a:pt x="3757" y="1309"/>
                    <a:pt x="3284" y="1309"/>
                  </a:cubicBezTo>
                  <a:cubicBezTo>
                    <a:pt x="1293" y="1309"/>
                    <a:pt x="1" y="0"/>
                    <a:pt x="0"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53"/>
            <p:cNvSpPr/>
            <p:nvPr/>
          </p:nvSpPr>
          <p:spPr>
            <a:xfrm>
              <a:off x="1775973" y="3922395"/>
              <a:ext cx="91189" cy="46712"/>
            </a:xfrm>
            <a:custGeom>
              <a:rect b="b" l="l" r="r" t="t"/>
              <a:pathLst>
                <a:path extrusionOk="0" h="2132" w="4162">
                  <a:moveTo>
                    <a:pt x="4161" y="1"/>
                  </a:moveTo>
                  <a:lnTo>
                    <a:pt x="4161" y="1"/>
                  </a:lnTo>
                  <a:cubicBezTo>
                    <a:pt x="2632" y="176"/>
                    <a:pt x="1" y="2131"/>
                    <a:pt x="1" y="2131"/>
                  </a:cubicBezTo>
                  <a:cubicBezTo>
                    <a:pt x="2231" y="2131"/>
                    <a:pt x="4161" y="1"/>
                    <a:pt x="4161"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53"/>
            <p:cNvSpPr/>
            <p:nvPr/>
          </p:nvSpPr>
          <p:spPr>
            <a:xfrm>
              <a:off x="1361392" y="3604370"/>
              <a:ext cx="105453" cy="35385"/>
            </a:xfrm>
            <a:custGeom>
              <a:rect b="b" l="l" r="r" t="t"/>
              <a:pathLst>
                <a:path extrusionOk="0" h="1615" w="4813">
                  <a:moveTo>
                    <a:pt x="1961" y="433"/>
                  </a:moveTo>
                  <a:cubicBezTo>
                    <a:pt x="2911" y="433"/>
                    <a:pt x="3584" y="1107"/>
                    <a:pt x="3584" y="1107"/>
                  </a:cubicBezTo>
                  <a:cubicBezTo>
                    <a:pt x="3321" y="1192"/>
                    <a:pt x="3073" y="1226"/>
                    <a:pt x="2843" y="1226"/>
                  </a:cubicBezTo>
                  <a:cubicBezTo>
                    <a:pt x="1849" y="1226"/>
                    <a:pt x="1203" y="581"/>
                    <a:pt x="1203" y="581"/>
                  </a:cubicBezTo>
                  <a:cubicBezTo>
                    <a:pt x="1469" y="476"/>
                    <a:pt x="1724" y="433"/>
                    <a:pt x="1961" y="433"/>
                  </a:cubicBezTo>
                  <a:close/>
                  <a:moveTo>
                    <a:pt x="1544" y="1"/>
                  </a:moveTo>
                  <a:cubicBezTo>
                    <a:pt x="1061" y="1"/>
                    <a:pt x="542" y="88"/>
                    <a:pt x="0" y="305"/>
                  </a:cubicBezTo>
                  <a:cubicBezTo>
                    <a:pt x="0" y="305"/>
                    <a:pt x="1293" y="1614"/>
                    <a:pt x="3284" y="1614"/>
                  </a:cubicBezTo>
                  <a:cubicBezTo>
                    <a:pt x="3757" y="1614"/>
                    <a:pt x="4269" y="1541"/>
                    <a:pt x="4812" y="1358"/>
                  </a:cubicBezTo>
                  <a:cubicBezTo>
                    <a:pt x="4812" y="1358"/>
                    <a:pt x="3455" y="1"/>
                    <a:pt x="1544" y="1"/>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53"/>
            <p:cNvSpPr/>
            <p:nvPr/>
          </p:nvSpPr>
          <p:spPr>
            <a:xfrm>
              <a:off x="1387750" y="3613857"/>
              <a:ext cx="52190" cy="17397"/>
            </a:xfrm>
            <a:custGeom>
              <a:rect b="b" l="l" r="r" t="t"/>
              <a:pathLst>
                <a:path extrusionOk="0" h="794" w="2382">
                  <a:moveTo>
                    <a:pt x="758" y="0"/>
                  </a:moveTo>
                  <a:cubicBezTo>
                    <a:pt x="521" y="0"/>
                    <a:pt x="266" y="43"/>
                    <a:pt x="0" y="148"/>
                  </a:cubicBezTo>
                  <a:cubicBezTo>
                    <a:pt x="0" y="148"/>
                    <a:pt x="646" y="793"/>
                    <a:pt x="1640" y="793"/>
                  </a:cubicBezTo>
                  <a:cubicBezTo>
                    <a:pt x="1870" y="793"/>
                    <a:pt x="2118" y="759"/>
                    <a:pt x="2381" y="674"/>
                  </a:cubicBezTo>
                  <a:cubicBezTo>
                    <a:pt x="2381" y="674"/>
                    <a:pt x="1708" y="0"/>
                    <a:pt x="758" y="0"/>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53"/>
            <p:cNvSpPr/>
            <p:nvPr/>
          </p:nvSpPr>
          <p:spPr>
            <a:xfrm>
              <a:off x="672234" y="3310118"/>
              <a:ext cx="506318" cy="358053"/>
            </a:xfrm>
            <a:custGeom>
              <a:rect b="b" l="l" r="r" t="t"/>
              <a:pathLst>
                <a:path extrusionOk="0" h="16342" w="23109">
                  <a:moveTo>
                    <a:pt x="1" y="1"/>
                  </a:moveTo>
                  <a:lnTo>
                    <a:pt x="1" y="1"/>
                  </a:lnTo>
                  <a:cubicBezTo>
                    <a:pt x="2482" y="3710"/>
                    <a:pt x="5289" y="7921"/>
                    <a:pt x="9148" y="10978"/>
                  </a:cubicBezTo>
                  <a:cubicBezTo>
                    <a:pt x="10226" y="11805"/>
                    <a:pt x="11479" y="12632"/>
                    <a:pt x="12958" y="13485"/>
                  </a:cubicBezTo>
                  <a:cubicBezTo>
                    <a:pt x="14863" y="14587"/>
                    <a:pt x="16868" y="15540"/>
                    <a:pt x="18948" y="16342"/>
                  </a:cubicBezTo>
                  <a:cubicBezTo>
                    <a:pt x="18948" y="16342"/>
                    <a:pt x="21580" y="14387"/>
                    <a:pt x="23108" y="14211"/>
                  </a:cubicBezTo>
                  <a:cubicBezTo>
                    <a:pt x="20151" y="13309"/>
                    <a:pt x="17319" y="12056"/>
                    <a:pt x="14637" y="10527"/>
                  </a:cubicBezTo>
                  <a:cubicBezTo>
                    <a:pt x="13309" y="9775"/>
                    <a:pt x="12206" y="9048"/>
                    <a:pt x="11254" y="8297"/>
                  </a:cubicBezTo>
                  <a:cubicBezTo>
                    <a:pt x="8722" y="6317"/>
                    <a:pt x="6692" y="3735"/>
                    <a:pt x="4813" y="1053"/>
                  </a:cubicBezTo>
                  <a:cubicBezTo>
                    <a:pt x="4274" y="1236"/>
                    <a:pt x="3765" y="1310"/>
                    <a:pt x="3294" y="1310"/>
                  </a:cubicBezTo>
                  <a:cubicBezTo>
                    <a:pt x="1310" y="1310"/>
                    <a:pt x="1" y="1"/>
                    <a:pt x="1"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53"/>
            <p:cNvSpPr/>
            <p:nvPr/>
          </p:nvSpPr>
          <p:spPr>
            <a:xfrm>
              <a:off x="1087385" y="3621482"/>
              <a:ext cx="91168" cy="46690"/>
            </a:xfrm>
            <a:custGeom>
              <a:rect b="b" l="l" r="r" t="t"/>
              <a:pathLst>
                <a:path extrusionOk="0" h="2131" w="4161">
                  <a:moveTo>
                    <a:pt x="4160" y="0"/>
                  </a:moveTo>
                  <a:lnTo>
                    <a:pt x="4160" y="0"/>
                  </a:lnTo>
                  <a:cubicBezTo>
                    <a:pt x="2632" y="176"/>
                    <a:pt x="0" y="2131"/>
                    <a:pt x="0" y="2131"/>
                  </a:cubicBezTo>
                  <a:cubicBezTo>
                    <a:pt x="2231" y="2131"/>
                    <a:pt x="4160" y="0"/>
                    <a:pt x="4160" y="0"/>
                  </a:cubicBezTo>
                  <a:close/>
                </a:path>
              </a:pathLst>
            </a:custGeom>
            <a:solidFill>
              <a:srgbClr val="3B5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53"/>
            <p:cNvSpPr/>
            <p:nvPr/>
          </p:nvSpPr>
          <p:spPr>
            <a:xfrm>
              <a:off x="672234" y="3303654"/>
              <a:ext cx="105453" cy="35166"/>
            </a:xfrm>
            <a:custGeom>
              <a:rect b="b" l="l" r="r" t="t"/>
              <a:pathLst>
                <a:path extrusionOk="0" h="1605" w="4813">
                  <a:moveTo>
                    <a:pt x="1986" y="424"/>
                  </a:moveTo>
                  <a:cubicBezTo>
                    <a:pt x="2936" y="424"/>
                    <a:pt x="3610" y="1098"/>
                    <a:pt x="3610" y="1098"/>
                  </a:cubicBezTo>
                  <a:cubicBezTo>
                    <a:pt x="3346" y="1182"/>
                    <a:pt x="3098" y="1217"/>
                    <a:pt x="2869" y="1217"/>
                  </a:cubicBezTo>
                  <a:cubicBezTo>
                    <a:pt x="1874" y="1217"/>
                    <a:pt x="1229" y="571"/>
                    <a:pt x="1229" y="571"/>
                  </a:cubicBezTo>
                  <a:cubicBezTo>
                    <a:pt x="1494" y="466"/>
                    <a:pt x="1749" y="424"/>
                    <a:pt x="1986" y="424"/>
                  </a:cubicBezTo>
                  <a:close/>
                  <a:moveTo>
                    <a:pt x="1540" y="1"/>
                  </a:moveTo>
                  <a:cubicBezTo>
                    <a:pt x="1059" y="1"/>
                    <a:pt x="542" y="85"/>
                    <a:pt x="1" y="296"/>
                  </a:cubicBezTo>
                  <a:cubicBezTo>
                    <a:pt x="1" y="296"/>
                    <a:pt x="1310" y="1605"/>
                    <a:pt x="3294" y="1605"/>
                  </a:cubicBezTo>
                  <a:cubicBezTo>
                    <a:pt x="3765" y="1605"/>
                    <a:pt x="4274" y="1531"/>
                    <a:pt x="4813" y="1348"/>
                  </a:cubicBezTo>
                  <a:cubicBezTo>
                    <a:pt x="4813" y="1348"/>
                    <a:pt x="3465" y="1"/>
                    <a:pt x="1540"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53"/>
            <p:cNvSpPr/>
            <p:nvPr/>
          </p:nvSpPr>
          <p:spPr>
            <a:xfrm>
              <a:off x="699139" y="3312944"/>
              <a:ext cx="52190" cy="17375"/>
            </a:xfrm>
            <a:custGeom>
              <a:rect b="b" l="l" r="r" t="t"/>
              <a:pathLst>
                <a:path extrusionOk="0" h="793" w="2382">
                  <a:moveTo>
                    <a:pt x="758" y="0"/>
                  </a:moveTo>
                  <a:cubicBezTo>
                    <a:pt x="521" y="0"/>
                    <a:pt x="266" y="42"/>
                    <a:pt x="1" y="147"/>
                  </a:cubicBezTo>
                  <a:cubicBezTo>
                    <a:pt x="1" y="147"/>
                    <a:pt x="646" y="793"/>
                    <a:pt x="1641" y="793"/>
                  </a:cubicBezTo>
                  <a:cubicBezTo>
                    <a:pt x="1870" y="793"/>
                    <a:pt x="2118" y="758"/>
                    <a:pt x="2382" y="674"/>
                  </a:cubicBezTo>
                  <a:cubicBezTo>
                    <a:pt x="2382" y="674"/>
                    <a:pt x="1708" y="0"/>
                    <a:pt x="758"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53"/>
            <p:cNvSpPr/>
            <p:nvPr/>
          </p:nvSpPr>
          <p:spPr>
            <a:xfrm>
              <a:off x="966025" y="3592933"/>
              <a:ext cx="824254" cy="473913"/>
            </a:xfrm>
            <a:custGeom>
              <a:rect b="b" l="l" r="r" t="t"/>
              <a:pathLst>
                <a:path extrusionOk="0" h="21630" w="37620">
                  <a:moveTo>
                    <a:pt x="37619" y="0"/>
                  </a:moveTo>
                  <a:lnTo>
                    <a:pt x="37619" y="0"/>
                  </a:lnTo>
                  <a:cubicBezTo>
                    <a:pt x="34487" y="1278"/>
                    <a:pt x="31705" y="3158"/>
                    <a:pt x="28973" y="4963"/>
                  </a:cubicBezTo>
                  <a:cubicBezTo>
                    <a:pt x="28296" y="5414"/>
                    <a:pt x="27619" y="5865"/>
                    <a:pt x="26943" y="6316"/>
                  </a:cubicBezTo>
                  <a:cubicBezTo>
                    <a:pt x="19123" y="11404"/>
                    <a:pt x="10627" y="15213"/>
                    <a:pt x="1679" y="17694"/>
                  </a:cubicBezTo>
                  <a:cubicBezTo>
                    <a:pt x="1679" y="17694"/>
                    <a:pt x="2281" y="20000"/>
                    <a:pt x="0" y="21629"/>
                  </a:cubicBezTo>
                  <a:cubicBezTo>
                    <a:pt x="10251" y="19098"/>
                    <a:pt x="19925" y="14912"/>
                    <a:pt x="28797" y="9148"/>
                  </a:cubicBezTo>
                  <a:cubicBezTo>
                    <a:pt x="29474" y="8697"/>
                    <a:pt x="30176" y="8246"/>
                    <a:pt x="30852" y="7795"/>
                  </a:cubicBezTo>
                  <a:cubicBezTo>
                    <a:pt x="32933" y="6391"/>
                    <a:pt x="34913" y="5063"/>
                    <a:pt x="37018" y="4010"/>
                  </a:cubicBezTo>
                  <a:cubicBezTo>
                    <a:pt x="35715" y="1905"/>
                    <a:pt x="37619" y="0"/>
                    <a:pt x="37619"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53"/>
            <p:cNvSpPr/>
            <p:nvPr/>
          </p:nvSpPr>
          <p:spPr>
            <a:xfrm>
              <a:off x="941858" y="3980610"/>
              <a:ext cx="74143" cy="86238"/>
            </a:xfrm>
            <a:custGeom>
              <a:rect b="b" l="l" r="r" t="t"/>
              <a:pathLst>
                <a:path extrusionOk="0" h="3936" w="3384">
                  <a:moveTo>
                    <a:pt x="2281" y="878"/>
                  </a:moveTo>
                  <a:cubicBezTo>
                    <a:pt x="2281" y="878"/>
                    <a:pt x="2331" y="1103"/>
                    <a:pt x="2306" y="1404"/>
                  </a:cubicBezTo>
                  <a:cubicBezTo>
                    <a:pt x="2281" y="1755"/>
                    <a:pt x="2181" y="2206"/>
                    <a:pt x="1780" y="2657"/>
                  </a:cubicBezTo>
                  <a:cubicBezTo>
                    <a:pt x="1655" y="2757"/>
                    <a:pt x="1529" y="2883"/>
                    <a:pt x="1379" y="2983"/>
                  </a:cubicBezTo>
                  <a:cubicBezTo>
                    <a:pt x="1379" y="2983"/>
                    <a:pt x="802" y="1629"/>
                    <a:pt x="2281" y="878"/>
                  </a:cubicBezTo>
                  <a:close/>
                  <a:moveTo>
                    <a:pt x="2782" y="0"/>
                  </a:moveTo>
                  <a:lnTo>
                    <a:pt x="2782" y="0"/>
                  </a:lnTo>
                  <a:cubicBezTo>
                    <a:pt x="0" y="1379"/>
                    <a:pt x="1103" y="3935"/>
                    <a:pt x="1103" y="3935"/>
                  </a:cubicBezTo>
                  <a:cubicBezTo>
                    <a:pt x="3384" y="2306"/>
                    <a:pt x="2782" y="1"/>
                    <a:pt x="2782" y="0"/>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53"/>
            <p:cNvSpPr/>
            <p:nvPr/>
          </p:nvSpPr>
          <p:spPr>
            <a:xfrm>
              <a:off x="959430" y="3999825"/>
              <a:ext cx="33522" cy="46142"/>
            </a:xfrm>
            <a:custGeom>
              <a:rect b="b" l="l" r="r" t="t"/>
              <a:pathLst>
                <a:path extrusionOk="0" h="2106" w="1530">
                  <a:moveTo>
                    <a:pt x="1479" y="1"/>
                  </a:moveTo>
                  <a:cubicBezTo>
                    <a:pt x="0" y="752"/>
                    <a:pt x="577" y="2106"/>
                    <a:pt x="577" y="2106"/>
                  </a:cubicBezTo>
                  <a:cubicBezTo>
                    <a:pt x="727" y="2006"/>
                    <a:pt x="853" y="1880"/>
                    <a:pt x="978" y="1780"/>
                  </a:cubicBezTo>
                  <a:cubicBezTo>
                    <a:pt x="1153" y="1354"/>
                    <a:pt x="1354" y="953"/>
                    <a:pt x="1504" y="527"/>
                  </a:cubicBezTo>
                  <a:cubicBezTo>
                    <a:pt x="1529" y="226"/>
                    <a:pt x="1479" y="1"/>
                    <a:pt x="1479" y="1"/>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53"/>
            <p:cNvSpPr/>
            <p:nvPr/>
          </p:nvSpPr>
          <p:spPr>
            <a:xfrm>
              <a:off x="980836" y="4011350"/>
              <a:ext cx="11568" cy="27497"/>
            </a:xfrm>
            <a:custGeom>
              <a:rect b="b" l="l" r="r" t="t"/>
              <a:pathLst>
                <a:path extrusionOk="0" h="1255" w="528">
                  <a:moveTo>
                    <a:pt x="527" y="1"/>
                  </a:moveTo>
                  <a:lnTo>
                    <a:pt x="527" y="1"/>
                  </a:lnTo>
                  <a:cubicBezTo>
                    <a:pt x="377" y="427"/>
                    <a:pt x="176" y="828"/>
                    <a:pt x="1" y="1254"/>
                  </a:cubicBezTo>
                  <a:cubicBezTo>
                    <a:pt x="402" y="803"/>
                    <a:pt x="502" y="352"/>
                    <a:pt x="527" y="1"/>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53"/>
            <p:cNvSpPr/>
            <p:nvPr/>
          </p:nvSpPr>
          <p:spPr>
            <a:xfrm>
              <a:off x="1748520" y="3592933"/>
              <a:ext cx="59332" cy="87881"/>
            </a:xfrm>
            <a:custGeom>
              <a:rect b="b" l="l" r="r" t="t"/>
              <a:pathLst>
                <a:path extrusionOk="0" h="4011" w="2708">
                  <a:moveTo>
                    <a:pt x="1905" y="0"/>
                  </a:moveTo>
                  <a:cubicBezTo>
                    <a:pt x="1905" y="0"/>
                    <a:pt x="1" y="1905"/>
                    <a:pt x="1304" y="4010"/>
                  </a:cubicBezTo>
                  <a:cubicBezTo>
                    <a:pt x="1304" y="4010"/>
                    <a:pt x="2707" y="2356"/>
                    <a:pt x="1905" y="0"/>
                  </a:cubicBezTo>
                  <a:close/>
                </a:path>
              </a:pathLst>
            </a:custGeom>
            <a:solidFill>
              <a:srgbClr val="3B5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53"/>
            <p:cNvSpPr/>
            <p:nvPr/>
          </p:nvSpPr>
          <p:spPr>
            <a:xfrm>
              <a:off x="991835" y="3681888"/>
              <a:ext cx="906066" cy="368482"/>
            </a:xfrm>
            <a:custGeom>
              <a:rect b="b" l="l" r="r" t="t"/>
              <a:pathLst>
                <a:path extrusionOk="0" h="16818" w="41354">
                  <a:moveTo>
                    <a:pt x="4035" y="0"/>
                  </a:moveTo>
                  <a:cubicBezTo>
                    <a:pt x="4035" y="0"/>
                    <a:pt x="3058" y="1533"/>
                    <a:pt x="970" y="1533"/>
                  </a:cubicBezTo>
                  <a:cubicBezTo>
                    <a:pt x="670" y="1533"/>
                    <a:pt x="347" y="1501"/>
                    <a:pt x="0" y="1429"/>
                  </a:cubicBezTo>
                  <a:lnTo>
                    <a:pt x="0" y="1429"/>
                  </a:lnTo>
                  <a:cubicBezTo>
                    <a:pt x="8772" y="7268"/>
                    <a:pt x="18396" y="11579"/>
                    <a:pt x="28647" y="14236"/>
                  </a:cubicBezTo>
                  <a:cubicBezTo>
                    <a:pt x="29449" y="14436"/>
                    <a:pt x="30251" y="14637"/>
                    <a:pt x="31053" y="14837"/>
                  </a:cubicBezTo>
                  <a:cubicBezTo>
                    <a:pt x="33459" y="15439"/>
                    <a:pt x="35790" y="15990"/>
                    <a:pt x="37995" y="16817"/>
                  </a:cubicBezTo>
                  <a:cubicBezTo>
                    <a:pt x="38608" y="14663"/>
                    <a:pt x="40861" y="14561"/>
                    <a:pt x="41285" y="14561"/>
                  </a:cubicBezTo>
                  <a:cubicBezTo>
                    <a:pt x="41329" y="14561"/>
                    <a:pt x="41354" y="14562"/>
                    <a:pt x="41354" y="14562"/>
                  </a:cubicBezTo>
                  <a:cubicBezTo>
                    <a:pt x="38296" y="13133"/>
                    <a:pt x="35038" y="12331"/>
                    <a:pt x="31855" y="11529"/>
                  </a:cubicBezTo>
                  <a:cubicBezTo>
                    <a:pt x="31078" y="11354"/>
                    <a:pt x="30276" y="11153"/>
                    <a:pt x="29499" y="10953"/>
                  </a:cubicBezTo>
                  <a:cubicBezTo>
                    <a:pt x="20451" y="8622"/>
                    <a:pt x="11905" y="4938"/>
                    <a:pt x="4035"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53"/>
            <p:cNvSpPr/>
            <p:nvPr/>
          </p:nvSpPr>
          <p:spPr>
            <a:xfrm>
              <a:off x="991835" y="3675797"/>
              <a:ext cx="88429" cy="39679"/>
            </a:xfrm>
            <a:custGeom>
              <a:rect b="b" l="l" r="r" t="t"/>
              <a:pathLst>
                <a:path extrusionOk="0" h="1811" w="4036">
                  <a:moveTo>
                    <a:pt x="2311" y="361"/>
                  </a:moveTo>
                  <a:cubicBezTo>
                    <a:pt x="2524" y="361"/>
                    <a:pt x="2764" y="403"/>
                    <a:pt x="3033" y="504"/>
                  </a:cubicBezTo>
                  <a:cubicBezTo>
                    <a:pt x="3033" y="504"/>
                    <a:pt x="2932" y="704"/>
                    <a:pt x="2682" y="880"/>
                  </a:cubicBezTo>
                  <a:cubicBezTo>
                    <a:pt x="2406" y="1105"/>
                    <a:pt x="1980" y="1331"/>
                    <a:pt x="1404" y="1331"/>
                  </a:cubicBezTo>
                  <a:cubicBezTo>
                    <a:pt x="1253" y="1331"/>
                    <a:pt x="1078" y="1306"/>
                    <a:pt x="902" y="1281"/>
                  </a:cubicBezTo>
                  <a:cubicBezTo>
                    <a:pt x="902" y="1281"/>
                    <a:pt x="1311" y="361"/>
                    <a:pt x="2311" y="361"/>
                  </a:cubicBezTo>
                  <a:close/>
                  <a:moveTo>
                    <a:pt x="2642" y="0"/>
                  </a:moveTo>
                  <a:cubicBezTo>
                    <a:pt x="761" y="0"/>
                    <a:pt x="0" y="1707"/>
                    <a:pt x="0" y="1707"/>
                  </a:cubicBezTo>
                  <a:cubicBezTo>
                    <a:pt x="347" y="1779"/>
                    <a:pt x="670" y="1811"/>
                    <a:pt x="970" y="1811"/>
                  </a:cubicBezTo>
                  <a:cubicBezTo>
                    <a:pt x="3058" y="1811"/>
                    <a:pt x="4035" y="278"/>
                    <a:pt x="4035" y="278"/>
                  </a:cubicBezTo>
                  <a:cubicBezTo>
                    <a:pt x="3515" y="81"/>
                    <a:pt x="3052" y="0"/>
                    <a:pt x="2642" y="0"/>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53"/>
            <p:cNvSpPr/>
            <p:nvPr/>
          </p:nvSpPr>
          <p:spPr>
            <a:xfrm>
              <a:off x="1011598" y="3683684"/>
              <a:ext cx="46690" cy="21275"/>
            </a:xfrm>
            <a:custGeom>
              <a:rect b="b" l="l" r="r" t="t"/>
              <a:pathLst>
                <a:path extrusionOk="0" h="971" w="2131">
                  <a:moveTo>
                    <a:pt x="1409" y="1"/>
                  </a:moveTo>
                  <a:cubicBezTo>
                    <a:pt x="409" y="1"/>
                    <a:pt x="0" y="921"/>
                    <a:pt x="0" y="921"/>
                  </a:cubicBezTo>
                  <a:cubicBezTo>
                    <a:pt x="176" y="946"/>
                    <a:pt x="351" y="971"/>
                    <a:pt x="502" y="971"/>
                  </a:cubicBezTo>
                  <a:cubicBezTo>
                    <a:pt x="928" y="846"/>
                    <a:pt x="1354" y="695"/>
                    <a:pt x="1780" y="520"/>
                  </a:cubicBezTo>
                  <a:cubicBezTo>
                    <a:pt x="2030" y="344"/>
                    <a:pt x="2131" y="144"/>
                    <a:pt x="2131" y="144"/>
                  </a:cubicBezTo>
                  <a:cubicBezTo>
                    <a:pt x="1862" y="43"/>
                    <a:pt x="1622" y="1"/>
                    <a:pt x="1409" y="1"/>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53"/>
            <p:cNvSpPr/>
            <p:nvPr/>
          </p:nvSpPr>
          <p:spPr>
            <a:xfrm>
              <a:off x="1022575" y="3695056"/>
              <a:ext cx="28023" cy="9903"/>
            </a:xfrm>
            <a:custGeom>
              <a:rect b="b" l="l" r="r" t="t"/>
              <a:pathLst>
                <a:path extrusionOk="0" h="452" w="1279">
                  <a:moveTo>
                    <a:pt x="1279" y="1"/>
                  </a:moveTo>
                  <a:lnTo>
                    <a:pt x="1279" y="1"/>
                  </a:lnTo>
                  <a:cubicBezTo>
                    <a:pt x="853" y="176"/>
                    <a:pt x="427" y="327"/>
                    <a:pt x="1" y="452"/>
                  </a:cubicBezTo>
                  <a:cubicBezTo>
                    <a:pt x="577" y="452"/>
                    <a:pt x="1003" y="226"/>
                    <a:pt x="1279" y="1"/>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53"/>
            <p:cNvSpPr/>
            <p:nvPr/>
          </p:nvSpPr>
          <p:spPr>
            <a:xfrm>
              <a:off x="1824307" y="4000899"/>
              <a:ext cx="73596" cy="49473"/>
            </a:xfrm>
            <a:custGeom>
              <a:rect b="b" l="l" r="r" t="t"/>
              <a:pathLst>
                <a:path extrusionOk="0" h="2258" w="3359">
                  <a:moveTo>
                    <a:pt x="3290" y="1"/>
                  </a:moveTo>
                  <a:cubicBezTo>
                    <a:pt x="2866" y="1"/>
                    <a:pt x="613" y="103"/>
                    <a:pt x="0" y="2257"/>
                  </a:cubicBezTo>
                  <a:cubicBezTo>
                    <a:pt x="0" y="2257"/>
                    <a:pt x="2156" y="2182"/>
                    <a:pt x="3359" y="2"/>
                  </a:cubicBezTo>
                  <a:cubicBezTo>
                    <a:pt x="3359" y="2"/>
                    <a:pt x="3334" y="1"/>
                    <a:pt x="3290"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53"/>
            <p:cNvSpPr/>
            <p:nvPr/>
          </p:nvSpPr>
          <p:spPr>
            <a:xfrm>
              <a:off x="829285" y="3266736"/>
              <a:ext cx="906636" cy="368482"/>
            </a:xfrm>
            <a:custGeom>
              <a:rect b="b" l="l" r="r" t="t"/>
              <a:pathLst>
                <a:path extrusionOk="0" h="16818" w="41380">
                  <a:moveTo>
                    <a:pt x="4036" y="1"/>
                  </a:moveTo>
                  <a:cubicBezTo>
                    <a:pt x="4036" y="1"/>
                    <a:pt x="3078" y="1533"/>
                    <a:pt x="978" y="1533"/>
                  </a:cubicBezTo>
                  <a:cubicBezTo>
                    <a:pt x="676" y="1533"/>
                    <a:pt x="350" y="1502"/>
                    <a:pt x="1" y="1429"/>
                  </a:cubicBezTo>
                  <a:lnTo>
                    <a:pt x="1" y="1429"/>
                  </a:lnTo>
                  <a:cubicBezTo>
                    <a:pt x="8798" y="7269"/>
                    <a:pt x="18422" y="11580"/>
                    <a:pt x="28672" y="14236"/>
                  </a:cubicBezTo>
                  <a:cubicBezTo>
                    <a:pt x="29474" y="14437"/>
                    <a:pt x="30276" y="14637"/>
                    <a:pt x="31053" y="14838"/>
                  </a:cubicBezTo>
                  <a:cubicBezTo>
                    <a:pt x="33484" y="15414"/>
                    <a:pt x="35815" y="15991"/>
                    <a:pt x="37996" y="16818"/>
                  </a:cubicBezTo>
                  <a:cubicBezTo>
                    <a:pt x="38631" y="14664"/>
                    <a:pt x="40886" y="14561"/>
                    <a:pt x="41310" y="14561"/>
                  </a:cubicBezTo>
                  <a:cubicBezTo>
                    <a:pt x="41355" y="14561"/>
                    <a:pt x="41379" y="14562"/>
                    <a:pt x="41379" y="14562"/>
                  </a:cubicBezTo>
                  <a:cubicBezTo>
                    <a:pt x="38322" y="13109"/>
                    <a:pt x="35063" y="12307"/>
                    <a:pt x="31880" y="11530"/>
                  </a:cubicBezTo>
                  <a:cubicBezTo>
                    <a:pt x="31103" y="11354"/>
                    <a:pt x="30301" y="11154"/>
                    <a:pt x="29524" y="10953"/>
                  </a:cubicBezTo>
                  <a:cubicBezTo>
                    <a:pt x="20477" y="8597"/>
                    <a:pt x="11930" y="4938"/>
                    <a:pt x="4036"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53"/>
            <p:cNvSpPr/>
            <p:nvPr/>
          </p:nvSpPr>
          <p:spPr>
            <a:xfrm>
              <a:off x="829285" y="3260645"/>
              <a:ext cx="88429" cy="39701"/>
            </a:xfrm>
            <a:custGeom>
              <a:rect b="b" l="l" r="r" t="t"/>
              <a:pathLst>
                <a:path extrusionOk="0" h="1812" w="4036">
                  <a:moveTo>
                    <a:pt x="2325" y="359"/>
                  </a:moveTo>
                  <a:cubicBezTo>
                    <a:pt x="2542" y="359"/>
                    <a:pt x="2786" y="402"/>
                    <a:pt x="3058" y="504"/>
                  </a:cubicBezTo>
                  <a:cubicBezTo>
                    <a:pt x="3058" y="504"/>
                    <a:pt x="2933" y="680"/>
                    <a:pt x="2707" y="880"/>
                  </a:cubicBezTo>
                  <a:cubicBezTo>
                    <a:pt x="2444" y="1071"/>
                    <a:pt x="2045" y="1308"/>
                    <a:pt x="1509" y="1308"/>
                  </a:cubicBezTo>
                  <a:cubicBezTo>
                    <a:pt x="1483" y="1308"/>
                    <a:pt x="1456" y="1308"/>
                    <a:pt x="1429" y="1306"/>
                  </a:cubicBezTo>
                  <a:cubicBezTo>
                    <a:pt x="1254" y="1306"/>
                    <a:pt x="1103" y="1306"/>
                    <a:pt x="903" y="1256"/>
                  </a:cubicBezTo>
                  <a:cubicBezTo>
                    <a:pt x="903" y="1256"/>
                    <a:pt x="1326" y="359"/>
                    <a:pt x="2325" y="359"/>
                  </a:cubicBezTo>
                  <a:close/>
                  <a:moveTo>
                    <a:pt x="2652" y="1"/>
                  </a:moveTo>
                  <a:cubicBezTo>
                    <a:pt x="778" y="1"/>
                    <a:pt x="1" y="1707"/>
                    <a:pt x="1" y="1707"/>
                  </a:cubicBezTo>
                  <a:cubicBezTo>
                    <a:pt x="347" y="1780"/>
                    <a:pt x="670" y="1811"/>
                    <a:pt x="970" y="1811"/>
                  </a:cubicBezTo>
                  <a:cubicBezTo>
                    <a:pt x="3059" y="1811"/>
                    <a:pt x="4036" y="279"/>
                    <a:pt x="4036" y="279"/>
                  </a:cubicBezTo>
                  <a:cubicBezTo>
                    <a:pt x="3520" y="82"/>
                    <a:pt x="3060" y="1"/>
                    <a:pt x="2652" y="1"/>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53"/>
            <p:cNvSpPr/>
            <p:nvPr/>
          </p:nvSpPr>
          <p:spPr>
            <a:xfrm>
              <a:off x="849048" y="3268511"/>
              <a:ext cx="47260" cy="20771"/>
            </a:xfrm>
            <a:custGeom>
              <a:rect b="b" l="l" r="r" t="t"/>
              <a:pathLst>
                <a:path extrusionOk="0" h="948" w="2157">
                  <a:moveTo>
                    <a:pt x="1423" y="0"/>
                  </a:moveTo>
                  <a:cubicBezTo>
                    <a:pt x="424" y="0"/>
                    <a:pt x="1" y="897"/>
                    <a:pt x="1" y="897"/>
                  </a:cubicBezTo>
                  <a:cubicBezTo>
                    <a:pt x="201" y="947"/>
                    <a:pt x="352" y="947"/>
                    <a:pt x="527" y="947"/>
                  </a:cubicBezTo>
                  <a:cubicBezTo>
                    <a:pt x="953" y="822"/>
                    <a:pt x="1379" y="672"/>
                    <a:pt x="1805" y="521"/>
                  </a:cubicBezTo>
                  <a:cubicBezTo>
                    <a:pt x="2031" y="321"/>
                    <a:pt x="2156" y="145"/>
                    <a:pt x="2156" y="145"/>
                  </a:cubicBezTo>
                  <a:cubicBezTo>
                    <a:pt x="1884" y="43"/>
                    <a:pt x="1640" y="0"/>
                    <a:pt x="1423" y="0"/>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53"/>
            <p:cNvSpPr/>
            <p:nvPr/>
          </p:nvSpPr>
          <p:spPr>
            <a:xfrm>
              <a:off x="860594" y="3279926"/>
              <a:ext cx="28023" cy="9399"/>
            </a:xfrm>
            <a:custGeom>
              <a:rect b="b" l="l" r="r" t="t"/>
              <a:pathLst>
                <a:path extrusionOk="0" h="429" w="1279">
                  <a:moveTo>
                    <a:pt x="1278" y="0"/>
                  </a:moveTo>
                  <a:lnTo>
                    <a:pt x="1278" y="0"/>
                  </a:lnTo>
                  <a:cubicBezTo>
                    <a:pt x="852" y="151"/>
                    <a:pt x="426" y="301"/>
                    <a:pt x="0" y="426"/>
                  </a:cubicBezTo>
                  <a:cubicBezTo>
                    <a:pt x="27" y="428"/>
                    <a:pt x="54" y="428"/>
                    <a:pt x="80" y="428"/>
                  </a:cubicBezTo>
                  <a:cubicBezTo>
                    <a:pt x="616" y="428"/>
                    <a:pt x="1015" y="191"/>
                    <a:pt x="1278" y="0"/>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53"/>
            <p:cNvSpPr/>
            <p:nvPr/>
          </p:nvSpPr>
          <p:spPr>
            <a:xfrm>
              <a:off x="1661756" y="3585768"/>
              <a:ext cx="74165" cy="49451"/>
            </a:xfrm>
            <a:custGeom>
              <a:rect b="b" l="l" r="r" t="t"/>
              <a:pathLst>
                <a:path extrusionOk="0" h="2257" w="3385">
                  <a:moveTo>
                    <a:pt x="3315" y="0"/>
                  </a:moveTo>
                  <a:cubicBezTo>
                    <a:pt x="2891" y="0"/>
                    <a:pt x="636" y="103"/>
                    <a:pt x="1" y="2257"/>
                  </a:cubicBezTo>
                  <a:cubicBezTo>
                    <a:pt x="1" y="2257"/>
                    <a:pt x="2181" y="2182"/>
                    <a:pt x="3384" y="1"/>
                  </a:cubicBezTo>
                  <a:cubicBezTo>
                    <a:pt x="3384" y="1"/>
                    <a:pt x="3360" y="0"/>
                    <a:pt x="3315" y="0"/>
                  </a:cubicBezTo>
                  <a:close/>
                </a:path>
              </a:pathLst>
            </a:custGeom>
            <a:solidFill>
              <a:srgbClr val="3B5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53"/>
            <p:cNvSpPr/>
            <p:nvPr/>
          </p:nvSpPr>
          <p:spPr>
            <a:xfrm>
              <a:off x="1191151" y="2942204"/>
              <a:ext cx="786920" cy="566176"/>
            </a:xfrm>
            <a:custGeom>
              <a:rect b="b" l="l" r="r" t="t"/>
              <a:pathLst>
                <a:path extrusionOk="0" h="25841" w="35916">
                  <a:moveTo>
                    <a:pt x="3886" y="1"/>
                  </a:moveTo>
                  <a:cubicBezTo>
                    <a:pt x="3170" y="1134"/>
                    <a:pt x="2099" y="1396"/>
                    <a:pt x="1262" y="1396"/>
                  </a:cubicBezTo>
                  <a:cubicBezTo>
                    <a:pt x="546" y="1396"/>
                    <a:pt x="1" y="1204"/>
                    <a:pt x="1" y="1204"/>
                  </a:cubicBezTo>
                  <a:lnTo>
                    <a:pt x="1" y="1204"/>
                  </a:lnTo>
                  <a:cubicBezTo>
                    <a:pt x="2532" y="3459"/>
                    <a:pt x="5440" y="5164"/>
                    <a:pt x="8272" y="6818"/>
                  </a:cubicBezTo>
                  <a:cubicBezTo>
                    <a:pt x="8948" y="7219"/>
                    <a:pt x="9650" y="7645"/>
                    <a:pt x="10352" y="8071"/>
                  </a:cubicBezTo>
                  <a:cubicBezTo>
                    <a:pt x="18347" y="12883"/>
                    <a:pt x="25490" y="18848"/>
                    <a:pt x="31630" y="25840"/>
                  </a:cubicBezTo>
                  <a:cubicBezTo>
                    <a:pt x="31630" y="25840"/>
                    <a:pt x="32516" y="25078"/>
                    <a:pt x="33899" y="25078"/>
                  </a:cubicBezTo>
                  <a:cubicBezTo>
                    <a:pt x="34491" y="25078"/>
                    <a:pt x="35173" y="25217"/>
                    <a:pt x="35916" y="25615"/>
                  </a:cubicBezTo>
                  <a:cubicBezTo>
                    <a:pt x="29149" y="17494"/>
                    <a:pt x="21154" y="10627"/>
                    <a:pt x="12106" y="5164"/>
                  </a:cubicBezTo>
                  <a:cubicBezTo>
                    <a:pt x="11404" y="4738"/>
                    <a:pt x="10678" y="4311"/>
                    <a:pt x="9976" y="3910"/>
                  </a:cubicBezTo>
                  <a:cubicBezTo>
                    <a:pt x="7820" y="2632"/>
                    <a:pt x="5740" y="1429"/>
                    <a:pt x="3886"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53"/>
            <p:cNvSpPr/>
            <p:nvPr/>
          </p:nvSpPr>
          <p:spPr>
            <a:xfrm>
              <a:off x="1884165" y="3491643"/>
              <a:ext cx="93906" cy="33851"/>
            </a:xfrm>
            <a:custGeom>
              <a:rect b="b" l="l" r="r" t="t"/>
              <a:pathLst>
                <a:path extrusionOk="0" h="1545" w="4286">
                  <a:moveTo>
                    <a:pt x="2248" y="412"/>
                  </a:moveTo>
                  <a:cubicBezTo>
                    <a:pt x="2423" y="412"/>
                    <a:pt x="2610" y="434"/>
                    <a:pt x="2807" y="488"/>
                  </a:cubicBezTo>
                  <a:cubicBezTo>
                    <a:pt x="2958" y="538"/>
                    <a:pt x="3133" y="613"/>
                    <a:pt x="3283" y="688"/>
                  </a:cubicBezTo>
                  <a:cubicBezTo>
                    <a:pt x="3283" y="688"/>
                    <a:pt x="2815" y="1229"/>
                    <a:pt x="2094" y="1229"/>
                  </a:cubicBezTo>
                  <a:cubicBezTo>
                    <a:pt x="1774" y="1229"/>
                    <a:pt x="1404" y="1122"/>
                    <a:pt x="1003" y="814"/>
                  </a:cubicBezTo>
                  <a:cubicBezTo>
                    <a:pt x="1003" y="814"/>
                    <a:pt x="1178" y="663"/>
                    <a:pt x="1454" y="563"/>
                  </a:cubicBezTo>
                  <a:cubicBezTo>
                    <a:pt x="1663" y="482"/>
                    <a:pt x="1935" y="412"/>
                    <a:pt x="2248" y="412"/>
                  </a:cubicBezTo>
                  <a:close/>
                  <a:moveTo>
                    <a:pt x="2269" y="1"/>
                  </a:moveTo>
                  <a:cubicBezTo>
                    <a:pt x="886" y="1"/>
                    <a:pt x="0" y="763"/>
                    <a:pt x="0" y="763"/>
                  </a:cubicBezTo>
                  <a:cubicBezTo>
                    <a:pt x="758" y="1344"/>
                    <a:pt x="1457" y="1544"/>
                    <a:pt x="2060" y="1544"/>
                  </a:cubicBezTo>
                  <a:cubicBezTo>
                    <a:pt x="3411" y="1544"/>
                    <a:pt x="4286" y="538"/>
                    <a:pt x="4286" y="538"/>
                  </a:cubicBezTo>
                  <a:cubicBezTo>
                    <a:pt x="3543" y="140"/>
                    <a:pt x="2861" y="1"/>
                    <a:pt x="2269"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53"/>
            <p:cNvSpPr/>
            <p:nvPr/>
          </p:nvSpPr>
          <p:spPr>
            <a:xfrm>
              <a:off x="1906119" y="3502313"/>
              <a:ext cx="49999" cy="16257"/>
            </a:xfrm>
            <a:custGeom>
              <a:rect b="b" l="l" r="r" t="t"/>
              <a:pathLst>
                <a:path extrusionOk="0" h="742" w="2282">
                  <a:moveTo>
                    <a:pt x="1805" y="1"/>
                  </a:moveTo>
                  <a:cubicBezTo>
                    <a:pt x="1354" y="26"/>
                    <a:pt x="903" y="26"/>
                    <a:pt x="452" y="76"/>
                  </a:cubicBezTo>
                  <a:cubicBezTo>
                    <a:pt x="176" y="176"/>
                    <a:pt x="1" y="327"/>
                    <a:pt x="1" y="327"/>
                  </a:cubicBezTo>
                  <a:cubicBezTo>
                    <a:pt x="402" y="635"/>
                    <a:pt x="772" y="742"/>
                    <a:pt x="1092" y="742"/>
                  </a:cubicBezTo>
                  <a:cubicBezTo>
                    <a:pt x="1813" y="742"/>
                    <a:pt x="2281" y="201"/>
                    <a:pt x="2281" y="201"/>
                  </a:cubicBezTo>
                  <a:cubicBezTo>
                    <a:pt x="2131" y="126"/>
                    <a:pt x="1956" y="51"/>
                    <a:pt x="1805"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53"/>
            <p:cNvSpPr/>
            <p:nvPr/>
          </p:nvSpPr>
          <p:spPr>
            <a:xfrm>
              <a:off x="1916000" y="3500670"/>
              <a:ext cx="29688" cy="3308"/>
            </a:xfrm>
            <a:custGeom>
              <a:rect b="b" l="l" r="r" t="t"/>
              <a:pathLst>
                <a:path extrusionOk="0" h="151" w="1355">
                  <a:moveTo>
                    <a:pt x="795" y="0"/>
                  </a:moveTo>
                  <a:cubicBezTo>
                    <a:pt x="482" y="0"/>
                    <a:pt x="210" y="70"/>
                    <a:pt x="1" y="151"/>
                  </a:cubicBezTo>
                  <a:cubicBezTo>
                    <a:pt x="452" y="101"/>
                    <a:pt x="903" y="101"/>
                    <a:pt x="1354" y="76"/>
                  </a:cubicBezTo>
                  <a:cubicBezTo>
                    <a:pt x="1157" y="22"/>
                    <a:pt x="970" y="0"/>
                    <a:pt x="795"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53"/>
            <p:cNvSpPr/>
            <p:nvPr/>
          </p:nvSpPr>
          <p:spPr>
            <a:xfrm>
              <a:off x="1191151" y="2940561"/>
              <a:ext cx="85142" cy="32230"/>
            </a:xfrm>
            <a:custGeom>
              <a:rect b="b" l="l" r="r" t="t"/>
              <a:pathLst>
                <a:path extrusionOk="0" h="1471" w="3886">
                  <a:moveTo>
                    <a:pt x="3113" y="0"/>
                  </a:moveTo>
                  <a:cubicBezTo>
                    <a:pt x="2339" y="0"/>
                    <a:pt x="1107" y="204"/>
                    <a:pt x="1" y="1279"/>
                  </a:cubicBezTo>
                  <a:cubicBezTo>
                    <a:pt x="1" y="1279"/>
                    <a:pt x="545" y="1471"/>
                    <a:pt x="1262" y="1471"/>
                  </a:cubicBezTo>
                  <a:cubicBezTo>
                    <a:pt x="2099" y="1471"/>
                    <a:pt x="3170" y="1209"/>
                    <a:pt x="3886" y="76"/>
                  </a:cubicBezTo>
                  <a:cubicBezTo>
                    <a:pt x="3886" y="76"/>
                    <a:pt x="3584" y="0"/>
                    <a:pt x="3113"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53"/>
            <p:cNvSpPr/>
            <p:nvPr/>
          </p:nvSpPr>
          <p:spPr>
            <a:xfrm>
              <a:off x="1647493" y="3658817"/>
              <a:ext cx="270742" cy="286824"/>
            </a:xfrm>
            <a:custGeom>
              <a:rect b="b" l="l" r="r" t="t"/>
              <a:pathLst>
                <a:path extrusionOk="0" h="13091" w="12357">
                  <a:moveTo>
                    <a:pt x="1980" y="1"/>
                  </a:moveTo>
                  <a:lnTo>
                    <a:pt x="1729" y="101"/>
                  </a:lnTo>
                  <a:cubicBezTo>
                    <a:pt x="551" y="2056"/>
                    <a:pt x="0" y="3860"/>
                    <a:pt x="201" y="6367"/>
                  </a:cubicBezTo>
                  <a:cubicBezTo>
                    <a:pt x="376" y="8522"/>
                    <a:pt x="1880" y="11003"/>
                    <a:pt x="3885" y="12281"/>
                  </a:cubicBezTo>
                  <a:cubicBezTo>
                    <a:pt x="4769" y="12838"/>
                    <a:pt x="5672" y="13090"/>
                    <a:pt x="6528" y="13090"/>
                  </a:cubicBezTo>
                  <a:cubicBezTo>
                    <a:pt x="7637" y="13090"/>
                    <a:pt x="8667" y="12666"/>
                    <a:pt x="9474" y="11930"/>
                  </a:cubicBezTo>
                  <a:cubicBezTo>
                    <a:pt x="10953" y="10552"/>
                    <a:pt x="11880" y="8622"/>
                    <a:pt x="12356" y="6592"/>
                  </a:cubicBezTo>
                  <a:lnTo>
                    <a:pt x="12356" y="6592"/>
                  </a:lnTo>
                  <a:cubicBezTo>
                    <a:pt x="11783" y="8185"/>
                    <a:pt x="10330" y="8924"/>
                    <a:pt x="8649" y="8924"/>
                  </a:cubicBezTo>
                  <a:cubicBezTo>
                    <a:pt x="6652" y="8924"/>
                    <a:pt x="4333" y="7882"/>
                    <a:pt x="2782" y="5991"/>
                  </a:cubicBezTo>
                  <a:cubicBezTo>
                    <a:pt x="2306" y="5414"/>
                    <a:pt x="1930" y="4813"/>
                    <a:pt x="1654" y="4161"/>
                  </a:cubicBezTo>
                  <a:cubicBezTo>
                    <a:pt x="1028" y="2632"/>
                    <a:pt x="1178" y="1078"/>
                    <a:pt x="1980" y="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53"/>
            <p:cNvSpPr/>
            <p:nvPr/>
          </p:nvSpPr>
          <p:spPr>
            <a:xfrm>
              <a:off x="1669447" y="3658817"/>
              <a:ext cx="21450" cy="90072"/>
            </a:xfrm>
            <a:custGeom>
              <a:rect b="b" l="l" r="r" t="t"/>
              <a:pathLst>
                <a:path extrusionOk="0" h="4111" w="979">
                  <a:moveTo>
                    <a:pt x="978" y="1"/>
                  </a:moveTo>
                  <a:lnTo>
                    <a:pt x="727" y="101"/>
                  </a:lnTo>
                  <a:cubicBezTo>
                    <a:pt x="502" y="477"/>
                    <a:pt x="301" y="853"/>
                    <a:pt x="101" y="1229"/>
                  </a:cubicBezTo>
                  <a:cubicBezTo>
                    <a:pt x="1" y="2031"/>
                    <a:pt x="101" y="2883"/>
                    <a:pt x="452" y="3735"/>
                  </a:cubicBezTo>
                  <a:cubicBezTo>
                    <a:pt x="527" y="3860"/>
                    <a:pt x="577" y="3986"/>
                    <a:pt x="627" y="4111"/>
                  </a:cubicBezTo>
                  <a:cubicBezTo>
                    <a:pt x="26" y="2607"/>
                    <a:pt x="176" y="1053"/>
                    <a:pt x="978" y="1"/>
                  </a:cubicBezTo>
                  <a:close/>
                </a:path>
              </a:pathLst>
            </a:custGeom>
            <a:solidFill>
              <a:srgbClr val="B59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53"/>
            <p:cNvSpPr/>
            <p:nvPr/>
          </p:nvSpPr>
          <p:spPr>
            <a:xfrm>
              <a:off x="1663400" y="3803248"/>
              <a:ext cx="254835" cy="142393"/>
            </a:xfrm>
            <a:custGeom>
              <a:rect b="b" l="l" r="r" t="t"/>
              <a:pathLst>
                <a:path extrusionOk="0" h="6499" w="11631">
                  <a:moveTo>
                    <a:pt x="11630" y="0"/>
                  </a:moveTo>
                  <a:lnTo>
                    <a:pt x="11630" y="0"/>
                  </a:lnTo>
                  <a:cubicBezTo>
                    <a:pt x="11455" y="451"/>
                    <a:pt x="11254" y="827"/>
                    <a:pt x="10953" y="1128"/>
                  </a:cubicBezTo>
                  <a:cubicBezTo>
                    <a:pt x="10427" y="2557"/>
                    <a:pt x="9650" y="3885"/>
                    <a:pt x="8547" y="4912"/>
                  </a:cubicBezTo>
                  <a:cubicBezTo>
                    <a:pt x="7755" y="5648"/>
                    <a:pt x="6723" y="6072"/>
                    <a:pt x="5614" y="6072"/>
                  </a:cubicBezTo>
                  <a:cubicBezTo>
                    <a:pt x="4758" y="6072"/>
                    <a:pt x="3857" y="5820"/>
                    <a:pt x="2983" y="5263"/>
                  </a:cubicBezTo>
                  <a:cubicBezTo>
                    <a:pt x="1705" y="4461"/>
                    <a:pt x="653" y="3183"/>
                    <a:pt x="1" y="1830"/>
                  </a:cubicBezTo>
                  <a:lnTo>
                    <a:pt x="1" y="1830"/>
                  </a:lnTo>
                  <a:cubicBezTo>
                    <a:pt x="627" y="3333"/>
                    <a:pt x="1780" y="4812"/>
                    <a:pt x="3159" y="5689"/>
                  </a:cubicBezTo>
                  <a:cubicBezTo>
                    <a:pt x="4043" y="6246"/>
                    <a:pt x="4946" y="6498"/>
                    <a:pt x="5802" y="6498"/>
                  </a:cubicBezTo>
                  <a:cubicBezTo>
                    <a:pt x="6911" y="6498"/>
                    <a:pt x="7941" y="6074"/>
                    <a:pt x="8748" y="5338"/>
                  </a:cubicBezTo>
                  <a:cubicBezTo>
                    <a:pt x="10227" y="3960"/>
                    <a:pt x="11154" y="2030"/>
                    <a:pt x="11630"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53"/>
            <p:cNvSpPr/>
            <p:nvPr/>
          </p:nvSpPr>
          <p:spPr>
            <a:xfrm>
              <a:off x="1669995" y="3627748"/>
              <a:ext cx="259217" cy="226593"/>
            </a:xfrm>
            <a:custGeom>
              <a:rect b="b" l="l" r="r" t="t"/>
              <a:pathLst>
                <a:path extrusionOk="0" h="10342" w="11831">
                  <a:moveTo>
                    <a:pt x="3965" y="1"/>
                  </a:moveTo>
                  <a:cubicBezTo>
                    <a:pt x="2609" y="1"/>
                    <a:pt x="1583" y="549"/>
                    <a:pt x="953" y="1419"/>
                  </a:cubicBezTo>
                  <a:cubicBezTo>
                    <a:pt x="151" y="2496"/>
                    <a:pt x="1" y="4050"/>
                    <a:pt x="627" y="5579"/>
                  </a:cubicBezTo>
                  <a:cubicBezTo>
                    <a:pt x="903" y="6231"/>
                    <a:pt x="1279" y="6832"/>
                    <a:pt x="1755" y="7409"/>
                  </a:cubicBezTo>
                  <a:cubicBezTo>
                    <a:pt x="3306" y="9300"/>
                    <a:pt x="5625" y="10342"/>
                    <a:pt x="7622" y="10342"/>
                  </a:cubicBezTo>
                  <a:cubicBezTo>
                    <a:pt x="9303" y="10342"/>
                    <a:pt x="10756" y="9603"/>
                    <a:pt x="11329" y="8010"/>
                  </a:cubicBezTo>
                  <a:cubicBezTo>
                    <a:pt x="11354" y="7935"/>
                    <a:pt x="11404" y="7835"/>
                    <a:pt x="11429" y="7709"/>
                  </a:cubicBezTo>
                  <a:cubicBezTo>
                    <a:pt x="11830" y="6231"/>
                    <a:pt x="11204" y="4426"/>
                    <a:pt x="9875" y="2998"/>
                  </a:cubicBezTo>
                  <a:cubicBezTo>
                    <a:pt x="8522" y="1519"/>
                    <a:pt x="6567" y="266"/>
                    <a:pt x="4612" y="40"/>
                  </a:cubicBezTo>
                  <a:cubicBezTo>
                    <a:pt x="4389" y="13"/>
                    <a:pt x="4173" y="1"/>
                    <a:pt x="3965"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53"/>
            <p:cNvSpPr/>
            <p:nvPr/>
          </p:nvSpPr>
          <p:spPr>
            <a:xfrm>
              <a:off x="1690305" y="3627748"/>
              <a:ext cx="238907" cy="226571"/>
            </a:xfrm>
            <a:custGeom>
              <a:rect b="b" l="l" r="r" t="t"/>
              <a:pathLst>
                <a:path extrusionOk="0" h="10341" w="10904">
                  <a:moveTo>
                    <a:pt x="39" y="1401"/>
                  </a:moveTo>
                  <a:cubicBezTo>
                    <a:pt x="33" y="1407"/>
                    <a:pt x="28" y="1413"/>
                    <a:pt x="23" y="1419"/>
                  </a:cubicBezTo>
                  <a:lnTo>
                    <a:pt x="23" y="1419"/>
                  </a:lnTo>
                  <a:cubicBezTo>
                    <a:pt x="24" y="1419"/>
                    <a:pt x="25" y="1419"/>
                    <a:pt x="26" y="1419"/>
                  </a:cubicBezTo>
                  <a:cubicBezTo>
                    <a:pt x="30" y="1413"/>
                    <a:pt x="34" y="1407"/>
                    <a:pt x="39" y="1401"/>
                  </a:cubicBezTo>
                  <a:close/>
                  <a:moveTo>
                    <a:pt x="23" y="1419"/>
                  </a:moveTo>
                  <a:lnTo>
                    <a:pt x="23" y="1419"/>
                  </a:lnTo>
                  <a:cubicBezTo>
                    <a:pt x="1" y="1419"/>
                    <a:pt x="1" y="1420"/>
                    <a:pt x="1" y="1444"/>
                  </a:cubicBezTo>
                  <a:cubicBezTo>
                    <a:pt x="8" y="1435"/>
                    <a:pt x="16" y="1427"/>
                    <a:pt x="23" y="1419"/>
                  </a:cubicBezTo>
                  <a:close/>
                  <a:moveTo>
                    <a:pt x="3038" y="1"/>
                  </a:moveTo>
                  <a:cubicBezTo>
                    <a:pt x="1691" y="1"/>
                    <a:pt x="670" y="542"/>
                    <a:pt x="39" y="1401"/>
                  </a:cubicBezTo>
                  <a:lnTo>
                    <a:pt x="39" y="1401"/>
                  </a:lnTo>
                  <a:cubicBezTo>
                    <a:pt x="642" y="735"/>
                    <a:pt x="1530" y="305"/>
                    <a:pt x="2687" y="305"/>
                  </a:cubicBezTo>
                  <a:cubicBezTo>
                    <a:pt x="2879" y="305"/>
                    <a:pt x="3078" y="316"/>
                    <a:pt x="3284" y="341"/>
                  </a:cubicBezTo>
                  <a:cubicBezTo>
                    <a:pt x="5114" y="566"/>
                    <a:pt x="6943" y="1744"/>
                    <a:pt x="8222" y="3098"/>
                  </a:cubicBezTo>
                  <a:cubicBezTo>
                    <a:pt x="9475" y="4451"/>
                    <a:pt x="10026" y="6130"/>
                    <a:pt x="9650" y="7534"/>
                  </a:cubicBezTo>
                  <a:cubicBezTo>
                    <a:pt x="9625" y="7634"/>
                    <a:pt x="9600" y="7734"/>
                    <a:pt x="9575" y="7835"/>
                  </a:cubicBezTo>
                  <a:cubicBezTo>
                    <a:pt x="9038" y="9310"/>
                    <a:pt x="7677" y="9996"/>
                    <a:pt x="6104" y="9996"/>
                  </a:cubicBezTo>
                  <a:cubicBezTo>
                    <a:pt x="4738" y="9996"/>
                    <a:pt x="3212" y="9478"/>
                    <a:pt x="1931" y="8511"/>
                  </a:cubicBezTo>
                  <a:lnTo>
                    <a:pt x="1931" y="8511"/>
                  </a:lnTo>
                  <a:cubicBezTo>
                    <a:pt x="3371" y="9698"/>
                    <a:pt x="5139" y="10340"/>
                    <a:pt x="6706" y="10340"/>
                  </a:cubicBezTo>
                  <a:cubicBezTo>
                    <a:pt x="8384" y="10340"/>
                    <a:pt x="9832" y="9604"/>
                    <a:pt x="10402" y="8010"/>
                  </a:cubicBezTo>
                  <a:cubicBezTo>
                    <a:pt x="10427" y="7935"/>
                    <a:pt x="10477" y="7835"/>
                    <a:pt x="10502" y="7709"/>
                  </a:cubicBezTo>
                  <a:cubicBezTo>
                    <a:pt x="10903" y="6231"/>
                    <a:pt x="10277" y="4426"/>
                    <a:pt x="8948" y="2998"/>
                  </a:cubicBezTo>
                  <a:cubicBezTo>
                    <a:pt x="7595" y="1519"/>
                    <a:pt x="5640" y="266"/>
                    <a:pt x="3685" y="40"/>
                  </a:cubicBezTo>
                  <a:cubicBezTo>
                    <a:pt x="3462" y="13"/>
                    <a:pt x="3246" y="1"/>
                    <a:pt x="3038"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53"/>
            <p:cNvSpPr/>
            <p:nvPr/>
          </p:nvSpPr>
          <p:spPr>
            <a:xfrm>
              <a:off x="1672733" y="3658817"/>
              <a:ext cx="247693" cy="198264"/>
            </a:xfrm>
            <a:custGeom>
              <a:rect b="b" l="l" r="r" t="t"/>
              <a:pathLst>
                <a:path extrusionOk="0" h="9049" w="11305">
                  <a:moveTo>
                    <a:pt x="828" y="1"/>
                  </a:moveTo>
                  <a:cubicBezTo>
                    <a:pt x="352" y="577"/>
                    <a:pt x="101" y="1354"/>
                    <a:pt x="51" y="2131"/>
                  </a:cubicBezTo>
                  <a:cubicBezTo>
                    <a:pt x="1" y="2908"/>
                    <a:pt x="176" y="3685"/>
                    <a:pt x="477" y="4387"/>
                  </a:cubicBezTo>
                  <a:cubicBezTo>
                    <a:pt x="1104" y="5815"/>
                    <a:pt x="2206" y="6993"/>
                    <a:pt x="3510" y="7845"/>
                  </a:cubicBezTo>
                  <a:cubicBezTo>
                    <a:pt x="4161" y="8246"/>
                    <a:pt x="4863" y="8572"/>
                    <a:pt x="5615" y="8773"/>
                  </a:cubicBezTo>
                  <a:cubicBezTo>
                    <a:pt x="5991" y="8898"/>
                    <a:pt x="6367" y="8948"/>
                    <a:pt x="6768" y="8998"/>
                  </a:cubicBezTo>
                  <a:cubicBezTo>
                    <a:pt x="6868" y="9023"/>
                    <a:pt x="6943" y="9023"/>
                    <a:pt x="7044" y="9023"/>
                  </a:cubicBezTo>
                  <a:lnTo>
                    <a:pt x="7344" y="9048"/>
                  </a:lnTo>
                  <a:cubicBezTo>
                    <a:pt x="7545" y="9048"/>
                    <a:pt x="7745" y="9048"/>
                    <a:pt x="7921" y="9023"/>
                  </a:cubicBezTo>
                  <a:cubicBezTo>
                    <a:pt x="8322" y="8973"/>
                    <a:pt x="8698" y="8898"/>
                    <a:pt x="9074" y="8773"/>
                  </a:cubicBezTo>
                  <a:cubicBezTo>
                    <a:pt x="9425" y="8647"/>
                    <a:pt x="9775" y="8472"/>
                    <a:pt x="10101" y="8221"/>
                  </a:cubicBezTo>
                  <a:cubicBezTo>
                    <a:pt x="10703" y="7745"/>
                    <a:pt x="11129" y="7043"/>
                    <a:pt x="11304" y="6291"/>
                  </a:cubicBezTo>
                  <a:lnTo>
                    <a:pt x="11304" y="6291"/>
                  </a:lnTo>
                  <a:lnTo>
                    <a:pt x="11204" y="6567"/>
                  </a:lnTo>
                  <a:cubicBezTo>
                    <a:pt x="11154" y="6667"/>
                    <a:pt x="11129" y="6742"/>
                    <a:pt x="11079" y="6818"/>
                  </a:cubicBezTo>
                  <a:cubicBezTo>
                    <a:pt x="11054" y="6918"/>
                    <a:pt x="11004" y="6993"/>
                    <a:pt x="10953" y="7068"/>
                  </a:cubicBezTo>
                  <a:cubicBezTo>
                    <a:pt x="10928" y="7118"/>
                    <a:pt x="10903" y="7169"/>
                    <a:pt x="10878" y="7194"/>
                  </a:cubicBezTo>
                  <a:lnTo>
                    <a:pt x="10803" y="7319"/>
                  </a:lnTo>
                  <a:cubicBezTo>
                    <a:pt x="10577" y="7620"/>
                    <a:pt x="10302" y="7895"/>
                    <a:pt x="10001" y="8121"/>
                  </a:cubicBezTo>
                  <a:cubicBezTo>
                    <a:pt x="9400" y="8547"/>
                    <a:pt x="8648" y="8748"/>
                    <a:pt x="7921" y="8798"/>
                  </a:cubicBezTo>
                  <a:cubicBezTo>
                    <a:pt x="7820" y="8804"/>
                    <a:pt x="7719" y="8807"/>
                    <a:pt x="7619" y="8807"/>
                  </a:cubicBezTo>
                  <a:cubicBezTo>
                    <a:pt x="7343" y="8807"/>
                    <a:pt x="7068" y="8784"/>
                    <a:pt x="6793" y="8748"/>
                  </a:cubicBezTo>
                  <a:cubicBezTo>
                    <a:pt x="6417" y="8697"/>
                    <a:pt x="6066" y="8622"/>
                    <a:pt x="5690" y="8522"/>
                  </a:cubicBezTo>
                  <a:cubicBezTo>
                    <a:pt x="4988" y="8296"/>
                    <a:pt x="4287" y="7996"/>
                    <a:pt x="3660" y="7595"/>
                  </a:cubicBezTo>
                  <a:cubicBezTo>
                    <a:pt x="3585" y="7545"/>
                    <a:pt x="3510" y="7494"/>
                    <a:pt x="3435" y="7444"/>
                  </a:cubicBezTo>
                  <a:cubicBezTo>
                    <a:pt x="3359" y="7394"/>
                    <a:pt x="3259" y="7344"/>
                    <a:pt x="3184" y="7269"/>
                  </a:cubicBezTo>
                  <a:cubicBezTo>
                    <a:pt x="3034" y="7169"/>
                    <a:pt x="2883" y="7043"/>
                    <a:pt x="2758" y="6943"/>
                  </a:cubicBezTo>
                  <a:cubicBezTo>
                    <a:pt x="2607" y="6818"/>
                    <a:pt x="2482" y="6692"/>
                    <a:pt x="2332" y="6567"/>
                  </a:cubicBezTo>
                  <a:cubicBezTo>
                    <a:pt x="2257" y="6492"/>
                    <a:pt x="2206" y="6417"/>
                    <a:pt x="2131" y="6367"/>
                  </a:cubicBezTo>
                  <a:cubicBezTo>
                    <a:pt x="2081" y="6291"/>
                    <a:pt x="2006" y="6216"/>
                    <a:pt x="1931" y="6141"/>
                  </a:cubicBezTo>
                  <a:cubicBezTo>
                    <a:pt x="1430" y="5590"/>
                    <a:pt x="1003" y="4963"/>
                    <a:pt x="678" y="4286"/>
                  </a:cubicBezTo>
                  <a:cubicBezTo>
                    <a:pt x="377" y="3635"/>
                    <a:pt x="176" y="2883"/>
                    <a:pt x="176" y="2131"/>
                  </a:cubicBezTo>
                  <a:cubicBezTo>
                    <a:pt x="176" y="1755"/>
                    <a:pt x="227" y="1379"/>
                    <a:pt x="352" y="1028"/>
                  </a:cubicBezTo>
                  <a:cubicBezTo>
                    <a:pt x="452" y="652"/>
                    <a:pt x="602" y="301"/>
                    <a:pt x="828"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53"/>
            <p:cNvSpPr/>
            <p:nvPr/>
          </p:nvSpPr>
          <p:spPr>
            <a:xfrm>
              <a:off x="886952" y="3665411"/>
              <a:ext cx="270742" cy="287328"/>
            </a:xfrm>
            <a:custGeom>
              <a:rect b="b" l="l" r="r" t="t"/>
              <a:pathLst>
                <a:path extrusionOk="0" h="13114" w="12357">
                  <a:moveTo>
                    <a:pt x="1980" y="0"/>
                  </a:moveTo>
                  <a:lnTo>
                    <a:pt x="1729" y="126"/>
                  </a:lnTo>
                  <a:cubicBezTo>
                    <a:pt x="551" y="2081"/>
                    <a:pt x="0" y="3885"/>
                    <a:pt x="201" y="6391"/>
                  </a:cubicBezTo>
                  <a:cubicBezTo>
                    <a:pt x="376" y="8522"/>
                    <a:pt x="1880" y="11003"/>
                    <a:pt x="3910" y="12306"/>
                  </a:cubicBezTo>
                  <a:cubicBezTo>
                    <a:pt x="4779" y="12861"/>
                    <a:pt x="5677" y="13113"/>
                    <a:pt x="6530" y="13113"/>
                  </a:cubicBezTo>
                  <a:cubicBezTo>
                    <a:pt x="7643" y="13113"/>
                    <a:pt x="8679" y="12682"/>
                    <a:pt x="9474" y="11930"/>
                  </a:cubicBezTo>
                  <a:cubicBezTo>
                    <a:pt x="10953" y="10552"/>
                    <a:pt x="11880" y="8622"/>
                    <a:pt x="12356" y="6617"/>
                  </a:cubicBezTo>
                  <a:lnTo>
                    <a:pt x="12356" y="6617"/>
                  </a:lnTo>
                  <a:cubicBezTo>
                    <a:pt x="11784" y="8197"/>
                    <a:pt x="10332" y="8930"/>
                    <a:pt x="8652" y="8930"/>
                  </a:cubicBezTo>
                  <a:cubicBezTo>
                    <a:pt x="6655" y="8930"/>
                    <a:pt x="4334" y="7894"/>
                    <a:pt x="2782" y="6015"/>
                  </a:cubicBezTo>
                  <a:cubicBezTo>
                    <a:pt x="2306" y="5439"/>
                    <a:pt x="1930" y="4812"/>
                    <a:pt x="1654" y="4186"/>
                  </a:cubicBezTo>
                  <a:cubicBezTo>
                    <a:pt x="1028" y="2657"/>
                    <a:pt x="1178" y="1078"/>
                    <a:pt x="1980" y="0"/>
                  </a:cubicBezTo>
                  <a:close/>
                </a:path>
              </a:pathLst>
            </a:custGeom>
            <a:solidFill>
              <a:srgbClr val="E9C2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53"/>
            <p:cNvSpPr/>
            <p:nvPr/>
          </p:nvSpPr>
          <p:spPr>
            <a:xfrm>
              <a:off x="908906" y="3665411"/>
              <a:ext cx="21450" cy="90620"/>
            </a:xfrm>
            <a:custGeom>
              <a:rect b="b" l="l" r="r" t="t"/>
              <a:pathLst>
                <a:path extrusionOk="0" h="4136" w="979">
                  <a:moveTo>
                    <a:pt x="978" y="0"/>
                  </a:moveTo>
                  <a:lnTo>
                    <a:pt x="727" y="126"/>
                  </a:lnTo>
                  <a:cubicBezTo>
                    <a:pt x="502" y="502"/>
                    <a:pt x="301" y="878"/>
                    <a:pt x="101" y="1253"/>
                  </a:cubicBezTo>
                  <a:cubicBezTo>
                    <a:pt x="1" y="2030"/>
                    <a:pt x="101" y="2908"/>
                    <a:pt x="477" y="3760"/>
                  </a:cubicBezTo>
                  <a:cubicBezTo>
                    <a:pt x="527" y="3885"/>
                    <a:pt x="577" y="4010"/>
                    <a:pt x="627" y="4136"/>
                  </a:cubicBezTo>
                  <a:cubicBezTo>
                    <a:pt x="26" y="2607"/>
                    <a:pt x="176" y="1078"/>
                    <a:pt x="978" y="0"/>
                  </a:cubicBezTo>
                  <a:close/>
                </a:path>
              </a:pathLst>
            </a:custGeom>
            <a:solidFill>
              <a:srgbClr val="B59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53"/>
            <p:cNvSpPr/>
            <p:nvPr/>
          </p:nvSpPr>
          <p:spPr>
            <a:xfrm>
              <a:off x="902859" y="3810369"/>
              <a:ext cx="254835" cy="142371"/>
            </a:xfrm>
            <a:custGeom>
              <a:rect b="b" l="l" r="r" t="t"/>
              <a:pathLst>
                <a:path extrusionOk="0" h="6498" w="11631">
                  <a:moveTo>
                    <a:pt x="11630" y="1"/>
                  </a:moveTo>
                  <a:lnTo>
                    <a:pt x="11630" y="1"/>
                  </a:lnTo>
                  <a:cubicBezTo>
                    <a:pt x="11480" y="427"/>
                    <a:pt x="11254" y="803"/>
                    <a:pt x="10978" y="1104"/>
                  </a:cubicBezTo>
                  <a:cubicBezTo>
                    <a:pt x="10427" y="2557"/>
                    <a:pt x="9650" y="3886"/>
                    <a:pt x="8547" y="4888"/>
                  </a:cubicBezTo>
                  <a:cubicBezTo>
                    <a:pt x="7757" y="5636"/>
                    <a:pt x="6727" y="6067"/>
                    <a:pt x="5621" y="6067"/>
                  </a:cubicBezTo>
                  <a:cubicBezTo>
                    <a:pt x="4763" y="6067"/>
                    <a:pt x="3859" y="5808"/>
                    <a:pt x="2983" y="5239"/>
                  </a:cubicBezTo>
                  <a:cubicBezTo>
                    <a:pt x="1705" y="4437"/>
                    <a:pt x="653" y="3184"/>
                    <a:pt x="1" y="1805"/>
                  </a:cubicBezTo>
                  <a:lnTo>
                    <a:pt x="1" y="1805"/>
                  </a:lnTo>
                  <a:cubicBezTo>
                    <a:pt x="627" y="3334"/>
                    <a:pt x="1780" y="4788"/>
                    <a:pt x="3184" y="5690"/>
                  </a:cubicBezTo>
                  <a:cubicBezTo>
                    <a:pt x="4053" y="6245"/>
                    <a:pt x="4951" y="6497"/>
                    <a:pt x="5804" y="6497"/>
                  </a:cubicBezTo>
                  <a:cubicBezTo>
                    <a:pt x="6917" y="6497"/>
                    <a:pt x="7953" y="6066"/>
                    <a:pt x="8748" y="5314"/>
                  </a:cubicBezTo>
                  <a:cubicBezTo>
                    <a:pt x="10227" y="3936"/>
                    <a:pt x="11154" y="2006"/>
                    <a:pt x="11630" y="1"/>
                  </a:cubicBezTo>
                  <a:close/>
                </a:path>
              </a:pathLst>
            </a:custGeom>
            <a:solidFill>
              <a:srgbClr val="CEAD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53"/>
            <p:cNvSpPr/>
            <p:nvPr/>
          </p:nvSpPr>
          <p:spPr>
            <a:xfrm>
              <a:off x="909454" y="3634365"/>
              <a:ext cx="259217" cy="226703"/>
            </a:xfrm>
            <a:custGeom>
              <a:rect b="b" l="l" r="r" t="t"/>
              <a:pathLst>
                <a:path extrusionOk="0" h="10347" w="11831">
                  <a:moveTo>
                    <a:pt x="3982" y="0"/>
                  </a:moveTo>
                  <a:cubicBezTo>
                    <a:pt x="2617" y="0"/>
                    <a:pt x="1586" y="566"/>
                    <a:pt x="953" y="1417"/>
                  </a:cubicBezTo>
                  <a:cubicBezTo>
                    <a:pt x="151" y="2495"/>
                    <a:pt x="1" y="4074"/>
                    <a:pt x="627" y="5603"/>
                  </a:cubicBezTo>
                  <a:cubicBezTo>
                    <a:pt x="903" y="6229"/>
                    <a:pt x="1279" y="6856"/>
                    <a:pt x="1755" y="7432"/>
                  </a:cubicBezTo>
                  <a:cubicBezTo>
                    <a:pt x="3307" y="9311"/>
                    <a:pt x="5628" y="10347"/>
                    <a:pt x="7625" y="10347"/>
                  </a:cubicBezTo>
                  <a:cubicBezTo>
                    <a:pt x="9305" y="10347"/>
                    <a:pt x="10757" y="9614"/>
                    <a:pt x="11329" y="8034"/>
                  </a:cubicBezTo>
                  <a:cubicBezTo>
                    <a:pt x="11354" y="7934"/>
                    <a:pt x="11404" y="7833"/>
                    <a:pt x="11429" y="7733"/>
                  </a:cubicBezTo>
                  <a:cubicBezTo>
                    <a:pt x="11830" y="6229"/>
                    <a:pt x="11204" y="4425"/>
                    <a:pt x="9875" y="2996"/>
                  </a:cubicBezTo>
                  <a:cubicBezTo>
                    <a:pt x="8522" y="1543"/>
                    <a:pt x="6567" y="290"/>
                    <a:pt x="4612" y="39"/>
                  </a:cubicBezTo>
                  <a:cubicBezTo>
                    <a:pt x="4395" y="13"/>
                    <a:pt x="4185" y="0"/>
                    <a:pt x="3982" y="0"/>
                  </a:cubicBezTo>
                  <a:close/>
                </a:path>
              </a:pathLst>
            </a:custGeom>
            <a:solidFill>
              <a:srgbClr val="FFF7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53"/>
            <p:cNvSpPr/>
            <p:nvPr/>
          </p:nvSpPr>
          <p:spPr>
            <a:xfrm>
              <a:off x="929786" y="3634365"/>
              <a:ext cx="238885" cy="226812"/>
            </a:xfrm>
            <a:custGeom>
              <a:rect b="b" l="l" r="r" t="t"/>
              <a:pathLst>
                <a:path extrusionOk="0" h="10352" w="10903">
                  <a:moveTo>
                    <a:pt x="39" y="1398"/>
                  </a:moveTo>
                  <a:cubicBezTo>
                    <a:pt x="26" y="1413"/>
                    <a:pt x="13" y="1428"/>
                    <a:pt x="0" y="1442"/>
                  </a:cubicBezTo>
                  <a:cubicBezTo>
                    <a:pt x="0" y="1442"/>
                    <a:pt x="25" y="1417"/>
                    <a:pt x="25" y="1417"/>
                  </a:cubicBezTo>
                  <a:cubicBezTo>
                    <a:pt x="30" y="1411"/>
                    <a:pt x="35" y="1405"/>
                    <a:pt x="39" y="1398"/>
                  </a:cubicBezTo>
                  <a:close/>
                  <a:moveTo>
                    <a:pt x="3054" y="0"/>
                  </a:moveTo>
                  <a:cubicBezTo>
                    <a:pt x="1700" y="0"/>
                    <a:pt x="673" y="558"/>
                    <a:pt x="39" y="1398"/>
                  </a:cubicBezTo>
                  <a:lnTo>
                    <a:pt x="39" y="1398"/>
                  </a:lnTo>
                  <a:cubicBezTo>
                    <a:pt x="639" y="738"/>
                    <a:pt x="1519" y="327"/>
                    <a:pt x="2665" y="327"/>
                  </a:cubicBezTo>
                  <a:cubicBezTo>
                    <a:pt x="2863" y="327"/>
                    <a:pt x="3069" y="339"/>
                    <a:pt x="3283" y="365"/>
                  </a:cubicBezTo>
                  <a:cubicBezTo>
                    <a:pt x="5113" y="565"/>
                    <a:pt x="6942" y="1743"/>
                    <a:pt x="8221" y="3122"/>
                  </a:cubicBezTo>
                  <a:cubicBezTo>
                    <a:pt x="9474" y="4450"/>
                    <a:pt x="10025" y="6154"/>
                    <a:pt x="9649" y="7558"/>
                  </a:cubicBezTo>
                  <a:cubicBezTo>
                    <a:pt x="9624" y="7633"/>
                    <a:pt x="9599" y="7733"/>
                    <a:pt x="9574" y="7833"/>
                  </a:cubicBezTo>
                  <a:cubicBezTo>
                    <a:pt x="9038" y="9309"/>
                    <a:pt x="7683" y="9995"/>
                    <a:pt x="6113" y="9995"/>
                  </a:cubicBezTo>
                  <a:cubicBezTo>
                    <a:pt x="4749" y="9995"/>
                    <a:pt x="3223" y="9477"/>
                    <a:pt x="1930" y="8510"/>
                  </a:cubicBezTo>
                  <a:lnTo>
                    <a:pt x="1930" y="8510"/>
                  </a:lnTo>
                  <a:cubicBezTo>
                    <a:pt x="3370" y="9709"/>
                    <a:pt x="5138" y="10352"/>
                    <a:pt x="6706" y="10352"/>
                  </a:cubicBezTo>
                  <a:cubicBezTo>
                    <a:pt x="8383" y="10352"/>
                    <a:pt x="9831" y="9615"/>
                    <a:pt x="10401" y="8034"/>
                  </a:cubicBezTo>
                  <a:cubicBezTo>
                    <a:pt x="10426" y="7934"/>
                    <a:pt x="10476" y="7833"/>
                    <a:pt x="10501" y="7733"/>
                  </a:cubicBezTo>
                  <a:cubicBezTo>
                    <a:pt x="10902" y="6229"/>
                    <a:pt x="10276" y="4425"/>
                    <a:pt x="8947" y="2996"/>
                  </a:cubicBezTo>
                  <a:cubicBezTo>
                    <a:pt x="7594" y="1543"/>
                    <a:pt x="5639" y="290"/>
                    <a:pt x="3684" y="39"/>
                  </a:cubicBezTo>
                  <a:cubicBezTo>
                    <a:pt x="3467" y="13"/>
                    <a:pt x="3257" y="0"/>
                    <a:pt x="3054" y="0"/>
                  </a:cubicBezTo>
                  <a:close/>
                </a:path>
              </a:pathLst>
            </a:custGeom>
            <a:solidFill>
              <a:srgbClr val="EADF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53"/>
            <p:cNvSpPr/>
            <p:nvPr/>
          </p:nvSpPr>
          <p:spPr>
            <a:xfrm>
              <a:off x="912192" y="3665411"/>
              <a:ext cx="247693" cy="198264"/>
            </a:xfrm>
            <a:custGeom>
              <a:rect b="b" l="l" r="r" t="t"/>
              <a:pathLst>
                <a:path extrusionOk="0" h="9049" w="11305">
                  <a:moveTo>
                    <a:pt x="828" y="0"/>
                  </a:moveTo>
                  <a:cubicBezTo>
                    <a:pt x="352" y="602"/>
                    <a:pt x="101" y="1354"/>
                    <a:pt x="51" y="2131"/>
                  </a:cubicBezTo>
                  <a:cubicBezTo>
                    <a:pt x="1" y="2908"/>
                    <a:pt x="176" y="3685"/>
                    <a:pt x="477" y="4411"/>
                  </a:cubicBezTo>
                  <a:cubicBezTo>
                    <a:pt x="1104" y="5815"/>
                    <a:pt x="2207" y="7018"/>
                    <a:pt x="3510" y="7845"/>
                  </a:cubicBezTo>
                  <a:cubicBezTo>
                    <a:pt x="4161" y="8246"/>
                    <a:pt x="4863" y="8572"/>
                    <a:pt x="5615" y="8797"/>
                  </a:cubicBezTo>
                  <a:cubicBezTo>
                    <a:pt x="5991" y="8898"/>
                    <a:pt x="6367" y="8973"/>
                    <a:pt x="6768" y="9023"/>
                  </a:cubicBezTo>
                  <a:cubicBezTo>
                    <a:pt x="6868" y="9023"/>
                    <a:pt x="6968" y="9023"/>
                    <a:pt x="7044" y="9048"/>
                  </a:cubicBezTo>
                  <a:lnTo>
                    <a:pt x="7344" y="9048"/>
                  </a:lnTo>
                  <a:cubicBezTo>
                    <a:pt x="7545" y="9048"/>
                    <a:pt x="7745" y="9048"/>
                    <a:pt x="7921" y="9023"/>
                  </a:cubicBezTo>
                  <a:cubicBezTo>
                    <a:pt x="8322" y="8998"/>
                    <a:pt x="8698" y="8923"/>
                    <a:pt x="9074" y="8772"/>
                  </a:cubicBezTo>
                  <a:cubicBezTo>
                    <a:pt x="9425" y="8647"/>
                    <a:pt x="9775" y="8472"/>
                    <a:pt x="10101" y="8221"/>
                  </a:cubicBezTo>
                  <a:cubicBezTo>
                    <a:pt x="10703" y="7745"/>
                    <a:pt x="11129" y="7043"/>
                    <a:pt x="11304" y="6316"/>
                  </a:cubicBezTo>
                  <a:lnTo>
                    <a:pt x="11304" y="6316"/>
                  </a:lnTo>
                  <a:lnTo>
                    <a:pt x="11204" y="6567"/>
                  </a:lnTo>
                  <a:cubicBezTo>
                    <a:pt x="11154" y="6667"/>
                    <a:pt x="11129" y="6742"/>
                    <a:pt x="11079" y="6842"/>
                  </a:cubicBezTo>
                  <a:cubicBezTo>
                    <a:pt x="11054" y="6918"/>
                    <a:pt x="11004" y="6993"/>
                    <a:pt x="10953" y="7093"/>
                  </a:cubicBezTo>
                  <a:cubicBezTo>
                    <a:pt x="10928" y="7118"/>
                    <a:pt x="10903" y="7168"/>
                    <a:pt x="10878" y="7218"/>
                  </a:cubicBezTo>
                  <a:lnTo>
                    <a:pt x="10803" y="7319"/>
                  </a:lnTo>
                  <a:cubicBezTo>
                    <a:pt x="10577" y="7645"/>
                    <a:pt x="10327" y="7895"/>
                    <a:pt x="10001" y="8121"/>
                  </a:cubicBezTo>
                  <a:cubicBezTo>
                    <a:pt x="9400" y="8547"/>
                    <a:pt x="8648" y="8747"/>
                    <a:pt x="7921" y="8797"/>
                  </a:cubicBezTo>
                  <a:cubicBezTo>
                    <a:pt x="7811" y="8805"/>
                    <a:pt x="7701" y="8808"/>
                    <a:pt x="7591" y="8808"/>
                  </a:cubicBezTo>
                  <a:cubicBezTo>
                    <a:pt x="7325" y="8808"/>
                    <a:pt x="7059" y="8790"/>
                    <a:pt x="6793" y="8772"/>
                  </a:cubicBezTo>
                  <a:cubicBezTo>
                    <a:pt x="6417" y="8722"/>
                    <a:pt x="6066" y="8647"/>
                    <a:pt x="5690" y="8522"/>
                  </a:cubicBezTo>
                  <a:cubicBezTo>
                    <a:pt x="4988" y="8321"/>
                    <a:pt x="4287" y="7995"/>
                    <a:pt x="3660" y="7594"/>
                  </a:cubicBezTo>
                  <a:cubicBezTo>
                    <a:pt x="3585" y="7544"/>
                    <a:pt x="3510" y="7494"/>
                    <a:pt x="3435" y="7444"/>
                  </a:cubicBezTo>
                  <a:cubicBezTo>
                    <a:pt x="3359" y="7394"/>
                    <a:pt x="3259" y="7344"/>
                    <a:pt x="3184" y="7294"/>
                  </a:cubicBezTo>
                  <a:cubicBezTo>
                    <a:pt x="3034" y="7168"/>
                    <a:pt x="2883" y="7068"/>
                    <a:pt x="2758" y="6943"/>
                  </a:cubicBezTo>
                  <a:cubicBezTo>
                    <a:pt x="2608" y="6817"/>
                    <a:pt x="2482" y="6692"/>
                    <a:pt x="2332" y="6567"/>
                  </a:cubicBezTo>
                  <a:cubicBezTo>
                    <a:pt x="2257" y="6492"/>
                    <a:pt x="2207" y="6441"/>
                    <a:pt x="2131" y="6366"/>
                  </a:cubicBezTo>
                  <a:cubicBezTo>
                    <a:pt x="2081" y="6291"/>
                    <a:pt x="2006" y="6241"/>
                    <a:pt x="1956" y="6166"/>
                  </a:cubicBezTo>
                  <a:cubicBezTo>
                    <a:pt x="1430" y="5614"/>
                    <a:pt x="1004" y="4988"/>
                    <a:pt x="678" y="4311"/>
                  </a:cubicBezTo>
                  <a:cubicBezTo>
                    <a:pt x="377" y="3634"/>
                    <a:pt x="176" y="2883"/>
                    <a:pt x="176" y="2131"/>
                  </a:cubicBezTo>
                  <a:cubicBezTo>
                    <a:pt x="176" y="1755"/>
                    <a:pt x="252" y="1379"/>
                    <a:pt x="352" y="1028"/>
                  </a:cubicBezTo>
                  <a:cubicBezTo>
                    <a:pt x="452" y="652"/>
                    <a:pt x="603" y="326"/>
                    <a:pt x="828" y="0"/>
                  </a:cubicBezTo>
                  <a:close/>
                </a:path>
              </a:pathLst>
            </a:custGeom>
            <a:solidFill>
              <a:srgbClr val="CEAD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53"/>
            <p:cNvSpPr/>
            <p:nvPr/>
          </p:nvSpPr>
          <p:spPr>
            <a:xfrm>
              <a:off x="1051672" y="3022921"/>
              <a:ext cx="270742" cy="287372"/>
            </a:xfrm>
            <a:custGeom>
              <a:rect b="b" l="l" r="r" t="t"/>
              <a:pathLst>
                <a:path extrusionOk="0" h="13116" w="12357">
                  <a:moveTo>
                    <a:pt x="1981" y="1"/>
                  </a:moveTo>
                  <a:lnTo>
                    <a:pt x="1730" y="126"/>
                  </a:lnTo>
                  <a:cubicBezTo>
                    <a:pt x="552" y="2081"/>
                    <a:pt x="1" y="3886"/>
                    <a:pt x="201" y="6392"/>
                  </a:cubicBezTo>
                  <a:cubicBezTo>
                    <a:pt x="377" y="8522"/>
                    <a:pt x="1881" y="11003"/>
                    <a:pt x="3886" y="12307"/>
                  </a:cubicBezTo>
                  <a:cubicBezTo>
                    <a:pt x="4770" y="12863"/>
                    <a:pt x="5673" y="13116"/>
                    <a:pt x="6529" y="13116"/>
                  </a:cubicBezTo>
                  <a:cubicBezTo>
                    <a:pt x="7638" y="13116"/>
                    <a:pt x="8668" y="12692"/>
                    <a:pt x="9475" y="11956"/>
                  </a:cubicBezTo>
                  <a:cubicBezTo>
                    <a:pt x="10953" y="10577"/>
                    <a:pt x="11856" y="8648"/>
                    <a:pt x="12357" y="6617"/>
                  </a:cubicBezTo>
                  <a:lnTo>
                    <a:pt x="12357" y="6617"/>
                  </a:lnTo>
                  <a:cubicBezTo>
                    <a:pt x="11784" y="8198"/>
                    <a:pt x="10333" y="8930"/>
                    <a:pt x="8653" y="8930"/>
                  </a:cubicBezTo>
                  <a:cubicBezTo>
                    <a:pt x="6656" y="8930"/>
                    <a:pt x="4335" y="7895"/>
                    <a:pt x="2783" y="6016"/>
                  </a:cubicBezTo>
                  <a:cubicBezTo>
                    <a:pt x="2307" y="5440"/>
                    <a:pt x="1931" y="4813"/>
                    <a:pt x="1655" y="4186"/>
                  </a:cubicBezTo>
                  <a:cubicBezTo>
                    <a:pt x="1029" y="2658"/>
                    <a:pt x="1179" y="1079"/>
                    <a:pt x="1981" y="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53"/>
            <p:cNvSpPr/>
            <p:nvPr/>
          </p:nvSpPr>
          <p:spPr>
            <a:xfrm>
              <a:off x="1073647" y="3022921"/>
              <a:ext cx="21428" cy="90642"/>
            </a:xfrm>
            <a:custGeom>
              <a:rect b="b" l="l" r="r" t="t"/>
              <a:pathLst>
                <a:path extrusionOk="0" h="4137" w="978">
                  <a:moveTo>
                    <a:pt x="978" y="1"/>
                  </a:moveTo>
                  <a:lnTo>
                    <a:pt x="727" y="126"/>
                  </a:lnTo>
                  <a:cubicBezTo>
                    <a:pt x="502" y="502"/>
                    <a:pt x="301" y="878"/>
                    <a:pt x="101" y="1254"/>
                  </a:cubicBezTo>
                  <a:cubicBezTo>
                    <a:pt x="0" y="2031"/>
                    <a:pt x="101" y="2908"/>
                    <a:pt x="452" y="3760"/>
                  </a:cubicBezTo>
                  <a:cubicBezTo>
                    <a:pt x="502" y="3886"/>
                    <a:pt x="577" y="4011"/>
                    <a:pt x="627" y="4136"/>
                  </a:cubicBezTo>
                  <a:cubicBezTo>
                    <a:pt x="26" y="2607"/>
                    <a:pt x="176" y="1079"/>
                    <a:pt x="978" y="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53"/>
            <p:cNvSpPr/>
            <p:nvPr/>
          </p:nvSpPr>
          <p:spPr>
            <a:xfrm>
              <a:off x="1067600" y="3167899"/>
              <a:ext cx="254813" cy="142393"/>
            </a:xfrm>
            <a:custGeom>
              <a:rect b="b" l="l" r="r" t="t"/>
              <a:pathLst>
                <a:path extrusionOk="0" h="6499" w="11630">
                  <a:moveTo>
                    <a:pt x="11630" y="0"/>
                  </a:moveTo>
                  <a:cubicBezTo>
                    <a:pt x="11454" y="427"/>
                    <a:pt x="11229" y="802"/>
                    <a:pt x="10953" y="1128"/>
                  </a:cubicBezTo>
                  <a:cubicBezTo>
                    <a:pt x="10427" y="2557"/>
                    <a:pt x="9650" y="3885"/>
                    <a:pt x="8547" y="4913"/>
                  </a:cubicBezTo>
                  <a:cubicBezTo>
                    <a:pt x="7755" y="5648"/>
                    <a:pt x="6723" y="6073"/>
                    <a:pt x="5614" y="6073"/>
                  </a:cubicBezTo>
                  <a:cubicBezTo>
                    <a:pt x="4758" y="6073"/>
                    <a:pt x="3856" y="5820"/>
                    <a:pt x="2983" y="5264"/>
                  </a:cubicBezTo>
                  <a:cubicBezTo>
                    <a:pt x="1705" y="4462"/>
                    <a:pt x="652" y="3183"/>
                    <a:pt x="1" y="1805"/>
                  </a:cubicBezTo>
                  <a:lnTo>
                    <a:pt x="1" y="1805"/>
                  </a:lnTo>
                  <a:cubicBezTo>
                    <a:pt x="627" y="3334"/>
                    <a:pt x="1780" y="4787"/>
                    <a:pt x="3159" y="5690"/>
                  </a:cubicBezTo>
                  <a:cubicBezTo>
                    <a:pt x="4043" y="6246"/>
                    <a:pt x="4946" y="6499"/>
                    <a:pt x="5802" y="6499"/>
                  </a:cubicBezTo>
                  <a:cubicBezTo>
                    <a:pt x="6911" y="6499"/>
                    <a:pt x="7941" y="6075"/>
                    <a:pt x="8748" y="5339"/>
                  </a:cubicBezTo>
                  <a:cubicBezTo>
                    <a:pt x="10226" y="3960"/>
                    <a:pt x="11129" y="2031"/>
                    <a:pt x="11630" y="0"/>
                  </a:cubicBezTo>
                  <a:close/>
                </a:path>
              </a:pathLst>
            </a:custGeom>
            <a:solidFill>
              <a:srgbClr val="CEAD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53"/>
            <p:cNvSpPr/>
            <p:nvPr/>
          </p:nvSpPr>
          <p:spPr>
            <a:xfrm>
              <a:off x="1074195" y="2992400"/>
              <a:ext cx="259217" cy="226199"/>
            </a:xfrm>
            <a:custGeom>
              <a:rect b="b" l="l" r="r" t="t"/>
              <a:pathLst>
                <a:path extrusionOk="0" h="10324" w="11831">
                  <a:moveTo>
                    <a:pt x="3963" y="1"/>
                  </a:moveTo>
                  <a:cubicBezTo>
                    <a:pt x="2608" y="1"/>
                    <a:pt x="1583" y="547"/>
                    <a:pt x="953" y="1394"/>
                  </a:cubicBezTo>
                  <a:cubicBezTo>
                    <a:pt x="151" y="2472"/>
                    <a:pt x="1" y="4051"/>
                    <a:pt x="627" y="5579"/>
                  </a:cubicBezTo>
                  <a:cubicBezTo>
                    <a:pt x="903" y="6206"/>
                    <a:pt x="1279" y="6833"/>
                    <a:pt x="1755" y="7409"/>
                  </a:cubicBezTo>
                  <a:cubicBezTo>
                    <a:pt x="3307" y="9288"/>
                    <a:pt x="5628" y="10323"/>
                    <a:pt x="7625" y="10323"/>
                  </a:cubicBezTo>
                  <a:cubicBezTo>
                    <a:pt x="9305" y="10323"/>
                    <a:pt x="10756" y="9591"/>
                    <a:pt x="11329" y="8010"/>
                  </a:cubicBezTo>
                  <a:cubicBezTo>
                    <a:pt x="11354" y="7910"/>
                    <a:pt x="11379" y="7810"/>
                    <a:pt x="11429" y="7710"/>
                  </a:cubicBezTo>
                  <a:cubicBezTo>
                    <a:pt x="11830" y="6206"/>
                    <a:pt x="11204" y="4401"/>
                    <a:pt x="9875" y="2973"/>
                  </a:cubicBezTo>
                  <a:cubicBezTo>
                    <a:pt x="8522" y="1519"/>
                    <a:pt x="6567" y="266"/>
                    <a:pt x="4612" y="40"/>
                  </a:cubicBezTo>
                  <a:cubicBezTo>
                    <a:pt x="4388" y="14"/>
                    <a:pt x="4172" y="1"/>
                    <a:pt x="3963"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53"/>
            <p:cNvSpPr/>
            <p:nvPr/>
          </p:nvSpPr>
          <p:spPr>
            <a:xfrm>
              <a:off x="1094506" y="2992400"/>
              <a:ext cx="238907" cy="226374"/>
            </a:xfrm>
            <a:custGeom>
              <a:rect b="b" l="l" r="r" t="t"/>
              <a:pathLst>
                <a:path extrusionOk="0" h="10332" w="10904">
                  <a:moveTo>
                    <a:pt x="40" y="1375"/>
                  </a:moveTo>
                  <a:cubicBezTo>
                    <a:pt x="27" y="1389"/>
                    <a:pt x="14" y="1404"/>
                    <a:pt x="1" y="1419"/>
                  </a:cubicBezTo>
                  <a:cubicBezTo>
                    <a:pt x="1" y="1419"/>
                    <a:pt x="1" y="1419"/>
                    <a:pt x="26" y="1394"/>
                  </a:cubicBezTo>
                  <a:cubicBezTo>
                    <a:pt x="31" y="1388"/>
                    <a:pt x="35" y="1381"/>
                    <a:pt x="40" y="1375"/>
                  </a:cubicBezTo>
                  <a:close/>
                  <a:moveTo>
                    <a:pt x="3036" y="1"/>
                  </a:moveTo>
                  <a:cubicBezTo>
                    <a:pt x="1691" y="1"/>
                    <a:pt x="671" y="539"/>
                    <a:pt x="40" y="1375"/>
                  </a:cubicBezTo>
                  <a:lnTo>
                    <a:pt x="40" y="1375"/>
                  </a:lnTo>
                  <a:cubicBezTo>
                    <a:pt x="640" y="715"/>
                    <a:pt x="1520" y="304"/>
                    <a:pt x="2666" y="304"/>
                  </a:cubicBezTo>
                  <a:cubicBezTo>
                    <a:pt x="2864" y="304"/>
                    <a:pt x="3070" y="316"/>
                    <a:pt x="3284" y="341"/>
                  </a:cubicBezTo>
                  <a:cubicBezTo>
                    <a:pt x="5114" y="567"/>
                    <a:pt x="6943" y="1720"/>
                    <a:pt x="8221" y="3098"/>
                  </a:cubicBezTo>
                  <a:cubicBezTo>
                    <a:pt x="9450" y="4426"/>
                    <a:pt x="10026" y="6131"/>
                    <a:pt x="9650" y="7534"/>
                  </a:cubicBezTo>
                  <a:cubicBezTo>
                    <a:pt x="9625" y="7635"/>
                    <a:pt x="9600" y="7710"/>
                    <a:pt x="9575" y="7810"/>
                  </a:cubicBezTo>
                  <a:cubicBezTo>
                    <a:pt x="9038" y="9299"/>
                    <a:pt x="7676" y="9984"/>
                    <a:pt x="6103" y="9984"/>
                  </a:cubicBezTo>
                  <a:cubicBezTo>
                    <a:pt x="4737" y="9984"/>
                    <a:pt x="3212" y="9467"/>
                    <a:pt x="1931" y="8512"/>
                  </a:cubicBezTo>
                  <a:lnTo>
                    <a:pt x="1931" y="8512"/>
                  </a:lnTo>
                  <a:cubicBezTo>
                    <a:pt x="3355" y="9695"/>
                    <a:pt x="5118" y="10332"/>
                    <a:pt x="6685" y="10332"/>
                  </a:cubicBezTo>
                  <a:cubicBezTo>
                    <a:pt x="8370" y="10332"/>
                    <a:pt x="9830" y="9595"/>
                    <a:pt x="10402" y="8010"/>
                  </a:cubicBezTo>
                  <a:cubicBezTo>
                    <a:pt x="10427" y="7910"/>
                    <a:pt x="10452" y="7810"/>
                    <a:pt x="10502" y="7710"/>
                  </a:cubicBezTo>
                  <a:cubicBezTo>
                    <a:pt x="10903" y="6206"/>
                    <a:pt x="10277" y="4401"/>
                    <a:pt x="8948" y="2973"/>
                  </a:cubicBezTo>
                  <a:cubicBezTo>
                    <a:pt x="7595" y="1519"/>
                    <a:pt x="5640" y="266"/>
                    <a:pt x="3685" y="40"/>
                  </a:cubicBezTo>
                  <a:cubicBezTo>
                    <a:pt x="3461" y="14"/>
                    <a:pt x="3245" y="1"/>
                    <a:pt x="3036"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53"/>
            <p:cNvSpPr/>
            <p:nvPr/>
          </p:nvSpPr>
          <p:spPr>
            <a:xfrm>
              <a:off x="1076934" y="3022921"/>
              <a:ext cx="247693" cy="198264"/>
            </a:xfrm>
            <a:custGeom>
              <a:rect b="b" l="l" r="r" t="t"/>
              <a:pathLst>
                <a:path extrusionOk="0" h="9049" w="11305">
                  <a:moveTo>
                    <a:pt x="828" y="1"/>
                  </a:moveTo>
                  <a:cubicBezTo>
                    <a:pt x="352" y="602"/>
                    <a:pt x="76" y="1379"/>
                    <a:pt x="51" y="2131"/>
                  </a:cubicBezTo>
                  <a:cubicBezTo>
                    <a:pt x="1" y="2908"/>
                    <a:pt x="176" y="3685"/>
                    <a:pt x="477" y="4412"/>
                  </a:cubicBezTo>
                  <a:cubicBezTo>
                    <a:pt x="1104" y="5815"/>
                    <a:pt x="2206" y="7018"/>
                    <a:pt x="3510" y="7846"/>
                  </a:cubicBezTo>
                  <a:cubicBezTo>
                    <a:pt x="4161" y="8272"/>
                    <a:pt x="4863" y="8597"/>
                    <a:pt x="5615" y="8798"/>
                  </a:cubicBezTo>
                  <a:cubicBezTo>
                    <a:pt x="5991" y="8898"/>
                    <a:pt x="6367" y="8973"/>
                    <a:pt x="6768" y="9023"/>
                  </a:cubicBezTo>
                  <a:cubicBezTo>
                    <a:pt x="6868" y="9023"/>
                    <a:pt x="6943" y="9049"/>
                    <a:pt x="7043" y="9049"/>
                  </a:cubicBezTo>
                  <a:lnTo>
                    <a:pt x="7344" y="9049"/>
                  </a:lnTo>
                  <a:cubicBezTo>
                    <a:pt x="7545" y="9049"/>
                    <a:pt x="7720" y="9049"/>
                    <a:pt x="7921" y="9023"/>
                  </a:cubicBezTo>
                  <a:cubicBezTo>
                    <a:pt x="8322" y="8998"/>
                    <a:pt x="8698" y="8923"/>
                    <a:pt x="9074" y="8798"/>
                  </a:cubicBezTo>
                  <a:cubicBezTo>
                    <a:pt x="9424" y="8673"/>
                    <a:pt x="9775" y="8472"/>
                    <a:pt x="10101" y="8247"/>
                  </a:cubicBezTo>
                  <a:cubicBezTo>
                    <a:pt x="10703" y="7745"/>
                    <a:pt x="11129" y="7069"/>
                    <a:pt x="11304" y="6317"/>
                  </a:cubicBezTo>
                  <a:lnTo>
                    <a:pt x="11304" y="6317"/>
                  </a:lnTo>
                  <a:lnTo>
                    <a:pt x="11204" y="6592"/>
                  </a:lnTo>
                  <a:cubicBezTo>
                    <a:pt x="11154" y="6668"/>
                    <a:pt x="11129" y="6768"/>
                    <a:pt x="11079" y="6843"/>
                  </a:cubicBezTo>
                  <a:cubicBezTo>
                    <a:pt x="11054" y="6943"/>
                    <a:pt x="11003" y="7018"/>
                    <a:pt x="10953" y="7094"/>
                  </a:cubicBezTo>
                  <a:cubicBezTo>
                    <a:pt x="10928" y="7144"/>
                    <a:pt x="10903" y="7169"/>
                    <a:pt x="10878" y="7219"/>
                  </a:cubicBezTo>
                  <a:lnTo>
                    <a:pt x="10803" y="7344"/>
                  </a:lnTo>
                  <a:cubicBezTo>
                    <a:pt x="10577" y="7645"/>
                    <a:pt x="10302" y="7921"/>
                    <a:pt x="10001" y="8121"/>
                  </a:cubicBezTo>
                  <a:cubicBezTo>
                    <a:pt x="9399" y="8547"/>
                    <a:pt x="8647" y="8748"/>
                    <a:pt x="7896" y="8798"/>
                  </a:cubicBezTo>
                  <a:cubicBezTo>
                    <a:pt x="7750" y="8808"/>
                    <a:pt x="7601" y="8814"/>
                    <a:pt x="7448" y="8814"/>
                  </a:cubicBezTo>
                  <a:cubicBezTo>
                    <a:pt x="7233" y="8814"/>
                    <a:pt x="7013" y="8802"/>
                    <a:pt x="6793" y="8773"/>
                  </a:cubicBezTo>
                  <a:cubicBezTo>
                    <a:pt x="6417" y="8723"/>
                    <a:pt x="6041" y="8648"/>
                    <a:pt x="5690" y="8522"/>
                  </a:cubicBezTo>
                  <a:cubicBezTo>
                    <a:pt x="4963" y="8322"/>
                    <a:pt x="4287" y="7996"/>
                    <a:pt x="3660" y="7595"/>
                  </a:cubicBezTo>
                  <a:cubicBezTo>
                    <a:pt x="3585" y="7545"/>
                    <a:pt x="3510" y="7495"/>
                    <a:pt x="3409" y="7445"/>
                  </a:cubicBezTo>
                  <a:cubicBezTo>
                    <a:pt x="3334" y="7394"/>
                    <a:pt x="3259" y="7344"/>
                    <a:pt x="3184" y="7294"/>
                  </a:cubicBezTo>
                  <a:cubicBezTo>
                    <a:pt x="3033" y="7169"/>
                    <a:pt x="2883" y="7069"/>
                    <a:pt x="2758" y="6943"/>
                  </a:cubicBezTo>
                  <a:cubicBezTo>
                    <a:pt x="2607" y="6818"/>
                    <a:pt x="2457" y="6693"/>
                    <a:pt x="2332" y="6567"/>
                  </a:cubicBezTo>
                  <a:cubicBezTo>
                    <a:pt x="2256" y="6517"/>
                    <a:pt x="2206" y="6442"/>
                    <a:pt x="2131" y="6367"/>
                  </a:cubicBezTo>
                  <a:cubicBezTo>
                    <a:pt x="2056" y="6292"/>
                    <a:pt x="2006" y="6242"/>
                    <a:pt x="1931" y="6166"/>
                  </a:cubicBezTo>
                  <a:cubicBezTo>
                    <a:pt x="1429" y="5615"/>
                    <a:pt x="1003" y="4988"/>
                    <a:pt x="678" y="4312"/>
                  </a:cubicBezTo>
                  <a:cubicBezTo>
                    <a:pt x="377" y="3635"/>
                    <a:pt x="176" y="2883"/>
                    <a:pt x="176" y="2131"/>
                  </a:cubicBezTo>
                  <a:cubicBezTo>
                    <a:pt x="176" y="1780"/>
                    <a:pt x="226" y="1404"/>
                    <a:pt x="352" y="1028"/>
                  </a:cubicBezTo>
                  <a:cubicBezTo>
                    <a:pt x="452" y="678"/>
                    <a:pt x="602" y="327"/>
                    <a:pt x="828"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53"/>
            <p:cNvSpPr/>
            <p:nvPr/>
          </p:nvSpPr>
          <p:spPr>
            <a:xfrm>
              <a:off x="1598612" y="3190423"/>
              <a:ext cx="270742" cy="287350"/>
            </a:xfrm>
            <a:custGeom>
              <a:rect b="b" l="l" r="r" t="t"/>
              <a:pathLst>
                <a:path extrusionOk="0" h="13115" w="12357">
                  <a:moveTo>
                    <a:pt x="1980" y="0"/>
                  </a:moveTo>
                  <a:lnTo>
                    <a:pt x="1755" y="125"/>
                  </a:lnTo>
                  <a:cubicBezTo>
                    <a:pt x="552" y="2080"/>
                    <a:pt x="0" y="3885"/>
                    <a:pt x="201" y="6391"/>
                  </a:cubicBezTo>
                  <a:cubicBezTo>
                    <a:pt x="376" y="8521"/>
                    <a:pt x="1880" y="11003"/>
                    <a:pt x="3910" y="12306"/>
                  </a:cubicBezTo>
                  <a:cubicBezTo>
                    <a:pt x="4783" y="12863"/>
                    <a:pt x="5685" y="13115"/>
                    <a:pt x="6541" y="13115"/>
                  </a:cubicBezTo>
                  <a:cubicBezTo>
                    <a:pt x="7650" y="13115"/>
                    <a:pt x="8682" y="12691"/>
                    <a:pt x="9474" y="11955"/>
                  </a:cubicBezTo>
                  <a:cubicBezTo>
                    <a:pt x="10953" y="10577"/>
                    <a:pt x="11880" y="8647"/>
                    <a:pt x="12356" y="6617"/>
                  </a:cubicBezTo>
                  <a:lnTo>
                    <a:pt x="12356" y="6617"/>
                  </a:lnTo>
                  <a:cubicBezTo>
                    <a:pt x="11784" y="8197"/>
                    <a:pt x="10338" y="8929"/>
                    <a:pt x="8661" y="8929"/>
                  </a:cubicBezTo>
                  <a:cubicBezTo>
                    <a:pt x="6668" y="8929"/>
                    <a:pt x="4348" y="7894"/>
                    <a:pt x="2782" y="6015"/>
                  </a:cubicBezTo>
                  <a:cubicBezTo>
                    <a:pt x="2331" y="5439"/>
                    <a:pt x="1930" y="4812"/>
                    <a:pt x="1680" y="4186"/>
                  </a:cubicBezTo>
                  <a:cubicBezTo>
                    <a:pt x="1028" y="2657"/>
                    <a:pt x="1178" y="1078"/>
                    <a:pt x="1980" y="0"/>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53"/>
            <p:cNvSpPr/>
            <p:nvPr/>
          </p:nvSpPr>
          <p:spPr>
            <a:xfrm>
              <a:off x="1620566" y="3190423"/>
              <a:ext cx="21450" cy="90620"/>
            </a:xfrm>
            <a:custGeom>
              <a:rect b="b" l="l" r="r" t="t"/>
              <a:pathLst>
                <a:path extrusionOk="0" h="4136" w="979">
                  <a:moveTo>
                    <a:pt x="978" y="0"/>
                  </a:moveTo>
                  <a:lnTo>
                    <a:pt x="753" y="125"/>
                  </a:lnTo>
                  <a:cubicBezTo>
                    <a:pt x="502" y="501"/>
                    <a:pt x="302" y="877"/>
                    <a:pt x="126" y="1253"/>
                  </a:cubicBezTo>
                  <a:cubicBezTo>
                    <a:pt x="1" y="2030"/>
                    <a:pt x="126" y="2907"/>
                    <a:pt x="477" y="3759"/>
                  </a:cubicBezTo>
                  <a:cubicBezTo>
                    <a:pt x="527" y="3885"/>
                    <a:pt x="577" y="4010"/>
                    <a:pt x="653" y="4135"/>
                  </a:cubicBezTo>
                  <a:cubicBezTo>
                    <a:pt x="26" y="2607"/>
                    <a:pt x="201" y="1078"/>
                    <a:pt x="978" y="0"/>
                  </a:cubicBezTo>
                  <a:close/>
                </a:path>
              </a:pathLst>
            </a:custGeom>
            <a:solidFill>
              <a:srgbClr val="B59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53"/>
            <p:cNvSpPr/>
            <p:nvPr/>
          </p:nvSpPr>
          <p:spPr>
            <a:xfrm>
              <a:off x="1614540" y="3335380"/>
              <a:ext cx="254813" cy="142393"/>
            </a:xfrm>
            <a:custGeom>
              <a:rect b="b" l="l" r="r" t="t"/>
              <a:pathLst>
                <a:path extrusionOk="0" h="6499" w="11630">
                  <a:moveTo>
                    <a:pt x="11629" y="1"/>
                  </a:moveTo>
                  <a:cubicBezTo>
                    <a:pt x="11479" y="427"/>
                    <a:pt x="11254" y="803"/>
                    <a:pt x="10978" y="1128"/>
                  </a:cubicBezTo>
                  <a:cubicBezTo>
                    <a:pt x="10451" y="2557"/>
                    <a:pt x="9649" y="3885"/>
                    <a:pt x="8572" y="4913"/>
                  </a:cubicBezTo>
                  <a:cubicBezTo>
                    <a:pt x="7765" y="5649"/>
                    <a:pt x="6735" y="6073"/>
                    <a:pt x="5626" y="6073"/>
                  </a:cubicBezTo>
                  <a:cubicBezTo>
                    <a:pt x="4770" y="6073"/>
                    <a:pt x="3867" y="5820"/>
                    <a:pt x="2983" y="5264"/>
                  </a:cubicBezTo>
                  <a:cubicBezTo>
                    <a:pt x="1730" y="4437"/>
                    <a:pt x="677" y="3184"/>
                    <a:pt x="0" y="1805"/>
                  </a:cubicBezTo>
                  <a:lnTo>
                    <a:pt x="0" y="1805"/>
                  </a:lnTo>
                  <a:cubicBezTo>
                    <a:pt x="627" y="3334"/>
                    <a:pt x="1780" y="4788"/>
                    <a:pt x="3183" y="5690"/>
                  </a:cubicBezTo>
                  <a:cubicBezTo>
                    <a:pt x="4056" y="6247"/>
                    <a:pt x="4958" y="6499"/>
                    <a:pt x="5814" y="6499"/>
                  </a:cubicBezTo>
                  <a:cubicBezTo>
                    <a:pt x="6923" y="6499"/>
                    <a:pt x="7955" y="6075"/>
                    <a:pt x="8747" y="5339"/>
                  </a:cubicBezTo>
                  <a:cubicBezTo>
                    <a:pt x="10251" y="3961"/>
                    <a:pt x="11153" y="2031"/>
                    <a:pt x="11629"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53"/>
            <p:cNvSpPr/>
            <p:nvPr/>
          </p:nvSpPr>
          <p:spPr>
            <a:xfrm>
              <a:off x="1621135" y="3159880"/>
              <a:ext cx="259195" cy="226199"/>
            </a:xfrm>
            <a:custGeom>
              <a:rect b="b" l="l" r="r" t="t"/>
              <a:pathLst>
                <a:path extrusionOk="0" h="10324" w="11830">
                  <a:moveTo>
                    <a:pt x="3979" y="1"/>
                  </a:moveTo>
                  <a:cubicBezTo>
                    <a:pt x="2608" y="1"/>
                    <a:pt x="1582" y="547"/>
                    <a:pt x="952" y="1394"/>
                  </a:cubicBezTo>
                  <a:cubicBezTo>
                    <a:pt x="150" y="2472"/>
                    <a:pt x="0" y="4051"/>
                    <a:pt x="652" y="5580"/>
                  </a:cubicBezTo>
                  <a:cubicBezTo>
                    <a:pt x="902" y="6206"/>
                    <a:pt x="1303" y="6833"/>
                    <a:pt x="1754" y="7409"/>
                  </a:cubicBezTo>
                  <a:cubicBezTo>
                    <a:pt x="3320" y="9288"/>
                    <a:pt x="5640" y="10323"/>
                    <a:pt x="7633" y="10323"/>
                  </a:cubicBezTo>
                  <a:cubicBezTo>
                    <a:pt x="9310" y="10323"/>
                    <a:pt x="10756" y="9591"/>
                    <a:pt x="11328" y="8011"/>
                  </a:cubicBezTo>
                  <a:cubicBezTo>
                    <a:pt x="11379" y="7910"/>
                    <a:pt x="11404" y="7810"/>
                    <a:pt x="11429" y="7710"/>
                  </a:cubicBezTo>
                  <a:cubicBezTo>
                    <a:pt x="11830" y="6206"/>
                    <a:pt x="11228" y="4402"/>
                    <a:pt x="9900" y="2973"/>
                  </a:cubicBezTo>
                  <a:cubicBezTo>
                    <a:pt x="8546" y="1519"/>
                    <a:pt x="6592" y="266"/>
                    <a:pt x="4637" y="41"/>
                  </a:cubicBezTo>
                  <a:cubicBezTo>
                    <a:pt x="4409" y="14"/>
                    <a:pt x="4190" y="1"/>
                    <a:pt x="3979"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53"/>
            <p:cNvSpPr/>
            <p:nvPr/>
          </p:nvSpPr>
          <p:spPr>
            <a:xfrm>
              <a:off x="1641446" y="3159880"/>
              <a:ext cx="238885" cy="226374"/>
            </a:xfrm>
            <a:custGeom>
              <a:rect b="b" l="l" r="r" t="t"/>
              <a:pathLst>
                <a:path extrusionOk="0" h="10332" w="10903">
                  <a:moveTo>
                    <a:pt x="40" y="1375"/>
                  </a:moveTo>
                  <a:cubicBezTo>
                    <a:pt x="26" y="1390"/>
                    <a:pt x="13" y="1404"/>
                    <a:pt x="0" y="1419"/>
                  </a:cubicBezTo>
                  <a:cubicBezTo>
                    <a:pt x="25" y="1419"/>
                    <a:pt x="25" y="1394"/>
                    <a:pt x="25" y="1394"/>
                  </a:cubicBezTo>
                  <a:cubicBezTo>
                    <a:pt x="30" y="1388"/>
                    <a:pt x="35" y="1381"/>
                    <a:pt x="40" y="1375"/>
                  </a:cubicBezTo>
                  <a:close/>
                  <a:moveTo>
                    <a:pt x="3052" y="1"/>
                  </a:moveTo>
                  <a:cubicBezTo>
                    <a:pt x="1691" y="1"/>
                    <a:pt x="671" y="539"/>
                    <a:pt x="40" y="1375"/>
                  </a:cubicBezTo>
                  <a:lnTo>
                    <a:pt x="40" y="1375"/>
                  </a:lnTo>
                  <a:cubicBezTo>
                    <a:pt x="640" y="715"/>
                    <a:pt x="1538" y="304"/>
                    <a:pt x="2674" y="304"/>
                  </a:cubicBezTo>
                  <a:cubicBezTo>
                    <a:pt x="2870" y="304"/>
                    <a:pt x="3073" y="316"/>
                    <a:pt x="3284" y="341"/>
                  </a:cubicBezTo>
                  <a:cubicBezTo>
                    <a:pt x="5138" y="567"/>
                    <a:pt x="6968" y="1720"/>
                    <a:pt x="8221" y="3098"/>
                  </a:cubicBezTo>
                  <a:cubicBezTo>
                    <a:pt x="9474" y="4427"/>
                    <a:pt x="10051" y="6131"/>
                    <a:pt x="9675" y="7534"/>
                  </a:cubicBezTo>
                  <a:cubicBezTo>
                    <a:pt x="9650" y="7635"/>
                    <a:pt x="9599" y="7710"/>
                    <a:pt x="9574" y="7810"/>
                  </a:cubicBezTo>
                  <a:cubicBezTo>
                    <a:pt x="9038" y="9299"/>
                    <a:pt x="7683" y="9984"/>
                    <a:pt x="6113" y="9984"/>
                  </a:cubicBezTo>
                  <a:cubicBezTo>
                    <a:pt x="4749" y="9984"/>
                    <a:pt x="3223" y="9467"/>
                    <a:pt x="1930" y="8512"/>
                  </a:cubicBezTo>
                  <a:lnTo>
                    <a:pt x="1930" y="8512"/>
                  </a:lnTo>
                  <a:cubicBezTo>
                    <a:pt x="3367" y="9695"/>
                    <a:pt x="5130" y="10332"/>
                    <a:pt x="6694" y="10332"/>
                  </a:cubicBezTo>
                  <a:cubicBezTo>
                    <a:pt x="8377" y="10332"/>
                    <a:pt x="9830" y="9595"/>
                    <a:pt x="10401" y="8011"/>
                  </a:cubicBezTo>
                  <a:cubicBezTo>
                    <a:pt x="10452" y="7910"/>
                    <a:pt x="10477" y="7810"/>
                    <a:pt x="10502" y="7710"/>
                  </a:cubicBezTo>
                  <a:cubicBezTo>
                    <a:pt x="10903" y="6206"/>
                    <a:pt x="10301" y="4402"/>
                    <a:pt x="8973" y="2973"/>
                  </a:cubicBezTo>
                  <a:cubicBezTo>
                    <a:pt x="7619" y="1519"/>
                    <a:pt x="5665" y="266"/>
                    <a:pt x="3710" y="41"/>
                  </a:cubicBezTo>
                  <a:cubicBezTo>
                    <a:pt x="3482" y="14"/>
                    <a:pt x="3263" y="1"/>
                    <a:pt x="3052"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53"/>
            <p:cNvSpPr/>
            <p:nvPr/>
          </p:nvSpPr>
          <p:spPr>
            <a:xfrm>
              <a:off x="1624422" y="3190423"/>
              <a:ext cx="247123" cy="198242"/>
            </a:xfrm>
            <a:custGeom>
              <a:rect b="b" l="l" r="r" t="t"/>
              <a:pathLst>
                <a:path extrusionOk="0" h="9048" w="11279">
                  <a:moveTo>
                    <a:pt x="802" y="0"/>
                  </a:moveTo>
                  <a:cubicBezTo>
                    <a:pt x="326" y="602"/>
                    <a:pt x="76" y="1378"/>
                    <a:pt x="25" y="2130"/>
                  </a:cubicBezTo>
                  <a:cubicBezTo>
                    <a:pt x="0" y="2907"/>
                    <a:pt x="151" y="3684"/>
                    <a:pt x="477" y="4411"/>
                  </a:cubicBezTo>
                  <a:cubicBezTo>
                    <a:pt x="1103" y="5815"/>
                    <a:pt x="2181" y="7018"/>
                    <a:pt x="3484" y="7845"/>
                  </a:cubicBezTo>
                  <a:cubicBezTo>
                    <a:pt x="4136" y="8271"/>
                    <a:pt x="4863" y="8572"/>
                    <a:pt x="5615" y="8797"/>
                  </a:cubicBezTo>
                  <a:cubicBezTo>
                    <a:pt x="5990" y="8897"/>
                    <a:pt x="6366" y="8973"/>
                    <a:pt x="6742" y="9023"/>
                  </a:cubicBezTo>
                  <a:cubicBezTo>
                    <a:pt x="6843" y="9023"/>
                    <a:pt x="6943" y="9048"/>
                    <a:pt x="7043" y="9048"/>
                  </a:cubicBezTo>
                  <a:lnTo>
                    <a:pt x="7319" y="9048"/>
                  </a:lnTo>
                  <a:cubicBezTo>
                    <a:pt x="7519" y="9048"/>
                    <a:pt x="7720" y="9048"/>
                    <a:pt x="7920" y="9023"/>
                  </a:cubicBezTo>
                  <a:cubicBezTo>
                    <a:pt x="8296" y="8998"/>
                    <a:pt x="8697" y="8922"/>
                    <a:pt x="9048" y="8797"/>
                  </a:cubicBezTo>
                  <a:cubicBezTo>
                    <a:pt x="9424" y="8672"/>
                    <a:pt x="9775" y="8471"/>
                    <a:pt x="10076" y="8246"/>
                  </a:cubicBezTo>
                  <a:cubicBezTo>
                    <a:pt x="10702" y="7744"/>
                    <a:pt x="11103" y="7068"/>
                    <a:pt x="11279" y="6316"/>
                  </a:cubicBezTo>
                  <a:lnTo>
                    <a:pt x="11279" y="6316"/>
                  </a:lnTo>
                  <a:lnTo>
                    <a:pt x="11178" y="6592"/>
                  </a:lnTo>
                  <a:cubicBezTo>
                    <a:pt x="11153" y="6667"/>
                    <a:pt x="11103" y="6767"/>
                    <a:pt x="11078" y="6842"/>
                  </a:cubicBezTo>
                  <a:cubicBezTo>
                    <a:pt x="11028" y="6917"/>
                    <a:pt x="10978" y="7018"/>
                    <a:pt x="10928" y="7093"/>
                  </a:cubicBezTo>
                  <a:cubicBezTo>
                    <a:pt x="10903" y="7143"/>
                    <a:pt x="10903" y="7168"/>
                    <a:pt x="10878" y="7218"/>
                  </a:cubicBezTo>
                  <a:lnTo>
                    <a:pt x="10777" y="7318"/>
                  </a:lnTo>
                  <a:cubicBezTo>
                    <a:pt x="10577" y="7644"/>
                    <a:pt x="10301" y="7920"/>
                    <a:pt x="10000" y="8120"/>
                  </a:cubicBezTo>
                  <a:cubicBezTo>
                    <a:pt x="9374" y="8546"/>
                    <a:pt x="8647" y="8747"/>
                    <a:pt x="7895" y="8797"/>
                  </a:cubicBezTo>
                  <a:cubicBezTo>
                    <a:pt x="7739" y="8807"/>
                    <a:pt x="7584" y="8814"/>
                    <a:pt x="7428" y="8814"/>
                  </a:cubicBezTo>
                  <a:cubicBezTo>
                    <a:pt x="7208" y="8814"/>
                    <a:pt x="6988" y="8801"/>
                    <a:pt x="6767" y="8772"/>
                  </a:cubicBezTo>
                  <a:cubicBezTo>
                    <a:pt x="6417" y="8722"/>
                    <a:pt x="6041" y="8647"/>
                    <a:pt x="5690" y="8521"/>
                  </a:cubicBezTo>
                  <a:cubicBezTo>
                    <a:pt x="4963" y="8321"/>
                    <a:pt x="4286" y="7995"/>
                    <a:pt x="3635" y="7594"/>
                  </a:cubicBezTo>
                  <a:cubicBezTo>
                    <a:pt x="3559" y="7544"/>
                    <a:pt x="3484" y="7494"/>
                    <a:pt x="3409" y="7444"/>
                  </a:cubicBezTo>
                  <a:cubicBezTo>
                    <a:pt x="3334" y="7394"/>
                    <a:pt x="3259" y="7343"/>
                    <a:pt x="3183" y="7293"/>
                  </a:cubicBezTo>
                  <a:cubicBezTo>
                    <a:pt x="3033" y="7168"/>
                    <a:pt x="2883" y="7068"/>
                    <a:pt x="2732" y="6942"/>
                  </a:cubicBezTo>
                  <a:cubicBezTo>
                    <a:pt x="2582" y="6817"/>
                    <a:pt x="2457" y="6692"/>
                    <a:pt x="2331" y="6566"/>
                  </a:cubicBezTo>
                  <a:cubicBezTo>
                    <a:pt x="2256" y="6516"/>
                    <a:pt x="2181" y="6441"/>
                    <a:pt x="2131" y="6366"/>
                  </a:cubicBezTo>
                  <a:cubicBezTo>
                    <a:pt x="2056" y="6291"/>
                    <a:pt x="1980" y="6241"/>
                    <a:pt x="1930" y="6165"/>
                  </a:cubicBezTo>
                  <a:cubicBezTo>
                    <a:pt x="1429" y="5614"/>
                    <a:pt x="1003" y="4988"/>
                    <a:pt x="677" y="4311"/>
                  </a:cubicBezTo>
                  <a:cubicBezTo>
                    <a:pt x="351" y="3634"/>
                    <a:pt x="176" y="2882"/>
                    <a:pt x="176" y="2130"/>
                  </a:cubicBezTo>
                  <a:cubicBezTo>
                    <a:pt x="176" y="1754"/>
                    <a:pt x="226" y="1378"/>
                    <a:pt x="326" y="1028"/>
                  </a:cubicBezTo>
                  <a:cubicBezTo>
                    <a:pt x="427" y="677"/>
                    <a:pt x="602" y="326"/>
                    <a:pt x="802"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53"/>
            <p:cNvSpPr/>
            <p:nvPr/>
          </p:nvSpPr>
          <p:spPr>
            <a:xfrm>
              <a:off x="621161" y="3543504"/>
              <a:ext cx="950565" cy="128393"/>
            </a:xfrm>
            <a:custGeom>
              <a:rect b="b" l="l" r="r" t="t"/>
              <a:pathLst>
                <a:path extrusionOk="0" h="5860" w="43385">
                  <a:moveTo>
                    <a:pt x="3359" y="0"/>
                  </a:moveTo>
                  <a:cubicBezTo>
                    <a:pt x="3359" y="0"/>
                    <a:pt x="2783" y="2306"/>
                    <a:pt x="1" y="2657"/>
                  </a:cubicBezTo>
                  <a:cubicBezTo>
                    <a:pt x="7987" y="4796"/>
                    <a:pt x="16158" y="5859"/>
                    <a:pt x="24393" y="5859"/>
                  </a:cubicBezTo>
                  <a:cubicBezTo>
                    <a:pt x="26676" y="5859"/>
                    <a:pt x="28964" y="5778"/>
                    <a:pt x="31254" y="5614"/>
                  </a:cubicBezTo>
                  <a:cubicBezTo>
                    <a:pt x="32056" y="5539"/>
                    <a:pt x="32908" y="5464"/>
                    <a:pt x="33710" y="5414"/>
                  </a:cubicBezTo>
                  <a:cubicBezTo>
                    <a:pt x="35829" y="5221"/>
                    <a:pt x="37875" y="5047"/>
                    <a:pt x="39894" y="5047"/>
                  </a:cubicBezTo>
                  <a:cubicBezTo>
                    <a:pt x="40240" y="5047"/>
                    <a:pt x="40584" y="5052"/>
                    <a:pt x="40928" y="5063"/>
                  </a:cubicBezTo>
                  <a:cubicBezTo>
                    <a:pt x="40803" y="2582"/>
                    <a:pt x="43384" y="1855"/>
                    <a:pt x="43384" y="1855"/>
                  </a:cubicBezTo>
                  <a:cubicBezTo>
                    <a:pt x="42213" y="1715"/>
                    <a:pt x="41042" y="1661"/>
                    <a:pt x="39876" y="1661"/>
                  </a:cubicBezTo>
                  <a:cubicBezTo>
                    <a:pt x="37696" y="1661"/>
                    <a:pt x="35532" y="1851"/>
                    <a:pt x="33409" y="2031"/>
                  </a:cubicBezTo>
                  <a:cubicBezTo>
                    <a:pt x="32632" y="2106"/>
                    <a:pt x="31805" y="2156"/>
                    <a:pt x="31003" y="2231"/>
                  </a:cubicBezTo>
                  <a:cubicBezTo>
                    <a:pt x="28791" y="2392"/>
                    <a:pt x="26581" y="2472"/>
                    <a:pt x="24376" y="2472"/>
                  </a:cubicBezTo>
                  <a:cubicBezTo>
                    <a:pt x="17291" y="2472"/>
                    <a:pt x="10259" y="1644"/>
                    <a:pt x="3359"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53"/>
            <p:cNvSpPr/>
            <p:nvPr/>
          </p:nvSpPr>
          <p:spPr>
            <a:xfrm>
              <a:off x="621161" y="3543416"/>
              <a:ext cx="73618" cy="58324"/>
            </a:xfrm>
            <a:custGeom>
              <a:rect b="b" l="l" r="r" t="t"/>
              <a:pathLst>
                <a:path extrusionOk="0" h="2662" w="3360">
                  <a:moveTo>
                    <a:pt x="2387" y="553"/>
                  </a:moveTo>
                  <a:cubicBezTo>
                    <a:pt x="2426" y="553"/>
                    <a:pt x="2466" y="554"/>
                    <a:pt x="2507" y="556"/>
                  </a:cubicBezTo>
                  <a:cubicBezTo>
                    <a:pt x="2507" y="556"/>
                    <a:pt x="2457" y="756"/>
                    <a:pt x="2281" y="1007"/>
                  </a:cubicBezTo>
                  <a:cubicBezTo>
                    <a:pt x="2106" y="1308"/>
                    <a:pt x="1780" y="1659"/>
                    <a:pt x="1204" y="1834"/>
                  </a:cubicBezTo>
                  <a:cubicBezTo>
                    <a:pt x="1053" y="1884"/>
                    <a:pt x="903" y="1934"/>
                    <a:pt x="702" y="1959"/>
                  </a:cubicBezTo>
                  <a:cubicBezTo>
                    <a:pt x="702" y="1959"/>
                    <a:pt x="845" y="553"/>
                    <a:pt x="2387" y="553"/>
                  </a:cubicBezTo>
                  <a:close/>
                  <a:moveTo>
                    <a:pt x="3159" y="0"/>
                  </a:moveTo>
                  <a:cubicBezTo>
                    <a:pt x="264" y="0"/>
                    <a:pt x="1" y="2661"/>
                    <a:pt x="1" y="2661"/>
                  </a:cubicBezTo>
                  <a:cubicBezTo>
                    <a:pt x="2783" y="2310"/>
                    <a:pt x="3359" y="4"/>
                    <a:pt x="3359" y="4"/>
                  </a:cubicBezTo>
                  <a:cubicBezTo>
                    <a:pt x="3291" y="2"/>
                    <a:pt x="3225" y="0"/>
                    <a:pt x="3159"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53"/>
            <p:cNvSpPr/>
            <p:nvPr/>
          </p:nvSpPr>
          <p:spPr>
            <a:xfrm>
              <a:off x="636542" y="3555532"/>
              <a:ext cx="39548" cy="30827"/>
            </a:xfrm>
            <a:custGeom>
              <a:rect b="b" l="l" r="r" t="t"/>
              <a:pathLst>
                <a:path extrusionOk="0" h="1407" w="1805">
                  <a:moveTo>
                    <a:pt x="1685" y="0"/>
                  </a:moveTo>
                  <a:cubicBezTo>
                    <a:pt x="143" y="0"/>
                    <a:pt x="0" y="1406"/>
                    <a:pt x="0" y="1406"/>
                  </a:cubicBezTo>
                  <a:cubicBezTo>
                    <a:pt x="201" y="1381"/>
                    <a:pt x="351" y="1331"/>
                    <a:pt x="502" y="1281"/>
                  </a:cubicBezTo>
                  <a:cubicBezTo>
                    <a:pt x="878" y="1030"/>
                    <a:pt x="1229" y="755"/>
                    <a:pt x="1579" y="454"/>
                  </a:cubicBezTo>
                  <a:cubicBezTo>
                    <a:pt x="1755" y="203"/>
                    <a:pt x="1805" y="3"/>
                    <a:pt x="1805" y="3"/>
                  </a:cubicBezTo>
                  <a:cubicBezTo>
                    <a:pt x="1764" y="1"/>
                    <a:pt x="1724" y="0"/>
                    <a:pt x="1685"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53"/>
            <p:cNvSpPr/>
            <p:nvPr/>
          </p:nvSpPr>
          <p:spPr>
            <a:xfrm>
              <a:off x="647519" y="3565458"/>
              <a:ext cx="23641" cy="18141"/>
            </a:xfrm>
            <a:custGeom>
              <a:rect b="b" l="l" r="r" t="t"/>
              <a:pathLst>
                <a:path extrusionOk="0" h="828" w="1079">
                  <a:moveTo>
                    <a:pt x="1078" y="1"/>
                  </a:moveTo>
                  <a:lnTo>
                    <a:pt x="1078" y="1"/>
                  </a:lnTo>
                  <a:cubicBezTo>
                    <a:pt x="728" y="302"/>
                    <a:pt x="377" y="577"/>
                    <a:pt x="1" y="828"/>
                  </a:cubicBezTo>
                  <a:cubicBezTo>
                    <a:pt x="577" y="653"/>
                    <a:pt x="903" y="302"/>
                    <a:pt x="1078" y="1"/>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53"/>
            <p:cNvSpPr/>
            <p:nvPr/>
          </p:nvSpPr>
          <p:spPr>
            <a:xfrm>
              <a:off x="1515135" y="3584147"/>
              <a:ext cx="56594" cy="70309"/>
            </a:xfrm>
            <a:custGeom>
              <a:rect b="b" l="l" r="r" t="t"/>
              <a:pathLst>
                <a:path extrusionOk="0" h="3209" w="2583">
                  <a:moveTo>
                    <a:pt x="2582" y="0"/>
                  </a:moveTo>
                  <a:cubicBezTo>
                    <a:pt x="2582" y="0"/>
                    <a:pt x="1" y="727"/>
                    <a:pt x="126" y="3208"/>
                  </a:cubicBezTo>
                  <a:cubicBezTo>
                    <a:pt x="126" y="3208"/>
                    <a:pt x="2156" y="2456"/>
                    <a:pt x="2582" y="0"/>
                  </a:cubicBezTo>
                  <a:close/>
                </a:path>
              </a:pathLst>
            </a:custGeom>
            <a:solidFill>
              <a:srgbClr val="3B5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53"/>
            <p:cNvSpPr/>
            <p:nvPr/>
          </p:nvSpPr>
          <p:spPr>
            <a:xfrm>
              <a:off x="1501967" y="3202364"/>
              <a:ext cx="319601" cy="313664"/>
            </a:xfrm>
            <a:custGeom>
              <a:rect b="b" l="l" r="r" t="t"/>
              <a:pathLst>
                <a:path extrusionOk="0" h="14316" w="14587">
                  <a:moveTo>
                    <a:pt x="4239" y="0"/>
                  </a:moveTo>
                  <a:cubicBezTo>
                    <a:pt x="3497" y="0"/>
                    <a:pt x="2783" y="159"/>
                    <a:pt x="2156" y="483"/>
                  </a:cubicBezTo>
                  <a:cubicBezTo>
                    <a:pt x="928" y="1134"/>
                    <a:pt x="176" y="2387"/>
                    <a:pt x="101" y="4016"/>
                  </a:cubicBezTo>
                  <a:cubicBezTo>
                    <a:pt x="0" y="5896"/>
                    <a:pt x="752" y="7826"/>
                    <a:pt x="2281" y="9580"/>
                  </a:cubicBezTo>
                  <a:cubicBezTo>
                    <a:pt x="3710" y="11209"/>
                    <a:pt x="5765" y="12588"/>
                    <a:pt x="8071" y="13465"/>
                  </a:cubicBezTo>
                  <a:cubicBezTo>
                    <a:pt x="9236" y="13908"/>
                    <a:pt x="10610" y="14316"/>
                    <a:pt x="11758" y="14316"/>
                  </a:cubicBezTo>
                  <a:cubicBezTo>
                    <a:pt x="12560" y="14316"/>
                    <a:pt x="13252" y="14116"/>
                    <a:pt x="13685" y="13590"/>
                  </a:cubicBezTo>
                  <a:cubicBezTo>
                    <a:pt x="13735" y="13515"/>
                    <a:pt x="13785" y="13465"/>
                    <a:pt x="13835" y="13415"/>
                  </a:cubicBezTo>
                  <a:lnTo>
                    <a:pt x="13860" y="13365"/>
                  </a:lnTo>
                  <a:cubicBezTo>
                    <a:pt x="14086" y="13114"/>
                    <a:pt x="14587" y="12413"/>
                    <a:pt x="14236" y="11209"/>
                  </a:cubicBezTo>
                  <a:cubicBezTo>
                    <a:pt x="14086" y="10658"/>
                    <a:pt x="13835" y="10207"/>
                    <a:pt x="13559" y="9681"/>
                  </a:cubicBezTo>
                  <a:cubicBezTo>
                    <a:pt x="13334" y="9280"/>
                    <a:pt x="13083" y="8854"/>
                    <a:pt x="12858" y="8302"/>
                  </a:cubicBezTo>
                  <a:cubicBezTo>
                    <a:pt x="12707" y="7976"/>
                    <a:pt x="11429" y="5019"/>
                    <a:pt x="9424" y="2738"/>
                  </a:cubicBezTo>
                  <a:cubicBezTo>
                    <a:pt x="8722" y="1936"/>
                    <a:pt x="8021" y="1335"/>
                    <a:pt x="7344" y="909"/>
                  </a:cubicBezTo>
                  <a:cubicBezTo>
                    <a:pt x="6365" y="310"/>
                    <a:pt x="5275" y="0"/>
                    <a:pt x="4239"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53"/>
            <p:cNvSpPr/>
            <p:nvPr/>
          </p:nvSpPr>
          <p:spPr>
            <a:xfrm>
              <a:off x="1508014" y="3210142"/>
              <a:ext cx="304768" cy="298086"/>
            </a:xfrm>
            <a:custGeom>
              <a:rect b="b" l="l" r="r" t="t"/>
              <a:pathLst>
                <a:path extrusionOk="0" h="13605" w="13910">
                  <a:moveTo>
                    <a:pt x="3965" y="0"/>
                  </a:moveTo>
                  <a:cubicBezTo>
                    <a:pt x="2030" y="0"/>
                    <a:pt x="309" y="1159"/>
                    <a:pt x="176" y="3661"/>
                  </a:cubicBezTo>
                  <a:cubicBezTo>
                    <a:pt x="0" y="7421"/>
                    <a:pt x="3384" y="11030"/>
                    <a:pt x="7920" y="12784"/>
                  </a:cubicBezTo>
                  <a:cubicBezTo>
                    <a:pt x="9545" y="13403"/>
                    <a:pt x="10670" y="13605"/>
                    <a:pt x="11451" y="13605"/>
                  </a:cubicBezTo>
                  <a:cubicBezTo>
                    <a:pt x="12537" y="13605"/>
                    <a:pt x="12958" y="13214"/>
                    <a:pt x="13133" y="13010"/>
                  </a:cubicBezTo>
                  <a:cubicBezTo>
                    <a:pt x="13183" y="12910"/>
                    <a:pt x="13258" y="12860"/>
                    <a:pt x="13308" y="12784"/>
                  </a:cubicBezTo>
                  <a:cubicBezTo>
                    <a:pt x="13509" y="12559"/>
                    <a:pt x="13910" y="11982"/>
                    <a:pt x="13634" y="10955"/>
                  </a:cubicBezTo>
                  <a:cubicBezTo>
                    <a:pt x="13359" y="10027"/>
                    <a:pt x="12807" y="9351"/>
                    <a:pt x="12256" y="8098"/>
                  </a:cubicBezTo>
                  <a:cubicBezTo>
                    <a:pt x="11704" y="6844"/>
                    <a:pt x="9574" y="2534"/>
                    <a:pt x="6867" y="854"/>
                  </a:cubicBezTo>
                  <a:cubicBezTo>
                    <a:pt x="5962" y="293"/>
                    <a:pt x="4937" y="0"/>
                    <a:pt x="396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53"/>
            <p:cNvSpPr/>
            <p:nvPr/>
          </p:nvSpPr>
          <p:spPr>
            <a:xfrm>
              <a:off x="1538206" y="3188101"/>
              <a:ext cx="294361" cy="305447"/>
            </a:xfrm>
            <a:custGeom>
              <a:rect b="b" l="l" r="r" t="t"/>
              <a:pathLst>
                <a:path extrusionOk="0" h="13941" w="13435">
                  <a:moveTo>
                    <a:pt x="4062" y="0"/>
                  </a:moveTo>
                  <a:cubicBezTo>
                    <a:pt x="1589" y="0"/>
                    <a:pt x="1" y="1459"/>
                    <a:pt x="1" y="1459"/>
                  </a:cubicBezTo>
                  <a:cubicBezTo>
                    <a:pt x="151" y="1334"/>
                    <a:pt x="326" y="1234"/>
                    <a:pt x="502" y="1134"/>
                  </a:cubicBezTo>
                  <a:cubicBezTo>
                    <a:pt x="1129" y="810"/>
                    <a:pt x="1843" y="651"/>
                    <a:pt x="2585" y="651"/>
                  </a:cubicBezTo>
                  <a:cubicBezTo>
                    <a:pt x="3621" y="651"/>
                    <a:pt x="4711" y="961"/>
                    <a:pt x="5690" y="1560"/>
                  </a:cubicBezTo>
                  <a:cubicBezTo>
                    <a:pt x="6367" y="1986"/>
                    <a:pt x="7068" y="2587"/>
                    <a:pt x="7770" y="3389"/>
                  </a:cubicBezTo>
                  <a:cubicBezTo>
                    <a:pt x="9775" y="5670"/>
                    <a:pt x="11053" y="8627"/>
                    <a:pt x="11204" y="8953"/>
                  </a:cubicBezTo>
                  <a:cubicBezTo>
                    <a:pt x="11429" y="9505"/>
                    <a:pt x="11680" y="9931"/>
                    <a:pt x="11905" y="10332"/>
                  </a:cubicBezTo>
                  <a:cubicBezTo>
                    <a:pt x="12181" y="10858"/>
                    <a:pt x="12432" y="11309"/>
                    <a:pt x="12582" y="11860"/>
                  </a:cubicBezTo>
                  <a:cubicBezTo>
                    <a:pt x="12908" y="12938"/>
                    <a:pt x="12507" y="13640"/>
                    <a:pt x="12281" y="13941"/>
                  </a:cubicBezTo>
                  <a:cubicBezTo>
                    <a:pt x="12331" y="13891"/>
                    <a:pt x="12382" y="13790"/>
                    <a:pt x="12432" y="13715"/>
                  </a:cubicBezTo>
                  <a:cubicBezTo>
                    <a:pt x="13434" y="12236"/>
                    <a:pt x="13133" y="10357"/>
                    <a:pt x="12632" y="8753"/>
                  </a:cubicBezTo>
                  <a:cubicBezTo>
                    <a:pt x="11630" y="5595"/>
                    <a:pt x="9951" y="1936"/>
                    <a:pt x="6717" y="557"/>
                  </a:cubicBezTo>
                  <a:cubicBezTo>
                    <a:pt x="5756" y="153"/>
                    <a:pt x="4863" y="0"/>
                    <a:pt x="4062" y="0"/>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53"/>
            <p:cNvSpPr/>
            <p:nvPr/>
          </p:nvSpPr>
          <p:spPr>
            <a:xfrm>
              <a:off x="1527777" y="3270285"/>
              <a:ext cx="162003" cy="158628"/>
            </a:xfrm>
            <a:custGeom>
              <a:rect b="b" l="l" r="r" t="t"/>
              <a:pathLst>
                <a:path extrusionOk="0" h="7240" w="7394">
                  <a:moveTo>
                    <a:pt x="2503" y="1"/>
                  </a:moveTo>
                  <a:cubicBezTo>
                    <a:pt x="2013" y="1"/>
                    <a:pt x="1587" y="235"/>
                    <a:pt x="1279" y="566"/>
                  </a:cubicBezTo>
                  <a:cubicBezTo>
                    <a:pt x="0" y="1894"/>
                    <a:pt x="527" y="3749"/>
                    <a:pt x="1479" y="5052"/>
                  </a:cubicBezTo>
                  <a:cubicBezTo>
                    <a:pt x="2131" y="5979"/>
                    <a:pt x="3058" y="6681"/>
                    <a:pt x="4111" y="7082"/>
                  </a:cubicBezTo>
                  <a:cubicBezTo>
                    <a:pt x="4383" y="7188"/>
                    <a:pt x="4666" y="7239"/>
                    <a:pt x="4948" y="7239"/>
                  </a:cubicBezTo>
                  <a:cubicBezTo>
                    <a:pt x="5262" y="7239"/>
                    <a:pt x="5574" y="7176"/>
                    <a:pt x="5865" y="7057"/>
                  </a:cubicBezTo>
                  <a:cubicBezTo>
                    <a:pt x="6792" y="6681"/>
                    <a:pt x="7394" y="5829"/>
                    <a:pt x="7369" y="4826"/>
                  </a:cubicBezTo>
                  <a:cubicBezTo>
                    <a:pt x="7344" y="3974"/>
                    <a:pt x="6893" y="3197"/>
                    <a:pt x="6391" y="2520"/>
                  </a:cubicBezTo>
                  <a:cubicBezTo>
                    <a:pt x="5514" y="1343"/>
                    <a:pt x="4236" y="165"/>
                    <a:pt x="2707" y="14"/>
                  </a:cubicBezTo>
                  <a:cubicBezTo>
                    <a:pt x="2638" y="5"/>
                    <a:pt x="2570" y="1"/>
                    <a:pt x="2503" y="1"/>
                  </a:cubicBezTo>
                  <a:close/>
                </a:path>
              </a:pathLst>
            </a:custGeom>
            <a:solidFill>
              <a:srgbClr val="E3D1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53"/>
            <p:cNvSpPr/>
            <p:nvPr/>
          </p:nvSpPr>
          <p:spPr>
            <a:xfrm>
              <a:off x="1558516" y="3270395"/>
              <a:ext cx="131263" cy="155605"/>
            </a:xfrm>
            <a:custGeom>
              <a:rect b="b" l="l" r="r" t="t"/>
              <a:pathLst>
                <a:path extrusionOk="0" h="7102" w="5991">
                  <a:moveTo>
                    <a:pt x="1135" y="1"/>
                  </a:moveTo>
                  <a:cubicBezTo>
                    <a:pt x="701" y="1"/>
                    <a:pt x="312" y="169"/>
                    <a:pt x="1" y="435"/>
                  </a:cubicBezTo>
                  <a:cubicBezTo>
                    <a:pt x="148" y="399"/>
                    <a:pt x="281" y="375"/>
                    <a:pt x="430" y="375"/>
                  </a:cubicBezTo>
                  <a:cubicBezTo>
                    <a:pt x="485" y="375"/>
                    <a:pt x="542" y="378"/>
                    <a:pt x="602" y="385"/>
                  </a:cubicBezTo>
                  <a:cubicBezTo>
                    <a:pt x="2131" y="536"/>
                    <a:pt x="3409" y="1739"/>
                    <a:pt x="4287" y="2916"/>
                  </a:cubicBezTo>
                  <a:cubicBezTo>
                    <a:pt x="4788" y="3568"/>
                    <a:pt x="5239" y="4345"/>
                    <a:pt x="5264" y="5197"/>
                  </a:cubicBezTo>
                  <a:cubicBezTo>
                    <a:pt x="5289" y="5969"/>
                    <a:pt x="4943" y="6642"/>
                    <a:pt x="4373" y="7093"/>
                  </a:cubicBezTo>
                  <a:lnTo>
                    <a:pt x="4373" y="7093"/>
                  </a:lnTo>
                  <a:cubicBezTo>
                    <a:pt x="4400" y="7076"/>
                    <a:pt x="4440" y="7074"/>
                    <a:pt x="4462" y="7052"/>
                  </a:cubicBezTo>
                  <a:cubicBezTo>
                    <a:pt x="5389" y="6676"/>
                    <a:pt x="5991" y="5824"/>
                    <a:pt x="5966" y="4821"/>
                  </a:cubicBezTo>
                  <a:cubicBezTo>
                    <a:pt x="5941" y="3969"/>
                    <a:pt x="5490" y="3192"/>
                    <a:pt x="4988" y="2515"/>
                  </a:cubicBezTo>
                  <a:cubicBezTo>
                    <a:pt x="4111" y="1338"/>
                    <a:pt x="2833" y="160"/>
                    <a:pt x="1304" y="9"/>
                  </a:cubicBezTo>
                  <a:cubicBezTo>
                    <a:pt x="1247" y="3"/>
                    <a:pt x="1191" y="1"/>
                    <a:pt x="1135" y="1"/>
                  </a:cubicBezTo>
                  <a:close/>
                  <a:moveTo>
                    <a:pt x="4373" y="7093"/>
                  </a:moveTo>
                  <a:cubicBezTo>
                    <a:pt x="4369" y="7096"/>
                    <a:pt x="4365" y="7099"/>
                    <a:pt x="4362" y="7102"/>
                  </a:cubicBezTo>
                  <a:cubicBezTo>
                    <a:pt x="4365" y="7099"/>
                    <a:pt x="4369" y="7096"/>
                    <a:pt x="4373" y="7093"/>
                  </a:cubicBezTo>
                  <a:close/>
                </a:path>
              </a:pathLst>
            </a:custGeom>
            <a:solidFill>
              <a:srgbClr val="EAB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53"/>
            <p:cNvSpPr/>
            <p:nvPr/>
          </p:nvSpPr>
          <p:spPr>
            <a:xfrm>
              <a:off x="801284" y="3387307"/>
              <a:ext cx="290505" cy="324421"/>
            </a:xfrm>
            <a:custGeom>
              <a:rect b="b" l="l" r="r" t="t"/>
              <a:pathLst>
                <a:path extrusionOk="0" h="14807" w="13259">
                  <a:moveTo>
                    <a:pt x="5091" y="1"/>
                  </a:moveTo>
                  <a:cubicBezTo>
                    <a:pt x="4513" y="1"/>
                    <a:pt x="3947" y="193"/>
                    <a:pt x="3434" y="688"/>
                  </a:cubicBezTo>
                  <a:cubicBezTo>
                    <a:pt x="2081" y="2017"/>
                    <a:pt x="1053" y="3846"/>
                    <a:pt x="577" y="5776"/>
                  </a:cubicBezTo>
                  <a:cubicBezTo>
                    <a:pt x="0" y="8182"/>
                    <a:pt x="326" y="10738"/>
                    <a:pt x="2081" y="12593"/>
                  </a:cubicBezTo>
                  <a:cubicBezTo>
                    <a:pt x="3307" y="13879"/>
                    <a:pt x="5034" y="14806"/>
                    <a:pt x="6805" y="14806"/>
                  </a:cubicBezTo>
                  <a:cubicBezTo>
                    <a:pt x="7277" y="14806"/>
                    <a:pt x="7752" y="14741"/>
                    <a:pt x="8221" y="14598"/>
                  </a:cubicBezTo>
                  <a:cubicBezTo>
                    <a:pt x="10401" y="13972"/>
                    <a:pt x="11880" y="11916"/>
                    <a:pt x="12406" y="9786"/>
                  </a:cubicBezTo>
                  <a:cubicBezTo>
                    <a:pt x="13259" y="6302"/>
                    <a:pt x="10878" y="3144"/>
                    <a:pt x="8146" y="1265"/>
                  </a:cubicBezTo>
                  <a:cubicBezTo>
                    <a:pt x="7254" y="648"/>
                    <a:pt x="6152" y="1"/>
                    <a:pt x="509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53"/>
            <p:cNvSpPr/>
            <p:nvPr/>
          </p:nvSpPr>
          <p:spPr>
            <a:xfrm>
              <a:off x="793593" y="3381983"/>
              <a:ext cx="304790" cy="335617"/>
            </a:xfrm>
            <a:custGeom>
              <a:rect b="b" l="l" r="r" t="t"/>
              <a:pathLst>
                <a:path extrusionOk="0" h="15318" w="13911">
                  <a:moveTo>
                    <a:pt x="5436" y="519"/>
                  </a:moveTo>
                  <a:cubicBezTo>
                    <a:pt x="6418" y="519"/>
                    <a:pt x="7454" y="1117"/>
                    <a:pt x="8346" y="1733"/>
                  </a:cubicBezTo>
                  <a:cubicBezTo>
                    <a:pt x="10903" y="3463"/>
                    <a:pt x="13334" y="6545"/>
                    <a:pt x="12482" y="9979"/>
                  </a:cubicBezTo>
                  <a:cubicBezTo>
                    <a:pt x="11930" y="12235"/>
                    <a:pt x="10376" y="14039"/>
                    <a:pt x="8497" y="14591"/>
                  </a:cubicBezTo>
                  <a:cubicBezTo>
                    <a:pt x="8041" y="14729"/>
                    <a:pt x="7588" y="14791"/>
                    <a:pt x="7143" y="14791"/>
                  </a:cubicBezTo>
                  <a:cubicBezTo>
                    <a:pt x="5337" y="14791"/>
                    <a:pt x="3678" y="13762"/>
                    <a:pt x="2632" y="12636"/>
                  </a:cubicBezTo>
                  <a:cubicBezTo>
                    <a:pt x="1078" y="11007"/>
                    <a:pt x="552" y="8676"/>
                    <a:pt x="1178" y="6069"/>
                  </a:cubicBezTo>
                  <a:cubicBezTo>
                    <a:pt x="1630" y="4215"/>
                    <a:pt x="2657" y="2410"/>
                    <a:pt x="3960" y="1132"/>
                  </a:cubicBezTo>
                  <a:cubicBezTo>
                    <a:pt x="4261" y="831"/>
                    <a:pt x="4587" y="656"/>
                    <a:pt x="4913" y="580"/>
                  </a:cubicBezTo>
                  <a:cubicBezTo>
                    <a:pt x="5085" y="538"/>
                    <a:pt x="5259" y="519"/>
                    <a:pt x="5436" y="519"/>
                  </a:cubicBezTo>
                  <a:close/>
                  <a:moveTo>
                    <a:pt x="5444" y="1"/>
                  </a:moveTo>
                  <a:cubicBezTo>
                    <a:pt x="4814" y="1"/>
                    <a:pt x="4179" y="203"/>
                    <a:pt x="3609" y="756"/>
                  </a:cubicBezTo>
                  <a:cubicBezTo>
                    <a:pt x="2206" y="2109"/>
                    <a:pt x="1153" y="3989"/>
                    <a:pt x="677" y="5944"/>
                  </a:cubicBezTo>
                  <a:cubicBezTo>
                    <a:pt x="0" y="8726"/>
                    <a:pt x="552" y="11232"/>
                    <a:pt x="2231" y="13012"/>
                  </a:cubicBezTo>
                  <a:cubicBezTo>
                    <a:pt x="3394" y="14216"/>
                    <a:pt x="5193" y="15317"/>
                    <a:pt x="7188" y="15317"/>
                  </a:cubicBezTo>
                  <a:cubicBezTo>
                    <a:pt x="7600" y="15317"/>
                    <a:pt x="8021" y="15270"/>
                    <a:pt x="8447" y="15167"/>
                  </a:cubicBezTo>
                  <a:cubicBezTo>
                    <a:pt x="8522" y="15142"/>
                    <a:pt x="8597" y="15117"/>
                    <a:pt x="8647" y="15092"/>
                  </a:cubicBezTo>
                  <a:cubicBezTo>
                    <a:pt x="11128" y="14365"/>
                    <a:pt x="12532" y="12034"/>
                    <a:pt x="13008" y="10104"/>
                  </a:cubicBezTo>
                  <a:cubicBezTo>
                    <a:pt x="13910" y="6420"/>
                    <a:pt x="11354" y="3137"/>
                    <a:pt x="8647" y="1282"/>
                  </a:cubicBezTo>
                  <a:cubicBezTo>
                    <a:pt x="8038" y="876"/>
                    <a:pt x="6754" y="1"/>
                    <a:pt x="5444"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53"/>
            <p:cNvSpPr/>
            <p:nvPr/>
          </p:nvSpPr>
          <p:spPr>
            <a:xfrm>
              <a:off x="865524" y="3508470"/>
              <a:ext cx="163668" cy="157927"/>
            </a:xfrm>
            <a:custGeom>
              <a:rect b="b" l="l" r="r" t="t"/>
              <a:pathLst>
                <a:path extrusionOk="0" h="7208" w="7470">
                  <a:moveTo>
                    <a:pt x="3601" y="1"/>
                  </a:moveTo>
                  <a:cubicBezTo>
                    <a:pt x="3346" y="1"/>
                    <a:pt x="3089" y="32"/>
                    <a:pt x="2833" y="96"/>
                  </a:cubicBezTo>
                  <a:cubicBezTo>
                    <a:pt x="1053" y="547"/>
                    <a:pt x="1" y="2477"/>
                    <a:pt x="477" y="4406"/>
                  </a:cubicBezTo>
                  <a:cubicBezTo>
                    <a:pt x="907" y="6084"/>
                    <a:pt x="2315" y="7208"/>
                    <a:pt x="3847" y="7208"/>
                  </a:cubicBezTo>
                  <a:cubicBezTo>
                    <a:pt x="4100" y="7208"/>
                    <a:pt x="4356" y="7177"/>
                    <a:pt x="4612" y="7113"/>
                  </a:cubicBezTo>
                  <a:cubicBezTo>
                    <a:pt x="6392" y="6662"/>
                    <a:pt x="7469" y="4707"/>
                    <a:pt x="6968" y="2777"/>
                  </a:cubicBezTo>
                  <a:cubicBezTo>
                    <a:pt x="6560" y="1122"/>
                    <a:pt x="5136" y="1"/>
                    <a:pt x="3601" y="1"/>
                  </a:cubicBezTo>
                  <a:close/>
                </a:path>
              </a:pathLst>
            </a:custGeom>
            <a:solidFill>
              <a:srgbClr val="E3D1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53"/>
            <p:cNvSpPr/>
            <p:nvPr/>
          </p:nvSpPr>
          <p:spPr>
            <a:xfrm>
              <a:off x="870476" y="3542408"/>
              <a:ext cx="146622" cy="123989"/>
            </a:xfrm>
            <a:custGeom>
              <a:rect b="b" l="l" r="r" t="t"/>
              <a:pathLst>
                <a:path extrusionOk="0" h="5659" w="6692">
                  <a:moveTo>
                    <a:pt x="677" y="0"/>
                  </a:moveTo>
                  <a:cubicBezTo>
                    <a:pt x="176" y="802"/>
                    <a:pt x="0" y="1830"/>
                    <a:pt x="251" y="2857"/>
                  </a:cubicBezTo>
                  <a:cubicBezTo>
                    <a:pt x="681" y="4535"/>
                    <a:pt x="2089" y="5659"/>
                    <a:pt x="3621" y="5659"/>
                  </a:cubicBezTo>
                  <a:cubicBezTo>
                    <a:pt x="3874" y="5659"/>
                    <a:pt x="4130" y="5628"/>
                    <a:pt x="4386" y="5564"/>
                  </a:cubicBezTo>
                  <a:cubicBezTo>
                    <a:pt x="5514" y="5263"/>
                    <a:pt x="6366" y="4386"/>
                    <a:pt x="6692" y="3258"/>
                  </a:cubicBezTo>
                  <a:lnTo>
                    <a:pt x="6692" y="3258"/>
                  </a:lnTo>
                  <a:cubicBezTo>
                    <a:pt x="6266" y="3985"/>
                    <a:pt x="5589" y="4512"/>
                    <a:pt x="4762" y="4712"/>
                  </a:cubicBezTo>
                  <a:cubicBezTo>
                    <a:pt x="4506" y="4776"/>
                    <a:pt x="4249" y="4807"/>
                    <a:pt x="3996" y="4807"/>
                  </a:cubicBezTo>
                  <a:cubicBezTo>
                    <a:pt x="2465" y="4807"/>
                    <a:pt x="1057" y="3686"/>
                    <a:pt x="627" y="2030"/>
                  </a:cubicBezTo>
                  <a:cubicBezTo>
                    <a:pt x="451" y="1329"/>
                    <a:pt x="476" y="627"/>
                    <a:pt x="677" y="0"/>
                  </a:cubicBezTo>
                  <a:close/>
                </a:path>
              </a:pathLst>
            </a:custGeom>
            <a:solidFill>
              <a:srgbClr val="EAB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53"/>
            <p:cNvSpPr/>
            <p:nvPr/>
          </p:nvSpPr>
          <p:spPr>
            <a:xfrm>
              <a:off x="1463536" y="3496945"/>
              <a:ext cx="283362" cy="304659"/>
            </a:xfrm>
            <a:custGeom>
              <a:rect b="b" l="l" r="r" t="t"/>
              <a:pathLst>
                <a:path extrusionOk="0" h="13905" w="12933">
                  <a:moveTo>
                    <a:pt x="7374" y="0"/>
                  </a:moveTo>
                  <a:cubicBezTo>
                    <a:pt x="6046" y="0"/>
                    <a:pt x="4698" y="431"/>
                    <a:pt x="3584" y="1123"/>
                  </a:cubicBezTo>
                  <a:cubicBezTo>
                    <a:pt x="526" y="3003"/>
                    <a:pt x="0" y="6937"/>
                    <a:pt x="627" y="10196"/>
                  </a:cubicBezTo>
                  <a:cubicBezTo>
                    <a:pt x="952" y="11825"/>
                    <a:pt x="1579" y="13880"/>
                    <a:pt x="3609" y="13905"/>
                  </a:cubicBezTo>
                  <a:cubicBezTo>
                    <a:pt x="5464" y="13905"/>
                    <a:pt x="7494" y="13328"/>
                    <a:pt x="9198" y="12276"/>
                  </a:cubicBezTo>
                  <a:cubicBezTo>
                    <a:pt x="11278" y="10973"/>
                    <a:pt x="12857" y="8917"/>
                    <a:pt x="12882" y="6361"/>
                  </a:cubicBezTo>
                  <a:cubicBezTo>
                    <a:pt x="12932" y="4130"/>
                    <a:pt x="11980" y="1724"/>
                    <a:pt x="9925" y="622"/>
                  </a:cubicBezTo>
                  <a:cubicBezTo>
                    <a:pt x="9134" y="191"/>
                    <a:pt x="8259" y="0"/>
                    <a:pt x="73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53"/>
            <p:cNvSpPr/>
            <p:nvPr/>
          </p:nvSpPr>
          <p:spPr>
            <a:xfrm>
              <a:off x="1458037" y="3491051"/>
              <a:ext cx="294361" cy="316052"/>
            </a:xfrm>
            <a:custGeom>
              <a:rect b="b" l="l" r="r" t="t"/>
              <a:pathLst>
                <a:path extrusionOk="0" h="14425" w="13435">
                  <a:moveTo>
                    <a:pt x="7612" y="537"/>
                  </a:moveTo>
                  <a:cubicBezTo>
                    <a:pt x="8487" y="537"/>
                    <a:pt x="9326" y="728"/>
                    <a:pt x="10051" y="1116"/>
                  </a:cubicBezTo>
                  <a:cubicBezTo>
                    <a:pt x="12181" y="2244"/>
                    <a:pt x="12908" y="4700"/>
                    <a:pt x="12883" y="6630"/>
                  </a:cubicBezTo>
                  <a:cubicBezTo>
                    <a:pt x="12833" y="8886"/>
                    <a:pt x="11579" y="10891"/>
                    <a:pt x="9299" y="12319"/>
                  </a:cubicBezTo>
                  <a:cubicBezTo>
                    <a:pt x="7670" y="13322"/>
                    <a:pt x="5690" y="13898"/>
                    <a:pt x="3860" y="13898"/>
                  </a:cubicBezTo>
                  <a:cubicBezTo>
                    <a:pt x="3434" y="13898"/>
                    <a:pt x="3083" y="13798"/>
                    <a:pt x="2782" y="13623"/>
                  </a:cubicBezTo>
                  <a:cubicBezTo>
                    <a:pt x="1805" y="13046"/>
                    <a:pt x="1379" y="11643"/>
                    <a:pt x="1153" y="10415"/>
                  </a:cubicBezTo>
                  <a:cubicBezTo>
                    <a:pt x="552" y="7382"/>
                    <a:pt x="978" y="3472"/>
                    <a:pt x="3960" y="1617"/>
                  </a:cubicBezTo>
                  <a:cubicBezTo>
                    <a:pt x="5111" y="904"/>
                    <a:pt x="6397" y="537"/>
                    <a:pt x="7612" y="537"/>
                  </a:cubicBezTo>
                  <a:close/>
                  <a:moveTo>
                    <a:pt x="7642" y="0"/>
                  </a:moveTo>
                  <a:cubicBezTo>
                    <a:pt x="6169" y="0"/>
                    <a:pt x="4747" y="510"/>
                    <a:pt x="3685" y="1166"/>
                  </a:cubicBezTo>
                  <a:cubicBezTo>
                    <a:pt x="477" y="3171"/>
                    <a:pt x="0" y="7307"/>
                    <a:pt x="627" y="10515"/>
                  </a:cubicBezTo>
                  <a:cubicBezTo>
                    <a:pt x="827" y="11567"/>
                    <a:pt x="1404" y="14425"/>
                    <a:pt x="3835" y="14425"/>
                  </a:cubicBezTo>
                  <a:cubicBezTo>
                    <a:pt x="5790" y="14425"/>
                    <a:pt x="7870" y="13823"/>
                    <a:pt x="9574" y="12770"/>
                  </a:cubicBezTo>
                  <a:cubicBezTo>
                    <a:pt x="12005" y="11242"/>
                    <a:pt x="13359" y="9086"/>
                    <a:pt x="13409" y="6630"/>
                  </a:cubicBezTo>
                  <a:cubicBezTo>
                    <a:pt x="13434" y="4625"/>
                    <a:pt x="12682" y="2044"/>
                    <a:pt x="10477" y="765"/>
                  </a:cubicBezTo>
                  <a:cubicBezTo>
                    <a:pt x="10427" y="715"/>
                    <a:pt x="10351" y="690"/>
                    <a:pt x="10301" y="640"/>
                  </a:cubicBezTo>
                  <a:cubicBezTo>
                    <a:pt x="9442" y="187"/>
                    <a:pt x="8533" y="0"/>
                    <a:pt x="7642"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53"/>
            <p:cNvSpPr/>
            <p:nvPr/>
          </p:nvSpPr>
          <p:spPr>
            <a:xfrm>
              <a:off x="1536015" y="3542365"/>
              <a:ext cx="170788" cy="155736"/>
            </a:xfrm>
            <a:custGeom>
              <a:rect b="b" l="l" r="r" t="t"/>
              <a:pathLst>
                <a:path extrusionOk="0" h="7108" w="7795">
                  <a:moveTo>
                    <a:pt x="4137" y="0"/>
                  </a:moveTo>
                  <a:cubicBezTo>
                    <a:pt x="2925" y="0"/>
                    <a:pt x="1709" y="668"/>
                    <a:pt x="1003" y="1857"/>
                  </a:cubicBezTo>
                  <a:cubicBezTo>
                    <a:pt x="0" y="3586"/>
                    <a:pt x="477" y="5742"/>
                    <a:pt x="2055" y="6669"/>
                  </a:cubicBezTo>
                  <a:cubicBezTo>
                    <a:pt x="2557" y="6967"/>
                    <a:pt x="3108" y="7108"/>
                    <a:pt x="3660" y="7108"/>
                  </a:cubicBezTo>
                  <a:cubicBezTo>
                    <a:pt x="4872" y="7108"/>
                    <a:pt x="6086" y="6429"/>
                    <a:pt x="6792" y="5240"/>
                  </a:cubicBezTo>
                  <a:cubicBezTo>
                    <a:pt x="7795" y="3511"/>
                    <a:pt x="7319" y="1356"/>
                    <a:pt x="5740" y="428"/>
                  </a:cubicBezTo>
                  <a:cubicBezTo>
                    <a:pt x="5238" y="139"/>
                    <a:pt x="4688" y="0"/>
                    <a:pt x="4137"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53"/>
            <p:cNvSpPr/>
            <p:nvPr/>
          </p:nvSpPr>
          <p:spPr>
            <a:xfrm>
              <a:off x="1590374" y="3542255"/>
              <a:ext cx="116430" cy="153370"/>
            </a:xfrm>
            <a:custGeom>
              <a:rect b="b" l="l" r="r" t="t"/>
              <a:pathLst>
                <a:path extrusionOk="0" h="7000" w="5314">
                  <a:moveTo>
                    <a:pt x="1657" y="1"/>
                  </a:moveTo>
                  <a:cubicBezTo>
                    <a:pt x="1084" y="1"/>
                    <a:pt x="513" y="152"/>
                    <a:pt x="1" y="433"/>
                  </a:cubicBezTo>
                  <a:cubicBezTo>
                    <a:pt x="264" y="367"/>
                    <a:pt x="533" y="334"/>
                    <a:pt x="803" y="334"/>
                  </a:cubicBezTo>
                  <a:cubicBezTo>
                    <a:pt x="1352" y="334"/>
                    <a:pt x="1902" y="473"/>
                    <a:pt x="2407" y="759"/>
                  </a:cubicBezTo>
                  <a:cubicBezTo>
                    <a:pt x="3986" y="1712"/>
                    <a:pt x="4462" y="3867"/>
                    <a:pt x="3459" y="5571"/>
                  </a:cubicBezTo>
                  <a:cubicBezTo>
                    <a:pt x="3083" y="6198"/>
                    <a:pt x="2582" y="6699"/>
                    <a:pt x="1981" y="7000"/>
                  </a:cubicBezTo>
                  <a:cubicBezTo>
                    <a:pt x="2908" y="6774"/>
                    <a:pt x="3760" y="6173"/>
                    <a:pt x="4311" y="5245"/>
                  </a:cubicBezTo>
                  <a:cubicBezTo>
                    <a:pt x="5314" y="3516"/>
                    <a:pt x="4838" y="1361"/>
                    <a:pt x="3259" y="433"/>
                  </a:cubicBezTo>
                  <a:cubicBezTo>
                    <a:pt x="2756" y="139"/>
                    <a:pt x="2205" y="1"/>
                    <a:pt x="1657"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53"/>
            <p:cNvSpPr/>
            <p:nvPr/>
          </p:nvSpPr>
          <p:spPr>
            <a:xfrm>
              <a:off x="1470109" y="2818105"/>
              <a:ext cx="235050" cy="549152"/>
            </a:xfrm>
            <a:custGeom>
              <a:rect b="b" l="l" r="r" t="t"/>
              <a:pathLst>
                <a:path extrusionOk="0" h="25064" w="10728">
                  <a:moveTo>
                    <a:pt x="377" y="0"/>
                  </a:moveTo>
                  <a:lnTo>
                    <a:pt x="377" y="0"/>
                  </a:lnTo>
                  <a:cubicBezTo>
                    <a:pt x="201" y="4462"/>
                    <a:pt x="1" y="9524"/>
                    <a:pt x="1329" y="14261"/>
                  </a:cubicBezTo>
                  <a:cubicBezTo>
                    <a:pt x="1705" y="15590"/>
                    <a:pt x="2231" y="16968"/>
                    <a:pt x="2933" y="18522"/>
                  </a:cubicBezTo>
                  <a:cubicBezTo>
                    <a:pt x="3835" y="20527"/>
                    <a:pt x="4888" y="22482"/>
                    <a:pt x="6091" y="24362"/>
                  </a:cubicBezTo>
                  <a:cubicBezTo>
                    <a:pt x="6091" y="24362"/>
                    <a:pt x="6136" y="24361"/>
                    <a:pt x="6219" y="24361"/>
                  </a:cubicBezTo>
                  <a:cubicBezTo>
                    <a:pt x="6837" y="24361"/>
                    <a:pt x="9533" y="24400"/>
                    <a:pt x="10728" y="25063"/>
                  </a:cubicBezTo>
                  <a:cubicBezTo>
                    <a:pt x="8873" y="22607"/>
                    <a:pt x="7294" y="19925"/>
                    <a:pt x="6016" y="17118"/>
                  </a:cubicBezTo>
                  <a:cubicBezTo>
                    <a:pt x="5389" y="15740"/>
                    <a:pt x="4913" y="14487"/>
                    <a:pt x="4587" y="13334"/>
                  </a:cubicBezTo>
                  <a:cubicBezTo>
                    <a:pt x="3710" y="10251"/>
                    <a:pt x="3585" y="6968"/>
                    <a:pt x="3635" y="3710"/>
                  </a:cubicBezTo>
                  <a:cubicBezTo>
                    <a:pt x="803" y="2808"/>
                    <a:pt x="377" y="1"/>
                    <a:pt x="377"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53"/>
            <p:cNvSpPr/>
            <p:nvPr/>
          </p:nvSpPr>
          <p:spPr>
            <a:xfrm>
              <a:off x="1603563" y="3351835"/>
              <a:ext cx="101597" cy="18448"/>
            </a:xfrm>
            <a:custGeom>
              <a:rect b="b" l="l" r="r" t="t"/>
              <a:pathLst>
                <a:path extrusionOk="0" h="842" w="4637">
                  <a:moveTo>
                    <a:pt x="128" y="1"/>
                  </a:moveTo>
                  <a:cubicBezTo>
                    <a:pt x="45" y="1"/>
                    <a:pt x="0" y="2"/>
                    <a:pt x="0" y="2"/>
                  </a:cubicBezTo>
                  <a:cubicBezTo>
                    <a:pt x="938" y="679"/>
                    <a:pt x="2155" y="842"/>
                    <a:pt x="3106" y="842"/>
                  </a:cubicBezTo>
                  <a:cubicBezTo>
                    <a:pt x="3984" y="842"/>
                    <a:pt x="4637" y="703"/>
                    <a:pt x="4637" y="703"/>
                  </a:cubicBezTo>
                  <a:cubicBezTo>
                    <a:pt x="3442" y="40"/>
                    <a:pt x="746" y="1"/>
                    <a:pt x="128" y="1"/>
                  </a:cubicBezTo>
                  <a:close/>
                </a:path>
              </a:pathLst>
            </a:custGeom>
            <a:solidFill>
              <a:srgbClr val="3B5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53"/>
            <p:cNvSpPr/>
            <p:nvPr/>
          </p:nvSpPr>
          <p:spPr>
            <a:xfrm>
              <a:off x="1478348" y="2818105"/>
              <a:ext cx="71405" cy="81286"/>
            </a:xfrm>
            <a:custGeom>
              <a:rect b="b" l="l" r="r" t="t"/>
              <a:pathLst>
                <a:path extrusionOk="0" h="3710" w="3259">
                  <a:moveTo>
                    <a:pt x="828" y="928"/>
                  </a:moveTo>
                  <a:lnTo>
                    <a:pt x="828" y="928"/>
                  </a:lnTo>
                  <a:cubicBezTo>
                    <a:pt x="2206" y="1304"/>
                    <a:pt x="2432" y="2757"/>
                    <a:pt x="2432" y="2757"/>
                  </a:cubicBezTo>
                  <a:cubicBezTo>
                    <a:pt x="1028" y="2331"/>
                    <a:pt x="828" y="928"/>
                    <a:pt x="828" y="928"/>
                  </a:cubicBezTo>
                  <a:close/>
                  <a:moveTo>
                    <a:pt x="1" y="0"/>
                  </a:moveTo>
                  <a:cubicBezTo>
                    <a:pt x="1" y="1"/>
                    <a:pt x="427" y="2808"/>
                    <a:pt x="3259" y="3710"/>
                  </a:cubicBezTo>
                  <a:cubicBezTo>
                    <a:pt x="3259" y="3710"/>
                    <a:pt x="2808" y="727"/>
                    <a:pt x="1"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53"/>
            <p:cNvSpPr/>
            <p:nvPr/>
          </p:nvSpPr>
          <p:spPr>
            <a:xfrm>
              <a:off x="1496467" y="2838416"/>
              <a:ext cx="35166" cy="40117"/>
            </a:xfrm>
            <a:custGeom>
              <a:rect b="b" l="l" r="r" t="t"/>
              <a:pathLst>
                <a:path extrusionOk="0" h="1831" w="1605">
                  <a:moveTo>
                    <a:pt x="1" y="1"/>
                  </a:moveTo>
                  <a:cubicBezTo>
                    <a:pt x="1" y="1"/>
                    <a:pt x="201" y="1404"/>
                    <a:pt x="1605" y="1830"/>
                  </a:cubicBezTo>
                  <a:cubicBezTo>
                    <a:pt x="1605" y="1830"/>
                    <a:pt x="1379" y="377"/>
                    <a:pt x="1"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53"/>
            <p:cNvSpPr/>
            <p:nvPr/>
          </p:nvSpPr>
          <p:spPr>
            <a:xfrm>
              <a:off x="1006646" y="3151423"/>
              <a:ext cx="235050" cy="549152"/>
            </a:xfrm>
            <a:custGeom>
              <a:rect b="b" l="l" r="r" t="t"/>
              <a:pathLst>
                <a:path extrusionOk="0" h="25064" w="10728">
                  <a:moveTo>
                    <a:pt x="377" y="1"/>
                  </a:moveTo>
                  <a:lnTo>
                    <a:pt x="377" y="1"/>
                  </a:lnTo>
                  <a:cubicBezTo>
                    <a:pt x="201" y="4462"/>
                    <a:pt x="1" y="9499"/>
                    <a:pt x="1354" y="14236"/>
                  </a:cubicBezTo>
                  <a:cubicBezTo>
                    <a:pt x="1730" y="15565"/>
                    <a:pt x="2231" y="16943"/>
                    <a:pt x="2933" y="18497"/>
                  </a:cubicBezTo>
                  <a:cubicBezTo>
                    <a:pt x="3860" y="20527"/>
                    <a:pt x="4913" y="22482"/>
                    <a:pt x="6116" y="24337"/>
                  </a:cubicBezTo>
                  <a:cubicBezTo>
                    <a:pt x="6116" y="24337"/>
                    <a:pt x="6159" y="24336"/>
                    <a:pt x="6236" y="24336"/>
                  </a:cubicBezTo>
                  <a:cubicBezTo>
                    <a:pt x="6836" y="24336"/>
                    <a:pt x="9529" y="24375"/>
                    <a:pt x="10728" y="25063"/>
                  </a:cubicBezTo>
                  <a:cubicBezTo>
                    <a:pt x="8873" y="22582"/>
                    <a:pt x="7294" y="19926"/>
                    <a:pt x="6041" y="17093"/>
                  </a:cubicBezTo>
                  <a:cubicBezTo>
                    <a:pt x="5414" y="15715"/>
                    <a:pt x="4938" y="14462"/>
                    <a:pt x="4612" y="13309"/>
                  </a:cubicBezTo>
                  <a:cubicBezTo>
                    <a:pt x="3735" y="10226"/>
                    <a:pt x="3610" y="6943"/>
                    <a:pt x="3660" y="3685"/>
                  </a:cubicBezTo>
                  <a:cubicBezTo>
                    <a:pt x="828" y="2783"/>
                    <a:pt x="377" y="1"/>
                    <a:pt x="377"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53"/>
            <p:cNvSpPr/>
            <p:nvPr/>
          </p:nvSpPr>
          <p:spPr>
            <a:xfrm>
              <a:off x="1140648" y="3684605"/>
              <a:ext cx="101049" cy="18952"/>
            </a:xfrm>
            <a:custGeom>
              <a:rect b="b" l="l" r="r" t="t"/>
              <a:pathLst>
                <a:path extrusionOk="0" h="865" w="4612">
                  <a:moveTo>
                    <a:pt x="120" y="1"/>
                  </a:moveTo>
                  <a:cubicBezTo>
                    <a:pt x="43" y="1"/>
                    <a:pt x="0" y="2"/>
                    <a:pt x="0" y="2"/>
                  </a:cubicBezTo>
                  <a:cubicBezTo>
                    <a:pt x="947" y="699"/>
                    <a:pt x="2170" y="864"/>
                    <a:pt x="3119" y="864"/>
                  </a:cubicBezTo>
                  <a:cubicBezTo>
                    <a:pt x="3978" y="864"/>
                    <a:pt x="4612" y="728"/>
                    <a:pt x="4612" y="728"/>
                  </a:cubicBezTo>
                  <a:cubicBezTo>
                    <a:pt x="3413" y="40"/>
                    <a:pt x="720" y="1"/>
                    <a:pt x="120"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53"/>
            <p:cNvSpPr/>
            <p:nvPr/>
          </p:nvSpPr>
          <p:spPr>
            <a:xfrm>
              <a:off x="1014885" y="3151423"/>
              <a:ext cx="71952" cy="80738"/>
            </a:xfrm>
            <a:custGeom>
              <a:rect b="b" l="l" r="r" t="t"/>
              <a:pathLst>
                <a:path extrusionOk="0" h="3685" w="3284">
                  <a:moveTo>
                    <a:pt x="828" y="928"/>
                  </a:moveTo>
                  <a:lnTo>
                    <a:pt x="828" y="928"/>
                  </a:lnTo>
                  <a:cubicBezTo>
                    <a:pt x="2231" y="1279"/>
                    <a:pt x="2457" y="2757"/>
                    <a:pt x="2457" y="2757"/>
                  </a:cubicBezTo>
                  <a:cubicBezTo>
                    <a:pt x="1053" y="2306"/>
                    <a:pt x="828" y="928"/>
                    <a:pt x="828" y="928"/>
                  </a:cubicBezTo>
                  <a:close/>
                  <a:moveTo>
                    <a:pt x="1" y="1"/>
                  </a:moveTo>
                  <a:lnTo>
                    <a:pt x="1" y="1"/>
                  </a:lnTo>
                  <a:cubicBezTo>
                    <a:pt x="1" y="1"/>
                    <a:pt x="452" y="2783"/>
                    <a:pt x="3284" y="3685"/>
                  </a:cubicBezTo>
                  <a:cubicBezTo>
                    <a:pt x="3284" y="3685"/>
                    <a:pt x="2808" y="702"/>
                    <a:pt x="1" y="1"/>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53"/>
            <p:cNvSpPr/>
            <p:nvPr/>
          </p:nvSpPr>
          <p:spPr>
            <a:xfrm>
              <a:off x="1033004" y="3171734"/>
              <a:ext cx="35713" cy="40117"/>
            </a:xfrm>
            <a:custGeom>
              <a:rect b="b" l="l" r="r" t="t"/>
              <a:pathLst>
                <a:path extrusionOk="0" h="1831" w="1630">
                  <a:moveTo>
                    <a:pt x="1" y="1"/>
                  </a:moveTo>
                  <a:cubicBezTo>
                    <a:pt x="1" y="1"/>
                    <a:pt x="226" y="1379"/>
                    <a:pt x="1630" y="1830"/>
                  </a:cubicBezTo>
                  <a:cubicBezTo>
                    <a:pt x="1630" y="1830"/>
                    <a:pt x="1404" y="352"/>
                    <a:pt x="1" y="1"/>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53"/>
            <p:cNvSpPr/>
            <p:nvPr/>
          </p:nvSpPr>
          <p:spPr>
            <a:xfrm>
              <a:off x="1709542" y="3334285"/>
              <a:ext cx="235050" cy="549152"/>
            </a:xfrm>
            <a:custGeom>
              <a:rect b="b" l="l" r="r" t="t"/>
              <a:pathLst>
                <a:path extrusionOk="0" h="25064" w="10728">
                  <a:moveTo>
                    <a:pt x="401" y="0"/>
                  </a:moveTo>
                  <a:cubicBezTo>
                    <a:pt x="201" y="4462"/>
                    <a:pt x="0" y="9524"/>
                    <a:pt x="1354" y="14261"/>
                  </a:cubicBezTo>
                  <a:cubicBezTo>
                    <a:pt x="1730" y="15564"/>
                    <a:pt x="2256" y="16968"/>
                    <a:pt x="2933" y="18497"/>
                  </a:cubicBezTo>
                  <a:cubicBezTo>
                    <a:pt x="3860" y="20527"/>
                    <a:pt x="4912" y="22482"/>
                    <a:pt x="6115" y="24362"/>
                  </a:cubicBezTo>
                  <a:cubicBezTo>
                    <a:pt x="6115" y="24362"/>
                    <a:pt x="6161" y="24361"/>
                    <a:pt x="6243" y="24361"/>
                  </a:cubicBezTo>
                  <a:cubicBezTo>
                    <a:pt x="6861" y="24361"/>
                    <a:pt x="9555" y="24400"/>
                    <a:pt x="10727" y="25063"/>
                  </a:cubicBezTo>
                  <a:cubicBezTo>
                    <a:pt x="8872" y="22607"/>
                    <a:pt x="7293" y="19925"/>
                    <a:pt x="6040" y="17118"/>
                  </a:cubicBezTo>
                  <a:cubicBezTo>
                    <a:pt x="5414" y="15715"/>
                    <a:pt x="4938" y="14487"/>
                    <a:pt x="4612" y="13334"/>
                  </a:cubicBezTo>
                  <a:cubicBezTo>
                    <a:pt x="3735" y="10251"/>
                    <a:pt x="3609" y="6968"/>
                    <a:pt x="3659" y="3685"/>
                  </a:cubicBezTo>
                  <a:cubicBezTo>
                    <a:pt x="827" y="2808"/>
                    <a:pt x="401" y="1"/>
                    <a:pt x="401"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53"/>
            <p:cNvSpPr/>
            <p:nvPr/>
          </p:nvSpPr>
          <p:spPr>
            <a:xfrm>
              <a:off x="1843522" y="3868014"/>
              <a:ext cx="101071" cy="18448"/>
            </a:xfrm>
            <a:custGeom>
              <a:rect b="b" l="l" r="r" t="t"/>
              <a:pathLst>
                <a:path extrusionOk="0" h="842" w="4613">
                  <a:moveTo>
                    <a:pt x="128" y="1"/>
                  </a:moveTo>
                  <a:cubicBezTo>
                    <a:pt x="46" y="1"/>
                    <a:pt x="0" y="2"/>
                    <a:pt x="0" y="2"/>
                  </a:cubicBezTo>
                  <a:cubicBezTo>
                    <a:pt x="939" y="679"/>
                    <a:pt x="2148" y="842"/>
                    <a:pt x="3093" y="842"/>
                  </a:cubicBezTo>
                  <a:cubicBezTo>
                    <a:pt x="3965" y="842"/>
                    <a:pt x="4612" y="703"/>
                    <a:pt x="4612" y="703"/>
                  </a:cubicBezTo>
                  <a:cubicBezTo>
                    <a:pt x="3440" y="40"/>
                    <a:pt x="746" y="1"/>
                    <a:pt x="128"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53"/>
            <p:cNvSpPr/>
            <p:nvPr/>
          </p:nvSpPr>
          <p:spPr>
            <a:xfrm>
              <a:off x="1718328" y="3334285"/>
              <a:ext cx="71405" cy="80738"/>
            </a:xfrm>
            <a:custGeom>
              <a:rect b="b" l="l" r="r" t="t"/>
              <a:pathLst>
                <a:path extrusionOk="0" h="3685" w="3259">
                  <a:moveTo>
                    <a:pt x="802" y="928"/>
                  </a:moveTo>
                  <a:cubicBezTo>
                    <a:pt x="2206" y="1279"/>
                    <a:pt x="2431" y="2757"/>
                    <a:pt x="2431" y="2757"/>
                  </a:cubicBezTo>
                  <a:cubicBezTo>
                    <a:pt x="1028" y="2331"/>
                    <a:pt x="802" y="928"/>
                    <a:pt x="802" y="928"/>
                  </a:cubicBezTo>
                  <a:close/>
                  <a:moveTo>
                    <a:pt x="0" y="0"/>
                  </a:moveTo>
                  <a:cubicBezTo>
                    <a:pt x="0" y="1"/>
                    <a:pt x="426" y="2808"/>
                    <a:pt x="3258" y="3685"/>
                  </a:cubicBezTo>
                  <a:cubicBezTo>
                    <a:pt x="3258" y="3685"/>
                    <a:pt x="2807" y="727"/>
                    <a:pt x="0" y="0"/>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53"/>
            <p:cNvSpPr/>
            <p:nvPr/>
          </p:nvSpPr>
          <p:spPr>
            <a:xfrm>
              <a:off x="1735900" y="3354595"/>
              <a:ext cx="35713" cy="40117"/>
            </a:xfrm>
            <a:custGeom>
              <a:rect b="b" l="l" r="r" t="t"/>
              <a:pathLst>
                <a:path extrusionOk="0" h="1831" w="1630">
                  <a:moveTo>
                    <a:pt x="0" y="1"/>
                  </a:moveTo>
                  <a:cubicBezTo>
                    <a:pt x="0" y="1"/>
                    <a:pt x="226" y="1404"/>
                    <a:pt x="1629" y="1830"/>
                  </a:cubicBezTo>
                  <a:cubicBezTo>
                    <a:pt x="1629" y="1830"/>
                    <a:pt x="1404" y="352"/>
                    <a:pt x="0" y="1"/>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53"/>
            <p:cNvSpPr/>
            <p:nvPr/>
          </p:nvSpPr>
          <p:spPr>
            <a:xfrm>
              <a:off x="1108791" y="3690126"/>
              <a:ext cx="235050" cy="549130"/>
            </a:xfrm>
            <a:custGeom>
              <a:rect b="b" l="l" r="r" t="t"/>
              <a:pathLst>
                <a:path extrusionOk="0" h="25063" w="10728">
                  <a:moveTo>
                    <a:pt x="376" y="0"/>
                  </a:moveTo>
                  <a:lnTo>
                    <a:pt x="376" y="0"/>
                  </a:lnTo>
                  <a:cubicBezTo>
                    <a:pt x="201" y="4461"/>
                    <a:pt x="0" y="9524"/>
                    <a:pt x="1329" y="14236"/>
                  </a:cubicBezTo>
                  <a:cubicBezTo>
                    <a:pt x="1705" y="15564"/>
                    <a:pt x="2231" y="16968"/>
                    <a:pt x="2933" y="18497"/>
                  </a:cubicBezTo>
                  <a:cubicBezTo>
                    <a:pt x="3835" y="20527"/>
                    <a:pt x="4888" y="22482"/>
                    <a:pt x="6091" y="24336"/>
                  </a:cubicBezTo>
                  <a:cubicBezTo>
                    <a:pt x="6091" y="24336"/>
                    <a:pt x="6104" y="24336"/>
                    <a:pt x="6128" y="24336"/>
                  </a:cubicBezTo>
                  <a:cubicBezTo>
                    <a:pt x="6494" y="24336"/>
                    <a:pt x="9459" y="24358"/>
                    <a:pt x="10727" y="25063"/>
                  </a:cubicBezTo>
                  <a:cubicBezTo>
                    <a:pt x="8873" y="22582"/>
                    <a:pt x="7294" y="19925"/>
                    <a:pt x="6016" y="17118"/>
                  </a:cubicBezTo>
                  <a:cubicBezTo>
                    <a:pt x="5389" y="15715"/>
                    <a:pt x="4913" y="14486"/>
                    <a:pt x="4587" y="13334"/>
                  </a:cubicBezTo>
                  <a:cubicBezTo>
                    <a:pt x="3710" y="10226"/>
                    <a:pt x="3584" y="6968"/>
                    <a:pt x="3635" y="3684"/>
                  </a:cubicBezTo>
                  <a:cubicBezTo>
                    <a:pt x="803" y="2782"/>
                    <a:pt x="376" y="1"/>
                    <a:pt x="376"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53"/>
            <p:cNvSpPr/>
            <p:nvPr/>
          </p:nvSpPr>
          <p:spPr>
            <a:xfrm>
              <a:off x="1242223" y="4223330"/>
              <a:ext cx="101071" cy="18908"/>
            </a:xfrm>
            <a:custGeom>
              <a:rect b="b" l="l" r="r" t="t"/>
              <a:pathLst>
                <a:path extrusionOk="0" h="863" w="4613">
                  <a:moveTo>
                    <a:pt x="38" y="0"/>
                  </a:moveTo>
                  <a:cubicBezTo>
                    <a:pt x="14" y="0"/>
                    <a:pt x="1" y="0"/>
                    <a:pt x="1" y="0"/>
                  </a:cubicBezTo>
                  <a:cubicBezTo>
                    <a:pt x="948" y="697"/>
                    <a:pt x="2171" y="863"/>
                    <a:pt x="3119" y="863"/>
                  </a:cubicBezTo>
                  <a:cubicBezTo>
                    <a:pt x="3978" y="863"/>
                    <a:pt x="4612" y="727"/>
                    <a:pt x="4612" y="727"/>
                  </a:cubicBezTo>
                  <a:cubicBezTo>
                    <a:pt x="3367" y="22"/>
                    <a:pt x="404" y="0"/>
                    <a:pt x="38"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53"/>
            <p:cNvSpPr/>
            <p:nvPr/>
          </p:nvSpPr>
          <p:spPr>
            <a:xfrm>
              <a:off x="1117029" y="3690126"/>
              <a:ext cx="71405" cy="80738"/>
            </a:xfrm>
            <a:custGeom>
              <a:rect b="b" l="l" r="r" t="t"/>
              <a:pathLst>
                <a:path extrusionOk="0" h="3685" w="3259">
                  <a:moveTo>
                    <a:pt x="827" y="928"/>
                  </a:moveTo>
                  <a:lnTo>
                    <a:pt x="827" y="928"/>
                  </a:lnTo>
                  <a:cubicBezTo>
                    <a:pt x="2206" y="1278"/>
                    <a:pt x="2432" y="2757"/>
                    <a:pt x="2432" y="2757"/>
                  </a:cubicBezTo>
                  <a:cubicBezTo>
                    <a:pt x="1028" y="2306"/>
                    <a:pt x="827" y="928"/>
                    <a:pt x="827" y="928"/>
                  </a:cubicBezTo>
                  <a:close/>
                  <a:moveTo>
                    <a:pt x="0" y="0"/>
                  </a:moveTo>
                  <a:cubicBezTo>
                    <a:pt x="0" y="0"/>
                    <a:pt x="427" y="2782"/>
                    <a:pt x="3259" y="3684"/>
                  </a:cubicBezTo>
                  <a:cubicBezTo>
                    <a:pt x="3259" y="3684"/>
                    <a:pt x="2807" y="727"/>
                    <a:pt x="0"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53"/>
            <p:cNvSpPr/>
            <p:nvPr/>
          </p:nvSpPr>
          <p:spPr>
            <a:xfrm>
              <a:off x="1135149" y="3710437"/>
              <a:ext cx="35166" cy="40117"/>
            </a:xfrm>
            <a:custGeom>
              <a:rect b="b" l="l" r="r" t="t"/>
              <a:pathLst>
                <a:path extrusionOk="0" h="1831" w="1605">
                  <a:moveTo>
                    <a:pt x="0" y="1"/>
                  </a:moveTo>
                  <a:cubicBezTo>
                    <a:pt x="0" y="1"/>
                    <a:pt x="201" y="1379"/>
                    <a:pt x="1605" y="1830"/>
                  </a:cubicBezTo>
                  <a:cubicBezTo>
                    <a:pt x="1605" y="1830"/>
                    <a:pt x="1379" y="351"/>
                    <a:pt x="0"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53"/>
            <p:cNvSpPr/>
            <p:nvPr/>
          </p:nvSpPr>
          <p:spPr>
            <a:xfrm>
              <a:off x="1182913" y="3122327"/>
              <a:ext cx="161477" cy="592512"/>
            </a:xfrm>
            <a:custGeom>
              <a:rect b="b" l="l" r="r" t="t"/>
              <a:pathLst>
                <a:path extrusionOk="0" h="27043" w="7370">
                  <a:moveTo>
                    <a:pt x="6091" y="0"/>
                  </a:moveTo>
                  <a:cubicBezTo>
                    <a:pt x="3936" y="3910"/>
                    <a:pt x="1505" y="8346"/>
                    <a:pt x="577" y="13158"/>
                  </a:cubicBezTo>
                  <a:cubicBezTo>
                    <a:pt x="327" y="14512"/>
                    <a:pt x="151" y="15990"/>
                    <a:pt x="101" y="17695"/>
                  </a:cubicBezTo>
                  <a:cubicBezTo>
                    <a:pt x="1" y="19900"/>
                    <a:pt x="76" y="22131"/>
                    <a:pt x="302" y="24336"/>
                  </a:cubicBezTo>
                  <a:cubicBezTo>
                    <a:pt x="302" y="24336"/>
                    <a:pt x="3259" y="25765"/>
                    <a:pt x="4111" y="27043"/>
                  </a:cubicBezTo>
                  <a:cubicBezTo>
                    <a:pt x="3560" y="24010"/>
                    <a:pt x="3359" y="20903"/>
                    <a:pt x="3485" y="17820"/>
                  </a:cubicBezTo>
                  <a:cubicBezTo>
                    <a:pt x="3535" y="16291"/>
                    <a:pt x="3685" y="14988"/>
                    <a:pt x="3911" y="13810"/>
                  </a:cubicBezTo>
                  <a:cubicBezTo>
                    <a:pt x="4512" y="10652"/>
                    <a:pt x="5866" y="7669"/>
                    <a:pt x="7369" y="4762"/>
                  </a:cubicBezTo>
                  <a:cubicBezTo>
                    <a:pt x="5239" y="2682"/>
                    <a:pt x="6091" y="1"/>
                    <a:pt x="6091"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53"/>
            <p:cNvSpPr/>
            <p:nvPr/>
          </p:nvSpPr>
          <p:spPr>
            <a:xfrm>
              <a:off x="1189508" y="3655530"/>
              <a:ext cx="83499" cy="59310"/>
            </a:xfrm>
            <a:custGeom>
              <a:rect b="b" l="l" r="r" t="t"/>
              <a:pathLst>
                <a:path extrusionOk="0" h="2707" w="3811">
                  <a:moveTo>
                    <a:pt x="1" y="0"/>
                  </a:moveTo>
                  <a:cubicBezTo>
                    <a:pt x="1028" y="1980"/>
                    <a:pt x="3810" y="2707"/>
                    <a:pt x="3810" y="2707"/>
                  </a:cubicBezTo>
                  <a:cubicBezTo>
                    <a:pt x="2958" y="1429"/>
                    <a:pt x="1" y="0"/>
                    <a:pt x="1" y="0"/>
                  </a:cubicBezTo>
                  <a:close/>
                </a:path>
              </a:pathLst>
            </a:custGeom>
            <a:solidFill>
              <a:srgbClr val="3B5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53"/>
            <p:cNvSpPr/>
            <p:nvPr/>
          </p:nvSpPr>
          <p:spPr>
            <a:xfrm>
              <a:off x="1297699" y="3122327"/>
              <a:ext cx="67001" cy="104357"/>
            </a:xfrm>
            <a:custGeom>
              <a:rect b="b" l="l" r="r" t="t"/>
              <a:pathLst>
                <a:path extrusionOk="0" h="4763" w="3058">
                  <a:moveTo>
                    <a:pt x="1178" y="1203"/>
                  </a:moveTo>
                  <a:lnTo>
                    <a:pt x="1178" y="1203"/>
                  </a:lnTo>
                  <a:cubicBezTo>
                    <a:pt x="2256" y="2131"/>
                    <a:pt x="1805" y="3559"/>
                    <a:pt x="1805" y="3559"/>
                  </a:cubicBezTo>
                  <a:cubicBezTo>
                    <a:pt x="752" y="2532"/>
                    <a:pt x="1178" y="1203"/>
                    <a:pt x="1178" y="1203"/>
                  </a:cubicBezTo>
                  <a:close/>
                  <a:moveTo>
                    <a:pt x="852" y="0"/>
                  </a:moveTo>
                  <a:cubicBezTo>
                    <a:pt x="852" y="0"/>
                    <a:pt x="0" y="2682"/>
                    <a:pt x="2130" y="4762"/>
                  </a:cubicBezTo>
                  <a:cubicBezTo>
                    <a:pt x="2130" y="4762"/>
                    <a:pt x="3058" y="1905"/>
                    <a:pt x="852"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53"/>
            <p:cNvSpPr/>
            <p:nvPr/>
          </p:nvSpPr>
          <p:spPr>
            <a:xfrm>
              <a:off x="1314176" y="3148684"/>
              <a:ext cx="32953" cy="51642"/>
            </a:xfrm>
            <a:custGeom>
              <a:rect b="b" l="l" r="r" t="t"/>
              <a:pathLst>
                <a:path extrusionOk="0" h="2357" w="1504">
                  <a:moveTo>
                    <a:pt x="426" y="0"/>
                  </a:moveTo>
                  <a:cubicBezTo>
                    <a:pt x="426" y="0"/>
                    <a:pt x="0" y="1329"/>
                    <a:pt x="1053" y="2356"/>
                  </a:cubicBezTo>
                  <a:cubicBezTo>
                    <a:pt x="1053" y="2356"/>
                    <a:pt x="1504" y="928"/>
                    <a:pt x="426"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53"/>
            <p:cNvSpPr/>
            <p:nvPr/>
          </p:nvSpPr>
          <p:spPr>
            <a:xfrm>
              <a:off x="1334486" y="3281021"/>
              <a:ext cx="235050" cy="549152"/>
            </a:xfrm>
            <a:custGeom>
              <a:rect b="b" l="l" r="r" t="t"/>
              <a:pathLst>
                <a:path extrusionOk="0" h="25064" w="10728">
                  <a:moveTo>
                    <a:pt x="376" y="0"/>
                  </a:moveTo>
                  <a:lnTo>
                    <a:pt x="376" y="0"/>
                  </a:lnTo>
                  <a:cubicBezTo>
                    <a:pt x="201" y="4462"/>
                    <a:pt x="0" y="9499"/>
                    <a:pt x="1329" y="14236"/>
                  </a:cubicBezTo>
                  <a:cubicBezTo>
                    <a:pt x="1705" y="15564"/>
                    <a:pt x="2231" y="16943"/>
                    <a:pt x="2933" y="18497"/>
                  </a:cubicBezTo>
                  <a:cubicBezTo>
                    <a:pt x="3835" y="20527"/>
                    <a:pt x="4913" y="22482"/>
                    <a:pt x="6091" y="24336"/>
                  </a:cubicBezTo>
                  <a:cubicBezTo>
                    <a:pt x="6091" y="24336"/>
                    <a:pt x="6133" y="24336"/>
                    <a:pt x="6211" y="24336"/>
                  </a:cubicBezTo>
                  <a:cubicBezTo>
                    <a:pt x="6816" y="24336"/>
                    <a:pt x="9528" y="24375"/>
                    <a:pt x="10727" y="25063"/>
                  </a:cubicBezTo>
                  <a:cubicBezTo>
                    <a:pt x="8873" y="22582"/>
                    <a:pt x="7294" y="19925"/>
                    <a:pt x="6015" y="17093"/>
                  </a:cubicBezTo>
                  <a:cubicBezTo>
                    <a:pt x="5389" y="15715"/>
                    <a:pt x="4938" y="14462"/>
                    <a:pt x="4612" y="13309"/>
                  </a:cubicBezTo>
                  <a:cubicBezTo>
                    <a:pt x="3735" y="10226"/>
                    <a:pt x="3584" y="6943"/>
                    <a:pt x="3634" y="3685"/>
                  </a:cubicBezTo>
                  <a:cubicBezTo>
                    <a:pt x="803" y="2782"/>
                    <a:pt x="376" y="1"/>
                    <a:pt x="376"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53"/>
            <p:cNvSpPr/>
            <p:nvPr/>
          </p:nvSpPr>
          <p:spPr>
            <a:xfrm>
              <a:off x="1467918" y="3814203"/>
              <a:ext cx="101619" cy="18952"/>
            </a:xfrm>
            <a:custGeom>
              <a:rect b="b" l="l" r="r" t="t"/>
              <a:pathLst>
                <a:path extrusionOk="0" h="865" w="4638">
                  <a:moveTo>
                    <a:pt x="121" y="1"/>
                  </a:moveTo>
                  <a:cubicBezTo>
                    <a:pt x="43" y="1"/>
                    <a:pt x="1" y="1"/>
                    <a:pt x="1" y="1"/>
                  </a:cubicBezTo>
                  <a:cubicBezTo>
                    <a:pt x="961" y="698"/>
                    <a:pt x="2190" y="864"/>
                    <a:pt x="3141" y="864"/>
                  </a:cubicBezTo>
                  <a:cubicBezTo>
                    <a:pt x="4003" y="864"/>
                    <a:pt x="4637" y="728"/>
                    <a:pt x="4637" y="728"/>
                  </a:cubicBezTo>
                  <a:cubicBezTo>
                    <a:pt x="3438" y="40"/>
                    <a:pt x="726" y="1"/>
                    <a:pt x="121"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53"/>
            <p:cNvSpPr/>
            <p:nvPr/>
          </p:nvSpPr>
          <p:spPr>
            <a:xfrm>
              <a:off x="1342724" y="3281021"/>
              <a:ext cx="71405" cy="80738"/>
            </a:xfrm>
            <a:custGeom>
              <a:rect b="b" l="l" r="r" t="t"/>
              <a:pathLst>
                <a:path extrusionOk="0" h="3685" w="3259">
                  <a:moveTo>
                    <a:pt x="827" y="928"/>
                  </a:moveTo>
                  <a:lnTo>
                    <a:pt x="827" y="928"/>
                  </a:lnTo>
                  <a:cubicBezTo>
                    <a:pt x="2206" y="1279"/>
                    <a:pt x="2456" y="2757"/>
                    <a:pt x="2456" y="2757"/>
                  </a:cubicBezTo>
                  <a:cubicBezTo>
                    <a:pt x="1028" y="2306"/>
                    <a:pt x="827" y="928"/>
                    <a:pt x="827" y="928"/>
                  </a:cubicBezTo>
                  <a:close/>
                  <a:moveTo>
                    <a:pt x="0" y="0"/>
                  </a:moveTo>
                  <a:cubicBezTo>
                    <a:pt x="0" y="1"/>
                    <a:pt x="426" y="2782"/>
                    <a:pt x="3258" y="3685"/>
                  </a:cubicBezTo>
                  <a:cubicBezTo>
                    <a:pt x="3258" y="3685"/>
                    <a:pt x="2807" y="702"/>
                    <a:pt x="0"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53"/>
            <p:cNvSpPr/>
            <p:nvPr/>
          </p:nvSpPr>
          <p:spPr>
            <a:xfrm>
              <a:off x="1360844" y="3301332"/>
              <a:ext cx="35713" cy="40117"/>
            </a:xfrm>
            <a:custGeom>
              <a:rect b="b" l="l" r="r" t="t"/>
              <a:pathLst>
                <a:path extrusionOk="0" h="1831" w="1630">
                  <a:moveTo>
                    <a:pt x="0" y="1"/>
                  </a:moveTo>
                  <a:cubicBezTo>
                    <a:pt x="0" y="1"/>
                    <a:pt x="201" y="1379"/>
                    <a:pt x="1629" y="1830"/>
                  </a:cubicBezTo>
                  <a:cubicBezTo>
                    <a:pt x="1629" y="1830"/>
                    <a:pt x="1379" y="352"/>
                    <a:pt x="0"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53"/>
            <p:cNvSpPr/>
            <p:nvPr/>
          </p:nvSpPr>
          <p:spPr>
            <a:xfrm>
              <a:off x="723306" y="3279378"/>
              <a:ext cx="234503" cy="549130"/>
            </a:xfrm>
            <a:custGeom>
              <a:rect b="b" l="l" r="r" t="t"/>
              <a:pathLst>
                <a:path extrusionOk="0" h="25063" w="10703">
                  <a:moveTo>
                    <a:pt x="376" y="0"/>
                  </a:moveTo>
                  <a:lnTo>
                    <a:pt x="376" y="0"/>
                  </a:lnTo>
                  <a:cubicBezTo>
                    <a:pt x="201" y="4461"/>
                    <a:pt x="0" y="9524"/>
                    <a:pt x="1329" y="14261"/>
                  </a:cubicBezTo>
                  <a:cubicBezTo>
                    <a:pt x="1705" y="15564"/>
                    <a:pt x="2231" y="16968"/>
                    <a:pt x="2933" y="18497"/>
                  </a:cubicBezTo>
                  <a:cubicBezTo>
                    <a:pt x="3835" y="20527"/>
                    <a:pt x="4888" y="22482"/>
                    <a:pt x="6091" y="24361"/>
                  </a:cubicBezTo>
                  <a:cubicBezTo>
                    <a:pt x="6091" y="24361"/>
                    <a:pt x="6136" y="24361"/>
                    <a:pt x="6218" y="24361"/>
                  </a:cubicBezTo>
                  <a:cubicBezTo>
                    <a:pt x="6836" y="24361"/>
                    <a:pt x="9530" y="24400"/>
                    <a:pt x="10702" y="25063"/>
                  </a:cubicBezTo>
                  <a:cubicBezTo>
                    <a:pt x="8873" y="22582"/>
                    <a:pt x="7294" y="19925"/>
                    <a:pt x="6015" y="17118"/>
                  </a:cubicBezTo>
                  <a:cubicBezTo>
                    <a:pt x="5389" y="15715"/>
                    <a:pt x="4913" y="14487"/>
                    <a:pt x="4587" y="13334"/>
                  </a:cubicBezTo>
                  <a:cubicBezTo>
                    <a:pt x="3710" y="10226"/>
                    <a:pt x="3584" y="6968"/>
                    <a:pt x="3635" y="3684"/>
                  </a:cubicBezTo>
                  <a:cubicBezTo>
                    <a:pt x="803" y="2782"/>
                    <a:pt x="376" y="1"/>
                    <a:pt x="376"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53"/>
            <p:cNvSpPr/>
            <p:nvPr/>
          </p:nvSpPr>
          <p:spPr>
            <a:xfrm>
              <a:off x="856738" y="3813107"/>
              <a:ext cx="101071" cy="18448"/>
            </a:xfrm>
            <a:custGeom>
              <a:rect b="b" l="l" r="r" t="t"/>
              <a:pathLst>
                <a:path extrusionOk="0" h="842" w="4613">
                  <a:moveTo>
                    <a:pt x="128" y="1"/>
                  </a:moveTo>
                  <a:cubicBezTo>
                    <a:pt x="46" y="1"/>
                    <a:pt x="1" y="1"/>
                    <a:pt x="1" y="1"/>
                  </a:cubicBezTo>
                  <a:cubicBezTo>
                    <a:pt x="939" y="679"/>
                    <a:pt x="2148" y="842"/>
                    <a:pt x="3093" y="842"/>
                  </a:cubicBezTo>
                  <a:cubicBezTo>
                    <a:pt x="3965" y="842"/>
                    <a:pt x="4612" y="703"/>
                    <a:pt x="4612" y="703"/>
                  </a:cubicBezTo>
                  <a:cubicBezTo>
                    <a:pt x="3440" y="40"/>
                    <a:pt x="746" y="1"/>
                    <a:pt x="128" y="1"/>
                  </a:cubicBezTo>
                  <a:close/>
                </a:path>
              </a:pathLst>
            </a:custGeom>
            <a:solidFill>
              <a:srgbClr val="3B5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53"/>
            <p:cNvSpPr/>
            <p:nvPr/>
          </p:nvSpPr>
          <p:spPr>
            <a:xfrm>
              <a:off x="731544" y="3279378"/>
              <a:ext cx="71405" cy="80738"/>
            </a:xfrm>
            <a:custGeom>
              <a:rect b="b" l="l" r="r" t="t"/>
              <a:pathLst>
                <a:path extrusionOk="0" h="3685" w="3259">
                  <a:moveTo>
                    <a:pt x="827" y="928"/>
                  </a:moveTo>
                  <a:cubicBezTo>
                    <a:pt x="2206" y="1278"/>
                    <a:pt x="2431" y="2757"/>
                    <a:pt x="2431" y="2757"/>
                  </a:cubicBezTo>
                  <a:cubicBezTo>
                    <a:pt x="1028" y="2306"/>
                    <a:pt x="827" y="928"/>
                    <a:pt x="827" y="928"/>
                  </a:cubicBezTo>
                  <a:close/>
                  <a:moveTo>
                    <a:pt x="0" y="0"/>
                  </a:moveTo>
                  <a:lnTo>
                    <a:pt x="0" y="0"/>
                  </a:lnTo>
                  <a:cubicBezTo>
                    <a:pt x="0" y="0"/>
                    <a:pt x="426" y="2782"/>
                    <a:pt x="3259" y="3684"/>
                  </a:cubicBezTo>
                  <a:cubicBezTo>
                    <a:pt x="3259" y="3684"/>
                    <a:pt x="2807" y="727"/>
                    <a:pt x="0"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53"/>
            <p:cNvSpPr/>
            <p:nvPr/>
          </p:nvSpPr>
          <p:spPr>
            <a:xfrm>
              <a:off x="749664" y="3299689"/>
              <a:ext cx="35166" cy="40117"/>
            </a:xfrm>
            <a:custGeom>
              <a:rect b="b" l="l" r="r" t="t"/>
              <a:pathLst>
                <a:path extrusionOk="0" h="1831" w="1605">
                  <a:moveTo>
                    <a:pt x="0" y="1"/>
                  </a:moveTo>
                  <a:cubicBezTo>
                    <a:pt x="0" y="1"/>
                    <a:pt x="201" y="1379"/>
                    <a:pt x="1604" y="1830"/>
                  </a:cubicBezTo>
                  <a:cubicBezTo>
                    <a:pt x="1604" y="1830"/>
                    <a:pt x="1379" y="351"/>
                    <a:pt x="0"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53"/>
            <p:cNvSpPr/>
            <p:nvPr/>
          </p:nvSpPr>
          <p:spPr>
            <a:xfrm>
              <a:off x="914953" y="2973513"/>
              <a:ext cx="490390" cy="628225"/>
            </a:xfrm>
            <a:custGeom>
              <a:rect b="b" l="l" r="r" t="t"/>
              <a:pathLst>
                <a:path extrusionOk="0" h="28673" w="22382">
                  <a:moveTo>
                    <a:pt x="22381" y="0"/>
                  </a:moveTo>
                  <a:cubicBezTo>
                    <a:pt x="22381" y="0"/>
                    <a:pt x="21231" y="1486"/>
                    <a:pt x="19493" y="1486"/>
                  </a:cubicBezTo>
                  <a:cubicBezTo>
                    <a:pt x="19053" y="1486"/>
                    <a:pt x="18576" y="1391"/>
                    <a:pt x="18071" y="1153"/>
                  </a:cubicBezTo>
                  <a:cubicBezTo>
                    <a:pt x="16015" y="5940"/>
                    <a:pt x="13033" y="8872"/>
                    <a:pt x="9474" y="12908"/>
                  </a:cubicBezTo>
                  <a:cubicBezTo>
                    <a:pt x="8772" y="13710"/>
                    <a:pt x="8020" y="14537"/>
                    <a:pt x="7319" y="15339"/>
                  </a:cubicBezTo>
                  <a:cubicBezTo>
                    <a:pt x="4612" y="18497"/>
                    <a:pt x="2406" y="21253"/>
                    <a:pt x="0" y="24662"/>
                  </a:cubicBezTo>
                  <a:cubicBezTo>
                    <a:pt x="25" y="24662"/>
                    <a:pt x="25" y="24662"/>
                    <a:pt x="25" y="24687"/>
                  </a:cubicBezTo>
                  <a:cubicBezTo>
                    <a:pt x="1454" y="25639"/>
                    <a:pt x="1203" y="27695"/>
                    <a:pt x="1253" y="28421"/>
                  </a:cubicBezTo>
                  <a:cubicBezTo>
                    <a:pt x="1279" y="28522"/>
                    <a:pt x="1329" y="28597"/>
                    <a:pt x="1354" y="28672"/>
                  </a:cubicBezTo>
                  <a:cubicBezTo>
                    <a:pt x="3960" y="24812"/>
                    <a:pt x="6842" y="21078"/>
                    <a:pt x="9875" y="17569"/>
                  </a:cubicBezTo>
                  <a:cubicBezTo>
                    <a:pt x="10577" y="16767"/>
                    <a:pt x="11304" y="15940"/>
                    <a:pt x="12005" y="15163"/>
                  </a:cubicBezTo>
                  <a:cubicBezTo>
                    <a:pt x="16066" y="10577"/>
                    <a:pt x="20251" y="5840"/>
                    <a:pt x="22381"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53"/>
            <p:cNvSpPr/>
            <p:nvPr/>
          </p:nvSpPr>
          <p:spPr>
            <a:xfrm>
              <a:off x="1310867" y="2970950"/>
              <a:ext cx="94476" cy="35122"/>
            </a:xfrm>
            <a:custGeom>
              <a:rect b="b" l="l" r="r" t="t"/>
              <a:pathLst>
                <a:path extrusionOk="0" h="1603" w="4312">
                  <a:moveTo>
                    <a:pt x="2489" y="306"/>
                  </a:moveTo>
                  <a:cubicBezTo>
                    <a:pt x="2855" y="306"/>
                    <a:pt x="3172" y="349"/>
                    <a:pt x="3284" y="368"/>
                  </a:cubicBezTo>
                  <a:cubicBezTo>
                    <a:pt x="3309" y="368"/>
                    <a:pt x="3334" y="393"/>
                    <a:pt x="3334" y="393"/>
                  </a:cubicBezTo>
                  <a:cubicBezTo>
                    <a:pt x="3334" y="393"/>
                    <a:pt x="2696" y="1191"/>
                    <a:pt x="1747" y="1191"/>
                  </a:cubicBezTo>
                  <a:cubicBezTo>
                    <a:pt x="1568" y="1191"/>
                    <a:pt x="1378" y="1162"/>
                    <a:pt x="1179" y="1095"/>
                  </a:cubicBezTo>
                  <a:cubicBezTo>
                    <a:pt x="1103" y="1070"/>
                    <a:pt x="1028" y="1045"/>
                    <a:pt x="953" y="1019"/>
                  </a:cubicBezTo>
                  <a:lnTo>
                    <a:pt x="978" y="994"/>
                  </a:lnTo>
                  <a:cubicBezTo>
                    <a:pt x="1120" y="428"/>
                    <a:pt x="1873" y="306"/>
                    <a:pt x="2489" y="306"/>
                  </a:cubicBezTo>
                  <a:close/>
                  <a:moveTo>
                    <a:pt x="2810" y="1"/>
                  </a:moveTo>
                  <a:cubicBezTo>
                    <a:pt x="1691" y="1"/>
                    <a:pt x="311" y="218"/>
                    <a:pt x="51" y="1245"/>
                  </a:cubicBezTo>
                  <a:lnTo>
                    <a:pt x="1" y="1270"/>
                  </a:lnTo>
                  <a:cubicBezTo>
                    <a:pt x="506" y="1508"/>
                    <a:pt x="983" y="1603"/>
                    <a:pt x="1423" y="1603"/>
                  </a:cubicBezTo>
                  <a:cubicBezTo>
                    <a:pt x="3161" y="1603"/>
                    <a:pt x="4311" y="117"/>
                    <a:pt x="4311" y="117"/>
                  </a:cubicBezTo>
                  <a:cubicBezTo>
                    <a:pt x="4311" y="117"/>
                    <a:pt x="3631" y="1"/>
                    <a:pt x="2810" y="1"/>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53"/>
            <p:cNvSpPr/>
            <p:nvPr/>
          </p:nvSpPr>
          <p:spPr>
            <a:xfrm>
              <a:off x="1331726" y="2977654"/>
              <a:ext cx="52190" cy="19390"/>
            </a:xfrm>
            <a:custGeom>
              <a:rect b="b" l="l" r="r" t="t"/>
              <a:pathLst>
                <a:path extrusionOk="0" h="885" w="2382">
                  <a:moveTo>
                    <a:pt x="1537" y="0"/>
                  </a:moveTo>
                  <a:cubicBezTo>
                    <a:pt x="921" y="0"/>
                    <a:pt x="168" y="122"/>
                    <a:pt x="26" y="688"/>
                  </a:cubicBezTo>
                  <a:lnTo>
                    <a:pt x="1" y="713"/>
                  </a:lnTo>
                  <a:cubicBezTo>
                    <a:pt x="76" y="739"/>
                    <a:pt x="151" y="764"/>
                    <a:pt x="227" y="789"/>
                  </a:cubicBezTo>
                  <a:cubicBezTo>
                    <a:pt x="426" y="856"/>
                    <a:pt x="616" y="885"/>
                    <a:pt x="795" y="885"/>
                  </a:cubicBezTo>
                  <a:cubicBezTo>
                    <a:pt x="1744" y="885"/>
                    <a:pt x="2382" y="87"/>
                    <a:pt x="2382" y="87"/>
                  </a:cubicBezTo>
                  <a:cubicBezTo>
                    <a:pt x="2382" y="87"/>
                    <a:pt x="2357" y="62"/>
                    <a:pt x="2332" y="62"/>
                  </a:cubicBezTo>
                  <a:cubicBezTo>
                    <a:pt x="2220" y="43"/>
                    <a:pt x="1903" y="0"/>
                    <a:pt x="1537" y="0"/>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53"/>
            <p:cNvSpPr/>
            <p:nvPr/>
          </p:nvSpPr>
          <p:spPr>
            <a:xfrm>
              <a:off x="901215" y="3513860"/>
              <a:ext cx="45595" cy="87881"/>
            </a:xfrm>
            <a:custGeom>
              <a:rect b="b" l="l" r="r" t="t"/>
              <a:pathLst>
                <a:path extrusionOk="0" h="4011" w="2081">
                  <a:moveTo>
                    <a:pt x="627" y="0"/>
                  </a:moveTo>
                  <a:cubicBezTo>
                    <a:pt x="652" y="0"/>
                    <a:pt x="652" y="25"/>
                    <a:pt x="652" y="25"/>
                  </a:cubicBezTo>
                  <a:cubicBezTo>
                    <a:pt x="652" y="0"/>
                    <a:pt x="652" y="0"/>
                    <a:pt x="627" y="0"/>
                  </a:cubicBezTo>
                  <a:close/>
                  <a:moveTo>
                    <a:pt x="652" y="25"/>
                  </a:moveTo>
                  <a:cubicBezTo>
                    <a:pt x="652" y="301"/>
                    <a:pt x="1" y="1955"/>
                    <a:pt x="1906" y="3935"/>
                  </a:cubicBezTo>
                  <a:cubicBezTo>
                    <a:pt x="1931" y="3985"/>
                    <a:pt x="1931" y="4010"/>
                    <a:pt x="1981" y="4010"/>
                  </a:cubicBezTo>
                  <a:cubicBezTo>
                    <a:pt x="1956" y="3935"/>
                    <a:pt x="1906" y="3860"/>
                    <a:pt x="1880" y="3759"/>
                  </a:cubicBezTo>
                  <a:cubicBezTo>
                    <a:pt x="1830" y="3033"/>
                    <a:pt x="2081" y="977"/>
                    <a:pt x="652" y="25"/>
                  </a:cubicBezTo>
                  <a:close/>
                </a:path>
              </a:pathLst>
            </a:custGeom>
            <a:solidFill>
              <a:srgbClr val="3B5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53"/>
            <p:cNvSpPr/>
            <p:nvPr/>
          </p:nvSpPr>
          <p:spPr>
            <a:xfrm>
              <a:off x="1656827" y="3249712"/>
              <a:ext cx="125763" cy="778681"/>
            </a:xfrm>
            <a:custGeom>
              <a:rect b="b" l="l" r="r" t="t"/>
              <a:pathLst>
                <a:path extrusionOk="0" h="35540" w="5740">
                  <a:moveTo>
                    <a:pt x="4136" y="1"/>
                  </a:moveTo>
                  <a:cubicBezTo>
                    <a:pt x="4136" y="1"/>
                    <a:pt x="3985" y="2958"/>
                    <a:pt x="1253" y="3434"/>
                  </a:cubicBezTo>
                  <a:cubicBezTo>
                    <a:pt x="2331" y="8522"/>
                    <a:pt x="1579" y="12632"/>
                    <a:pt x="978" y="17996"/>
                  </a:cubicBezTo>
                  <a:cubicBezTo>
                    <a:pt x="852" y="19049"/>
                    <a:pt x="727" y="20126"/>
                    <a:pt x="627" y="21204"/>
                  </a:cubicBezTo>
                  <a:cubicBezTo>
                    <a:pt x="201" y="25339"/>
                    <a:pt x="0" y="28873"/>
                    <a:pt x="0" y="33034"/>
                  </a:cubicBezTo>
                  <a:lnTo>
                    <a:pt x="25" y="33034"/>
                  </a:lnTo>
                  <a:cubicBezTo>
                    <a:pt x="1729" y="33034"/>
                    <a:pt x="2732" y="34838"/>
                    <a:pt x="3183" y="35389"/>
                  </a:cubicBezTo>
                  <a:cubicBezTo>
                    <a:pt x="3258" y="35465"/>
                    <a:pt x="3333" y="35515"/>
                    <a:pt x="3409" y="35540"/>
                  </a:cubicBezTo>
                  <a:cubicBezTo>
                    <a:pt x="3333" y="30878"/>
                    <a:pt x="3534" y="26191"/>
                    <a:pt x="4010" y="21555"/>
                  </a:cubicBezTo>
                  <a:cubicBezTo>
                    <a:pt x="4110" y="20502"/>
                    <a:pt x="4236" y="19424"/>
                    <a:pt x="4336" y="18372"/>
                  </a:cubicBezTo>
                  <a:cubicBezTo>
                    <a:pt x="5038" y="12282"/>
                    <a:pt x="5740" y="5991"/>
                    <a:pt x="4136"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53"/>
            <p:cNvSpPr/>
            <p:nvPr/>
          </p:nvSpPr>
          <p:spPr>
            <a:xfrm>
              <a:off x="1670542" y="3249712"/>
              <a:ext cx="76904" cy="75261"/>
            </a:xfrm>
            <a:custGeom>
              <a:rect b="b" l="l" r="r" t="t"/>
              <a:pathLst>
                <a:path extrusionOk="0" h="3435" w="3510">
                  <a:moveTo>
                    <a:pt x="2858" y="778"/>
                  </a:moveTo>
                  <a:cubicBezTo>
                    <a:pt x="2858" y="778"/>
                    <a:pt x="2783" y="2231"/>
                    <a:pt x="1504" y="2607"/>
                  </a:cubicBezTo>
                  <a:cubicBezTo>
                    <a:pt x="1429" y="2632"/>
                    <a:pt x="1354" y="2657"/>
                    <a:pt x="1279" y="2657"/>
                  </a:cubicBezTo>
                  <a:lnTo>
                    <a:pt x="1279" y="2632"/>
                  </a:lnTo>
                  <a:cubicBezTo>
                    <a:pt x="953" y="1780"/>
                    <a:pt x="2532" y="928"/>
                    <a:pt x="2808" y="803"/>
                  </a:cubicBezTo>
                  <a:cubicBezTo>
                    <a:pt x="2833" y="778"/>
                    <a:pt x="2858" y="778"/>
                    <a:pt x="2858" y="778"/>
                  </a:cubicBezTo>
                  <a:close/>
                  <a:moveTo>
                    <a:pt x="3510" y="1"/>
                  </a:moveTo>
                  <a:lnTo>
                    <a:pt x="3510" y="1"/>
                  </a:lnTo>
                  <a:cubicBezTo>
                    <a:pt x="3509" y="1"/>
                    <a:pt x="1" y="1655"/>
                    <a:pt x="652" y="3384"/>
                  </a:cubicBezTo>
                  <a:lnTo>
                    <a:pt x="627" y="3434"/>
                  </a:lnTo>
                  <a:cubicBezTo>
                    <a:pt x="3359" y="2958"/>
                    <a:pt x="3509" y="1"/>
                    <a:pt x="3510"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53"/>
            <p:cNvSpPr/>
            <p:nvPr/>
          </p:nvSpPr>
          <p:spPr>
            <a:xfrm>
              <a:off x="1691423" y="3266736"/>
              <a:ext cx="41739" cy="41213"/>
            </a:xfrm>
            <a:custGeom>
              <a:rect b="b" l="l" r="r" t="t"/>
              <a:pathLst>
                <a:path extrusionOk="0" h="1881" w="1905">
                  <a:moveTo>
                    <a:pt x="1905" y="1"/>
                  </a:moveTo>
                  <a:cubicBezTo>
                    <a:pt x="1905" y="1"/>
                    <a:pt x="1880" y="1"/>
                    <a:pt x="1855" y="26"/>
                  </a:cubicBezTo>
                  <a:cubicBezTo>
                    <a:pt x="1579" y="151"/>
                    <a:pt x="0" y="1003"/>
                    <a:pt x="326" y="1855"/>
                  </a:cubicBezTo>
                  <a:lnTo>
                    <a:pt x="326" y="1880"/>
                  </a:lnTo>
                  <a:cubicBezTo>
                    <a:pt x="401" y="1880"/>
                    <a:pt x="476" y="1855"/>
                    <a:pt x="551" y="1830"/>
                  </a:cubicBezTo>
                  <a:cubicBezTo>
                    <a:pt x="1830" y="1454"/>
                    <a:pt x="1905" y="1"/>
                    <a:pt x="1905"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53"/>
            <p:cNvSpPr/>
            <p:nvPr/>
          </p:nvSpPr>
          <p:spPr>
            <a:xfrm>
              <a:off x="1656827" y="3973467"/>
              <a:ext cx="74691" cy="55345"/>
            </a:xfrm>
            <a:custGeom>
              <a:rect b="b" l="l" r="r" t="t"/>
              <a:pathLst>
                <a:path extrusionOk="0" h="2526" w="3409">
                  <a:moveTo>
                    <a:pt x="0" y="1"/>
                  </a:moveTo>
                  <a:cubicBezTo>
                    <a:pt x="25" y="1"/>
                    <a:pt x="25" y="26"/>
                    <a:pt x="50" y="26"/>
                  </a:cubicBezTo>
                  <a:cubicBezTo>
                    <a:pt x="201" y="251"/>
                    <a:pt x="602" y="1981"/>
                    <a:pt x="3308" y="2507"/>
                  </a:cubicBezTo>
                  <a:cubicBezTo>
                    <a:pt x="3321" y="2519"/>
                    <a:pt x="3340" y="2526"/>
                    <a:pt x="3359" y="2526"/>
                  </a:cubicBezTo>
                  <a:cubicBezTo>
                    <a:pt x="3377" y="2526"/>
                    <a:pt x="3396" y="2519"/>
                    <a:pt x="3409" y="2507"/>
                  </a:cubicBezTo>
                  <a:cubicBezTo>
                    <a:pt x="3333" y="2482"/>
                    <a:pt x="3258" y="2432"/>
                    <a:pt x="3183" y="2356"/>
                  </a:cubicBezTo>
                  <a:cubicBezTo>
                    <a:pt x="2732" y="1805"/>
                    <a:pt x="1729" y="1"/>
                    <a:pt x="25"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53"/>
            <p:cNvSpPr/>
            <p:nvPr/>
          </p:nvSpPr>
          <p:spPr>
            <a:xfrm>
              <a:off x="1064314" y="4038365"/>
              <a:ext cx="948352" cy="117021"/>
            </a:xfrm>
            <a:custGeom>
              <a:rect b="b" l="l" r="r" t="t"/>
              <a:pathLst>
                <a:path extrusionOk="0" h="5341" w="43284">
                  <a:moveTo>
                    <a:pt x="41711" y="1"/>
                  </a:moveTo>
                  <a:cubicBezTo>
                    <a:pt x="38867" y="1"/>
                    <a:pt x="36065" y="421"/>
                    <a:pt x="33334" y="823"/>
                  </a:cubicBezTo>
                  <a:cubicBezTo>
                    <a:pt x="32532" y="923"/>
                    <a:pt x="31730" y="1049"/>
                    <a:pt x="30928" y="1149"/>
                  </a:cubicBezTo>
                  <a:cubicBezTo>
                    <a:pt x="26897" y="1684"/>
                    <a:pt x="22853" y="1953"/>
                    <a:pt x="18815" y="1953"/>
                  </a:cubicBezTo>
                  <a:cubicBezTo>
                    <a:pt x="13587" y="1953"/>
                    <a:pt x="8370" y="1502"/>
                    <a:pt x="3208" y="597"/>
                  </a:cubicBezTo>
                  <a:cubicBezTo>
                    <a:pt x="3208" y="597"/>
                    <a:pt x="2782" y="2928"/>
                    <a:pt x="0" y="3430"/>
                  </a:cubicBezTo>
                  <a:cubicBezTo>
                    <a:pt x="6246" y="4700"/>
                    <a:pt x="12556" y="5341"/>
                    <a:pt x="18886" y="5341"/>
                  </a:cubicBezTo>
                  <a:cubicBezTo>
                    <a:pt x="23046" y="5341"/>
                    <a:pt x="27214" y="5064"/>
                    <a:pt x="31379" y="4507"/>
                  </a:cubicBezTo>
                  <a:cubicBezTo>
                    <a:pt x="32181" y="4407"/>
                    <a:pt x="33008" y="4282"/>
                    <a:pt x="33810" y="4181"/>
                  </a:cubicBezTo>
                  <a:cubicBezTo>
                    <a:pt x="36291" y="3806"/>
                    <a:pt x="38647" y="3455"/>
                    <a:pt x="41003" y="3405"/>
                  </a:cubicBezTo>
                  <a:cubicBezTo>
                    <a:pt x="40727" y="923"/>
                    <a:pt x="43284" y="46"/>
                    <a:pt x="43284" y="46"/>
                  </a:cubicBezTo>
                  <a:cubicBezTo>
                    <a:pt x="42758" y="15"/>
                    <a:pt x="42234" y="1"/>
                    <a:pt x="41711"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53"/>
            <p:cNvSpPr/>
            <p:nvPr/>
          </p:nvSpPr>
          <p:spPr>
            <a:xfrm>
              <a:off x="1064314" y="4051445"/>
              <a:ext cx="70309" cy="62071"/>
            </a:xfrm>
            <a:custGeom>
              <a:rect b="b" l="l" r="r" t="t"/>
              <a:pathLst>
                <a:path extrusionOk="0" h="2833" w="3209">
                  <a:moveTo>
                    <a:pt x="2381" y="577"/>
                  </a:moveTo>
                  <a:cubicBezTo>
                    <a:pt x="2381" y="577"/>
                    <a:pt x="2331" y="777"/>
                    <a:pt x="2181" y="1053"/>
                  </a:cubicBezTo>
                  <a:cubicBezTo>
                    <a:pt x="2030" y="1354"/>
                    <a:pt x="1705" y="1730"/>
                    <a:pt x="1178" y="1955"/>
                  </a:cubicBezTo>
                  <a:cubicBezTo>
                    <a:pt x="1028" y="2006"/>
                    <a:pt x="853" y="2056"/>
                    <a:pt x="677" y="2081"/>
                  </a:cubicBezTo>
                  <a:cubicBezTo>
                    <a:pt x="677" y="2081"/>
                    <a:pt x="727" y="602"/>
                    <a:pt x="2381" y="577"/>
                  </a:cubicBezTo>
                  <a:close/>
                  <a:moveTo>
                    <a:pt x="3208" y="0"/>
                  </a:moveTo>
                  <a:lnTo>
                    <a:pt x="3208" y="0"/>
                  </a:lnTo>
                  <a:cubicBezTo>
                    <a:pt x="101" y="51"/>
                    <a:pt x="0" y="2833"/>
                    <a:pt x="0" y="2833"/>
                  </a:cubicBezTo>
                  <a:cubicBezTo>
                    <a:pt x="2782" y="2331"/>
                    <a:pt x="3208" y="1"/>
                    <a:pt x="3208" y="0"/>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53"/>
            <p:cNvSpPr/>
            <p:nvPr/>
          </p:nvSpPr>
          <p:spPr>
            <a:xfrm>
              <a:off x="1079147" y="4064065"/>
              <a:ext cx="37357" cy="32975"/>
            </a:xfrm>
            <a:custGeom>
              <a:rect b="b" l="l" r="r" t="t"/>
              <a:pathLst>
                <a:path extrusionOk="0" h="1505" w="1705">
                  <a:moveTo>
                    <a:pt x="1704" y="1"/>
                  </a:moveTo>
                  <a:lnTo>
                    <a:pt x="1704" y="1"/>
                  </a:lnTo>
                  <a:cubicBezTo>
                    <a:pt x="50" y="26"/>
                    <a:pt x="0" y="1505"/>
                    <a:pt x="0" y="1505"/>
                  </a:cubicBezTo>
                  <a:cubicBezTo>
                    <a:pt x="176" y="1480"/>
                    <a:pt x="351" y="1430"/>
                    <a:pt x="501" y="1379"/>
                  </a:cubicBezTo>
                  <a:cubicBezTo>
                    <a:pt x="852" y="1079"/>
                    <a:pt x="1178" y="803"/>
                    <a:pt x="1504" y="477"/>
                  </a:cubicBezTo>
                  <a:cubicBezTo>
                    <a:pt x="1654" y="201"/>
                    <a:pt x="1704" y="1"/>
                    <a:pt x="1704" y="1"/>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53"/>
            <p:cNvSpPr/>
            <p:nvPr/>
          </p:nvSpPr>
          <p:spPr>
            <a:xfrm>
              <a:off x="1090124" y="4074516"/>
              <a:ext cx="21976" cy="19785"/>
            </a:xfrm>
            <a:custGeom>
              <a:rect b="b" l="l" r="r" t="t"/>
              <a:pathLst>
                <a:path extrusionOk="0" h="903" w="1003">
                  <a:moveTo>
                    <a:pt x="1003" y="0"/>
                  </a:moveTo>
                  <a:lnTo>
                    <a:pt x="1003" y="0"/>
                  </a:lnTo>
                  <a:cubicBezTo>
                    <a:pt x="677" y="326"/>
                    <a:pt x="351" y="602"/>
                    <a:pt x="0" y="902"/>
                  </a:cubicBezTo>
                  <a:cubicBezTo>
                    <a:pt x="527" y="677"/>
                    <a:pt x="852" y="301"/>
                    <a:pt x="1003" y="0"/>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53"/>
            <p:cNvSpPr/>
            <p:nvPr/>
          </p:nvSpPr>
          <p:spPr>
            <a:xfrm>
              <a:off x="1956644" y="4039373"/>
              <a:ext cx="56024" cy="73596"/>
            </a:xfrm>
            <a:custGeom>
              <a:rect b="b" l="l" r="r" t="t"/>
              <a:pathLst>
                <a:path extrusionOk="0" h="3359" w="2557">
                  <a:moveTo>
                    <a:pt x="2557" y="0"/>
                  </a:moveTo>
                  <a:lnTo>
                    <a:pt x="2557" y="0"/>
                  </a:lnTo>
                  <a:cubicBezTo>
                    <a:pt x="2557" y="0"/>
                    <a:pt x="0" y="877"/>
                    <a:pt x="276" y="3359"/>
                  </a:cubicBezTo>
                  <a:cubicBezTo>
                    <a:pt x="276" y="3359"/>
                    <a:pt x="2256" y="2481"/>
                    <a:pt x="2557"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53"/>
            <p:cNvSpPr/>
            <p:nvPr/>
          </p:nvSpPr>
          <p:spPr>
            <a:xfrm>
              <a:off x="830380" y="3175590"/>
              <a:ext cx="128524" cy="948900"/>
            </a:xfrm>
            <a:custGeom>
              <a:rect b="b" l="l" r="r" t="t"/>
              <a:pathLst>
                <a:path extrusionOk="0" h="43309" w="5866">
                  <a:moveTo>
                    <a:pt x="2707" y="0"/>
                  </a:moveTo>
                  <a:cubicBezTo>
                    <a:pt x="477" y="10326"/>
                    <a:pt x="1" y="20878"/>
                    <a:pt x="1304" y="31354"/>
                  </a:cubicBezTo>
                  <a:cubicBezTo>
                    <a:pt x="1404" y="32181"/>
                    <a:pt x="1504" y="33008"/>
                    <a:pt x="1605" y="33810"/>
                  </a:cubicBezTo>
                  <a:cubicBezTo>
                    <a:pt x="1956" y="36291"/>
                    <a:pt x="2281" y="38672"/>
                    <a:pt x="2306" y="41003"/>
                  </a:cubicBezTo>
                  <a:cubicBezTo>
                    <a:pt x="2412" y="40993"/>
                    <a:pt x="2515" y="40989"/>
                    <a:pt x="2615" y="40989"/>
                  </a:cubicBezTo>
                  <a:cubicBezTo>
                    <a:pt x="4859" y="40989"/>
                    <a:pt x="5640" y="43309"/>
                    <a:pt x="5640" y="43309"/>
                  </a:cubicBezTo>
                  <a:cubicBezTo>
                    <a:pt x="5865" y="39950"/>
                    <a:pt x="5414" y="36592"/>
                    <a:pt x="4963" y="33359"/>
                  </a:cubicBezTo>
                  <a:cubicBezTo>
                    <a:pt x="4863" y="32557"/>
                    <a:pt x="4763" y="31755"/>
                    <a:pt x="4662" y="30953"/>
                  </a:cubicBezTo>
                  <a:cubicBezTo>
                    <a:pt x="3534" y="21680"/>
                    <a:pt x="3810" y="12381"/>
                    <a:pt x="5514" y="3233"/>
                  </a:cubicBezTo>
                  <a:cubicBezTo>
                    <a:pt x="5514" y="3233"/>
                    <a:pt x="3184" y="2782"/>
                    <a:pt x="2707"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53"/>
            <p:cNvSpPr/>
            <p:nvPr/>
          </p:nvSpPr>
          <p:spPr>
            <a:xfrm>
              <a:off x="889691" y="3175590"/>
              <a:ext cx="61523" cy="70857"/>
            </a:xfrm>
            <a:custGeom>
              <a:rect b="b" l="l" r="r" t="t"/>
              <a:pathLst>
                <a:path extrusionOk="0" h="3234" w="2808">
                  <a:moveTo>
                    <a:pt x="727" y="702"/>
                  </a:moveTo>
                  <a:cubicBezTo>
                    <a:pt x="727" y="702"/>
                    <a:pt x="2206" y="752"/>
                    <a:pt x="2231" y="2406"/>
                  </a:cubicBezTo>
                  <a:cubicBezTo>
                    <a:pt x="2231" y="2406"/>
                    <a:pt x="2031" y="2356"/>
                    <a:pt x="1755" y="2206"/>
                  </a:cubicBezTo>
                  <a:cubicBezTo>
                    <a:pt x="1454" y="2030"/>
                    <a:pt x="1103" y="1730"/>
                    <a:pt x="878" y="1178"/>
                  </a:cubicBezTo>
                  <a:cubicBezTo>
                    <a:pt x="827" y="1028"/>
                    <a:pt x="777" y="878"/>
                    <a:pt x="727" y="702"/>
                  </a:cubicBezTo>
                  <a:close/>
                  <a:moveTo>
                    <a:pt x="0" y="0"/>
                  </a:moveTo>
                  <a:cubicBezTo>
                    <a:pt x="477" y="2782"/>
                    <a:pt x="2807" y="3233"/>
                    <a:pt x="2807" y="3233"/>
                  </a:cubicBezTo>
                  <a:cubicBezTo>
                    <a:pt x="2782" y="151"/>
                    <a:pt x="1" y="0"/>
                    <a:pt x="0" y="0"/>
                  </a:cubicBezTo>
                  <a:close/>
                </a:path>
              </a:pathLst>
            </a:custGeom>
            <a:solidFill>
              <a:srgbClr val="6B97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53"/>
            <p:cNvSpPr/>
            <p:nvPr/>
          </p:nvSpPr>
          <p:spPr>
            <a:xfrm>
              <a:off x="905619" y="3190971"/>
              <a:ext cx="32975" cy="37357"/>
            </a:xfrm>
            <a:custGeom>
              <a:rect b="b" l="l" r="r" t="t"/>
              <a:pathLst>
                <a:path extrusionOk="0" h="1705" w="1505">
                  <a:moveTo>
                    <a:pt x="0" y="0"/>
                  </a:moveTo>
                  <a:lnTo>
                    <a:pt x="0" y="0"/>
                  </a:lnTo>
                  <a:cubicBezTo>
                    <a:pt x="50" y="176"/>
                    <a:pt x="100" y="326"/>
                    <a:pt x="151" y="476"/>
                  </a:cubicBezTo>
                  <a:cubicBezTo>
                    <a:pt x="426" y="827"/>
                    <a:pt x="727" y="1178"/>
                    <a:pt x="1028" y="1504"/>
                  </a:cubicBezTo>
                  <a:cubicBezTo>
                    <a:pt x="1304" y="1654"/>
                    <a:pt x="1504" y="1704"/>
                    <a:pt x="1504" y="1704"/>
                  </a:cubicBezTo>
                  <a:cubicBezTo>
                    <a:pt x="1479" y="50"/>
                    <a:pt x="0" y="0"/>
                    <a:pt x="0" y="0"/>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53"/>
            <p:cNvSpPr/>
            <p:nvPr/>
          </p:nvSpPr>
          <p:spPr>
            <a:xfrm>
              <a:off x="908906" y="3201400"/>
              <a:ext cx="19237" cy="22523"/>
            </a:xfrm>
            <a:custGeom>
              <a:rect b="b" l="l" r="r" t="t"/>
              <a:pathLst>
                <a:path extrusionOk="0" h="1028" w="878">
                  <a:moveTo>
                    <a:pt x="1" y="0"/>
                  </a:moveTo>
                  <a:lnTo>
                    <a:pt x="1" y="0"/>
                  </a:lnTo>
                  <a:cubicBezTo>
                    <a:pt x="226" y="552"/>
                    <a:pt x="577" y="852"/>
                    <a:pt x="878" y="1028"/>
                  </a:cubicBezTo>
                  <a:cubicBezTo>
                    <a:pt x="577" y="702"/>
                    <a:pt x="276" y="351"/>
                    <a:pt x="1" y="0"/>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53"/>
            <p:cNvSpPr/>
            <p:nvPr/>
          </p:nvSpPr>
          <p:spPr>
            <a:xfrm>
              <a:off x="880905" y="4073640"/>
              <a:ext cx="73048" cy="50853"/>
            </a:xfrm>
            <a:custGeom>
              <a:rect b="b" l="l" r="r" t="t"/>
              <a:pathLst>
                <a:path extrusionOk="0" h="2321" w="3334">
                  <a:moveTo>
                    <a:pt x="309" y="1"/>
                  </a:moveTo>
                  <a:cubicBezTo>
                    <a:pt x="209" y="1"/>
                    <a:pt x="106" y="5"/>
                    <a:pt x="0" y="15"/>
                  </a:cubicBezTo>
                  <a:cubicBezTo>
                    <a:pt x="0" y="15"/>
                    <a:pt x="853" y="1995"/>
                    <a:pt x="3334" y="2321"/>
                  </a:cubicBezTo>
                  <a:cubicBezTo>
                    <a:pt x="3334" y="2321"/>
                    <a:pt x="2553" y="1"/>
                    <a:pt x="309"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53"/>
            <p:cNvSpPr/>
            <p:nvPr/>
          </p:nvSpPr>
          <p:spPr>
            <a:xfrm>
              <a:off x="1311415" y="2955635"/>
              <a:ext cx="324005" cy="307967"/>
            </a:xfrm>
            <a:custGeom>
              <a:rect b="b" l="l" r="r" t="t"/>
              <a:pathLst>
                <a:path extrusionOk="0" h="14056" w="14788">
                  <a:moveTo>
                    <a:pt x="2928" y="1"/>
                  </a:moveTo>
                  <a:cubicBezTo>
                    <a:pt x="2050" y="1"/>
                    <a:pt x="1297" y="214"/>
                    <a:pt x="853" y="791"/>
                  </a:cubicBezTo>
                  <a:cubicBezTo>
                    <a:pt x="803" y="866"/>
                    <a:pt x="753" y="916"/>
                    <a:pt x="702" y="992"/>
                  </a:cubicBezTo>
                  <a:lnTo>
                    <a:pt x="677" y="1017"/>
                  </a:lnTo>
                  <a:cubicBezTo>
                    <a:pt x="452" y="1267"/>
                    <a:pt x="1" y="1994"/>
                    <a:pt x="377" y="3197"/>
                  </a:cubicBezTo>
                  <a:cubicBezTo>
                    <a:pt x="527" y="3749"/>
                    <a:pt x="803" y="4175"/>
                    <a:pt x="1103" y="4701"/>
                  </a:cubicBezTo>
                  <a:cubicBezTo>
                    <a:pt x="1329" y="5077"/>
                    <a:pt x="1605" y="5503"/>
                    <a:pt x="1855" y="6029"/>
                  </a:cubicBezTo>
                  <a:cubicBezTo>
                    <a:pt x="2006" y="6355"/>
                    <a:pt x="3409" y="9262"/>
                    <a:pt x="5489" y="11493"/>
                  </a:cubicBezTo>
                  <a:cubicBezTo>
                    <a:pt x="6191" y="12270"/>
                    <a:pt x="6918" y="12846"/>
                    <a:pt x="7620" y="13247"/>
                  </a:cubicBezTo>
                  <a:cubicBezTo>
                    <a:pt x="8541" y="13784"/>
                    <a:pt x="9568" y="14056"/>
                    <a:pt x="10547" y="14056"/>
                  </a:cubicBezTo>
                  <a:cubicBezTo>
                    <a:pt x="11353" y="14056"/>
                    <a:pt x="12126" y="13871"/>
                    <a:pt x="12783" y="13498"/>
                  </a:cubicBezTo>
                  <a:cubicBezTo>
                    <a:pt x="14036" y="12821"/>
                    <a:pt x="14713" y="11543"/>
                    <a:pt x="14738" y="9914"/>
                  </a:cubicBezTo>
                  <a:cubicBezTo>
                    <a:pt x="14788" y="8009"/>
                    <a:pt x="13961" y="6104"/>
                    <a:pt x="12382" y="4425"/>
                  </a:cubicBezTo>
                  <a:cubicBezTo>
                    <a:pt x="10903" y="2846"/>
                    <a:pt x="8798" y="1518"/>
                    <a:pt x="6467" y="716"/>
                  </a:cubicBezTo>
                  <a:cubicBezTo>
                    <a:pt x="5336" y="339"/>
                    <a:pt x="4033" y="1"/>
                    <a:pt x="2928"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53"/>
            <p:cNvSpPr/>
            <p:nvPr/>
          </p:nvSpPr>
          <p:spPr>
            <a:xfrm>
              <a:off x="1320201" y="2963435"/>
              <a:ext cx="308077" cy="292389"/>
            </a:xfrm>
            <a:custGeom>
              <a:rect b="b" l="l" r="r" t="t"/>
              <a:pathLst>
                <a:path extrusionOk="0" h="13345" w="14061">
                  <a:moveTo>
                    <a:pt x="2550" y="0"/>
                  </a:moveTo>
                  <a:cubicBezTo>
                    <a:pt x="1356" y="0"/>
                    <a:pt x="920" y="432"/>
                    <a:pt x="753" y="661"/>
                  </a:cubicBezTo>
                  <a:cubicBezTo>
                    <a:pt x="677" y="736"/>
                    <a:pt x="627" y="811"/>
                    <a:pt x="552" y="886"/>
                  </a:cubicBezTo>
                  <a:cubicBezTo>
                    <a:pt x="377" y="1112"/>
                    <a:pt x="1" y="1713"/>
                    <a:pt x="301" y="2716"/>
                  </a:cubicBezTo>
                  <a:cubicBezTo>
                    <a:pt x="602" y="3618"/>
                    <a:pt x="1179" y="4295"/>
                    <a:pt x="1780" y="5523"/>
                  </a:cubicBezTo>
                  <a:cubicBezTo>
                    <a:pt x="2357" y="6776"/>
                    <a:pt x="4637" y="11012"/>
                    <a:pt x="7394" y="12591"/>
                  </a:cubicBezTo>
                  <a:cubicBezTo>
                    <a:pt x="8263" y="13088"/>
                    <a:pt x="9231" y="13344"/>
                    <a:pt x="10152" y="13344"/>
                  </a:cubicBezTo>
                  <a:cubicBezTo>
                    <a:pt x="12154" y="13344"/>
                    <a:pt x="13934" y="12133"/>
                    <a:pt x="13986" y="9558"/>
                  </a:cubicBezTo>
                  <a:cubicBezTo>
                    <a:pt x="14061" y="5799"/>
                    <a:pt x="10552" y="2290"/>
                    <a:pt x="5941" y="711"/>
                  </a:cubicBezTo>
                  <a:cubicBezTo>
                    <a:pt x="4407" y="180"/>
                    <a:pt x="3321" y="0"/>
                    <a:pt x="255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53"/>
            <p:cNvSpPr/>
            <p:nvPr/>
          </p:nvSpPr>
          <p:spPr>
            <a:xfrm>
              <a:off x="1300986" y="2979539"/>
              <a:ext cx="302029" cy="299488"/>
            </a:xfrm>
            <a:custGeom>
              <a:rect b="b" l="l" r="r" t="t"/>
              <a:pathLst>
                <a:path extrusionOk="0" h="13669" w="13785">
                  <a:moveTo>
                    <a:pt x="13785" y="12056"/>
                  </a:moveTo>
                  <a:cubicBezTo>
                    <a:pt x="13785" y="12056"/>
                    <a:pt x="13759" y="12082"/>
                    <a:pt x="13710" y="12126"/>
                  </a:cubicBezTo>
                  <a:lnTo>
                    <a:pt x="13710" y="12126"/>
                  </a:lnTo>
                  <a:cubicBezTo>
                    <a:pt x="13736" y="12104"/>
                    <a:pt x="13761" y="12081"/>
                    <a:pt x="13785" y="12056"/>
                  </a:cubicBezTo>
                  <a:close/>
                  <a:moveTo>
                    <a:pt x="1103" y="1"/>
                  </a:moveTo>
                  <a:cubicBezTo>
                    <a:pt x="1028" y="51"/>
                    <a:pt x="978" y="176"/>
                    <a:pt x="928" y="226"/>
                  </a:cubicBezTo>
                  <a:cubicBezTo>
                    <a:pt x="0" y="1755"/>
                    <a:pt x="351" y="3610"/>
                    <a:pt x="928" y="5214"/>
                  </a:cubicBezTo>
                  <a:cubicBezTo>
                    <a:pt x="2031" y="8322"/>
                    <a:pt x="3810" y="11931"/>
                    <a:pt x="7093" y="13184"/>
                  </a:cubicBezTo>
                  <a:cubicBezTo>
                    <a:pt x="7988" y="13533"/>
                    <a:pt x="8819" y="13668"/>
                    <a:pt x="9569" y="13668"/>
                  </a:cubicBezTo>
                  <a:cubicBezTo>
                    <a:pt x="11834" y="13668"/>
                    <a:pt x="13362" y="12435"/>
                    <a:pt x="13710" y="12126"/>
                  </a:cubicBezTo>
                  <a:lnTo>
                    <a:pt x="13710" y="12126"/>
                  </a:lnTo>
                  <a:cubicBezTo>
                    <a:pt x="13577" y="12239"/>
                    <a:pt x="13427" y="12323"/>
                    <a:pt x="13259" y="12407"/>
                  </a:cubicBezTo>
                  <a:cubicBezTo>
                    <a:pt x="12602" y="12780"/>
                    <a:pt x="11829" y="12965"/>
                    <a:pt x="11023" y="12965"/>
                  </a:cubicBezTo>
                  <a:cubicBezTo>
                    <a:pt x="10044" y="12965"/>
                    <a:pt x="9017" y="12693"/>
                    <a:pt x="8096" y="12156"/>
                  </a:cubicBezTo>
                  <a:cubicBezTo>
                    <a:pt x="7394" y="11755"/>
                    <a:pt x="6667" y="11179"/>
                    <a:pt x="5965" y="10402"/>
                  </a:cubicBezTo>
                  <a:cubicBezTo>
                    <a:pt x="3885" y="8171"/>
                    <a:pt x="2482" y="5264"/>
                    <a:pt x="2331" y="4938"/>
                  </a:cubicBezTo>
                  <a:cubicBezTo>
                    <a:pt x="2081" y="4412"/>
                    <a:pt x="1805" y="3986"/>
                    <a:pt x="1579" y="3610"/>
                  </a:cubicBezTo>
                  <a:cubicBezTo>
                    <a:pt x="1279" y="3084"/>
                    <a:pt x="1003" y="2658"/>
                    <a:pt x="853" y="2106"/>
                  </a:cubicBezTo>
                  <a:cubicBezTo>
                    <a:pt x="502" y="1029"/>
                    <a:pt x="853" y="327"/>
                    <a:pt x="1103" y="1"/>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53"/>
            <p:cNvSpPr/>
            <p:nvPr/>
          </p:nvSpPr>
          <p:spPr>
            <a:xfrm>
              <a:off x="1445395" y="3038564"/>
              <a:ext cx="164763" cy="156941"/>
            </a:xfrm>
            <a:custGeom>
              <a:rect b="b" l="l" r="r" t="t"/>
              <a:pathLst>
                <a:path extrusionOk="0" h="7163" w="7520">
                  <a:moveTo>
                    <a:pt x="2480" y="1"/>
                  </a:moveTo>
                  <a:cubicBezTo>
                    <a:pt x="2137" y="1"/>
                    <a:pt x="1796" y="70"/>
                    <a:pt x="1480" y="214"/>
                  </a:cubicBezTo>
                  <a:cubicBezTo>
                    <a:pt x="577" y="615"/>
                    <a:pt x="1" y="1492"/>
                    <a:pt x="51" y="2495"/>
                  </a:cubicBezTo>
                  <a:cubicBezTo>
                    <a:pt x="101" y="3347"/>
                    <a:pt x="577" y="4124"/>
                    <a:pt x="1104" y="4751"/>
                  </a:cubicBezTo>
                  <a:cubicBezTo>
                    <a:pt x="2031" y="5903"/>
                    <a:pt x="3359" y="7056"/>
                    <a:pt x="4888" y="7157"/>
                  </a:cubicBezTo>
                  <a:cubicBezTo>
                    <a:pt x="4934" y="7161"/>
                    <a:pt x="4978" y="7162"/>
                    <a:pt x="5023" y="7162"/>
                  </a:cubicBezTo>
                  <a:cubicBezTo>
                    <a:pt x="5539" y="7162"/>
                    <a:pt x="5969" y="6899"/>
                    <a:pt x="6292" y="6530"/>
                  </a:cubicBezTo>
                  <a:cubicBezTo>
                    <a:pt x="7520" y="5177"/>
                    <a:pt x="6943" y="3347"/>
                    <a:pt x="5941" y="2069"/>
                  </a:cubicBezTo>
                  <a:cubicBezTo>
                    <a:pt x="5239" y="1167"/>
                    <a:pt x="4287" y="490"/>
                    <a:pt x="3234" y="114"/>
                  </a:cubicBezTo>
                  <a:cubicBezTo>
                    <a:pt x="2988" y="39"/>
                    <a:pt x="2734" y="1"/>
                    <a:pt x="2480"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53"/>
            <p:cNvSpPr/>
            <p:nvPr/>
          </p:nvSpPr>
          <p:spPr>
            <a:xfrm>
              <a:off x="1445395" y="3042158"/>
              <a:ext cx="134571" cy="153260"/>
            </a:xfrm>
            <a:custGeom>
              <a:rect b="b" l="l" r="r" t="t"/>
              <a:pathLst>
                <a:path extrusionOk="0" h="6995" w="6142">
                  <a:moveTo>
                    <a:pt x="1580" y="0"/>
                  </a:moveTo>
                  <a:lnTo>
                    <a:pt x="1580" y="0"/>
                  </a:lnTo>
                  <a:cubicBezTo>
                    <a:pt x="1578" y="2"/>
                    <a:pt x="1576" y="4"/>
                    <a:pt x="1574" y="5"/>
                  </a:cubicBezTo>
                  <a:lnTo>
                    <a:pt x="1574" y="5"/>
                  </a:lnTo>
                  <a:cubicBezTo>
                    <a:pt x="1576" y="4"/>
                    <a:pt x="1578" y="2"/>
                    <a:pt x="1580" y="0"/>
                  </a:cubicBezTo>
                  <a:close/>
                  <a:moveTo>
                    <a:pt x="1574" y="5"/>
                  </a:moveTo>
                  <a:cubicBezTo>
                    <a:pt x="1547" y="25"/>
                    <a:pt x="1503" y="27"/>
                    <a:pt x="1480" y="50"/>
                  </a:cubicBezTo>
                  <a:cubicBezTo>
                    <a:pt x="577" y="451"/>
                    <a:pt x="1" y="1328"/>
                    <a:pt x="51" y="2331"/>
                  </a:cubicBezTo>
                  <a:cubicBezTo>
                    <a:pt x="101" y="3183"/>
                    <a:pt x="577" y="3960"/>
                    <a:pt x="1104" y="4587"/>
                  </a:cubicBezTo>
                  <a:cubicBezTo>
                    <a:pt x="2031" y="5739"/>
                    <a:pt x="3359" y="6892"/>
                    <a:pt x="4888" y="6993"/>
                  </a:cubicBezTo>
                  <a:cubicBezTo>
                    <a:pt x="4920" y="6994"/>
                    <a:pt x="4951" y="6995"/>
                    <a:pt x="4982" y="6995"/>
                  </a:cubicBezTo>
                  <a:cubicBezTo>
                    <a:pt x="5443" y="6995"/>
                    <a:pt x="5836" y="6822"/>
                    <a:pt x="6141" y="6516"/>
                  </a:cubicBezTo>
                  <a:lnTo>
                    <a:pt x="6141" y="6516"/>
                  </a:lnTo>
                  <a:cubicBezTo>
                    <a:pt x="5966" y="6567"/>
                    <a:pt x="5790" y="6592"/>
                    <a:pt x="5565" y="6592"/>
                  </a:cubicBezTo>
                  <a:cubicBezTo>
                    <a:pt x="4036" y="6491"/>
                    <a:pt x="2708" y="5338"/>
                    <a:pt x="1780" y="4186"/>
                  </a:cubicBezTo>
                  <a:cubicBezTo>
                    <a:pt x="1254" y="3534"/>
                    <a:pt x="803" y="2782"/>
                    <a:pt x="753" y="1930"/>
                  </a:cubicBezTo>
                  <a:cubicBezTo>
                    <a:pt x="703" y="1181"/>
                    <a:pt x="1026" y="481"/>
                    <a:pt x="1574" y="5"/>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53"/>
            <p:cNvSpPr/>
            <p:nvPr/>
          </p:nvSpPr>
          <p:spPr>
            <a:xfrm>
              <a:off x="703543" y="3624922"/>
              <a:ext cx="382746" cy="235554"/>
            </a:xfrm>
            <a:custGeom>
              <a:rect b="b" l="l" r="r" t="t"/>
              <a:pathLst>
                <a:path extrusionOk="0" h="10751" w="17469">
                  <a:moveTo>
                    <a:pt x="9852" y="1"/>
                  </a:moveTo>
                  <a:cubicBezTo>
                    <a:pt x="8270" y="1"/>
                    <a:pt x="6738" y="235"/>
                    <a:pt x="5389" y="695"/>
                  </a:cubicBezTo>
                  <a:cubicBezTo>
                    <a:pt x="3208" y="1472"/>
                    <a:pt x="1604" y="2751"/>
                    <a:pt x="752" y="4455"/>
                  </a:cubicBezTo>
                  <a:cubicBezTo>
                    <a:pt x="0" y="5909"/>
                    <a:pt x="25" y="7362"/>
                    <a:pt x="777" y="8540"/>
                  </a:cubicBezTo>
                  <a:cubicBezTo>
                    <a:pt x="1643" y="9888"/>
                    <a:pt x="3388" y="10750"/>
                    <a:pt x="5256" y="10750"/>
                  </a:cubicBezTo>
                  <a:cubicBezTo>
                    <a:pt x="5333" y="10750"/>
                    <a:pt x="5411" y="10749"/>
                    <a:pt x="5489" y="10746"/>
                  </a:cubicBezTo>
                  <a:cubicBezTo>
                    <a:pt x="6291" y="10721"/>
                    <a:pt x="7193" y="10520"/>
                    <a:pt x="8196" y="10169"/>
                  </a:cubicBezTo>
                  <a:cubicBezTo>
                    <a:pt x="11078" y="9192"/>
                    <a:pt x="13659" y="7262"/>
                    <a:pt x="13960" y="7061"/>
                  </a:cubicBezTo>
                  <a:cubicBezTo>
                    <a:pt x="14436" y="6685"/>
                    <a:pt x="14862" y="6435"/>
                    <a:pt x="15238" y="6209"/>
                  </a:cubicBezTo>
                  <a:cubicBezTo>
                    <a:pt x="15740" y="5883"/>
                    <a:pt x="16191" y="5633"/>
                    <a:pt x="16592" y="5232"/>
                  </a:cubicBezTo>
                  <a:cubicBezTo>
                    <a:pt x="17469" y="4355"/>
                    <a:pt x="17419" y="3477"/>
                    <a:pt x="17344" y="3152"/>
                  </a:cubicBezTo>
                  <a:lnTo>
                    <a:pt x="17319" y="3101"/>
                  </a:lnTo>
                  <a:cubicBezTo>
                    <a:pt x="17319" y="3026"/>
                    <a:pt x="17293" y="2951"/>
                    <a:pt x="17268" y="2876"/>
                  </a:cubicBezTo>
                  <a:cubicBezTo>
                    <a:pt x="17018" y="1247"/>
                    <a:pt x="14461" y="520"/>
                    <a:pt x="12356" y="194"/>
                  </a:cubicBezTo>
                  <a:cubicBezTo>
                    <a:pt x="11521" y="65"/>
                    <a:pt x="10680" y="1"/>
                    <a:pt x="9852"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53"/>
            <p:cNvSpPr/>
            <p:nvPr/>
          </p:nvSpPr>
          <p:spPr>
            <a:xfrm>
              <a:off x="690528" y="3632612"/>
              <a:ext cx="387522" cy="220130"/>
            </a:xfrm>
            <a:custGeom>
              <a:rect b="b" l="l" r="r" t="t"/>
              <a:pathLst>
                <a:path extrusionOk="0" h="10047" w="17687">
                  <a:moveTo>
                    <a:pt x="10434" y="0"/>
                  </a:moveTo>
                  <a:cubicBezTo>
                    <a:pt x="6546" y="0"/>
                    <a:pt x="3057" y="1479"/>
                    <a:pt x="1647" y="4279"/>
                  </a:cubicBezTo>
                  <a:cubicBezTo>
                    <a:pt x="0" y="7573"/>
                    <a:pt x="2764" y="10047"/>
                    <a:pt x="5873" y="10047"/>
                  </a:cubicBezTo>
                  <a:cubicBezTo>
                    <a:pt x="5935" y="10047"/>
                    <a:pt x="5996" y="10046"/>
                    <a:pt x="6058" y="10044"/>
                  </a:cubicBezTo>
                  <a:cubicBezTo>
                    <a:pt x="9241" y="9918"/>
                    <a:pt x="13226" y="7237"/>
                    <a:pt x="14329" y="6410"/>
                  </a:cubicBezTo>
                  <a:cubicBezTo>
                    <a:pt x="15431" y="5583"/>
                    <a:pt x="16258" y="5282"/>
                    <a:pt x="16935" y="4630"/>
                  </a:cubicBezTo>
                  <a:cubicBezTo>
                    <a:pt x="17687" y="3878"/>
                    <a:pt x="17637" y="3152"/>
                    <a:pt x="17587" y="2876"/>
                  </a:cubicBezTo>
                  <a:cubicBezTo>
                    <a:pt x="17562" y="2776"/>
                    <a:pt x="17537" y="2675"/>
                    <a:pt x="17512" y="2600"/>
                  </a:cubicBezTo>
                  <a:cubicBezTo>
                    <a:pt x="17436" y="2124"/>
                    <a:pt x="16985" y="846"/>
                    <a:pt x="12900" y="194"/>
                  </a:cubicBezTo>
                  <a:cubicBezTo>
                    <a:pt x="12071" y="65"/>
                    <a:pt x="11244" y="0"/>
                    <a:pt x="1043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53"/>
            <p:cNvSpPr/>
            <p:nvPr/>
          </p:nvSpPr>
          <p:spPr>
            <a:xfrm>
              <a:off x="714520" y="3696151"/>
              <a:ext cx="372317" cy="195415"/>
            </a:xfrm>
            <a:custGeom>
              <a:rect b="b" l="l" r="r" t="t"/>
              <a:pathLst>
                <a:path extrusionOk="0" h="8919" w="16993">
                  <a:moveTo>
                    <a:pt x="16843" y="1"/>
                  </a:moveTo>
                  <a:lnTo>
                    <a:pt x="16843" y="1"/>
                  </a:lnTo>
                  <a:cubicBezTo>
                    <a:pt x="16918" y="377"/>
                    <a:pt x="16893" y="1179"/>
                    <a:pt x="16091" y="1981"/>
                  </a:cubicBezTo>
                  <a:cubicBezTo>
                    <a:pt x="15690" y="2382"/>
                    <a:pt x="15239" y="2632"/>
                    <a:pt x="14737" y="2958"/>
                  </a:cubicBezTo>
                  <a:cubicBezTo>
                    <a:pt x="14361" y="3184"/>
                    <a:pt x="13935" y="3434"/>
                    <a:pt x="13459" y="3810"/>
                  </a:cubicBezTo>
                  <a:cubicBezTo>
                    <a:pt x="13158" y="4011"/>
                    <a:pt x="10577" y="5941"/>
                    <a:pt x="7695" y="6918"/>
                  </a:cubicBezTo>
                  <a:cubicBezTo>
                    <a:pt x="6692" y="7269"/>
                    <a:pt x="5790" y="7470"/>
                    <a:pt x="4988" y="7495"/>
                  </a:cubicBezTo>
                  <a:cubicBezTo>
                    <a:pt x="4910" y="7498"/>
                    <a:pt x="4832" y="7499"/>
                    <a:pt x="4755" y="7499"/>
                  </a:cubicBezTo>
                  <a:cubicBezTo>
                    <a:pt x="2887" y="7499"/>
                    <a:pt x="1142" y="6637"/>
                    <a:pt x="276" y="5289"/>
                  </a:cubicBezTo>
                  <a:cubicBezTo>
                    <a:pt x="176" y="5114"/>
                    <a:pt x="76" y="4938"/>
                    <a:pt x="0" y="4738"/>
                  </a:cubicBezTo>
                  <a:lnTo>
                    <a:pt x="0" y="4738"/>
                  </a:lnTo>
                  <a:cubicBezTo>
                    <a:pt x="1" y="4739"/>
                    <a:pt x="1154" y="8372"/>
                    <a:pt x="5389" y="8873"/>
                  </a:cubicBezTo>
                  <a:cubicBezTo>
                    <a:pt x="5655" y="8903"/>
                    <a:pt x="5919" y="8918"/>
                    <a:pt x="6181" y="8918"/>
                  </a:cubicBezTo>
                  <a:cubicBezTo>
                    <a:pt x="9386" y="8918"/>
                    <a:pt x="12340" y="6749"/>
                    <a:pt x="14587" y="4688"/>
                  </a:cubicBezTo>
                  <a:cubicBezTo>
                    <a:pt x="15815" y="3535"/>
                    <a:pt x="16993" y="2081"/>
                    <a:pt x="16893" y="277"/>
                  </a:cubicBezTo>
                  <a:cubicBezTo>
                    <a:pt x="16868" y="201"/>
                    <a:pt x="16893" y="76"/>
                    <a:pt x="16843" y="1"/>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53"/>
            <p:cNvSpPr/>
            <p:nvPr/>
          </p:nvSpPr>
          <p:spPr>
            <a:xfrm>
              <a:off x="750759" y="3660022"/>
              <a:ext cx="183431" cy="127670"/>
            </a:xfrm>
            <a:custGeom>
              <a:rect b="b" l="l" r="r" t="t"/>
              <a:pathLst>
                <a:path extrusionOk="0" h="5827" w="8372">
                  <a:moveTo>
                    <a:pt x="5263" y="0"/>
                  </a:moveTo>
                  <a:cubicBezTo>
                    <a:pt x="4440" y="0"/>
                    <a:pt x="3609" y="174"/>
                    <a:pt x="2858" y="522"/>
                  </a:cubicBezTo>
                  <a:cubicBezTo>
                    <a:pt x="1379" y="1174"/>
                    <a:pt x="1" y="2527"/>
                    <a:pt x="452" y="4307"/>
                  </a:cubicBezTo>
                  <a:cubicBezTo>
                    <a:pt x="602" y="4833"/>
                    <a:pt x="903" y="5284"/>
                    <a:pt x="1404" y="5510"/>
                  </a:cubicBezTo>
                  <a:cubicBezTo>
                    <a:pt x="1916" y="5734"/>
                    <a:pt x="2462" y="5826"/>
                    <a:pt x="3016" y="5826"/>
                  </a:cubicBezTo>
                  <a:cubicBezTo>
                    <a:pt x="4008" y="5826"/>
                    <a:pt x="5021" y="5529"/>
                    <a:pt x="5890" y="5159"/>
                  </a:cubicBezTo>
                  <a:cubicBezTo>
                    <a:pt x="6642" y="4833"/>
                    <a:pt x="7419" y="4382"/>
                    <a:pt x="7870" y="3630"/>
                  </a:cubicBezTo>
                  <a:cubicBezTo>
                    <a:pt x="8372" y="2803"/>
                    <a:pt x="8271" y="1725"/>
                    <a:pt x="7670" y="948"/>
                  </a:cubicBezTo>
                  <a:cubicBezTo>
                    <a:pt x="7294" y="497"/>
                    <a:pt x="6767" y="171"/>
                    <a:pt x="6166" y="71"/>
                  </a:cubicBezTo>
                  <a:cubicBezTo>
                    <a:pt x="5869" y="24"/>
                    <a:pt x="5567" y="0"/>
                    <a:pt x="5263"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53"/>
            <p:cNvSpPr/>
            <p:nvPr/>
          </p:nvSpPr>
          <p:spPr>
            <a:xfrm>
              <a:off x="762284" y="3679127"/>
              <a:ext cx="171906" cy="108564"/>
            </a:xfrm>
            <a:custGeom>
              <a:rect b="b" l="l" r="r" t="t"/>
              <a:pathLst>
                <a:path extrusionOk="0" h="4955" w="7846">
                  <a:moveTo>
                    <a:pt x="7069" y="1"/>
                  </a:moveTo>
                  <a:lnTo>
                    <a:pt x="7069" y="1"/>
                  </a:lnTo>
                  <a:cubicBezTo>
                    <a:pt x="7344" y="678"/>
                    <a:pt x="7319" y="1455"/>
                    <a:pt x="6918" y="2081"/>
                  </a:cubicBezTo>
                  <a:cubicBezTo>
                    <a:pt x="6467" y="2808"/>
                    <a:pt x="5715" y="3284"/>
                    <a:pt x="4938" y="3610"/>
                  </a:cubicBezTo>
                  <a:cubicBezTo>
                    <a:pt x="4069" y="3980"/>
                    <a:pt x="3056" y="4278"/>
                    <a:pt x="2070" y="4278"/>
                  </a:cubicBezTo>
                  <a:cubicBezTo>
                    <a:pt x="1521" y="4278"/>
                    <a:pt x="980" y="4185"/>
                    <a:pt x="477" y="3961"/>
                  </a:cubicBezTo>
                  <a:cubicBezTo>
                    <a:pt x="277" y="3886"/>
                    <a:pt x="126" y="3760"/>
                    <a:pt x="1" y="3635"/>
                  </a:cubicBezTo>
                  <a:lnTo>
                    <a:pt x="1" y="3635"/>
                  </a:lnTo>
                  <a:cubicBezTo>
                    <a:pt x="151" y="4061"/>
                    <a:pt x="427" y="4437"/>
                    <a:pt x="878" y="4638"/>
                  </a:cubicBezTo>
                  <a:cubicBezTo>
                    <a:pt x="1390" y="4862"/>
                    <a:pt x="1936" y="4954"/>
                    <a:pt x="2490" y="4954"/>
                  </a:cubicBezTo>
                  <a:cubicBezTo>
                    <a:pt x="3482" y="4954"/>
                    <a:pt x="4495" y="4657"/>
                    <a:pt x="5364" y="4287"/>
                  </a:cubicBezTo>
                  <a:cubicBezTo>
                    <a:pt x="6116" y="3961"/>
                    <a:pt x="6893" y="3485"/>
                    <a:pt x="7344" y="2758"/>
                  </a:cubicBezTo>
                  <a:cubicBezTo>
                    <a:pt x="7846" y="1931"/>
                    <a:pt x="7745" y="853"/>
                    <a:pt x="7144" y="76"/>
                  </a:cubicBezTo>
                  <a:cubicBezTo>
                    <a:pt x="7119" y="51"/>
                    <a:pt x="7094" y="26"/>
                    <a:pt x="7069"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53"/>
            <p:cNvSpPr/>
            <p:nvPr/>
          </p:nvSpPr>
          <p:spPr>
            <a:xfrm>
              <a:off x="762284" y="3076600"/>
              <a:ext cx="332243" cy="312261"/>
            </a:xfrm>
            <a:custGeom>
              <a:rect b="b" l="l" r="r" t="t"/>
              <a:pathLst>
                <a:path extrusionOk="0" h="14252" w="15164">
                  <a:moveTo>
                    <a:pt x="12280" y="0"/>
                  </a:moveTo>
                  <a:cubicBezTo>
                    <a:pt x="12055" y="0"/>
                    <a:pt x="11804" y="31"/>
                    <a:pt x="11530" y="107"/>
                  </a:cubicBezTo>
                  <a:cubicBezTo>
                    <a:pt x="10978" y="258"/>
                    <a:pt x="10527" y="508"/>
                    <a:pt x="10001" y="809"/>
                  </a:cubicBezTo>
                  <a:cubicBezTo>
                    <a:pt x="9600" y="1010"/>
                    <a:pt x="9174" y="1260"/>
                    <a:pt x="8622" y="1486"/>
                  </a:cubicBezTo>
                  <a:cubicBezTo>
                    <a:pt x="8297" y="1636"/>
                    <a:pt x="5339" y="2914"/>
                    <a:pt x="3033" y="4919"/>
                  </a:cubicBezTo>
                  <a:cubicBezTo>
                    <a:pt x="2257" y="5621"/>
                    <a:pt x="1630" y="6298"/>
                    <a:pt x="1204" y="7000"/>
                  </a:cubicBezTo>
                  <a:cubicBezTo>
                    <a:pt x="176" y="8654"/>
                    <a:pt x="1" y="10684"/>
                    <a:pt x="753" y="12162"/>
                  </a:cubicBezTo>
                  <a:cubicBezTo>
                    <a:pt x="1404" y="13416"/>
                    <a:pt x="2658" y="14142"/>
                    <a:pt x="4287" y="14243"/>
                  </a:cubicBezTo>
                  <a:cubicBezTo>
                    <a:pt x="4399" y="14249"/>
                    <a:pt x="4511" y="14252"/>
                    <a:pt x="4624" y="14252"/>
                  </a:cubicBezTo>
                  <a:cubicBezTo>
                    <a:pt x="6418" y="14252"/>
                    <a:pt x="8223" y="13501"/>
                    <a:pt x="9851" y="12062"/>
                  </a:cubicBezTo>
                  <a:cubicBezTo>
                    <a:pt x="11480" y="10659"/>
                    <a:pt x="12883" y="8604"/>
                    <a:pt x="13760" y="6273"/>
                  </a:cubicBezTo>
                  <a:cubicBezTo>
                    <a:pt x="14537" y="4293"/>
                    <a:pt x="15164" y="1736"/>
                    <a:pt x="13886" y="684"/>
                  </a:cubicBezTo>
                  <a:cubicBezTo>
                    <a:pt x="13836" y="634"/>
                    <a:pt x="13785" y="583"/>
                    <a:pt x="13710" y="533"/>
                  </a:cubicBezTo>
                  <a:lnTo>
                    <a:pt x="13685" y="508"/>
                  </a:lnTo>
                  <a:cubicBezTo>
                    <a:pt x="13493" y="335"/>
                    <a:pt x="13021" y="0"/>
                    <a:pt x="12280"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53"/>
            <p:cNvSpPr/>
            <p:nvPr/>
          </p:nvSpPr>
          <p:spPr>
            <a:xfrm>
              <a:off x="758450" y="3084575"/>
              <a:ext cx="330600" cy="296048"/>
            </a:xfrm>
            <a:custGeom>
              <a:rect b="b" l="l" r="r" t="t"/>
              <a:pathLst>
                <a:path extrusionOk="0" h="13512" w="15089">
                  <a:moveTo>
                    <a:pt x="12454" y="0"/>
                  </a:moveTo>
                  <a:cubicBezTo>
                    <a:pt x="12254" y="0"/>
                    <a:pt x="12030" y="27"/>
                    <a:pt x="11780" y="94"/>
                  </a:cubicBezTo>
                  <a:cubicBezTo>
                    <a:pt x="10878" y="345"/>
                    <a:pt x="10201" y="921"/>
                    <a:pt x="8948" y="1448"/>
                  </a:cubicBezTo>
                  <a:cubicBezTo>
                    <a:pt x="7670" y="1999"/>
                    <a:pt x="3359" y="4129"/>
                    <a:pt x="1680" y="6811"/>
                  </a:cubicBezTo>
                  <a:cubicBezTo>
                    <a:pt x="0" y="9518"/>
                    <a:pt x="727" y="13302"/>
                    <a:pt x="4487" y="13503"/>
                  </a:cubicBezTo>
                  <a:cubicBezTo>
                    <a:pt x="4594" y="13508"/>
                    <a:pt x="4700" y="13511"/>
                    <a:pt x="4807" y="13511"/>
                  </a:cubicBezTo>
                  <a:cubicBezTo>
                    <a:pt x="8450" y="13511"/>
                    <a:pt x="11905" y="10215"/>
                    <a:pt x="13610" y="5783"/>
                  </a:cubicBezTo>
                  <a:cubicBezTo>
                    <a:pt x="15088" y="1924"/>
                    <a:pt x="14211" y="896"/>
                    <a:pt x="13835" y="595"/>
                  </a:cubicBezTo>
                  <a:cubicBezTo>
                    <a:pt x="13760" y="545"/>
                    <a:pt x="13685" y="470"/>
                    <a:pt x="13610" y="395"/>
                  </a:cubicBezTo>
                  <a:cubicBezTo>
                    <a:pt x="13458" y="262"/>
                    <a:pt x="13076" y="0"/>
                    <a:pt x="124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53"/>
            <p:cNvSpPr/>
            <p:nvPr/>
          </p:nvSpPr>
          <p:spPr>
            <a:xfrm>
              <a:off x="729901" y="3067946"/>
              <a:ext cx="330578" cy="286670"/>
            </a:xfrm>
            <a:custGeom>
              <a:rect b="b" l="l" r="r" t="t"/>
              <a:pathLst>
                <a:path extrusionOk="0" h="13084" w="15088">
                  <a:moveTo>
                    <a:pt x="12503" y="0"/>
                  </a:moveTo>
                  <a:cubicBezTo>
                    <a:pt x="11624" y="0"/>
                    <a:pt x="10728" y="205"/>
                    <a:pt x="9900" y="477"/>
                  </a:cubicBezTo>
                  <a:cubicBezTo>
                    <a:pt x="6742" y="1455"/>
                    <a:pt x="3083" y="3109"/>
                    <a:pt x="1679" y="6342"/>
                  </a:cubicBezTo>
                  <a:cubicBezTo>
                    <a:pt x="0" y="10277"/>
                    <a:pt x="2582" y="13084"/>
                    <a:pt x="2582" y="13084"/>
                  </a:cubicBezTo>
                  <a:cubicBezTo>
                    <a:pt x="2456" y="12908"/>
                    <a:pt x="2331" y="12733"/>
                    <a:pt x="2256" y="12557"/>
                  </a:cubicBezTo>
                  <a:cubicBezTo>
                    <a:pt x="1479" y="11079"/>
                    <a:pt x="1654" y="9049"/>
                    <a:pt x="2682" y="7395"/>
                  </a:cubicBezTo>
                  <a:cubicBezTo>
                    <a:pt x="3108" y="6693"/>
                    <a:pt x="3735" y="6016"/>
                    <a:pt x="4511" y="5314"/>
                  </a:cubicBezTo>
                  <a:cubicBezTo>
                    <a:pt x="6817" y="3309"/>
                    <a:pt x="9775" y="2031"/>
                    <a:pt x="10100" y="1881"/>
                  </a:cubicBezTo>
                  <a:cubicBezTo>
                    <a:pt x="10652" y="1655"/>
                    <a:pt x="11078" y="1405"/>
                    <a:pt x="11479" y="1204"/>
                  </a:cubicBezTo>
                  <a:cubicBezTo>
                    <a:pt x="12005" y="903"/>
                    <a:pt x="12456" y="653"/>
                    <a:pt x="13008" y="502"/>
                  </a:cubicBezTo>
                  <a:cubicBezTo>
                    <a:pt x="13292" y="423"/>
                    <a:pt x="13549" y="391"/>
                    <a:pt x="13780" y="391"/>
                  </a:cubicBezTo>
                  <a:cubicBezTo>
                    <a:pt x="14427" y="391"/>
                    <a:pt x="14866" y="643"/>
                    <a:pt x="15088" y="828"/>
                  </a:cubicBezTo>
                  <a:cubicBezTo>
                    <a:pt x="15038" y="753"/>
                    <a:pt x="14938" y="703"/>
                    <a:pt x="14862" y="653"/>
                  </a:cubicBezTo>
                  <a:cubicBezTo>
                    <a:pt x="14135" y="180"/>
                    <a:pt x="13326" y="0"/>
                    <a:pt x="12503" y="0"/>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53"/>
            <p:cNvSpPr/>
            <p:nvPr/>
          </p:nvSpPr>
          <p:spPr>
            <a:xfrm>
              <a:off x="835332" y="3203569"/>
              <a:ext cx="161455" cy="150127"/>
            </a:xfrm>
            <a:custGeom>
              <a:rect b="b" l="l" r="r" t="t"/>
              <a:pathLst>
                <a:path extrusionOk="0" h="6852" w="7369">
                  <a:moveTo>
                    <a:pt x="4945" y="1"/>
                  </a:moveTo>
                  <a:cubicBezTo>
                    <a:pt x="4926" y="1"/>
                    <a:pt x="4907" y="1"/>
                    <a:pt x="4887" y="2"/>
                  </a:cubicBezTo>
                  <a:cubicBezTo>
                    <a:pt x="4035" y="27"/>
                    <a:pt x="3258" y="478"/>
                    <a:pt x="2582" y="954"/>
                  </a:cubicBezTo>
                  <a:cubicBezTo>
                    <a:pt x="1404" y="1856"/>
                    <a:pt x="226" y="3134"/>
                    <a:pt x="50" y="4663"/>
                  </a:cubicBezTo>
                  <a:cubicBezTo>
                    <a:pt x="0" y="5240"/>
                    <a:pt x="251" y="5716"/>
                    <a:pt x="627" y="6092"/>
                  </a:cubicBezTo>
                  <a:cubicBezTo>
                    <a:pt x="1180" y="6634"/>
                    <a:pt x="1836" y="6851"/>
                    <a:pt x="2508" y="6851"/>
                  </a:cubicBezTo>
                  <a:cubicBezTo>
                    <a:pt x="3421" y="6851"/>
                    <a:pt x="4362" y="6450"/>
                    <a:pt x="5113" y="5916"/>
                  </a:cubicBezTo>
                  <a:cubicBezTo>
                    <a:pt x="6015" y="5240"/>
                    <a:pt x="6742" y="4312"/>
                    <a:pt x="7143" y="3260"/>
                  </a:cubicBezTo>
                  <a:cubicBezTo>
                    <a:pt x="7369" y="2708"/>
                    <a:pt x="7344" y="2082"/>
                    <a:pt x="7118" y="1505"/>
                  </a:cubicBezTo>
                  <a:cubicBezTo>
                    <a:pt x="6749" y="621"/>
                    <a:pt x="5923" y="1"/>
                    <a:pt x="4945"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53"/>
            <p:cNvSpPr/>
            <p:nvPr/>
          </p:nvSpPr>
          <p:spPr>
            <a:xfrm>
              <a:off x="835332" y="3203569"/>
              <a:ext cx="157073" cy="130189"/>
            </a:xfrm>
            <a:custGeom>
              <a:rect b="b" l="l" r="r" t="t"/>
              <a:pathLst>
                <a:path extrusionOk="0" h="5942" w="7169">
                  <a:moveTo>
                    <a:pt x="4945" y="1"/>
                  </a:moveTo>
                  <a:cubicBezTo>
                    <a:pt x="4926" y="1"/>
                    <a:pt x="4907" y="1"/>
                    <a:pt x="4887" y="2"/>
                  </a:cubicBezTo>
                  <a:cubicBezTo>
                    <a:pt x="4035" y="27"/>
                    <a:pt x="3258" y="478"/>
                    <a:pt x="2582" y="954"/>
                  </a:cubicBezTo>
                  <a:cubicBezTo>
                    <a:pt x="1404" y="1856"/>
                    <a:pt x="226" y="3134"/>
                    <a:pt x="50" y="4663"/>
                  </a:cubicBezTo>
                  <a:cubicBezTo>
                    <a:pt x="0" y="5164"/>
                    <a:pt x="176" y="5591"/>
                    <a:pt x="476" y="5941"/>
                  </a:cubicBezTo>
                  <a:cubicBezTo>
                    <a:pt x="426" y="5766"/>
                    <a:pt x="426" y="5565"/>
                    <a:pt x="451" y="5365"/>
                  </a:cubicBezTo>
                  <a:cubicBezTo>
                    <a:pt x="602" y="3836"/>
                    <a:pt x="1780" y="2558"/>
                    <a:pt x="2983" y="1681"/>
                  </a:cubicBezTo>
                  <a:cubicBezTo>
                    <a:pt x="3634" y="1180"/>
                    <a:pt x="4436" y="728"/>
                    <a:pt x="5288" y="703"/>
                  </a:cubicBezTo>
                  <a:cubicBezTo>
                    <a:pt x="5312" y="703"/>
                    <a:pt x="5336" y="702"/>
                    <a:pt x="5359" y="702"/>
                  </a:cubicBezTo>
                  <a:cubicBezTo>
                    <a:pt x="6083" y="702"/>
                    <a:pt x="6731" y="1072"/>
                    <a:pt x="7168" y="1631"/>
                  </a:cubicBezTo>
                  <a:cubicBezTo>
                    <a:pt x="7143" y="1581"/>
                    <a:pt x="7143" y="1555"/>
                    <a:pt x="7118" y="1505"/>
                  </a:cubicBezTo>
                  <a:cubicBezTo>
                    <a:pt x="6749" y="621"/>
                    <a:pt x="5923" y="1"/>
                    <a:pt x="4945"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53"/>
            <p:cNvSpPr/>
            <p:nvPr/>
          </p:nvSpPr>
          <p:spPr>
            <a:xfrm>
              <a:off x="1664517" y="3401088"/>
              <a:ext cx="298195" cy="328694"/>
            </a:xfrm>
            <a:custGeom>
              <a:rect b="b" l="l" r="r" t="t"/>
              <a:pathLst>
                <a:path extrusionOk="0" h="15002" w="13610">
                  <a:moveTo>
                    <a:pt x="6661" y="1"/>
                  </a:moveTo>
                  <a:cubicBezTo>
                    <a:pt x="6274" y="1"/>
                    <a:pt x="5874" y="101"/>
                    <a:pt x="5464" y="335"/>
                  </a:cubicBezTo>
                  <a:cubicBezTo>
                    <a:pt x="3835" y="1287"/>
                    <a:pt x="2381" y="2816"/>
                    <a:pt x="1454" y="4571"/>
                  </a:cubicBezTo>
                  <a:cubicBezTo>
                    <a:pt x="301" y="6751"/>
                    <a:pt x="0" y="9307"/>
                    <a:pt x="1253" y="11538"/>
                  </a:cubicBezTo>
                  <a:cubicBezTo>
                    <a:pt x="2323" y="13435"/>
                    <a:pt x="4266" y="15001"/>
                    <a:pt x="6510" y="15001"/>
                  </a:cubicBezTo>
                  <a:cubicBezTo>
                    <a:pt x="6578" y="15001"/>
                    <a:pt x="6647" y="15000"/>
                    <a:pt x="6717" y="14997"/>
                  </a:cubicBezTo>
                  <a:cubicBezTo>
                    <a:pt x="8973" y="14922"/>
                    <a:pt x="10927" y="13292"/>
                    <a:pt x="11930" y="11363"/>
                  </a:cubicBezTo>
                  <a:cubicBezTo>
                    <a:pt x="13609" y="8180"/>
                    <a:pt x="12105" y="4520"/>
                    <a:pt x="9900" y="2039"/>
                  </a:cubicBezTo>
                  <a:cubicBezTo>
                    <a:pt x="9055" y="1079"/>
                    <a:pt x="7930" y="1"/>
                    <a:pt x="666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53"/>
            <p:cNvSpPr/>
            <p:nvPr/>
          </p:nvSpPr>
          <p:spPr>
            <a:xfrm>
              <a:off x="1660661" y="3395436"/>
              <a:ext cx="309172" cy="340284"/>
            </a:xfrm>
            <a:custGeom>
              <a:rect b="b" l="l" r="r" t="t"/>
              <a:pathLst>
                <a:path extrusionOk="0" h="15531" w="14111">
                  <a:moveTo>
                    <a:pt x="6843" y="543"/>
                  </a:moveTo>
                  <a:cubicBezTo>
                    <a:pt x="7971" y="543"/>
                    <a:pt x="9023" y="1520"/>
                    <a:pt x="9875" y="2473"/>
                  </a:cubicBezTo>
                  <a:cubicBezTo>
                    <a:pt x="11930" y="4778"/>
                    <a:pt x="13534" y="8362"/>
                    <a:pt x="11880" y="11495"/>
                  </a:cubicBezTo>
                  <a:cubicBezTo>
                    <a:pt x="10803" y="13550"/>
                    <a:pt x="8823" y="14929"/>
                    <a:pt x="6893" y="15004"/>
                  </a:cubicBezTo>
                  <a:cubicBezTo>
                    <a:pt x="6826" y="15007"/>
                    <a:pt x="6760" y="15008"/>
                    <a:pt x="6694" y="15008"/>
                  </a:cubicBezTo>
                  <a:cubicBezTo>
                    <a:pt x="4361" y="15008"/>
                    <a:pt x="2581" y="13304"/>
                    <a:pt x="1655" y="11671"/>
                  </a:cubicBezTo>
                  <a:cubicBezTo>
                    <a:pt x="552" y="9716"/>
                    <a:pt x="627" y="7310"/>
                    <a:pt x="1880" y="4954"/>
                  </a:cubicBezTo>
                  <a:cubicBezTo>
                    <a:pt x="2757" y="3250"/>
                    <a:pt x="4186" y="1746"/>
                    <a:pt x="5765" y="819"/>
                  </a:cubicBezTo>
                  <a:cubicBezTo>
                    <a:pt x="6141" y="618"/>
                    <a:pt x="6492" y="543"/>
                    <a:pt x="6843" y="543"/>
                  </a:cubicBezTo>
                  <a:close/>
                  <a:moveTo>
                    <a:pt x="6827" y="0"/>
                  </a:moveTo>
                  <a:cubicBezTo>
                    <a:pt x="6406" y="0"/>
                    <a:pt x="5965" y="108"/>
                    <a:pt x="5514" y="367"/>
                  </a:cubicBezTo>
                  <a:cubicBezTo>
                    <a:pt x="3835" y="1345"/>
                    <a:pt x="2331" y="2924"/>
                    <a:pt x="1404" y="4703"/>
                  </a:cubicBezTo>
                  <a:cubicBezTo>
                    <a:pt x="76" y="7235"/>
                    <a:pt x="1" y="9816"/>
                    <a:pt x="1204" y="11921"/>
                  </a:cubicBezTo>
                  <a:cubicBezTo>
                    <a:pt x="2181" y="13676"/>
                    <a:pt x="4136" y="15530"/>
                    <a:pt x="6692" y="15530"/>
                  </a:cubicBezTo>
                  <a:lnTo>
                    <a:pt x="6918" y="15530"/>
                  </a:lnTo>
                  <a:cubicBezTo>
                    <a:pt x="9499" y="15430"/>
                    <a:pt x="11404" y="13500"/>
                    <a:pt x="12357" y="11721"/>
                  </a:cubicBezTo>
                  <a:cubicBezTo>
                    <a:pt x="14111" y="8387"/>
                    <a:pt x="12432" y="4578"/>
                    <a:pt x="10276" y="2122"/>
                  </a:cubicBezTo>
                  <a:cubicBezTo>
                    <a:pt x="9703" y="1489"/>
                    <a:pt x="8398" y="0"/>
                    <a:pt x="6827"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53"/>
            <p:cNvSpPr/>
            <p:nvPr/>
          </p:nvSpPr>
          <p:spPr>
            <a:xfrm>
              <a:off x="1734235" y="3525384"/>
              <a:ext cx="146644" cy="158716"/>
            </a:xfrm>
            <a:custGeom>
              <a:rect b="b" l="l" r="r" t="t"/>
              <a:pathLst>
                <a:path extrusionOk="0" h="7244" w="6693">
                  <a:moveTo>
                    <a:pt x="3359" y="0"/>
                  </a:moveTo>
                  <a:cubicBezTo>
                    <a:pt x="1505" y="0"/>
                    <a:pt x="1" y="1629"/>
                    <a:pt x="1" y="3634"/>
                  </a:cubicBezTo>
                  <a:cubicBezTo>
                    <a:pt x="1" y="5639"/>
                    <a:pt x="1505" y="7243"/>
                    <a:pt x="3359" y="7243"/>
                  </a:cubicBezTo>
                  <a:cubicBezTo>
                    <a:pt x="5189" y="7243"/>
                    <a:pt x="6693" y="5639"/>
                    <a:pt x="6693" y="3634"/>
                  </a:cubicBezTo>
                  <a:cubicBezTo>
                    <a:pt x="6693" y="1629"/>
                    <a:pt x="5189" y="0"/>
                    <a:pt x="3359"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53"/>
            <p:cNvSpPr/>
            <p:nvPr/>
          </p:nvSpPr>
          <p:spPr>
            <a:xfrm>
              <a:off x="1734235" y="3546243"/>
              <a:ext cx="135119" cy="137858"/>
            </a:xfrm>
            <a:custGeom>
              <a:rect b="b" l="l" r="r" t="t"/>
              <a:pathLst>
                <a:path extrusionOk="0" h="6292" w="6167">
                  <a:moveTo>
                    <a:pt x="1104" y="1"/>
                  </a:moveTo>
                  <a:cubicBezTo>
                    <a:pt x="427" y="652"/>
                    <a:pt x="1" y="1605"/>
                    <a:pt x="1" y="2682"/>
                  </a:cubicBezTo>
                  <a:cubicBezTo>
                    <a:pt x="1" y="4687"/>
                    <a:pt x="1505" y="6291"/>
                    <a:pt x="3359" y="6291"/>
                  </a:cubicBezTo>
                  <a:cubicBezTo>
                    <a:pt x="4537" y="6291"/>
                    <a:pt x="5565" y="5640"/>
                    <a:pt x="6166" y="4637"/>
                  </a:cubicBezTo>
                  <a:lnTo>
                    <a:pt x="6166" y="4637"/>
                  </a:lnTo>
                  <a:cubicBezTo>
                    <a:pt x="5565" y="5214"/>
                    <a:pt x="4788" y="5590"/>
                    <a:pt x="3911" y="5590"/>
                  </a:cubicBezTo>
                  <a:cubicBezTo>
                    <a:pt x="2081" y="5590"/>
                    <a:pt x="577" y="3961"/>
                    <a:pt x="577" y="1956"/>
                  </a:cubicBezTo>
                  <a:cubicBezTo>
                    <a:pt x="577" y="1229"/>
                    <a:pt x="778" y="552"/>
                    <a:pt x="1104"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53"/>
            <p:cNvSpPr/>
            <p:nvPr/>
          </p:nvSpPr>
          <p:spPr>
            <a:xfrm>
              <a:off x="1048933" y="3211763"/>
              <a:ext cx="331695" cy="272495"/>
            </a:xfrm>
            <a:custGeom>
              <a:rect b="b" l="l" r="r" t="t"/>
              <a:pathLst>
                <a:path extrusionOk="0" h="12437" w="15139">
                  <a:moveTo>
                    <a:pt x="8030" y="0"/>
                  </a:moveTo>
                  <a:cubicBezTo>
                    <a:pt x="7943" y="0"/>
                    <a:pt x="7857" y="1"/>
                    <a:pt x="7770" y="3"/>
                  </a:cubicBezTo>
                  <a:cubicBezTo>
                    <a:pt x="5289" y="54"/>
                    <a:pt x="2908" y="1006"/>
                    <a:pt x="1580" y="3186"/>
                  </a:cubicBezTo>
                  <a:cubicBezTo>
                    <a:pt x="402" y="5116"/>
                    <a:pt x="1" y="7648"/>
                    <a:pt x="1204" y="9653"/>
                  </a:cubicBezTo>
                  <a:cubicBezTo>
                    <a:pt x="2351" y="11532"/>
                    <a:pt x="4638" y="12437"/>
                    <a:pt x="6771" y="12437"/>
                  </a:cubicBezTo>
                  <a:cubicBezTo>
                    <a:pt x="6828" y="12437"/>
                    <a:pt x="6886" y="12436"/>
                    <a:pt x="6943" y="12435"/>
                  </a:cubicBezTo>
                  <a:cubicBezTo>
                    <a:pt x="10527" y="12359"/>
                    <a:pt x="12983" y="9277"/>
                    <a:pt x="14086" y="6144"/>
                  </a:cubicBezTo>
                  <a:cubicBezTo>
                    <a:pt x="14637" y="4565"/>
                    <a:pt x="15139" y="2485"/>
                    <a:pt x="13409" y="1432"/>
                  </a:cubicBezTo>
                  <a:cubicBezTo>
                    <a:pt x="11875" y="521"/>
                    <a:pt x="9929" y="0"/>
                    <a:pt x="803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53"/>
            <p:cNvSpPr/>
            <p:nvPr/>
          </p:nvSpPr>
          <p:spPr>
            <a:xfrm>
              <a:off x="1041242" y="3205716"/>
              <a:ext cx="350911" cy="284589"/>
            </a:xfrm>
            <a:custGeom>
              <a:rect b="b" l="l" r="r" t="t"/>
              <a:pathLst>
                <a:path extrusionOk="0" h="12989" w="16016">
                  <a:moveTo>
                    <a:pt x="8375" y="527"/>
                  </a:moveTo>
                  <a:cubicBezTo>
                    <a:pt x="10226" y="527"/>
                    <a:pt x="12125" y="1047"/>
                    <a:pt x="13635" y="1934"/>
                  </a:cubicBezTo>
                  <a:cubicBezTo>
                    <a:pt x="13986" y="2159"/>
                    <a:pt x="14236" y="2435"/>
                    <a:pt x="14412" y="2736"/>
                  </a:cubicBezTo>
                  <a:cubicBezTo>
                    <a:pt x="14963" y="3738"/>
                    <a:pt x="14612" y="5142"/>
                    <a:pt x="14186" y="6320"/>
                  </a:cubicBezTo>
                  <a:cubicBezTo>
                    <a:pt x="13159" y="9252"/>
                    <a:pt x="10803" y="12385"/>
                    <a:pt x="7269" y="12460"/>
                  </a:cubicBezTo>
                  <a:cubicBezTo>
                    <a:pt x="7216" y="12461"/>
                    <a:pt x="7164" y="12462"/>
                    <a:pt x="7111" y="12462"/>
                  </a:cubicBezTo>
                  <a:cubicBezTo>
                    <a:pt x="4865" y="12462"/>
                    <a:pt x="2784" y="11420"/>
                    <a:pt x="1780" y="9803"/>
                  </a:cubicBezTo>
                  <a:cubicBezTo>
                    <a:pt x="527" y="7723"/>
                    <a:pt x="1154" y="5242"/>
                    <a:pt x="2156" y="3613"/>
                  </a:cubicBezTo>
                  <a:cubicBezTo>
                    <a:pt x="3334" y="1683"/>
                    <a:pt x="5464" y="605"/>
                    <a:pt x="8121" y="530"/>
                  </a:cubicBezTo>
                  <a:cubicBezTo>
                    <a:pt x="8206" y="528"/>
                    <a:pt x="8290" y="527"/>
                    <a:pt x="8375" y="527"/>
                  </a:cubicBezTo>
                  <a:close/>
                  <a:moveTo>
                    <a:pt x="8374" y="1"/>
                  </a:moveTo>
                  <a:cubicBezTo>
                    <a:pt x="8289" y="1"/>
                    <a:pt x="8205" y="2"/>
                    <a:pt x="8121" y="4"/>
                  </a:cubicBezTo>
                  <a:cubicBezTo>
                    <a:pt x="5264" y="79"/>
                    <a:pt x="2983" y="1257"/>
                    <a:pt x="1705" y="3337"/>
                  </a:cubicBezTo>
                  <a:cubicBezTo>
                    <a:pt x="652" y="5041"/>
                    <a:pt x="1" y="7648"/>
                    <a:pt x="1229" y="9879"/>
                  </a:cubicBezTo>
                  <a:cubicBezTo>
                    <a:pt x="1254" y="9954"/>
                    <a:pt x="1304" y="10004"/>
                    <a:pt x="1329" y="10079"/>
                  </a:cubicBezTo>
                  <a:cubicBezTo>
                    <a:pt x="2641" y="12216"/>
                    <a:pt x="5129" y="12989"/>
                    <a:pt x="7107" y="12989"/>
                  </a:cubicBezTo>
                  <a:cubicBezTo>
                    <a:pt x="7170" y="12989"/>
                    <a:pt x="7232" y="12988"/>
                    <a:pt x="7294" y="12986"/>
                  </a:cubicBezTo>
                  <a:cubicBezTo>
                    <a:pt x="11079" y="12911"/>
                    <a:pt x="13585" y="9578"/>
                    <a:pt x="14688" y="6495"/>
                  </a:cubicBezTo>
                  <a:cubicBezTo>
                    <a:pt x="15038" y="5467"/>
                    <a:pt x="16016" y="2761"/>
                    <a:pt x="13911" y="1483"/>
                  </a:cubicBezTo>
                  <a:cubicBezTo>
                    <a:pt x="12302" y="546"/>
                    <a:pt x="10302" y="1"/>
                    <a:pt x="8374"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53"/>
            <p:cNvSpPr/>
            <p:nvPr/>
          </p:nvSpPr>
          <p:spPr>
            <a:xfrm>
              <a:off x="1093410" y="3284505"/>
              <a:ext cx="177953" cy="149514"/>
            </a:xfrm>
            <a:custGeom>
              <a:rect b="b" l="l" r="r" t="t"/>
              <a:pathLst>
                <a:path extrusionOk="0" h="6824" w="8122">
                  <a:moveTo>
                    <a:pt x="4311" y="1"/>
                  </a:moveTo>
                  <a:cubicBezTo>
                    <a:pt x="3688" y="1"/>
                    <a:pt x="3047" y="159"/>
                    <a:pt x="2457" y="493"/>
                  </a:cubicBezTo>
                  <a:cubicBezTo>
                    <a:pt x="702" y="1445"/>
                    <a:pt x="1" y="3551"/>
                    <a:pt x="903" y="5155"/>
                  </a:cubicBezTo>
                  <a:cubicBezTo>
                    <a:pt x="1498" y="6229"/>
                    <a:pt x="2627" y="6824"/>
                    <a:pt x="3831" y="6824"/>
                  </a:cubicBezTo>
                  <a:cubicBezTo>
                    <a:pt x="4452" y="6824"/>
                    <a:pt x="5093" y="6665"/>
                    <a:pt x="5690" y="6333"/>
                  </a:cubicBezTo>
                  <a:cubicBezTo>
                    <a:pt x="7444" y="5355"/>
                    <a:pt x="8121" y="3275"/>
                    <a:pt x="7244" y="1646"/>
                  </a:cubicBezTo>
                  <a:cubicBezTo>
                    <a:pt x="6650" y="590"/>
                    <a:pt x="5512" y="1"/>
                    <a:pt x="4311"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53"/>
            <p:cNvSpPr/>
            <p:nvPr/>
          </p:nvSpPr>
          <p:spPr>
            <a:xfrm>
              <a:off x="1093410" y="3284330"/>
              <a:ext cx="116999" cy="149360"/>
            </a:xfrm>
            <a:custGeom>
              <a:rect b="b" l="l" r="r" t="t"/>
              <a:pathLst>
                <a:path extrusionOk="0" h="6817" w="5340">
                  <a:moveTo>
                    <a:pt x="4313" y="1"/>
                  </a:moveTo>
                  <a:cubicBezTo>
                    <a:pt x="3689" y="1"/>
                    <a:pt x="3052" y="163"/>
                    <a:pt x="2457" y="501"/>
                  </a:cubicBezTo>
                  <a:cubicBezTo>
                    <a:pt x="702" y="1453"/>
                    <a:pt x="1" y="3559"/>
                    <a:pt x="903" y="5163"/>
                  </a:cubicBezTo>
                  <a:cubicBezTo>
                    <a:pt x="1479" y="6190"/>
                    <a:pt x="2557" y="6792"/>
                    <a:pt x="3710" y="6817"/>
                  </a:cubicBezTo>
                  <a:cubicBezTo>
                    <a:pt x="2908" y="6591"/>
                    <a:pt x="2231" y="6065"/>
                    <a:pt x="1805" y="5313"/>
                  </a:cubicBezTo>
                  <a:cubicBezTo>
                    <a:pt x="903" y="3709"/>
                    <a:pt x="1605" y="1604"/>
                    <a:pt x="3359" y="626"/>
                  </a:cubicBezTo>
                  <a:cubicBezTo>
                    <a:pt x="3941" y="300"/>
                    <a:pt x="4566" y="147"/>
                    <a:pt x="5195" y="147"/>
                  </a:cubicBezTo>
                  <a:cubicBezTo>
                    <a:pt x="5243" y="147"/>
                    <a:pt x="5291" y="148"/>
                    <a:pt x="5339" y="150"/>
                  </a:cubicBezTo>
                  <a:cubicBezTo>
                    <a:pt x="5007" y="51"/>
                    <a:pt x="4662" y="1"/>
                    <a:pt x="4313"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53"/>
            <p:cNvSpPr/>
            <p:nvPr/>
          </p:nvSpPr>
          <p:spPr>
            <a:xfrm>
              <a:off x="1009407" y="3425430"/>
              <a:ext cx="824802" cy="473935"/>
            </a:xfrm>
            <a:custGeom>
              <a:rect b="b" l="l" r="r" t="t"/>
              <a:pathLst>
                <a:path extrusionOk="0" h="21631" w="37645">
                  <a:moveTo>
                    <a:pt x="37644" y="1"/>
                  </a:moveTo>
                  <a:lnTo>
                    <a:pt x="37644" y="1"/>
                  </a:lnTo>
                  <a:cubicBezTo>
                    <a:pt x="34512" y="1279"/>
                    <a:pt x="31705" y="3134"/>
                    <a:pt x="28973" y="4963"/>
                  </a:cubicBezTo>
                  <a:cubicBezTo>
                    <a:pt x="28321" y="5414"/>
                    <a:pt x="27644" y="5866"/>
                    <a:pt x="26968" y="6292"/>
                  </a:cubicBezTo>
                  <a:cubicBezTo>
                    <a:pt x="19123" y="11379"/>
                    <a:pt x="10652" y="15214"/>
                    <a:pt x="1679" y="17695"/>
                  </a:cubicBezTo>
                  <a:cubicBezTo>
                    <a:pt x="1679" y="17695"/>
                    <a:pt x="2306" y="19976"/>
                    <a:pt x="0" y="21630"/>
                  </a:cubicBezTo>
                  <a:cubicBezTo>
                    <a:pt x="10251" y="19099"/>
                    <a:pt x="19950" y="14913"/>
                    <a:pt x="28797" y="9149"/>
                  </a:cubicBezTo>
                  <a:cubicBezTo>
                    <a:pt x="29499" y="8698"/>
                    <a:pt x="30201" y="8222"/>
                    <a:pt x="30877" y="7770"/>
                  </a:cubicBezTo>
                  <a:cubicBezTo>
                    <a:pt x="32933" y="6392"/>
                    <a:pt x="34938" y="5064"/>
                    <a:pt x="37018" y="4011"/>
                  </a:cubicBezTo>
                  <a:cubicBezTo>
                    <a:pt x="35740" y="1881"/>
                    <a:pt x="37644" y="1"/>
                    <a:pt x="37644"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53"/>
            <p:cNvSpPr/>
            <p:nvPr/>
          </p:nvSpPr>
          <p:spPr>
            <a:xfrm>
              <a:off x="985788" y="3813129"/>
              <a:ext cx="74143" cy="86238"/>
            </a:xfrm>
            <a:custGeom>
              <a:rect b="b" l="l" r="r" t="t"/>
              <a:pathLst>
                <a:path extrusionOk="0" h="3936" w="3384">
                  <a:moveTo>
                    <a:pt x="2256" y="877"/>
                  </a:moveTo>
                  <a:cubicBezTo>
                    <a:pt x="2256" y="877"/>
                    <a:pt x="2331" y="1078"/>
                    <a:pt x="2306" y="1404"/>
                  </a:cubicBezTo>
                  <a:cubicBezTo>
                    <a:pt x="2281" y="1730"/>
                    <a:pt x="2156" y="2206"/>
                    <a:pt x="1755" y="2632"/>
                  </a:cubicBezTo>
                  <a:cubicBezTo>
                    <a:pt x="1655" y="2757"/>
                    <a:pt x="1529" y="2857"/>
                    <a:pt x="1379" y="2983"/>
                  </a:cubicBezTo>
                  <a:cubicBezTo>
                    <a:pt x="1379" y="2983"/>
                    <a:pt x="802" y="1604"/>
                    <a:pt x="2256" y="877"/>
                  </a:cubicBezTo>
                  <a:close/>
                  <a:moveTo>
                    <a:pt x="2757" y="0"/>
                  </a:moveTo>
                  <a:lnTo>
                    <a:pt x="2757" y="0"/>
                  </a:lnTo>
                  <a:cubicBezTo>
                    <a:pt x="0" y="1379"/>
                    <a:pt x="1078" y="3935"/>
                    <a:pt x="1078" y="3935"/>
                  </a:cubicBezTo>
                  <a:cubicBezTo>
                    <a:pt x="3384" y="2281"/>
                    <a:pt x="2757" y="0"/>
                    <a:pt x="2757"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53"/>
            <p:cNvSpPr/>
            <p:nvPr/>
          </p:nvSpPr>
          <p:spPr>
            <a:xfrm>
              <a:off x="1003360" y="3832344"/>
              <a:ext cx="33522" cy="46142"/>
            </a:xfrm>
            <a:custGeom>
              <a:rect b="b" l="l" r="r" t="t"/>
              <a:pathLst>
                <a:path extrusionOk="0" h="2106" w="1530">
                  <a:moveTo>
                    <a:pt x="1454" y="0"/>
                  </a:moveTo>
                  <a:cubicBezTo>
                    <a:pt x="0" y="727"/>
                    <a:pt x="577" y="2106"/>
                    <a:pt x="577" y="2106"/>
                  </a:cubicBezTo>
                  <a:cubicBezTo>
                    <a:pt x="727" y="1980"/>
                    <a:pt x="853" y="1880"/>
                    <a:pt x="953" y="1755"/>
                  </a:cubicBezTo>
                  <a:cubicBezTo>
                    <a:pt x="1153" y="1354"/>
                    <a:pt x="1329" y="928"/>
                    <a:pt x="1504" y="527"/>
                  </a:cubicBezTo>
                  <a:cubicBezTo>
                    <a:pt x="1529" y="201"/>
                    <a:pt x="1454" y="0"/>
                    <a:pt x="1454"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53"/>
            <p:cNvSpPr/>
            <p:nvPr/>
          </p:nvSpPr>
          <p:spPr>
            <a:xfrm>
              <a:off x="1024218" y="3843869"/>
              <a:ext cx="12116" cy="26927"/>
            </a:xfrm>
            <a:custGeom>
              <a:rect b="b" l="l" r="r" t="t"/>
              <a:pathLst>
                <a:path extrusionOk="0" h="1229" w="553">
                  <a:moveTo>
                    <a:pt x="552" y="1"/>
                  </a:moveTo>
                  <a:lnTo>
                    <a:pt x="552" y="1"/>
                  </a:lnTo>
                  <a:cubicBezTo>
                    <a:pt x="377" y="402"/>
                    <a:pt x="201" y="828"/>
                    <a:pt x="1" y="1229"/>
                  </a:cubicBezTo>
                  <a:cubicBezTo>
                    <a:pt x="402" y="803"/>
                    <a:pt x="527" y="327"/>
                    <a:pt x="552" y="1"/>
                  </a:cubicBezTo>
                  <a:close/>
                </a:path>
              </a:pathLst>
            </a:custGeom>
            <a:solidFill>
              <a:srgbClr val="85BB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53"/>
            <p:cNvSpPr/>
            <p:nvPr/>
          </p:nvSpPr>
          <p:spPr>
            <a:xfrm>
              <a:off x="1792450" y="3425430"/>
              <a:ext cx="59332" cy="87881"/>
            </a:xfrm>
            <a:custGeom>
              <a:rect b="b" l="l" r="r" t="t"/>
              <a:pathLst>
                <a:path extrusionOk="0" h="4011" w="2708">
                  <a:moveTo>
                    <a:pt x="1905" y="1"/>
                  </a:moveTo>
                  <a:cubicBezTo>
                    <a:pt x="1905" y="1"/>
                    <a:pt x="1" y="1881"/>
                    <a:pt x="1279" y="4011"/>
                  </a:cubicBezTo>
                  <a:cubicBezTo>
                    <a:pt x="1279" y="4011"/>
                    <a:pt x="2707" y="2357"/>
                    <a:pt x="1905"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53"/>
            <p:cNvSpPr/>
            <p:nvPr/>
          </p:nvSpPr>
          <p:spPr>
            <a:xfrm>
              <a:off x="963812" y="3869701"/>
              <a:ext cx="275694" cy="313510"/>
            </a:xfrm>
            <a:custGeom>
              <a:rect b="b" l="l" r="r" t="t"/>
              <a:pathLst>
                <a:path extrusionOk="0" h="14309" w="12583">
                  <a:moveTo>
                    <a:pt x="3916" y="1"/>
                  </a:moveTo>
                  <a:cubicBezTo>
                    <a:pt x="3115" y="1"/>
                    <a:pt x="2368" y="278"/>
                    <a:pt x="1830" y="1077"/>
                  </a:cubicBezTo>
                  <a:cubicBezTo>
                    <a:pt x="778" y="2631"/>
                    <a:pt x="126" y="4661"/>
                    <a:pt x="76" y="6641"/>
                  </a:cubicBezTo>
                  <a:cubicBezTo>
                    <a:pt x="1" y="9098"/>
                    <a:pt x="828" y="11554"/>
                    <a:pt x="2933" y="13007"/>
                  </a:cubicBezTo>
                  <a:cubicBezTo>
                    <a:pt x="4089" y="13804"/>
                    <a:pt x="5499" y="14309"/>
                    <a:pt x="6894" y="14309"/>
                  </a:cubicBezTo>
                  <a:cubicBezTo>
                    <a:pt x="7737" y="14309"/>
                    <a:pt x="8575" y="14124"/>
                    <a:pt x="9349" y="13709"/>
                  </a:cubicBezTo>
                  <a:cubicBezTo>
                    <a:pt x="11354" y="12656"/>
                    <a:pt x="12382" y="10326"/>
                    <a:pt x="12457" y="8145"/>
                  </a:cubicBezTo>
                  <a:cubicBezTo>
                    <a:pt x="12582" y="4586"/>
                    <a:pt x="9625" y="1955"/>
                    <a:pt x="6542" y="676"/>
                  </a:cubicBezTo>
                  <a:cubicBezTo>
                    <a:pt x="5742" y="335"/>
                    <a:pt x="4797" y="1"/>
                    <a:pt x="391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53"/>
            <p:cNvSpPr/>
            <p:nvPr/>
          </p:nvSpPr>
          <p:spPr>
            <a:xfrm>
              <a:off x="957787" y="3864048"/>
              <a:ext cx="287766" cy="325079"/>
            </a:xfrm>
            <a:custGeom>
              <a:rect b="b" l="l" r="r" t="t"/>
              <a:pathLst>
                <a:path extrusionOk="0" h="14837" w="13134">
                  <a:moveTo>
                    <a:pt x="4212" y="535"/>
                  </a:moveTo>
                  <a:cubicBezTo>
                    <a:pt x="5035" y="535"/>
                    <a:pt x="5929" y="842"/>
                    <a:pt x="6717" y="1185"/>
                  </a:cubicBezTo>
                  <a:cubicBezTo>
                    <a:pt x="9574" y="2363"/>
                    <a:pt x="12582" y="4894"/>
                    <a:pt x="12481" y="8403"/>
                  </a:cubicBezTo>
                  <a:cubicBezTo>
                    <a:pt x="12381" y="10734"/>
                    <a:pt x="11228" y="12814"/>
                    <a:pt x="9524" y="13741"/>
                  </a:cubicBezTo>
                  <a:cubicBezTo>
                    <a:pt x="8768" y="14146"/>
                    <a:pt x="7979" y="14313"/>
                    <a:pt x="7204" y="14313"/>
                  </a:cubicBezTo>
                  <a:cubicBezTo>
                    <a:pt x="5769" y="14313"/>
                    <a:pt x="4384" y="13740"/>
                    <a:pt x="3359" y="13040"/>
                  </a:cubicBezTo>
                  <a:cubicBezTo>
                    <a:pt x="1504" y="11762"/>
                    <a:pt x="527" y="9581"/>
                    <a:pt x="602" y="6899"/>
                  </a:cubicBezTo>
                  <a:cubicBezTo>
                    <a:pt x="677" y="4995"/>
                    <a:pt x="1303" y="3015"/>
                    <a:pt x="2331" y="1486"/>
                  </a:cubicBezTo>
                  <a:cubicBezTo>
                    <a:pt x="2557" y="1135"/>
                    <a:pt x="2832" y="909"/>
                    <a:pt x="3133" y="759"/>
                  </a:cubicBezTo>
                  <a:cubicBezTo>
                    <a:pt x="3466" y="600"/>
                    <a:pt x="3831" y="535"/>
                    <a:pt x="4212" y="535"/>
                  </a:cubicBezTo>
                  <a:close/>
                  <a:moveTo>
                    <a:pt x="4216" y="0"/>
                  </a:moveTo>
                  <a:cubicBezTo>
                    <a:pt x="3355" y="0"/>
                    <a:pt x="2492" y="284"/>
                    <a:pt x="1880" y="1185"/>
                  </a:cubicBezTo>
                  <a:cubicBezTo>
                    <a:pt x="802" y="2789"/>
                    <a:pt x="151" y="4869"/>
                    <a:pt x="75" y="6874"/>
                  </a:cubicBezTo>
                  <a:cubicBezTo>
                    <a:pt x="0" y="9757"/>
                    <a:pt x="1053" y="12087"/>
                    <a:pt x="3058" y="13466"/>
                  </a:cubicBezTo>
                  <a:cubicBezTo>
                    <a:pt x="4151" y="14228"/>
                    <a:pt x="5637" y="14836"/>
                    <a:pt x="7186" y="14836"/>
                  </a:cubicBezTo>
                  <a:cubicBezTo>
                    <a:pt x="7981" y="14836"/>
                    <a:pt x="8792" y="14676"/>
                    <a:pt x="9574" y="14293"/>
                  </a:cubicBezTo>
                  <a:cubicBezTo>
                    <a:pt x="9624" y="14268"/>
                    <a:pt x="9700" y="14243"/>
                    <a:pt x="9750" y="14218"/>
                  </a:cubicBezTo>
                  <a:cubicBezTo>
                    <a:pt x="12055" y="12990"/>
                    <a:pt x="12933" y="10408"/>
                    <a:pt x="13008" y="8428"/>
                  </a:cubicBezTo>
                  <a:cubicBezTo>
                    <a:pt x="13133" y="4644"/>
                    <a:pt x="9950" y="1937"/>
                    <a:pt x="6943" y="684"/>
                  </a:cubicBezTo>
                  <a:cubicBezTo>
                    <a:pt x="6371" y="447"/>
                    <a:pt x="5295" y="0"/>
                    <a:pt x="4216"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53"/>
            <p:cNvSpPr/>
            <p:nvPr/>
          </p:nvSpPr>
          <p:spPr>
            <a:xfrm>
              <a:off x="1025862" y="3981486"/>
              <a:ext cx="169715" cy="156415"/>
            </a:xfrm>
            <a:custGeom>
              <a:rect b="b" l="l" r="r" t="t"/>
              <a:pathLst>
                <a:path extrusionOk="0" h="7139" w="7746">
                  <a:moveTo>
                    <a:pt x="3656" y="0"/>
                  </a:moveTo>
                  <a:cubicBezTo>
                    <a:pt x="3191" y="0"/>
                    <a:pt x="2723" y="100"/>
                    <a:pt x="2282" y="311"/>
                  </a:cubicBezTo>
                  <a:cubicBezTo>
                    <a:pt x="628" y="1113"/>
                    <a:pt x="1" y="3244"/>
                    <a:pt x="853" y="5023"/>
                  </a:cubicBezTo>
                  <a:cubicBezTo>
                    <a:pt x="1500" y="6353"/>
                    <a:pt x="2786" y="7138"/>
                    <a:pt x="4090" y="7138"/>
                  </a:cubicBezTo>
                  <a:cubicBezTo>
                    <a:pt x="4556" y="7138"/>
                    <a:pt x="5023" y="7039"/>
                    <a:pt x="5465" y="6828"/>
                  </a:cubicBezTo>
                  <a:cubicBezTo>
                    <a:pt x="7119" y="6026"/>
                    <a:pt x="7745" y="3920"/>
                    <a:pt x="6868" y="2116"/>
                  </a:cubicBezTo>
                  <a:cubicBezTo>
                    <a:pt x="6240" y="786"/>
                    <a:pt x="4959" y="0"/>
                    <a:pt x="3656"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53"/>
            <p:cNvSpPr/>
            <p:nvPr/>
          </p:nvSpPr>
          <p:spPr>
            <a:xfrm>
              <a:off x="1034100" y="4028374"/>
              <a:ext cx="150500" cy="109528"/>
            </a:xfrm>
            <a:custGeom>
              <a:rect b="b" l="l" r="r" t="t"/>
              <a:pathLst>
                <a:path extrusionOk="0" h="4999" w="6869">
                  <a:moveTo>
                    <a:pt x="302" y="1"/>
                  </a:moveTo>
                  <a:lnTo>
                    <a:pt x="302" y="1"/>
                  </a:lnTo>
                  <a:cubicBezTo>
                    <a:pt x="1" y="903"/>
                    <a:pt x="26" y="1931"/>
                    <a:pt x="477" y="2883"/>
                  </a:cubicBezTo>
                  <a:cubicBezTo>
                    <a:pt x="1124" y="4213"/>
                    <a:pt x="2410" y="4998"/>
                    <a:pt x="3714" y="4998"/>
                  </a:cubicBezTo>
                  <a:cubicBezTo>
                    <a:pt x="4180" y="4998"/>
                    <a:pt x="4647" y="4899"/>
                    <a:pt x="5089" y="4688"/>
                  </a:cubicBezTo>
                  <a:cubicBezTo>
                    <a:pt x="6141" y="4186"/>
                    <a:pt x="6768" y="3134"/>
                    <a:pt x="6868" y="1981"/>
                  </a:cubicBezTo>
                  <a:lnTo>
                    <a:pt x="6868" y="1981"/>
                  </a:lnTo>
                  <a:cubicBezTo>
                    <a:pt x="6592" y="2758"/>
                    <a:pt x="6041" y="3409"/>
                    <a:pt x="5264" y="3785"/>
                  </a:cubicBezTo>
                  <a:cubicBezTo>
                    <a:pt x="4821" y="4007"/>
                    <a:pt x="4350" y="4111"/>
                    <a:pt x="3880" y="4111"/>
                  </a:cubicBezTo>
                  <a:cubicBezTo>
                    <a:pt x="2594" y="4111"/>
                    <a:pt x="1320" y="3327"/>
                    <a:pt x="678" y="2006"/>
                  </a:cubicBezTo>
                  <a:cubicBezTo>
                    <a:pt x="377" y="1354"/>
                    <a:pt x="252" y="652"/>
                    <a:pt x="302"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53"/>
            <p:cNvSpPr/>
            <p:nvPr/>
          </p:nvSpPr>
          <p:spPr>
            <a:xfrm>
              <a:off x="1205984" y="3518811"/>
              <a:ext cx="276241" cy="313510"/>
            </a:xfrm>
            <a:custGeom>
              <a:rect b="b" l="l" r="r" t="t"/>
              <a:pathLst>
                <a:path extrusionOk="0" h="14309" w="12608">
                  <a:moveTo>
                    <a:pt x="3928" y="1"/>
                  </a:moveTo>
                  <a:cubicBezTo>
                    <a:pt x="3121" y="1"/>
                    <a:pt x="2367" y="277"/>
                    <a:pt x="1830" y="1077"/>
                  </a:cubicBezTo>
                  <a:cubicBezTo>
                    <a:pt x="803" y="2631"/>
                    <a:pt x="151" y="4661"/>
                    <a:pt x="76" y="6641"/>
                  </a:cubicBezTo>
                  <a:cubicBezTo>
                    <a:pt x="1" y="9097"/>
                    <a:pt x="853" y="11554"/>
                    <a:pt x="2933" y="13007"/>
                  </a:cubicBezTo>
                  <a:cubicBezTo>
                    <a:pt x="4089" y="13804"/>
                    <a:pt x="5508" y="14309"/>
                    <a:pt x="6911" y="14309"/>
                  </a:cubicBezTo>
                  <a:cubicBezTo>
                    <a:pt x="7758" y="14309"/>
                    <a:pt x="8600" y="14124"/>
                    <a:pt x="9374" y="13709"/>
                  </a:cubicBezTo>
                  <a:cubicBezTo>
                    <a:pt x="11354" y="12656"/>
                    <a:pt x="12407" y="10325"/>
                    <a:pt x="12482" y="8145"/>
                  </a:cubicBezTo>
                  <a:cubicBezTo>
                    <a:pt x="12607" y="4586"/>
                    <a:pt x="9625" y="1954"/>
                    <a:pt x="6567" y="676"/>
                  </a:cubicBezTo>
                  <a:cubicBezTo>
                    <a:pt x="5766" y="335"/>
                    <a:pt x="4815" y="1"/>
                    <a:pt x="392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53"/>
            <p:cNvSpPr/>
            <p:nvPr/>
          </p:nvSpPr>
          <p:spPr>
            <a:xfrm>
              <a:off x="1199937" y="3513158"/>
              <a:ext cx="287766" cy="325057"/>
            </a:xfrm>
            <a:custGeom>
              <a:rect b="b" l="l" r="r" t="t"/>
              <a:pathLst>
                <a:path extrusionOk="0" h="14836" w="13134">
                  <a:moveTo>
                    <a:pt x="4221" y="535"/>
                  </a:moveTo>
                  <a:cubicBezTo>
                    <a:pt x="5038" y="535"/>
                    <a:pt x="5937" y="842"/>
                    <a:pt x="6743" y="1185"/>
                  </a:cubicBezTo>
                  <a:cubicBezTo>
                    <a:pt x="9600" y="2363"/>
                    <a:pt x="12607" y="4894"/>
                    <a:pt x="12482" y="8403"/>
                  </a:cubicBezTo>
                  <a:cubicBezTo>
                    <a:pt x="12407" y="10734"/>
                    <a:pt x="11254" y="12814"/>
                    <a:pt x="9525" y="13741"/>
                  </a:cubicBezTo>
                  <a:cubicBezTo>
                    <a:pt x="8778" y="14146"/>
                    <a:pt x="7991" y="14313"/>
                    <a:pt x="7216" y="14313"/>
                  </a:cubicBezTo>
                  <a:cubicBezTo>
                    <a:pt x="5780" y="14313"/>
                    <a:pt x="4385" y="13739"/>
                    <a:pt x="3359" y="13040"/>
                  </a:cubicBezTo>
                  <a:cubicBezTo>
                    <a:pt x="1530" y="11761"/>
                    <a:pt x="552" y="9581"/>
                    <a:pt x="627" y="6899"/>
                  </a:cubicBezTo>
                  <a:cubicBezTo>
                    <a:pt x="678" y="4994"/>
                    <a:pt x="1304" y="3014"/>
                    <a:pt x="2332" y="1486"/>
                  </a:cubicBezTo>
                  <a:cubicBezTo>
                    <a:pt x="2557" y="1135"/>
                    <a:pt x="2858" y="909"/>
                    <a:pt x="3159" y="759"/>
                  </a:cubicBezTo>
                  <a:cubicBezTo>
                    <a:pt x="3484" y="600"/>
                    <a:pt x="3844" y="535"/>
                    <a:pt x="4221" y="535"/>
                  </a:cubicBezTo>
                  <a:close/>
                  <a:moveTo>
                    <a:pt x="4229" y="0"/>
                  </a:moveTo>
                  <a:cubicBezTo>
                    <a:pt x="3368" y="0"/>
                    <a:pt x="2506" y="284"/>
                    <a:pt x="1906" y="1185"/>
                  </a:cubicBezTo>
                  <a:cubicBezTo>
                    <a:pt x="828" y="2789"/>
                    <a:pt x="151" y="4869"/>
                    <a:pt x="101" y="6874"/>
                  </a:cubicBezTo>
                  <a:cubicBezTo>
                    <a:pt x="1" y="9756"/>
                    <a:pt x="1054" y="12087"/>
                    <a:pt x="3059" y="13466"/>
                  </a:cubicBezTo>
                  <a:cubicBezTo>
                    <a:pt x="4168" y="14227"/>
                    <a:pt x="5660" y="14836"/>
                    <a:pt x="7203" y="14836"/>
                  </a:cubicBezTo>
                  <a:cubicBezTo>
                    <a:pt x="7995" y="14836"/>
                    <a:pt x="8801" y="14675"/>
                    <a:pt x="9575" y="14293"/>
                  </a:cubicBezTo>
                  <a:cubicBezTo>
                    <a:pt x="9650" y="14268"/>
                    <a:pt x="9725" y="14243"/>
                    <a:pt x="9775" y="14218"/>
                  </a:cubicBezTo>
                  <a:cubicBezTo>
                    <a:pt x="12056" y="12989"/>
                    <a:pt x="12933" y="10408"/>
                    <a:pt x="13008" y="8428"/>
                  </a:cubicBezTo>
                  <a:cubicBezTo>
                    <a:pt x="13134" y="4644"/>
                    <a:pt x="9951" y="1937"/>
                    <a:pt x="6943" y="684"/>
                  </a:cubicBezTo>
                  <a:cubicBezTo>
                    <a:pt x="6386" y="447"/>
                    <a:pt x="5308" y="0"/>
                    <a:pt x="4229"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53"/>
            <p:cNvSpPr/>
            <p:nvPr/>
          </p:nvSpPr>
          <p:spPr>
            <a:xfrm>
              <a:off x="1268033" y="3630596"/>
              <a:ext cx="170263" cy="156415"/>
            </a:xfrm>
            <a:custGeom>
              <a:rect b="b" l="l" r="r" t="t"/>
              <a:pathLst>
                <a:path extrusionOk="0" h="7139" w="7771">
                  <a:moveTo>
                    <a:pt x="3666" y="0"/>
                  </a:moveTo>
                  <a:cubicBezTo>
                    <a:pt x="3204" y="0"/>
                    <a:pt x="2741" y="100"/>
                    <a:pt x="2306" y="311"/>
                  </a:cubicBezTo>
                  <a:cubicBezTo>
                    <a:pt x="652" y="1113"/>
                    <a:pt x="1" y="3244"/>
                    <a:pt x="878" y="5023"/>
                  </a:cubicBezTo>
                  <a:cubicBezTo>
                    <a:pt x="1524" y="6353"/>
                    <a:pt x="2811" y="7138"/>
                    <a:pt x="4105" y="7138"/>
                  </a:cubicBezTo>
                  <a:cubicBezTo>
                    <a:pt x="4567" y="7138"/>
                    <a:pt x="5029" y="7038"/>
                    <a:pt x="5464" y="6827"/>
                  </a:cubicBezTo>
                  <a:cubicBezTo>
                    <a:pt x="7119" y="6025"/>
                    <a:pt x="7770" y="3920"/>
                    <a:pt x="6893" y="2116"/>
                  </a:cubicBezTo>
                  <a:cubicBezTo>
                    <a:pt x="6246" y="786"/>
                    <a:pt x="4960" y="0"/>
                    <a:pt x="3666"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53"/>
            <p:cNvSpPr/>
            <p:nvPr/>
          </p:nvSpPr>
          <p:spPr>
            <a:xfrm>
              <a:off x="1276271" y="3677484"/>
              <a:ext cx="151026" cy="109528"/>
            </a:xfrm>
            <a:custGeom>
              <a:rect b="b" l="l" r="r" t="t"/>
              <a:pathLst>
                <a:path extrusionOk="0" h="4999" w="6893">
                  <a:moveTo>
                    <a:pt x="326" y="1"/>
                  </a:moveTo>
                  <a:cubicBezTo>
                    <a:pt x="1" y="878"/>
                    <a:pt x="26" y="1931"/>
                    <a:pt x="502" y="2883"/>
                  </a:cubicBezTo>
                  <a:cubicBezTo>
                    <a:pt x="1148" y="4213"/>
                    <a:pt x="2435" y="4998"/>
                    <a:pt x="3729" y="4998"/>
                  </a:cubicBezTo>
                  <a:cubicBezTo>
                    <a:pt x="4191" y="4998"/>
                    <a:pt x="4653" y="4898"/>
                    <a:pt x="5088" y="4687"/>
                  </a:cubicBezTo>
                  <a:cubicBezTo>
                    <a:pt x="6141" y="4186"/>
                    <a:pt x="6793" y="3134"/>
                    <a:pt x="6893" y="1981"/>
                  </a:cubicBezTo>
                  <a:lnTo>
                    <a:pt x="6893" y="1981"/>
                  </a:lnTo>
                  <a:cubicBezTo>
                    <a:pt x="6617" y="2758"/>
                    <a:pt x="6066" y="3409"/>
                    <a:pt x="5289" y="3785"/>
                  </a:cubicBezTo>
                  <a:cubicBezTo>
                    <a:pt x="4846" y="4007"/>
                    <a:pt x="4375" y="4111"/>
                    <a:pt x="3905" y="4111"/>
                  </a:cubicBezTo>
                  <a:cubicBezTo>
                    <a:pt x="2619" y="4111"/>
                    <a:pt x="1345" y="3327"/>
                    <a:pt x="702" y="2006"/>
                  </a:cubicBezTo>
                  <a:cubicBezTo>
                    <a:pt x="377" y="1354"/>
                    <a:pt x="276" y="652"/>
                    <a:pt x="326"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53"/>
            <p:cNvSpPr/>
            <p:nvPr/>
          </p:nvSpPr>
          <p:spPr>
            <a:xfrm>
              <a:off x="904524" y="3999825"/>
              <a:ext cx="41739" cy="41760"/>
            </a:xfrm>
            <a:custGeom>
              <a:rect b="b" l="l" r="r" t="t"/>
              <a:pathLst>
                <a:path extrusionOk="0" h="1906" w="1905">
                  <a:moveTo>
                    <a:pt x="953" y="1"/>
                  </a:moveTo>
                  <a:cubicBezTo>
                    <a:pt x="426" y="1"/>
                    <a:pt x="0" y="427"/>
                    <a:pt x="0" y="953"/>
                  </a:cubicBezTo>
                  <a:cubicBezTo>
                    <a:pt x="0" y="1479"/>
                    <a:pt x="426" y="1905"/>
                    <a:pt x="953" y="1905"/>
                  </a:cubicBezTo>
                  <a:cubicBezTo>
                    <a:pt x="1479" y="1905"/>
                    <a:pt x="1905" y="1479"/>
                    <a:pt x="1905" y="953"/>
                  </a:cubicBezTo>
                  <a:cubicBezTo>
                    <a:pt x="1905" y="427"/>
                    <a:pt x="1479" y="1"/>
                    <a:pt x="95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53"/>
            <p:cNvSpPr/>
            <p:nvPr/>
          </p:nvSpPr>
          <p:spPr>
            <a:xfrm>
              <a:off x="1367439" y="3654982"/>
              <a:ext cx="41739" cy="41739"/>
            </a:xfrm>
            <a:custGeom>
              <a:rect b="b" l="l" r="r" t="t"/>
              <a:pathLst>
                <a:path extrusionOk="0" h="1905" w="1905">
                  <a:moveTo>
                    <a:pt x="952" y="0"/>
                  </a:moveTo>
                  <a:cubicBezTo>
                    <a:pt x="426" y="0"/>
                    <a:pt x="0" y="426"/>
                    <a:pt x="0" y="953"/>
                  </a:cubicBezTo>
                  <a:cubicBezTo>
                    <a:pt x="0" y="1479"/>
                    <a:pt x="426" y="1905"/>
                    <a:pt x="952" y="1905"/>
                  </a:cubicBezTo>
                  <a:cubicBezTo>
                    <a:pt x="1479" y="1905"/>
                    <a:pt x="1905" y="1479"/>
                    <a:pt x="1905" y="953"/>
                  </a:cubicBezTo>
                  <a:cubicBezTo>
                    <a:pt x="1905" y="426"/>
                    <a:pt x="1479" y="0"/>
                    <a:pt x="95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53"/>
            <p:cNvSpPr/>
            <p:nvPr/>
          </p:nvSpPr>
          <p:spPr>
            <a:xfrm>
              <a:off x="756806" y="3386452"/>
              <a:ext cx="41739" cy="41760"/>
            </a:xfrm>
            <a:custGeom>
              <a:rect b="b" l="l" r="r" t="t"/>
              <a:pathLst>
                <a:path extrusionOk="0" h="1906" w="1905">
                  <a:moveTo>
                    <a:pt x="953" y="0"/>
                  </a:moveTo>
                  <a:cubicBezTo>
                    <a:pt x="426" y="0"/>
                    <a:pt x="0" y="427"/>
                    <a:pt x="0" y="953"/>
                  </a:cubicBezTo>
                  <a:cubicBezTo>
                    <a:pt x="0" y="1479"/>
                    <a:pt x="426" y="1905"/>
                    <a:pt x="953" y="1905"/>
                  </a:cubicBezTo>
                  <a:cubicBezTo>
                    <a:pt x="1479" y="1905"/>
                    <a:pt x="1905" y="1479"/>
                    <a:pt x="1905" y="953"/>
                  </a:cubicBezTo>
                  <a:cubicBezTo>
                    <a:pt x="1905" y="427"/>
                    <a:pt x="1479" y="0"/>
                    <a:pt x="9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53"/>
            <p:cNvSpPr/>
            <p:nvPr/>
          </p:nvSpPr>
          <p:spPr>
            <a:xfrm>
              <a:off x="1375655" y="3360095"/>
              <a:ext cx="41760" cy="41760"/>
            </a:xfrm>
            <a:custGeom>
              <a:rect b="b" l="l" r="r" t="t"/>
              <a:pathLst>
                <a:path extrusionOk="0" h="1906" w="1906">
                  <a:moveTo>
                    <a:pt x="953" y="0"/>
                  </a:moveTo>
                  <a:cubicBezTo>
                    <a:pt x="427" y="0"/>
                    <a:pt x="1" y="427"/>
                    <a:pt x="1" y="953"/>
                  </a:cubicBezTo>
                  <a:cubicBezTo>
                    <a:pt x="1" y="1479"/>
                    <a:pt x="427" y="1905"/>
                    <a:pt x="953" y="1905"/>
                  </a:cubicBezTo>
                  <a:cubicBezTo>
                    <a:pt x="1480" y="1905"/>
                    <a:pt x="1906" y="1479"/>
                    <a:pt x="1906" y="953"/>
                  </a:cubicBezTo>
                  <a:cubicBezTo>
                    <a:pt x="1906" y="427"/>
                    <a:pt x="1480" y="0"/>
                    <a:pt x="9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53"/>
            <p:cNvSpPr/>
            <p:nvPr/>
          </p:nvSpPr>
          <p:spPr>
            <a:xfrm>
              <a:off x="1873166" y="3802700"/>
              <a:ext cx="41760" cy="41739"/>
            </a:xfrm>
            <a:custGeom>
              <a:rect b="b" l="l" r="r" t="t"/>
              <a:pathLst>
                <a:path extrusionOk="0" h="1905" w="1906">
                  <a:moveTo>
                    <a:pt x="953" y="0"/>
                  </a:moveTo>
                  <a:cubicBezTo>
                    <a:pt x="427" y="0"/>
                    <a:pt x="1" y="426"/>
                    <a:pt x="1" y="952"/>
                  </a:cubicBezTo>
                  <a:cubicBezTo>
                    <a:pt x="1" y="1479"/>
                    <a:pt x="427" y="1905"/>
                    <a:pt x="953" y="1905"/>
                  </a:cubicBezTo>
                  <a:cubicBezTo>
                    <a:pt x="1480" y="1905"/>
                    <a:pt x="1906" y="1479"/>
                    <a:pt x="1906" y="952"/>
                  </a:cubicBezTo>
                  <a:cubicBezTo>
                    <a:pt x="1906" y="426"/>
                    <a:pt x="1480" y="0"/>
                    <a:pt x="9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53"/>
            <p:cNvSpPr/>
            <p:nvPr/>
          </p:nvSpPr>
          <p:spPr>
            <a:xfrm>
              <a:off x="1376773" y="4106899"/>
              <a:ext cx="42286" cy="41760"/>
            </a:xfrm>
            <a:custGeom>
              <a:rect b="b" l="l" r="r" t="t"/>
              <a:pathLst>
                <a:path extrusionOk="0" h="1906" w="1930">
                  <a:moveTo>
                    <a:pt x="978" y="1"/>
                  </a:moveTo>
                  <a:cubicBezTo>
                    <a:pt x="451" y="1"/>
                    <a:pt x="0" y="427"/>
                    <a:pt x="0" y="953"/>
                  </a:cubicBezTo>
                  <a:cubicBezTo>
                    <a:pt x="0" y="1480"/>
                    <a:pt x="451" y="1906"/>
                    <a:pt x="978" y="1906"/>
                  </a:cubicBezTo>
                  <a:cubicBezTo>
                    <a:pt x="1504" y="1906"/>
                    <a:pt x="1930" y="1480"/>
                    <a:pt x="1930" y="953"/>
                  </a:cubicBezTo>
                  <a:cubicBezTo>
                    <a:pt x="1930" y="427"/>
                    <a:pt x="1504" y="1"/>
                    <a:pt x="97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53"/>
            <p:cNvSpPr/>
            <p:nvPr/>
          </p:nvSpPr>
          <p:spPr>
            <a:xfrm>
              <a:off x="1800688" y="4058040"/>
              <a:ext cx="41760" cy="41760"/>
            </a:xfrm>
            <a:custGeom>
              <a:rect b="b" l="l" r="r" t="t"/>
              <a:pathLst>
                <a:path extrusionOk="0" h="1906" w="1906">
                  <a:moveTo>
                    <a:pt x="953" y="0"/>
                  </a:moveTo>
                  <a:cubicBezTo>
                    <a:pt x="427" y="0"/>
                    <a:pt x="1" y="426"/>
                    <a:pt x="1" y="953"/>
                  </a:cubicBezTo>
                  <a:cubicBezTo>
                    <a:pt x="1" y="1479"/>
                    <a:pt x="427" y="1905"/>
                    <a:pt x="953" y="1905"/>
                  </a:cubicBezTo>
                  <a:cubicBezTo>
                    <a:pt x="1479" y="1905"/>
                    <a:pt x="1905" y="1479"/>
                    <a:pt x="1905" y="953"/>
                  </a:cubicBezTo>
                  <a:cubicBezTo>
                    <a:pt x="1905" y="426"/>
                    <a:pt x="1479" y="0"/>
                    <a:pt x="9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53"/>
            <p:cNvSpPr/>
            <p:nvPr/>
          </p:nvSpPr>
          <p:spPr>
            <a:xfrm>
              <a:off x="1633208" y="3781820"/>
              <a:ext cx="41760" cy="41760"/>
            </a:xfrm>
            <a:custGeom>
              <a:rect b="b" l="l" r="r" t="t"/>
              <a:pathLst>
                <a:path extrusionOk="0" h="1906" w="1906">
                  <a:moveTo>
                    <a:pt x="953" y="1"/>
                  </a:moveTo>
                  <a:cubicBezTo>
                    <a:pt x="427" y="1"/>
                    <a:pt x="0" y="427"/>
                    <a:pt x="0" y="953"/>
                  </a:cubicBezTo>
                  <a:cubicBezTo>
                    <a:pt x="0" y="1479"/>
                    <a:pt x="427" y="1905"/>
                    <a:pt x="953" y="1905"/>
                  </a:cubicBezTo>
                  <a:cubicBezTo>
                    <a:pt x="1479" y="1905"/>
                    <a:pt x="1905" y="1479"/>
                    <a:pt x="1905" y="953"/>
                  </a:cubicBezTo>
                  <a:cubicBezTo>
                    <a:pt x="1905" y="427"/>
                    <a:pt x="1479" y="1"/>
                    <a:pt x="95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53"/>
            <p:cNvSpPr/>
            <p:nvPr/>
          </p:nvSpPr>
          <p:spPr>
            <a:xfrm>
              <a:off x="1712281" y="3318356"/>
              <a:ext cx="41760" cy="41760"/>
            </a:xfrm>
            <a:custGeom>
              <a:rect b="b" l="l" r="r" t="t"/>
              <a:pathLst>
                <a:path extrusionOk="0" h="1906" w="1906">
                  <a:moveTo>
                    <a:pt x="953" y="1"/>
                  </a:moveTo>
                  <a:cubicBezTo>
                    <a:pt x="427" y="1"/>
                    <a:pt x="0" y="427"/>
                    <a:pt x="0" y="953"/>
                  </a:cubicBezTo>
                  <a:cubicBezTo>
                    <a:pt x="0" y="1479"/>
                    <a:pt x="427" y="1905"/>
                    <a:pt x="953" y="1905"/>
                  </a:cubicBezTo>
                  <a:cubicBezTo>
                    <a:pt x="1479" y="1905"/>
                    <a:pt x="1905" y="1479"/>
                    <a:pt x="1905" y="953"/>
                  </a:cubicBezTo>
                  <a:cubicBezTo>
                    <a:pt x="1905" y="427"/>
                    <a:pt x="1479" y="1"/>
                    <a:pt x="95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53"/>
            <p:cNvSpPr/>
            <p:nvPr/>
          </p:nvSpPr>
          <p:spPr>
            <a:xfrm>
              <a:off x="1247175" y="3071802"/>
              <a:ext cx="41760" cy="41760"/>
            </a:xfrm>
            <a:custGeom>
              <a:rect b="b" l="l" r="r" t="t"/>
              <a:pathLst>
                <a:path extrusionOk="0" h="1906" w="1906">
                  <a:moveTo>
                    <a:pt x="953" y="0"/>
                  </a:moveTo>
                  <a:cubicBezTo>
                    <a:pt x="426" y="0"/>
                    <a:pt x="0" y="427"/>
                    <a:pt x="0" y="953"/>
                  </a:cubicBezTo>
                  <a:cubicBezTo>
                    <a:pt x="0" y="1479"/>
                    <a:pt x="426" y="1905"/>
                    <a:pt x="953" y="1905"/>
                  </a:cubicBezTo>
                  <a:cubicBezTo>
                    <a:pt x="1479" y="1905"/>
                    <a:pt x="1905" y="1479"/>
                    <a:pt x="1905" y="953"/>
                  </a:cubicBezTo>
                  <a:cubicBezTo>
                    <a:pt x="1905" y="427"/>
                    <a:pt x="1479" y="0"/>
                    <a:pt x="9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53"/>
            <p:cNvSpPr/>
            <p:nvPr/>
          </p:nvSpPr>
          <p:spPr>
            <a:xfrm>
              <a:off x="1100005" y="3561076"/>
              <a:ext cx="41760" cy="41760"/>
            </a:xfrm>
            <a:custGeom>
              <a:rect b="b" l="l" r="r" t="t"/>
              <a:pathLst>
                <a:path extrusionOk="0" h="1906" w="1906">
                  <a:moveTo>
                    <a:pt x="953" y="0"/>
                  </a:moveTo>
                  <a:cubicBezTo>
                    <a:pt x="427" y="0"/>
                    <a:pt x="0" y="426"/>
                    <a:pt x="0" y="953"/>
                  </a:cubicBezTo>
                  <a:cubicBezTo>
                    <a:pt x="0" y="1479"/>
                    <a:pt x="427" y="1905"/>
                    <a:pt x="953" y="1905"/>
                  </a:cubicBezTo>
                  <a:cubicBezTo>
                    <a:pt x="1479" y="1905"/>
                    <a:pt x="1905" y="1479"/>
                    <a:pt x="1905" y="953"/>
                  </a:cubicBezTo>
                  <a:cubicBezTo>
                    <a:pt x="1905" y="426"/>
                    <a:pt x="1479" y="0"/>
                    <a:pt x="9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53"/>
            <p:cNvSpPr/>
            <p:nvPr/>
          </p:nvSpPr>
          <p:spPr>
            <a:xfrm>
              <a:off x="1654066" y="3542408"/>
              <a:ext cx="41760" cy="41760"/>
            </a:xfrm>
            <a:custGeom>
              <a:rect b="b" l="l" r="r" t="t"/>
              <a:pathLst>
                <a:path extrusionOk="0" h="1906" w="1906">
                  <a:moveTo>
                    <a:pt x="953" y="0"/>
                  </a:moveTo>
                  <a:cubicBezTo>
                    <a:pt x="427" y="0"/>
                    <a:pt x="1" y="426"/>
                    <a:pt x="1" y="953"/>
                  </a:cubicBezTo>
                  <a:cubicBezTo>
                    <a:pt x="1" y="1479"/>
                    <a:pt x="427" y="1905"/>
                    <a:pt x="953" y="1905"/>
                  </a:cubicBezTo>
                  <a:cubicBezTo>
                    <a:pt x="1480" y="1905"/>
                    <a:pt x="1906" y="1479"/>
                    <a:pt x="1906" y="953"/>
                  </a:cubicBezTo>
                  <a:cubicBezTo>
                    <a:pt x="1906" y="426"/>
                    <a:pt x="1480" y="0"/>
                    <a:pt x="9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53"/>
            <p:cNvSpPr/>
            <p:nvPr/>
          </p:nvSpPr>
          <p:spPr>
            <a:xfrm>
              <a:off x="1406417" y="3865845"/>
              <a:ext cx="41760" cy="41760"/>
            </a:xfrm>
            <a:custGeom>
              <a:rect b="b" l="l" r="r" t="t"/>
              <a:pathLst>
                <a:path extrusionOk="0" h="1906" w="1906">
                  <a:moveTo>
                    <a:pt x="953" y="0"/>
                  </a:moveTo>
                  <a:cubicBezTo>
                    <a:pt x="427" y="0"/>
                    <a:pt x="1" y="426"/>
                    <a:pt x="1" y="953"/>
                  </a:cubicBezTo>
                  <a:cubicBezTo>
                    <a:pt x="1" y="1479"/>
                    <a:pt x="427" y="1905"/>
                    <a:pt x="953" y="1905"/>
                  </a:cubicBezTo>
                  <a:cubicBezTo>
                    <a:pt x="1479" y="1905"/>
                    <a:pt x="1905" y="1479"/>
                    <a:pt x="1905" y="953"/>
                  </a:cubicBezTo>
                  <a:cubicBezTo>
                    <a:pt x="1905" y="426"/>
                    <a:pt x="1479" y="0"/>
                    <a:pt x="9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53"/>
            <p:cNvSpPr/>
            <p:nvPr/>
          </p:nvSpPr>
          <p:spPr>
            <a:xfrm>
              <a:off x="1492633" y="2902130"/>
              <a:ext cx="41760" cy="42286"/>
            </a:xfrm>
            <a:custGeom>
              <a:rect b="b" l="l" r="r" t="t"/>
              <a:pathLst>
                <a:path extrusionOk="0" h="1930" w="1906">
                  <a:moveTo>
                    <a:pt x="953" y="0"/>
                  </a:moveTo>
                  <a:cubicBezTo>
                    <a:pt x="426" y="0"/>
                    <a:pt x="0" y="426"/>
                    <a:pt x="0" y="952"/>
                  </a:cubicBezTo>
                  <a:cubicBezTo>
                    <a:pt x="0" y="1479"/>
                    <a:pt x="426" y="1930"/>
                    <a:pt x="953" y="1930"/>
                  </a:cubicBezTo>
                  <a:cubicBezTo>
                    <a:pt x="1479" y="1930"/>
                    <a:pt x="1905" y="1479"/>
                    <a:pt x="1905" y="952"/>
                  </a:cubicBezTo>
                  <a:cubicBezTo>
                    <a:pt x="1905" y="426"/>
                    <a:pt x="1479" y="0"/>
                    <a:pt x="9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53"/>
            <p:cNvSpPr/>
            <p:nvPr/>
          </p:nvSpPr>
          <p:spPr>
            <a:xfrm>
              <a:off x="1282866" y="3546243"/>
              <a:ext cx="31309" cy="27322"/>
            </a:xfrm>
            <a:custGeom>
              <a:rect b="b" l="l" r="r" t="t"/>
              <a:pathLst>
                <a:path extrusionOk="0" h="1247" w="1429">
                  <a:moveTo>
                    <a:pt x="226" y="1"/>
                  </a:moveTo>
                  <a:cubicBezTo>
                    <a:pt x="201" y="26"/>
                    <a:pt x="151" y="26"/>
                    <a:pt x="126" y="51"/>
                  </a:cubicBezTo>
                  <a:cubicBezTo>
                    <a:pt x="25" y="126"/>
                    <a:pt x="0" y="276"/>
                    <a:pt x="25" y="377"/>
                  </a:cubicBezTo>
                  <a:cubicBezTo>
                    <a:pt x="76" y="502"/>
                    <a:pt x="201" y="577"/>
                    <a:pt x="301" y="577"/>
                  </a:cubicBezTo>
                  <a:lnTo>
                    <a:pt x="452" y="577"/>
                  </a:lnTo>
                  <a:cubicBezTo>
                    <a:pt x="477" y="577"/>
                    <a:pt x="527" y="602"/>
                    <a:pt x="552" y="627"/>
                  </a:cubicBezTo>
                  <a:cubicBezTo>
                    <a:pt x="577" y="677"/>
                    <a:pt x="552" y="753"/>
                    <a:pt x="527" y="778"/>
                  </a:cubicBezTo>
                  <a:cubicBezTo>
                    <a:pt x="502" y="828"/>
                    <a:pt x="452" y="853"/>
                    <a:pt x="426" y="903"/>
                  </a:cubicBezTo>
                  <a:cubicBezTo>
                    <a:pt x="376" y="1003"/>
                    <a:pt x="376" y="1154"/>
                    <a:pt x="477" y="1204"/>
                  </a:cubicBezTo>
                  <a:cubicBezTo>
                    <a:pt x="514" y="1232"/>
                    <a:pt x="559" y="1246"/>
                    <a:pt x="601" y="1246"/>
                  </a:cubicBezTo>
                  <a:cubicBezTo>
                    <a:pt x="672" y="1246"/>
                    <a:pt x="737" y="1207"/>
                    <a:pt x="752" y="1129"/>
                  </a:cubicBezTo>
                  <a:cubicBezTo>
                    <a:pt x="802" y="1028"/>
                    <a:pt x="752" y="903"/>
                    <a:pt x="827" y="828"/>
                  </a:cubicBezTo>
                  <a:cubicBezTo>
                    <a:pt x="827" y="803"/>
                    <a:pt x="827" y="803"/>
                    <a:pt x="853" y="803"/>
                  </a:cubicBezTo>
                  <a:lnTo>
                    <a:pt x="878" y="803"/>
                  </a:lnTo>
                  <a:cubicBezTo>
                    <a:pt x="928" y="828"/>
                    <a:pt x="978" y="853"/>
                    <a:pt x="1028" y="878"/>
                  </a:cubicBezTo>
                  <a:cubicBezTo>
                    <a:pt x="1053" y="903"/>
                    <a:pt x="1078" y="928"/>
                    <a:pt x="1128" y="953"/>
                  </a:cubicBezTo>
                  <a:cubicBezTo>
                    <a:pt x="1147" y="959"/>
                    <a:pt x="1169" y="963"/>
                    <a:pt x="1192" y="963"/>
                  </a:cubicBezTo>
                  <a:cubicBezTo>
                    <a:pt x="1261" y="963"/>
                    <a:pt x="1341" y="934"/>
                    <a:pt x="1379" y="878"/>
                  </a:cubicBezTo>
                  <a:cubicBezTo>
                    <a:pt x="1429" y="803"/>
                    <a:pt x="1404" y="677"/>
                    <a:pt x="1304" y="652"/>
                  </a:cubicBezTo>
                  <a:cubicBezTo>
                    <a:pt x="1254" y="652"/>
                    <a:pt x="1203" y="652"/>
                    <a:pt x="1153" y="677"/>
                  </a:cubicBezTo>
                  <a:cubicBezTo>
                    <a:pt x="1103" y="677"/>
                    <a:pt x="1053" y="677"/>
                    <a:pt x="1028" y="627"/>
                  </a:cubicBezTo>
                  <a:cubicBezTo>
                    <a:pt x="978" y="577"/>
                    <a:pt x="1028" y="502"/>
                    <a:pt x="1103" y="452"/>
                  </a:cubicBezTo>
                  <a:cubicBezTo>
                    <a:pt x="1128" y="427"/>
                    <a:pt x="1153" y="402"/>
                    <a:pt x="1178" y="377"/>
                  </a:cubicBezTo>
                  <a:cubicBezTo>
                    <a:pt x="1228" y="327"/>
                    <a:pt x="1254" y="201"/>
                    <a:pt x="1203" y="126"/>
                  </a:cubicBezTo>
                  <a:cubicBezTo>
                    <a:pt x="1162" y="64"/>
                    <a:pt x="1087" y="19"/>
                    <a:pt x="1020" y="19"/>
                  </a:cubicBezTo>
                  <a:cubicBezTo>
                    <a:pt x="1005" y="19"/>
                    <a:pt x="991" y="21"/>
                    <a:pt x="978" y="26"/>
                  </a:cubicBezTo>
                  <a:cubicBezTo>
                    <a:pt x="878" y="26"/>
                    <a:pt x="802" y="76"/>
                    <a:pt x="777" y="151"/>
                  </a:cubicBezTo>
                  <a:cubicBezTo>
                    <a:pt x="752" y="251"/>
                    <a:pt x="802" y="402"/>
                    <a:pt x="677" y="402"/>
                  </a:cubicBezTo>
                  <a:cubicBezTo>
                    <a:pt x="577" y="402"/>
                    <a:pt x="502" y="226"/>
                    <a:pt x="452" y="176"/>
                  </a:cubicBezTo>
                  <a:cubicBezTo>
                    <a:pt x="401" y="76"/>
                    <a:pt x="326" y="1"/>
                    <a:pt x="226"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53"/>
            <p:cNvSpPr/>
            <p:nvPr/>
          </p:nvSpPr>
          <p:spPr>
            <a:xfrm>
              <a:off x="1251009" y="3620386"/>
              <a:ext cx="28023" cy="28571"/>
            </a:xfrm>
            <a:custGeom>
              <a:rect b="b" l="l" r="r" t="t"/>
              <a:pathLst>
                <a:path extrusionOk="0" h="1304" w="1279">
                  <a:moveTo>
                    <a:pt x="301" y="0"/>
                  </a:moveTo>
                  <a:cubicBezTo>
                    <a:pt x="251" y="0"/>
                    <a:pt x="226" y="0"/>
                    <a:pt x="176" y="25"/>
                  </a:cubicBezTo>
                  <a:cubicBezTo>
                    <a:pt x="76" y="75"/>
                    <a:pt x="1" y="201"/>
                    <a:pt x="26" y="326"/>
                  </a:cubicBezTo>
                  <a:cubicBezTo>
                    <a:pt x="26" y="451"/>
                    <a:pt x="126" y="552"/>
                    <a:pt x="226" y="577"/>
                  </a:cubicBezTo>
                  <a:cubicBezTo>
                    <a:pt x="276" y="602"/>
                    <a:pt x="327" y="602"/>
                    <a:pt x="377" y="602"/>
                  </a:cubicBezTo>
                  <a:cubicBezTo>
                    <a:pt x="402" y="627"/>
                    <a:pt x="452" y="652"/>
                    <a:pt x="452" y="702"/>
                  </a:cubicBezTo>
                  <a:cubicBezTo>
                    <a:pt x="477" y="752"/>
                    <a:pt x="452" y="802"/>
                    <a:pt x="402" y="827"/>
                  </a:cubicBezTo>
                  <a:cubicBezTo>
                    <a:pt x="377" y="852"/>
                    <a:pt x="327" y="877"/>
                    <a:pt x="276" y="928"/>
                  </a:cubicBezTo>
                  <a:cubicBezTo>
                    <a:pt x="201" y="1003"/>
                    <a:pt x="176" y="1153"/>
                    <a:pt x="251" y="1228"/>
                  </a:cubicBezTo>
                  <a:cubicBezTo>
                    <a:pt x="289" y="1278"/>
                    <a:pt x="345" y="1303"/>
                    <a:pt x="402" y="1303"/>
                  </a:cubicBezTo>
                  <a:cubicBezTo>
                    <a:pt x="458" y="1303"/>
                    <a:pt x="515" y="1278"/>
                    <a:pt x="552" y="1228"/>
                  </a:cubicBezTo>
                  <a:cubicBezTo>
                    <a:pt x="602" y="1128"/>
                    <a:pt x="602" y="1003"/>
                    <a:pt x="677" y="928"/>
                  </a:cubicBezTo>
                  <a:lnTo>
                    <a:pt x="728" y="928"/>
                  </a:lnTo>
                  <a:cubicBezTo>
                    <a:pt x="778" y="953"/>
                    <a:pt x="828" y="1003"/>
                    <a:pt x="853" y="1028"/>
                  </a:cubicBezTo>
                  <a:cubicBezTo>
                    <a:pt x="878" y="1078"/>
                    <a:pt x="903" y="1103"/>
                    <a:pt x="953" y="1128"/>
                  </a:cubicBezTo>
                  <a:cubicBezTo>
                    <a:pt x="991" y="1153"/>
                    <a:pt x="1035" y="1166"/>
                    <a:pt x="1078" y="1166"/>
                  </a:cubicBezTo>
                  <a:cubicBezTo>
                    <a:pt x="1122" y="1166"/>
                    <a:pt x="1166" y="1153"/>
                    <a:pt x="1204" y="1128"/>
                  </a:cubicBezTo>
                  <a:cubicBezTo>
                    <a:pt x="1279" y="1053"/>
                    <a:pt x="1279" y="928"/>
                    <a:pt x="1204" y="877"/>
                  </a:cubicBezTo>
                  <a:cubicBezTo>
                    <a:pt x="1154" y="852"/>
                    <a:pt x="1104" y="852"/>
                    <a:pt x="1053" y="852"/>
                  </a:cubicBezTo>
                  <a:cubicBezTo>
                    <a:pt x="1003" y="852"/>
                    <a:pt x="928" y="827"/>
                    <a:pt x="928" y="802"/>
                  </a:cubicBezTo>
                  <a:cubicBezTo>
                    <a:pt x="903" y="727"/>
                    <a:pt x="953" y="652"/>
                    <a:pt x="1028" y="627"/>
                  </a:cubicBezTo>
                  <a:cubicBezTo>
                    <a:pt x="1053" y="627"/>
                    <a:pt x="1078" y="602"/>
                    <a:pt x="1129" y="577"/>
                  </a:cubicBezTo>
                  <a:cubicBezTo>
                    <a:pt x="1204" y="552"/>
                    <a:pt x="1229" y="426"/>
                    <a:pt x="1204" y="351"/>
                  </a:cubicBezTo>
                  <a:cubicBezTo>
                    <a:pt x="1179" y="276"/>
                    <a:pt x="1104" y="201"/>
                    <a:pt x="1003" y="176"/>
                  </a:cubicBezTo>
                  <a:cubicBezTo>
                    <a:pt x="928" y="176"/>
                    <a:pt x="828" y="201"/>
                    <a:pt x="803" y="276"/>
                  </a:cubicBezTo>
                  <a:cubicBezTo>
                    <a:pt x="759" y="342"/>
                    <a:pt x="753" y="485"/>
                    <a:pt x="668" y="485"/>
                  </a:cubicBezTo>
                  <a:cubicBezTo>
                    <a:pt x="656" y="485"/>
                    <a:pt x="643" y="483"/>
                    <a:pt x="627" y="476"/>
                  </a:cubicBezTo>
                  <a:cubicBezTo>
                    <a:pt x="527" y="451"/>
                    <a:pt x="502" y="301"/>
                    <a:pt x="477" y="201"/>
                  </a:cubicBezTo>
                  <a:cubicBezTo>
                    <a:pt x="452" y="126"/>
                    <a:pt x="402" y="25"/>
                    <a:pt x="301"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53"/>
            <p:cNvSpPr/>
            <p:nvPr/>
          </p:nvSpPr>
          <p:spPr>
            <a:xfrm>
              <a:off x="744208" y="3790584"/>
              <a:ext cx="29644" cy="33106"/>
            </a:xfrm>
            <a:custGeom>
              <a:rect b="b" l="l" r="r" t="t"/>
              <a:pathLst>
                <a:path extrusionOk="0" h="1511" w="1353">
                  <a:moveTo>
                    <a:pt x="806" y="1"/>
                  </a:moveTo>
                  <a:cubicBezTo>
                    <a:pt x="729" y="1"/>
                    <a:pt x="649" y="28"/>
                    <a:pt x="600" y="77"/>
                  </a:cubicBezTo>
                  <a:cubicBezTo>
                    <a:pt x="500" y="152"/>
                    <a:pt x="475" y="302"/>
                    <a:pt x="525" y="403"/>
                  </a:cubicBezTo>
                  <a:cubicBezTo>
                    <a:pt x="550" y="453"/>
                    <a:pt x="575" y="478"/>
                    <a:pt x="575" y="528"/>
                  </a:cubicBezTo>
                  <a:cubicBezTo>
                    <a:pt x="600" y="578"/>
                    <a:pt x="600" y="603"/>
                    <a:pt x="575" y="653"/>
                  </a:cubicBezTo>
                  <a:cubicBezTo>
                    <a:pt x="561" y="683"/>
                    <a:pt x="529" y="695"/>
                    <a:pt x="495" y="695"/>
                  </a:cubicBezTo>
                  <a:cubicBezTo>
                    <a:pt x="471" y="695"/>
                    <a:pt x="446" y="689"/>
                    <a:pt x="425" y="678"/>
                  </a:cubicBezTo>
                  <a:cubicBezTo>
                    <a:pt x="375" y="678"/>
                    <a:pt x="325" y="653"/>
                    <a:pt x="274" y="653"/>
                  </a:cubicBezTo>
                  <a:cubicBezTo>
                    <a:pt x="261" y="650"/>
                    <a:pt x="248" y="648"/>
                    <a:pt x="234" y="648"/>
                  </a:cubicBezTo>
                  <a:cubicBezTo>
                    <a:pt x="143" y="648"/>
                    <a:pt x="46" y="717"/>
                    <a:pt x="24" y="804"/>
                  </a:cubicBezTo>
                  <a:cubicBezTo>
                    <a:pt x="1" y="918"/>
                    <a:pt x="62" y="1032"/>
                    <a:pt x="168" y="1032"/>
                  </a:cubicBezTo>
                  <a:cubicBezTo>
                    <a:pt x="178" y="1032"/>
                    <a:pt x="188" y="1031"/>
                    <a:pt x="199" y="1029"/>
                  </a:cubicBezTo>
                  <a:cubicBezTo>
                    <a:pt x="288" y="1029"/>
                    <a:pt x="378" y="950"/>
                    <a:pt x="467" y="950"/>
                  </a:cubicBezTo>
                  <a:cubicBezTo>
                    <a:pt x="478" y="950"/>
                    <a:pt x="489" y="951"/>
                    <a:pt x="500" y="954"/>
                  </a:cubicBezTo>
                  <a:cubicBezTo>
                    <a:pt x="525" y="979"/>
                    <a:pt x="525" y="979"/>
                    <a:pt x="525" y="979"/>
                  </a:cubicBezTo>
                  <a:cubicBezTo>
                    <a:pt x="550" y="979"/>
                    <a:pt x="550" y="1004"/>
                    <a:pt x="550" y="1004"/>
                  </a:cubicBezTo>
                  <a:cubicBezTo>
                    <a:pt x="550" y="1079"/>
                    <a:pt x="550" y="1129"/>
                    <a:pt x="525" y="1180"/>
                  </a:cubicBezTo>
                  <a:cubicBezTo>
                    <a:pt x="525" y="1230"/>
                    <a:pt x="525" y="1255"/>
                    <a:pt x="525" y="1305"/>
                  </a:cubicBezTo>
                  <a:cubicBezTo>
                    <a:pt x="525" y="1380"/>
                    <a:pt x="575" y="1480"/>
                    <a:pt x="675" y="1505"/>
                  </a:cubicBezTo>
                  <a:cubicBezTo>
                    <a:pt x="689" y="1509"/>
                    <a:pt x="702" y="1510"/>
                    <a:pt x="715" y="1510"/>
                  </a:cubicBezTo>
                  <a:cubicBezTo>
                    <a:pt x="800" y="1510"/>
                    <a:pt x="873" y="1442"/>
                    <a:pt x="851" y="1355"/>
                  </a:cubicBezTo>
                  <a:cubicBezTo>
                    <a:pt x="851" y="1305"/>
                    <a:pt x="826" y="1255"/>
                    <a:pt x="776" y="1230"/>
                  </a:cubicBezTo>
                  <a:cubicBezTo>
                    <a:pt x="751" y="1180"/>
                    <a:pt x="751" y="1129"/>
                    <a:pt x="776" y="1079"/>
                  </a:cubicBezTo>
                  <a:cubicBezTo>
                    <a:pt x="788" y="1054"/>
                    <a:pt x="820" y="1042"/>
                    <a:pt x="854" y="1042"/>
                  </a:cubicBezTo>
                  <a:cubicBezTo>
                    <a:pt x="889" y="1042"/>
                    <a:pt x="926" y="1054"/>
                    <a:pt x="951" y="1079"/>
                  </a:cubicBezTo>
                  <a:cubicBezTo>
                    <a:pt x="976" y="1079"/>
                    <a:pt x="1026" y="1104"/>
                    <a:pt x="1051" y="1104"/>
                  </a:cubicBezTo>
                  <a:cubicBezTo>
                    <a:pt x="1072" y="1118"/>
                    <a:pt x="1095" y="1125"/>
                    <a:pt x="1119" y="1125"/>
                  </a:cubicBezTo>
                  <a:cubicBezTo>
                    <a:pt x="1179" y="1125"/>
                    <a:pt x="1241" y="1083"/>
                    <a:pt x="1277" y="1029"/>
                  </a:cubicBezTo>
                  <a:cubicBezTo>
                    <a:pt x="1352" y="979"/>
                    <a:pt x="1352" y="854"/>
                    <a:pt x="1302" y="779"/>
                  </a:cubicBezTo>
                  <a:cubicBezTo>
                    <a:pt x="1281" y="717"/>
                    <a:pt x="1210" y="672"/>
                    <a:pt x="1143" y="672"/>
                  </a:cubicBezTo>
                  <a:cubicBezTo>
                    <a:pt x="1129" y="672"/>
                    <a:pt x="1115" y="674"/>
                    <a:pt x="1102" y="678"/>
                  </a:cubicBezTo>
                  <a:cubicBezTo>
                    <a:pt x="1055" y="678"/>
                    <a:pt x="978" y="727"/>
                    <a:pt x="915" y="727"/>
                  </a:cubicBezTo>
                  <a:cubicBezTo>
                    <a:pt x="878" y="727"/>
                    <a:pt x="845" y="710"/>
                    <a:pt x="826" y="653"/>
                  </a:cubicBezTo>
                  <a:cubicBezTo>
                    <a:pt x="801" y="553"/>
                    <a:pt x="926" y="453"/>
                    <a:pt x="976" y="378"/>
                  </a:cubicBezTo>
                  <a:cubicBezTo>
                    <a:pt x="1026" y="302"/>
                    <a:pt x="1076" y="202"/>
                    <a:pt x="1026" y="102"/>
                  </a:cubicBezTo>
                  <a:cubicBezTo>
                    <a:pt x="1001" y="77"/>
                    <a:pt x="976" y="52"/>
                    <a:pt x="926" y="27"/>
                  </a:cubicBezTo>
                  <a:cubicBezTo>
                    <a:pt x="891" y="9"/>
                    <a:pt x="849" y="1"/>
                    <a:pt x="806"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53"/>
            <p:cNvSpPr/>
            <p:nvPr/>
          </p:nvSpPr>
          <p:spPr>
            <a:xfrm>
              <a:off x="1306485" y="3272893"/>
              <a:ext cx="30214" cy="33413"/>
            </a:xfrm>
            <a:custGeom>
              <a:rect b="b" l="l" r="r" t="t"/>
              <a:pathLst>
                <a:path extrusionOk="0" h="1525" w="1379">
                  <a:moveTo>
                    <a:pt x="809" y="0"/>
                  </a:moveTo>
                  <a:cubicBezTo>
                    <a:pt x="739" y="0"/>
                    <a:pt x="670" y="27"/>
                    <a:pt x="627" y="71"/>
                  </a:cubicBezTo>
                  <a:cubicBezTo>
                    <a:pt x="526" y="171"/>
                    <a:pt x="501" y="296"/>
                    <a:pt x="551" y="422"/>
                  </a:cubicBezTo>
                  <a:cubicBezTo>
                    <a:pt x="551" y="447"/>
                    <a:pt x="577" y="497"/>
                    <a:pt x="602" y="522"/>
                  </a:cubicBezTo>
                  <a:cubicBezTo>
                    <a:pt x="627" y="572"/>
                    <a:pt x="627" y="622"/>
                    <a:pt x="602" y="647"/>
                  </a:cubicBezTo>
                  <a:cubicBezTo>
                    <a:pt x="551" y="697"/>
                    <a:pt x="501" y="697"/>
                    <a:pt x="451" y="697"/>
                  </a:cubicBezTo>
                  <a:cubicBezTo>
                    <a:pt x="401" y="672"/>
                    <a:pt x="351" y="647"/>
                    <a:pt x="301" y="647"/>
                  </a:cubicBezTo>
                  <a:cubicBezTo>
                    <a:pt x="284" y="644"/>
                    <a:pt x="268" y="642"/>
                    <a:pt x="252" y="642"/>
                  </a:cubicBezTo>
                  <a:cubicBezTo>
                    <a:pt x="144" y="642"/>
                    <a:pt x="47" y="710"/>
                    <a:pt x="25" y="797"/>
                  </a:cubicBezTo>
                  <a:cubicBezTo>
                    <a:pt x="0" y="923"/>
                    <a:pt x="100" y="1048"/>
                    <a:pt x="226" y="1048"/>
                  </a:cubicBezTo>
                  <a:cubicBezTo>
                    <a:pt x="315" y="1048"/>
                    <a:pt x="404" y="969"/>
                    <a:pt x="493" y="969"/>
                  </a:cubicBezTo>
                  <a:cubicBezTo>
                    <a:pt x="504" y="969"/>
                    <a:pt x="515" y="970"/>
                    <a:pt x="526" y="973"/>
                  </a:cubicBezTo>
                  <a:lnTo>
                    <a:pt x="551" y="973"/>
                  </a:lnTo>
                  <a:cubicBezTo>
                    <a:pt x="551" y="998"/>
                    <a:pt x="551" y="998"/>
                    <a:pt x="551" y="1023"/>
                  </a:cubicBezTo>
                  <a:cubicBezTo>
                    <a:pt x="577" y="1073"/>
                    <a:pt x="551" y="1123"/>
                    <a:pt x="551" y="1173"/>
                  </a:cubicBezTo>
                  <a:cubicBezTo>
                    <a:pt x="551" y="1224"/>
                    <a:pt x="551" y="1249"/>
                    <a:pt x="551" y="1299"/>
                  </a:cubicBezTo>
                  <a:cubicBezTo>
                    <a:pt x="551" y="1399"/>
                    <a:pt x="602" y="1499"/>
                    <a:pt x="702" y="1524"/>
                  </a:cubicBezTo>
                  <a:cubicBezTo>
                    <a:pt x="777" y="1524"/>
                    <a:pt x="902" y="1449"/>
                    <a:pt x="877" y="1349"/>
                  </a:cubicBezTo>
                  <a:cubicBezTo>
                    <a:pt x="877" y="1299"/>
                    <a:pt x="827" y="1274"/>
                    <a:pt x="802" y="1224"/>
                  </a:cubicBezTo>
                  <a:cubicBezTo>
                    <a:pt x="777" y="1173"/>
                    <a:pt x="752" y="1123"/>
                    <a:pt x="777" y="1073"/>
                  </a:cubicBezTo>
                  <a:cubicBezTo>
                    <a:pt x="798" y="1052"/>
                    <a:pt x="828" y="1044"/>
                    <a:pt x="860" y="1044"/>
                  </a:cubicBezTo>
                  <a:cubicBezTo>
                    <a:pt x="903" y="1044"/>
                    <a:pt x="949" y="1059"/>
                    <a:pt x="978" y="1073"/>
                  </a:cubicBezTo>
                  <a:cubicBezTo>
                    <a:pt x="1003" y="1098"/>
                    <a:pt x="1028" y="1098"/>
                    <a:pt x="1078" y="1123"/>
                  </a:cubicBezTo>
                  <a:cubicBezTo>
                    <a:pt x="1097" y="1130"/>
                    <a:pt x="1117" y="1133"/>
                    <a:pt x="1138" y="1133"/>
                  </a:cubicBezTo>
                  <a:cubicBezTo>
                    <a:pt x="1200" y="1133"/>
                    <a:pt x="1266" y="1104"/>
                    <a:pt x="1303" y="1048"/>
                  </a:cubicBezTo>
                  <a:cubicBezTo>
                    <a:pt x="1353" y="973"/>
                    <a:pt x="1379" y="873"/>
                    <a:pt x="1328" y="797"/>
                  </a:cubicBezTo>
                  <a:cubicBezTo>
                    <a:pt x="1308" y="714"/>
                    <a:pt x="1235" y="666"/>
                    <a:pt x="1168" y="666"/>
                  </a:cubicBezTo>
                  <a:cubicBezTo>
                    <a:pt x="1154" y="666"/>
                    <a:pt x="1141" y="668"/>
                    <a:pt x="1128" y="672"/>
                  </a:cubicBezTo>
                  <a:cubicBezTo>
                    <a:pt x="1080" y="688"/>
                    <a:pt x="1003" y="734"/>
                    <a:pt x="940" y="734"/>
                  </a:cubicBezTo>
                  <a:cubicBezTo>
                    <a:pt x="903" y="734"/>
                    <a:pt x="871" y="718"/>
                    <a:pt x="852" y="672"/>
                  </a:cubicBezTo>
                  <a:cubicBezTo>
                    <a:pt x="827" y="572"/>
                    <a:pt x="952" y="447"/>
                    <a:pt x="978" y="371"/>
                  </a:cubicBezTo>
                  <a:cubicBezTo>
                    <a:pt x="1053" y="296"/>
                    <a:pt x="1078" y="196"/>
                    <a:pt x="1053" y="121"/>
                  </a:cubicBezTo>
                  <a:cubicBezTo>
                    <a:pt x="1028" y="71"/>
                    <a:pt x="1003" y="46"/>
                    <a:pt x="952" y="46"/>
                  </a:cubicBezTo>
                  <a:cubicBezTo>
                    <a:pt x="910" y="14"/>
                    <a:pt x="860" y="0"/>
                    <a:pt x="809"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53"/>
            <p:cNvSpPr/>
            <p:nvPr/>
          </p:nvSpPr>
          <p:spPr>
            <a:xfrm>
              <a:off x="1279580" y="3365134"/>
              <a:ext cx="29666" cy="33413"/>
            </a:xfrm>
            <a:custGeom>
              <a:rect b="b" l="l" r="r" t="t"/>
              <a:pathLst>
                <a:path extrusionOk="0" h="1525" w="1354">
                  <a:moveTo>
                    <a:pt x="784" y="1"/>
                  </a:moveTo>
                  <a:cubicBezTo>
                    <a:pt x="714" y="1"/>
                    <a:pt x="645" y="28"/>
                    <a:pt x="602" y="71"/>
                  </a:cubicBezTo>
                  <a:cubicBezTo>
                    <a:pt x="501" y="171"/>
                    <a:pt x="476" y="297"/>
                    <a:pt x="526" y="422"/>
                  </a:cubicBezTo>
                  <a:cubicBezTo>
                    <a:pt x="526" y="447"/>
                    <a:pt x="551" y="497"/>
                    <a:pt x="576" y="522"/>
                  </a:cubicBezTo>
                  <a:cubicBezTo>
                    <a:pt x="602" y="572"/>
                    <a:pt x="602" y="623"/>
                    <a:pt x="576" y="648"/>
                  </a:cubicBezTo>
                  <a:cubicBezTo>
                    <a:pt x="551" y="698"/>
                    <a:pt x="476" y="698"/>
                    <a:pt x="426" y="698"/>
                  </a:cubicBezTo>
                  <a:cubicBezTo>
                    <a:pt x="376" y="673"/>
                    <a:pt x="326" y="648"/>
                    <a:pt x="276" y="648"/>
                  </a:cubicBezTo>
                  <a:cubicBezTo>
                    <a:pt x="263" y="644"/>
                    <a:pt x="249" y="643"/>
                    <a:pt x="235" y="643"/>
                  </a:cubicBezTo>
                  <a:cubicBezTo>
                    <a:pt x="144" y="643"/>
                    <a:pt x="47" y="711"/>
                    <a:pt x="25" y="798"/>
                  </a:cubicBezTo>
                  <a:cubicBezTo>
                    <a:pt x="0" y="923"/>
                    <a:pt x="75" y="1049"/>
                    <a:pt x="201" y="1049"/>
                  </a:cubicBezTo>
                  <a:cubicBezTo>
                    <a:pt x="290" y="1049"/>
                    <a:pt x="379" y="969"/>
                    <a:pt x="468" y="969"/>
                  </a:cubicBezTo>
                  <a:cubicBezTo>
                    <a:pt x="479" y="969"/>
                    <a:pt x="490" y="971"/>
                    <a:pt x="501" y="973"/>
                  </a:cubicBezTo>
                  <a:cubicBezTo>
                    <a:pt x="526" y="973"/>
                    <a:pt x="526" y="973"/>
                    <a:pt x="526" y="999"/>
                  </a:cubicBezTo>
                  <a:cubicBezTo>
                    <a:pt x="551" y="999"/>
                    <a:pt x="551" y="999"/>
                    <a:pt x="551" y="1024"/>
                  </a:cubicBezTo>
                  <a:cubicBezTo>
                    <a:pt x="551" y="1074"/>
                    <a:pt x="551" y="1124"/>
                    <a:pt x="526" y="1174"/>
                  </a:cubicBezTo>
                  <a:cubicBezTo>
                    <a:pt x="526" y="1224"/>
                    <a:pt x="526" y="1249"/>
                    <a:pt x="526" y="1299"/>
                  </a:cubicBezTo>
                  <a:cubicBezTo>
                    <a:pt x="526" y="1400"/>
                    <a:pt x="576" y="1500"/>
                    <a:pt x="677" y="1525"/>
                  </a:cubicBezTo>
                  <a:cubicBezTo>
                    <a:pt x="752" y="1525"/>
                    <a:pt x="877" y="1450"/>
                    <a:pt x="852" y="1349"/>
                  </a:cubicBezTo>
                  <a:cubicBezTo>
                    <a:pt x="852" y="1299"/>
                    <a:pt x="802" y="1274"/>
                    <a:pt x="777" y="1224"/>
                  </a:cubicBezTo>
                  <a:cubicBezTo>
                    <a:pt x="752" y="1174"/>
                    <a:pt x="727" y="1124"/>
                    <a:pt x="777" y="1074"/>
                  </a:cubicBezTo>
                  <a:cubicBezTo>
                    <a:pt x="788" y="1053"/>
                    <a:pt x="812" y="1045"/>
                    <a:pt x="840" y="1045"/>
                  </a:cubicBezTo>
                  <a:cubicBezTo>
                    <a:pt x="878" y="1045"/>
                    <a:pt x="923" y="1059"/>
                    <a:pt x="952" y="1074"/>
                  </a:cubicBezTo>
                  <a:cubicBezTo>
                    <a:pt x="977" y="1099"/>
                    <a:pt x="1003" y="1099"/>
                    <a:pt x="1053" y="1124"/>
                  </a:cubicBezTo>
                  <a:cubicBezTo>
                    <a:pt x="1071" y="1130"/>
                    <a:pt x="1092" y="1133"/>
                    <a:pt x="1113" y="1133"/>
                  </a:cubicBezTo>
                  <a:cubicBezTo>
                    <a:pt x="1175" y="1133"/>
                    <a:pt x="1241" y="1105"/>
                    <a:pt x="1278" y="1049"/>
                  </a:cubicBezTo>
                  <a:cubicBezTo>
                    <a:pt x="1353" y="973"/>
                    <a:pt x="1353" y="873"/>
                    <a:pt x="1303" y="798"/>
                  </a:cubicBezTo>
                  <a:cubicBezTo>
                    <a:pt x="1282" y="733"/>
                    <a:pt x="1203" y="668"/>
                    <a:pt x="1134" y="668"/>
                  </a:cubicBezTo>
                  <a:cubicBezTo>
                    <a:pt x="1123" y="668"/>
                    <a:pt x="1113" y="669"/>
                    <a:pt x="1103" y="673"/>
                  </a:cubicBezTo>
                  <a:cubicBezTo>
                    <a:pt x="1055" y="689"/>
                    <a:pt x="978" y="734"/>
                    <a:pt x="914" y="734"/>
                  </a:cubicBezTo>
                  <a:cubicBezTo>
                    <a:pt x="878" y="734"/>
                    <a:pt x="846" y="719"/>
                    <a:pt x="827" y="673"/>
                  </a:cubicBezTo>
                  <a:cubicBezTo>
                    <a:pt x="802" y="572"/>
                    <a:pt x="927" y="447"/>
                    <a:pt x="977" y="372"/>
                  </a:cubicBezTo>
                  <a:cubicBezTo>
                    <a:pt x="1028" y="297"/>
                    <a:pt x="1078" y="197"/>
                    <a:pt x="1028" y="121"/>
                  </a:cubicBezTo>
                  <a:cubicBezTo>
                    <a:pt x="1003" y="71"/>
                    <a:pt x="977" y="46"/>
                    <a:pt x="927" y="46"/>
                  </a:cubicBezTo>
                  <a:cubicBezTo>
                    <a:pt x="885" y="15"/>
                    <a:pt x="835" y="1"/>
                    <a:pt x="784"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53"/>
            <p:cNvSpPr/>
            <p:nvPr/>
          </p:nvSpPr>
          <p:spPr>
            <a:xfrm>
              <a:off x="977002" y="3131091"/>
              <a:ext cx="30214" cy="33084"/>
            </a:xfrm>
            <a:custGeom>
              <a:rect b="b" l="l" r="r" t="t"/>
              <a:pathLst>
                <a:path extrusionOk="0" h="1510" w="1379">
                  <a:moveTo>
                    <a:pt x="833" y="0"/>
                  </a:moveTo>
                  <a:cubicBezTo>
                    <a:pt x="755" y="0"/>
                    <a:pt x="676" y="28"/>
                    <a:pt x="627" y="76"/>
                  </a:cubicBezTo>
                  <a:cubicBezTo>
                    <a:pt x="527" y="152"/>
                    <a:pt x="502" y="302"/>
                    <a:pt x="552" y="402"/>
                  </a:cubicBezTo>
                  <a:cubicBezTo>
                    <a:pt x="552" y="452"/>
                    <a:pt x="577" y="477"/>
                    <a:pt x="602" y="528"/>
                  </a:cubicBezTo>
                  <a:cubicBezTo>
                    <a:pt x="627" y="553"/>
                    <a:pt x="627" y="603"/>
                    <a:pt x="602" y="653"/>
                  </a:cubicBezTo>
                  <a:cubicBezTo>
                    <a:pt x="566" y="671"/>
                    <a:pt x="531" y="688"/>
                    <a:pt x="496" y="688"/>
                  </a:cubicBezTo>
                  <a:cubicBezTo>
                    <a:pt x="481" y="688"/>
                    <a:pt x="466" y="685"/>
                    <a:pt x="452" y="678"/>
                  </a:cubicBezTo>
                  <a:cubicBezTo>
                    <a:pt x="401" y="678"/>
                    <a:pt x="351" y="653"/>
                    <a:pt x="301" y="628"/>
                  </a:cubicBezTo>
                  <a:cubicBezTo>
                    <a:pt x="176" y="628"/>
                    <a:pt x="51" y="678"/>
                    <a:pt x="25" y="803"/>
                  </a:cubicBezTo>
                  <a:cubicBezTo>
                    <a:pt x="0" y="904"/>
                    <a:pt x="101" y="1029"/>
                    <a:pt x="226" y="1029"/>
                  </a:cubicBezTo>
                  <a:cubicBezTo>
                    <a:pt x="315" y="1029"/>
                    <a:pt x="404" y="950"/>
                    <a:pt x="493" y="950"/>
                  </a:cubicBezTo>
                  <a:cubicBezTo>
                    <a:pt x="504" y="950"/>
                    <a:pt x="516" y="951"/>
                    <a:pt x="527" y="954"/>
                  </a:cubicBezTo>
                  <a:cubicBezTo>
                    <a:pt x="552" y="954"/>
                    <a:pt x="552" y="979"/>
                    <a:pt x="552" y="979"/>
                  </a:cubicBezTo>
                  <a:cubicBezTo>
                    <a:pt x="552" y="979"/>
                    <a:pt x="552" y="1004"/>
                    <a:pt x="552" y="1004"/>
                  </a:cubicBezTo>
                  <a:cubicBezTo>
                    <a:pt x="577" y="1054"/>
                    <a:pt x="552" y="1129"/>
                    <a:pt x="552" y="1179"/>
                  </a:cubicBezTo>
                  <a:cubicBezTo>
                    <a:pt x="552" y="1204"/>
                    <a:pt x="552" y="1254"/>
                    <a:pt x="552" y="1279"/>
                  </a:cubicBezTo>
                  <a:cubicBezTo>
                    <a:pt x="552" y="1380"/>
                    <a:pt x="602" y="1480"/>
                    <a:pt x="702" y="1505"/>
                  </a:cubicBezTo>
                  <a:cubicBezTo>
                    <a:pt x="712" y="1508"/>
                    <a:pt x="723" y="1510"/>
                    <a:pt x="734" y="1510"/>
                  </a:cubicBezTo>
                  <a:cubicBezTo>
                    <a:pt x="808" y="1510"/>
                    <a:pt x="899" y="1442"/>
                    <a:pt x="878" y="1355"/>
                  </a:cubicBezTo>
                  <a:cubicBezTo>
                    <a:pt x="878" y="1305"/>
                    <a:pt x="827" y="1254"/>
                    <a:pt x="802" y="1204"/>
                  </a:cubicBezTo>
                  <a:cubicBezTo>
                    <a:pt x="777" y="1179"/>
                    <a:pt x="752" y="1104"/>
                    <a:pt x="777" y="1079"/>
                  </a:cubicBezTo>
                  <a:cubicBezTo>
                    <a:pt x="802" y="1041"/>
                    <a:pt x="840" y="1029"/>
                    <a:pt x="878" y="1029"/>
                  </a:cubicBezTo>
                  <a:cubicBezTo>
                    <a:pt x="915" y="1029"/>
                    <a:pt x="953" y="1041"/>
                    <a:pt x="978" y="1054"/>
                  </a:cubicBezTo>
                  <a:cubicBezTo>
                    <a:pt x="1003" y="1079"/>
                    <a:pt x="1028" y="1104"/>
                    <a:pt x="1078" y="1104"/>
                  </a:cubicBezTo>
                  <a:cubicBezTo>
                    <a:pt x="1099" y="1118"/>
                    <a:pt x="1122" y="1124"/>
                    <a:pt x="1145" y="1124"/>
                  </a:cubicBezTo>
                  <a:cubicBezTo>
                    <a:pt x="1205" y="1124"/>
                    <a:pt x="1268" y="1083"/>
                    <a:pt x="1304" y="1029"/>
                  </a:cubicBezTo>
                  <a:cubicBezTo>
                    <a:pt x="1354" y="954"/>
                    <a:pt x="1379" y="853"/>
                    <a:pt x="1329" y="778"/>
                  </a:cubicBezTo>
                  <a:cubicBezTo>
                    <a:pt x="1304" y="703"/>
                    <a:pt x="1203" y="653"/>
                    <a:pt x="1128" y="653"/>
                  </a:cubicBezTo>
                  <a:cubicBezTo>
                    <a:pt x="1080" y="669"/>
                    <a:pt x="1002" y="726"/>
                    <a:pt x="938" y="726"/>
                  </a:cubicBezTo>
                  <a:cubicBezTo>
                    <a:pt x="902" y="726"/>
                    <a:pt x="871" y="707"/>
                    <a:pt x="853" y="653"/>
                  </a:cubicBezTo>
                  <a:cubicBezTo>
                    <a:pt x="827" y="553"/>
                    <a:pt x="953" y="452"/>
                    <a:pt x="1003" y="377"/>
                  </a:cubicBezTo>
                  <a:cubicBezTo>
                    <a:pt x="1053" y="302"/>
                    <a:pt x="1078" y="202"/>
                    <a:pt x="1053" y="102"/>
                  </a:cubicBezTo>
                  <a:cubicBezTo>
                    <a:pt x="1028" y="76"/>
                    <a:pt x="1003" y="51"/>
                    <a:pt x="953" y="26"/>
                  </a:cubicBezTo>
                  <a:cubicBezTo>
                    <a:pt x="917" y="9"/>
                    <a:pt x="875" y="0"/>
                    <a:pt x="833"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53"/>
            <p:cNvSpPr/>
            <p:nvPr/>
          </p:nvSpPr>
          <p:spPr>
            <a:xfrm>
              <a:off x="814452" y="3189284"/>
              <a:ext cx="29688" cy="33106"/>
            </a:xfrm>
            <a:custGeom>
              <a:rect b="b" l="l" r="r" t="t"/>
              <a:pathLst>
                <a:path extrusionOk="0" h="1511" w="1355">
                  <a:moveTo>
                    <a:pt x="832" y="1"/>
                  </a:moveTo>
                  <a:cubicBezTo>
                    <a:pt x="753" y="1"/>
                    <a:pt x="667" y="29"/>
                    <a:pt x="602" y="77"/>
                  </a:cubicBezTo>
                  <a:cubicBezTo>
                    <a:pt x="527" y="152"/>
                    <a:pt x="502" y="303"/>
                    <a:pt x="527" y="403"/>
                  </a:cubicBezTo>
                  <a:cubicBezTo>
                    <a:pt x="552" y="453"/>
                    <a:pt x="577" y="478"/>
                    <a:pt x="602" y="528"/>
                  </a:cubicBezTo>
                  <a:cubicBezTo>
                    <a:pt x="602" y="553"/>
                    <a:pt x="602" y="603"/>
                    <a:pt x="577" y="654"/>
                  </a:cubicBezTo>
                  <a:cubicBezTo>
                    <a:pt x="560" y="671"/>
                    <a:pt x="529" y="689"/>
                    <a:pt x="495" y="689"/>
                  </a:cubicBezTo>
                  <a:cubicBezTo>
                    <a:pt x="481" y="689"/>
                    <a:pt x="467" y="686"/>
                    <a:pt x="452" y="679"/>
                  </a:cubicBezTo>
                  <a:cubicBezTo>
                    <a:pt x="402" y="679"/>
                    <a:pt x="352" y="654"/>
                    <a:pt x="302" y="628"/>
                  </a:cubicBezTo>
                  <a:cubicBezTo>
                    <a:pt x="176" y="628"/>
                    <a:pt x="51" y="679"/>
                    <a:pt x="26" y="804"/>
                  </a:cubicBezTo>
                  <a:cubicBezTo>
                    <a:pt x="1" y="904"/>
                    <a:pt x="101" y="1029"/>
                    <a:pt x="201" y="1029"/>
                  </a:cubicBezTo>
                  <a:cubicBezTo>
                    <a:pt x="313" y="1029"/>
                    <a:pt x="404" y="950"/>
                    <a:pt x="494" y="950"/>
                  </a:cubicBezTo>
                  <a:cubicBezTo>
                    <a:pt x="505" y="950"/>
                    <a:pt x="516" y="952"/>
                    <a:pt x="527" y="954"/>
                  </a:cubicBezTo>
                  <a:cubicBezTo>
                    <a:pt x="527" y="954"/>
                    <a:pt x="552" y="979"/>
                    <a:pt x="552" y="979"/>
                  </a:cubicBezTo>
                  <a:cubicBezTo>
                    <a:pt x="552" y="979"/>
                    <a:pt x="552" y="1004"/>
                    <a:pt x="552" y="1004"/>
                  </a:cubicBezTo>
                  <a:cubicBezTo>
                    <a:pt x="552" y="1055"/>
                    <a:pt x="552" y="1130"/>
                    <a:pt x="552" y="1180"/>
                  </a:cubicBezTo>
                  <a:cubicBezTo>
                    <a:pt x="552" y="1205"/>
                    <a:pt x="527" y="1255"/>
                    <a:pt x="527" y="1305"/>
                  </a:cubicBezTo>
                  <a:cubicBezTo>
                    <a:pt x="527" y="1380"/>
                    <a:pt x="602" y="1481"/>
                    <a:pt x="678" y="1506"/>
                  </a:cubicBezTo>
                  <a:cubicBezTo>
                    <a:pt x="691" y="1509"/>
                    <a:pt x="704" y="1511"/>
                    <a:pt x="717" y="1511"/>
                  </a:cubicBezTo>
                  <a:cubicBezTo>
                    <a:pt x="802" y="1511"/>
                    <a:pt x="878" y="1442"/>
                    <a:pt x="878" y="1355"/>
                  </a:cubicBezTo>
                  <a:cubicBezTo>
                    <a:pt x="878" y="1305"/>
                    <a:pt x="828" y="1255"/>
                    <a:pt x="803" y="1230"/>
                  </a:cubicBezTo>
                  <a:cubicBezTo>
                    <a:pt x="778" y="1180"/>
                    <a:pt x="753" y="1105"/>
                    <a:pt x="778" y="1080"/>
                  </a:cubicBezTo>
                  <a:cubicBezTo>
                    <a:pt x="803" y="1042"/>
                    <a:pt x="834" y="1029"/>
                    <a:pt x="869" y="1029"/>
                  </a:cubicBezTo>
                  <a:cubicBezTo>
                    <a:pt x="903" y="1029"/>
                    <a:pt x="941" y="1042"/>
                    <a:pt x="978" y="1055"/>
                  </a:cubicBezTo>
                  <a:cubicBezTo>
                    <a:pt x="1003" y="1080"/>
                    <a:pt x="1028" y="1105"/>
                    <a:pt x="1053" y="1105"/>
                  </a:cubicBezTo>
                  <a:cubicBezTo>
                    <a:pt x="1081" y="1119"/>
                    <a:pt x="1109" y="1125"/>
                    <a:pt x="1136" y="1125"/>
                  </a:cubicBezTo>
                  <a:cubicBezTo>
                    <a:pt x="1206" y="1125"/>
                    <a:pt x="1268" y="1084"/>
                    <a:pt x="1304" y="1029"/>
                  </a:cubicBezTo>
                  <a:cubicBezTo>
                    <a:pt x="1354" y="954"/>
                    <a:pt x="1354" y="854"/>
                    <a:pt x="1329" y="779"/>
                  </a:cubicBezTo>
                  <a:cubicBezTo>
                    <a:pt x="1279" y="704"/>
                    <a:pt x="1204" y="654"/>
                    <a:pt x="1129" y="654"/>
                  </a:cubicBezTo>
                  <a:cubicBezTo>
                    <a:pt x="1065" y="670"/>
                    <a:pt x="991" y="726"/>
                    <a:pt x="932" y="726"/>
                  </a:cubicBezTo>
                  <a:cubicBezTo>
                    <a:pt x="899" y="726"/>
                    <a:pt x="871" y="708"/>
                    <a:pt x="853" y="654"/>
                  </a:cubicBezTo>
                  <a:cubicBezTo>
                    <a:pt x="803" y="553"/>
                    <a:pt x="928" y="453"/>
                    <a:pt x="978" y="378"/>
                  </a:cubicBezTo>
                  <a:cubicBezTo>
                    <a:pt x="1028" y="303"/>
                    <a:pt x="1079" y="202"/>
                    <a:pt x="1028" y="102"/>
                  </a:cubicBezTo>
                  <a:cubicBezTo>
                    <a:pt x="1028" y="77"/>
                    <a:pt x="978" y="52"/>
                    <a:pt x="953" y="27"/>
                  </a:cubicBezTo>
                  <a:cubicBezTo>
                    <a:pt x="918" y="9"/>
                    <a:pt x="876" y="1"/>
                    <a:pt x="832"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53"/>
            <p:cNvSpPr/>
            <p:nvPr/>
          </p:nvSpPr>
          <p:spPr>
            <a:xfrm>
              <a:off x="1543705" y="3365134"/>
              <a:ext cx="29666" cy="33413"/>
            </a:xfrm>
            <a:custGeom>
              <a:rect b="b" l="l" r="r" t="t"/>
              <a:pathLst>
                <a:path extrusionOk="0" h="1525" w="1354">
                  <a:moveTo>
                    <a:pt x="784" y="1"/>
                  </a:moveTo>
                  <a:cubicBezTo>
                    <a:pt x="714" y="1"/>
                    <a:pt x="645" y="28"/>
                    <a:pt x="602" y="71"/>
                  </a:cubicBezTo>
                  <a:cubicBezTo>
                    <a:pt x="501" y="171"/>
                    <a:pt x="476" y="297"/>
                    <a:pt x="527" y="422"/>
                  </a:cubicBezTo>
                  <a:cubicBezTo>
                    <a:pt x="527" y="447"/>
                    <a:pt x="552" y="497"/>
                    <a:pt x="577" y="522"/>
                  </a:cubicBezTo>
                  <a:cubicBezTo>
                    <a:pt x="602" y="572"/>
                    <a:pt x="602" y="623"/>
                    <a:pt x="577" y="648"/>
                  </a:cubicBezTo>
                  <a:cubicBezTo>
                    <a:pt x="552" y="698"/>
                    <a:pt x="476" y="698"/>
                    <a:pt x="426" y="698"/>
                  </a:cubicBezTo>
                  <a:cubicBezTo>
                    <a:pt x="376" y="673"/>
                    <a:pt x="326" y="648"/>
                    <a:pt x="276" y="648"/>
                  </a:cubicBezTo>
                  <a:cubicBezTo>
                    <a:pt x="259" y="644"/>
                    <a:pt x="243" y="643"/>
                    <a:pt x="227" y="643"/>
                  </a:cubicBezTo>
                  <a:cubicBezTo>
                    <a:pt x="120" y="643"/>
                    <a:pt x="25" y="711"/>
                    <a:pt x="25" y="798"/>
                  </a:cubicBezTo>
                  <a:cubicBezTo>
                    <a:pt x="0" y="923"/>
                    <a:pt x="75" y="1049"/>
                    <a:pt x="201" y="1049"/>
                  </a:cubicBezTo>
                  <a:cubicBezTo>
                    <a:pt x="290" y="1049"/>
                    <a:pt x="379" y="969"/>
                    <a:pt x="468" y="969"/>
                  </a:cubicBezTo>
                  <a:cubicBezTo>
                    <a:pt x="479" y="969"/>
                    <a:pt x="490" y="971"/>
                    <a:pt x="501" y="973"/>
                  </a:cubicBezTo>
                  <a:cubicBezTo>
                    <a:pt x="527" y="973"/>
                    <a:pt x="527" y="973"/>
                    <a:pt x="527" y="999"/>
                  </a:cubicBezTo>
                  <a:cubicBezTo>
                    <a:pt x="527" y="999"/>
                    <a:pt x="552" y="999"/>
                    <a:pt x="552" y="1024"/>
                  </a:cubicBezTo>
                  <a:cubicBezTo>
                    <a:pt x="552" y="1074"/>
                    <a:pt x="527" y="1124"/>
                    <a:pt x="527" y="1174"/>
                  </a:cubicBezTo>
                  <a:cubicBezTo>
                    <a:pt x="527" y="1224"/>
                    <a:pt x="527" y="1249"/>
                    <a:pt x="527" y="1299"/>
                  </a:cubicBezTo>
                  <a:cubicBezTo>
                    <a:pt x="527" y="1400"/>
                    <a:pt x="577" y="1500"/>
                    <a:pt x="677" y="1525"/>
                  </a:cubicBezTo>
                  <a:cubicBezTo>
                    <a:pt x="752" y="1525"/>
                    <a:pt x="877" y="1450"/>
                    <a:pt x="852" y="1349"/>
                  </a:cubicBezTo>
                  <a:cubicBezTo>
                    <a:pt x="852" y="1299"/>
                    <a:pt x="802" y="1274"/>
                    <a:pt x="777" y="1224"/>
                  </a:cubicBezTo>
                  <a:cubicBezTo>
                    <a:pt x="752" y="1174"/>
                    <a:pt x="727" y="1124"/>
                    <a:pt x="777" y="1074"/>
                  </a:cubicBezTo>
                  <a:cubicBezTo>
                    <a:pt x="788" y="1053"/>
                    <a:pt x="812" y="1045"/>
                    <a:pt x="840" y="1045"/>
                  </a:cubicBezTo>
                  <a:cubicBezTo>
                    <a:pt x="878" y="1045"/>
                    <a:pt x="924" y="1059"/>
                    <a:pt x="953" y="1074"/>
                  </a:cubicBezTo>
                  <a:cubicBezTo>
                    <a:pt x="978" y="1099"/>
                    <a:pt x="1003" y="1099"/>
                    <a:pt x="1053" y="1124"/>
                  </a:cubicBezTo>
                  <a:cubicBezTo>
                    <a:pt x="1072" y="1130"/>
                    <a:pt x="1092" y="1133"/>
                    <a:pt x="1113" y="1133"/>
                  </a:cubicBezTo>
                  <a:cubicBezTo>
                    <a:pt x="1175" y="1133"/>
                    <a:pt x="1241" y="1105"/>
                    <a:pt x="1278" y="1049"/>
                  </a:cubicBezTo>
                  <a:cubicBezTo>
                    <a:pt x="1329" y="973"/>
                    <a:pt x="1354" y="873"/>
                    <a:pt x="1303" y="798"/>
                  </a:cubicBezTo>
                  <a:cubicBezTo>
                    <a:pt x="1282" y="733"/>
                    <a:pt x="1204" y="668"/>
                    <a:pt x="1134" y="668"/>
                  </a:cubicBezTo>
                  <a:cubicBezTo>
                    <a:pt x="1124" y="668"/>
                    <a:pt x="1113" y="669"/>
                    <a:pt x="1103" y="673"/>
                  </a:cubicBezTo>
                  <a:cubicBezTo>
                    <a:pt x="1055" y="689"/>
                    <a:pt x="978" y="734"/>
                    <a:pt x="915" y="734"/>
                  </a:cubicBezTo>
                  <a:cubicBezTo>
                    <a:pt x="878" y="734"/>
                    <a:pt x="846" y="719"/>
                    <a:pt x="827" y="673"/>
                  </a:cubicBezTo>
                  <a:cubicBezTo>
                    <a:pt x="802" y="572"/>
                    <a:pt x="928" y="447"/>
                    <a:pt x="978" y="372"/>
                  </a:cubicBezTo>
                  <a:cubicBezTo>
                    <a:pt x="1028" y="297"/>
                    <a:pt x="1053" y="197"/>
                    <a:pt x="1028" y="121"/>
                  </a:cubicBezTo>
                  <a:cubicBezTo>
                    <a:pt x="1003" y="71"/>
                    <a:pt x="978" y="46"/>
                    <a:pt x="928" y="46"/>
                  </a:cubicBezTo>
                  <a:cubicBezTo>
                    <a:pt x="886" y="15"/>
                    <a:pt x="835" y="1"/>
                    <a:pt x="784" y="1"/>
                  </a:cubicBezTo>
                  <a:close/>
                </a:path>
              </a:pathLst>
            </a:custGeom>
            <a:solidFill>
              <a:srgbClr val="5377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53"/>
            <p:cNvSpPr/>
            <p:nvPr/>
          </p:nvSpPr>
          <p:spPr>
            <a:xfrm>
              <a:off x="1883070" y="3480447"/>
              <a:ext cx="29666" cy="32975"/>
            </a:xfrm>
            <a:custGeom>
              <a:rect b="b" l="l" r="r" t="t"/>
              <a:pathLst>
                <a:path extrusionOk="0" h="1505" w="1354">
                  <a:moveTo>
                    <a:pt x="797" y="1"/>
                  </a:moveTo>
                  <a:cubicBezTo>
                    <a:pt x="727" y="1"/>
                    <a:pt x="660" y="28"/>
                    <a:pt x="602" y="71"/>
                  </a:cubicBezTo>
                  <a:cubicBezTo>
                    <a:pt x="526" y="147"/>
                    <a:pt x="476" y="297"/>
                    <a:pt x="526" y="422"/>
                  </a:cubicBezTo>
                  <a:cubicBezTo>
                    <a:pt x="551" y="447"/>
                    <a:pt x="576" y="497"/>
                    <a:pt x="602" y="523"/>
                  </a:cubicBezTo>
                  <a:cubicBezTo>
                    <a:pt x="602" y="573"/>
                    <a:pt x="602" y="623"/>
                    <a:pt x="576" y="648"/>
                  </a:cubicBezTo>
                  <a:cubicBezTo>
                    <a:pt x="551" y="698"/>
                    <a:pt x="501" y="698"/>
                    <a:pt x="426" y="698"/>
                  </a:cubicBezTo>
                  <a:cubicBezTo>
                    <a:pt x="376" y="673"/>
                    <a:pt x="351" y="648"/>
                    <a:pt x="276" y="648"/>
                  </a:cubicBezTo>
                  <a:cubicBezTo>
                    <a:pt x="263" y="645"/>
                    <a:pt x="249" y="643"/>
                    <a:pt x="235" y="643"/>
                  </a:cubicBezTo>
                  <a:cubicBezTo>
                    <a:pt x="144" y="643"/>
                    <a:pt x="47" y="711"/>
                    <a:pt x="25" y="798"/>
                  </a:cubicBezTo>
                  <a:cubicBezTo>
                    <a:pt x="0" y="924"/>
                    <a:pt x="100" y="1049"/>
                    <a:pt x="201" y="1049"/>
                  </a:cubicBezTo>
                  <a:cubicBezTo>
                    <a:pt x="312" y="1049"/>
                    <a:pt x="384" y="970"/>
                    <a:pt x="486" y="970"/>
                  </a:cubicBezTo>
                  <a:cubicBezTo>
                    <a:pt x="499" y="970"/>
                    <a:pt x="512" y="971"/>
                    <a:pt x="526" y="974"/>
                  </a:cubicBezTo>
                  <a:lnTo>
                    <a:pt x="551" y="974"/>
                  </a:lnTo>
                  <a:cubicBezTo>
                    <a:pt x="551" y="999"/>
                    <a:pt x="551" y="999"/>
                    <a:pt x="551" y="1024"/>
                  </a:cubicBezTo>
                  <a:cubicBezTo>
                    <a:pt x="551" y="1074"/>
                    <a:pt x="551" y="1124"/>
                    <a:pt x="551" y="1174"/>
                  </a:cubicBezTo>
                  <a:cubicBezTo>
                    <a:pt x="526" y="1224"/>
                    <a:pt x="526" y="1249"/>
                    <a:pt x="526" y="1299"/>
                  </a:cubicBezTo>
                  <a:cubicBezTo>
                    <a:pt x="526" y="1400"/>
                    <a:pt x="602" y="1500"/>
                    <a:pt x="677" y="1500"/>
                  </a:cubicBezTo>
                  <a:cubicBezTo>
                    <a:pt x="690" y="1503"/>
                    <a:pt x="703" y="1505"/>
                    <a:pt x="716" y="1505"/>
                  </a:cubicBezTo>
                  <a:cubicBezTo>
                    <a:pt x="802" y="1505"/>
                    <a:pt x="877" y="1437"/>
                    <a:pt x="877" y="1350"/>
                  </a:cubicBezTo>
                  <a:cubicBezTo>
                    <a:pt x="852" y="1299"/>
                    <a:pt x="827" y="1274"/>
                    <a:pt x="802" y="1224"/>
                  </a:cubicBezTo>
                  <a:cubicBezTo>
                    <a:pt x="777" y="1174"/>
                    <a:pt x="752" y="1124"/>
                    <a:pt x="777" y="1074"/>
                  </a:cubicBezTo>
                  <a:cubicBezTo>
                    <a:pt x="802" y="1049"/>
                    <a:pt x="833" y="1036"/>
                    <a:pt x="868" y="1036"/>
                  </a:cubicBezTo>
                  <a:cubicBezTo>
                    <a:pt x="902" y="1036"/>
                    <a:pt x="940" y="1049"/>
                    <a:pt x="977" y="1074"/>
                  </a:cubicBezTo>
                  <a:cubicBezTo>
                    <a:pt x="1003" y="1099"/>
                    <a:pt x="1028" y="1099"/>
                    <a:pt x="1053" y="1124"/>
                  </a:cubicBezTo>
                  <a:cubicBezTo>
                    <a:pt x="1078" y="1130"/>
                    <a:pt x="1103" y="1133"/>
                    <a:pt x="1127" y="1133"/>
                  </a:cubicBezTo>
                  <a:cubicBezTo>
                    <a:pt x="1200" y="1133"/>
                    <a:pt x="1266" y="1105"/>
                    <a:pt x="1303" y="1049"/>
                  </a:cubicBezTo>
                  <a:cubicBezTo>
                    <a:pt x="1353" y="974"/>
                    <a:pt x="1353" y="873"/>
                    <a:pt x="1328" y="773"/>
                  </a:cubicBezTo>
                  <a:cubicBezTo>
                    <a:pt x="1287" y="711"/>
                    <a:pt x="1229" y="666"/>
                    <a:pt x="1154" y="666"/>
                  </a:cubicBezTo>
                  <a:cubicBezTo>
                    <a:pt x="1138" y="666"/>
                    <a:pt x="1121" y="668"/>
                    <a:pt x="1103" y="673"/>
                  </a:cubicBezTo>
                  <a:cubicBezTo>
                    <a:pt x="1055" y="689"/>
                    <a:pt x="988" y="735"/>
                    <a:pt x="932" y="735"/>
                  </a:cubicBezTo>
                  <a:cubicBezTo>
                    <a:pt x="899" y="735"/>
                    <a:pt x="871" y="719"/>
                    <a:pt x="852" y="673"/>
                  </a:cubicBezTo>
                  <a:cubicBezTo>
                    <a:pt x="802" y="573"/>
                    <a:pt x="927" y="447"/>
                    <a:pt x="977" y="372"/>
                  </a:cubicBezTo>
                  <a:cubicBezTo>
                    <a:pt x="1028" y="297"/>
                    <a:pt x="1078" y="197"/>
                    <a:pt x="1028" y="122"/>
                  </a:cubicBezTo>
                  <a:cubicBezTo>
                    <a:pt x="1003" y="71"/>
                    <a:pt x="977" y="46"/>
                    <a:pt x="952" y="46"/>
                  </a:cubicBezTo>
                  <a:cubicBezTo>
                    <a:pt x="900" y="15"/>
                    <a:pt x="847" y="1"/>
                    <a:pt x="797"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53"/>
            <p:cNvSpPr/>
            <p:nvPr/>
          </p:nvSpPr>
          <p:spPr>
            <a:xfrm>
              <a:off x="1403130" y="3724700"/>
              <a:ext cx="29666" cy="33084"/>
            </a:xfrm>
            <a:custGeom>
              <a:rect b="b" l="l" r="r" t="t"/>
              <a:pathLst>
                <a:path extrusionOk="0" h="1510" w="1354">
                  <a:moveTo>
                    <a:pt x="820" y="0"/>
                  </a:moveTo>
                  <a:cubicBezTo>
                    <a:pt x="742" y="0"/>
                    <a:pt x="666" y="28"/>
                    <a:pt x="602" y="76"/>
                  </a:cubicBezTo>
                  <a:cubicBezTo>
                    <a:pt x="501" y="152"/>
                    <a:pt x="476" y="302"/>
                    <a:pt x="526" y="402"/>
                  </a:cubicBezTo>
                  <a:cubicBezTo>
                    <a:pt x="552" y="452"/>
                    <a:pt x="577" y="477"/>
                    <a:pt x="577" y="527"/>
                  </a:cubicBezTo>
                  <a:cubicBezTo>
                    <a:pt x="602" y="553"/>
                    <a:pt x="602" y="603"/>
                    <a:pt x="577" y="653"/>
                  </a:cubicBezTo>
                  <a:cubicBezTo>
                    <a:pt x="559" y="670"/>
                    <a:pt x="516" y="688"/>
                    <a:pt x="475" y="688"/>
                  </a:cubicBezTo>
                  <a:cubicBezTo>
                    <a:pt x="458" y="688"/>
                    <a:pt x="441" y="685"/>
                    <a:pt x="426" y="678"/>
                  </a:cubicBezTo>
                  <a:cubicBezTo>
                    <a:pt x="376" y="678"/>
                    <a:pt x="326" y="653"/>
                    <a:pt x="276" y="628"/>
                  </a:cubicBezTo>
                  <a:cubicBezTo>
                    <a:pt x="176" y="628"/>
                    <a:pt x="50" y="678"/>
                    <a:pt x="25" y="803"/>
                  </a:cubicBezTo>
                  <a:cubicBezTo>
                    <a:pt x="0" y="903"/>
                    <a:pt x="100" y="1029"/>
                    <a:pt x="201" y="1029"/>
                  </a:cubicBezTo>
                  <a:cubicBezTo>
                    <a:pt x="290" y="1029"/>
                    <a:pt x="379" y="950"/>
                    <a:pt x="468" y="950"/>
                  </a:cubicBezTo>
                  <a:cubicBezTo>
                    <a:pt x="479" y="950"/>
                    <a:pt x="490" y="951"/>
                    <a:pt x="501" y="954"/>
                  </a:cubicBezTo>
                  <a:cubicBezTo>
                    <a:pt x="526" y="954"/>
                    <a:pt x="526" y="979"/>
                    <a:pt x="552" y="979"/>
                  </a:cubicBezTo>
                  <a:cubicBezTo>
                    <a:pt x="552" y="979"/>
                    <a:pt x="552" y="1004"/>
                    <a:pt x="552" y="1004"/>
                  </a:cubicBezTo>
                  <a:cubicBezTo>
                    <a:pt x="552" y="1054"/>
                    <a:pt x="552" y="1129"/>
                    <a:pt x="526" y="1179"/>
                  </a:cubicBezTo>
                  <a:cubicBezTo>
                    <a:pt x="526" y="1204"/>
                    <a:pt x="526" y="1254"/>
                    <a:pt x="526" y="1304"/>
                  </a:cubicBezTo>
                  <a:cubicBezTo>
                    <a:pt x="526" y="1380"/>
                    <a:pt x="577" y="1480"/>
                    <a:pt x="677" y="1505"/>
                  </a:cubicBezTo>
                  <a:cubicBezTo>
                    <a:pt x="690" y="1508"/>
                    <a:pt x="703" y="1510"/>
                    <a:pt x="716" y="1510"/>
                  </a:cubicBezTo>
                  <a:cubicBezTo>
                    <a:pt x="801" y="1510"/>
                    <a:pt x="874" y="1442"/>
                    <a:pt x="852" y="1355"/>
                  </a:cubicBezTo>
                  <a:cubicBezTo>
                    <a:pt x="852" y="1304"/>
                    <a:pt x="827" y="1254"/>
                    <a:pt x="802" y="1229"/>
                  </a:cubicBezTo>
                  <a:cubicBezTo>
                    <a:pt x="752" y="1179"/>
                    <a:pt x="752" y="1104"/>
                    <a:pt x="777" y="1079"/>
                  </a:cubicBezTo>
                  <a:cubicBezTo>
                    <a:pt x="790" y="1041"/>
                    <a:pt x="821" y="1029"/>
                    <a:pt x="855" y="1029"/>
                  </a:cubicBezTo>
                  <a:cubicBezTo>
                    <a:pt x="890" y="1029"/>
                    <a:pt x="927" y="1041"/>
                    <a:pt x="953" y="1054"/>
                  </a:cubicBezTo>
                  <a:cubicBezTo>
                    <a:pt x="1003" y="1079"/>
                    <a:pt x="1028" y="1104"/>
                    <a:pt x="1053" y="1104"/>
                  </a:cubicBezTo>
                  <a:cubicBezTo>
                    <a:pt x="1074" y="1118"/>
                    <a:pt x="1097" y="1124"/>
                    <a:pt x="1121" y="1124"/>
                  </a:cubicBezTo>
                  <a:cubicBezTo>
                    <a:pt x="1182" y="1124"/>
                    <a:pt x="1249" y="1083"/>
                    <a:pt x="1303" y="1029"/>
                  </a:cubicBezTo>
                  <a:cubicBezTo>
                    <a:pt x="1354" y="954"/>
                    <a:pt x="1354" y="853"/>
                    <a:pt x="1303" y="778"/>
                  </a:cubicBezTo>
                  <a:cubicBezTo>
                    <a:pt x="1278" y="703"/>
                    <a:pt x="1203" y="653"/>
                    <a:pt x="1103" y="653"/>
                  </a:cubicBezTo>
                  <a:cubicBezTo>
                    <a:pt x="1055" y="669"/>
                    <a:pt x="976" y="726"/>
                    <a:pt x="913" y="726"/>
                  </a:cubicBezTo>
                  <a:cubicBezTo>
                    <a:pt x="877" y="726"/>
                    <a:pt x="845" y="707"/>
                    <a:pt x="827" y="653"/>
                  </a:cubicBezTo>
                  <a:cubicBezTo>
                    <a:pt x="802" y="553"/>
                    <a:pt x="927" y="452"/>
                    <a:pt x="978" y="377"/>
                  </a:cubicBezTo>
                  <a:cubicBezTo>
                    <a:pt x="1028" y="302"/>
                    <a:pt x="1078" y="202"/>
                    <a:pt x="1028" y="101"/>
                  </a:cubicBezTo>
                  <a:cubicBezTo>
                    <a:pt x="1003" y="76"/>
                    <a:pt x="978" y="51"/>
                    <a:pt x="953" y="26"/>
                  </a:cubicBezTo>
                  <a:cubicBezTo>
                    <a:pt x="908" y="8"/>
                    <a:pt x="864" y="0"/>
                    <a:pt x="820"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53"/>
            <p:cNvSpPr/>
            <p:nvPr/>
          </p:nvSpPr>
          <p:spPr>
            <a:xfrm>
              <a:off x="1324057" y="3602354"/>
              <a:ext cx="30214" cy="33413"/>
            </a:xfrm>
            <a:custGeom>
              <a:rect b="b" l="l" r="r" t="t"/>
              <a:pathLst>
                <a:path extrusionOk="0" h="1525" w="1379">
                  <a:moveTo>
                    <a:pt x="809" y="1"/>
                  </a:moveTo>
                  <a:cubicBezTo>
                    <a:pt x="739" y="1"/>
                    <a:pt x="670" y="28"/>
                    <a:pt x="627" y="71"/>
                  </a:cubicBezTo>
                  <a:cubicBezTo>
                    <a:pt x="526" y="172"/>
                    <a:pt x="501" y="297"/>
                    <a:pt x="551" y="422"/>
                  </a:cubicBezTo>
                  <a:cubicBezTo>
                    <a:pt x="551" y="447"/>
                    <a:pt x="577" y="497"/>
                    <a:pt x="602" y="522"/>
                  </a:cubicBezTo>
                  <a:cubicBezTo>
                    <a:pt x="627" y="573"/>
                    <a:pt x="627" y="623"/>
                    <a:pt x="602" y="648"/>
                  </a:cubicBezTo>
                  <a:cubicBezTo>
                    <a:pt x="551" y="698"/>
                    <a:pt x="501" y="698"/>
                    <a:pt x="451" y="698"/>
                  </a:cubicBezTo>
                  <a:cubicBezTo>
                    <a:pt x="401" y="673"/>
                    <a:pt x="351" y="648"/>
                    <a:pt x="301" y="648"/>
                  </a:cubicBezTo>
                  <a:cubicBezTo>
                    <a:pt x="285" y="645"/>
                    <a:pt x="268" y="643"/>
                    <a:pt x="252" y="643"/>
                  </a:cubicBezTo>
                  <a:cubicBezTo>
                    <a:pt x="145" y="643"/>
                    <a:pt x="47" y="714"/>
                    <a:pt x="25" y="823"/>
                  </a:cubicBezTo>
                  <a:cubicBezTo>
                    <a:pt x="0" y="923"/>
                    <a:pt x="100" y="1049"/>
                    <a:pt x="226" y="1049"/>
                  </a:cubicBezTo>
                  <a:cubicBezTo>
                    <a:pt x="315" y="1049"/>
                    <a:pt x="404" y="970"/>
                    <a:pt x="493" y="970"/>
                  </a:cubicBezTo>
                  <a:cubicBezTo>
                    <a:pt x="504" y="970"/>
                    <a:pt x="515" y="971"/>
                    <a:pt x="526" y="974"/>
                  </a:cubicBezTo>
                  <a:cubicBezTo>
                    <a:pt x="526" y="974"/>
                    <a:pt x="551" y="974"/>
                    <a:pt x="551" y="999"/>
                  </a:cubicBezTo>
                  <a:cubicBezTo>
                    <a:pt x="551" y="999"/>
                    <a:pt x="551" y="999"/>
                    <a:pt x="551" y="1024"/>
                  </a:cubicBezTo>
                  <a:cubicBezTo>
                    <a:pt x="551" y="1074"/>
                    <a:pt x="551" y="1124"/>
                    <a:pt x="551" y="1174"/>
                  </a:cubicBezTo>
                  <a:cubicBezTo>
                    <a:pt x="551" y="1224"/>
                    <a:pt x="526" y="1274"/>
                    <a:pt x="526" y="1299"/>
                  </a:cubicBezTo>
                  <a:cubicBezTo>
                    <a:pt x="526" y="1400"/>
                    <a:pt x="602" y="1500"/>
                    <a:pt x="702" y="1525"/>
                  </a:cubicBezTo>
                  <a:cubicBezTo>
                    <a:pt x="777" y="1525"/>
                    <a:pt x="902" y="1450"/>
                    <a:pt x="877" y="1350"/>
                  </a:cubicBezTo>
                  <a:cubicBezTo>
                    <a:pt x="877" y="1299"/>
                    <a:pt x="827" y="1274"/>
                    <a:pt x="802" y="1224"/>
                  </a:cubicBezTo>
                  <a:cubicBezTo>
                    <a:pt x="777" y="1174"/>
                    <a:pt x="752" y="1124"/>
                    <a:pt x="777" y="1074"/>
                  </a:cubicBezTo>
                  <a:cubicBezTo>
                    <a:pt x="798" y="1053"/>
                    <a:pt x="828" y="1045"/>
                    <a:pt x="860" y="1045"/>
                  </a:cubicBezTo>
                  <a:cubicBezTo>
                    <a:pt x="903" y="1045"/>
                    <a:pt x="949" y="1059"/>
                    <a:pt x="978" y="1074"/>
                  </a:cubicBezTo>
                  <a:cubicBezTo>
                    <a:pt x="1003" y="1099"/>
                    <a:pt x="1028" y="1099"/>
                    <a:pt x="1078" y="1124"/>
                  </a:cubicBezTo>
                  <a:cubicBezTo>
                    <a:pt x="1097" y="1130"/>
                    <a:pt x="1117" y="1133"/>
                    <a:pt x="1138" y="1133"/>
                  </a:cubicBezTo>
                  <a:cubicBezTo>
                    <a:pt x="1200" y="1133"/>
                    <a:pt x="1266" y="1105"/>
                    <a:pt x="1303" y="1049"/>
                  </a:cubicBezTo>
                  <a:cubicBezTo>
                    <a:pt x="1353" y="974"/>
                    <a:pt x="1379" y="873"/>
                    <a:pt x="1328" y="798"/>
                  </a:cubicBezTo>
                  <a:cubicBezTo>
                    <a:pt x="1307" y="733"/>
                    <a:pt x="1229" y="668"/>
                    <a:pt x="1159" y="668"/>
                  </a:cubicBezTo>
                  <a:cubicBezTo>
                    <a:pt x="1149" y="668"/>
                    <a:pt x="1138" y="669"/>
                    <a:pt x="1128" y="673"/>
                  </a:cubicBezTo>
                  <a:cubicBezTo>
                    <a:pt x="1080" y="689"/>
                    <a:pt x="1003" y="735"/>
                    <a:pt x="940" y="735"/>
                  </a:cubicBezTo>
                  <a:cubicBezTo>
                    <a:pt x="903" y="735"/>
                    <a:pt x="871" y="719"/>
                    <a:pt x="852" y="673"/>
                  </a:cubicBezTo>
                  <a:cubicBezTo>
                    <a:pt x="827" y="573"/>
                    <a:pt x="952" y="447"/>
                    <a:pt x="978" y="372"/>
                  </a:cubicBezTo>
                  <a:cubicBezTo>
                    <a:pt x="1053" y="297"/>
                    <a:pt x="1078" y="197"/>
                    <a:pt x="1053" y="121"/>
                  </a:cubicBezTo>
                  <a:cubicBezTo>
                    <a:pt x="1028" y="71"/>
                    <a:pt x="978" y="46"/>
                    <a:pt x="952" y="46"/>
                  </a:cubicBezTo>
                  <a:cubicBezTo>
                    <a:pt x="910" y="15"/>
                    <a:pt x="860" y="1"/>
                    <a:pt x="809"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53"/>
            <p:cNvSpPr/>
            <p:nvPr/>
          </p:nvSpPr>
          <p:spPr>
            <a:xfrm>
              <a:off x="1428261" y="3690126"/>
              <a:ext cx="17156" cy="13190"/>
            </a:xfrm>
            <a:custGeom>
              <a:rect b="b" l="l" r="r" t="t"/>
              <a:pathLst>
                <a:path extrusionOk="0" h="602" w="783">
                  <a:moveTo>
                    <a:pt x="148" y="1"/>
                  </a:moveTo>
                  <a:cubicBezTo>
                    <a:pt x="60" y="1"/>
                    <a:pt x="1" y="35"/>
                    <a:pt x="31" y="125"/>
                  </a:cubicBezTo>
                  <a:cubicBezTo>
                    <a:pt x="56" y="226"/>
                    <a:pt x="106" y="301"/>
                    <a:pt x="181" y="376"/>
                  </a:cubicBezTo>
                  <a:cubicBezTo>
                    <a:pt x="232" y="451"/>
                    <a:pt x="608" y="602"/>
                    <a:pt x="708" y="602"/>
                  </a:cubicBezTo>
                  <a:cubicBezTo>
                    <a:pt x="783" y="602"/>
                    <a:pt x="557" y="176"/>
                    <a:pt x="532" y="151"/>
                  </a:cubicBezTo>
                  <a:cubicBezTo>
                    <a:pt x="472" y="76"/>
                    <a:pt x="278" y="1"/>
                    <a:pt x="148"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53"/>
            <p:cNvSpPr/>
            <p:nvPr/>
          </p:nvSpPr>
          <p:spPr>
            <a:xfrm>
              <a:off x="1337115" y="3567123"/>
              <a:ext cx="17156" cy="12642"/>
            </a:xfrm>
            <a:custGeom>
              <a:rect b="b" l="l" r="r" t="t"/>
              <a:pathLst>
                <a:path extrusionOk="0" h="577" w="783">
                  <a:moveTo>
                    <a:pt x="138" y="1"/>
                  </a:moveTo>
                  <a:cubicBezTo>
                    <a:pt x="55" y="1"/>
                    <a:pt x="0" y="35"/>
                    <a:pt x="31" y="125"/>
                  </a:cubicBezTo>
                  <a:cubicBezTo>
                    <a:pt x="56" y="226"/>
                    <a:pt x="106" y="301"/>
                    <a:pt x="156" y="376"/>
                  </a:cubicBezTo>
                  <a:cubicBezTo>
                    <a:pt x="231" y="451"/>
                    <a:pt x="582" y="577"/>
                    <a:pt x="682" y="577"/>
                  </a:cubicBezTo>
                  <a:cubicBezTo>
                    <a:pt x="783" y="577"/>
                    <a:pt x="532" y="176"/>
                    <a:pt x="507" y="150"/>
                  </a:cubicBezTo>
                  <a:cubicBezTo>
                    <a:pt x="447" y="76"/>
                    <a:pt x="262" y="1"/>
                    <a:pt x="138"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53"/>
            <p:cNvSpPr/>
            <p:nvPr/>
          </p:nvSpPr>
          <p:spPr>
            <a:xfrm>
              <a:off x="1360734" y="3035606"/>
              <a:ext cx="17156" cy="13146"/>
            </a:xfrm>
            <a:custGeom>
              <a:rect b="b" l="l" r="r" t="t"/>
              <a:pathLst>
                <a:path extrusionOk="0" h="600" w="783">
                  <a:moveTo>
                    <a:pt x="141" y="1"/>
                  </a:moveTo>
                  <a:cubicBezTo>
                    <a:pt x="56" y="1"/>
                    <a:pt x="1" y="35"/>
                    <a:pt x="30" y="124"/>
                  </a:cubicBezTo>
                  <a:cubicBezTo>
                    <a:pt x="80" y="224"/>
                    <a:pt x="106" y="324"/>
                    <a:pt x="181" y="374"/>
                  </a:cubicBezTo>
                  <a:cubicBezTo>
                    <a:pt x="231" y="449"/>
                    <a:pt x="607" y="600"/>
                    <a:pt x="707" y="600"/>
                  </a:cubicBezTo>
                  <a:cubicBezTo>
                    <a:pt x="782" y="600"/>
                    <a:pt x="557" y="174"/>
                    <a:pt x="532" y="174"/>
                  </a:cubicBezTo>
                  <a:cubicBezTo>
                    <a:pt x="471" y="83"/>
                    <a:pt x="272" y="1"/>
                    <a:pt x="141"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53"/>
            <p:cNvSpPr/>
            <p:nvPr/>
          </p:nvSpPr>
          <p:spPr>
            <a:xfrm>
              <a:off x="1587525" y="3142111"/>
              <a:ext cx="17156" cy="12620"/>
            </a:xfrm>
            <a:custGeom>
              <a:rect b="b" l="l" r="r" t="t"/>
              <a:pathLst>
                <a:path extrusionOk="0" h="576" w="783">
                  <a:moveTo>
                    <a:pt x="140" y="0"/>
                  </a:moveTo>
                  <a:cubicBezTo>
                    <a:pt x="55" y="0"/>
                    <a:pt x="0" y="34"/>
                    <a:pt x="30" y="125"/>
                  </a:cubicBezTo>
                  <a:cubicBezTo>
                    <a:pt x="55" y="225"/>
                    <a:pt x="105" y="300"/>
                    <a:pt x="156" y="375"/>
                  </a:cubicBezTo>
                  <a:cubicBezTo>
                    <a:pt x="231" y="451"/>
                    <a:pt x="582" y="576"/>
                    <a:pt x="682" y="576"/>
                  </a:cubicBezTo>
                  <a:cubicBezTo>
                    <a:pt x="782" y="576"/>
                    <a:pt x="532" y="175"/>
                    <a:pt x="532" y="150"/>
                  </a:cubicBezTo>
                  <a:cubicBezTo>
                    <a:pt x="457" y="75"/>
                    <a:pt x="265" y="0"/>
                    <a:pt x="140"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53"/>
            <p:cNvSpPr/>
            <p:nvPr/>
          </p:nvSpPr>
          <p:spPr>
            <a:xfrm>
              <a:off x="1262972" y="3690126"/>
              <a:ext cx="17177" cy="13190"/>
            </a:xfrm>
            <a:custGeom>
              <a:rect b="b" l="l" r="r" t="t"/>
              <a:pathLst>
                <a:path extrusionOk="0" h="602" w="784">
                  <a:moveTo>
                    <a:pt x="148" y="1"/>
                  </a:moveTo>
                  <a:cubicBezTo>
                    <a:pt x="60" y="1"/>
                    <a:pt x="1" y="35"/>
                    <a:pt x="31" y="125"/>
                  </a:cubicBezTo>
                  <a:cubicBezTo>
                    <a:pt x="56" y="226"/>
                    <a:pt x="106" y="301"/>
                    <a:pt x="182" y="376"/>
                  </a:cubicBezTo>
                  <a:cubicBezTo>
                    <a:pt x="232" y="451"/>
                    <a:pt x="608" y="602"/>
                    <a:pt x="683" y="602"/>
                  </a:cubicBezTo>
                  <a:cubicBezTo>
                    <a:pt x="783" y="602"/>
                    <a:pt x="558" y="176"/>
                    <a:pt x="532" y="151"/>
                  </a:cubicBezTo>
                  <a:cubicBezTo>
                    <a:pt x="473" y="76"/>
                    <a:pt x="278" y="1"/>
                    <a:pt x="148"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53"/>
            <p:cNvSpPr/>
            <p:nvPr/>
          </p:nvSpPr>
          <p:spPr>
            <a:xfrm>
              <a:off x="1040037" y="4099779"/>
              <a:ext cx="17156" cy="13190"/>
            </a:xfrm>
            <a:custGeom>
              <a:rect b="b" l="l" r="r" t="t"/>
              <a:pathLst>
                <a:path extrusionOk="0" h="602" w="783">
                  <a:moveTo>
                    <a:pt x="138" y="1"/>
                  </a:moveTo>
                  <a:cubicBezTo>
                    <a:pt x="55" y="1"/>
                    <a:pt x="0" y="35"/>
                    <a:pt x="31" y="125"/>
                  </a:cubicBezTo>
                  <a:cubicBezTo>
                    <a:pt x="56" y="226"/>
                    <a:pt x="106" y="326"/>
                    <a:pt x="156" y="376"/>
                  </a:cubicBezTo>
                  <a:cubicBezTo>
                    <a:pt x="231" y="451"/>
                    <a:pt x="582" y="602"/>
                    <a:pt x="682" y="602"/>
                  </a:cubicBezTo>
                  <a:cubicBezTo>
                    <a:pt x="783" y="602"/>
                    <a:pt x="532" y="175"/>
                    <a:pt x="507" y="150"/>
                  </a:cubicBezTo>
                  <a:cubicBezTo>
                    <a:pt x="447" y="76"/>
                    <a:pt x="262" y="1"/>
                    <a:pt x="138"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53"/>
            <p:cNvSpPr/>
            <p:nvPr/>
          </p:nvSpPr>
          <p:spPr>
            <a:xfrm>
              <a:off x="1224542" y="3987752"/>
              <a:ext cx="16608" cy="12642"/>
            </a:xfrm>
            <a:custGeom>
              <a:rect b="b" l="l" r="r" t="t"/>
              <a:pathLst>
                <a:path extrusionOk="0" h="577" w="758">
                  <a:moveTo>
                    <a:pt x="139" y="1"/>
                  </a:moveTo>
                  <a:cubicBezTo>
                    <a:pt x="55" y="1"/>
                    <a:pt x="1" y="35"/>
                    <a:pt x="31" y="126"/>
                  </a:cubicBezTo>
                  <a:cubicBezTo>
                    <a:pt x="56" y="201"/>
                    <a:pt x="81" y="301"/>
                    <a:pt x="156" y="376"/>
                  </a:cubicBezTo>
                  <a:cubicBezTo>
                    <a:pt x="231" y="451"/>
                    <a:pt x="582" y="577"/>
                    <a:pt x="682" y="577"/>
                  </a:cubicBezTo>
                  <a:cubicBezTo>
                    <a:pt x="758" y="577"/>
                    <a:pt x="532" y="176"/>
                    <a:pt x="507" y="151"/>
                  </a:cubicBezTo>
                  <a:cubicBezTo>
                    <a:pt x="447" y="76"/>
                    <a:pt x="262" y="1"/>
                    <a:pt x="139"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53"/>
            <p:cNvSpPr/>
            <p:nvPr/>
          </p:nvSpPr>
          <p:spPr>
            <a:xfrm>
              <a:off x="1266280" y="3575361"/>
              <a:ext cx="17156" cy="12642"/>
            </a:xfrm>
            <a:custGeom>
              <a:rect b="b" l="l" r="r" t="t"/>
              <a:pathLst>
                <a:path extrusionOk="0" h="577" w="783">
                  <a:moveTo>
                    <a:pt x="147" y="1"/>
                  </a:moveTo>
                  <a:cubicBezTo>
                    <a:pt x="59" y="1"/>
                    <a:pt x="0" y="35"/>
                    <a:pt x="31" y="125"/>
                  </a:cubicBezTo>
                  <a:cubicBezTo>
                    <a:pt x="81" y="226"/>
                    <a:pt x="106" y="301"/>
                    <a:pt x="181" y="376"/>
                  </a:cubicBezTo>
                  <a:cubicBezTo>
                    <a:pt x="231" y="451"/>
                    <a:pt x="607" y="577"/>
                    <a:pt x="707" y="577"/>
                  </a:cubicBezTo>
                  <a:cubicBezTo>
                    <a:pt x="782" y="577"/>
                    <a:pt x="557" y="175"/>
                    <a:pt x="532" y="150"/>
                  </a:cubicBezTo>
                  <a:cubicBezTo>
                    <a:pt x="472" y="76"/>
                    <a:pt x="278" y="1"/>
                    <a:pt x="147"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53"/>
            <p:cNvSpPr/>
            <p:nvPr/>
          </p:nvSpPr>
          <p:spPr>
            <a:xfrm>
              <a:off x="1501419" y="3283760"/>
              <a:ext cx="217479" cy="295522"/>
            </a:xfrm>
            <a:custGeom>
              <a:rect b="b" l="l" r="r" t="t"/>
              <a:pathLst>
                <a:path extrusionOk="0" h="13488" w="9926">
                  <a:moveTo>
                    <a:pt x="1454" y="1"/>
                  </a:moveTo>
                  <a:lnTo>
                    <a:pt x="1203" y="101"/>
                  </a:lnTo>
                  <a:cubicBezTo>
                    <a:pt x="2557" y="151"/>
                    <a:pt x="3885" y="1003"/>
                    <a:pt x="4687" y="2457"/>
                  </a:cubicBezTo>
                  <a:cubicBezTo>
                    <a:pt x="5038" y="3033"/>
                    <a:pt x="5289" y="3735"/>
                    <a:pt x="5439" y="4462"/>
                  </a:cubicBezTo>
                  <a:cubicBezTo>
                    <a:pt x="6291" y="8388"/>
                    <a:pt x="4052" y="12535"/>
                    <a:pt x="1074" y="12535"/>
                  </a:cubicBezTo>
                  <a:cubicBezTo>
                    <a:pt x="725" y="12535"/>
                    <a:pt x="366" y="12478"/>
                    <a:pt x="0" y="12357"/>
                  </a:cubicBezTo>
                  <a:lnTo>
                    <a:pt x="0" y="12357"/>
                  </a:lnTo>
                  <a:cubicBezTo>
                    <a:pt x="1477" y="13046"/>
                    <a:pt x="3077" y="13487"/>
                    <a:pt x="4667" y="13487"/>
                  </a:cubicBezTo>
                  <a:cubicBezTo>
                    <a:pt x="5101" y="13487"/>
                    <a:pt x="5535" y="13454"/>
                    <a:pt x="5965" y="13384"/>
                  </a:cubicBezTo>
                  <a:cubicBezTo>
                    <a:pt x="7870" y="13083"/>
                    <a:pt x="9449" y="11605"/>
                    <a:pt x="9700" y="9224"/>
                  </a:cubicBezTo>
                  <a:cubicBezTo>
                    <a:pt x="9925" y="6843"/>
                    <a:pt x="8898" y="4111"/>
                    <a:pt x="7319" y="2657"/>
                  </a:cubicBezTo>
                  <a:cubicBezTo>
                    <a:pt x="5489" y="953"/>
                    <a:pt x="3735" y="276"/>
                    <a:pt x="1454" y="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53"/>
            <p:cNvSpPr/>
            <p:nvPr/>
          </p:nvSpPr>
          <p:spPr>
            <a:xfrm>
              <a:off x="1527777" y="3283760"/>
              <a:ext cx="75809" cy="52737"/>
            </a:xfrm>
            <a:custGeom>
              <a:rect b="b" l="l" r="r" t="t"/>
              <a:pathLst>
                <a:path extrusionOk="0" h="2407" w="3460">
                  <a:moveTo>
                    <a:pt x="251" y="1"/>
                  </a:moveTo>
                  <a:lnTo>
                    <a:pt x="0" y="101"/>
                  </a:lnTo>
                  <a:cubicBezTo>
                    <a:pt x="1354" y="151"/>
                    <a:pt x="2657" y="978"/>
                    <a:pt x="3459" y="2407"/>
                  </a:cubicBezTo>
                  <a:cubicBezTo>
                    <a:pt x="3409" y="2281"/>
                    <a:pt x="3334" y="2156"/>
                    <a:pt x="3284" y="2031"/>
                  </a:cubicBezTo>
                  <a:cubicBezTo>
                    <a:pt x="2832" y="1229"/>
                    <a:pt x="2206" y="602"/>
                    <a:pt x="1529" y="201"/>
                  </a:cubicBezTo>
                  <a:cubicBezTo>
                    <a:pt x="1128" y="126"/>
                    <a:pt x="702" y="51"/>
                    <a:pt x="251" y="1"/>
                  </a:cubicBezTo>
                  <a:close/>
                </a:path>
              </a:pathLst>
            </a:custGeom>
            <a:solidFill>
              <a:srgbClr val="B59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53"/>
            <p:cNvSpPr/>
            <p:nvPr/>
          </p:nvSpPr>
          <p:spPr>
            <a:xfrm>
              <a:off x="1501419" y="3378762"/>
              <a:ext cx="215835" cy="200520"/>
            </a:xfrm>
            <a:custGeom>
              <a:rect b="b" l="l" r="r" t="t"/>
              <a:pathLst>
                <a:path extrusionOk="0" h="9152" w="9851">
                  <a:moveTo>
                    <a:pt x="8622" y="1"/>
                  </a:moveTo>
                  <a:lnTo>
                    <a:pt x="8622" y="1"/>
                  </a:lnTo>
                  <a:cubicBezTo>
                    <a:pt x="9274" y="1354"/>
                    <a:pt x="9624" y="2983"/>
                    <a:pt x="9474" y="4462"/>
                  </a:cubicBezTo>
                  <a:cubicBezTo>
                    <a:pt x="9249" y="6843"/>
                    <a:pt x="7645" y="8321"/>
                    <a:pt x="5740" y="8622"/>
                  </a:cubicBezTo>
                  <a:cubicBezTo>
                    <a:pt x="5304" y="8696"/>
                    <a:pt x="4864" y="8731"/>
                    <a:pt x="4423" y="8731"/>
                  </a:cubicBezTo>
                  <a:cubicBezTo>
                    <a:pt x="3367" y="8731"/>
                    <a:pt x="2304" y="8532"/>
                    <a:pt x="1279" y="8196"/>
                  </a:cubicBezTo>
                  <a:cubicBezTo>
                    <a:pt x="1213" y="8200"/>
                    <a:pt x="1147" y="8202"/>
                    <a:pt x="1080" y="8202"/>
                  </a:cubicBezTo>
                  <a:cubicBezTo>
                    <a:pt x="732" y="8202"/>
                    <a:pt x="357" y="8147"/>
                    <a:pt x="0" y="8021"/>
                  </a:cubicBezTo>
                  <a:lnTo>
                    <a:pt x="0" y="8021"/>
                  </a:lnTo>
                  <a:cubicBezTo>
                    <a:pt x="1477" y="8710"/>
                    <a:pt x="3077" y="9151"/>
                    <a:pt x="4667" y="9151"/>
                  </a:cubicBezTo>
                  <a:cubicBezTo>
                    <a:pt x="5101" y="9151"/>
                    <a:pt x="5535" y="9118"/>
                    <a:pt x="5965" y="9048"/>
                  </a:cubicBezTo>
                  <a:cubicBezTo>
                    <a:pt x="7870" y="8747"/>
                    <a:pt x="9449" y="7269"/>
                    <a:pt x="9700" y="4888"/>
                  </a:cubicBezTo>
                  <a:cubicBezTo>
                    <a:pt x="9850" y="3234"/>
                    <a:pt x="9424" y="1429"/>
                    <a:pt x="8622"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53"/>
            <p:cNvSpPr/>
            <p:nvPr/>
          </p:nvSpPr>
          <p:spPr>
            <a:xfrm>
              <a:off x="1427275" y="3285951"/>
              <a:ext cx="212001" cy="272451"/>
            </a:xfrm>
            <a:custGeom>
              <a:rect b="b" l="l" r="r" t="t"/>
              <a:pathLst>
                <a:path extrusionOk="0" h="12435" w="9676">
                  <a:moveTo>
                    <a:pt x="4518" y="0"/>
                  </a:moveTo>
                  <a:cubicBezTo>
                    <a:pt x="3336" y="0"/>
                    <a:pt x="2114" y="630"/>
                    <a:pt x="1254" y="2056"/>
                  </a:cubicBezTo>
                  <a:cubicBezTo>
                    <a:pt x="226" y="3735"/>
                    <a:pt x="1" y="6041"/>
                    <a:pt x="302" y="8021"/>
                  </a:cubicBezTo>
                  <a:cubicBezTo>
                    <a:pt x="627" y="9951"/>
                    <a:pt x="1655" y="11530"/>
                    <a:pt x="3084" y="12131"/>
                  </a:cubicBezTo>
                  <a:cubicBezTo>
                    <a:pt x="3184" y="12181"/>
                    <a:pt x="3284" y="12232"/>
                    <a:pt x="3384" y="12257"/>
                  </a:cubicBezTo>
                  <a:cubicBezTo>
                    <a:pt x="3750" y="12378"/>
                    <a:pt x="4109" y="12435"/>
                    <a:pt x="4458" y="12435"/>
                  </a:cubicBezTo>
                  <a:cubicBezTo>
                    <a:pt x="7436" y="12435"/>
                    <a:pt x="9675" y="8288"/>
                    <a:pt x="8823" y="4362"/>
                  </a:cubicBezTo>
                  <a:cubicBezTo>
                    <a:pt x="8673" y="3635"/>
                    <a:pt x="8422" y="2933"/>
                    <a:pt x="8071" y="2357"/>
                  </a:cubicBezTo>
                  <a:cubicBezTo>
                    <a:pt x="7269" y="903"/>
                    <a:pt x="5941" y="51"/>
                    <a:pt x="4587" y="1"/>
                  </a:cubicBezTo>
                  <a:cubicBezTo>
                    <a:pt x="4564" y="0"/>
                    <a:pt x="4541" y="0"/>
                    <a:pt x="4518"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53"/>
            <p:cNvSpPr/>
            <p:nvPr/>
          </p:nvSpPr>
          <p:spPr>
            <a:xfrm>
              <a:off x="1427275" y="3285951"/>
              <a:ext cx="199096" cy="272495"/>
            </a:xfrm>
            <a:custGeom>
              <a:rect b="b" l="l" r="r" t="t"/>
              <a:pathLst>
                <a:path extrusionOk="0" h="12437" w="9087">
                  <a:moveTo>
                    <a:pt x="4518" y="0"/>
                  </a:moveTo>
                  <a:cubicBezTo>
                    <a:pt x="3336" y="0"/>
                    <a:pt x="2114" y="630"/>
                    <a:pt x="1254" y="2056"/>
                  </a:cubicBezTo>
                  <a:cubicBezTo>
                    <a:pt x="226" y="3735"/>
                    <a:pt x="1" y="6041"/>
                    <a:pt x="302" y="8021"/>
                  </a:cubicBezTo>
                  <a:cubicBezTo>
                    <a:pt x="627" y="9951"/>
                    <a:pt x="1655" y="11530"/>
                    <a:pt x="3084" y="12131"/>
                  </a:cubicBezTo>
                  <a:cubicBezTo>
                    <a:pt x="3184" y="12181"/>
                    <a:pt x="3284" y="12232"/>
                    <a:pt x="3384" y="12257"/>
                  </a:cubicBezTo>
                  <a:cubicBezTo>
                    <a:pt x="3752" y="12379"/>
                    <a:pt x="4113" y="12437"/>
                    <a:pt x="4464" y="12437"/>
                  </a:cubicBezTo>
                  <a:cubicBezTo>
                    <a:pt x="7056" y="12437"/>
                    <a:pt x="9087" y="9290"/>
                    <a:pt x="8998" y="5891"/>
                  </a:cubicBezTo>
                  <a:lnTo>
                    <a:pt x="8998" y="5891"/>
                  </a:lnTo>
                  <a:cubicBezTo>
                    <a:pt x="8933" y="8943"/>
                    <a:pt x="7097" y="11649"/>
                    <a:pt x="4755" y="11649"/>
                  </a:cubicBezTo>
                  <a:cubicBezTo>
                    <a:pt x="4424" y="11649"/>
                    <a:pt x="4083" y="11595"/>
                    <a:pt x="3735" y="11480"/>
                  </a:cubicBezTo>
                  <a:cubicBezTo>
                    <a:pt x="3635" y="11455"/>
                    <a:pt x="3560" y="11405"/>
                    <a:pt x="3460" y="11379"/>
                  </a:cubicBezTo>
                  <a:cubicBezTo>
                    <a:pt x="2131" y="10803"/>
                    <a:pt x="1154" y="9299"/>
                    <a:pt x="853" y="7495"/>
                  </a:cubicBezTo>
                  <a:cubicBezTo>
                    <a:pt x="577" y="5665"/>
                    <a:pt x="778" y="3485"/>
                    <a:pt x="1755" y="1906"/>
                  </a:cubicBezTo>
                  <a:cubicBezTo>
                    <a:pt x="2532" y="653"/>
                    <a:pt x="3585" y="51"/>
                    <a:pt x="4638" y="1"/>
                  </a:cubicBezTo>
                  <a:lnTo>
                    <a:pt x="4587" y="1"/>
                  </a:lnTo>
                  <a:cubicBezTo>
                    <a:pt x="4564" y="0"/>
                    <a:pt x="4541" y="0"/>
                    <a:pt x="4518"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53"/>
            <p:cNvSpPr/>
            <p:nvPr/>
          </p:nvSpPr>
          <p:spPr>
            <a:xfrm>
              <a:off x="1494824" y="3285951"/>
              <a:ext cx="135119" cy="273415"/>
            </a:xfrm>
            <a:custGeom>
              <a:rect b="b" l="l" r="r" t="t"/>
              <a:pathLst>
                <a:path extrusionOk="0" h="12479" w="6167">
                  <a:moveTo>
                    <a:pt x="1504" y="1"/>
                  </a:moveTo>
                  <a:cubicBezTo>
                    <a:pt x="1905" y="26"/>
                    <a:pt x="2256" y="126"/>
                    <a:pt x="2607" y="277"/>
                  </a:cubicBezTo>
                  <a:cubicBezTo>
                    <a:pt x="2958" y="402"/>
                    <a:pt x="3284" y="602"/>
                    <a:pt x="3585" y="828"/>
                  </a:cubicBezTo>
                  <a:cubicBezTo>
                    <a:pt x="4186" y="1279"/>
                    <a:pt x="4662" y="1906"/>
                    <a:pt x="4988" y="2557"/>
                  </a:cubicBezTo>
                  <a:cubicBezTo>
                    <a:pt x="5314" y="3234"/>
                    <a:pt x="5539" y="3961"/>
                    <a:pt x="5665" y="4688"/>
                  </a:cubicBezTo>
                  <a:cubicBezTo>
                    <a:pt x="5690" y="4788"/>
                    <a:pt x="5690" y="4888"/>
                    <a:pt x="5715" y="4988"/>
                  </a:cubicBezTo>
                  <a:cubicBezTo>
                    <a:pt x="5715" y="5064"/>
                    <a:pt x="5740" y="5164"/>
                    <a:pt x="5740" y="5264"/>
                  </a:cubicBezTo>
                  <a:cubicBezTo>
                    <a:pt x="5765" y="5440"/>
                    <a:pt x="5765" y="5640"/>
                    <a:pt x="5765" y="5816"/>
                  </a:cubicBezTo>
                  <a:cubicBezTo>
                    <a:pt x="5790" y="6016"/>
                    <a:pt x="5790" y="6191"/>
                    <a:pt x="5765" y="6367"/>
                  </a:cubicBezTo>
                  <a:cubicBezTo>
                    <a:pt x="5765" y="6467"/>
                    <a:pt x="5765" y="6567"/>
                    <a:pt x="5765" y="6668"/>
                  </a:cubicBezTo>
                  <a:cubicBezTo>
                    <a:pt x="5765" y="6743"/>
                    <a:pt x="5740" y="6843"/>
                    <a:pt x="5740" y="6943"/>
                  </a:cubicBezTo>
                  <a:cubicBezTo>
                    <a:pt x="5665" y="7695"/>
                    <a:pt x="5489" y="8422"/>
                    <a:pt x="5214" y="9124"/>
                  </a:cubicBezTo>
                  <a:cubicBezTo>
                    <a:pt x="5063" y="9475"/>
                    <a:pt x="4888" y="9801"/>
                    <a:pt x="4712" y="10126"/>
                  </a:cubicBezTo>
                  <a:cubicBezTo>
                    <a:pt x="4512" y="10452"/>
                    <a:pt x="4311" y="10753"/>
                    <a:pt x="4061" y="11029"/>
                  </a:cubicBezTo>
                  <a:cubicBezTo>
                    <a:pt x="3560" y="11580"/>
                    <a:pt x="2933" y="12031"/>
                    <a:pt x="2206" y="12257"/>
                  </a:cubicBezTo>
                  <a:cubicBezTo>
                    <a:pt x="1915" y="12340"/>
                    <a:pt x="1608" y="12388"/>
                    <a:pt x="1297" y="12388"/>
                  </a:cubicBezTo>
                  <a:cubicBezTo>
                    <a:pt x="1232" y="12388"/>
                    <a:pt x="1168" y="12386"/>
                    <a:pt x="1103" y="12382"/>
                  </a:cubicBezTo>
                  <a:lnTo>
                    <a:pt x="953" y="12382"/>
                  </a:lnTo>
                  <a:cubicBezTo>
                    <a:pt x="928" y="12357"/>
                    <a:pt x="878" y="12357"/>
                    <a:pt x="828" y="12357"/>
                  </a:cubicBezTo>
                  <a:cubicBezTo>
                    <a:pt x="727" y="12332"/>
                    <a:pt x="627" y="12332"/>
                    <a:pt x="552" y="12307"/>
                  </a:cubicBezTo>
                  <a:cubicBezTo>
                    <a:pt x="452" y="12282"/>
                    <a:pt x="351" y="12257"/>
                    <a:pt x="276" y="12232"/>
                  </a:cubicBezTo>
                  <a:lnTo>
                    <a:pt x="1" y="12131"/>
                  </a:lnTo>
                  <a:lnTo>
                    <a:pt x="1" y="12131"/>
                  </a:lnTo>
                  <a:cubicBezTo>
                    <a:pt x="455" y="12350"/>
                    <a:pt x="977" y="12479"/>
                    <a:pt x="1499" y="12479"/>
                  </a:cubicBezTo>
                  <a:cubicBezTo>
                    <a:pt x="1754" y="12479"/>
                    <a:pt x="2009" y="12448"/>
                    <a:pt x="2256" y="12382"/>
                  </a:cubicBezTo>
                  <a:cubicBezTo>
                    <a:pt x="2632" y="12282"/>
                    <a:pt x="2983" y="12131"/>
                    <a:pt x="3334" y="11931"/>
                  </a:cubicBezTo>
                  <a:cubicBezTo>
                    <a:pt x="3660" y="11705"/>
                    <a:pt x="3961" y="11455"/>
                    <a:pt x="4211" y="11179"/>
                  </a:cubicBezTo>
                  <a:cubicBezTo>
                    <a:pt x="4362" y="11029"/>
                    <a:pt x="4487" y="10878"/>
                    <a:pt x="4587" y="10728"/>
                  </a:cubicBezTo>
                  <a:lnTo>
                    <a:pt x="4763" y="10502"/>
                  </a:lnTo>
                  <a:cubicBezTo>
                    <a:pt x="4813" y="10427"/>
                    <a:pt x="4863" y="10327"/>
                    <a:pt x="4938" y="10252"/>
                  </a:cubicBezTo>
                  <a:cubicBezTo>
                    <a:pt x="5138" y="9926"/>
                    <a:pt x="5314" y="9575"/>
                    <a:pt x="5464" y="9224"/>
                  </a:cubicBezTo>
                  <a:cubicBezTo>
                    <a:pt x="5765" y="8497"/>
                    <a:pt x="5940" y="7745"/>
                    <a:pt x="6016" y="6968"/>
                  </a:cubicBezTo>
                  <a:cubicBezTo>
                    <a:pt x="6166" y="5440"/>
                    <a:pt x="5915" y="3836"/>
                    <a:pt x="5189" y="2457"/>
                  </a:cubicBezTo>
                  <a:cubicBezTo>
                    <a:pt x="4813" y="1780"/>
                    <a:pt x="4311" y="1154"/>
                    <a:pt x="3685" y="728"/>
                  </a:cubicBezTo>
                  <a:cubicBezTo>
                    <a:pt x="3033" y="277"/>
                    <a:pt x="2281" y="1"/>
                    <a:pt x="1504"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53"/>
            <p:cNvSpPr/>
            <p:nvPr/>
          </p:nvSpPr>
          <p:spPr>
            <a:xfrm>
              <a:off x="830380" y="3413906"/>
              <a:ext cx="270742" cy="287372"/>
            </a:xfrm>
            <a:custGeom>
              <a:rect b="b" l="l" r="r" t="t"/>
              <a:pathLst>
                <a:path extrusionOk="0" h="13116" w="12357">
                  <a:moveTo>
                    <a:pt x="1981" y="1"/>
                  </a:moveTo>
                  <a:lnTo>
                    <a:pt x="1730" y="126"/>
                  </a:lnTo>
                  <a:cubicBezTo>
                    <a:pt x="552" y="2081"/>
                    <a:pt x="1" y="3885"/>
                    <a:pt x="201" y="6392"/>
                  </a:cubicBezTo>
                  <a:cubicBezTo>
                    <a:pt x="377" y="8522"/>
                    <a:pt x="1880" y="11003"/>
                    <a:pt x="3885" y="12306"/>
                  </a:cubicBezTo>
                  <a:cubicBezTo>
                    <a:pt x="4769" y="12863"/>
                    <a:pt x="5672" y="13115"/>
                    <a:pt x="6528" y="13115"/>
                  </a:cubicBezTo>
                  <a:cubicBezTo>
                    <a:pt x="7638" y="13115"/>
                    <a:pt x="8668" y="12691"/>
                    <a:pt x="9474" y="11956"/>
                  </a:cubicBezTo>
                  <a:cubicBezTo>
                    <a:pt x="10953" y="10577"/>
                    <a:pt x="11855" y="8647"/>
                    <a:pt x="12357" y="6617"/>
                  </a:cubicBezTo>
                  <a:lnTo>
                    <a:pt x="12357" y="6617"/>
                  </a:lnTo>
                  <a:cubicBezTo>
                    <a:pt x="11784" y="8197"/>
                    <a:pt x="10333" y="8930"/>
                    <a:pt x="8653" y="8930"/>
                  </a:cubicBezTo>
                  <a:cubicBezTo>
                    <a:pt x="6655" y="8930"/>
                    <a:pt x="4334" y="7894"/>
                    <a:pt x="2783" y="6016"/>
                  </a:cubicBezTo>
                  <a:cubicBezTo>
                    <a:pt x="2306" y="5439"/>
                    <a:pt x="1930" y="4813"/>
                    <a:pt x="1655" y="4186"/>
                  </a:cubicBezTo>
                  <a:cubicBezTo>
                    <a:pt x="1028" y="2657"/>
                    <a:pt x="1179" y="1078"/>
                    <a:pt x="1981" y="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53"/>
            <p:cNvSpPr/>
            <p:nvPr/>
          </p:nvSpPr>
          <p:spPr>
            <a:xfrm>
              <a:off x="852356" y="3413906"/>
              <a:ext cx="21428" cy="90620"/>
            </a:xfrm>
            <a:custGeom>
              <a:rect b="b" l="l" r="r" t="t"/>
              <a:pathLst>
                <a:path extrusionOk="0" h="4136" w="978">
                  <a:moveTo>
                    <a:pt x="978" y="1"/>
                  </a:moveTo>
                  <a:lnTo>
                    <a:pt x="727" y="126"/>
                  </a:lnTo>
                  <a:cubicBezTo>
                    <a:pt x="501" y="502"/>
                    <a:pt x="301" y="878"/>
                    <a:pt x="100" y="1254"/>
                  </a:cubicBezTo>
                  <a:cubicBezTo>
                    <a:pt x="0" y="2031"/>
                    <a:pt x="100" y="2908"/>
                    <a:pt x="451" y="3760"/>
                  </a:cubicBezTo>
                  <a:cubicBezTo>
                    <a:pt x="526" y="3885"/>
                    <a:pt x="577" y="4011"/>
                    <a:pt x="627" y="4136"/>
                  </a:cubicBezTo>
                  <a:cubicBezTo>
                    <a:pt x="25" y="2607"/>
                    <a:pt x="176" y="1078"/>
                    <a:pt x="978" y="1"/>
                  </a:cubicBezTo>
                  <a:close/>
                </a:path>
              </a:pathLst>
            </a:custGeom>
            <a:solidFill>
              <a:srgbClr val="B59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53"/>
            <p:cNvSpPr/>
            <p:nvPr/>
          </p:nvSpPr>
          <p:spPr>
            <a:xfrm>
              <a:off x="846309" y="3558885"/>
              <a:ext cx="254813" cy="142393"/>
            </a:xfrm>
            <a:custGeom>
              <a:rect b="b" l="l" r="r" t="t"/>
              <a:pathLst>
                <a:path extrusionOk="0" h="6499" w="11630">
                  <a:moveTo>
                    <a:pt x="11630" y="0"/>
                  </a:moveTo>
                  <a:lnTo>
                    <a:pt x="11630" y="0"/>
                  </a:lnTo>
                  <a:cubicBezTo>
                    <a:pt x="11454" y="426"/>
                    <a:pt x="11229" y="802"/>
                    <a:pt x="10953" y="1128"/>
                  </a:cubicBezTo>
                  <a:cubicBezTo>
                    <a:pt x="10427" y="2557"/>
                    <a:pt x="9650" y="3885"/>
                    <a:pt x="8547" y="4912"/>
                  </a:cubicBezTo>
                  <a:cubicBezTo>
                    <a:pt x="7755" y="5648"/>
                    <a:pt x="6723" y="6072"/>
                    <a:pt x="5613" y="6072"/>
                  </a:cubicBezTo>
                  <a:cubicBezTo>
                    <a:pt x="4758" y="6072"/>
                    <a:pt x="3856" y="5820"/>
                    <a:pt x="2983" y="5263"/>
                  </a:cubicBezTo>
                  <a:cubicBezTo>
                    <a:pt x="1705" y="4436"/>
                    <a:pt x="652" y="3183"/>
                    <a:pt x="0" y="1805"/>
                  </a:cubicBezTo>
                  <a:lnTo>
                    <a:pt x="0" y="1805"/>
                  </a:lnTo>
                  <a:cubicBezTo>
                    <a:pt x="627" y="3334"/>
                    <a:pt x="1780" y="4787"/>
                    <a:pt x="3158" y="5689"/>
                  </a:cubicBezTo>
                  <a:cubicBezTo>
                    <a:pt x="4042" y="6246"/>
                    <a:pt x="4945" y="6498"/>
                    <a:pt x="5801" y="6498"/>
                  </a:cubicBezTo>
                  <a:cubicBezTo>
                    <a:pt x="6911" y="6498"/>
                    <a:pt x="7941" y="6074"/>
                    <a:pt x="8747" y="5339"/>
                  </a:cubicBezTo>
                  <a:cubicBezTo>
                    <a:pt x="10226" y="3960"/>
                    <a:pt x="11128" y="2030"/>
                    <a:pt x="11630"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53"/>
            <p:cNvSpPr/>
            <p:nvPr/>
          </p:nvSpPr>
          <p:spPr>
            <a:xfrm>
              <a:off x="852904" y="3383385"/>
              <a:ext cx="259195" cy="226177"/>
            </a:xfrm>
            <a:custGeom>
              <a:rect b="b" l="l" r="r" t="t"/>
              <a:pathLst>
                <a:path extrusionOk="0" h="10323" w="11830">
                  <a:moveTo>
                    <a:pt x="3963" y="1"/>
                  </a:moveTo>
                  <a:cubicBezTo>
                    <a:pt x="2608" y="1"/>
                    <a:pt x="1583" y="546"/>
                    <a:pt x="953" y="1394"/>
                  </a:cubicBezTo>
                  <a:cubicBezTo>
                    <a:pt x="151" y="2471"/>
                    <a:pt x="0" y="4050"/>
                    <a:pt x="627" y="5579"/>
                  </a:cubicBezTo>
                  <a:cubicBezTo>
                    <a:pt x="902" y="6206"/>
                    <a:pt x="1278" y="6832"/>
                    <a:pt x="1755" y="7409"/>
                  </a:cubicBezTo>
                  <a:cubicBezTo>
                    <a:pt x="3306" y="9287"/>
                    <a:pt x="5627" y="10323"/>
                    <a:pt x="7625" y="10323"/>
                  </a:cubicBezTo>
                  <a:cubicBezTo>
                    <a:pt x="9305" y="10323"/>
                    <a:pt x="10756" y="9590"/>
                    <a:pt x="11329" y="8010"/>
                  </a:cubicBezTo>
                  <a:cubicBezTo>
                    <a:pt x="11354" y="7910"/>
                    <a:pt x="11379" y="7810"/>
                    <a:pt x="11429" y="7709"/>
                  </a:cubicBezTo>
                  <a:cubicBezTo>
                    <a:pt x="11830" y="6206"/>
                    <a:pt x="11203" y="4401"/>
                    <a:pt x="9875" y="2973"/>
                  </a:cubicBezTo>
                  <a:cubicBezTo>
                    <a:pt x="8522" y="1519"/>
                    <a:pt x="6567" y="266"/>
                    <a:pt x="4612" y="40"/>
                  </a:cubicBezTo>
                  <a:cubicBezTo>
                    <a:pt x="4388" y="13"/>
                    <a:pt x="4172" y="1"/>
                    <a:pt x="3963"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53"/>
            <p:cNvSpPr/>
            <p:nvPr/>
          </p:nvSpPr>
          <p:spPr>
            <a:xfrm>
              <a:off x="873214" y="3383385"/>
              <a:ext cx="238885" cy="226374"/>
            </a:xfrm>
            <a:custGeom>
              <a:rect b="b" l="l" r="r" t="t"/>
              <a:pathLst>
                <a:path extrusionOk="0" h="10332" w="10903">
                  <a:moveTo>
                    <a:pt x="40" y="1375"/>
                  </a:moveTo>
                  <a:cubicBezTo>
                    <a:pt x="34" y="1381"/>
                    <a:pt x="28" y="1387"/>
                    <a:pt x="23" y="1394"/>
                  </a:cubicBezTo>
                  <a:lnTo>
                    <a:pt x="23" y="1394"/>
                  </a:lnTo>
                  <a:cubicBezTo>
                    <a:pt x="24" y="1394"/>
                    <a:pt x="25" y="1394"/>
                    <a:pt x="26" y="1394"/>
                  </a:cubicBezTo>
                  <a:cubicBezTo>
                    <a:pt x="30" y="1387"/>
                    <a:pt x="35" y="1381"/>
                    <a:pt x="40" y="1375"/>
                  </a:cubicBezTo>
                  <a:close/>
                  <a:moveTo>
                    <a:pt x="23" y="1394"/>
                  </a:moveTo>
                  <a:cubicBezTo>
                    <a:pt x="1" y="1396"/>
                    <a:pt x="1" y="1419"/>
                    <a:pt x="1" y="1419"/>
                  </a:cubicBezTo>
                  <a:cubicBezTo>
                    <a:pt x="8" y="1410"/>
                    <a:pt x="15" y="1402"/>
                    <a:pt x="23" y="1394"/>
                  </a:cubicBezTo>
                  <a:close/>
                  <a:moveTo>
                    <a:pt x="3036" y="1"/>
                  </a:moveTo>
                  <a:cubicBezTo>
                    <a:pt x="1691" y="1"/>
                    <a:pt x="671" y="538"/>
                    <a:pt x="40" y="1375"/>
                  </a:cubicBezTo>
                  <a:lnTo>
                    <a:pt x="40" y="1375"/>
                  </a:lnTo>
                  <a:cubicBezTo>
                    <a:pt x="640" y="714"/>
                    <a:pt x="1520" y="303"/>
                    <a:pt x="2666" y="303"/>
                  </a:cubicBezTo>
                  <a:cubicBezTo>
                    <a:pt x="2864" y="303"/>
                    <a:pt x="3070" y="316"/>
                    <a:pt x="3284" y="341"/>
                  </a:cubicBezTo>
                  <a:cubicBezTo>
                    <a:pt x="5113" y="567"/>
                    <a:pt x="6943" y="1719"/>
                    <a:pt x="8221" y="3098"/>
                  </a:cubicBezTo>
                  <a:cubicBezTo>
                    <a:pt x="9449" y="4426"/>
                    <a:pt x="10026" y="6130"/>
                    <a:pt x="9650" y="7534"/>
                  </a:cubicBezTo>
                  <a:cubicBezTo>
                    <a:pt x="9625" y="7634"/>
                    <a:pt x="9600" y="7709"/>
                    <a:pt x="9575" y="7810"/>
                  </a:cubicBezTo>
                  <a:cubicBezTo>
                    <a:pt x="9038" y="9299"/>
                    <a:pt x="7676" y="9983"/>
                    <a:pt x="6103" y="9983"/>
                  </a:cubicBezTo>
                  <a:cubicBezTo>
                    <a:pt x="4737" y="9983"/>
                    <a:pt x="3212" y="9467"/>
                    <a:pt x="1930" y="8511"/>
                  </a:cubicBezTo>
                  <a:lnTo>
                    <a:pt x="1930" y="8511"/>
                  </a:lnTo>
                  <a:cubicBezTo>
                    <a:pt x="3355" y="9695"/>
                    <a:pt x="5117" y="10331"/>
                    <a:pt x="6684" y="10331"/>
                  </a:cubicBezTo>
                  <a:cubicBezTo>
                    <a:pt x="8370" y="10331"/>
                    <a:pt x="9830" y="9595"/>
                    <a:pt x="10402" y="8010"/>
                  </a:cubicBezTo>
                  <a:cubicBezTo>
                    <a:pt x="10427" y="7910"/>
                    <a:pt x="10452" y="7810"/>
                    <a:pt x="10502" y="7709"/>
                  </a:cubicBezTo>
                  <a:cubicBezTo>
                    <a:pt x="10903" y="6206"/>
                    <a:pt x="10276" y="4401"/>
                    <a:pt x="8948" y="2973"/>
                  </a:cubicBezTo>
                  <a:cubicBezTo>
                    <a:pt x="7595" y="1519"/>
                    <a:pt x="5640" y="266"/>
                    <a:pt x="3685" y="40"/>
                  </a:cubicBezTo>
                  <a:cubicBezTo>
                    <a:pt x="3461" y="13"/>
                    <a:pt x="3245" y="1"/>
                    <a:pt x="3036"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53"/>
            <p:cNvSpPr/>
            <p:nvPr/>
          </p:nvSpPr>
          <p:spPr>
            <a:xfrm>
              <a:off x="855642" y="3413906"/>
              <a:ext cx="247671" cy="198264"/>
            </a:xfrm>
            <a:custGeom>
              <a:rect b="b" l="l" r="r" t="t"/>
              <a:pathLst>
                <a:path extrusionOk="0" h="9049" w="11304">
                  <a:moveTo>
                    <a:pt x="828" y="1"/>
                  </a:moveTo>
                  <a:lnTo>
                    <a:pt x="828" y="1"/>
                  </a:lnTo>
                  <a:cubicBezTo>
                    <a:pt x="351" y="602"/>
                    <a:pt x="101" y="1379"/>
                    <a:pt x="51" y="2131"/>
                  </a:cubicBezTo>
                  <a:cubicBezTo>
                    <a:pt x="1" y="2908"/>
                    <a:pt x="176" y="3685"/>
                    <a:pt x="477" y="4412"/>
                  </a:cubicBezTo>
                  <a:cubicBezTo>
                    <a:pt x="1103" y="5815"/>
                    <a:pt x="2206" y="7018"/>
                    <a:pt x="3509" y="7845"/>
                  </a:cubicBezTo>
                  <a:cubicBezTo>
                    <a:pt x="4161" y="8271"/>
                    <a:pt x="4863" y="8572"/>
                    <a:pt x="5615" y="8798"/>
                  </a:cubicBezTo>
                  <a:cubicBezTo>
                    <a:pt x="5991" y="8898"/>
                    <a:pt x="6366" y="8973"/>
                    <a:pt x="6767" y="9023"/>
                  </a:cubicBezTo>
                  <a:cubicBezTo>
                    <a:pt x="6868" y="9023"/>
                    <a:pt x="6943" y="9048"/>
                    <a:pt x="7043" y="9048"/>
                  </a:cubicBezTo>
                  <a:lnTo>
                    <a:pt x="7344" y="9048"/>
                  </a:lnTo>
                  <a:cubicBezTo>
                    <a:pt x="7544" y="9048"/>
                    <a:pt x="7720" y="9048"/>
                    <a:pt x="7920" y="9023"/>
                  </a:cubicBezTo>
                  <a:cubicBezTo>
                    <a:pt x="8321" y="8998"/>
                    <a:pt x="8697" y="8923"/>
                    <a:pt x="9073" y="8798"/>
                  </a:cubicBezTo>
                  <a:cubicBezTo>
                    <a:pt x="9424" y="8672"/>
                    <a:pt x="9775" y="8472"/>
                    <a:pt x="10101" y="8246"/>
                  </a:cubicBezTo>
                  <a:cubicBezTo>
                    <a:pt x="10702" y="7745"/>
                    <a:pt x="11128" y="7068"/>
                    <a:pt x="11304" y="6316"/>
                  </a:cubicBezTo>
                  <a:lnTo>
                    <a:pt x="11304" y="6316"/>
                  </a:lnTo>
                  <a:lnTo>
                    <a:pt x="11204" y="6592"/>
                  </a:lnTo>
                  <a:cubicBezTo>
                    <a:pt x="11153" y="6667"/>
                    <a:pt x="11128" y="6768"/>
                    <a:pt x="11078" y="6843"/>
                  </a:cubicBezTo>
                  <a:cubicBezTo>
                    <a:pt x="11053" y="6918"/>
                    <a:pt x="11003" y="7018"/>
                    <a:pt x="10953" y="7093"/>
                  </a:cubicBezTo>
                  <a:cubicBezTo>
                    <a:pt x="10928" y="7143"/>
                    <a:pt x="10903" y="7169"/>
                    <a:pt x="10878" y="7219"/>
                  </a:cubicBezTo>
                  <a:lnTo>
                    <a:pt x="10803" y="7319"/>
                  </a:lnTo>
                  <a:cubicBezTo>
                    <a:pt x="10577" y="7645"/>
                    <a:pt x="10301" y="7920"/>
                    <a:pt x="10001" y="8121"/>
                  </a:cubicBezTo>
                  <a:cubicBezTo>
                    <a:pt x="9399" y="8547"/>
                    <a:pt x="8647" y="8748"/>
                    <a:pt x="7895" y="8798"/>
                  </a:cubicBezTo>
                  <a:cubicBezTo>
                    <a:pt x="7750" y="8808"/>
                    <a:pt x="7600" y="8814"/>
                    <a:pt x="7448" y="8814"/>
                  </a:cubicBezTo>
                  <a:cubicBezTo>
                    <a:pt x="7233" y="8814"/>
                    <a:pt x="7013" y="8802"/>
                    <a:pt x="6793" y="8773"/>
                  </a:cubicBezTo>
                  <a:cubicBezTo>
                    <a:pt x="6417" y="8722"/>
                    <a:pt x="6041" y="8647"/>
                    <a:pt x="5690" y="8522"/>
                  </a:cubicBezTo>
                  <a:cubicBezTo>
                    <a:pt x="4988" y="8321"/>
                    <a:pt x="4286" y="7996"/>
                    <a:pt x="3660" y="7595"/>
                  </a:cubicBezTo>
                  <a:cubicBezTo>
                    <a:pt x="3585" y="7544"/>
                    <a:pt x="3509" y="7494"/>
                    <a:pt x="3409" y="7444"/>
                  </a:cubicBezTo>
                  <a:cubicBezTo>
                    <a:pt x="3334" y="7394"/>
                    <a:pt x="3259" y="7344"/>
                    <a:pt x="3184" y="7294"/>
                  </a:cubicBezTo>
                  <a:cubicBezTo>
                    <a:pt x="3033" y="7169"/>
                    <a:pt x="2883" y="7068"/>
                    <a:pt x="2757" y="6943"/>
                  </a:cubicBezTo>
                  <a:cubicBezTo>
                    <a:pt x="2607" y="6818"/>
                    <a:pt x="2457" y="6692"/>
                    <a:pt x="2331" y="6567"/>
                  </a:cubicBezTo>
                  <a:cubicBezTo>
                    <a:pt x="2256" y="6517"/>
                    <a:pt x="2206" y="6442"/>
                    <a:pt x="2131" y="6367"/>
                  </a:cubicBezTo>
                  <a:cubicBezTo>
                    <a:pt x="2056" y="6291"/>
                    <a:pt x="2006" y="6241"/>
                    <a:pt x="1930" y="6166"/>
                  </a:cubicBezTo>
                  <a:cubicBezTo>
                    <a:pt x="1429" y="5615"/>
                    <a:pt x="1003" y="4988"/>
                    <a:pt x="677" y="4311"/>
                  </a:cubicBezTo>
                  <a:cubicBezTo>
                    <a:pt x="376" y="3635"/>
                    <a:pt x="176" y="2883"/>
                    <a:pt x="176" y="2131"/>
                  </a:cubicBezTo>
                  <a:cubicBezTo>
                    <a:pt x="176" y="1755"/>
                    <a:pt x="226" y="1379"/>
                    <a:pt x="351" y="1028"/>
                  </a:cubicBezTo>
                  <a:cubicBezTo>
                    <a:pt x="452" y="677"/>
                    <a:pt x="602" y="326"/>
                    <a:pt x="828"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53"/>
            <p:cNvSpPr/>
            <p:nvPr/>
          </p:nvSpPr>
          <p:spPr>
            <a:xfrm>
              <a:off x="1226842" y="3908197"/>
              <a:ext cx="310837" cy="231129"/>
            </a:xfrm>
            <a:custGeom>
              <a:rect b="b" l="l" r="r" t="t"/>
              <a:pathLst>
                <a:path extrusionOk="0" h="10549" w="14187">
                  <a:moveTo>
                    <a:pt x="5879" y="0"/>
                  </a:moveTo>
                  <a:cubicBezTo>
                    <a:pt x="5016" y="0"/>
                    <a:pt x="4153" y="128"/>
                    <a:pt x="3359" y="398"/>
                  </a:cubicBezTo>
                  <a:cubicBezTo>
                    <a:pt x="1079" y="1150"/>
                    <a:pt x="1" y="3030"/>
                    <a:pt x="126" y="4934"/>
                  </a:cubicBezTo>
                  <a:cubicBezTo>
                    <a:pt x="252" y="6965"/>
                    <a:pt x="1179" y="8894"/>
                    <a:pt x="2457" y="10549"/>
                  </a:cubicBezTo>
                  <a:cubicBezTo>
                    <a:pt x="552" y="7391"/>
                    <a:pt x="4437" y="3531"/>
                    <a:pt x="8948" y="3481"/>
                  </a:cubicBezTo>
                  <a:cubicBezTo>
                    <a:pt x="9675" y="3481"/>
                    <a:pt x="10402" y="3556"/>
                    <a:pt x="11079" y="3757"/>
                  </a:cubicBezTo>
                  <a:cubicBezTo>
                    <a:pt x="12658" y="4233"/>
                    <a:pt x="13786" y="5335"/>
                    <a:pt x="14111" y="6639"/>
                  </a:cubicBezTo>
                  <a:lnTo>
                    <a:pt x="14187" y="6363"/>
                  </a:lnTo>
                  <a:cubicBezTo>
                    <a:pt x="13410" y="4233"/>
                    <a:pt x="12357" y="2654"/>
                    <a:pt x="10277" y="1250"/>
                  </a:cubicBezTo>
                  <a:cubicBezTo>
                    <a:pt x="9116" y="449"/>
                    <a:pt x="7497" y="0"/>
                    <a:pt x="5879" y="0"/>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53"/>
            <p:cNvSpPr/>
            <p:nvPr/>
          </p:nvSpPr>
          <p:spPr>
            <a:xfrm>
              <a:off x="1470657" y="3991039"/>
              <a:ext cx="67023" cy="62619"/>
            </a:xfrm>
            <a:custGeom>
              <a:rect b="b" l="l" r="r" t="t"/>
              <a:pathLst>
                <a:path extrusionOk="0" h="2858" w="3059">
                  <a:moveTo>
                    <a:pt x="1" y="1"/>
                  </a:moveTo>
                  <a:lnTo>
                    <a:pt x="1" y="1"/>
                  </a:lnTo>
                  <a:cubicBezTo>
                    <a:pt x="1555" y="477"/>
                    <a:pt x="2658" y="1554"/>
                    <a:pt x="2983" y="2858"/>
                  </a:cubicBezTo>
                  <a:lnTo>
                    <a:pt x="3059" y="2582"/>
                  </a:lnTo>
                  <a:cubicBezTo>
                    <a:pt x="2908" y="2181"/>
                    <a:pt x="2733" y="1780"/>
                    <a:pt x="2557" y="1404"/>
                  </a:cubicBezTo>
                  <a:cubicBezTo>
                    <a:pt x="2031" y="828"/>
                    <a:pt x="1279" y="351"/>
                    <a:pt x="402" y="101"/>
                  </a:cubicBezTo>
                  <a:cubicBezTo>
                    <a:pt x="251" y="51"/>
                    <a:pt x="126" y="26"/>
                    <a:pt x="1" y="1"/>
                  </a:cubicBezTo>
                  <a:close/>
                </a:path>
              </a:pathLst>
            </a:custGeom>
            <a:solidFill>
              <a:srgbClr val="B59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53"/>
            <p:cNvSpPr/>
            <p:nvPr/>
          </p:nvSpPr>
          <p:spPr>
            <a:xfrm>
              <a:off x="1226842" y="3908328"/>
              <a:ext cx="183431" cy="230997"/>
            </a:xfrm>
            <a:custGeom>
              <a:rect b="b" l="l" r="r" t="t"/>
              <a:pathLst>
                <a:path extrusionOk="0" h="10543" w="8372">
                  <a:moveTo>
                    <a:pt x="5880" y="0"/>
                  </a:moveTo>
                  <a:cubicBezTo>
                    <a:pt x="5010" y="0"/>
                    <a:pt x="4146" y="126"/>
                    <a:pt x="3359" y="392"/>
                  </a:cubicBezTo>
                  <a:cubicBezTo>
                    <a:pt x="1079" y="1144"/>
                    <a:pt x="1" y="3024"/>
                    <a:pt x="126" y="4928"/>
                  </a:cubicBezTo>
                  <a:cubicBezTo>
                    <a:pt x="252" y="6959"/>
                    <a:pt x="1179" y="8888"/>
                    <a:pt x="2457" y="10543"/>
                  </a:cubicBezTo>
                  <a:cubicBezTo>
                    <a:pt x="2207" y="10142"/>
                    <a:pt x="2056" y="9715"/>
                    <a:pt x="2006" y="9314"/>
                  </a:cubicBezTo>
                  <a:cubicBezTo>
                    <a:pt x="1204" y="8011"/>
                    <a:pt x="678" y="6558"/>
                    <a:pt x="577" y="5054"/>
                  </a:cubicBezTo>
                  <a:cubicBezTo>
                    <a:pt x="452" y="3149"/>
                    <a:pt x="1530" y="1269"/>
                    <a:pt x="3811" y="517"/>
                  </a:cubicBezTo>
                  <a:cubicBezTo>
                    <a:pt x="4615" y="249"/>
                    <a:pt x="5491" y="124"/>
                    <a:pt x="6366" y="124"/>
                  </a:cubicBezTo>
                  <a:cubicBezTo>
                    <a:pt x="7046" y="124"/>
                    <a:pt x="7726" y="200"/>
                    <a:pt x="8372" y="342"/>
                  </a:cubicBezTo>
                  <a:cubicBezTo>
                    <a:pt x="7580" y="119"/>
                    <a:pt x="6727" y="0"/>
                    <a:pt x="5880"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53"/>
            <p:cNvSpPr/>
            <p:nvPr/>
          </p:nvSpPr>
          <p:spPr>
            <a:xfrm>
              <a:off x="1238937" y="3984444"/>
              <a:ext cx="304242" cy="199819"/>
            </a:xfrm>
            <a:custGeom>
              <a:rect b="b" l="l" r="r" t="t"/>
              <a:pathLst>
                <a:path extrusionOk="0" h="9120" w="13886">
                  <a:moveTo>
                    <a:pt x="8396" y="1"/>
                  </a:moveTo>
                  <a:cubicBezTo>
                    <a:pt x="3885" y="51"/>
                    <a:pt x="0" y="3911"/>
                    <a:pt x="1905" y="7069"/>
                  </a:cubicBezTo>
                  <a:cubicBezTo>
                    <a:pt x="1955" y="7144"/>
                    <a:pt x="2005" y="7244"/>
                    <a:pt x="2081" y="7319"/>
                  </a:cubicBezTo>
                  <a:cubicBezTo>
                    <a:pt x="2900" y="8457"/>
                    <a:pt x="4442" y="9119"/>
                    <a:pt x="6182" y="9119"/>
                  </a:cubicBezTo>
                  <a:cubicBezTo>
                    <a:pt x="6358" y="9119"/>
                    <a:pt x="6537" y="9112"/>
                    <a:pt x="6717" y="9099"/>
                  </a:cubicBezTo>
                  <a:cubicBezTo>
                    <a:pt x="8697" y="8973"/>
                    <a:pt x="10903" y="8246"/>
                    <a:pt x="12331" y="6868"/>
                  </a:cubicBezTo>
                  <a:cubicBezTo>
                    <a:pt x="13534" y="5665"/>
                    <a:pt x="13885" y="4337"/>
                    <a:pt x="13559" y="3159"/>
                  </a:cubicBezTo>
                  <a:cubicBezTo>
                    <a:pt x="13234" y="1855"/>
                    <a:pt x="12106" y="753"/>
                    <a:pt x="10527" y="277"/>
                  </a:cubicBezTo>
                  <a:cubicBezTo>
                    <a:pt x="9850" y="76"/>
                    <a:pt x="9123" y="1"/>
                    <a:pt x="8396"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53"/>
            <p:cNvSpPr/>
            <p:nvPr/>
          </p:nvSpPr>
          <p:spPr>
            <a:xfrm>
              <a:off x="1243319" y="3987752"/>
              <a:ext cx="299575" cy="196511"/>
            </a:xfrm>
            <a:custGeom>
              <a:rect b="b" l="l" r="r" t="t"/>
              <a:pathLst>
                <a:path extrusionOk="0" h="8969" w="13673">
                  <a:moveTo>
                    <a:pt x="13359" y="2958"/>
                  </a:moveTo>
                  <a:cubicBezTo>
                    <a:pt x="13359" y="2983"/>
                    <a:pt x="13359" y="2983"/>
                    <a:pt x="13359" y="3008"/>
                  </a:cubicBezTo>
                  <a:cubicBezTo>
                    <a:pt x="13365" y="3029"/>
                    <a:pt x="13371" y="3050"/>
                    <a:pt x="13376" y="3072"/>
                  </a:cubicBezTo>
                  <a:lnTo>
                    <a:pt x="13376" y="3072"/>
                  </a:lnTo>
                  <a:cubicBezTo>
                    <a:pt x="13371" y="3034"/>
                    <a:pt x="13366" y="2996"/>
                    <a:pt x="13359" y="2958"/>
                  </a:cubicBezTo>
                  <a:close/>
                  <a:moveTo>
                    <a:pt x="6642" y="0"/>
                  </a:moveTo>
                  <a:lnTo>
                    <a:pt x="6642" y="0"/>
                  </a:lnTo>
                  <a:cubicBezTo>
                    <a:pt x="2858" y="777"/>
                    <a:pt x="1" y="4111"/>
                    <a:pt x="1705" y="6918"/>
                  </a:cubicBezTo>
                  <a:cubicBezTo>
                    <a:pt x="1755" y="6993"/>
                    <a:pt x="1805" y="7093"/>
                    <a:pt x="1881" y="7168"/>
                  </a:cubicBezTo>
                  <a:cubicBezTo>
                    <a:pt x="2700" y="8306"/>
                    <a:pt x="4242" y="8968"/>
                    <a:pt x="5982" y="8968"/>
                  </a:cubicBezTo>
                  <a:cubicBezTo>
                    <a:pt x="6158" y="8968"/>
                    <a:pt x="6337" y="8961"/>
                    <a:pt x="6517" y="8948"/>
                  </a:cubicBezTo>
                  <a:cubicBezTo>
                    <a:pt x="8497" y="8822"/>
                    <a:pt x="10703" y="8095"/>
                    <a:pt x="12131" y="6717"/>
                  </a:cubicBezTo>
                  <a:cubicBezTo>
                    <a:pt x="13313" y="5536"/>
                    <a:pt x="13672" y="4234"/>
                    <a:pt x="13376" y="3072"/>
                  </a:cubicBezTo>
                  <a:lnTo>
                    <a:pt x="13376" y="3072"/>
                  </a:lnTo>
                  <a:cubicBezTo>
                    <a:pt x="13510" y="4093"/>
                    <a:pt x="13170" y="5201"/>
                    <a:pt x="12131" y="6216"/>
                  </a:cubicBezTo>
                  <a:cubicBezTo>
                    <a:pt x="10803" y="7494"/>
                    <a:pt x="8748" y="8171"/>
                    <a:pt x="6893" y="8296"/>
                  </a:cubicBezTo>
                  <a:cubicBezTo>
                    <a:pt x="6734" y="8307"/>
                    <a:pt x="6576" y="8312"/>
                    <a:pt x="6420" y="8312"/>
                  </a:cubicBezTo>
                  <a:cubicBezTo>
                    <a:pt x="4778" y="8312"/>
                    <a:pt x="3310" y="7717"/>
                    <a:pt x="2532" y="6642"/>
                  </a:cubicBezTo>
                  <a:cubicBezTo>
                    <a:pt x="2482" y="6567"/>
                    <a:pt x="2432" y="6466"/>
                    <a:pt x="2382" y="6391"/>
                  </a:cubicBezTo>
                  <a:cubicBezTo>
                    <a:pt x="853" y="3860"/>
                    <a:pt x="3284" y="852"/>
                    <a:pt x="6642"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53"/>
            <p:cNvSpPr/>
            <p:nvPr/>
          </p:nvSpPr>
          <p:spPr>
            <a:xfrm>
              <a:off x="1268033" y="3981574"/>
              <a:ext cx="268003" cy="163251"/>
            </a:xfrm>
            <a:custGeom>
              <a:rect b="b" l="l" r="r" t="t"/>
              <a:pathLst>
                <a:path extrusionOk="0" h="7451" w="12232">
                  <a:moveTo>
                    <a:pt x="7054" y="0"/>
                  </a:moveTo>
                  <a:cubicBezTo>
                    <a:pt x="6173" y="0"/>
                    <a:pt x="5289" y="147"/>
                    <a:pt x="4462" y="433"/>
                  </a:cubicBezTo>
                  <a:cubicBezTo>
                    <a:pt x="3710" y="683"/>
                    <a:pt x="3033" y="1034"/>
                    <a:pt x="2382" y="1485"/>
                  </a:cubicBezTo>
                  <a:cubicBezTo>
                    <a:pt x="2081" y="1711"/>
                    <a:pt x="1780" y="1961"/>
                    <a:pt x="1504" y="2237"/>
                  </a:cubicBezTo>
                  <a:cubicBezTo>
                    <a:pt x="1429" y="2312"/>
                    <a:pt x="1354" y="2362"/>
                    <a:pt x="1304" y="2438"/>
                  </a:cubicBezTo>
                  <a:lnTo>
                    <a:pt x="1103" y="2663"/>
                  </a:lnTo>
                  <a:cubicBezTo>
                    <a:pt x="978" y="2814"/>
                    <a:pt x="853" y="2964"/>
                    <a:pt x="753" y="3139"/>
                  </a:cubicBezTo>
                  <a:cubicBezTo>
                    <a:pt x="527" y="3440"/>
                    <a:pt x="352" y="3791"/>
                    <a:pt x="226" y="4167"/>
                  </a:cubicBezTo>
                  <a:cubicBezTo>
                    <a:pt x="101" y="4543"/>
                    <a:pt x="26" y="4919"/>
                    <a:pt x="1" y="5320"/>
                  </a:cubicBezTo>
                  <a:cubicBezTo>
                    <a:pt x="1" y="6097"/>
                    <a:pt x="276" y="6849"/>
                    <a:pt x="753" y="7450"/>
                  </a:cubicBezTo>
                  <a:lnTo>
                    <a:pt x="602" y="7200"/>
                  </a:lnTo>
                  <a:cubicBezTo>
                    <a:pt x="552" y="7124"/>
                    <a:pt x="502" y="7049"/>
                    <a:pt x="477" y="6949"/>
                  </a:cubicBezTo>
                  <a:cubicBezTo>
                    <a:pt x="427" y="6874"/>
                    <a:pt x="402" y="6773"/>
                    <a:pt x="352" y="6698"/>
                  </a:cubicBezTo>
                  <a:cubicBezTo>
                    <a:pt x="352" y="6648"/>
                    <a:pt x="327" y="6598"/>
                    <a:pt x="301" y="6573"/>
                  </a:cubicBezTo>
                  <a:lnTo>
                    <a:pt x="276" y="6423"/>
                  </a:lnTo>
                  <a:cubicBezTo>
                    <a:pt x="176" y="6072"/>
                    <a:pt x="126" y="5696"/>
                    <a:pt x="151" y="5320"/>
                  </a:cubicBezTo>
                  <a:cubicBezTo>
                    <a:pt x="201" y="4568"/>
                    <a:pt x="502" y="3866"/>
                    <a:pt x="928" y="3265"/>
                  </a:cubicBezTo>
                  <a:cubicBezTo>
                    <a:pt x="1154" y="2964"/>
                    <a:pt x="1404" y="2663"/>
                    <a:pt x="1680" y="2413"/>
                  </a:cubicBezTo>
                  <a:cubicBezTo>
                    <a:pt x="1956" y="2162"/>
                    <a:pt x="2231" y="1911"/>
                    <a:pt x="2557" y="1711"/>
                  </a:cubicBezTo>
                  <a:cubicBezTo>
                    <a:pt x="3159" y="1285"/>
                    <a:pt x="3835" y="934"/>
                    <a:pt x="4537" y="708"/>
                  </a:cubicBezTo>
                  <a:cubicBezTo>
                    <a:pt x="4637" y="683"/>
                    <a:pt x="4712" y="658"/>
                    <a:pt x="4813" y="633"/>
                  </a:cubicBezTo>
                  <a:cubicBezTo>
                    <a:pt x="4913" y="583"/>
                    <a:pt x="4988" y="558"/>
                    <a:pt x="5088" y="533"/>
                  </a:cubicBezTo>
                  <a:cubicBezTo>
                    <a:pt x="5264" y="508"/>
                    <a:pt x="5439" y="458"/>
                    <a:pt x="5640" y="408"/>
                  </a:cubicBezTo>
                  <a:cubicBezTo>
                    <a:pt x="5815" y="382"/>
                    <a:pt x="5991" y="357"/>
                    <a:pt x="6191" y="332"/>
                  </a:cubicBezTo>
                  <a:cubicBezTo>
                    <a:pt x="6291" y="307"/>
                    <a:pt x="6367" y="307"/>
                    <a:pt x="6467" y="307"/>
                  </a:cubicBezTo>
                  <a:cubicBezTo>
                    <a:pt x="6567" y="282"/>
                    <a:pt x="6642" y="282"/>
                    <a:pt x="6743" y="282"/>
                  </a:cubicBezTo>
                  <a:cubicBezTo>
                    <a:pt x="6925" y="270"/>
                    <a:pt x="7107" y="264"/>
                    <a:pt x="7290" y="264"/>
                  </a:cubicBezTo>
                  <a:cubicBezTo>
                    <a:pt x="7858" y="264"/>
                    <a:pt x="8423" y="325"/>
                    <a:pt x="8973" y="458"/>
                  </a:cubicBezTo>
                  <a:cubicBezTo>
                    <a:pt x="9700" y="658"/>
                    <a:pt x="10402" y="959"/>
                    <a:pt x="10978" y="1435"/>
                  </a:cubicBezTo>
                  <a:cubicBezTo>
                    <a:pt x="11279" y="1686"/>
                    <a:pt x="11530" y="1961"/>
                    <a:pt x="11755" y="2262"/>
                  </a:cubicBezTo>
                  <a:cubicBezTo>
                    <a:pt x="11956" y="2588"/>
                    <a:pt x="12131" y="2914"/>
                    <a:pt x="12231" y="3290"/>
                  </a:cubicBezTo>
                  <a:cubicBezTo>
                    <a:pt x="12081" y="2538"/>
                    <a:pt x="11630" y="1861"/>
                    <a:pt x="11078" y="1335"/>
                  </a:cubicBezTo>
                  <a:cubicBezTo>
                    <a:pt x="10502" y="809"/>
                    <a:pt x="9775" y="458"/>
                    <a:pt x="9023" y="257"/>
                  </a:cubicBezTo>
                  <a:cubicBezTo>
                    <a:pt x="8386" y="84"/>
                    <a:pt x="7721" y="0"/>
                    <a:pt x="7054"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53"/>
            <p:cNvSpPr/>
            <p:nvPr/>
          </p:nvSpPr>
          <p:spPr>
            <a:xfrm>
              <a:off x="1449251" y="3740388"/>
              <a:ext cx="309172" cy="330271"/>
            </a:xfrm>
            <a:custGeom>
              <a:rect b="b" l="l" r="r" t="t"/>
              <a:pathLst>
                <a:path extrusionOk="0" h="15074" w="14111">
                  <a:moveTo>
                    <a:pt x="9752" y="1"/>
                  </a:moveTo>
                  <a:cubicBezTo>
                    <a:pt x="9636" y="1"/>
                    <a:pt x="9518" y="5"/>
                    <a:pt x="9399" y="12"/>
                  </a:cubicBezTo>
                  <a:cubicBezTo>
                    <a:pt x="7494" y="112"/>
                    <a:pt x="5665" y="1090"/>
                    <a:pt x="4111" y="2794"/>
                  </a:cubicBezTo>
                  <a:cubicBezTo>
                    <a:pt x="2632" y="4398"/>
                    <a:pt x="1504" y="6578"/>
                    <a:pt x="878" y="8984"/>
                  </a:cubicBezTo>
                  <a:cubicBezTo>
                    <a:pt x="351" y="11040"/>
                    <a:pt x="0" y="13671"/>
                    <a:pt x="1379" y="14573"/>
                  </a:cubicBezTo>
                  <a:cubicBezTo>
                    <a:pt x="1454" y="14599"/>
                    <a:pt x="1504" y="14649"/>
                    <a:pt x="1579" y="14699"/>
                  </a:cubicBezTo>
                  <a:lnTo>
                    <a:pt x="1629" y="14724"/>
                  </a:lnTo>
                  <a:cubicBezTo>
                    <a:pt x="1794" y="14855"/>
                    <a:pt x="2185" y="15073"/>
                    <a:pt x="2759" y="15073"/>
                  </a:cubicBezTo>
                  <a:cubicBezTo>
                    <a:pt x="3061" y="15073"/>
                    <a:pt x="3413" y="15013"/>
                    <a:pt x="3810" y="14849"/>
                  </a:cubicBezTo>
                  <a:cubicBezTo>
                    <a:pt x="4336" y="14649"/>
                    <a:pt x="4762" y="14348"/>
                    <a:pt x="5264" y="13997"/>
                  </a:cubicBezTo>
                  <a:cubicBezTo>
                    <a:pt x="5614" y="13746"/>
                    <a:pt x="6015" y="13446"/>
                    <a:pt x="6542" y="13170"/>
                  </a:cubicBezTo>
                  <a:cubicBezTo>
                    <a:pt x="6843" y="12994"/>
                    <a:pt x="9650" y="11365"/>
                    <a:pt x="11680" y="9110"/>
                  </a:cubicBezTo>
                  <a:cubicBezTo>
                    <a:pt x="12406" y="8333"/>
                    <a:pt x="12933" y="7581"/>
                    <a:pt x="13284" y="6854"/>
                  </a:cubicBezTo>
                  <a:cubicBezTo>
                    <a:pt x="14111" y="5075"/>
                    <a:pt x="14061" y="3045"/>
                    <a:pt x="13133" y="1666"/>
                  </a:cubicBezTo>
                  <a:cubicBezTo>
                    <a:pt x="12391" y="576"/>
                    <a:pt x="11198" y="1"/>
                    <a:pt x="9752"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53"/>
            <p:cNvSpPr/>
            <p:nvPr/>
          </p:nvSpPr>
          <p:spPr>
            <a:xfrm>
              <a:off x="1453085" y="3748100"/>
              <a:ext cx="309391" cy="314693"/>
            </a:xfrm>
            <a:custGeom>
              <a:rect b="b" l="l" r="r" t="t"/>
              <a:pathLst>
                <a:path extrusionOk="0" h="14363" w="14121">
                  <a:moveTo>
                    <a:pt x="9573" y="1"/>
                  </a:moveTo>
                  <a:cubicBezTo>
                    <a:pt x="9468" y="1"/>
                    <a:pt x="9359" y="4"/>
                    <a:pt x="9249" y="11"/>
                  </a:cubicBezTo>
                  <a:cubicBezTo>
                    <a:pt x="5490" y="236"/>
                    <a:pt x="2282" y="3996"/>
                    <a:pt x="1053" y="8733"/>
                  </a:cubicBezTo>
                  <a:cubicBezTo>
                    <a:pt x="1" y="12743"/>
                    <a:pt x="1003" y="13645"/>
                    <a:pt x="1404" y="13896"/>
                  </a:cubicBezTo>
                  <a:cubicBezTo>
                    <a:pt x="1480" y="13971"/>
                    <a:pt x="1580" y="14021"/>
                    <a:pt x="1655" y="14071"/>
                  </a:cubicBezTo>
                  <a:cubicBezTo>
                    <a:pt x="1802" y="14185"/>
                    <a:pt x="2118" y="14363"/>
                    <a:pt x="2597" y="14363"/>
                  </a:cubicBezTo>
                  <a:cubicBezTo>
                    <a:pt x="2855" y="14363"/>
                    <a:pt x="3159" y="14312"/>
                    <a:pt x="3510" y="14171"/>
                  </a:cubicBezTo>
                  <a:cubicBezTo>
                    <a:pt x="4387" y="13820"/>
                    <a:pt x="4988" y="13194"/>
                    <a:pt x="6191" y="12492"/>
                  </a:cubicBezTo>
                  <a:cubicBezTo>
                    <a:pt x="7369" y="11815"/>
                    <a:pt x="11429" y="9209"/>
                    <a:pt x="12783" y="6352"/>
                  </a:cubicBezTo>
                  <a:cubicBezTo>
                    <a:pt x="14121" y="3554"/>
                    <a:pt x="13074" y="1"/>
                    <a:pt x="957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53"/>
            <p:cNvSpPr/>
            <p:nvPr/>
          </p:nvSpPr>
          <p:spPr>
            <a:xfrm>
              <a:off x="1486586" y="3766439"/>
              <a:ext cx="304790" cy="309983"/>
            </a:xfrm>
            <a:custGeom>
              <a:rect b="b" l="l" r="r" t="t"/>
              <a:pathLst>
                <a:path extrusionOk="0" h="14148" w="13911">
                  <a:moveTo>
                    <a:pt x="11028" y="1"/>
                  </a:moveTo>
                  <a:lnTo>
                    <a:pt x="11028" y="1"/>
                  </a:lnTo>
                  <a:cubicBezTo>
                    <a:pt x="11179" y="151"/>
                    <a:pt x="11304" y="302"/>
                    <a:pt x="11429" y="477"/>
                  </a:cubicBezTo>
                  <a:cubicBezTo>
                    <a:pt x="12357" y="1856"/>
                    <a:pt x="12407" y="3886"/>
                    <a:pt x="11580" y="5665"/>
                  </a:cubicBezTo>
                  <a:cubicBezTo>
                    <a:pt x="11229" y="6392"/>
                    <a:pt x="10702" y="7144"/>
                    <a:pt x="9976" y="7921"/>
                  </a:cubicBezTo>
                  <a:cubicBezTo>
                    <a:pt x="7946" y="10176"/>
                    <a:pt x="5139" y="11805"/>
                    <a:pt x="4838" y="11981"/>
                  </a:cubicBezTo>
                  <a:cubicBezTo>
                    <a:pt x="4311" y="12257"/>
                    <a:pt x="3910" y="12557"/>
                    <a:pt x="3560" y="12808"/>
                  </a:cubicBezTo>
                  <a:cubicBezTo>
                    <a:pt x="3058" y="13159"/>
                    <a:pt x="2632" y="13460"/>
                    <a:pt x="2106" y="13660"/>
                  </a:cubicBezTo>
                  <a:cubicBezTo>
                    <a:pt x="1715" y="13819"/>
                    <a:pt x="1368" y="13876"/>
                    <a:pt x="1071" y="13876"/>
                  </a:cubicBezTo>
                  <a:cubicBezTo>
                    <a:pt x="568" y="13876"/>
                    <a:pt x="205" y="13711"/>
                    <a:pt x="1" y="13585"/>
                  </a:cubicBezTo>
                  <a:lnTo>
                    <a:pt x="1" y="13585"/>
                  </a:lnTo>
                  <a:cubicBezTo>
                    <a:pt x="51" y="13660"/>
                    <a:pt x="176" y="13685"/>
                    <a:pt x="251" y="13735"/>
                  </a:cubicBezTo>
                  <a:cubicBezTo>
                    <a:pt x="828" y="14028"/>
                    <a:pt x="1439" y="14147"/>
                    <a:pt x="2056" y="14147"/>
                  </a:cubicBezTo>
                  <a:cubicBezTo>
                    <a:pt x="3127" y="14147"/>
                    <a:pt x="4219" y="13789"/>
                    <a:pt x="5189" y="13359"/>
                  </a:cubicBezTo>
                  <a:cubicBezTo>
                    <a:pt x="8221" y="12006"/>
                    <a:pt x="11680" y="9951"/>
                    <a:pt x="12682" y="6567"/>
                  </a:cubicBezTo>
                  <a:cubicBezTo>
                    <a:pt x="13910" y="2483"/>
                    <a:pt x="11029" y="1"/>
                    <a:pt x="11028" y="1"/>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53"/>
            <p:cNvSpPr/>
            <p:nvPr/>
          </p:nvSpPr>
          <p:spPr>
            <a:xfrm>
              <a:off x="1529968" y="3778577"/>
              <a:ext cx="154334" cy="155933"/>
            </a:xfrm>
            <a:custGeom>
              <a:rect b="b" l="l" r="r" t="t"/>
              <a:pathLst>
                <a:path extrusionOk="0" h="7117" w="7044">
                  <a:moveTo>
                    <a:pt x="4689" y="1"/>
                  </a:moveTo>
                  <a:cubicBezTo>
                    <a:pt x="3669" y="1"/>
                    <a:pt x="2636" y="552"/>
                    <a:pt x="1855" y="1251"/>
                  </a:cubicBezTo>
                  <a:cubicBezTo>
                    <a:pt x="1028" y="2028"/>
                    <a:pt x="427" y="3031"/>
                    <a:pt x="151" y="4109"/>
                  </a:cubicBezTo>
                  <a:cubicBezTo>
                    <a:pt x="1" y="4710"/>
                    <a:pt x="76" y="5312"/>
                    <a:pt x="377" y="5838"/>
                  </a:cubicBezTo>
                  <a:cubicBezTo>
                    <a:pt x="776" y="6615"/>
                    <a:pt x="1569" y="7117"/>
                    <a:pt x="2424" y="7117"/>
                  </a:cubicBezTo>
                  <a:cubicBezTo>
                    <a:pt x="2535" y="7117"/>
                    <a:pt x="2646" y="7108"/>
                    <a:pt x="2758" y="7091"/>
                  </a:cubicBezTo>
                  <a:cubicBezTo>
                    <a:pt x="3585" y="6966"/>
                    <a:pt x="4336" y="6439"/>
                    <a:pt x="4938" y="5888"/>
                  </a:cubicBezTo>
                  <a:cubicBezTo>
                    <a:pt x="6016" y="4860"/>
                    <a:pt x="7043" y="3457"/>
                    <a:pt x="7018" y="1903"/>
                  </a:cubicBezTo>
                  <a:cubicBezTo>
                    <a:pt x="7018" y="1352"/>
                    <a:pt x="6717" y="875"/>
                    <a:pt x="6291" y="550"/>
                  </a:cubicBezTo>
                  <a:cubicBezTo>
                    <a:pt x="5790" y="162"/>
                    <a:pt x="5242" y="1"/>
                    <a:pt x="4689"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53"/>
            <p:cNvSpPr/>
            <p:nvPr/>
          </p:nvSpPr>
          <p:spPr>
            <a:xfrm>
              <a:off x="1537110" y="3793344"/>
              <a:ext cx="147191" cy="141166"/>
            </a:xfrm>
            <a:custGeom>
              <a:rect b="b" l="l" r="r" t="t"/>
              <a:pathLst>
                <a:path extrusionOk="0" h="6443" w="6718">
                  <a:moveTo>
                    <a:pt x="6116" y="1"/>
                  </a:moveTo>
                  <a:cubicBezTo>
                    <a:pt x="6191" y="176"/>
                    <a:pt x="6241" y="377"/>
                    <a:pt x="6241" y="577"/>
                  </a:cubicBezTo>
                  <a:cubicBezTo>
                    <a:pt x="6266" y="2131"/>
                    <a:pt x="5214" y="3535"/>
                    <a:pt x="4136" y="4537"/>
                  </a:cubicBezTo>
                  <a:cubicBezTo>
                    <a:pt x="3534" y="5114"/>
                    <a:pt x="2807" y="5640"/>
                    <a:pt x="1955" y="5765"/>
                  </a:cubicBezTo>
                  <a:cubicBezTo>
                    <a:pt x="1856" y="5779"/>
                    <a:pt x="1757" y="5786"/>
                    <a:pt x="1658" y="5786"/>
                  </a:cubicBezTo>
                  <a:cubicBezTo>
                    <a:pt x="1034" y="5786"/>
                    <a:pt x="433" y="5518"/>
                    <a:pt x="0" y="5064"/>
                  </a:cubicBezTo>
                  <a:lnTo>
                    <a:pt x="0" y="5064"/>
                  </a:lnTo>
                  <a:cubicBezTo>
                    <a:pt x="0" y="5114"/>
                    <a:pt x="26" y="5139"/>
                    <a:pt x="51" y="5164"/>
                  </a:cubicBezTo>
                  <a:cubicBezTo>
                    <a:pt x="450" y="5941"/>
                    <a:pt x="1243" y="6443"/>
                    <a:pt x="2098" y="6443"/>
                  </a:cubicBezTo>
                  <a:cubicBezTo>
                    <a:pt x="2209" y="6443"/>
                    <a:pt x="2320" y="6434"/>
                    <a:pt x="2432" y="6417"/>
                  </a:cubicBezTo>
                  <a:cubicBezTo>
                    <a:pt x="3259" y="6292"/>
                    <a:pt x="4010" y="5765"/>
                    <a:pt x="4612" y="5214"/>
                  </a:cubicBezTo>
                  <a:cubicBezTo>
                    <a:pt x="5690" y="4186"/>
                    <a:pt x="6717" y="2783"/>
                    <a:pt x="6692" y="1229"/>
                  </a:cubicBezTo>
                  <a:cubicBezTo>
                    <a:pt x="6692" y="728"/>
                    <a:pt x="6467" y="327"/>
                    <a:pt x="6116"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53"/>
            <p:cNvSpPr/>
            <p:nvPr/>
          </p:nvSpPr>
          <p:spPr>
            <a:xfrm>
              <a:off x="1509109" y="3964659"/>
              <a:ext cx="29666" cy="33106"/>
            </a:xfrm>
            <a:custGeom>
              <a:rect b="b" l="l" r="r" t="t"/>
              <a:pathLst>
                <a:path extrusionOk="0" h="1511" w="1354">
                  <a:moveTo>
                    <a:pt x="821" y="1"/>
                  </a:moveTo>
                  <a:cubicBezTo>
                    <a:pt x="742" y="1"/>
                    <a:pt x="666" y="28"/>
                    <a:pt x="602" y="77"/>
                  </a:cubicBezTo>
                  <a:cubicBezTo>
                    <a:pt x="502" y="152"/>
                    <a:pt x="476" y="302"/>
                    <a:pt x="527" y="403"/>
                  </a:cubicBezTo>
                  <a:cubicBezTo>
                    <a:pt x="552" y="453"/>
                    <a:pt x="577" y="478"/>
                    <a:pt x="577" y="528"/>
                  </a:cubicBezTo>
                  <a:cubicBezTo>
                    <a:pt x="602" y="578"/>
                    <a:pt x="602" y="628"/>
                    <a:pt x="577" y="653"/>
                  </a:cubicBezTo>
                  <a:cubicBezTo>
                    <a:pt x="562" y="683"/>
                    <a:pt x="530" y="695"/>
                    <a:pt x="496" y="695"/>
                  </a:cubicBezTo>
                  <a:cubicBezTo>
                    <a:pt x="472" y="695"/>
                    <a:pt x="447" y="689"/>
                    <a:pt x="426" y="678"/>
                  </a:cubicBezTo>
                  <a:cubicBezTo>
                    <a:pt x="376" y="678"/>
                    <a:pt x="326" y="653"/>
                    <a:pt x="276" y="653"/>
                  </a:cubicBezTo>
                  <a:cubicBezTo>
                    <a:pt x="263" y="650"/>
                    <a:pt x="249" y="648"/>
                    <a:pt x="235" y="648"/>
                  </a:cubicBezTo>
                  <a:cubicBezTo>
                    <a:pt x="144" y="648"/>
                    <a:pt x="47" y="717"/>
                    <a:pt x="25" y="804"/>
                  </a:cubicBezTo>
                  <a:cubicBezTo>
                    <a:pt x="0" y="929"/>
                    <a:pt x="101" y="1054"/>
                    <a:pt x="201" y="1054"/>
                  </a:cubicBezTo>
                  <a:cubicBezTo>
                    <a:pt x="281" y="1034"/>
                    <a:pt x="362" y="965"/>
                    <a:pt x="456" y="965"/>
                  </a:cubicBezTo>
                  <a:cubicBezTo>
                    <a:pt x="479" y="965"/>
                    <a:pt x="502" y="969"/>
                    <a:pt x="527" y="979"/>
                  </a:cubicBezTo>
                  <a:lnTo>
                    <a:pt x="552" y="979"/>
                  </a:lnTo>
                  <a:cubicBezTo>
                    <a:pt x="552" y="1004"/>
                    <a:pt x="552" y="1004"/>
                    <a:pt x="552" y="1004"/>
                  </a:cubicBezTo>
                  <a:cubicBezTo>
                    <a:pt x="552" y="1079"/>
                    <a:pt x="552" y="1129"/>
                    <a:pt x="527" y="1180"/>
                  </a:cubicBezTo>
                  <a:cubicBezTo>
                    <a:pt x="527" y="1230"/>
                    <a:pt x="527" y="1255"/>
                    <a:pt x="527" y="1305"/>
                  </a:cubicBezTo>
                  <a:cubicBezTo>
                    <a:pt x="527" y="1380"/>
                    <a:pt x="577" y="1480"/>
                    <a:pt x="677" y="1505"/>
                  </a:cubicBezTo>
                  <a:cubicBezTo>
                    <a:pt x="690" y="1509"/>
                    <a:pt x="703" y="1510"/>
                    <a:pt x="716" y="1510"/>
                  </a:cubicBezTo>
                  <a:cubicBezTo>
                    <a:pt x="801" y="1510"/>
                    <a:pt x="874" y="1442"/>
                    <a:pt x="852" y="1355"/>
                  </a:cubicBezTo>
                  <a:cubicBezTo>
                    <a:pt x="852" y="1305"/>
                    <a:pt x="827" y="1255"/>
                    <a:pt x="802" y="1230"/>
                  </a:cubicBezTo>
                  <a:cubicBezTo>
                    <a:pt x="752" y="1180"/>
                    <a:pt x="752" y="1129"/>
                    <a:pt x="777" y="1079"/>
                  </a:cubicBezTo>
                  <a:cubicBezTo>
                    <a:pt x="790" y="1054"/>
                    <a:pt x="821" y="1042"/>
                    <a:pt x="856" y="1042"/>
                  </a:cubicBezTo>
                  <a:cubicBezTo>
                    <a:pt x="890" y="1042"/>
                    <a:pt x="928" y="1054"/>
                    <a:pt x="953" y="1079"/>
                  </a:cubicBezTo>
                  <a:cubicBezTo>
                    <a:pt x="1003" y="1079"/>
                    <a:pt x="1028" y="1104"/>
                    <a:pt x="1053" y="1129"/>
                  </a:cubicBezTo>
                  <a:cubicBezTo>
                    <a:pt x="1066" y="1134"/>
                    <a:pt x="1080" y="1136"/>
                    <a:pt x="1095" y="1136"/>
                  </a:cubicBezTo>
                  <a:cubicBezTo>
                    <a:pt x="1163" y="1136"/>
                    <a:pt x="1242" y="1091"/>
                    <a:pt x="1304" y="1029"/>
                  </a:cubicBezTo>
                  <a:cubicBezTo>
                    <a:pt x="1354" y="979"/>
                    <a:pt x="1354" y="879"/>
                    <a:pt x="1304" y="779"/>
                  </a:cubicBezTo>
                  <a:cubicBezTo>
                    <a:pt x="1283" y="717"/>
                    <a:pt x="1228" y="672"/>
                    <a:pt x="1154" y="672"/>
                  </a:cubicBezTo>
                  <a:cubicBezTo>
                    <a:pt x="1138" y="672"/>
                    <a:pt x="1121" y="674"/>
                    <a:pt x="1103" y="678"/>
                  </a:cubicBezTo>
                  <a:cubicBezTo>
                    <a:pt x="1056" y="678"/>
                    <a:pt x="980" y="727"/>
                    <a:pt x="917" y="727"/>
                  </a:cubicBezTo>
                  <a:cubicBezTo>
                    <a:pt x="879" y="727"/>
                    <a:pt x="846" y="710"/>
                    <a:pt x="827" y="653"/>
                  </a:cubicBezTo>
                  <a:cubicBezTo>
                    <a:pt x="802" y="578"/>
                    <a:pt x="928" y="453"/>
                    <a:pt x="978" y="378"/>
                  </a:cubicBezTo>
                  <a:cubicBezTo>
                    <a:pt x="1028" y="302"/>
                    <a:pt x="1078" y="202"/>
                    <a:pt x="1028" y="102"/>
                  </a:cubicBezTo>
                  <a:cubicBezTo>
                    <a:pt x="1003" y="77"/>
                    <a:pt x="978" y="52"/>
                    <a:pt x="953" y="27"/>
                  </a:cubicBezTo>
                  <a:cubicBezTo>
                    <a:pt x="908" y="9"/>
                    <a:pt x="864" y="1"/>
                    <a:pt x="821"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53"/>
            <p:cNvSpPr/>
            <p:nvPr/>
          </p:nvSpPr>
          <p:spPr>
            <a:xfrm>
              <a:off x="1488777" y="3910147"/>
              <a:ext cx="30236" cy="33237"/>
            </a:xfrm>
            <a:custGeom>
              <a:rect b="b" l="l" r="r" t="t"/>
              <a:pathLst>
                <a:path extrusionOk="0" h="1517" w="1380">
                  <a:moveTo>
                    <a:pt x="812" y="0"/>
                  </a:moveTo>
                  <a:cubicBezTo>
                    <a:pt x="741" y="0"/>
                    <a:pt x="672" y="25"/>
                    <a:pt x="627" y="84"/>
                  </a:cubicBezTo>
                  <a:cubicBezTo>
                    <a:pt x="527" y="159"/>
                    <a:pt x="502" y="284"/>
                    <a:pt x="552" y="409"/>
                  </a:cubicBezTo>
                  <a:cubicBezTo>
                    <a:pt x="552" y="434"/>
                    <a:pt x="577" y="485"/>
                    <a:pt x="602" y="510"/>
                  </a:cubicBezTo>
                  <a:cubicBezTo>
                    <a:pt x="627" y="560"/>
                    <a:pt x="627" y="610"/>
                    <a:pt x="602" y="635"/>
                  </a:cubicBezTo>
                  <a:cubicBezTo>
                    <a:pt x="552" y="685"/>
                    <a:pt x="502" y="685"/>
                    <a:pt x="452" y="685"/>
                  </a:cubicBezTo>
                  <a:cubicBezTo>
                    <a:pt x="402" y="660"/>
                    <a:pt x="352" y="635"/>
                    <a:pt x="302" y="635"/>
                  </a:cubicBezTo>
                  <a:cubicBezTo>
                    <a:pt x="285" y="632"/>
                    <a:pt x="269" y="630"/>
                    <a:pt x="253" y="630"/>
                  </a:cubicBezTo>
                  <a:cubicBezTo>
                    <a:pt x="146" y="630"/>
                    <a:pt x="48" y="701"/>
                    <a:pt x="26" y="810"/>
                  </a:cubicBezTo>
                  <a:cubicBezTo>
                    <a:pt x="1" y="911"/>
                    <a:pt x="101" y="1036"/>
                    <a:pt x="226" y="1036"/>
                  </a:cubicBezTo>
                  <a:cubicBezTo>
                    <a:pt x="316" y="1036"/>
                    <a:pt x="405" y="957"/>
                    <a:pt x="494" y="957"/>
                  </a:cubicBezTo>
                  <a:cubicBezTo>
                    <a:pt x="505" y="957"/>
                    <a:pt x="516" y="958"/>
                    <a:pt x="527" y="961"/>
                  </a:cubicBezTo>
                  <a:cubicBezTo>
                    <a:pt x="527" y="961"/>
                    <a:pt x="552" y="961"/>
                    <a:pt x="552" y="986"/>
                  </a:cubicBezTo>
                  <a:cubicBezTo>
                    <a:pt x="552" y="986"/>
                    <a:pt x="552" y="986"/>
                    <a:pt x="552" y="1011"/>
                  </a:cubicBezTo>
                  <a:cubicBezTo>
                    <a:pt x="577" y="1061"/>
                    <a:pt x="552" y="1111"/>
                    <a:pt x="552" y="1186"/>
                  </a:cubicBezTo>
                  <a:cubicBezTo>
                    <a:pt x="552" y="1211"/>
                    <a:pt x="527" y="1262"/>
                    <a:pt x="552" y="1287"/>
                  </a:cubicBezTo>
                  <a:cubicBezTo>
                    <a:pt x="552" y="1387"/>
                    <a:pt x="602" y="1487"/>
                    <a:pt x="703" y="1512"/>
                  </a:cubicBezTo>
                  <a:cubicBezTo>
                    <a:pt x="711" y="1515"/>
                    <a:pt x="719" y="1516"/>
                    <a:pt x="728" y="1516"/>
                  </a:cubicBezTo>
                  <a:cubicBezTo>
                    <a:pt x="803" y="1516"/>
                    <a:pt x="901" y="1429"/>
                    <a:pt x="878" y="1362"/>
                  </a:cubicBezTo>
                  <a:cubicBezTo>
                    <a:pt x="878" y="1312"/>
                    <a:pt x="828" y="1262"/>
                    <a:pt x="803" y="1211"/>
                  </a:cubicBezTo>
                  <a:cubicBezTo>
                    <a:pt x="778" y="1161"/>
                    <a:pt x="753" y="1111"/>
                    <a:pt x="778" y="1061"/>
                  </a:cubicBezTo>
                  <a:cubicBezTo>
                    <a:pt x="799" y="1040"/>
                    <a:pt x="829" y="1032"/>
                    <a:pt x="861" y="1032"/>
                  </a:cubicBezTo>
                  <a:cubicBezTo>
                    <a:pt x="904" y="1032"/>
                    <a:pt x="949" y="1047"/>
                    <a:pt x="978" y="1061"/>
                  </a:cubicBezTo>
                  <a:cubicBezTo>
                    <a:pt x="1003" y="1086"/>
                    <a:pt x="1029" y="1111"/>
                    <a:pt x="1079" y="1111"/>
                  </a:cubicBezTo>
                  <a:cubicBezTo>
                    <a:pt x="1097" y="1117"/>
                    <a:pt x="1118" y="1121"/>
                    <a:pt x="1139" y="1121"/>
                  </a:cubicBezTo>
                  <a:cubicBezTo>
                    <a:pt x="1201" y="1121"/>
                    <a:pt x="1267" y="1092"/>
                    <a:pt x="1304" y="1036"/>
                  </a:cubicBezTo>
                  <a:cubicBezTo>
                    <a:pt x="1354" y="961"/>
                    <a:pt x="1379" y="860"/>
                    <a:pt x="1329" y="785"/>
                  </a:cubicBezTo>
                  <a:cubicBezTo>
                    <a:pt x="1308" y="720"/>
                    <a:pt x="1229" y="655"/>
                    <a:pt x="1160" y="655"/>
                  </a:cubicBezTo>
                  <a:cubicBezTo>
                    <a:pt x="1149" y="655"/>
                    <a:pt x="1139" y="657"/>
                    <a:pt x="1129" y="660"/>
                  </a:cubicBezTo>
                  <a:cubicBezTo>
                    <a:pt x="1081" y="676"/>
                    <a:pt x="1004" y="722"/>
                    <a:pt x="940" y="722"/>
                  </a:cubicBezTo>
                  <a:cubicBezTo>
                    <a:pt x="904" y="722"/>
                    <a:pt x="872" y="706"/>
                    <a:pt x="853" y="660"/>
                  </a:cubicBezTo>
                  <a:cubicBezTo>
                    <a:pt x="828" y="560"/>
                    <a:pt x="953" y="434"/>
                    <a:pt x="978" y="384"/>
                  </a:cubicBezTo>
                  <a:cubicBezTo>
                    <a:pt x="1054" y="284"/>
                    <a:pt x="1079" y="184"/>
                    <a:pt x="1054" y="109"/>
                  </a:cubicBezTo>
                  <a:cubicBezTo>
                    <a:pt x="1029" y="84"/>
                    <a:pt x="1003" y="58"/>
                    <a:pt x="953" y="33"/>
                  </a:cubicBezTo>
                  <a:cubicBezTo>
                    <a:pt x="912" y="13"/>
                    <a:pt x="862" y="0"/>
                    <a:pt x="812"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53"/>
            <p:cNvSpPr/>
            <p:nvPr/>
          </p:nvSpPr>
          <p:spPr>
            <a:xfrm>
              <a:off x="1523285" y="3938652"/>
              <a:ext cx="18799" cy="13979"/>
            </a:xfrm>
            <a:custGeom>
              <a:rect b="b" l="l" r="r" t="t"/>
              <a:pathLst>
                <a:path extrusionOk="0" h="638" w="858">
                  <a:moveTo>
                    <a:pt x="152" y="0"/>
                  </a:moveTo>
                  <a:cubicBezTo>
                    <a:pt x="61" y="0"/>
                    <a:pt x="0" y="37"/>
                    <a:pt x="30" y="136"/>
                  </a:cubicBezTo>
                  <a:cubicBezTo>
                    <a:pt x="80" y="236"/>
                    <a:pt x="130" y="336"/>
                    <a:pt x="180" y="412"/>
                  </a:cubicBezTo>
                  <a:cubicBezTo>
                    <a:pt x="256" y="487"/>
                    <a:pt x="657" y="637"/>
                    <a:pt x="757" y="637"/>
                  </a:cubicBezTo>
                  <a:cubicBezTo>
                    <a:pt x="857" y="637"/>
                    <a:pt x="606" y="186"/>
                    <a:pt x="581" y="161"/>
                  </a:cubicBezTo>
                  <a:cubicBezTo>
                    <a:pt x="506" y="85"/>
                    <a:pt x="293" y="0"/>
                    <a:pt x="152"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445" name="Google Shape;1445;p53"/>
          <p:cNvCxnSpPr/>
          <p:nvPr/>
        </p:nvCxnSpPr>
        <p:spPr>
          <a:xfrm>
            <a:off x="370450" y="2765463"/>
            <a:ext cx="3311100" cy="1170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sp>
        <p:nvSpPr>
          <p:cNvPr id="1450" name="Google Shape;1450;p54"/>
          <p:cNvSpPr/>
          <p:nvPr/>
        </p:nvSpPr>
        <p:spPr>
          <a:xfrm>
            <a:off x="755850" y="2949863"/>
            <a:ext cx="7632300" cy="903600"/>
          </a:xfrm>
          <a:prstGeom prst="roundRect">
            <a:avLst>
              <a:gd fmla="val 50000"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54"/>
          <p:cNvSpPr/>
          <p:nvPr/>
        </p:nvSpPr>
        <p:spPr>
          <a:xfrm>
            <a:off x="755875" y="804000"/>
            <a:ext cx="7632300" cy="903600"/>
          </a:xfrm>
          <a:prstGeom prst="roundRect">
            <a:avLst>
              <a:gd fmla="val 50000"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54"/>
          <p:cNvSpPr/>
          <p:nvPr/>
        </p:nvSpPr>
        <p:spPr>
          <a:xfrm>
            <a:off x="755875" y="1879963"/>
            <a:ext cx="7632300" cy="903600"/>
          </a:xfrm>
          <a:prstGeom prst="roundRect">
            <a:avLst>
              <a:gd fmla="val 50000"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54"/>
          <p:cNvSpPr txBox="1"/>
          <p:nvPr>
            <p:ph type="title"/>
          </p:nvPr>
        </p:nvSpPr>
        <p:spPr>
          <a:xfrm>
            <a:off x="720025" y="198150"/>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latin typeface="Space Grotesk"/>
                <a:ea typeface="Space Grotesk"/>
                <a:cs typeface="Space Grotesk"/>
                <a:sym typeface="Space Grotesk"/>
              </a:rPr>
              <a:t>Table of Contents</a:t>
            </a:r>
            <a:endParaRPr b="1">
              <a:latin typeface="Space Grotesk"/>
              <a:ea typeface="Space Grotesk"/>
              <a:cs typeface="Space Grotesk"/>
              <a:sym typeface="Space Grotesk"/>
            </a:endParaRPr>
          </a:p>
        </p:txBody>
      </p:sp>
      <p:sp>
        <p:nvSpPr>
          <p:cNvPr id="1454" name="Google Shape;1454;p54"/>
          <p:cNvSpPr txBox="1"/>
          <p:nvPr/>
        </p:nvSpPr>
        <p:spPr>
          <a:xfrm>
            <a:off x="2093877" y="1058563"/>
            <a:ext cx="3709500" cy="3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Anaheim"/>
                <a:ea typeface="Anaheim"/>
                <a:cs typeface="Anaheim"/>
                <a:sym typeface="Anaheim"/>
              </a:rPr>
              <a:t>Heuristic Evaluation Results</a:t>
            </a:r>
            <a:endParaRPr b="1" sz="1800">
              <a:solidFill>
                <a:schemeClr val="lt1"/>
              </a:solidFill>
              <a:latin typeface="Anaheim"/>
              <a:ea typeface="Anaheim"/>
              <a:cs typeface="Anaheim"/>
              <a:sym typeface="Anaheim"/>
            </a:endParaRPr>
          </a:p>
        </p:txBody>
      </p:sp>
      <p:sp>
        <p:nvSpPr>
          <p:cNvPr id="1455" name="Google Shape;1455;p54"/>
          <p:cNvSpPr txBox="1"/>
          <p:nvPr/>
        </p:nvSpPr>
        <p:spPr>
          <a:xfrm>
            <a:off x="2093875" y="2134500"/>
            <a:ext cx="3591600" cy="3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Anaheim"/>
                <a:ea typeface="Anaheim"/>
                <a:cs typeface="Anaheim"/>
                <a:sym typeface="Anaheim"/>
              </a:rPr>
              <a:t>Major UI &amp; Product Revisions</a:t>
            </a:r>
            <a:endParaRPr b="1" sz="1800">
              <a:solidFill>
                <a:schemeClr val="lt1"/>
              </a:solidFill>
              <a:latin typeface="Anaheim"/>
              <a:ea typeface="Anaheim"/>
              <a:cs typeface="Anaheim"/>
              <a:sym typeface="Anaheim"/>
            </a:endParaRPr>
          </a:p>
        </p:txBody>
      </p:sp>
      <p:sp>
        <p:nvSpPr>
          <p:cNvPr id="1456" name="Google Shape;1456;p54"/>
          <p:cNvSpPr txBox="1"/>
          <p:nvPr/>
        </p:nvSpPr>
        <p:spPr>
          <a:xfrm>
            <a:off x="2093852" y="3204413"/>
            <a:ext cx="3456300" cy="3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Anaheim"/>
                <a:ea typeface="Anaheim"/>
                <a:cs typeface="Anaheim"/>
                <a:sym typeface="Anaheim"/>
              </a:rPr>
              <a:t>Prototype Implementation</a:t>
            </a:r>
            <a:endParaRPr b="1" sz="1800">
              <a:solidFill>
                <a:schemeClr val="lt1"/>
              </a:solidFill>
              <a:latin typeface="Anaheim"/>
              <a:ea typeface="Anaheim"/>
              <a:cs typeface="Anaheim"/>
              <a:sym typeface="Anaheim"/>
            </a:endParaRPr>
          </a:p>
        </p:txBody>
      </p:sp>
      <p:sp>
        <p:nvSpPr>
          <p:cNvPr id="1457" name="Google Shape;1457;p54"/>
          <p:cNvSpPr/>
          <p:nvPr/>
        </p:nvSpPr>
        <p:spPr>
          <a:xfrm>
            <a:off x="720025" y="3984425"/>
            <a:ext cx="7632300" cy="903600"/>
          </a:xfrm>
          <a:prstGeom prst="roundRect">
            <a:avLst>
              <a:gd fmla="val 50000" name="adj"/>
            </a:avLst>
          </a:prstGeom>
          <a:solidFill>
            <a:srgbClr val="FFF4D8"/>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54"/>
          <p:cNvSpPr txBox="1"/>
          <p:nvPr>
            <p:ph idx="4294967295" type="subTitle"/>
          </p:nvPr>
        </p:nvSpPr>
        <p:spPr>
          <a:xfrm>
            <a:off x="5546050" y="943925"/>
            <a:ext cx="2460600" cy="7992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b="1" lang="en" sz="1400">
                <a:latin typeface="Barlow Semi Condensed"/>
                <a:ea typeface="Barlow Semi Condensed"/>
                <a:cs typeface="Barlow Semi Condensed"/>
                <a:sym typeface="Barlow Semi Condensed"/>
              </a:rPr>
              <a:t>Summary of heuristic evaluation results.</a:t>
            </a:r>
            <a:endParaRPr b="1" sz="1400">
              <a:latin typeface="Barlow Semi Condensed"/>
              <a:ea typeface="Barlow Semi Condensed"/>
              <a:cs typeface="Barlow Semi Condensed"/>
              <a:sym typeface="Barlow Semi Condensed"/>
            </a:endParaRPr>
          </a:p>
        </p:txBody>
      </p:sp>
      <p:sp>
        <p:nvSpPr>
          <p:cNvPr id="1459" name="Google Shape;1459;p54"/>
          <p:cNvSpPr txBox="1"/>
          <p:nvPr>
            <p:ph idx="4294967295" type="subTitle"/>
          </p:nvPr>
        </p:nvSpPr>
        <p:spPr>
          <a:xfrm>
            <a:off x="5546050" y="2011138"/>
            <a:ext cx="2598300" cy="7992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b="1" lang="en" sz="1400">
                <a:latin typeface="Barlow Semi Condensed"/>
                <a:ea typeface="Barlow Semi Condensed"/>
                <a:cs typeface="Barlow Semi Condensed"/>
                <a:sym typeface="Barlow Semi Condensed"/>
              </a:rPr>
              <a:t>Details and rationale on major changes, progress towards usability goals through revisions.</a:t>
            </a:r>
            <a:endParaRPr b="1" sz="1400">
              <a:latin typeface="Barlow Semi Condensed"/>
              <a:ea typeface="Barlow Semi Condensed"/>
              <a:cs typeface="Barlow Semi Condensed"/>
              <a:sym typeface="Barlow Semi Condensed"/>
            </a:endParaRPr>
          </a:p>
        </p:txBody>
      </p:sp>
      <p:sp>
        <p:nvSpPr>
          <p:cNvPr id="1460" name="Google Shape;1460;p54"/>
          <p:cNvSpPr txBox="1"/>
          <p:nvPr>
            <p:ph idx="4294967295" type="subTitle"/>
          </p:nvPr>
        </p:nvSpPr>
        <p:spPr>
          <a:xfrm>
            <a:off x="5546050" y="3091763"/>
            <a:ext cx="2460600" cy="7992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b="1" lang="en" sz="1400">
                <a:latin typeface="Barlow Semi Condensed"/>
                <a:ea typeface="Barlow Semi Condensed"/>
                <a:cs typeface="Barlow Semi Condensed"/>
                <a:sym typeface="Barlow Semi Condensed"/>
              </a:rPr>
              <a:t>Framework</a:t>
            </a:r>
            <a:r>
              <a:rPr b="1" lang="en" sz="1400">
                <a:latin typeface="Barlow Semi Condensed"/>
                <a:ea typeface="Barlow Semi Condensed"/>
                <a:cs typeface="Barlow Semi Condensed"/>
                <a:sym typeface="Barlow Semi Condensed"/>
              </a:rPr>
              <a:t> and features thus far, explanation of techniques, and plans for moving ahead.</a:t>
            </a:r>
            <a:endParaRPr b="1" sz="1400">
              <a:latin typeface="Barlow Semi Condensed"/>
              <a:ea typeface="Barlow Semi Condensed"/>
              <a:cs typeface="Barlow Semi Condensed"/>
              <a:sym typeface="Barlow Semi Condensed"/>
            </a:endParaRPr>
          </a:p>
        </p:txBody>
      </p:sp>
      <p:sp>
        <p:nvSpPr>
          <p:cNvPr id="1461" name="Google Shape;1461;p54"/>
          <p:cNvSpPr txBox="1"/>
          <p:nvPr/>
        </p:nvSpPr>
        <p:spPr>
          <a:xfrm>
            <a:off x="2093852" y="4238963"/>
            <a:ext cx="3456300" cy="3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Anaheim"/>
                <a:ea typeface="Anaheim"/>
                <a:cs typeface="Anaheim"/>
                <a:sym typeface="Anaheim"/>
              </a:rPr>
              <a:t>Demo</a:t>
            </a:r>
            <a:endParaRPr b="1" sz="1800">
              <a:solidFill>
                <a:schemeClr val="lt1"/>
              </a:solidFill>
              <a:latin typeface="Anaheim"/>
              <a:ea typeface="Anaheim"/>
              <a:cs typeface="Anaheim"/>
              <a:sym typeface="Anaheim"/>
            </a:endParaRPr>
          </a:p>
        </p:txBody>
      </p:sp>
      <p:sp>
        <p:nvSpPr>
          <p:cNvPr id="1462" name="Google Shape;1462;p54"/>
          <p:cNvSpPr txBox="1"/>
          <p:nvPr>
            <p:ph idx="4294967295" type="subTitle"/>
          </p:nvPr>
        </p:nvSpPr>
        <p:spPr>
          <a:xfrm>
            <a:off x="5550150" y="4088825"/>
            <a:ext cx="2360100" cy="7992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b="1" lang="en" sz="1400">
                <a:latin typeface="Barlow Semi Condensed"/>
                <a:ea typeface="Barlow Semi Condensed"/>
                <a:cs typeface="Barlow Semi Condensed"/>
                <a:sym typeface="Barlow Semi Condensed"/>
              </a:rPr>
              <a:t>Dish-cover Dishcovery in action (so far)!</a:t>
            </a:r>
            <a:endParaRPr b="1" sz="1400">
              <a:latin typeface="Barlow Semi Condensed"/>
              <a:ea typeface="Barlow Semi Condensed"/>
              <a:cs typeface="Barlow Semi Condensed"/>
              <a:sym typeface="Barlow Semi Condensed"/>
            </a:endParaRPr>
          </a:p>
        </p:txBody>
      </p:sp>
      <p:grpSp>
        <p:nvGrpSpPr>
          <p:cNvPr id="1463" name="Google Shape;1463;p54"/>
          <p:cNvGrpSpPr/>
          <p:nvPr/>
        </p:nvGrpSpPr>
        <p:grpSpPr>
          <a:xfrm rot="1613827">
            <a:off x="1201436" y="2131548"/>
            <a:ext cx="440706" cy="394392"/>
            <a:chOff x="8028250" y="4422075"/>
            <a:chExt cx="656473" cy="587484"/>
          </a:xfrm>
        </p:grpSpPr>
        <p:sp>
          <p:nvSpPr>
            <p:cNvPr id="1464" name="Google Shape;1464;p54"/>
            <p:cNvSpPr/>
            <p:nvPr/>
          </p:nvSpPr>
          <p:spPr>
            <a:xfrm>
              <a:off x="8028250" y="4422075"/>
              <a:ext cx="656473" cy="587484"/>
            </a:xfrm>
            <a:custGeom>
              <a:rect b="b" l="l" r="r" t="t"/>
              <a:pathLst>
                <a:path extrusionOk="0" h="12535" w="14007">
                  <a:moveTo>
                    <a:pt x="1392" y="8957"/>
                  </a:moveTo>
                  <a:cubicBezTo>
                    <a:pt x="2186" y="10438"/>
                    <a:pt x="3381" y="11276"/>
                    <a:pt x="4693" y="11276"/>
                  </a:cubicBezTo>
                  <a:lnTo>
                    <a:pt x="4693" y="11276"/>
                  </a:lnTo>
                  <a:cubicBezTo>
                    <a:pt x="5183" y="11276"/>
                    <a:pt x="5656" y="11160"/>
                    <a:pt x="6058" y="10937"/>
                  </a:cubicBezTo>
                  <a:cubicBezTo>
                    <a:pt x="5951" y="11258"/>
                    <a:pt x="5977" y="11597"/>
                    <a:pt x="6147" y="11892"/>
                  </a:cubicBezTo>
                  <a:cubicBezTo>
                    <a:pt x="6397" y="12320"/>
                    <a:pt x="6896" y="12534"/>
                    <a:pt x="7610" y="12534"/>
                  </a:cubicBezTo>
                  <a:cubicBezTo>
                    <a:pt x="8288" y="12534"/>
                    <a:pt x="9153" y="12356"/>
                    <a:pt x="9822" y="12079"/>
                  </a:cubicBezTo>
                  <a:cubicBezTo>
                    <a:pt x="9849" y="12070"/>
                    <a:pt x="12401" y="10973"/>
                    <a:pt x="12320" y="9563"/>
                  </a:cubicBezTo>
                  <a:cubicBezTo>
                    <a:pt x="12293" y="9144"/>
                    <a:pt x="12053" y="8796"/>
                    <a:pt x="11669" y="8609"/>
                  </a:cubicBezTo>
                  <a:cubicBezTo>
                    <a:pt x="12258" y="8439"/>
                    <a:pt x="12793" y="8074"/>
                    <a:pt x="13177" y="7556"/>
                  </a:cubicBezTo>
                  <a:cubicBezTo>
                    <a:pt x="13864" y="6628"/>
                    <a:pt x="14006" y="5335"/>
                    <a:pt x="13578" y="3916"/>
                  </a:cubicBezTo>
                  <a:cubicBezTo>
                    <a:pt x="13551" y="3818"/>
                    <a:pt x="13516" y="3711"/>
                    <a:pt x="13480" y="3604"/>
                  </a:cubicBezTo>
                  <a:cubicBezTo>
                    <a:pt x="12668" y="1311"/>
                    <a:pt x="10804" y="0"/>
                    <a:pt x="8359" y="0"/>
                  </a:cubicBezTo>
                  <a:cubicBezTo>
                    <a:pt x="7324" y="0"/>
                    <a:pt x="6236" y="232"/>
                    <a:pt x="5112" y="696"/>
                  </a:cubicBezTo>
                  <a:cubicBezTo>
                    <a:pt x="1642" y="2132"/>
                    <a:pt x="0" y="4951"/>
                    <a:pt x="937" y="7877"/>
                  </a:cubicBezTo>
                  <a:cubicBezTo>
                    <a:pt x="1044" y="8234"/>
                    <a:pt x="1205" y="8600"/>
                    <a:pt x="1392" y="8957"/>
                  </a:cubicBezTo>
                  <a:close/>
                </a:path>
              </a:pathLst>
            </a:cu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54"/>
            <p:cNvSpPr/>
            <p:nvPr/>
          </p:nvSpPr>
          <p:spPr>
            <a:xfrm>
              <a:off x="8151606" y="4565865"/>
              <a:ext cx="464972" cy="310075"/>
            </a:xfrm>
            <a:custGeom>
              <a:rect b="b" l="l" r="r" t="t"/>
              <a:pathLst>
                <a:path extrusionOk="0" h="6616" w="9921">
                  <a:moveTo>
                    <a:pt x="4639" y="1"/>
                  </a:moveTo>
                  <a:lnTo>
                    <a:pt x="1347" y="1776"/>
                  </a:lnTo>
                  <a:lnTo>
                    <a:pt x="0" y="4890"/>
                  </a:lnTo>
                  <a:cubicBezTo>
                    <a:pt x="0" y="4890"/>
                    <a:pt x="1976" y="6616"/>
                    <a:pt x="3215" y="6616"/>
                  </a:cubicBezTo>
                  <a:cubicBezTo>
                    <a:pt x="3321" y="6616"/>
                    <a:pt x="3421" y="6603"/>
                    <a:pt x="3515" y="6576"/>
                  </a:cubicBezTo>
                  <a:cubicBezTo>
                    <a:pt x="4701" y="6228"/>
                    <a:pt x="4380" y="5309"/>
                    <a:pt x="5388" y="4649"/>
                  </a:cubicBezTo>
                  <a:cubicBezTo>
                    <a:pt x="5854" y="4345"/>
                    <a:pt x="6068" y="4208"/>
                    <a:pt x="6367" y="4208"/>
                  </a:cubicBezTo>
                  <a:cubicBezTo>
                    <a:pt x="6709" y="4208"/>
                    <a:pt x="7162" y="4388"/>
                    <a:pt x="8234" y="4702"/>
                  </a:cubicBezTo>
                  <a:cubicBezTo>
                    <a:pt x="9920" y="4328"/>
                    <a:pt x="8992" y="2802"/>
                    <a:pt x="8992" y="2802"/>
                  </a:cubicBezTo>
                  <a:lnTo>
                    <a:pt x="8529" y="1107"/>
                  </a:lnTo>
                  <a:lnTo>
                    <a:pt x="7271" y="144"/>
                  </a:lnTo>
                  <a:lnTo>
                    <a:pt x="4639" y="1"/>
                  </a:ln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54"/>
            <p:cNvSpPr/>
            <p:nvPr/>
          </p:nvSpPr>
          <p:spPr>
            <a:xfrm>
              <a:off x="8075914" y="4465990"/>
              <a:ext cx="580595" cy="499701"/>
            </a:xfrm>
            <a:custGeom>
              <a:rect b="b" l="l" r="r" t="t"/>
              <a:pathLst>
                <a:path extrusionOk="0" h="10662" w="12388">
                  <a:moveTo>
                    <a:pt x="7346" y="1"/>
                  </a:moveTo>
                  <a:cubicBezTo>
                    <a:pt x="6444" y="1"/>
                    <a:pt x="5463" y="212"/>
                    <a:pt x="4452" y="633"/>
                  </a:cubicBezTo>
                  <a:cubicBezTo>
                    <a:pt x="1517" y="1846"/>
                    <a:pt x="0" y="4121"/>
                    <a:pt x="812" y="6655"/>
                  </a:cubicBezTo>
                  <a:cubicBezTo>
                    <a:pt x="910" y="6958"/>
                    <a:pt x="1044" y="7270"/>
                    <a:pt x="1205" y="7583"/>
                  </a:cubicBezTo>
                  <a:cubicBezTo>
                    <a:pt x="1921" y="8916"/>
                    <a:pt x="2863" y="9405"/>
                    <a:pt x="3670" y="9405"/>
                  </a:cubicBezTo>
                  <a:cubicBezTo>
                    <a:pt x="4613" y="9405"/>
                    <a:pt x="5371" y="8739"/>
                    <a:pt x="5371" y="7975"/>
                  </a:cubicBezTo>
                  <a:cubicBezTo>
                    <a:pt x="5376" y="7103"/>
                    <a:pt x="4650" y="6753"/>
                    <a:pt x="4098" y="6753"/>
                  </a:cubicBezTo>
                  <a:cubicBezTo>
                    <a:pt x="3759" y="6753"/>
                    <a:pt x="3485" y="6885"/>
                    <a:pt x="3488" y="7110"/>
                  </a:cubicBezTo>
                  <a:cubicBezTo>
                    <a:pt x="3488" y="7364"/>
                    <a:pt x="3801" y="7379"/>
                    <a:pt x="4091" y="7379"/>
                  </a:cubicBezTo>
                  <a:cubicBezTo>
                    <a:pt x="4128" y="7379"/>
                    <a:pt x="4166" y="7378"/>
                    <a:pt x="4202" y="7378"/>
                  </a:cubicBezTo>
                  <a:cubicBezTo>
                    <a:pt x="4531" y="7378"/>
                    <a:pt x="4765" y="7399"/>
                    <a:pt x="4345" y="7815"/>
                  </a:cubicBezTo>
                  <a:cubicBezTo>
                    <a:pt x="4175" y="7983"/>
                    <a:pt x="3994" y="8054"/>
                    <a:pt x="3820" y="8054"/>
                  </a:cubicBezTo>
                  <a:cubicBezTo>
                    <a:pt x="3152" y="8054"/>
                    <a:pt x="2577" y="7008"/>
                    <a:pt x="3051" y="6343"/>
                  </a:cubicBezTo>
                  <a:cubicBezTo>
                    <a:pt x="3345" y="5935"/>
                    <a:pt x="3785" y="5691"/>
                    <a:pt x="4219" y="5691"/>
                  </a:cubicBezTo>
                  <a:cubicBezTo>
                    <a:pt x="4669" y="5691"/>
                    <a:pt x="5112" y="5953"/>
                    <a:pt x="5380" y="6566"/>
                  </a:cubicBezTo>
                  <a:cubicBezTo>
                    <a:pt x="5781" y="7484"/>
                    <a:pt x="6299" y="9634"/>
                    <a:pt x="5960" y="10241"/>
                  </a:cubicBezTo>
                  <a:cubicBezTo>
                    <a:pt x="5797" y="10536"/>
                    <a:pt x="6108" y="10661"/>
                    <a:pt x="6598" y="10661"/>
                  </a:cubicBezTo>
                  <a:cubicBezTo>
                    <a:pt x="7130" y="10661"/>
                    <a:pt x="7873" y="10514"/>
                    <a:pt x="8449" y="10277"/>
                  </a:cubicBezTo>
                  <a:cubicBezTo>
                    <a:pt x="9555" y="9813"/>
                    <a:pt x="10848" y="8689"/>
                    <a:pt x="10179" y="8493"/>
                  </a:cubicBezTo>
                  <a:cubicBezTo>
                    <a:pt x="9510" y="8296"/>
                    <a:pt x="8359" y="6414"/>
                    <a:pt x="7994" y="5477"/>
                  </a:cubicBezTo>
                  <a:cubicBezTo>
                    <a:pt x="7557" y="4379"/>
                    <a:pt x="8306" y="3660"/>
                    <a:pt x="9200" y="3660"/>
                  </a:cubicBezTo>
                  <a:cubicBezTo>
                    <a:pt x="9293" y="3660"/>
                    <a:pt x="9388" y="3668"/>
                    <a:pt x="9483" y="3684"/>
                  </a:cubicBezTo>
                  <a:cubicBezTo>
                    <a:pt x="10500" y="3854"/>
                    <a:pt x="10759" y="5629"/>
                    <a:pt x="9608" y="5638"/>
                  </a:cubicBezTo>
                  <a:cubicBezTo>
                    <a:pt x="9601" y="5638"/>
                    <a:pt x="9594" y="5638"/>
                    <a:pt x="9586" y="5638"/>
                  </a:cubicBezTo>
                  <a:cubicBezTo>
                    <a:pt x="8470" y="5638"/>
                    <a:pt x="10123" y="4948"/>
                    <a:pt x="9715" y="4532"/>
                  </a:cubicBezTo>
                  <a:cubicBezTo>
                    <a:pt x="9664" y="4478"/>
                    <a:pt x="9598" y="4454"/>
                    <a:pt x="9524" y="4454"/>
                  </a:cubicBezTo>
                  <a:cubicBezTo>
                    <a:pt x="9015" y="4454"/>
                    <a:pt x="8121" y="5604"/>
                    <a:pt x="8993" y="6476"/>
                  </a:cubicBezTo>
                  <a:cubicBezTo>
                    <a:pt x="9233" y="6717"/>
                    <a:pt x="9567" y="6837"/>
                    <a:pt x="9924" y="6837"/>
                  </a:cubicBezTo>
                  <a:cubicBezTo>
                    <a:pt x="11047" y="6837"/>
                    <a:pt x="12387" y="5641"/>
                    <a:pt x="11669" y="3256"/>
                  </a:cubicBezTo>
                  <a:cubicBezTo>
                    <a:pt x="11633" y="3158"/>
                    <a:pt x="11607" y="3069"/>
                    <a:pt x="11580" y="2988"/>
                  </a:cubicBezTo>
                  <a:cubicBezTo>
                    <a:pt x="10872" y="988"/>
                    <a:pt x="9294" y="1"/>
                    <a:pt x="7346" y="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54"/>
            <p:cNvSpPr/>
            <p:nvPr/>
          </p:nvSpPr>
          <p:spPr>
            <a:xfrm>
              <a:off x="8113971" y="4581800"/>
              <a:ext cx="542538" cy="383892"/>
            </a:xfrm>
            <a:custGeom>
              <a:rect b="b" l="l" r="r" t="t"/>
              <a:pathLst>
                <a:path extrusionOk="0" h="8191" w="11576">
                  <a:moveTo>
                    <a:pt x="8611" y="1"/>
                  </a:moveTo>
                  <a:cubicBezTo>
                    <a:pt x="7682" y="1"/>
                    <a:pt x="6839" y="801"/>
                    <a:pt x="6611" y="1722"/>
                  </a:cubicBezTo>
                  <a:cubicBezTo>
                    <a:pt x="6370" y="2694"/>
                    <a:pt x="6682" y="3729"/>
                    <a:pt x="7190" y="4594"/>
                  </a:cubicBezTo>
                  <a:cubicBezTo>
                    <a:pt x="7333" y="4835"/>
                    <a:pt x="7494" y="5067"/>
                    <a:pt x="7565" y="5335"/>
                  </a:cubicBezTo>
                  <a:cubicBezTo>
                    <a:pt x="7645" y="5602"/>
                    <a:pt x="7619" y="5923"/>
                    <a:pt x="7431" y="6120"/>
                  </a:cubicBezTo>
                  <a:cubicBezTo>
                    <a:pt x="7304" y="6257"/>
                    <a:pt x="7126" y="6319"/>
                    <a:pt x="6942" y="6319"/>
                  </a:cubicBezTo>
                  <a:cubicBezTo>
                    <a:pt x="6804" y="6319"/>
                    <a:pt x="6662" y="6283"/>
                    <a:pt x="6539" y="6218"/>
                  </a:cubicBezTo>
                  <a:cubicBezTo>
                    <a:pt x="6254" y="6066"/>
                    <a:pt x="6057" y="5790"/>
                    <a:pt x="5915" y="5504"/>
                  </a:cubicBezTo>
                  <a:cubicBezTo>
                    <a:pt x="5433" y="4532"/>
                    <a:pt x="5379" y="3238"/>
                    <a:pt x="4478" y="2640"/>
                  </a:cubicBezTo>
                  <a:cubicBezTo>
                    <a:pt x="4216" y="2464"/>
                    <a:pt x="3899" y="2374"/>
                    <a:pt x="3584" y="2374"/>
                  </a:cubicBezTo>
                  <a:cubicBezTo>
                    <a:pt x="3310" y="2374"/>
                    <a:pt x="3037" y="2441"/>
                    <a:pt x="2801" y="2578"/>
                  </a:cubicBezTo>
                  <a:cubicBezTo>
                    <a:pt x="2471" y="2765"/>
                    <a:pt x="1972" y="3069"/>
                    <a:pt x="1820" y="3426"/>
                  </a:cubicBezTo>
                  <a:cubicBezTo>
                    <a:pt x="1668" y="3747"/>
                    <a:pt x="1731" y="4193"/>
                    <a:pt x="1445" y="4407"/>
                  </a:cubicBezTo>
                  <a:cubicBezTo>
                    <a:pt x="1338" y="4487"/>
                    <a:pt x="1196" y="4514"/>
                    <a:pt x="1062" y="4523"/>
                  </a:cubicBezTo>
                  <a:cubicBezTo>
                    <a:pt x="1030" y="4525"/>
                    <a:pt x="998" y="4526"/>
                    <a:pt x="966" y="4526"/>
                  </a:cubicBezTo>
                  <a:cubicBezTo>
                    <a:pt x="623" y="4526"/>
                    <a:pt x="278" y="4396"/>
                    <a:pt x="0" y="4184"/>
                  </a:cubicBezTo>
                  <a:lnTo>
                    <a:pt x="0" y="4184"/>
                  </a:lnTo>
                  <a:cubicBezTo>
                    <a:pt x="98" y="4487"/>
                    <a:pt x="232" y="4799"/>
                    <a:pt x="393" y="5112"/>
                  </a:cubicBezTo>
                  <a:cubicBezTo>
                    <a:pt x="1109" y="6445"/>
                    <a:pt x="2051" y="6934"/>
                    <a:pt x="2858" y="6934"/>
                  </a:cubicBezTo>
                  <a:cubicBezTo>
                    <a:pt x="3801" y="6934"/>
                    <a:pt x="4559" y="6268"/>
                    <a:pt x="4559" y="5504"/>
                  </a:cubicBezTo>
                  <a:cubicBezTo>
                    <a:pt x="4564" y="4632"/>
                    <a:pt x="3838" y="4282"/>
                    <a:pt x="3286" y="4282"/>
                  </a:cubicBezTo>
                  <a:cubicBezTo>
                    <a:pt x="2947" y="4282"/>
                    <a:pt x="2673" y="4414"/>
                    <a:pt x="2676" y="4639"/>
                  </a:cubicBezTo>
                  <a:cubicBezTo>
                    <a:pt x="2676" y="4893"/>
                    <a:pt x="2989" y="4908"/>
                    <a:pt x="3279" y="4908"/>
                  </a:cubicBezTo>
                  <a:cubicBezTo>
                    <a:pt x="3316" y="4908"/>
                    <a:pt x="3354" y="4907"/>
                    <a:pt x="3390" y="4907"/>
                  </a:cubicBezTo>
                  <a:cubicBezTo>
                    <a:pt x="3719" y="4907"/>
                    <a:pt x="3953" y="4928"/>
                    <a:pt x="3533" y="5344"/>
                  </a:cubicBezTo>
                  <a:cubicBezTo>
                    <a:pt x="3363" y="5512"/>
                    <a:pt x="3182" y="5583"/>
                    <a:pt x="3008" y="5583"/>
                  </a:cubicBezTo>
                  <a:cubicBezTo>
                    <a:pt x="2340" y="5583"/>
                    <a:pt x="1765" y="4537"/>
                    <a:pt x="2239" y="3872"/>
                  </a:cubicBezTo>
                  <a:cubicBezTo>
                    <a:pt x="2533" y="3464"/>
                    <a:pt x="2973" y="3220"/>
                    <a:pt x="3407" y="3220"/>
                  </a:cubicBezTo>
                  <a:cubicBezTo>
                    <a:pt x="3857" y="3220"/>
                    <a:pt x="4300" y="3482"/>
                    <a:pt x="4568" y="4095"/>
                  </a:cubicBezTo>
                  <a:cubicBezTo>
                    <a:pt x="4969" y="5013"/>
                    <a:pt x="5487" y="7163"/>
                    <a:pt x="5148" y="7770"/>
                  </a:cubicBezTo>
                  <a:cubicBezTo>
                    <a:pt x="4985" y="8065"/>
                    <a:pt x="5296" y="8190"/>
                    <a:pt x="5786" y="8190"/>
                  </a:cubicBezTo>
                  <a:cubicBezTo>
                    <a:pt x="6318" y="8190"/>
                    <a:pt x="7061" y="8043"/>
                    <a:pt x="7637" y="7806"/>
                  </a:cubicBezTo>
                  <a:cubicBezTo>
                    <a:pt x="8743" y="7342"/>
                    <a:pt x="10036" y="6218"/>
                    <a:pt x="9367" y="6022"/>
                  </a:cubicBezTo>
                  <a:cubicBezTo>
                    <a:pt x="8698" y="5825"/>
                    <a:pt x="7547" y="3943"/>
                    <a:pt x="7182" y="3006"/>
                  </a:cubicBezTo>
                  <a:cubicBezTo>
                    <a:pt x="6745" y="1908"/>
                    <a:pt x="7494" y="1189"/>
                    <a:pt x="8388" y="1189"/>
                  </a:cubicBezTo>
                  <a:cubicBezTo>
                    <a:pt x="8481" y="1189"/>
                    <a:pt x="8576" y="1197"/>
                    <a:pt x="8671" y="1213"/>
                  </a:cubicBezTo>
                  <a:cubicBezTo>
                    <a:pt x="9688" y="1383"/>
                    <a:pt x="9947" y="3158"/>
                    <a:pt x="8796" y="3167"/>
                  </a:cubicBezTo>
                  <a:cubicBezTo>
                    <a:pt x="8789" y="3167"/>
                    <a:pt x="8782" y="3167"/>
                    <a:pt x="8774" y="3167"/>
                  </a:cubicBezTo>
                  <a:cubicBezTo>
                    <a:pt x="7658" y="3167"/>
                    <a:pt x="9311" y="2477"/>
                    <a:pt x="8903" y="2061"/>
                  </a:cubicBezTo>
                  <a:cubicBezTo>
                    <a:pt x="8852" y="2007"/>
                    <a:pt x="8786" y="1983"/>
                    <a:pt x="8712" y="1983"/>
                  </a:cubicBezTo>
                  <a:cubicBezTo>
                    <a:pt x="8203" y="1983"/>
                    <a:pt x="7309" y="3133"/>
                    <a:pt x="8181" y="4005"/>
                  </a:cubicBezTo>
                  <a:cubicBezTo>
                    <a:pt x="8421" y="4246"/>
                    <a:pt x="8755" y="4366"/>
                    <a:pt x="9112" y="4366"/>
                  </a:cubicBezTo>
                  <a:cubicBezTo>
                    <a:pt x="10235" y="4366"/>
                    <a:pt x="11575" y="3170"/>
                    <a:pt x="10857" y="785"/>
                  </a:cubicBezTo>
                  <a:cubicBezTo>
                    <a:pt x="10821" y="687"/>
                    <a:pt x="10795" y="598"/>
                    <a:pt x="10768" y="517"/>
                  </a:cubicBezTo>
                  <a:cubicBezTo>
                    <a:pt x="10663" y="839"/>
                    <a:pt x="10399" y="1552"/>
                    <a:pt x="10191" y="1552"/>
                  </a:cubicBezTo>
                  <a:cubicBezTo>
                    <a:pt x="10169" y="1552"/>
                    <a:pt x="10147" y="1544"/>
                    <a:pt x="10125" y="1525"/>
                  </a:cubicBezTo>
                  <a:cubicBezTo>
                    <a:pt x="9858" y="1284"/>
                    <a:pt x="9876" y="856"/>
                    <a:pt x="9697" y="544"/>
                  </a:cubicBezTo>
                  <a:cubicBezTo>
                    <a:pt x="9519" y="223"/>
                    <a:pt x="9144" y="44"/>
                    <a:pt x="8769" y="9"/>
                  </a:cubicBezTo>
                  <a:cubicBezTo>
                    <a:pt x="8716" y="4"/>
                    <a:pt x="8663" y="1"/>
                    <a:pt x="8611" y="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8" name="Google Shape;1468;p54"/>
          <p:cNvGrpSpPr/>
          <p:nvPr/>
        </p:nvGrpSpPr>
        <p:grpSpPr>
          <a:xfrm>
            <a:off x="1190497" y="3093118"/>
            <a:ext cx="462610" cy="581765"/>
            <a:chOff x="1793375" y="2799700"/>
            <a:chExt cx="805800" cy="1013175"/>
          </a:xfrm>
        </p:grpSpPr>
        <p:sp>
          <p:nvSpPr>
            <p:cNvPr id="1469" name="Google Shape;1469;p54"/>
            <p:cNvSpPr/>
            <p:nvPr/>
          </p:nvSpPr>
          <p:spPr>
            <a:xfrm>
              <a:off x="1793375" y="2799700"/>
              <a:ext cx="805800" cy="1013175"/>
            </a:xfrm>
            <a:custGeom>
              <a:rect b="b" l="l" r="r" t="t"/>
              <a:pathLst>
                <a:path extrusionOk="0" h="40527" w="32232">
                  <a:moveTo>
                    <a:pt x="21858" y="1"/>
                  </a:moveTo>
                  <a:cubicBezTo>
                    <a:pt x="21419" y="1"/>
                    <a:pt x="20968" y="99"/>
                    <a:pt x="20527" y="294"/>
                  </a:cubicBezTo>
                  <a:cubicBezTo>
                    <a:pt x="19424" y="796"/>
                    <a:pt x="19048" y="2299"/>
                    <a:pt x="19073" y="3377"/>
                  </a:cubicBezTo>
                  <a:cubicBezTo>
                    <a:pt x="19098" y="3954"/>
                    <a:pt x="19249" y="4505"/>
                    <a:pt x="19474" y="5006"/>
                  </a:cubicBezTo>
                  <a:cubicBezTo>
                    <a:pt x="19449" y="5031"/>
                    <a:pt x="19399" y="5081"/>
                    <a:pt x="19374" y="5107"/>
                  </a:cubicBezTo>
                  <a:cubicBezTo>
                    <a:pt x="19338" y="5105"/>
                    <a:pt x="19301" y="5104"/>
                    <a:pt x="19265" y="5104"/>
                  </a:cubicBezTo>
                  <a:cubicBezTo>
                    <a:pt x="18658" y="5104"/>
                    <a:pt x="18121" y="5303"/>
                    <a:pt x="17695" y="5658"/>
                  </a:cubicBezTo>
                  <a:cubicBezTo>
                    <a:pt x="16767" y="4856"/>
                    <a:pt x="15564" y="4355"/>
                    <a:pt x="14286" y="4254"/>
                  </a:cubicBezTo>
                  <a:cubicBezTo>
                    <a:pt x="14249" y="4252"/>
                    <a:pt x="14211" y="4252"/>
                    <a:pt x="14173" y="4252"/>
                  </a:cubicBezTo>
                  <a:cubicBezTo>
                    <a:pt x="13202" y="4252"/>
                    <a:pt x="12169" y="4867"/>
                    <a:pt x="11855" y="5808"/>
                  </a:cubicBezTo>
                  <a:cubicBezTo>
                    <a:pt x="11730" y="6209"/>
                    <a:pt x="11730" y="6585"/>
                    <a:pt x="11805" y="6961"/>
                  </a:cubicBezTo>
                  <a:cubicBezTo>
                    <a:pt x="10176" y="7337"/>
                    <a:pt x="8747" y="8490"/>
                    <a:pt x="8898" y="10269"/>
                  </a:cubicBezTo>
                  <a:cubicBezTo>
                    <a:pt x="9045" y="12137"/>
                    <a:pt x="10758" y="12751"/>
                    <a:pt x="12501" y="12751"/>
                  </a:cubicBezTo>
                  <a:cubicBezTo>
                    <a:pt x="12537" y="12751"/>
                    <a:pt x="12572" y="12751"/>
                    <a:pt x="12607" y="12751"/>
                  </a:cubicBezTo>
                  <a:cubicBezTo>
                    <a:pt x="12632" y="13102"/>
                    <a:pt x="12757" y="13477"/>
                    <a:pt x="13008" y="13778"/>
                  </a:cubicBezTo>
                  <a:cubicBezTo>
                    <a:pt x="11429" y="14254"/>
                    <a:pt x="9975" y="15031"/>
                    <a:pt x="8848" y="16184"/>
                  </a:cubicBezTo>
                  <a:cubicBezTo>
                    <a:pt x="8346" y="15708"/>
                    <a:pt x="7745" y="15332"/>
                    <a:pt x="7093" y="15081"/>
                  </a:cubicBezTo>
                  <a:cubicBezTo>
                    <a:pt x="6894" y="15008"/>
                    <a:pt x="6682" y="14971"/>
                    <a:pt x="6472" y="14971"/>
                  </a:cubicBezTo>
                  <a:cubicBezTo>
                    <a:pt x="5967" y="14971"/>
                    <a:pt x="5471" y="15183"/>
                    <a:pt x="5188" y="15608"/>
                  </a:cubicBezTo>
                  <a:cubicBezTo>
                    <a:pt x="3860" y="15683"/>
                    <a:pt x="2607" y="16259"/>
                    <a:pt x="1629" y="17287"/>
                  </a:cubicBezTo>
                  <a:cubicBezTo>
                    <a:pt x="376" y="18640"/>
                    <a:pt x="0" y="20445"/>
                    <a:pt x="201" y="22224"/>
                  </a:cubicBezTo>
                  <a:cubicBezTo>
                    <a:pt x="226" y="22275"/>
                    <a:pt x="226" y="22325"/>
                    <a:pt x="226" y="22400"/>
                  </a:cubicBezTo>
                  <a:cubicBezTo>
                    <a:pt x="777" y="25182"/>
                    <a:pt x="3033" y="27087"/>
                    <a:pt x="5564" y="28114"/>
                  </a:cubicBezTo>
                  <a:cubicBezTo>
                    <a:pt x="6091" y="28340"/>
                    <a:pt x="6642" y="28490"/>
                    <a:pt x="7218" y="28565"/>
                  </a:cubicBezTo>
                  <a:cubicBezTo>
                    <a:pt x="7193" y="28666"/>
                    <a:pt x="7168" y="28766"/>
                    <a:pt x="7193" y="28866"/>
                  </a:cubicBezTo>
                  <a:cubicBezTo>
                    <a:pt x="4036" y="31122"/>
                    <a:pt x="4111" y="36109"/>
                    <a:pt x="7244" y="38691"/>
                  </a:cubicBezTo>
                  <a:cubicBezTo>
                    <a:pt x="8714" y="39899"/>
                    <a:pt x="10780" y="40526"/>
                    <a:pt x="12844" y="40526"/>
                  </a:cubicBezTo>
                  <a:cubicBezTo>
                    <a:pt x="15318" y="40526"/>
                    <a:pt x="17789" y="39624"/>
                    <a:pt x="19224" y="37738"/>
                  </a:cubicBezTo>
                  <a:cubicBezTo>
                    <a:pt x="19274" y="37688"/>
                    <a:pt x="19324" y="37613"/>
                    <a:pt x="19349" y="37563"/>
                  </a:cubicBezTo>
                  <a:cubicBezTo>
                    <a:pt x="19399" y="37513"/>
                    <a:pt x="19424" y="37438"/>
                    <a:pt x="19449" y="37387"/>
                  </a:cubicBezTo>
                  <a:cubicBezTo>
                    <a:pt x="21254" y="34380"/>
                    <a:pt x="20727" y="30219"/>
                    <a:pt x="17569" y="28565"/>
                  </a:cubicBezTo>
                  <a:cubicBezTo>
                    <a:pt x="17244" y="27964"/>
                    <a:pt x="16492" y="27563"/>
                    <a:pt x="15815" y="27362"/>
                  </a:cubicBezTo>
                  <a:cubicBezTo>
                    <a:pt x="15406" y="27269"/>
                    <a:pt x="14970" y="27218"/>
                    <a:pt x="14536" y="27218"/>
                  </a:cubicBezTo>
                  <a:cubicBezTo>
                    <a:pt x="14385" y="27218"/>
                    <a:pt x="14235" y="27224"/>
                    <a:pt x="14086" y="27237"/>
                  </a:cubicBezTo>
                  <a:cubicBezTo>
                    <a:pt x="14311" y="22275"/>
                    <a:pt x="16642" y="17538"/>
                    <a:pt x="20402" y="14154"/>
                  </a:cubicBezTo>
                  <a:cubicBezTo>
                    <a:pt x="21003" y="15006"/>
                    <a:pt x="21429" y="15984"/>
                    <a:pt x="21655" y="17011"/>
                  </a:cubicBezTo>
                  <a:cubicBezTo>
                    <a:pt x="21341" y="16959"/>
                    <a:pt x="21028" y="16933"/>
                    <a:pt x="20717" y="16933"/>
                  </a:cubicBezTo>
                  <a:cubicBezTo>
                    <a:pt x="20281" y="16933"/>
                    <a:pt x="19848" y="16984"/>
                    <a:pt x="19424" y="17087"/>
                  </a:cubicBezTo>
                  <a:cubicBezTo>
                    <a:pt x="18697" y="17287"/>
                    <a:pt x="18046" y="17863"/>
                    <a:pt x="18046" y="18665"/>
                  </a:cubicBezTo>
                  <a:cubicBezTo>
                    <a:pt x="18046" y="18716"/>
                    <a:pt x="18046" y="18766"/>
                    <a:pt x="18046" y="18816"/>
                  </a:cubicBezTo>
                  <a:cubicBezTo>
                    <a:pt x="16066" y="20370"/>
                    <a:pt x="15314" y="23051"/>
                    <a:pt x="16216" y="25608"/>
                  </a:cubicBezTo>
                  <a:cubicBezTo>
                    <a:pt x="17303" y="28755"/>
                    <a:pt x="20517" y="30245"/>
                    <a:pt x="23677" y="30245"/>
                  </a:cubicBezTo>
                  <a:cubicBezTo>
                    <a:pt x="24016" y="30245"/>
                    <a:pt x="24353" y="30228"/>
                    <a:pt x="24687" y="30194"/>
                  </a:cubicBezTo>
                  <a:cubicBezTo>
                    <a:pt x="26216" y="30044"/>
                    <a:pt x="27845" y="29618"/>
                    <a:pt x="29123" y="28691"/>
                  </a:cubicBezTo>
                  <a:cubicBezTo>
                    <a:pt x="30226" y="27889"/>
                    <a:pt x="30878" y="26736"/>
                    <a:pt x="31304" y="25483"/>
                  </a:cubicBezTo>
                  <a:cubicBezTo>
                    <a:pt x="32231" y="22625"/>
                    <a:pt x="31128" y="19367"/>
                    <a:pt x="28422" y="18089"/>
                  </a:cubicBezTo>
                  <a:cubicBezTo>
                    <a:pt x="28121" y="17538"/>
                    <a:pt x="27394" y="17162"/>
                    <a:pt x="26692" y="16986"/>
                  </a:cubicBezTo>
                  <a:cubicBezTo>
                    <a:pt x="26332" y="16908"/>
                    <a:pt x="25942" y="16869"/>
                    <a:pt x="25542" y="16869"/>
                  </a:cubicBezTo>
                  <a:cubicBezTo>
                    <a:pt x="25301" y="16869"/>
                    <a:pt x="25057" y="16883"/>
                    <a:pt x="24813" y="16911"/>
                  </a:cubicBezTo>
                  <a:cubicBezTo>
                    <a:pt x="24612" y="15232"/>
                    <a:pt x="24061" y="13578"/>
                    <a:pt x="23058" y="12174"/>
                  </a:cubicBezTo>
                  <a:cubicBezTo>
                    <a:pt x="23986" y="11598"/>
                    <a:pt x="24938" y="11097"/>
                    <a:pt x="25915" y="10645"/>
                  </a:cubicBezTo>
                  <a:cubicBezTo>
                    <a:pt x="26417" y="10420"/>
                    <a:pt x="26617" y="9743"/>
                    <a:pt x="26467" y="9267"/>
                  </a:cubicBezTo>
                  <a:cubicBezTo>
                    <a:pt x="26392" y="8916"/>
                    <a:pt x="26241" y="8590"/>
                    <a:pt x="26091" y="8264"/>
                  </a:cubicBezTo>
                  <a:cubicBezTo>
                    <a:pt x="26667" y="7663"/>
                    <a:pt x="26993" y="6936"/>
                    <a:pt x="27118" y="6059"/>
                  </a:cubicBezTo>
                  <a:cubicBezTo>
                    <a:pt x="27269" y="4655"/>
                    <a:pt x="26166" y="3653"/>
                    <a:pt x="24913" y="3477"/>
                  </a:cubicBezTo>
                  <a:cubicBezTo>
                    <a:pt x="24863" y="2700"/>
                    <a:pt x="24687" y="1924"/>
                    <a:pt x="24211" y="1247"/>
                  </a:cubicBezTo>
                  <a:cubicBezTo>
                    <a:pt x="23620" y="419"/>
                    <a:pt x="22766" y="1"/>
                    <a:pt x="21858" y="1"/>
                  </a:cubicBezTo>
                  <a:close/>
                </a:path>
              </a:pathLst>
            </a:custGeom>
            <a:solidFill>
              <a:srgbClr val="FFFFFF"/>
            </a:solidFill>
            <a:ln cap="flat" cmpd="sng" w="381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54"/>
            <p:cNvSpPr/>
            <p:nvPr/>
          </p:nvSpPr>
          <p:spPr>
            <a:xfrm>
              <a:off x="1822200" y="3219375"/>
              <a:ext cx="297650" cy="266325"/>
            </a:xfrm>
            <a:custGeom>
              <a:rect b="b" l="l" r="r" t="t"/>
              <a:pathLst>
                <a:path extrusionOk="0" h="10653" w="11906">
                  <a:moveTo>
                    <a:pt x="4260" y="1"/>
                  </a:moveTo>
                  <a:cubicBezTo>
                    <a:pt x="3876" y="1"/>
                    <a:pt x="3494" y="58"/>
                    <a:pt x="3133" y="174"/>
                  </a:cubicBezTo>
                  <a:cubicBezTo>
                    <a:pt x="1529" y="675"/>
                    <a:pt x="376" y="2254"/>
                    <a:pt x="201" y="3934"/>
                  </a:cubicBezTo>
                  <a:cubicBezTo>
                    <a:pt x="0" y="5713"/>
                    <a:pt x="777" y="7267"/>
                    <a:pt x="1980" y="8420"/>
                  </a:cubicBezTo>
                  <a:cubicBezTo>
                    <a:pt x="2707" y="9122"/>
                    <a:pt x="3559" y="9673"/>
                    <a:pt x="4461" y="10049"/>
                  </a:cubicBezTo>
                  <a:cubicBezTo>
                    <a:pt x="5246" y="10377"/>
                    <a:pt x="6110" y="10652"/>
                    <a:pt x="6976" y="10652"/>
                  </a:cubicBezTo>
                  <a:cubicBezTo>
                    <a:pt x="7300" y="10652"/>
                    <a:pt x="7624" y="10614"/>
                    <a:pt x="7945" y="10525"/>
                  </a:cubicBezTo>
                  <a:cubicBezTo>
                    <a:pt x="9223" y="10149"/>
                    <a:pt x="10527" y="9021"/>
                    <a:pt x="11103" y="7818"/>
                  </a:cubicBezTo>
                  <a:cubicBezTo>
                    <a:pt x="11905" y="6064"/>
                    <a:pt x="11429" y="3984"/>
                    <a:pt x="9750" y="3006"/>
                  </a:cubicBezTo>
                  <a:cubicBezTo>
                    <a:pt x="9048" y="2580"/>
                    <a:pt x="8221" y="2405"/>
                    <a:pt x="7519" y="2004"/>
                  </a:cubicBezTo>
                  <a:cubicBezTo>
                    <a:pt x="6717" y="1528"/>
                    <a:pt x="6366" y="550"/>
                    <a:pt x="5564" y="224"/>
                  </a:cubicBezTo>
                  <a:cubicBezTo>
                    <a:pt x="5148" y="77"/>
                    <a:pt x="4703" y="1"/>
                    <a:pt x="4260"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54"/>
            <p:cNvSpPr/>
            <p:nvPr/>
          </p:nvSpPr>
          <p:spPr>
            <a:xfrm>
              <a:off x="1936225" y="3527975"/>
              <a:ext cx="344650" cy="253650"/>
            </a:xfrm>
            <a:custGeom>
              <a:rect b="b" l="l" r="r" t="t"/>
              <a:pathLst>
                <a:path extrusionOk="0" h="10146" w="13786">
                  <a:moveTo>
                    <a:pt x="3983" y="1"/>
                  </a:moveTo>
                  <a:cubicBezTo>
                    <a:pt x="3867" y="1"/>
                    <a:pt x="3751" y="11"/>
                    <a:pt x="3635" y="36"/>
                  </a:cubicBezTo>
                  <a:cubicBezTo>
                    <a:pt x="2733" y="236"/>
                    <a:pt x="1880" y="763"/>
                    <a:pt x="1304" y="1489"/>
                  </a:cubicBezTo>
                  <a:cubicBezTo>
                    <a:pt x="101" y="2968"/>
                    <a:pt x="1" y="5174"/>
                    <a:pt x="853" y="6853"/>
                  </a:cubicBezTo>
                  <a:cubicBezTo>
                    <a:pt x="1780" y="8632"/>
                    <a:pt x="3484" y="9635"/>
                    <a:pt x="5339" y="9986"/>
                  </a:cubicBezTo>
                  <a:cubicBezTo>
                    <a:pt x="5874" y="10095"/>
                    <a:pt x="6421" y="10146"/>
                    <a:pt x="6969" y="10146"/>
                  </a:cubicBezTo>
                  <a:cubicBezTo>
                    <a:pt x="7549" y="10146"/>
                    <a:pt x="8130" y="10089"/>
                    <a:pt x="8698" y="9986"/>
                  </a:cubicBezTo>
                  <a:cubicBezTo>
                    <a:pt x="10001" y="9735"/>
                    <a:pt x="11379" y="9309"/>
                    <a:pt x="12256" y="8281"/>
                  </a:cubicBezTo>
                  <a:cubicBezTo>
                    <a:pt x="13234" y="7129"/>
                    <a:pt x="13785" y="5249"/>
                    <a:pt x="13560" y="3745"/>
                  </a:cubicBezTo>
                  <a:cubicBezTo>
                    <a:pt x="13270" y="1690"/>
                    <a:pt x="11626" y="54"/>
                    <a:pt x="9530" y="54"/>
                  </a:cubicBezTo>
                  <a:cubicBezTo>
                    <a:pt x="9454" y="54"/>
                    <a:pt x="9377" y="56"/>
                    <a:pt x="9299" y="61"/>
                  </a:cubicBezTo>
                  <a:cubicBezTo>
                    <a:pt x="8372" y="111"/>
                    <a:pt x="7495" y="437"/>
                    <a:pt x="6567" y="487"/>
                  </a:cubicBezTo>
                  <a:cubicBezTo>
                    <a:pt x="6516" y="491"/>
                    <a:pt x="6466" y="492"/>
                    <a:pt x="6415" y="492"/>
                  </a:cubicBezTo>
                  <a:cubicBezTo>
                    <a:pt x="5570" y="492"/>
                    <a:pt x="4773" y="1"/>
                    <a:pt x="3983"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54"/>
            <p:cNvSpPr/>
            <p:nvPr/>
          </p:nvSpPr>
          <p:spPr>
            <a:xfrm>
              <a:off x="2211925" y="3269750"/>
              <a:ext cx="346525" cy="256225"/>
            </a:xfrm>
            <a:custGeom>
              <a:rect b="b" l="l" r="r" t="t"/>
              <a:pathLst>
                <a:path extrusionOk="0" h="10249" w="13861">
                  <a:moveTo>
                    <a:pt x="9506" y="1"/>
                  </a:moveTo>
                  <a:cubicBezTo>
                    <a:pt x="9396" y="1"/>
                    <a:pt x="9285" y="5"/>
                    <a:pt x="9173" y="14"/>
                  </a:cubicBezTo>
                  <a:cubicBezTo>
                    <a:pt x="8246" y="89"/>
                    <a:pt x="7369" y="490"/>
                    <a:pt x="6467" y="565"/>
                  </a:cubicBezTo>
                  <a:cubicBezTo>
                    <a:pt x="6396" y="572"/>
                    <a:pt x="6325" y="575"/>
                    <a:pt x="6254" y="575"/>
                  </a:cubicBezTo>
                  <a:cubicBezTo>
                    <a:pt x="5442" y="575"/>
                    <a:pt x="4673" y="160"/>
                    <a:pt x="3924" y="160"/>
                  </a:cubicBezTo>
                  <a:cubicBezTo>
                    <a:pt x="3776" y="160"/>
                    <a:pt x="3630" y="176"/>
                    <a:pt x="3484" y="214"/>
                  </a:cubicBezTo>
                  <a:cubicBezTo>
                    <a:pt x="2582" y="440"/>
                    <a:pt x="1730" y="1016"/>
                    <a:pt x="1178" y="1768"/>
                  </a:cubicBezTo>
                  <a:cubicBezTo>
                    <a:pt x="50" y="3297"/>
                    <a:pt x="0" y="5503"/>
                    <a:pt x="953" y="7157"/>
                  </a:cubicBezTo>
                  <a:cubicBezTo>
                    <a:pt x="1955" y="8936"/>
                    <a:pt x="3685" y="9864"/>
                    <a:pt x="5564" y="10164"/>
                  </a:cubicBezTo>
                  <a:cubicBezTo>
                    <a:pt x="5987" y="10221"/>
                    <a:pt x="6414" y="10249"/>
                    <a:pt x="6838" y="10249"/>
                  </a:cubicBezTo>
                  <a:cubicBezTo>
                    <a:pt x="7546" y="10249"/>
                    <a:pt x="8249" y="10171"/>
                    <a:pt x="8923" y="10014"/>
                  </a:cubicBezTo>
                  <a:cubicBezTo>
                    <a:pt x="10226" y="9738"/>
                    <a:pt x="11604" y="9262"/>
                    <a:pt x="12457" y="8184"/>
                  </a:cubicBezTo>
                  <a:cubicBezTo>
                    <a:pt x="13409" y="6981"/>
                    <a:pt x="13860" y="5077"/>
                    <a:pt x="13609" y="3573"/>
                  </a:cubicBezTo>
                  <a:cubicBezTo>
                    <a:pt x="13229" y="1549"/>
                    <a:pt x="11582" y="1"/>
                    <a:pt x="9506"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54"/>
            <p:cNvSpPr/>
            <p:nvPr/>
          </p:nvSpPr>
          <p:spPr>
            <a:xfrm>
              <a:off x="2286475" y="2829175"/>
              <a:ext cx="157925" cy="205350"/>
            </a:xfrm>
            <a:custGeom>
              <a:rect b="b" l="l" r="r" t="t"/>
              <a:pathLst>
                <a:path extrusionOk="0" h="8214" w="6317">
                  <a:moveTo>
                    <a:pt x="2088" y="0"/>
                  </a:moveTo>
                  <a:cubicBezTo>
                    <a:pt x="1859" y="0"/>
                    <a:pt x="1631" y="53"/>
                    <a:pt x="1429" y="168"/>
                  </a:cubicBezTo>
                  <a:cubicBezTo>
                    <a:pt x="978" y="394"/>
                    <a:pt x="728" y="895"/>
                    <a:pt x="627" y="1371"/>
                  </a:cubicBezTo>
                  <a:cubicBezTo>
                    <a:pt x="377" y="2549"/>
                    <a:pt x="853" y="3827"/>
                    <a:pt x="1830" y="4529"/>
                  </a:cubicBezTo>
                  <a:cubicBezTo>
                    <a:pt x="1680" y="4516"/>
                    <a:pt x="1530" y="4504"/>
                    <a:pt x="1379" y="4504"/>
                  </a:cubicBezTo>
                  <a:cubicBezTo>
                    <a:pt x="1229" y="4504"/>
                    <a:pt x="1079" y="4516"/>
                    <a:pt x="928" y="4554"/>
                  </a:cubicBezTo>
                  <a:cubicBezTo>
                    <a:pt x="627" y="4629"/>
                    <a:pt x="352" y="4780"/>
                    <a:pt x="226" y="5055"/>
                  </a:cubicBezTo>
                  <a:cubicBezTo>
                    <a:pt x="1" y="5506"/>
                    <a:pt x="251" y="6083"/>
                    <a:pt x="652" y="6409"/>
                  </a:cubicBezTo>
                  <a:cubicBezTo>
                    <a:pt x="1028" y="6735"/>
                    <a:pt x="1505" y="6910"/>
                    <a:pt x="1931" y="7110"/>
                  </a:cubicBezTo>
                  <a:cubicBezTo>
                    <a:pt x="2382" y="7336"/>
                    <a:pt x="2632" y="7787"/>
                    <a:pt x="2808" y="8213"/>
                  </a:cubicBezTo>
                  <a:cubicBezTo>
                    <a:pt x="2883" y="7862"/>
                    <a:pt x="3159" y="7587"/>
                    <a:pt x="3485" y="7411"/>
                  </a:cubicBezTo>
                  <a:cubicBezTo>
                    <a:pt x="3860" y="7236"/>
                    <a:pt x="4236" y="7211"/>
                    <a:pt x="4587" y="6985"/>
                  </a:cubicBezTo>
                  <a:cubicBezTo>
                    <a:pt x="4963" y="6709"/>
                    <a:pt x="5364" y="6434"/>
                    <a:pt x="5665" y="6083"/>
                  </a:cubicBezTo>
                  <a:cubicBezTo>
                    <a:pt x="6091" y="5582"/>
                    <a:pt x="6317" y="4855"/>
                    <a:pt x="6066" y="4253"/>
                  </a:cubicBezTo>
                  <a:cubicBezTo>
                    <a:pt x="5916" y="3852"/>
                    <a:pt x="5565" y="3552"/>
                    <a:pt x="5164" y="3476"/>
                  </a:cubicBezTo>
                  <a:cubicBezTo>
                    <a:pt x="5060" y="3450"/>
                    <a:pt x="4953" y="3438"/>
                    <a:pt x="4846" y="3438"/>
                  </a:cubicBezTo>
                  <a:cubicBezTo>
                    <a:pt x="4538" y="3438"/>
                    <a:pt x="4227" y="3541"/>
                    <a:pt x="3986" y="3727"/>
                  </a:cubicBezTo>
                  <a:cubicBezTo>
                    <a:pt x="4011" y="3125"/>
                    <a:pt x="4061" y="2524"/>
                    <a:pt x="3961" y="1922"/>
                  </a:cubicBezTo>
                  <a:cubicBezTo>
                    <a:pt x="3860" y="1321"/>
                    <a:pt x="3585" y="745"/>
                    <a:pt x="3109" y="369"/>
                  </a:cubicBezTo>
                  <a:cubicBezTo>
                    <a:pt x="2830" y="137"/>
                    <a:pt x="2457" y="0"/>
                    <a:pt x="2088"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54"/>
            <p:cNvSpPr/>
            <p:nvPr/>
          </p:nvSpPr>
          <p:spPr>
            <a:xfrm>
              <a:off x="2041500" y="2936400"/>
              <a:ext cx="282600" cy="201625"/>
            </a:xfrm>
            <a:custGeom>
              <a:rect b="b" l="l" r="r" t="t"/>
              <a:pathLst>
                <a:path extrusionOk="0" h="8065" w="11304">
                  <a:moveTo>
                    <a:pt x="11295" y="4497"/>
                  </a:moveTo>
                  <a:lnTo>
                    <a:pt x="11295" y="4497"/>
                  </a:lnTo>
                  <a:cubicBezTo>
                    <a:pt x="11298" y="4498"/>
                    <a:pt x="11301" y="4500"/>
                    <a:pt x="11304" y="4501"/>
                  </a:cubicBezTo>
                  <a:cubicBezTo>
                    <a:pt x="11301" y="4500"/>
                    <a:pt x="11298" y="4498"/>
                    <a:pt x="11295" y="4497"/>
                  </a:cubicBezTo>
                  <a:close/>
                  <a:moveTo>
                    <a:pt x="4337" y="0"/>
                  </a:moveTo>
                  <a:cubicBezTo>
                    <a:pt x="3471" y="0"/>
                    <a:pt x="2763" y="567"/>
                    <a:pt x="3133" y="1568"/>
                  </a:cubicBezTo>
                  <a:cubicBezTo>
                    <a:pt x="3284" y="1944"/>
                    <a:pt x="3559" y="2270"/>
                    <a:pt x="3835" y="2596"/>
                  </a:cubicBezTo>
                  <a:cubicBezTo>
                    <a:pt x="3569" y="2524"/>
                    <a:pt x="3294" y="2490"/>
                    <a:pt x="3019" y="2490"/>
                  </a:cubicBezTo>
                  <a:cubicBezTo>
                    <a:pt x="2233" y="2490"/>
                    <a:pt x="1447" y="2771"/>
                    <a:pt x="852" y="3273"/>
                  </a:cubicBezTo>
                  <a:cubicBezTo>
                    <a:pt x="351" y="3724"/>
                    <a:pt x="0" y="4400"/>
                    <a:pt x="226" y="5027"/>
                  </a:cubicBezTo>
                  <a:cubicBezTo>
                    <a:pt x="426" y="5478"/>
                    <a:pt x="877" y="5729"/>
                    <a:pt x="1354" y="5904"/>
                  </a:cubicBezTo>
                  <a:cubicBezTo>
                    <a:pt x="1794" y="6054"/>
                    <a:pt x="2257" y="6128"/>
                    <a:pt x="2721" y="6128"/>
                  </a:cubicBezTo>
                  <a:cubicBezTo>
                    <a:pt x="3420" y="6128"/>
                    <a:pt x="4119" y="5960"/>
                    <a:pt x="4737" y="5629"/>
                  </a:cubicBezTo>
                  <a:lnTo>
                    <a:pt x="4737" y="5629"/>
                  </a:lnTo>
                  <a:cubicBezTo>
                    <a:pt x="4386" y="5829"/>
                    <a:pt x="3885" y="6531"/>
                    <a:pt x="3810" y="6932"/>
                  </a:cubicBezTo>
                  <a:cubicBezTo>
                    <a:pt x="3710" y="7558"/>
                    <a:pt x="4386" y="8009"/>
                    <a:pt x="4963" y="8060"/>
                  </a:cubicBezTo>
                  <a:cubicBezTo>
                    <a:pt x="5003" y="8063"/>
                    <a:pt x="5043" y="8064"/>
                    <a:pt x="5082" y="8064"/>
                  </a:cubicBezTo>
                  <a:cubicBezTo>
                    <a:pt x="5665" y="8064"/>
                    <a:pt x="6216" y="7728"/>
                    <a:pt x="6592" y="7283"/>
                  </a:cubicBezTo>
                  <a:cubicBezTo>
                    <a:pt x="7018" y="6806"/>
                    <a:pt x="7243" y="6205"/>
                    <a:pt x="7494" y="5629"/>
                  </a:cubicBezTo>
                  <a:lnTo>
                    <a:pt x="7494" y="5629"/>
                  </a:lnTo>
                  <a:cubicBezTo>
                    <a:pt x="7294" y="6130"/>
                    <a:pt x="7895" y="6431"/>
                    <a:pt x="8271" y="6456"/>
                  </a:cubicBezTo>
                  <a:cubicBezTo>
                    <a:pt x="8284" y="6456"/>
                    <a:pt x="8297" y="6456"/>
                    <a:pt x="8311" y="6456"/>
                  </a:cubicBezTo>
                  <a:cubicBezTo>
                    <a:pt x="8866" y="6456"/>
                    <a:pt x="9256" y="5945"/>
                    <a:pt x="9574" y="5528"/>
                  </a:cubicBezTo>
                  <a:cubicBezTo>
                    <a:pt x="9775" y="5228"/>
                    <a:pt x="9975" y="4927"/>
                    <a:pt x="10276" y="4701"/>
                  </a:cubicBezTo>
                  <a:cubicBezTo>
                    <a:pt x="10469" y="4544"/>
                    <a:pt x="10722" y="4435"/>
                    <a:pt x="10977" y="4435"/>
                  </a:cubicBezTo>
                  <a:cubicBezTo>
                    <a:pt x="11084" y="4435"/>
                    <a:pt x="11192" y="4454"/>
                    <a:pt x="11295" y="4497"/>
                  </a:cubicBezTo>
                  <a:lnTo>
                    <a:pt x="11295" y="4497"/>
                  </a:lnTo>
                  <a:cubicBezTo>
                    <a:pt x="10925" y="4333"/>
                    <a:pt x="10777" y="3170"/>
                    <a:pt x="10777" y="2821"/>
                  </a:cubicBezTo>
                  <a:cubicBezTo>
                    <a:pt x="10752" y="2245"/>
                    <a:pt x="10677" y="1769"/>
                    <a:pt x="10301" y="1318"/>
                  </a:cubicBezTo>
                  <a:cubicBezTo>
                    <a:pt x="10201" y="1192"/>
                    <a:pt x="10076" y="1092"/>
                    <a:pt x="9950" y="1017"/>
                  </a:cubicBezTo>
                  <a:cubicBezTo>
                    <a:pt x="9761" y="882"/>
                    <a:pt x="9539" y="821"/>
                    <a:pt x="9314" y="821"/>
                  </a:cubicBezTo>
                  <a:cubicBezTo>
                    <a:pt x="8913" y="821"/>
                    <a:pt x="8503" y="1013"/>
                    <a:pt x="8246" y="1318"/>
                  </a:cubicBezTo>
                  <a:cubicBezTo>
                    <a:pt x="7995" y="1644"/>
                    <a:pt x="7895" y="2095"/>
                    <a:pt x="7995" y="2496"/>
                  </a:cubicBezTo>
                  <a:cubicBezTo>
                    <a:pt x="7519" y="1142"/>
                    <a:pt x="6116" y="315"/>
                    <a:pt x="4737" y="40"/>
                  </a:cubicBezTo>
                  <a:cubicBezTo>
                    <a:pt x="4602" y="13"/>
                    <a:pt x="4468" y="0"/>
                    <a:pt x="4337"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54"/>
            <p:cNvSpPr/>
            <p:nvPr/>
          </p:nvSpPr>
          <p:spPr>
            <a:xfrm>
              <a:off x="2331600" y="2855900"/>
              <a:ext cx="35100" cy="199325"/>
            </a:xfrm>
            <a:custGeom>
              <a:rect b="b" l="l" r="r" t="t"/>
              <a:pathLst>
                <a:path extrusionOk="0" h="7973" w="1404">
                  <a:moveTo>
                    <a:pt x="30" y="0"/>
                  </a:moveTo>
                  <a:cubicBezTo>
                    <a:pt x="29" y="0"/>
                    <a:pt x="27" y="1"/>
                    <a:pt x="25" y="1"/>
                  </a:cubicBezTo>
                  <a:cubicBezTo>
                    <a:pt x="0" y="26"/>
                    <a:pt x="201" y="452"/>
                    <a:pt x="426" y="1129"/>
                  </a:cubicBezTo>
                  <a:cubicBezTo>
                    <a:pt x="502" y="1305"/>
                    <a:pt x="552" y="1505"/>
                    <a:pt x="627" y="1706"/>
                  </a:cubicBezTo>
                  <a:cubicBezTo>
                    <a:pt x="677" y="1906"/>
                    <a:pt x="727" y="2132"/>
                    <a:pt x="802" y="2382"/>
                  </a:cubicBezTo>
                  <a:cubicBezTo>
                    <a:pt x="903" y="2859"/>
                    <a:pt x="1003" y="3385"/>
                    <a:pt x="1053" y="3936"/>
                  </a:cubicBezTo>
                  <a:cubicBezTo>
                    <a:pt x="1103" y="4488"/>
                    <a:pt x="1103" y="5014"/>
                    <a:pt x="1103" y="5515"/>
                  </a:cubicBezTo>
                  <a:cubicBezTo>
                    <a:pt x="1078" y="5741"/>
                    <a:pt x="1078" y="5966"/>
                    <a:pt x="1053" y="6192"/>
                  </a:cubicBezTo>
                  <a:cubicBezTo>
                    <a:pt x="1028" y="6417"/>
                    <a:pt x="1003" y="6618"/>
                    <a:pt x="978" y="6793"/>
                  </a:cubicBezTo>
                  <a:cubicBezTo>
                    <a:pt x="878" y="7520"/>
                    <a:pt x="752" y="7971"/>
                    <a:pt x="802" y="7971"/>
                  </a:cubicBezTo>
                  <a:cubicBezTo>
                    <a:pt x="804" y="7972"/>
                    <a:pt x="805" y="7972"/>
                    <a:pt x="807" y="7972"/>
                  </a:cubicBezTo>
                  <a:cubicBezTo>
                    <a:pt x="862" y="7972"/>
                    <a:pt x="1033" y="7549"/>
                    <a:pt x="1203" y="6818"/>
                  </a:cubicBezTo>
                  <a:cubicBezTo>
                    <a:pt x="1228" y="6643"/>
                    <a:pt x="1279" y="6442"/>
                    <a:pt x="1304" y="6217"/>
                  </a:cubicBezTo>
                  <a:cubicBezTo>
                    <a:pt x="1329" y="5991"/>
                    <a:pt x="1354" y="5766"/>
                    <a:pt x="1379" y="5515"/>
                  </a:cubicBezTo>
                  <a:cubicBezTo>
                    <a:pt x="1404" y="5014"/>
                    <a:pt x="1404" y="4463"/>
                    <a:pt x="1354" y="3911"/>
                  </a:cubicBezTo>
                  <a:cubicBezTo>
                    <a:pt x="1304" y="3335"/>
                    <a:pt x="1203" y="2783"/>
                    <a:pt x="1078" y="2307"/>
                  </a:cubicBezTo>
                  <a:cubicBezTo>
                    <a:pt x="1003" y="2056"/>
                    <a:pt x="928" y="1831"/>
                    <a:pt x="852" y="1630"/>
                  </a:cubicBezTo>
                  <a:cubicBezTo>
                    <a:pt x="777" y="1430"/>
                    <a:pt x="702" y="1229"/>
                    <a:pt x="627" y="1054"/>
                  </a:cubicBezTo>
                  <a:cubicBezTo>
                    <a:pt x="335" y="397"/>
                    <a:pt x="90" y="0"/>
                    <a:pt x="30"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54"/>
            <p:cNvSpPr/>
            <p:nvPr/>
          </p:nvSpPr>
          <p:spPr>
            <a:xfrm>
              <a:off x="2312800" y="2957325"/>
              <a:ext cx="50150" cy="43475"/>
            </a:xfrm>
            <a:custGeom>
              <a:rect b="b" l="l" r="r" t="t"/>
              <a:pathLst>
                <a:path extrusionOk="0" h="1739" w="2006">
                  <a:moveTo>
                    <a:pt x="39" y="0"/>
                  </a:moveTo>
                  <a:cubicBezTo>
                    <a:pt x="33" y="0"/>
                    <a:pt x="29" y="2"/>
                    <a:pt x="26" y="5"/>
                  </a:cubicBezTo>
                  <a:cubicBezTo>
                    <a:pt x="0" y="30"/>
                    <a:pt x="376" y="481"/>
                    <a:pt x="903" y="957"/>
                  </a:cubicBezTo>
                  <a:cubicBezTo>
                    <a:pt x="1417" y="1424"/>
                    <a:pt x="1865" y="1739"/>
                    <a:pt x="1944" y="1739"/>
                  </a:cubicBezTo>
                  <a:cubicBezTo>
                    <a:pt x="1950" y="1739"/>
                    <a:pt x="1954" y="1737"/>
                    <a:pt x="1955" y="1734"/>
                  </a:cubicBezTo>
                  <a:cubicBezTo>
                    <a:pt x="2005" y="1684"/>
                    <a:pt x="1579" y="1283"/>
                    <a:pt x="1053" y="807"/>
                  </a:cubicBezTo>
                  <a:cubicBezTo>
                    <a:pt x="535" y="359"/>
                    <a:pt x="127" y="0"/>
                    <a:pt x="39"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54"/>
            <p:cNvSpPr/>
            <p:nvPr/>
          </p:nvSpPr>
          <p:spPr>
            <a:xfrm>
              <a:off x="2361050" y="2942300"/>
              <a:ext cx="63925" cy="58475"/>
            </a:xfrm>
            <a:custGeom>
              <a:rect b="b" l="l" r="r" t="t"/>
              <a:pathLst>
                <a:path extrusionOk="0" h="2339" w="2557">
                  <a:moveTo>
                    <a:pt x="2500" y="1"/>
                  </a:moveTo>
                  <a:cubicBezTo>
                    <a:pt x="2430" y="1"/>
                    <a:pt x="1875" y="508"/>
                    <a:pt x="1228" y="1107"/>
                  </a:cubicBezTo>
                  <a:cubicBezTo>
                    <a:pt x="552" y="1758"/>
                    <a:pt x="0" y="2285"/>
                    <a:pt x="50" y="2335"/>
                  </a:cubicBezTo>
                  <a:cubicBezTo>
                    <a:pt x="52" y="2337"/>
                    <a:pt x="54" y="2338"/>
                    <a:pt x="58" y="2338"/>
                  </a:cubicBezTo>
                  <a:cubicBezTo>
                    <a:pt x="136" y="2338"/>
                    <a:pt x="735" y="1877"/>
                    <a:pt x="1379" y="1257"/>
                  </a:cubicBezTo>
                  <a:cubicBezTo>
                    <a:pt x="2055" y="631"/>
                    <a:pt x="2557" y="29"/>
                    <a:pt x="2507" y="4"/>
                  </a:cubicBezTo>
                  <a:cubicBezTo>
                    <a:pt x="2505" y="2"/>
                    <a:pt x="2503" y="1"/>
                    <a:pt x="2500"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54"/>
            <p:cNvSpPr/>
            <p:nvPr/>
          </p:nvSpPr>
          <p:spPr>
            <a:xfrm>
              <a:off x="2312175" y="2886450"/>
              <a:ext cx="44500" cy="23075"/>
            </a:xfrm>
            <a:custGeom>
              <a:rect b="b" l="l" r="r" t="t"/>
              <a:pathLst>
                <a:path extrusionOk="0" h="923" w="1780">
                  <a:moveTo>
                    <a:pt x="43" y="0"/>
                  </a:moveTo>
                  <a:cubicBezTo>
                    <a:pt x="34" y="0"/>
                    <a:pt x="28" y="3"/>
                    <a:pt x="25" y="7"/>
                  </a:cubicBezTo>
                  <a:cubicBezTo>
                    <a:pt x="0" y="58"/>
                    <a:pt x="326" y="333"/>
                    <a:pt x="827" y="609"/>
                  </a:cubicBezTo>
                  <a:cubicBezTo>
                    <a:pt x="1224" y="818"/>
                    <a:pt x="1586" y="922"/>
                    <a:pt x="1710" y="922"/>
                  </a:cubicBezTo>
                  <a:cubicBezTo>
                    <a:pt x="1735" y="922"/>
                    <a:pt x="1751" y="918"/>
                    <a:pt x="1755" y="910"/>
                  </a:cubicBezTo>
                  <a:cubicBezTo>
                    <a:pt x="1780" y="860"/>
                    <a:pt x="1379" y="659"/>
                    <a:pt x="903" y="408"/>
                  </a:cubicBezTo>
                  <a:cubicBezTo>
                    <a:pt x="495" y="204"/>
                    <a:pt x="128" y="0"/>
                    <a:pt x="43"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54"/>
            <p:cNvSpPr/>
            <p:nvPr/>
          </p:nvSpPr>
          <p:spPr>
            <a:xfrm>
              <a:off x="2352900" y="2867800"/>
              <a:ext cx="18200" cy="42675"/>
            </a:xfrm>
            <a:custGeom>
              <a:rect b="b" l="l" r="r" t="t"/>
              <a:pathLst>
                <a:path extrusionOk="0" h="1707" w="728">
                  <a:moveTo>
                    <a:pt x="672" y="0"/>
                  </a:moveTo>
                  <a:cubicBezTo>
                    <a:pt x="616" y="0"/>
                    <a:pt x="446" y="367"/>
                    <a:pt x="276" y="829"/>
                  </a:cubicBezTo>
                  <a:cubicBezTo>
                    <a:pt x="101" y="1305"/>
                    <a:pt x="0" y="1706"/>
                    <a:pt x="51" y="1706"/>
                  </a:cubicBezTo>
                  <a:cubicBezTo>
                    <a:pt x="53" y="1707"/>
                    <a:pt x="55" y="1707"/>
                    <a:pt x="58" y="1707"/>
                  </a:cubicBezTo>
                  <a:cubicBezTo>
                    <a:pt x="137" y="1707"/>
                    <a:pt x="307" y="1340"/>
                    <a:pt x="477" y="879"/>
                  </a:cubicBezTo>
                  <a:cubicBezTo>
                    <a:pt x="627" y="428"/>
                    <a:pt x="727" y="27"/>
                    <a:pt x="677" y="2"/>
                  </a:cubicBezTo>
                  <a:cubicBezTo>
                    <a:pt x="676" y="1"/>
                    <a:pt x="674" y="0"/>
                    <a:pt x="672"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54"/>
            <p:cNvSpPr/>
            <p:nvPr/>
          </p:nvSpPr>
          <p:spPr>
            <a:xfrm>
              <a:off x="2106025" y="3015775"/>
              <a:ext cx="238750" cy="48325"/>
            </a:xfrm>
            <a:custGeom>
              <a:rect b="b" l="l" r="r" t="t"/>
              <a:pathLst>
                <a:path extrusionOk="0" h="1933" w="9550">
                  <a:moveTo>
                    <a:pt x="4004" y="0"/>
                  </a:moveTo>
                  <a:cubicBezTo>
                    <a:pt x="3641" y="0"/>
                    <a:pt x="3288" y="20"/>
                    <a:pt x="2958" y="47"/>
                  </a:cubicBezTo>
                  <a:cubicBezTo>
                    <a:pt x="2657" y="98"/>
                    <a:pt x="2357" y="123"/>
                    <a:pt x="2106" y="173"/>
                  </a:cubicBezTo>
                  <a:cubicBezTo>
                    <a:pt x="1981" y="198"/>
                    <a:pt x="1855" y="223"/>
                    <a:pt x="1730" y="273"/>
                  </a:cubicBezTo>
                  <a:cubicBezTo>
                    <a:pt x="1605" y="298"/>
                    <a:pt x="1479" y="323"/>
                    <a:pt x="1379" y="348"/>
                  </a:cubicBezTo>
                  <a:cubicBezTo>
                    <a:pt x="502" y="624"/>
                    <a:pt x="1" y="900"/>
                    <a:pt x="26" y="925"/>
                  </a:cubicBezTo>
                  <a:cubicBezTo>
                    <a:pt x="28" y="930"/>
                    <a:pt x="36" y="932"/>
                    <a:pt x="50" y="932"/>
                  </a:cubicBezTo>
                  <a:cubicBezTo>
                    <a:pt x="161" y="932"/>
                    <a:pt x="645" y="753"/>
                    <a:pt x="1429" y="574"/>
                  </a:cubicBezTo>
                  <a:cubicBezTo>
                    <a:pt x="1555" y="549"/>
                    <a:pt x="1655" y="524"/>
                    <a:pt x="1780" y="499"/>
                  </a:cubicBezTo>
                  <a:cubicBezTo>
                    <a:pt x="1880" y="474"/>
                    <a:pt x="2006" y="448"/>
                    <a:pt x="2156" y="423"/>
                  </a:cubicBezTo>
                  <a:cubicBezTo>
                    <a:pt x="2407" y="373"/>
                    <a:pt x="2682" y="348"/>
                    <a:pt x="2983" y="323"/>
                  </a:cubicBezTo>
                  <a:cubicBezTo>
                    <a:pt x="3222" y="313"/>
                    <a:pt x="3474" y="307"/>
                    <a:pt x="3735" y="307"/>
                  </a:cubicBezTo>
                  <a:cubicBezTo>
                    <a:pt x="4104" y="307"/>
                    <a:pt x="4492" y="319"/>
                    <a:pt x="4888" y="348"/>
                  </a:cubicBezTo>
                  <a:cubicBezTo>
                    <a:pt x="5565" y="423"/>
                    <a:pt x="6191" y="574"/>
                    <a:pt x="6768" y="724"/>
                  </a:cubicBezTo>
                  <a:cubicBezTo>
                    <a:pt x="7043" y="824"/>
                    <a:pt x="7319" y="900"/>
                    <a:pt x="7570" y="1000"/>
                  </a:cubicBezTo>
                  <a:cubicBezTo>
                    <a:pt x="7670" y="1050"/>
                    <a:pt x="7795" y="1100"/>
                    <a:pt x="7921" y="1150"/>
                  </a:cubicBezTo>
                  <a:cubicBezTo>
                    <a:pt x="8021" y="1200"/>
                    <a:pt x="8121" y="1225"/>
                    <a:pt x="8221" y="1276"/>
                  </a:cubicBezTo>
                  <a:cubicBezTo>
                    <a:pt x="8992" y="1626"/>
                    <a:pt x="9436" y="1932"/>
                    <a:pt x="9513" y="1932"/>
                  </a:cubicBezTo>
                  <a:cubicBezTo>
                    <a:pt x="9519" y="1932"/>
                    <a:pt x="9523" y="1931"/>
                    <a:pt x="9525" y="1927"/>
                  </a:cubicBezTo>
                  <a:cubicBezTo>
                    <a:pt x="9550" y="1927"/>
                    <a:pt x="9124" y="1526"/>
                    <a:pt x="8322" y="1100"/>
                  </a:cubicBezTo>
                  <a:cubicBezTo>
                    <a:pt x="8221" y="1025"/>
                    <a:pt x="8121" y="975"/>
                    <a:pt x="8021" y="925"/>
                  </a:cubicBezTo>
                  <a:cubicBezTo>
                    <a:pt x="7896" y="875"/>
                    <a:pt x="7770" y="824"/>
                    <a:pt x="7645" y="774"/>
                  </a:cubicBezTo>
                  <a:cubicBezTo>
                    <a:pt x="7419" y="649"/>
                    <a:pt x="7144" y="574"/>
                    <a:pt x="6843" y="474"/>
                  </a:cubicBezTo>
                  <a:cubicBezTo>
                    <a:pt x="6266" y="273"/>
                    <a:pt x="5615" y="123"/>
                    <a:pt x="4913" y="47"/>
                  </a:cubicBezTo>
                  <a:cubicBezTo>
                    <a:pt x="4608" y="14"/>
                    <a:pt x="4302" y="0"/>
                    <a:pt x="4004"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54"/>
            <p:cNvSpPr/>
            <p:nvPr/>
          </p:nvSpPr>
          <p:spPr>
            <a:xfrm>
              <a:off x="2265800" y="2971825"/>
              <a:ext cx="10050" cy="57675"/>
            </a:xfrm>
            <a:custGeom>
              <a:rect b="b" l="l" r="r" t="t"/>
              <a:pathLst>
                <a:path extrusionOk="0" h="2307" w="402">
                  <a:moveTo>
                    <a:pt x="126" y="1"/>
                  </a:moveTo>
                  <a:cubicBezTo>
                    <a:pt x="76" y="1"/>
                    <a:pt x="1" y="527"/>
                    <a:pt x="51" y="1179"/>
                  </a:cubicBezTo>
                  <a:cubicBezTo>
                    <a:pt x="126" y="1805"/>
                    <a:pt x="276" y="2307"/>
                    <a:pt x="352" y="2307"/>
                  </a:cubicBezTo>
                  <a:cubicBezTo>
                    <a:pt x="402" y="2282"/>
                    <a:pt x="327" y="1780"/>
                    <a:pt x="251" y="1154"/>
                  </a:cubicBezTo>
                  <a:cubicBezTo>
                    <a:pt x="201" y="527"/>
                    <a:pt x="176" y="1"/>
                    <a:pt x="126"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54"/>
            <p:cNvSpPr/>
            <p:nvPr/>
          </p:nvSpPr>
          <p:spPr>
            <a:xfrm>
              <a:off x="2238225" y="3028750"/>
              <a:ext cx="34500" cy="42150"/>
            </a:xfrm>
            <a:custGeom>
              <a:rect b="b" l="l" r="r" t="t"/>
              <a:pathLst>
                <a:path extrusionOk="0" h="1686" w="1380">
                  <a:moveTo>
                    <a:pt x="1319" y="0"/>
                  </a:moveTo>
                  <a:cubicBezTo>
                    <a:pt x="1248" y="0"/>
                    <a:pt x="984" y="381"/>
                    <a:pt x="653" y="807"/>
                  </a:cubicBezTo>
                  <a:cubicBezTo>
                    <a:pt x="277" y="1258"/>
                    <a:pt x="1" y="1634"/>
                    <a:pt x="26" y="1684"/>
                  </a:cubicBezTo>
                  <a:cubicBezTo>
                    <a:pt x="28" y="1685"/>
                    <a:pt x="30" y="1685"/>
                    <a:pt x="33" y="1685"/>
                  </a:cubicBezTo>
                  <a:cubicBezTo>
                    <a:pt x="105" y="1685"/>
                    <a:pt x="466" y="1390"/>
                    <a:pt x="803" y="932"/>
                  </a:cubicBezTo>
                  <a:cubicBezTo>
                    <a:pt x="1179" y="456"/>
                    <a:pt x="1379" y="30"/>
                    <a:pt x="1329" y="5"/>
                  </a:cubicBezTo>
                  <a:cubicBezTo>
                    <a:pt x="1326" y="2"/>
                    <a:pt x="1323" y="0"/>
                    <a:pt x="1319"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54"/>
            <p:cNvSpPr/>
            <p:nvPr/>
          </p:nvSpPr>
          <p:spPr>
            <a:xfrm>
              <a:off x="2163675" y="3020075"/>
              <a:ext cx="63300" cy="76550"/>
            </a:xfrm>
            <a:custGeom>
              <a:rect b="b" l="l" r="r" t="t"/>
              <a:pathLst>
                <a:path extrusionOk="0" h="3062" w="2532">
                  <a:moveTo>
                    <a:pt x="2478" y="0"/>
                  </a:moveTo>
                  <a:cubicBezTo>
                    <a:pt x="2410" y="0"/>
                    <a:pt x="1843" y="643"/>
                    <a:pt x="1178" y="1480"/>
                  </a:cubicBezTo>
                  <a:cubicBezTo>
                    <a:pt x="502" y="2307"/>
                    <a:pt x="1" y="3033"/>
                    <a:pt x="51" y="3058"/>
                  </a:cubicBezTo>
                  <a:cubicBezTo>
                    <a:pt x="52" y="3060"/>
                    <a:pt x="53" y="3061"/>
                    <a:pt x="55" y="3061"/>
                  </a:cubicBezTo>
                  <a:cubicBezTo>
                    <a:pt x="118" y="3061"/>
                    <a:pt x="700" y="2403"/>
                    <a:pt x="1329" y="1605"/>
                  </a:cubicBezTo>
                  <a:cubicBezTo>
                    <a:pt x="2006" y="753"/>
                    <a:pt x="2532" y="26"/>
                    <a:pt x="2482" y="1"/>
                  </a:cubicBezTo>
                  <a:cubicBezTo>
                    <a:pt x="2481" y="0"/>
                    <a:pt x="2480" y="0"/>
                    <a:pt x="2478"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54"/>
            <p:cNvSpPr/>
            <p:nvPr/>
          </p:nvSpPr>
          <p:spPr>
            <a:xfrm>
              <a:off x="2169325" y="2971800"/>
              <a:ext cx="57650" cy="50275"/>
            </a:xfrm>
            <a:custGeom>
              <a:rect b="b" l="l" r="r" t="t"/>
              <a:pathLst>
                <a:path extrusionOk="0" h="2011" w="2306">
                  <a:moveTo>
                    <a:pt x="31" y="1"/>
                  </a:moveTo>
                  <a:cubicBezTo>
                    <a:pt x="29" y="1"/>
                    <a:pt x="27" y="1"/>
                    <a:pt x="25" y="2"/>
                  </a:cubicBezTo>
                  <a:cubicBezTo>
                    <a:pt x="0" y="52"/>
                    <a:pt x="476" y="528"/>
                    <a:pt x="1078" y="1080"/>
                  </a:cubicBezTo>
                  <a:cubicBezTo>
                    <a:pt x="1671" y="1601"/>
                    <a:pt x="2174" y="2011"/>
                    <a:pt x="2269" y="2011"/>
                  </a:cubicBezTo>
                  <a:cubicBezTo>
                    <a:pt x="2274" y="2011"/>
                    <a:pt x="2278" y="2010"/>
                    <a:pt x="2281" y="2007"/>
                  </a:cubicBezTo>
                  <a:cubicBezTo>
                    <a:pt x="2306" y="1957"/>
                    <a:pt x="1830" y="1481"/>
                    <a:pt x="1228" y="929"/>
                  </a:cubicBezTo>
                  <a:cubicBezTo>
                    <a:pt x="620" y="394"/>
                    <a:pt x="107" y="1"/>
                    <a:pt x="31"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54"/>
            <p:cNvSpPr/>
            <p:nvPr/>
          </p:nvSpPr>
          <p:spPr>
            <a:xfrm>
              <a:off x="2075950" y="3009425"/>
              <a:ext cx="350275" cy="531350"/>
            </a:xfrm>
            <a:custGeom>
              <a:rect b="b" l="l" r="r" t="t"/>
              <a:pathLst>
                <a:path extrusionOk="0" h="21254" w="14011">
                  <a:moveTo>
                    <a:pt x="13434" y="1"/>
                  </a:moveTo>
                  <a:cubicBezTo>
                    <a:pt x="11454" y="828"/>
                    <a:pt x="1" y="6367"/>
                    <a:pt x="853" y="21254"/>
                  </a:cubicBezTo>
                  <a:lnTo>
                    <a:pt x="1605" y="21028"/>
                  </a:lnTo>
                  <a:cubicBezTo>
                    <a:pt x="1605" y="21028"/>
                    <a:pt x="1" y="7645"/>
                    <a:pt x="14011" y="1204"/>
                  </a:cubicBezTo>
                  <a:cubicBezTo>
                    <a:pt x="13911" y="753"/>
                    <a:pt x="13710" y="352"/>
                    <a:pt x="13434"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54"/>
            <p:cNvSpPr/>
            <p:nvPr/>
          </p:nvSpPr>
          <p:spPr>
            <a:xfrm>
              <a:off x="2299025" y="3085875"/>
              <a:ext cx="100275" cy="194250"/>
            </a:xfrm>
            <a:custGeom>
              <a:rect b="b" l="l" r="r" t="t"/>
              <a:pathLst>
                <a:path extrusionOk="0" h="7770" w="4011">
                  <a:moveTo>
                    <a:pt x="501" y="0"/>
                  </a:moveTo>
                  <a:lnTo>
                    <a:pt x="0" y="702"/>
                  </a:lnTo>
                  <a:cubicBezTo>
                    <a:pt x="0" y="702"/>
                    <a:pt x="3058" y="3133"/>
                    <a:pt x="2807" y="7745"/>
                  </a:cubicBezTo>
                  <a:lnTo>
                    <a:pt x="3434" y="7770"/>
                  </a:lnTo>
                  <a:cubicBezTo>
                    <a:pt x="3434" y="7770"/>
                    <a:pt x="4010" y="2707"/>
                    <a:pt x="501"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54"/>
            <p:cNvSpPr/>
            <p:nvPr/>
          </p:nvSpPr>
          <p:spPr>
            <a:xfrm>
              <a:off x="2008275" y="3162225"/>
              <a:ext cx="221225" cy="107875"/>
            </a:xfrm>
            <a:custGeom>
              <a:rect b="b" l="l" r="r" t="t"/>
              <a:pathLst>
                <a:path extrusionOk="0" h="4315" w="8849">
                  <a:moveTo>
                    <a:pt x="7930" y="0"/>
                  </a:moveTo>
                  <a:cubicBezTo>
                    <a:pt x="1736" y="0"/>
                    <a:pt x="1" y="4064"/>
                    <a:pt x="1" y="4064"/>
                  </a:cubicBezTo>
                  <a:lnTo>
                    <a:pt x="427" y="4315"/>
                  </a:lnTo>
                  <a:cubicBezTo>
                    <a:pt x="2684" y="1724"/>
                    <a:pt x="5224" y="1250"/>
                    <a:pt x="6779" y="1250"/>
                  </a:cubicBezTo>
                  <a:cubicBezTo>
                    <a:pt x="7677" y="1250"/>
                    <a:pt x="8247" y="1408"/>
                    <a:pt x="8247" y="1408"/>
                  </a:cubicBezTo>
                  <a:lnTo>
                    <a:pt x="8848" y="29"/>
                  </a:lnTo>
                  <a:cubicBezTo>
                    <a:pt x="8532" y="10"/>
                    <a:pt x="8226" y="0"/>
                    <a:pt x="7930"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54"/>
            <p:cNvSpPr/>
            <p:nvPr/>
          </p:nvSpPr>
          <p:spPr>
            <a:xfrm>
              <a:off x="2273950" y="3251850"/>
              <a:ext cx="219325" cy="101325"/>
            </a:xfrm>
            <a:custGeom>
              <a:rect b="b" l="l" r="r" t="t"/>
              <a:pathLst>
                <a:path extrusionOk="0" h="4053" w="8773">
                  <a:moveTo>
                    <a:pt x="6408" y="0"/>
                  </a:moveTo>
                  <a:cubicBezTo>
                    <a:pt x="6250" y="0"/>
                    <a:pt x="6094" y="10"/>
                    <a:pt x="5940" y="28"/>
                  </a:cubicBezTo>
                  <a:cubicBezTo>
                    <a:pt x="5314" y="103"/>
                    <a:pt x="4537" y="279"/>
                    <a:pt x="4211" y="855"/>
                  </a:cubicBezTo>
                  <a:cubicBezTo>
                    <a:pt x="3635" y="404"/>
                    <a:pt x="2757" y="153"/>
                    <a:pt x="2056" y="103"/>
                  </a:cubicBezTo>
                  <a:cubicBezTo>
                    <a:pt x="1810" y="84"/>
                    <a:pt x="1572" y="64"/>
                    <a:pt x="1339" y="64"/>
                  </a:cubicBezTo>
                  <a:cubicBezTo>
                    <a:pt x="977" y="64"/>
                    <a:pt x="627" y="111"/>
                    <a:pt x="276" y="279"/>
                  </a:cubicBezTo>
                  <a:cubicBezTo>
                    <a:pt x="151" y="329"/>
                    <a:pt x="1" y="429"/>
                    <a:pt x="26" y="579"/>
                  </a:cubicBezTo>
                  <a:cubicBezTo>
                    <a:pt x="51" y="680"/>
                    <a:pt x="126" y="755"/>
                    <a:pt x="201" y="805"/>
                  </a:cubicBezTo>
                  <a:cubicBezTo>
                    <a:pt x="577" y="1056"/>
                    <a:pt x="953" y="1106"/>
                    <a:pt x="1354" y="1256"/>
                  </a:cubicBezTo>
                  <a:cubicBezTo>
                    <a:pt x="1626" y="1341"/>
                    <a:pt x="1853" y="1392"/>
                    <a:pt x="2103" y="1392"/>
                  </a:cubicBezTo>
                  <a:cubicBezTo>
                    <a:pt x="2222" y="1392"/>
                    <a:pt x="2345" y="1381"/>
                    <a:pt x="2482" y="1356"/>
                  </a:cubicBezTo>
                  <a:lnTo>
                    <a:pt x="2482" y="1356"/>
                  </a:lnTo>
                  <a:cubicBezTo>
                    <a:pt x="2081" y="1707"/>
                    <a:pt x="1655" y="2083"/>
                    <a:pt x="1379" y="2534"/>
                  </a:cubicBezTo>
                  <a:cubicBezTo>
                    <a:pt x="1179" y="2860"/>
                    <a:pt x="853" y="3487"/>
                    <a:pt x="1103" y="3838"/>
                  </a:cubicBezTo>
                  <a:cubicBezTo>
                    <a:pt x="1199" y="3997"/>
                    <a:pt x="1353" y="4053"/>
                    <a:pt x="1522" y="4053"/>
                  </a:cubicBezTo>
                  <a:cubicBezTo>
                    <a:pt x="1751" y="4053"/>
                    <a:pt x="2008" y="3949"/>
                    <a:pt x="2181" y="3863"/>
                  </a:cubicBezTo>
                  <a:cubicBezTo>
                    <a:pt x="2582" y="3662"/>
                    <a:pt x="2958" y="3361"/>
                    <a:pt x="3234" y="2986"/>
                  </a:cubicBezTo>
                  <a:cubicBezTo>
                    <a:pt x="3384" y="2810"/>
                    <a:pt x="3484" y="2635"/>
                    <a:pt x="3610" y="2434"/>
                  </a:cubicBezTo>
                  <a:cubicBezTo>
                    <a:pt x="3659" y="2310"/>
                    <a:pt x="3882" y="1964"/>
                    <a:pt x="3836" y="1811"/>
                  </a:cubicBezTo>
                  <a:lnTo>
                    <a:pt x="3836" y="1811"/>
                  </a:lnTo>
                  <a:cubicBezTo>
                    <a:pt x="4113" y="2687"/>
                    <a:pt x="4814" y="3437"/>
                    <a:pt x="5690" y="3712"/>
                  </a:cubicBezTo>
                  <a:cubicBezTo>
                    <a:pt x="5809" y="3752"/>
                    <a:pt x="5942" y="3785"/>
                    <a:pt x="6070" y="3785"/>
                  </a:cubicBezTo>
                  <a:cubicBezTo>
                    <a:pt x="6185" y="3785"/>
                    <a:pt x="6297" y="3758"/>
                    <a:pt x="6392" y="3687"/>
                  </a:cubicBezTo>
                  <a:cubicBezTo>
                    <a:pt x="6617" y="3487"/>
                    <a:pt x="6567" y="3111"/>
                    <a:pt x="6442" y="2835"/>
                  </a:cubicBezTo>
                  <a:cubicBezTo>
                    <a:pt x="6172" y="2221"/>
                    <a:pt x="5613" y="1728"/>
                    <a:pt x="4977" y="1543"/>
                  </a:cubicBezTo>
                  <a:lnTo>
                    <a:pt x="4977" y="1543"/>
                  </a:lnTo>
                  <a:cubicBezTo>
                    <a:pt x="5296" y="1630"/>
                    <a:pt x="5625" y="1676"/>
                    <a:pt x="5952" y="1676"/>
                  </a:cubicBezTo>
                  <a:cubicBezTo>
                    <a:pt x="6333" y="1676"/>
                    <a:pt x="6711" y="1614"/>
                    <a:pt x="7068" y="1482"/>
                  </a:cubicBezTo>
                  <a:cubicBezTo>
                    <a:pt x="7519" y="1331"/>
                    <a:pt x="8773" y="680"/>
                    <a:pt x="7845" y="279"/>
                  </a:cubicBezTo>
                  <a:cubicBezTo>
                    <a:pt x="7391" y="89"/>
                    <a:pt x="6894" y="0"/>
                    <a:pt x="6408"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54"/>
            <p:cNvSpPr/>
            <p:nvPr/>
          </p:nvSpPr>
          <p:spPr>
            <a:xfrm>
              <a:off x="1925575" y="3203975"/>
              <a:ext cx="173475" cy="139450"/>
            </a:xfrm>
            <a:custGeom>
              <a:rect b="b" l="l" r="r" t="t"/>
              <a:pathLst>
                <a:path extrusionOk="0" h="5578" w="6939">
                  <a:moveTo>
                    <a:pt x="1133" y="0"/>
                  </a:moveTo>
                  <a:cubicBezTo>
                    <a:pt x="1043" y="0"/>
                    <a:pt x="955" y="27"/>
                    <a:pt x="903" y="114"/>
                  </a:cubicBezTo>
                  <a:cubicBezTo>
                    <a:pt x="878" y="189"/>
                    <a:pt x="903" y="264"/>
                    <a:pt x="928" y="364"/>
                  </a:cubicBezTo>
                  <a:cubicBezTo>
                    <a:pt x="1053" y="715"/>
                    <a:pt x="1304" y="941"/>
                    <a:pt x="1529" y="1266"/>
                  </a:cubicBezTo>
                  <a:cubicBezTo>
                    <a:pt x="1730" y="1567"/>
                    <a:pt x="1930" y="1743"/>
                    <a:pt x="2281" y="1893"/>
                  </a:cubicBezTo>
                  <a:cubicBezTo>
                    <a:pt x="1805" y="1943"/>
                    <a:pt x="1329" y="2018"/>
                    <a:pt x="878" y="2194"/>
                  </a:cubicBezTo>
                  <a:cubicBezTo>
                    <a:pt x="577" y="2319"/>
                    <a:pt x="26" y="2620"/>
                    <a:pt x="1" y="2996"/>
                  </a:cubicBezTo>
                  <a:cubicBezTo>
                    <a:pt x="1" y="3372"/>
                    <a:pt x="477" y="3522"/>
                    <a:pt x="778" y="3572"/>
                  </a:cubicBezTo>
                  <a:cubicBezTo>
                    <a:pt x="885" y="3586"/>
                    <a:pt x="993" y="3592"/>
                    <a:pt x="1100" y="3592"/>
                  </a:cubicBezTo>
                  <a:cubicBezTo>
                    <a:pt x="1394" y="3592"/>
                    <a:pt x="1687" y="3545"/>
                    <a:pt x="1981" y="3472"/>
                  </a:cubicBezTo>
                  <a:cubicBezTo>
                    <a:pt x="2156" y="3422"/>
                    <a:pt x="2357" y="3347"/>
                    <a:pt x="2532" y="3246"/>
                  </a:cubicBezTo>
                  <a:cubicBezTo>
                    <a:pt x="2630" y="3198"/>
                    <a:pt x="2965" y="3054"/>
                    <a:pt x="3005" y="2954"/>
                  </a:cubicBezTo>
                  <a:lnTo>
                    <a:pt x="3005" y="2954"/>
                  </a:lnTo>
                  <a:cubicBezTo>
                    <a:pt x="2758" y="3704"/>
                    <a:pt x="2885" y="4602"/>
                    <a:pt x="3384" y="5251"/>
                  </a:cubicBezTo>
                  <a:cubicBezTo>
                    <a:pt x="3509" y="5402"/>
                    <a:pt x="3685" y="5577"/>
                    <a:pt x="3885" y="5577"/>
                  </a:cubicBezTo>
                  <a:cubicBezTo>
                    <a:pt x="4161" y="5552"/>
                    <a:pt x="4311" y="5251"/>
                    <a:pt x="4362" y="4976"/>
                  </a:cubicBezTo>
                  <a:cubicBezTo>
                    <a:pt x="4487" y="4399"/>
                    <a:pt x="4311" y="3748"/>
                    <a:pt x="3936" y="3296"/>
                  </a:cubicBezTo>
                  <a:lnTo>
                    <a:pt x="3936" y="3296"/>
                  </a:lnTo>
                  <a:cubicBezTo>
                    <a:pt x="4337" y="3773"/>
                    <a:pt x="4888" y="4174"/>
                    <a:pt x="5514" y="4349"/>
                  </a:cubicBezTo>
                  <a:cubicBezTo>
                    <a:pt x="5665" y="4389"/>
                    <a:pt x="5952" y="4441"/>
                    <a:pt x="6213" y="4441"/>
                  </a:cubicBezTo>
                  <a:cubicBezTo>
                    <a:pt x="6604" y="4441"/>
                    <a:pt x="6938" y="4324"/>
                    <a:pt x="6667" y="3873"/>
                  </a:cubicBezTo>
                  <a:cubicBezTo>
                    <a:pt x="6367" y="3397"/>
                    <a:pt x="5915" y="2996"/>
                    <a:pt x="5414" y="2720"/>
                  </a:cubicBezTo>
                  <a:cubicBezTo>
                    <a:pt x="5062" y="2535"/>
                    <a:pt x="4614" y="2336"/>
                    <a:pt x="4192" y="2336"/>
                  </a:cubicBezTo>
                  <a:cubicBezTo>
                    <a:pt x="4043" y="2336"/>
                    <a:pt x="3897" y="2360"/>
                    <a:pt x="3760" y="2419"/>
                  </a:cubicBezTo>
                  <a:cubicBezTo>
                    <a:pt x="3585" y="1818"/>
                    <a:pt x="3083" y="1191"/>
                    <a:pt x="2607" y="790"/>
                  </a:cubicBezTo>
                  <a:cubicBezTo>
                    <a:pt x="2181" y="439"/>
                    <a:pt x="1805" y="114"/>
                    <a:pt x="1254" y="13"/>
                  </a:cubicBezTo>
                  <a:cubicBezTo>
                    <a:pt x="1215" y="6"/>
                    <a:pt x="1174" y="0"/>
                    <a:pt x="1133"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54"/>
            <p:cNvSpPr/>
            <p:nvPr/>
          </p:nvSpPr>
          <p:spPr>
            <a:xfrm>
              <a:off x="2002650" y="3507625"/>
              <a:ext cx="217450" cy="99575"/>
            </a:xfrm>
            <a:custGeom>
              <a:rect b="b" l="l" r="r" t="t"/>
              <a:pathLst>
                <a:path extrusionOk="0" h="3983" w="8698">
                  <a:moveTo>
                    <a:pt x="1191" y="1"/>
                  </a:moveTo>
                  <a:cubicBezTo>
                    <a:pt x="882" y="1"/>
                    <a:pt x="576" y="43"/>
                    <a:pt x="276" y="173"/>
                  </a:cubicBezTo>
                  <a:cubicBezTo>
                    <a:pt x="151" y="223"/>
                    <a:pt x="0" y="323"/>
                    <a:pt x="25" y="474"/>
                  </a:cubicBezTo>
                  <a:cubicBezTo>
                    <a:pt x="25" y="574"/>
                    <a:pt x="101" y="649"/>
                    <a:pt x="201" y="699"/>
                  </a:cubicBezTo>
                  <a:cubicBezTo>
                    <a:pt x="552" y="950"/>
                    <a:pt x="928" y="1025"/>
                    <a:pt x="1329" y="1176"/>
                  </a:cubicBezTo>
                  <a:cubicBezTo>
                    <a:pt x="1604" y="1286"/>
                    <a:pt x="1839" y="1355"/>
                    <a:pt x="2112" y="1355"/>
                  </a:cubicBezTo>
                  <a:cubicBezTo>
                    <a:pt x="2212" y="1355"/>
                    <a:pt x="2317" y="1346"/>
                    <a:pt x="2431" y="1326"/>
                  </a:cubicBezTo>
                  <a:lnTo>
                    <a:pt x="2431" y="1326"/>
                  </a:lnTo>
                  <a:cubicBezTo>
                    <a:pt x="2005" y="1652"/>
                    <a:pt x="1604" y="2028"/>
                    <a:pt x="1304" y="2479"/>
                  </a:cubicBezTo>
                  <a:cubicBezTo>
                    <a:pt x="1103" y="2780"/>
                    <a:pt x="752" y="3381"/>
                    <a:pt x="978" y="3757"/>
                  </a:cubicBezTo>
                  <a:cubicBezTo>
                    <a:pt x="1067" y="3924"/>
                    <a:pt x="1225" y="3982"/>
                    <a:pt x="1402" y="3982"/>
                  </a:cubicBezTo>
                  <a:cubicBezTo>
                    <a:pt x="1623" y="3982"/>
                    <a:pt x="1874" y="3891"/>
                    <a:pt x="2056" y="3807"/>
                  </a:cubicBezTo>
                  <a:cubicBezTo>
                    <a:pt x="2457" y="3632"/>
                    <a:pt x="2832" y="3331"/>
                    <a:pt x="3108" y="2980"/>
                  </a:cubicBezTo>
                  <a:cubicBezTo>
                    <a:pt x="3259" y="2805"/>
                    <a:pt x="3384" y="2629"/>
                    <a:pt x="3509" y="2454"/>
                  </a:cubicBezTo>
                  <a:cubicBezTo>
                    <a:pt x="3558" y="2333"/>
                    <a:pt x="3793" y="2002"/>
                    <a:pt x="3764" y="1844"/>
                  </a:cubicBezTo>
                  <a:lnTo>
                    <a:pt x="3764" y="1844"/>
                  </a:lnTo>
                  <a:cubicBezTo>
                    <a:pt x="3994" y="2739"/>
                    <a:pt x="4692" y="3483"/>
                    <a:pt x="5539" y="3782"/>
                  </a:cubicBezTo>
                  <a:cubicBezTo>
                    <a:pt x="5663" y="3837"/>
                    <a:pt x="5802" y="3877"/>
                    <a:pt x="5931" y="3877"/>
                  </a:cubicBezTo>
                  <a:cubicBezTo>
                    <a:pt x="6037" y="3877"/>
                    <a:pt x="6137" y="3850"/>
                    <a:pt x="6216" y="3782"/>
                  </a:cubicBezTo>
                  <a:cubicBezTo>
                    <a:pt x="6467" y="3607"/>
                    <a:pt x="6442" y="3206"/>
                    <a:pt x="6316" y="2930"/>
                  </a:cubicBezTo>
                  <a:cubicBezTo>
                    <a:pt x="6066" y="2303"/>
                    <a:pt x="5514" y="1802"/>
                    <a:pt x="4863" y="1602"/>
                  </a:cubicBezTo>
                  <a:lnTo>
                    <a:pt x="4863" y="1602"/>
                  </a:lnTo>
                  <a:cubicBezTo>
                    <a:pt x="5230" y="1711"/>
                    <a:pt x="5620" y="1775"/>
                    <a:pt x="6013" y="1775"/>
                  </a:cubicBezTo>
                  <a:cubicBezTo>
                    <a:pt x="6342" y="1775"/>
                    <a:pt x="6673" y="1730"/>
                    <a:pt x="6993" y="1627"/>
                  </a:cubicBezTo>
                  <a:cubicBezTo>
                    <a:pt x="7444" y="1476"/>
                    <a:pt x="8697" y="875"/>
                    <a:pt x="7795" y="449"/>
                  </a:cubicBezTo>
                  <a:cubicBezTo>
                    <a:pt x="7342" y="232"/>
                    <a:pt x="6827" y="124"/>
                    <a:pt x="6323" y="124"/>
                  </a:cubicBezTo>
                  <a:cubicBezTo>
                    <a:pt x="6186" y="124"/>
                    <a:pt x="6049" y="132"/>
                    <a:pt x="5915" y="148"/>
                  </a:cubicBezTo>
                  <a:cubicBezTo>
                    <a:pt x="5289" y="198"/>
                    <a:pt x="4512" y="349"/>
                    <a:pt x="4161" y="900"/>
                  </a:cubicBezTo>
                  <a:cubicBezTo>
                    <a:pt x="3609" y="424"/>
                    <a:pt x="2757" y="148"/>
                    <a:pt x="2056" y="73"/>
                  </a:cubicBezTo>
                  <a:cubicBezTo>
                    <a:pt x="1767" y="37"/>
                    <a:pt x="1478" y="1"/>
                    <a:pt x="1191"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1" name="Google Shape;1491;p54"/>
          <p:cNvGrpSpPr/>
          <p:nvPr/>
        </p:nvGrpSpPr>
        <p:grpSpPr>
          <a:xfrm>
            <a:off x="1157531" y="4121719"/>
            <a:ext cx="528533" cy="629006"/>
            <a:chOff x="755879" y="1546525"/>
            <a:chExt cx="2279142" cy="3066828"/>
          </a:xfrm>
        </p:grpSpPr>
        <p:sp>
          <p:nvSpPr>
            <p:cNvPr id="1492" name="Google Shape;1492;p54"/>
            <p:cNvSpPr/>
            <p:nvPr/>
          </p:nvSpPr>
          <p:spPr>
            <a:xfrm>
              <a:off x="755879" y="1546525"/>
              <a:ext cx="2260917" cy="3066828"/>
            </a:xfrm>
            <a:custGeom>
              <a:rect b="b" l="l" r="r" t="t"/>
              <a:pathLst>
                <a:path extrusionOk="0" h="158431" w="116798">
                  <a:moveTo>
                    <a:pt x="114332" y="144165"/>
                  </a:moveTo>
                  <a:lnTo>
                    <a:pt x="104152" y="140741"/>
                  </a:lnTo>
                  <a:cubicBezTo>
                    <a:pt x="104220" y="140672"/>
                    <a:pt x="104289" y="140604"/>
                    <a:pt x="104357" y="140513"/>
                  </a:cubicBezTo>
                  <a:cubicBezTo>
                    <a:pt x="104426" y="140444"/>
                    <a:pt x="104677" y="140170"/>
                    <a:pt x="104677" y="140170"/>
                  </a:cubicBezTo>
                  <a:cubicBezTo>
                    <a:pt x="104677" y="140170"/>
                    <a:pt x="104905" y="139919"/>
                    <a:pt x="104996" y="139828"/>
                  </a:cubicBezTo>
                  <a:cubicBezTo>
                    <a:pt x="105088" y="139737"/>
                    <a:pt x="105156" y="139645"/>
                    <a:pt x="105248" y="139554"/>
                  </a:cubicBezTo>
                  <a:lnTo>
                    <a:pt x="105362" y="139440"/>
                  </a:lnTo>
                  <a:cubicBezTo>
                    <a:pt x="105453" y="139326"/>
                    <a:pt x="105544" y="139234"/>
                    <a:pt x="105636" y="139120"/>
                  </a:cubicBezTo>
                  <a:cubicBezTo>
                    <a:pt x="105704" y="139029"/>
                    <a:pt x="105773" y="138938"/>
                    <a:pt x="105864" y="138869"/>
                  </a:cubicBezTo>
                  <a:lnTo>
                    <a:pt x="105932" y="138778"/>
                  </a:lnTo>
                  <a:cubicBezTo>
                    <a:pt x="105932" y="138778"/>
                    <a:pt x="106138" y="138527"/>
                    <a:pt x="106229" y="138413"/>
                  </a:cubicBezTo>
                  <a:cubicBezTo>
                    <a:pt x="106298" y="138321"/>
                    <a:pt x="106526" y="138070"/>
                    <a:pt x="106526" y="138070"/>
                  </a:cubicBezTo>
                  <a:cubicBezTo>
                    <a:pt x="106617" y="137933"/>
                    <a:pt x="106708" y="137819"/>
                    <a:pt x="106800" y="137705"/>
                  </a:cubicBezTo>
                  <a:cubicBezTo>
                    <a:pt x="106891" y="137591"/>
                    <a:pt x="106982" y="137477"/>
                    <a:pt x="107096" y="137340"/>
                  </a:cubicBezTo>
                  <a:cubicBezTo>
                    <a:pt x="107188" y="137226"/>
                    <a:pt x="107279" y="137089"/>
                    <a:pt x="107347" y="136975"/>
                  </a:cubicBezTo>
                  <a:cubicBezTo>
                    <a:pt x="107439" y="136861"/>
                    <a:pt x="107530" y="136724"/>
                    <a:pt x="107621" y="136610"/>
                  </a:cubicBezTo>
                  <a:cubicBezTo>
                    <a:pt x="107713" y="136495"/>
                    <a:pt x="107804" y="136358"/>
                    <a:pt x="107895" y="136244"/>
                  </a:cubicBezTo>
                  <a:cubicBezTo>
                    <a:pt x="107987" y="136130"/>
                    <a:pt x="108055" y="135993"/>
                    <a:pt x="108146" y="135879"/>
                  </a:cubicBezTo>
                  <a:cubicBezTo>
                    <a:pt x="108238" y="135742"/>
                    <a:pt x="108329" y="135628"/>
                    <a:pt x="108397" y="135491"/>
                  </a:cubicBezTo>
                  <a:cubicBezTo>
                    <a:pt x="108489" y="135377"/>
                    <a:pt x="108557" y="135263"/>
                    <a:pt x="108649" y="135126"/>
                  </a:cubicBezTo>
                  <a:cubicBezTo>
                    <a:pt x="108717" y="135012"/>
                    <a:pt x="108808" y="134875"/>
                    <a:pt x="108877" y="134761"/>
                  </a:cubicBezTo>
                  <a:cubicBezTo>
                    <a:pt x="108968" y="134624"/>
                    <a:pt x="109037" y="134510"/>
                    <a:pt x="109128" y="134395"/>
                  </a:cubicBezTo>
                  <a:cubicBezTo>
                    <a:pt x="109196" y="134259"/>
                    <a:pt x="109265" y="134122"/>
                    <a:pt x="109356" y="134007"/>
                  </a:cubicBezTo>
                  <a:cubicBezTo>
                    <a:pt x="109425" y="133871"/>
                    <a:pt x="109493" y="133756"/>
                    <a:pt x="109562" y="133642"/>
                  </a:cubicBezTo>
                  <a:cubicBezTo>
                    <a:pt x="109653" y="133505"/>
                    <a:pt x="109721" y="133368"/>
                    <a:pt x="109813" y="133209"/>
                  </a:cubicBezTo>
                  <a:cubicBezTo>
                    <a:pt x="109881" y="133094"/>
                    <a:pt x="109927" y="132980"/>
                    <a:pt x="109995" y="132866"/>
                  </a:cubicBezTo>
                  <a:cubicBezTo>
                    <a:pt x="110064" y="132752"/>
                    <a:pt x="110132" y="132661"/>
                    <a:pt x="110178" y="132547"/>
                  </a:cubicBezTo>
                  <a:cubicBezTo>
                    <a:pt x="110178" y="132547"/>
                    <a:pt x="110360" y="132204"/>
                    <a:pt x="110406" y="132113"/>
                  </a:cubicBezTo>
                  <a:cubicBezTo>
                    <a:pt x="110475" y="131999"/>
                    <a:pt x="110520" y="131885"/>
                    <a:pt x="110566" y="131793"/>
                  </a:cubicBezTo>
                  <a:lnTo>
                    <a:pt x="110612" y="131702"/>
                  </a:lnTo>
                  <a:cubicBezTo>
                    <a:pt x="110612" y="131702"/>
                    <a:pt x="110748" y="131428"/>
                    <a:pt x="110794" y="131337"/>
                  </a:cubicBezTo>
                  <a:cubicBezTo>
                    <a:pt x="110863" y="131223"/>
                    <a:pt x="110908" y="131109"/>
                    <a:pt x="110977" y="130995"/>
                  </a:cubicBezTo>
                  <a:cubicBezTo>
                    <a:pt x="110977" y="130995"/>
                    <a:pt x="111114" y="130675"/>
                    <a:pt x="111159" y="130584"/>
                  </a:cubicBezTo>
                  <a:cubicBezTo>
                    <a:pt x="111251" y="130378"/>
                    <a:pt x="111319" y="130196"/>
                    <a:pt x="111410" y="130013"/>
                  </a:cubicBezTo>
                  <a:cubicBezTo>
                    <a:pt x="111479" y="129876"/>
                    <a:pt x="111547" y="129716"/>
                    <a:pt x="111616" y="129557"/>
                  </a:cubicBezTo>
                  <a:cubicBezTo>
                    <a:pt x="111684" y="129397"/>
                    <a:pt x="111753" y="129214"/>
                    <a:pt x="111821" y="129054"/>
                  </a:cubicBezTo>
                  <a:cubicBezTo>
                    <a:pt x="111844" y="128963"/>
                    <a:pt x="111981" y="128621"/>
                    <a:pt x="111981" y="128621"/>
                  </a:cubicBezTo>
                  <a:cubicBezTo>
                    <a:pt x="112027" y="128507"/>
                    <a:pt x="112072" y="128392"/>
                    <a:pt x="112118" y="128278"/>
                  </a:cubicBezTo>
                  <a:cubicBezTo>
                    <a:pt x="112164" y="128187"/>
                    <a:pt x="112278" y="127845"/>
                    <a:pt x="112278" y="127845"/>
                  </a:cubicBezTo>
                  <a:cubicBezTo>
                    <a:pt x="112323" y="127731"/>
                    <a:pt x="112369" y="127616"/>
                    <a:pt x="112392" y="127502"/>
                  </a:cubicBezTo>
                  <a:cubicBezTo>
                    <a:pt x="112438" y="127388"/>
                    <a:pt x="112460" y="127297"/>
                    <a:pt x="112506" y="127206"/>
                  </a:cubicBezTo>
                  <a:cubicBezTo>
                    <a:pt x="112506" y="127206"/>
                    <a:pt x="112620" y="126840"/>
                    <a:pt x="112666" y="126703"/>
                  </a:cubicBezTo>
                  <a:cubicBezTo>
                    <a:pt x="112689" y="126612"/>
                    <a:pt x="112780" y="126315"/>
                    <a:pt x="112780" y="126315"/>
                  </a:cubicBezTo>
                  <a:cubicBezTo>
                    <a:pt x="112826" y="126201"/>
                    <a:pt x="112871" y="126064"/>
                    <a:pt x="112894" y="125927"/>
                  </a:cubicBezTo>
                  <a:cubicBezTo>
                    <a:pt x="112940" y="125813"/>
                    <a:pt x="112963" y="125699"/>
                    <a:pt x="113008" y="125562"/>
                  </a:cubicBezTo>
                  <a:cubicBezTo>
                    <a:pt x="113054" y="125425"/>
                    <a:pt x="113077" y="125288"/>
                    <a:pt x="113122" y="125151"/>
                  </a:cubicBezTo>
                  <a:cubicBezTo>
                    <a:pt x="113168" y="125037"/>
                    <a:pt x="113191" y="124923"/>
                    <a:pt x="113214" y="124786"/>
                  </a:cubicBezTo>
                  <a:cubicBezTo>
                    <a:pt x="113259" y="124649"/>
                    <a:pt x="113282" y="124512"/>
                    <a:pt x="113328" y="124375"/>
                  </a:cubicBezTo>
                  <a:cubicBezTo>
                    <a:pt x="113351" y="124261"/>
                    <a:pt x="113396" y="124147"/>
                    <a:pt x="113419" y="124010"/>
                  </a:cubicBezTo>
                  <a:cubicBezTo>
                    <a:pt x="113442" y="123873"/>
                    <a:pt x="113488" y="123736"/>
                    <a:pt x="113510" y="123599"/>
                  </a:cubicBezTo>
                  <a:cubicBezTo>
                    <a:pt x="113533" y="123485"/>
                    <a:pt x="113556" y="123371"/>
                    <a:pt x="113579" y="123234"/>
                  </a:cubicBezTo>
                  <a:cubicBezTo>
                    <a:pt x="113624" y="123097"/>
                    <a:pt x="113647" y="122960"/>
                    <a:pt x="113670" y="122823"/>
                  </a:cubicBezTo>
                  <a:cubicBezTo>
                    <a:pt x="113693" y="122709"/>
                    <a:pt x="113716" y="122595"/>
                    <a:pt x="113739" y="122481"/>
                  </a:cubicBezTo>
                  <a:cubicBezTo>
                    <a:pt x="113761" y="122344"/>
                    <a:pt x="113784" y="122207"/>
                    <a:pt x="113830" y="122024"/>
                  </a:cubicBezTo>
                  <a:lnTo>
                    <a:pt x="113876" y="121705"/>
                  </a:lnTo>
                  <a:cubicBezTo>
                    <a:pt x="113898" y="121568"/>
                    <a:pt x="113921" y="121431"/>
                    <a:pt x="113944" y="121294"/>
                  </a:cubicBezTo>
                  <a:lnTo>
                    <a:pt x="113990" y="120929"/>
                  </a:lnTo>
                  <a:cubicBezTo>
                    <a:pt x="114012" y="120814"/>
                    <a:pt x="114035" y="120700"/>
                    <a:pt x="114058" y="120563"/>
                  </a:cubicBezTo>
                  <a:lnTo>
                    <a:pt x="114104" y="120175"/>
                  </a:lnTo>
                  <a:cubicBezTo>
                    <a:pt x="114104" y="120061"/>
                    <a:pt x="114127" y="119924"/>
                    <a:pt x="114149" y="119810"/>
                  </a:cubicBezTo>
                  <a:lnTo>
                    <a:pt x="114172" y="119422"/>
                  </a:lnTo>
                  <a:cubicBezTo>
                    <a:pt x="114195" y="119262"/>
                    <a:pt x="114218" y="119103"/>
                    <a:pt x="114218" y="118920"/>
                  </a:cubicBezTo>
                  <a:lnTo>
                    <a:pt x="114218" y="118897"/>
                  </a:lnTo>
                  <a:cubicBezTo>
                    <a:pt x="114332" y="118760"/>
                    <a:pt x="114446" y="118623"/>
                    <a:pt x="114537" y="118463"/>
                  </a:cubicBezTo>
                  <a:cubicBezTo>
                    <a:pt x="114583" y="118418"/>
                    <a:pt x="114606" y="118372"/>
                    <a:pt x="114652" y="118327"/>
                  </a:cubicBezTo>
                  <a:cubicBezTo>
                    <a:pt x="114674" y="118281"/>
                    <a:pt x="114697" y="118235"/>
                    <a:pt x="114720" y="118190"/>
                  </a:cubicBezTo>
                  <a:cubicBezTo>
                    <a:pt x="114903" y="117893"/>
                    <a:pt x="115040" y="117573"/>
                    <a:pt x="115154" y="117231"/>
                  </a:cubicBezTo>
                  <a:cubicBezTo>
                    <a:pt x="115177" y="117208"/>
                    <a:pt x="115177" y="117162"/>
                    <a:pt x="115199" y="117140"/>
                  </a:cubicBezTo>
                  <a:cubicBezTo>
                    <a:pt x="115199" y="117071"/>
                    <a:pt x="115222" y="117025"/>
                    <a:pt x="115245" y="116980"/>
                  </a:cubicBezTo>
                  <a:cubicBezTo>
                    <a:pt x="115268" y="116866"/>
                    <a:pt x="115314" y="116729"/>
                    <a:pt x="115336" y="116615"/>
                  </a:cubicBezTo>
                  <a:cubicBezTo>
                    <a:pt x="115336" y="116546"/>
                    <a:pt x="115359" y="116500"/>
                    <a:pt x="115359" y="116432"/>
                  </a:cubicBezTo>
                  <a:cubicBezTo>
                    <a:pt x="115382" y="116318"/>
                    <a:pt x="115405" y="116204"/>
                    <a:pt x="115428" y="116090"/>
                  </a:cubicBezTo>
                  <a:cubicBezTo>
                    <a:pt x="115428" y="116021"/>
                    <a:pt x="115450" y="115953"/>
                    <a:pt x="115450" y="115907"/>
                  </a:cubicBezTo>
                  <a:cubicBezTo>
                    <a:pt x="115450" y="115793"/>
                    <a:pt x="115473" y="115679"/>
                    <a:pt x="115473" y="115542"/>
                  </a:cubicBezTo>
                  <a:cubicBezTo>
                    <a:pt x="115473" y="115496"/>
                    <a:pt x="115473" y="115428"/>
                    <a:pt x="115473" y="115359"/>
                  </a:cubicBezTo>
                  <a:cubicBezTo>
                    <a:pt x="115473" y="115245"/>
                    <a:pt x="115473" y="115131"/>
                    <a:pt x="115473" y="115040"/>
                  </a:cubicBezTo>
                  <a:cubicBezTo>
                    <a:pt x="115473" y="114971"/>
                    <a:pt x="115473" y="114903"/>
                    <a:pt x="115473" y="114834"/>
                  </a:cubicBezTo>
                  <a:cubicBezTo>
                    <a:pt x="115473" y="114720"/>
                    <a:pt x="115450" y="114606"/>
                    <a:pt x="115450" y="114515"/>
                  </a:cubicBezTo>
                  <a:cubicBezTo>
                    <a:pt x="115450" y="114446"/>
                    <a:pt x="115428" y="114378"/>
                    <a:pt x="115428" y="114309"/>
                  </a:cubicBezTo>
                  <a:cubicBezTo>
                    <a:pt x="115428" y="114195"/>
                    <a:pt x="115405" y="114104"/>
                    <a:pt x="115382" y="113990"/>
                  </a:cubicBezTo>
                  <a:cubicBezTo>
                    <a:pt x="115382" y="113921"/>
                    <a:pt x="115359" y="113853"/>
                    <a:pt x="115359" y="113784"/>
                  </a:cubicBezTo>
                  <a:cubicBezTo>
                    <a:pt x="115336" y="113693"/>
                    <a:pt x="115314" y="113579"/>
                    <a:pt x="115291" y="113488"/>
                  </a:cubicBezTo>
                  <a:cubicBezTo>
                    <a:pt x="115268" y="113419"/>
                    <a:pt x="115245" y="113351"/>
                    <a:pt x="115245" y="113282"/>
                  </a:cubicBezTo>
                  <a:cubicBezTo>
                    <a:pt x="115222" y="113168"/>
                    <a:pt x="115199" y="113077"/>
                    <a:pt x="115154" y="112985"/>
                  </a:cubicBezTo>
                  <a:cubicBezTo>
                    <a:pt x="115154" y="112917"/>
                    <a:pt x="115131" y="112848"/>
                    <a:pt x="115108" y="112780"/>
                  </a:cubicBezTo>
                  <a:cubicBezTo>
                    <a:pt x="115062" y="112689"/>
                    <a:pt x="115040" y="112575"/>
                    <a:pt x="115017" y="112483"/>
                  </a:cubicBezTo>
                  <a:cubicBezTo>
                    <a:pt x="114994" y="112415"/>
                    <a:pt x="114971" y="112346"/>
                    <a:pt x="114925" y="112255"/>
                  </a:cubicBezTo>
                  <a:cubicBezTo>
                    <a:pt x="114903" y="112164"/>
                    <a:pt x="114857" y="112095"/>
                    <a:pt x="114834" y="111981"/>
                  </a:cubicBezTo>
                  <a:cubicBezTo>
                    <a:pt x="114789" y="111913"/>
                    <a:pt x="114766" y="111844"/>
                    <a:pt x="114743" y="111776"/>
                  </a:cubicBezTo>
                  <a:cubicBezTo>
                    <a:pt x="114697" y="111684"/>
                    <a:pt x="114674" y="111593"/>
                    <a:pt x="114606" y="111479"/>
                  </a:cubicBezTo>
                  <a:cubicBezTo>
                    <a:pt x="114583" y="111410"/>
                    <a:pt x="114560" y="111342"/>
                    <a:pt x="114515" y="111273"/>
                  </a:cubicBezTo>
                  <a:cubicBezTo>
                    <a:pt x="114492" y="111182"/>
                    <a:pt x="114446" y="111114"/>
                    <a:pt x="114401" y="111022"/>
                  </a:cubicBezTo>
                  <a:cubicBezTo>
                    <a:pt x="114401" y="111022"/>
                    <a:pt x="114309" y="110840"/>
                    <a:pt x="114286" y="110771"/>
                  </a:cubicBezTo>
                  <a:cubicBezTo>
                    <a:pt x="114241" y="110680"/>
                    <a:pt x="114195" y="110612"/>
                    <a:pt x="114127" y="110497"/>
                  </a:cubicBezTo>
                  <a:cubicBezTo>
                    <a:pt x="114127" y="110497"/>
                    <a:pt x="114035" y="110338"/>
                    <a:pt x="114012" y="110292"/>
                  </a:cubicBezTo>
                  <a:cubicBezTo>
                    <a:pt x="113967" y="110201"/>
                    <a:pt x="113921" y="110132"/>
                    <a:pt x="113853" y="110041"/>
                  </a:cubicBezTo>
                  <a:lnTo>
                    <a:pt x="113853" y="110041"/>
                  </a:lnTo>
                  <a:cubicBezTo>
                    <a:pt x="113921" y="109470"/>
                    <a:pt x="113876" y="108900"/>
                    <a:pt x="113716" y="108306"/>
                  </a:cubicBezTo>
                  <a:cubicBezTo>
                    <a:pt x="113579" y="107804"/>
                    <a:pt x="113396" y="107370"/>
                    <a:pt x="113145" y="106960"/>
                  </a:cubicBezTo>
                  <a:cubicBezTo>
                    <a:pt x="113122" y="106047"/>
                    <a:pt x="112826" y="105134"/>
                    <a:pt x="112278" y="104312"/>
                  </a:cubicBezTo>
                  <a:cubicBezTo>
                    <a:pt x="111958" y="103878"/>
                    <a:pt x="111593" y="103490"/>
                    <a:pt x="111205" y="103171"/>
                  </a:cubicBezTo>
                  <a:cubicBezTo>
                    <a:pt x="110863" y="102486"/>
                    <a:pt x="110338" y="101847"/>
                    <a:pt x="110155" y="101641"/>
                  </a:cubicBezTo>
                  <a:cubicBezTo>
                    <a:pt x="110109" y="101596"/>
                    <a:pt x="110064" y="101527"/>
                    <a:pt x="110018" y="101481"/>
                  </a:cubicBezTo>
                  <a:cubicBezTo>
                    <a:pt x="109584" y="100683"/>
                    <a:pt x="108831" y="99792"/>
                    <a:pt x="107530" y="99085"/>
                  </a:cubicBezTo>
                  <a:cubicBezTo>
                    <a:pt x="106777" y="98674"/>
                    <a:pt x="105978" y="98469"/>
                    <a:pt x="105179" y="98469"/>
                  </a:cubicBezTo>
                  <a:cubicBezTo>
                    <a:pt x="104745" y="98469"/>
                    <a:pt x="104335" y="98537"/>
                    <a:pt x="103924" y="98651"/>
                  </a:cubicBezTo>
                  <a:cubicBezTo>
                    <a:pt x="103513" y="98217"/>
                    <a:pt x="103056" y="97852"/>
                    <a:pt x="102554" y="97556"/>
                  </a:cubicBezTo>
                  <a:cubicBezTo>
                    <a:pt x="102509" y="97533"/>
                    <a:pt x="102463" y="97510"/>
                    <a:pt x="102417" y="97487"/>
                  </a:cubicBezTo>
                  <a:cubicBezTo>
                    <a:pt x="102189" y="97373"/>
                    <a:pt x="101961" y="97259"/>
                    <a:pt x="101710" y="97145"/>
                  </a:cubicBezTo>
                  <a:cubicBezTo>
                    <a:pt x="101618" y="97122"/>
                    <a:pt x="101550" y="97099"/>
                    <a:pt x="101481" y="97076"/>
                  </a:cubicBezTo>
                  <a:cubicBezTo>
                    <a:pt x="101299" y="97008"/>
                    <a:pt x="101116" y="96962"/>
                    <a:pt x="100979" y="96916"/>
                  </a:cubicBezTo>
                  <a:cubicBezTo>
                    <a:pt x="100888" y="96894"/>
                    <a:pt x="100774" y="96871"/>
                    <a:pt x="100660" y="96848"/>
                  </a:cubicBezTo>
                  <a:cubicBezTo>
                    <a:pt x="100500" y="96802"/>
                    <a:pt x="100340" y="96779"/>
                    <a:pt x="100158" y="96779"/>
                  </a:cubicBezTo>
                  <a:cubicBezTo>
                    <a:pt x="100066" y="96757"/>
                    <a:pt x="99975" y="96757"/>
                    <a:pt x="99884" y="96734"/>
                  </a:cubicBezTo>
                  <a:cubicBezTo>
                    <a:pt x="99838" y="96734"/>
                    <a:pt x="99792" y="96734"/>
                    <a:pt x="99769" y="96734"/>
                  </a:cubicBezTo>
                  <a:cubicBezTo>
                    <a:pt x="99404" y="96528"/>
                    <a:pt x="99039" y="96369"/>
                    <a:pt x="98651" y="96254"/>
                  </a:cubicBezTo>
                  <a:cubicBezTo>
                    <a:pt x="98080" y="96072"/>
                    <a:pt x="97464" y="95981"/>
                    <a:pt x="96871" y="95981"/>
                  </a:cubicBezTo>
                  <a:cubicBezTo>
                    <a:pt x="96802" y="95981"/>
                    <a:pt x="96734" y="95981"/>
                    <a:pt x="96665" y="95981"/>
                  </a:cubicBezTo>
                  <a:cubicBezTo>
                    <a:pt x="96095" y="95547"/>
                    <a:pt x="95433" y="95182"/>
                    <a:pt x="94725" y="94976"/>
                  </a:cubicBezTo>
                  <a:cubicBezTo>
                    <a:pt x="94474" y="94885"/>
                    <a:pt x="94200" y="94816"/>
                    <a:pt x="93949" y="94771"/>
                  </a:cubicBezTo>
                  <a:cubicBezTo>
                    <a:pt x="93310" y="93903"/>
                    <a:pt x="92374" y="93378"/>
                    <a:pt x="91575" y="93013"/>
                  </a:cubicBezTo>
                  <a:cubicBezTo>
                    <a:pt x="96437" y="89316"/>
                    <a:pt x="98309" y="83061"/>
                    <a:pt x="96049" y="77812"/>
                  </a:cubicBezTo>
                  <a:cubicBezTo>
                    <a:pt x="96026" y="77766"/>
                    <a:pt x="96003" y="77675"/>
                    <a:pt x="95980" y="77652"/>
                  </a:cubicBezTo>
                  <a:cubicBezTo>
                    <a:pt x="95729" y="77058"/>
                    <a:pt x="95410" y="76488"/>
                    <a:pt x="95045" y="75940"/>
                  </a:cubicBezTo>
                  <a:cubicBezTo>
                    <a:pt x="94383" y="74936"/>
                    <a:pt x="93264" y="74388"/>
                    <a:pt x="92146" y="74388"/>
                  </a:cubicBezTo>
                  <a:cubicBezTo>
                    <a:pt x="91484" y="74388"/>
                    <a:pt x="90799" y="74593"/>
                    <a:pt x="90206" y="74981"/>
                  </a:cubicBezTo>
                  <a:lnTo>
                    <a:pt x="81578" y="80756"/>
                  </a:lnTo>
                  <a:cubicBezTo>
                    <a:pt x="80984" y="74274"/>
                    <a:pt x="75506" y="69161"/>
                    <a:pt x="68864" y="69161"/>
                  </a:cubicBezTo>
                  <a:cubicBezTo>
                    <a:pt x="67449" y="69161"/>
                    <a:pt x="66079" y="69389"/>
                    <a:pt x="64801" y="69823"/>
                  </a:cubicBezTo>
                  <a:cubicBezTo>
                    <a:pt x="64892" y="69640"/>
                    <a:pt x="64984" y="69435"/>
                    <a:pt x="65075" y="69252"/>
                  </a:cubicBezTo>
                  <a:cubicBezTo>
                    <a:pt x="65098" y="69184"/>
                    <a:pt x="65121" y="69115"/>
                    <a:pt x="65166" y="69047"/>
                  </a:cubicBezTo>
                  <a:cubicBezTo>
                    <a:pt x="65166" y="69001"/>
                    <a:pt x="65235" y="68841"/>
                    <a:pt x="65235" y="68796"/>
                  </a:cubicBezTo>
                  <a:cubicBezTo>
                    <a:pt x="65235" y="68819"/>
                    <a:pt x="65235" y="68819"/>
                    <a:pt x="65235" y="68819"/>
                  </a:cubicBezTo>
                  <a:lnTo>
                    <a:pt x="65258" y="68773"/>
                  </a:lnTo>
                  <a:cubicBezTo>
                    <a:pt x="65258" y="68773"/>
                    <a:pt x="65258" y="68796"/>
                    <a:pt x="65235" y="68796"/>
                  </a:cubicBezTo>
                  <a:cubicBezTo>
                    <a:pt x="65258" y="68773"/>
                    <a:pt x="65280" y="68727"/>
                    <a:pt x="65280" y="68682"/>
                  </a:cubicBezTo>
                  <a:cubicBezTo>
                    <a:pt x="65303" y="68636"/>
                    <a:pt x="65326" y="68590"/>
                    <a:pt x="65326" y="68545"/>
                  </a:cubicBezTo>
                  <a:cubicBezTo>
                    <a:pt x="65691" y="67403"/>
                    <a:pt x="65783" y="66285"/>
                    <a:pt x="65600" y="65258"/>
                  </a:cubicBezTo>
                  <a:cubicBezTo>
                    <a:pt x="65509" y="64710"/>
                    <a:pt x="65258" y="64139"/>
                    <a:pt x="65052" y="63683"/>
                  </a:cubicBezTo>
                  <a:cubicBezTo>
                    <a:pt x="65965" y="64253"/>
                    <a:pt x="67038" y="64596"/>
                    <a:pt x="68202" y="64596"/>
                  </a:cubicBezTo>
                  <a:cubicBezTo>
                    <a:pt x="71580" y="64596"/>
                    <a:pt x="74296" y="61857"/>
                    <a:pt x="74296" y="58501"/>
                  </a:cubicBezTo>
                  <a:cubicBezTo>
                    <a:pt x="74296" y="55899"/>
                    <a:pt x="72676" y="53708"/>
                    <a:pt x="70416" y="52818"/>
                  </a:cubicBezTo>
                  <a:cubicBezTo>
                    <a:pt x="71032" y="52658"/>
                    <a:pt x="71649" y="52476"/>
                    <a:pt x="72219" y="52247"/>
                  </a:cubicBezTo>
                  <a:cubicBezTo>
                    <a:pt x="72265" y="52247"/>
                    <a:pt x="72311" y="52225"/>
                    <a:pt x="72356" y="52202"/>
                  </a:cubicBezTo>
                  <a:cubicBezTo>
                    <a:pt x="72402" y="52179"/>
                    <a:pt x="72470" y="52156"/>
                    <a:pt x="72493" y="52156"/>
                  </a:cubicBezTo>
                  <a:cubicBezTo>
                    <a:pt x="72493" y="52156"/>
                    <a:pt x="72630" y="52088"/>
                    <a:pt x="72676" y="52088"/>
                  </a:cubicBezTo>
                  <a:cubicBezTo>
                    <a:pt x="73589" y="51700"/>
                    <a:pt x="74388" y="51266"/>
                    <a:pt x="75073" y="50741"/>
                  </a:cubicBezTo>
                  <a:cubicBezTo>
                    <a:pt x="75118" y="50718"/>
                    <a:pt x="75187" y="50672"/>
                    <a:pt x="75232" y="50650"/>
                  </a:cubicBezTo>
                  <a:cubicBezTo>
                    <a:pt x="75278" y="50604"/>
                    <a:pt x="75324" y="50558"/>
                    <a:pt x="75392" y="50513"/>
                  </a:cubicBezTo>
                  <a:cubicBezTo>
                    <a:pt x="75392" y="50513"/>
                    <a:pt x="75415" y="50490"/>
                    <a:pt x="75438" y="50467"/>
                  </a:cubicBezTo>
                  <a:lnTo>
                    <a:pt x="75506" y="50558"/>
                  </a:lnTo>
                  <a:cubicBezTo>
                    <a:pt x="75552" y="50604"/>
                    <a:pt x="75597" y="50650"/>
                    <a:pt x="75643" y="50695"/>
                  </a:cubicBezTo>
                  <a:lnTo>
                    <a:pt x="75757" y="50809"/>
                  </a:lnTo>
                  <a:cubicBezTo>
                    <a:pt x="75803" y="50855"/>
                    <a:pt x="75849" y="50901"/>
                    <a:pt x="75917" y="50946"/>
                  </a:cubicBezTo>
                  <a:lnTo>
                    <a:pt x="76031" y="51038"/>
                  </a:lnTo>
                  <a:cubicBezTo>
                    <a:pt x="76077" y="51083"/>
                    <a:pt x="76122" y="51129"/>
                    <a:pt x="76145" y="51152"/>
                  </a:cubicBezTo>
                  <a:cubicBezTo>
                    <a:pt x="76191" y="51175"/>
                    <a:pt x="76214" y="51220"/>
                    <a:pt x="76282" y="51243"/>
                  </a:cubicBezTo>
                  <a:cubicBezTo>
                    <a:pt x="76328" y="51289"/>
                    <a:pt x="76351" y="51312"/>
                    <a:pt x="76419" y="51357"/>
                  </a:cubicBezTo>
                  <a:lnTo>
                    <a:pt x="76511" y="51426"/>
                  </a:lnTo>
                  <a:lnTo>
                    <a:pt x="78565" y="48618"/>
                  </a:lnTo>
                  <a:lnTo>
                    <a:pt x="76533" y="51448"/>
                  </a:lnTo>
                  <a:lnTo>
                    <a:pt x="76670" y="51540"/>
                  </a:lnTo>
                  <a:lnTo>
                    <a:pt x="76784" y="51631"/>
                  </a:lnTo>
                  <a:cubicBezTo>
                    <a:pt x="76853" y="51677"/>
                    <a:pt x="76921" y="51722"/>
                    <a:pt x="76990" y="51745"/>
                  </a:cubicBezTo>
                  <a:cubicBezTo>
                    <a:pt x="77035" y="51791"/>
                    <a:pt x="77081" y="51814"/>
                    <a:pt x="77150" y="51859"/>
                  </a:cubicBezTo>
                  <a:lnTo>
                    <a:pt x="77332" y="51973"/>
                  </a:lnTo>
                  <a:cubicBezTo>
                    <a:pt x="76351" y="52818"/>
                    <a:pt x="75620" y="53891"/>
                    <a:pt x="75187" y="55146"/>
                  </a:cubicBezTo>
                  <a:cubicBezTo>
                    <a:pt x="75164" y="55169"/>
                    <a:pt x="75164" y="55169"/>
                    <a:pt x="75164" y="55192"/>
                  </a:cubicBezTo>
                  <a:cubicBezTo>
                    <a:pt x="75164" y="55215"/>
                    <a:pt x="75118" y="55352"/>
                    <a:pt x="75095" y="55397"/>
                  </a:cubicBezTo>
                  <a:cubicBezTo>
                    <a:pt x="75050" y="55511"/>
                    <a:pt x="75027" y="55626"/>
                    <a:pt x="74981" y="55762"/>
                  </a:cubicBezTo>
                  <a:cubicBezTo>
                    <a:pt x="74981" y="55808"/>
                    <a:pt x="74958" y="55854"/>
                    <a:pt x="74958" y="55854"/>
                  </a:cubicBezTo>
                  <a:cubicBezTo>
                    <a:pt x="74662" y="57064"/>
                    <a:pt x="74433" y="59118"/>
                    <a:pt x="74525" y="60259"/>
                  </a:cubicBezTo>
                  <a:cubicBezTo>
                    <a:pt x="74707" y="62108"/>
                    <a:pt x="75438" y="63934"/>
                    <a:pt x="76693" y="65714"/>
                  </a:cubicBezTo>
                  <a:cubicBezTo>
                    <a:pt x="79843" y="70142"/>
                    <a:pt x="85595" y="73132"/>
                    <a:pt x="90982" y="73132"/>
                  </a:cubicBezTo>
                  <a:lnTo>
                    <a:pt x="90982" y="73132"/>
                  </a:lnTo>
                  <a:cubicBezTo>
                    <a:pt x="91758" y="73132"/>
                    <a:pt x="92534" y="73087"/>
                    <a:pt x="93264" y="72950"/>
                  </a:cubicBezTo>
                  <a:cubicBezTo>
                    <a:pt x="95456" y="72562"/>
                    <a:pt x="97236" y="71626"/>
                    <a:pt x="98537" y="70165"/>
                  </a:cubicBezTo>
                  <a:cubicBezTo>
                    <a:pt x="99336" y="69275"/>
                    <a:pt x="100454" y="67152"/>
                    <a:pt x="100751" y="66148"/>
                  </a:cubicBezTo>
                  <a:cubicBezTo>
                    <a:pt x="100842" y="65851"/>
                    <a:pt x="100888" y="65577"/>
                    <a:pt x="100911" y="65303"/>
                  </a:cubicBezTo>
                  <a:cubicBezTo>
                    <a:pt x="101367" y="62838"/>
                    <a:pt x="100637" y="60099"/>
                    <a:pt x="98856" y="57566"/>
                  </a:cubicBezTo>
                  <a:cubicBezTo>
                    <a:pt x="95775" y="53183"/>
                    <a:pt x="90137" y="50056"/>
                    <a:pt x="84887" y="49737"/>
                  </a:cubicBezTo>
                  <a:cubicBezTo>
                    <a:pt x="85093" y="49257"/>
                    <a:pt x="85275" y="48755"/>
                    <a:pt x="85412" y="48276"/>
                  </a:cubicBezTo>
                  <a:cubicBezTo>
                    <a:pt x="87033" y="48207"/>
                    <a:pt x="88562" y="47523"/>
                    <a:pt x="89681" y="46358"/>
                  </a:cubicBezTo>
                  <a:cubicBezTo>
                    <a:pt x="90776" y="45582"/>
                    <a:pt x="91575" y="44441"/>
                    <a:pt x="91895" y="43140"/>
                  </a:cubicBezTo>
                  <a:cubicBezTo>
                    <a:pt x="92990" y="41908"/>
                    <a:pt x="93607" y="40310"/>
                    <a:pt x="93607" y="38644"/>
                  </a:cubicBezTo>
                  <a:cubicBezTo>
                    <a:pt x="93607" y="35060"/>
                    <a:pt x="90799" y="32115"/>
                    <a:pt x="87238" y="31933"/>
                  </a:cubicBezTo>
                  <a:cubicBezTo>
                    <a:pt x="86188" y="30837"/>
                    <a:pt x="84705" y="30175"/>
                    <a:pt x="83061" y="30175"/>
                  </a:cubicBezTo>
                  <a:cubicBezTo>
                    <a:pt x="82399" y="30175"/>
                    <a:pt x="81737" y="30289"/>
                    <a:pt x="81144" y="30518"/>
                  </a:cubicBezTo>
                  <a:cubicBezTo>
                    <a:pt x="80459" y="30267"/>
                    <a:pt x="79729" y="30130"/>
                    <a:pt x="78998" y="30130"/>
                  </a:cubicBezTo>
                  <a:cubicBezTo>
                    <a:pt x="78862" y="30130"/>
                    <a:pt x="78747" y="30153"/>
                    <a:pt x="78633" y="30153"/>
                  </a:cubicBezTo>
                  <a:cubicBezTo>
                    <a:pt x="78953" y="27870"/>
                    <a:pt x="78588" y="25587"/>
                    <a:pt x="77652" y="23556"/>
                  </a:cubicBezTo>
                  <a:cubicBezTo>
                    <a:pt x="79615" y="23442"/>
                    <a:pt x="81349" y="22392"/>
                    <a:pt x="82377" y="20840"/>
                  </a:cubicBezTo>
                  <a:cubicBezTo>
                    <a:pt x="82399" y="20863"/>
                    <a:pt x="82422" y="20885"/>
                    <a:pt x="82445" y="20908"/>
                  </a:cubicBezTo>
                  <a:lnTo>
                    <a:pt x="82582" y="21022"/>
                  </a:lnTo>
                  <a:cubicBezTo>
                    <a:pt x="82628" y="21045"/>
                    <a:pt x="82787" y="21182"/>
                    <a:pt x="82833" y="21205"/>
                  </a:cubicBezTo>
                  <a:cubicBezTo>
                    <a:pt x="82833" y="21205"/>
                    <a:pt x="83061" y="21388"/>
                    <a:pt x="83061" y="21388"/>
                  </a:cubicBezTo>
                  <a:cubicBezTo>
                    <a:pt x="83153" y="21433"/>
                    <a:pt x="83221" y="21502"/>
                    <a:pt x="83267" y="21525"/>
                  </a:cubicBezTo>
                  <a:cubicBezTo>
                    <a:pt x="83290" y="21547"/>
                    <a:pt x="83312" y="21547"/>
                    <a:pt x="83312" y="21570"/>
                  </a:cubicBezTo>
                  <a:cubicBezTo>
                    <a:pt x="83404" y="21616"/>
                    <a:pt x="83495" y="21662"/>
                    <a:pt x="83586" y="21730"/>
                  </a:cubicBezTo>
                  <a:cubicBezTo>
                    <a:pt x="83586" y="21730"/>
                    <a:pt x="83769" y="21821"/>
                    <a:pt x="83815" y="21867"/>
                  </a:cubicBezTo>
                  <a:cubicBezTo>
                    <a:pt x="83815" y="21867"/>
                    <a:pt x="84020" y="21958"/>
                    <a:pt x="84066" y="22004"/>
                  </a:cubicBezTo>
                  <a:lnTo>
                    <a:pt x="84317" y="22118"/>
                  </a:lnTo>
                  <a:lnTo>
                    <a:pt x="84568" y="22232"/>
                  </a:lnTo>
                  <a:cubicBezTo>
                    <a:pt x="84568" y="22232"/>
                    <a:pt x="84728" y="22323"/>
                    <a:pt x="84796" y="22346"/>
                  </a:cubicBezTo>
                  <a:lnTo>
                    <a:pt x="84865" y="22369"/>
                  </a:lnTo>
                  <a:lnTo>
                    <a:pt x="85116" y="22483"/>
                  </a:lnTo>
                  <a:cubicBezTo>
                    <a:pt x="85184" y="22483"/>
                    <a:pt x="85367" y="22552"/>
                    <a:pt x="85367" y="22552"/>
                  </a:cubicBezTo>
                  <a:cubicBezTo>
                    <a:pt x="85367" y="22552"/>
                    <a:pt x="85595" y="22643"/>
                    <a:pt x="85618" y="22643"/>
                  </a:cubicBezTo>
                  <a:cubicBezTo>
                    <a:pt x="85686" y="22666"/>
                    <a:pt x="85732" y="22666"/>
                    <a:pt x="85800" y="22689"/>
                  </a:cubicBezTo>
                  <a:cubicBezTo>
                    <a:pt x="85823" y="22689"/>
                    <a:pt x="85869" y="22711"/>
                    <a:pt x="85892" y="22711"/>
                  </a:cubicBezTo>
                  <a:cubicBezTo>
                    <a:pt x="85960" y="22734"/>
                    <a:pt x="86029" y="22734"/>
                    <a:pt x="86074" y="22757"/>
                  </a:cubicBezTo>
                  <a:cubicBezTo>
                    <a:pt x="86097" y="22757"/>
                    <a:pt x="86188" y="22780"/>
                    <a:pt x="86211" y="22780"/>
                  </a:cubicBezTo>
                  <a:cubicBezTo>
                    <a:pt x="86257" y="22780"/>
                    <a:pt x="86325" y="22803"/>
                    <a:pt x="86394" y="22803"/>
                  </a:cubicBezTo>
                  <a:cubicBezTo>
                    <a:pt x="86440" y="22826"/>
                    <a:pt x="86485" y="22826"/>
                    <a:pt x="86531" y="22826"/>
                  </a:cubicBezTo>
                  <a:cubicBezTo>
                    <a:pt x="86645" y="22848"/>
                    <a:pt x="86713" y="22848"/>
                    <a:pt x="86828" y="22848"/>
                  </a:cubicBezTo>
                  <a:cubicBezTo>
                    <a:pt x="86873" y="22848"/>
                    <a:pt x="86942" y="22848"/>
                    <a:pt x="86987" y="22848"/>
                  </a:cubicBezTo>
                  <a:lnTo>
                    <a:pt x="87010" y="22848"/>
                  </a:lnTo>
                  <a:cubicBezTo>
                    <a:pt x="87261" y="22848"/>
                    <a:pt x="87489" y="22826"/>
                    <a:pt x="87718" y="22780"/>
                  </a:cubicBezTo>
                  <a:cubicBezTo>
                    <a:pt x="90251" y="22301"/>
                    <a:pt x="91278" y="20041"/>
                    <a:pt x="91826" y="18124"/>
                  </a:cubicBezTo>
                  <a:cubicBezTo>
                    <a:pt x="93447" y="18078"/>
                    <a:pt x="94976" y="17370"/>
                    <a:pt x="96095" y="16206"/>
                  </a:cubicBezTo>
                  <a:cubicBezTo>
                    <a:pt x="97190" y="15430"/>
                    <a:pt x="97989" y="14289"/>
                    <a:pt x="98309" y="12988"/>
                  </a:cubicBezTo>
                  <a:cubicBezTo>
                    <a:pt x="99404" y="11778"/>
                    <a:pt x="100021" y="10180"/>
                    <a:pt x="100021" y="8514"/>
                  </a:cubicBezTo>
                  <a:cubicBezTo>
                    <a:pt x="100021" y="4908"/>
                    <a:pt x="97213" y="1986"/>
                    <a:pt x="93675" y="1781"/>
                  </a:cubicBezTo>
                  <a:cubicBezTo>
                    <a:pt x="92602" y="708"/>
                    <a:pt x="91119" y="46"/>
                    <a:pt x="89498" y="46"/>
                  </a:cubicBezTo>
                  <a:cubicBezTo>
                    <a:pt x="88813" y="46"/>
                    <a:pt x="88174" y="160"/>
                    <a:pt x="87558" y="366"/>
                  </a:cubicBezTo>
                  <a:cubicBezTo>
                    <a:pt x="86873" y="114"/>
                    <a:pt x="86166" y="0"/>
                    <a:pt x="85412" y="0"/>
                  </a:cubicBezTo>
                  <a:cubicBezTo>
                    <a:pt x="82422" y="0"/>
                    <a:pt x="79911" y="2100"/>
                    <a:pt x="79318" y="4908"/>
                  </a:cubicBezTo>
                  <a:cubicBezTo>
                    <a:pt x="78725" y="5707"/>
                    <a:pt x="78382" y="6688"/>
                    <a:pt x="78382" y="7738"/>
                  </a:cubicBezTo>
                  <a:cubicBezTo>
                    <a:pt x="78382" y="8263"/>
                    <a:pt x="78473" y="8765"/>
                    <a:pt x="78633" y="9245"/>
                  </a:cubicBezTo>
                  <a:cubicBezTo>
                    <a:pt x="78588" y="9496"/>
                    <a:pt x="78588" y="9724"/>
                    <a:pt x="78588" y="9975"/>
                  </a:cubicBezTo>
                  <a:cubicBezTo>
                    <a:pt x="78588" y="10500"/>
                    <a:pt x="78656" y="11048"/>
                    <a:pt x="78816" y="11573"/>
                  </a:cubicBezTo>
                  <a:cubicBezTo>
                    <a:pt x="78337" y="11436"/>
                    <a:pt x="77834" y="11367"/>
                    <a:pt x="77309" y="11367"/>
                  </a:cubicBezTo>
                  <a:cubicBezTo>
                    <a:pt x="74091" y="11367"/>
                    <a:pt x="71466" y="13855"/>
                    <a:pt x="71238" y="17005"/>
                  </a:cubicBezTo>
                  <a:cubicBezTo>
                    <a:pt x="70781" y="16800"/>
                    <a:pt x="70302" y="16594"/>
                    <a:pt x="69823" y="16412"/>
                  </a:cubicBezTo>
                  <a:cubicBezTo>
                    <a:pt x="68225" y="15818"/>
                    <a:pt x="66581" y="15522"/>
                    <a:pt x="64915" y="15522"/>
                  </a:cubicBezTo>
                  <a:cubicBezTo>
                    <a:pt x="60350" y="15522"/>
                    <a:pt x="56173" y="17781"/>
                    <a:pt x="54005" y="21456"/>
                  </a:cubicBezTo>
                  <a:cubicBezTo>
                    <a:pt x="53982" y="21479"/>
                    <a:pt x="53936" y="21570"/>
                    <a:pt x="53913" y="21593"/>
                  </a:cubicBezTo>
                  <a:cubicBezTo>
                    <a:pt x="53845" y="21730"/>
                    <a:pt x="53754" y="21890"/>
                    <a:pt x="53685" y="22050"/>
                  </a:cubicBezTo>
                  <a:cubicBezTo>
                    <a:pt x="53662" y="22072"/>
                    <a:pt x="53640" y="22118"/>
                    <a:pt x="53617" y="22141"/>
                  </a:cubicBezTo>
                  <a:cubicBezTo>
                    <a:pt x="53525" y="22346"/>
                    <a:pt x="53434" y="22552"/>
                    <a:pt x="53343" y="22757"/>
                  </a:cubicBezTo>
                  <a:cubicBezTo>
                    <a:pt x="53252" y="22963"/>
                    <a:pt x="53160" y="23168"/>
                    <a:pt x="53092" y="23351"/>
                  </a:cubicBezTo>
                  <a:cubicBezTo>
                    <a:pt x="52430" y="25154"/>
                    <a:pt x="53343" y="27162"/>
                    <a:pt x="55169" y="27824"/>
                  </a:cubicBezTo>
                  <a:lnTo>
                    <a:pt x="73064" y="34421"/>
                  </a:lnTo>
                  <a:cubicBezTo>
                    <a:pt x="72995" y="34626"/>
                    <a:pt x="72950" y="34855"/>
                    <a:pt x="72904" y="35060"/>
                  </a:cubicBezTo>
                  <a:cubicBezTo>
                    <a:pt x="72356" y="35790"/>
                    <a:pt x="72014" y="36681"/>
                    <a:pt x="71968" y="37594"/>
                  </a:cubicBezTo>
                  <a:cubicBezTo>
                    <a:pt x="70097" y="36932"/>
                    <a:pt x="67860" y="36566"/>
                    <a:pt x="65395" y="36566"/>
                  </a:cubicBezTo>
                  <a:cubicBezTo>
                    <a:pt x="58136" y="36566"/>
                    <a:pt x="52886" y="39830"/>
                    <a:pt x="52886" y="44327"/>
                  </a:cubicBezTo>
                  <a:cubicBezTo>
                    <a:pt x="52886" y="44464"/>
                    <a:pt x="52886" y="44624"/>
                    <a:pt x="52886" y="44761"/>
                  </a:cubicBezTo>
                  <a:cubicBezTo>
                    <a:pt x="52886" y="44898"/>
                    <a:pt x="52886" y="45057"/>
                    <a:pt x="52886" y="45194"/>
                  </a:cubicBezTo>
                  <a:cubicBezTo>
                    <a:pt x="52886" y="45423"/>
                    <a:pt x="52886" y="46655"/>
                    <a:pt x="53206" y="47545"/>
                  </a:cubicBezTo>
                  <a:cubicBezTo>
                    <a:pt x="53594" y="48618"/>
                    <a:pt x="54301" y="49600"/>
                    <a:pt x="55329" y="50421"/>
                  </a:cubicBezTo>
                  <a:cubicBezTo>
                    <a:pt x="55374" y="50467"/>
                    <a:pt x="55420" y="50513"/>
                    <a:pt x="55466" y="50558"/>
                  </a:cubicBezTo>
                  <a:cubicBezTo>
                    <a:pt x="55557" y="50627"/>
                    <a:pt x="55648" y="50695"/>
                    <a:pt x="55762" y="50764"/>
                  </a:cubicBezTo>
                  <a:cubicBezTo>
                    <a:pt x="55808" y="50809"/>
                    <a:pt x="55876" y="50855"/>
                    <a:pt x="55945" y="50901"/>
                  </a:cubicBezTo>
                  <a:cubicBezTo>
                    <a:pt x="56835" y="51517"/>
                    <a:pt x="57885" y="52019"/>
                    <a:pt x="59072" y="52430"/>
                  </a:cubicBezTo>
                  <a:cubicBezTo>
                    <a:pt x="59118" y="52453"/>
                    <a:pt x="59163" y="52476"/>
                    <a:pt x="59209" y="52476"/>
                  </a:cubicBezTo>
                  <a:cubicBezTo>
                    <a:pt x="59300" y="52498"/>
                    <a:pt x="59369" y="52544"/>
                    <a:pt x="59460" y="52567"/>
                  </a:cubicBezTo>
                  <a:cubicBezTo>
                    <a:pt x="59506" y="52567"/>
                    <a:pt x="59574" y="52590"/>
                    <a:pt x="59620" y="52613"/>
                  </a:cubicBezTo>
                  <a:cubicBezTo>
                    <a:pt x="61103" y="53046"/>
                    <a:pt x="62724" y="53297"/>
                    <a:pt x="64436" y="53389"/>
                  </a:cubicBezTo>
                  <a:cubicBezTo>
                    <a:pt x="64459" y="53389"/>
                    <a:pt x="64504" y="53389"/>
                    <a:pt x="64550" y="53389"/>
                  </a:cubicBezTo>
                  <a:lnTo>
                    <a:pt x="64733" y="53389"/>
                  </a:lnTo>
                  <a:cubicBezTo>
                    <a:pt x="64755" y="53389"/>
                    <a:pt x="64824" y="53389"/>
                    <a:pt x="64870" y="53389"/>
                  </a:cubicBezTo>
                  <a:cubicBezTo>
                    <a:pt x="63203" y="54484"/>
                    <a:pt x="62108" y="56356"/>
                    <a:pt x="62108" y="58501"/>
                  </a:cubicBezTo>
                  <a:cubicBezTo>
                    <a:pt x="62108" y="59163"/>
                    <a:pt x="62222" y="59803"/>
                    <a:pt x="62427" y="60396"/>
                  </a:cubicBezTo>
                  <a:cubicBezTo>
                    <a:pt x="61446" y="59780"/>
                    <a:pt x="60099" y="59278"/>
                    <a:pt x="58182" y="59278"/>
                  </a:cubicBezTo>
                  <a:cubicBezTo>
                    <a:pt x="56310" y="59278"/>
                    <a:pt x="54165" y="59780"/>
                    <a:pt x="52019" y="60716"/>
                  </a:cubicBezTo>
                  <a:cubicBezTo>
                    <a:pt x="51448" y="60510"/>
                    <a:pt x="50832" y="60419"/>
                    <a:pt x="50193" y="60419"/>
                  </a:cubicBezTo>
                  <a:cubicBezTo>
                    <a:pt x="49987" y="60419"/>
                    <a:pt x="49759" y="60442"/>
                    <a:pt x="49554" y="60464"/>
                  </a:cubicBezTo>
                  <a:cubicBezTo>
                    <a:pt x="49987" y="58798"/>
                    <a:pt x="49622" y="57200"/>
                    <a:pt x="49006" y="55762"/>
                  </a:cubicBezTo>
                  <a:cubicBezTo>
                    <a:pt x="49097" y="55740"/>
                    <a:pt x="49189" y="55694"/>
                    <a:pt x="49280" y="55671"/>
                  </a:cubicBezTo>
                  <a:cubicBezTo>
                    <a:pt x="49326" y="55671"/>
                    <a:pt x="49371" y="55648"/>
                    <a:pt x="49417" y="55626"/>
                  </a:cubicBezTo>
                  <a:cubicBezTo>
                    <a:pt x="49645" y="55557"/>
                    <a:pt x="49896" y="55466"/>
                    <a:pt x="50102" y="55352"/>
                  </a:cubicBezTo>
                  <a:cubicBezTo>
                    <a:pt x="50147" y="55329"/>
                    <a:pt x="50193" y="55306"/>
                    <a:pt x="50239" y="55283"/>
                  </a:cubicBezTo>
                  <a:cubicBezTo>
                    <a:pt x="50444" y="55192"/>
                    <a:pt x="50649" y="55078"/>
                    <a:pt x="50809" y="54964"/>
                  </a:cubicBezTo>
                  <a:cubicBezTo>
                    <a:pt x="50855" y="54941"/>
                    <a:pt x="50901" y="54895"/>
                    <a:pt x="50923" y="54872"/>
                  </a:cubicBezTo>
                  <a:cubicBezTo>
                    <a:pt x="51152" y="54735"/>
                    <a:pt x="51357" y="54553"/>
                    <a:pt x="51585" y="54347"/>
                  </a:cubicBezTo>
                  <a:cubicBezTo>
                    <a:pt x="51631" y="54324"/>
                    <a:pt x="51654" y="54279"/>
                    <a:pt x="51677" y="54256"/>
                  </a:cubicBezTo>
                  <a:cubicBezTo>
                    <a:pt x="51905" y="54051"/>
                    <a:pt x="52087" y="53845"/>
                    <a:pt x="52247" y="53617"/>
                  </a:cubicBezTo>
                  <a:cubicBezTo>
                    <a:pt x="52247" y="53617"/>
                    <a:pt x="52270" y="53571"/>
                    <a:pt x="52293" y="53548"/>
                  </a:cubicBezTo>
                  <a:cubicBezTo>
                    <a:pt x="52453" y="53343"/>
                    <a:pt x="52590" y="53115"/>
                    <a:pt x="52704" y="52864"/>
                  </a:cubicBezTo>
                  <a:cubicBezTo>
                    <a:pt x="52727" y="52818"/>
                    <a:pt x="52749" y="52750"/>
                    <a:pt x="52772" y="52704"/>
                  </a:cubicBezTo>
                  <a:cubicBezTo>
                    <a:pt x="52909" y="52453"/>
                    <a:pt x="53000" y="52156"/>
                    <a:pt x="53069" y="51905"/>
                  </a:cubicBezTo>
                  <a:cubicBezTo>
                    <a:pt x="53092" y="51859"/>
                    <a:pt x="53092" y="51791"/>
                    <a:pt x="53115" y="51722"/>
                  </a:cubicBezTo>
                  <a:cubicBezTo>
                    <a:pt x="53160" y="51494"/>
                    <a:pt x="53206" y="51266"/>
                    <a:pt x="53229" y="51038"/>
                  </a:cubicBezTo>
                  <a:cubicBezTo>
                    <a:pt x="53229" y="51015"/>
                    <a:pt x="53229" y="50992"/>
                    <a:pt x="53229" y="50946"/>
                  </a:cubicBezTo>
                  <a:cubicBezTo>
                    <a:pt x="53229" y="50901"/>
                    <a:pt x="53229" y="50855"/>
                    <a:pt x="53229" y="50787"/>
                  </a:cubicBezTo>
                  <a:cubicBezTo>
                    <a:pt x="53252" y="50444"/>
                    <a:pt x="53229" y="50102"/>
                    <a:pt x="53183" y="49737"/>
                  </a:cubicBezTo>
                  <a:cubicBezTo>
                    <a:pt x="53160" y="49714"/>
                    <a:pt x="53160" y="49668"/>
                    <a:pt x="53160" y="49622"/>
                  </a:cubicBezTo>
                  <a:cubicBezTo>
                    <a:pt x="53137" y="49554"/>
                    <a:pt x="53137" y="49508"/>
                    <a:pt x="53115" y="49440"/>
                  </a:cubicBezTo>
                  <a:cubicBezTo>
                    <a:pt x="53092" y="49326"/>
                    <a:pt x="53069" y="49212"/>
                    <a:pt x="53046" y="49075"/>
                  </a:cubicBezTo>
                  <a:cubicBezTo>
                    <a:pt x="53023" y="49029"/>
                    <a:pt x="53000" y="48961"/>
                    <a:pt x="53000" y="48938"/>
                  </a:cubicBezTo>
                  <a:cubicBezTo>
                    <a:pt x="52955" y="48824"/>
                    <a:pt x="52932" y="48687"/>
                    <a:pt x="52863" y="48573"/>
                  </a:cubicBezTo>
                  <a:cubicBezTo>
                    <a:pt x="52863" y="48504"/>
                    <a:pt x="52818" y="48458"/>
                    <a:pt x="52795" y="48390"/>
                  </a:cubicBezTo>
                  <a:cubicBezTo>
                    <a:pt x="52772" y="48276"/>
                    <a:pt x="52727" y="48184"/>
                    <a:pt x="52681" y="48070"/>
                  </a:cubicBezTo>
                  <a:cubicBezTo>
                    <a:pt x="52635" y="48025"/>
                    <a:pt x="52612" y="47956"/>
                    <a:pt x="52590" y="47888"/>
                  </a:cubicBezTo>
                  <a:cubicBezTo>
                    <a:pt x="52544" y="47796"/>
                    <a:pt x="52475" y="47705"/>
                    <a:pt x="52430" y="47614"/>
                  </a:cubicBezTo>
                  <a:cubicBezTo>
                    <a:pt x="52407" y="47568"/>
                    <a:pt x="52361" y="47500"/>
                    <a:pt x="52316" y="47408"/>
                  </a:cubicBezTo>
                  <a:cubicBezTo>
                    <a:pt x="52270" y="47340"/>
                    <a:pt x="52224" y="47249"/>
                    <a:pt x="52156" y="47157"/>
                  </a:cubicBezTo>
                  <a:cubicBezTo>
                    <a:pt x="52110" y="47089"/>
                    <a:pt x="52087" y="47043"/>
                    <a:pt x="52042" y="46975"/>
                  </a:cubicBezTo>
                  <a:cubicBezTo>
                    <a:pt x="51973" y="46906"/>
                    <a:pt x="51928" y="46815"/>
                    <a:pt x="51859" y="46746"/>
                  </a:cubicBezTo>
                  <a:cubicBezTo>
                    <a:pt x="51814" y="46678"/>
                    <a:pt x="51768" y="46610"/>
                    <a:pt x="51722" y="46564"/>
                  </a:cubicBezTo>
                  <a:cubicBezTo>
                    <a:pt x="51677" y="46495"/>
                    <a:pt x="51608" y="46404"/>
                    <a:pt x="51540" y="46336"/>
                  </a:cubicBezTo>
                  <a:cubicBezTo>
                    <a:pt x="51494" y="46267"/>
                    <a:pt x="51448" y="46222"/>
                    <a:pt x="51380" y="46153"/>
                  </a:cubicBezTo>
                  <a:cubicBezTo>
                    <a:pt x="51334" y="46085"/>
                    <a:pt x="51266" y="46016"/>
                    <a:pt x="51197" y="45948"/>
                  </a:cubicBezTo>
                  <a:cubicBezTo>
                    <a:pt x="51129" y="45879"/>
                    <a:pt x="51083" y="45833"/>
                    <a:pt x="51037" y="45765"/>
                  </a:cubicBezTo>
                  <a:cubicBezTo>
                    <a:pt x="50969" y="45697"/>
                    <a:pt x="50901" y="45628"/>
                    <a:pt x="50832" y="45582"/>
                  </a:cubicBezTo>
                  <a:cubicBezTo>
                    <a:pt x="50764" y="45514"/>
                    <a:pt x="50718" y="45468"/>
                    <a:pt x="50649" y="45400"/>
                  </a:cubicBezTo>
                  <a:cubicBezTo>
                    <a:pt x="50581" y="45331"/>
                    <a:pt x="50490" y="45263"/>
                    <a:pt x="50421" y="45194"/>
                  </a:cubicBezTo>
                  <a:cubicBezTo>
                    <a:pt x="50353" y="45149"/>
                    <a:pt x="50307" y="45103"/>
                    <a:pt x="50239" y="45057"/>
                  </a:cubicBezTo>
                  <a:cubicBezTo>
                    <a:pt x="50170" y="44989"/>
                    <a:pt x="50102" y="44920"/>
                    <a:pt x="50010" y="44852"/>
                  </a:cubicBezTo>
                  <a:cubicBezTo>
                    <a:pt x="50010" y="44852"/>
                    <a:pt x="49873" y="44761"/>
                    <a:pt x="49805" y="44715"/>
                  </a:cubicBezTo>
                  <a:cubicBezTo>
                    <a:pt x="49736" y="44647"/>
                    <a:pt x="49645" y="44601"/>
                    <a:pt x="49554" y="44532"/>
                  </a:cubicBezTo>
                  <a:cubicBezTo>
                    <a:pt x="49554" y="44532"/>
                    <a:pt x="49417" y="44418"/>
                    <a:pt x="49348" y="44373"/>
                  </a:cubicBezTo>
                  <a:cubicBezTo>
                    <a:pt x="49280" y="44327"/>
                    <a:pt x="49189" y="44259"/>
                    <a:pt x="49097" y="44190"/>
                  </a:cubicBezTo>
                  <a:cubicBezTo>
                    <a:pt x="49097" y="44190"/>
                    <a:pt x="48938" y="44099"/>
                    <a:pt x="48892" y="44076"/>
                  </a:cubicBezTo>
                  <a:cubicBezTo>
                    <a:pt x="48801" y="44007"/>
                    <a:pt x="48709" y="43962"/>
                    <a:pt x="48595" y="43871"/>
                  </a:cubicBezTo>
                  <a:cubicBezTo>
                    <a:pt x="48595" y="43871"/>
                    <a:pt x="48458" y="43802"/>
                    <a:pt x="48390" y="43756"/>
                  </a:cubicBezTo>
                  <a:cubicBezTo>
                    <a:pt x="48276" y="43688"/>
                    <a:pt x="48161" y="43642"/>
                    <a:pt x="48047" y="43574"/>
                  </a:cubicBezTo>
                  <a:lnTo>
                    <a:pt x="46358" y="46610"/>
                  </a:lnTo>
                  <a:lnTo>
                    <a:pt x="48025" y="43551"/>
                  </a:lnTo>
                  <a:cubicBezTo>
                    <a:pt x="47979" y="43528"/>
                    <a:pt x="47910" y="43505"/>
                    <a:pt x="47865" y="43482"/>
                  </a:cubicBezTo>
                  <a:cubicBezTo>
                    <a:pt x="47705" y="43368"/>
                    <a:pt x="47522" y="43277"/>
                    <a:pt x="47317" y="43186"/>
                  </a:cubicBezTo>
                  <a:cubicBezTo>
                    <a:pt x="47089" y="43072"/>
                    <a:pt x="46838" y="42957"/>
                    <a:pt x="46518" y="42821"/>
                  </a:cubicBezTo>
                  <a:lnTo>
                    <a:pt x="46381" y="42775"/>
                  </a:lnTo>
                  <a:cubicBezTo>
                    <a:pt x="46130" y="42684"/>
                    <a:pt x="45856" y="42592"/>
                    <a:pt x="45605" y="42501"/>
                  </a:cubicBezTo>
                  <a:cubicBezTo>
                    <a:pt x="45559" y="42501"/>
                    <a:pt x="45514" y="42478"/>
                    <a:pt x="45468" y="42478"/>
                  </a:cubicBezTo>
                  <a:cubicBezTo>
                    <a:pt x="45788" y="42113"/>
                    <a:pt x="46084" y="41748"/>
                    <a:pt x="46358" y="41360"/>
                  </a:cubicBezTo>
                  <a:cubicBezTo>
                    <a:pt x="47157" y="41725"/>
                    <a:pt x="48025" y="41930"/>
                    <a:pt x="48938" y="41930"/>
                  </a:cubicBezTo>
                  <a:cubicBezTo>
                    <a:pt x="52316" y="41930"/>
                    <a:pt x="55032" y="39191"/>
                    <a:pt x="55032" y="35836"/>
                  </a:cubicBezTo>
                  <a:cubicBezTo>
                    <a:pt x="55032" y="32481"/>
                    <a:pt x="52316" y="29742"/>
                    <a:pt x="48938" y="29742"/>
                  </a:cubicBezTo>
                  <a:cubicBezTo>
                    <a:pt x="48481" y="29742"/>
                    <a:pt x="48025" y="29810"/>
                    <a:pt x="47591" y="29901"/>
                  </a:cubicBezTo>
                  <a:cubicBezTo>
                    <a:pt x="46655" y="27938"/>
                    <a:pt x="44897" y="26500"/>
                    <a:pt x="42592" y="25793"/>
                  </a:cubicBezTo>
                  <a:cubicBezTo>
                    <a:pt x="45537" y="23145"/>
                    <a:pt x="45445" y="17530"/>
                    <a:pt x="42250" y="11801"/>
                  </a:cubicBezTo>
                  <a:cubicBezTo>
                    <a:pt x="40127" y="7989"/>
                    <a:pt x="36361" y="3926"/>
                    <a:pt x="32161" y="3926"/>
                  </a:cubicBezTo>
                  <a:cubicBezTo>
                    <a:pt x="31157" y="3926"/>
                    <a:pt x="30221" y="4177"/>
                    <a:pt x="29376" y="4657"/>
                  </a:cubicBezTo>
                  <a:cubicBezTo>
                    <a:pt x="29239" y="4725"/>
                    <a:pt x="29125" y="4794"/>
                    <a:pt x="28988" y="4885"/>
                  </a:cubicBezTo>
                  <a:cubicBezTo>
                    <a:pt x="28851" y="4931"/>
                    <a:pt x="28737" y="4999"/>
                    <a:pt x="28600" y="5068"/>
                  </a:cubicBezTo>
                  <a:cubicBezTo>
                    <a:pt x="28395" y="5182"/>
                    <a:pt x="27345" y="5798"/>
                    <a:pt x="26729" y="6506"/>
                  </a:cubicBezTo>
                  <a:cubicBezTo>
                    <a:pt x="25975" y="7373"/>
                    <a:pt x="25473" y="8469"/>
                    <a:pt x="25222" y="9770"/>
                  </a:cubicBezTo>
                  <a:cubicBezTo>
                    <a:pt x="25222" y="9838"/>
                    <a:pt x="25199" y="9907"/>
                    <a:pt x="25199" y="9952"/>
                  </a:cubicBezTo>
                  <a:cubicBezTo>
                    <a:pt x="25176" y="10066"/>
                    <a:pt x="25154" y="10180"/>
                    <a:pt x="25131" y="10295"/>
                  </a:cubicBezTo>
                  <a:cubicBezTo>
                    <a:pt x="25131" y="10363"/>
                    <a:pt x="25131" y="10454"/>
                    <a:pt x="25131" y="10523"/>
                  </a:cubicBezTo>
                  <a:cubicBezTo>
                    <a:pt x="25017" y="11596"/>
                    <a:pt x="25085" y="12782"/>
                    <a:pt x="25313" y="14015"/>
                  </a:cubicBezTo>
                  <a:cubicBezTo>
                    <a:pt x="25313" y="14061"/>
                    <a:pt x="25336" y="14129"/>
                    <a:pt x="25336" y="14175"/>
                  </a:cubicBezTo>
                  <a:cubicBezTo>
                    <a:pt x="25359" y="14243"/>
                    <a:pt x="25359" y="14312"/>
                    <a:pt x="25382" y="14403"/>
                  </a:cubicBezTo>
                  <a:cubicBezTo>
                    <a:pt x="25405" y="14472"/>
                    <a:pt x="25405" y="14517"/>
                    <a:pt x="25427" y="14586"/>
                  </a:cubicBezTo>
                  <a:cubicBezTo>
                    <a:pt x="25770" y="16092"/>
                    <a:pt x="26318" y="17621"/>
                    <a:pt x="27094" y="19151"/>
                  </a:cubicBezTo>
                  <a:cubicBezTo>
                    <a:pt x="27117" y="19196"/>
                    <a:pt x="27117" y="19219"/>
                    <a:pt x="27139" y="19265"/>
                  </a:cubicBezTo>
                  <a:lnTo>
                    <a:pt x="27231" y="19447"/>
                  </a:lnTo>
                  <a:cubicBezTo>
                    <a:pt x="27253" y="19493"/>
                    <a:pt x="27276" y="19539"/>
                    <a:pt x="27322" y="19562"/>
                  </a:cubicBezTo>
                  <a:cubicBezTo>
                    <a:pt x="27390" y="19721"/>
                    <a:pt x="27459" y="19858"/>
                    <a:pt x="27550" y="20018"/>
                  </a:cubicBezTo>
                  <a:cubicBezTo>
                    <a:pt x="28030" y="20863"/>
                    <a:pt x="28532" y="21662"/>
                    <a:pt x="29102" y="22415"/>
                  </a:cubicBezTo>
                  <a:lnTo>
                    <a:pt x="29216" y="22575"/>
                  </a:lnTo>
                  <a:cubicBezTo>
                    <a:pt x="29262" y="22620"/>
                    <a:pt x="29285" y="22666"/>
                    <a:pt x="29308" y="22711"/>
                  </a:cubicBezTo>
                  <a:cubicBezTo>
                    <a:pt x="30129" y="23739"/>
                    <a:pt x="30974" y="24652"/>
                    <a:pt x="31887" y="25405"/>
                  </a:cubicBezTo>
                  <a:cubicBezTo>
                    <a:pt x="31910" y="25451"/>
                    <a:pt x="31956" y="25473"/>
                    <a:pt x="31978" y="25496"/>
                  </a:cubicBezTo>
                  <a:lnTo>
                    <a:pt x="32092" y="25610"/>
                  </a:lnTo>
                  <a:lnTo>
                    <a:pt x="32754" y="24834"/>
                  </a:lnTo>
                  <a:cubicBezTo>
                    <a:pt x="32754" y="24834"/>
                    <a:pt x="32754" y="24857"/>
                    <a:pt x="32754" y="24857"/>
                  </a:cubicBezTo>
                  <a:lnTo>
                    <a:pt x="32115" y="25610"/>
                  </a:lnTo>
                  <a:cubicBezTo>
                    <a:pt x="32115" y="25633"/>
                    <a:pt x="32229" y="25702"/>
                    <a:pt x="32252" y="25724"/>
                  </a:cubicBezTo>
                  <a:cubicBezTo>
                    <a:pt x="32572" y="25975"/>
                    <a:pt x="32891" y="26204"/>
                    <a:pt x="33211" y="26409"/>
                  </a:cubicBezTo>
                  <a:cubicBezTo>
                    <a:pt x="29650" y="27733"/>
                    <a:pt x="26363" y="30130"/>
                    <a:pt x="24263" y="33120"/>
                  </a:cubicBezTo>
                  <a:cubicBezTo>
                    <a:pt x="22483" y="35676"/>
                    <a:pt x="21753" y="38415"/>
                    <a:pt x="22209" y="40880"/>
                  </a:cubicBezTo>
                  <a:cubicBezTo>
                    <a:pt x="22232" y="41131"/>
                    <a:pt x="22278" y="41405"/>
                    <a:pt x="22369" y="41725"/>
                  </a:cubicBezTo>
                  <a:cubicBezTo>
                    <a:pt x="22666" y="42706"/>
                    <a:pt x="23784" y="44829"/>
                    <a:pt x="24583" y="45719"/>
                  </a:cubicBezTo>
                  <a:cubicBezTo>
                    <a:pt x="25884" y="47203"/>
                    <a:pt x="27664" y="48139"/>
                    <a:pt x="29856" y="48504"/>
                  </a:cubicBezTo>
                  <a:cubicBezTo>
                    <a:pt x="30586" y="48641"/>
                    <a:pt x="31339" y="48709"/>
                    <a:pt x="32138" y="48709"/>
                  </a:cubicBezTo>
                  <a:lnTo>
                    <a:pt x="32138" y="48709"/>
                  </a:lnTo>
                  <a:cubicBezTo>
                    <a:pt x="32161" y="48709"/>
                    <a:pt x="32184" y="48709"/>
                    <a:pt x="32207" y="48709"/>
                  </a:cubicBezTo>
                  <a:cubicBezTo>
                    <a:pt x="30860" y="51175"/>
                    <a:pt x="30472" y="53799"/>
                    <a:pt x="31202" y="56014"/>
                  </a:cubicBezTo>
                  <a:cubicBezTo>
                    <a:pt x="31248" y="56173"/>
                    <a:pt x="31316" y="56356"/>
                    <a:pt x="31385" y="56516"/>
                  </a:cubicBezTo>
                  <a:cubicBezTo>
                    <a:pt x="31408" y="56584"/>
                    <a:pt x="31453" y="56653"/>
                    <a:pt x="31476" y="56721"/>
                  </a:cubicBezTo>
                  <a:cubicBezTo>
                    <a:pt x="31545" y="56835"/>
                    <a:pt x="31590" y="56927"/>
                    <a:pt x="31659" y="57064"/>
                  </a:cubicBezTo>
                  <a:cubicBezTo>
                    <a:pt x="31704" y="57132"/>
                    <a:pt x="31750" y="57200"/>
                    <a:pt x="31773" y="57269"/>
                  </a:cubicBezTo>
                  <a:cubicBezTo>
                    <a:pt x="31841" y="57360"/>
                    <a:pt x="31910" y="57452"/>
                    <a:pt x="31978" y="57543"/>
                  </a:cubicBezTo>
                  <a:cubicBezTo>
                    <a:pt x="32024" y="57611"/>
                    <a:pt x="32092" y="57703"/>
                    <a:pt x="32161" y="57771"/>
                  </a:cubicBezTo>
                  <a:cubicBezTo>
                    <a:pt x="32229" y="57862"/>
                    <a:pt x="32298" y="57931"/>
                    <a:pt x="32366" y="57999"/>
                  </a:cubicBezTo>
                  <a:cubicBezTo>
                    <a:pt x="32458" y="58091"/>
                    <a:pt x="32526" y="58159"/>
                    <a:pt x="32617" y="58250"/>
                  </a:cubicBezTo>
                  <a:cubicBezTo>
                    <a:pt x="32686" y="58296"/>
                    <a:pt x="32754" y="58365"/>
                    <a:pt x="32823" y="58433"/>
                  </a:cubicBezTo>
                  <a:cubicBezTo>
                    <a:pt x="32914" y="58501"/>
                    <a:pt x="33005" y="58570"/>
                    <a:pt x="33120" y="58638"/>
                  </a:cubicBezTo>
                  <a:cubicBezTo>
                    <a:pt x="33211" y="58707"/>
                    <a:pt x="33279" y="58753"/>
                    <a:pt x="33348" y="58775"/>
                  </a:cubicBezTo>
                  <a:cubicBezTo>
                    <a:pt x="33439" y="58844"/>
                    <a:pt x="33553" y="58912"/>
                    <a:pt x="33667" y="58958"/>
                  </a:cubicBezTo>
                  <a:cubicBezTo>
                    <a:pt x="33736" y="59004"/>
                    <a:pt x="33804" y="59026"/>
                    <a:pt x="33873" y="59049"/>
                  </a:cubicBezTo>
                  <a:cubicBezTo>
                    <a:pt x="33964" y="59095"/>
                    <a:pt x="34033" y="59118"/>
                    <a:pt x="34124" y="59163"/>
                  </a:cubicBezTo>
                  <a:cubicBezTo>
                    <a:pt x="34170" y="59186"/>
                    <a:pt x="34215" y="59209"/>
                    <a:pt x="34284" y="59209"/>
                  </a:cubicBezTo>
                  <a:cubicBezTo>
                    <a:pt x="34329" y="59232"/>
                    <a:pt x="34375" y="59255"/>
                    <a:pt x="34421" y="59255"/>
                  </a:cubicBezTo>
                  <a:cubicBezTo>
                    <a:pt x="34854" y="59392"/>
                    <a:pt x="35288" y="59460"/>
                    <a:pt x="35722" y="59483"/>
                  </a:cubicBezTo>
                  <a:cubicBezTo>
                    <a:pt x="35767" y="59483"/>
                    <a:pt x="35904" y="59483"/>
                    <a:pt x="35927" y="59483"/>
                  </a:cubicBezTo>
                  <a:cubicBezTo>
                    <a:pt x="36041" y="59483"/>
                    <a:pt x="36178" y="59483"/>
                    <a:pt x="36315" y="59460"/>
                  </a:cubicBezTo>
                  <a:cubicBezTo>
                    <a:pt x="36315" y="59460"/>
                    <a:pt x="36384" y="59460"/>
                    <a:pt x="36406" y="59460"/>
                  </a:cubicBezTo>
                  <a:cubicBezTo>
                    <a:pt x="36543" y="59437"/>
                    <a:pt x="36680" y="59437"/>
                    <a:pt x="36840" y="59415"/>
                  </a:cubicBezTo>
                  <a:cubicBezTo>
                    <a:pt x="36840" y="59415"/>
                    <a:pt x="36863" y="59415"/>
                    <a:pt x="36886" y="59415"/>
                  </a:cubicBezTo>
                  <a:cubicBezTo>
                    <a:pt x="37023" y="59392"/>
                    <a:pt x="37182" y="59346"/>
                    <a:pt x="37342" y="59323"/>
                  </a:cubicBezTo>
                  <a:cubicBezTo>
                    <a:pt x="37342" y="59323"/>
                    <a:pt x="37365" y="59323"/>
                    <a:pt x="37365" y="59323"/>
                  </a:cubicBezTo>
                  <a:cubicBezTo>
                    <a:pt x="37479" y="59300"/>
                    <a:pt x="37571" y="59278"/>
                    <a:pt x="37662" y="59255"/>
                  </a:cubicBezTo>
                  <a:cubicBezTo>
                    <a:pt x="37639" y="60396"/>
                    <a:pt x="37867" y="61492"/>
                    <a:pt x="38347" y="62405"/>
                  </a:cubicBezTo>
                  <a:cubicBezTo>
                    <a:pt x="38415" y="62496"/>
                    <a:pt x="38461" y="62610"/>
                    <a:pt x="38529" y="62701"/>
                  </a:cubicBezTo>
                  <a:cubicBezTo>
                    <a:pt x="38620" y="62861"/>
                    <a:pt x="38735" y="63021"/>
                    <a:pt x="38849" y="63158"/>
                  </a:cubicBezTo>
                  <a:cubicBezTo>
                    <a:pt x="38849" y="63158"/>
                    <a:pt x="38894" y="63226"/>
                    <a:pt x="38917" y="63249"/>
                  </a:cubicBezTo>
                  <a:cubicBezTo>
                    <a:pt x="39054" y="63432"/>
                    <a:pt x="39214" y="63592"/>
                    <a:pt x="39374" y="63751"/>
                  </a:cubicBezTo>
                  <a:cubicBezTo>
                    <a:pt x="39442" y="63797"/>
                    <a:pt x="39488" y="63843"/>
                    <a:pt x="39534" y="63888"/>
                  </a:cubicBezTo>
                  <a:cubicBezTo>
                    <a:pt x="39739" y="64048"/>
                    <a:pt x="39944" y="64208"/>
                    <a:pt x="40195" y="64368"/>
                  </a:cubicBezTo>
                  <a:cubicBezTo>
                    <a:pt x="40241" y="64390"/>
                    <a:pt x="40287" y="64413"/>
                    <a:pt x="40355" y="64459"/>
                  </a:cubicBezTo>
                  <a:cubicBezTo>
                    <a:pt x="40606" y="64596"/>
                    <a:pt x="40835" y="64710"/>
                    <a:pt x="41108" y="64801"/>
                  </a:cubicBezTo>
                  <a:cubicBezTo>
                    <a:pt x="41108" y="64801"/>
                    <a:pt x="41177" y="64824"/>
                    <a:pt x="41223" y="64847"/>
                  </a:cubicBezTo>
                  <a:cubicBezTo>
                    <a:pt x="41428" y="64915"/>
                    <a:pt x="41656" y="64984"/>
                    <a:pt x="41885" y="65030"/>
                  </a:cubicBezTo>
                  <a:cubicBezTo>
                    <a:pt x="41953" y="65030"/>
                    <a:pt x="42021" y="65052"/>
                    <a:pt x="42067" y="65052"/>
                  </a:cubicBezTo>
                  <a:cubicBezTo>
                    <a:pt x="42295" y="65098"/>
                    <a:pt x="42569" y="65121"/>
                    <a:pt x="42798" y="65121"/>
                  </a:cubicBezTo>
                  <a:cubicBezTo>
                    <a:pt x="42843" y="65121"/>
                    <a:pt x="42912" y="65121"/>
                    <a:pt x="42934" y="65121"/>
                  </a:cubicBezTo>
                  <a:lnTo>
                    <a:pt x="42980" y="65121"/>
                  </a:lnTo>
                  <a:cubicBezTo>
                    <a:pt x="43254" y="65121"/>
                    <a:pt x="43482" y="65121"/>
                    <a:pt x="43756" y="65075"/>
                  </a:cubicBezTo>
                  <a:cubicBezTo>
                    <a:pt x="43779" y="65075"/>
                    <a:pt x="43802" y="65075"/>
                    <a:pt x="43825" y="65075"/>
                  </a:cubicBezTo>
                  <a:cubicBezTo>
                    <a:pt x="43984" y="65052"/>
                    <a:pt x="44144" y="65007"/>
                    <a:pt x="44304" y="64984"/>
                  </a:cubicBezTo>
                  <a:cubicBezTo>
                    <a:pt x="44167" y="65463"/>
                    <a:pt x="44099" y="65988"/>
                    <a:pt x="44099" y="66513"/>
                  </a:cubicBezTo>
                  <a:cubicBezTo>
                    <a:pt x="44099" y="66559"/>
                    <a:pt x="44099" y="66604"/>
                    <a:pt x="44099" y="66627"/>
                  </a:cubicBezTo>
                  <a:cubicBezTo>
                    <a:pt x="43688" y="67152"/>
                    <a:pt x="43323" y="67700"/>
                    <a:pt x="43026" y="68225"/>
                  </a:cubicBezTo>
                  <a:cubicBezTo>
                    <a:pt x="41907" y="66513"/>
                    <a:pt x="39967" y="65395"/>
                    <a:pt x="37822" y="65395"/>
                  </a:cubicBezTo>
                  <a:cubicBezTo>
                    <a:pt x="37456" y="65395"/>
                    <a:pt x="37068" y="65440"/>
                    <a:pt x="36726" y="65509"/>
                  </a:cubicBezTo>
                  <a:cubicBezTo>
                    <a:pt x="35996" y="65623"/>
                    <a:pt x="35311" y="65874"/>
                    <a:pt x="34672" y="66239"/>
                  </a:cubicBezTo>
                  <a:cubicBezTo>
                    <a:pt x="34375" y="66194"/>
                    <a:pt x="34055" y="66171"/>
                    <a:pt x="33736" y="66171"/>
                  </a:cubicBezTo>
                  <a:cubicBezTo>
                    <a:pt x="33393" y="66171"/>
                    <a:pt x="33051" y="66194"/>
                    <a:pt x="32709" y="66262"/>
                  </a:cubicBezTo>
                  <a:cubicBezTo>
                    <a:pt x="31111" y="66536"/>
                    <a:pt x="29764" y="67449"/>
                    <a:pt x="28897" y="68704"/>
                  </a:cubicBezTo>
                  <a:cubicBezTo>
                    <a:pt x="25450" y="69503"/>
                    <a:pt x="23191" y="72904"/>
                    <a:pt x="23807" y="76442"/>
                  </a:cubicBezTo>
                  <a:cubicBezTo>
                    <a:pt x="24104" y="78086"/>
                    <a:pt x="25017" y="79546"/>
                    <a:pt x="26295" y="80551"/>
                  </a:cubicBezTo>
                  <a:cubicBezTo>
                    <a:pt x="26843" y="81783"/>
                    <a:pt x="27801" y="82765"/>
                    <a:pt x="29034" y="83335"/>
                  </a:cubicBezTo>
                  <a:cubicBezTo>
                    <a:pt x="30084" y="84111"/>
                    <a:pt x="31362" y="84522"/>
                    <a:pt x="32686" y="84522"/>
                  </a:cubicBezTo>
                  <a:cubicBezTo>
                    <a:pt x="32983" y="84522"/>
                    <a:pt x="33279" y="84522"/>
                    <a:pt x="33576" y="84477"/>
                  </a:cubicBezTo>
                  <a:cubicBezTo>
                    <a:pt x="34443" y="86280"/>
                    <a:pt x="35836" y="88311"/>
                    <a:pt x="38415" y="88334"/>
                  </a:cubicBezTo>
                  <a:cubicBezTo>
                    <a:pt x="38438" y="88334"/>
                    <a:pt x="38461" y="88334"/>
                    <a:pt x="38484" y="88334"/>
                  </a:cubicBezTo>
                  <a:cubicBezTo>
                    <a:pt x="38712" y="88334"/>
                    <a:pt x="38940" y="88311"/>
                    <a:pt x="39145" y="88288"/>
                  </a:cubicBezTo>
                  <a:cubicBezTo>
                    <a:pt x="39214" y="88266"/>
                    <a:pt x="39282" y="88266"/>
                    <a:pt x="39351" y="88243"/>
                  </a:cubicBezTo>
                  <a:cubicBezTo>
                    <a:pt x="39419" y="88220"/>
                    <a:pt x="39488" y="88220"/>
                    <a:pt x="39556" y="88197"/>
                  </a:cubicBezTo>
                  <a:cubicBezTo>
                    <a:pt x="39625" y="88174"/>
                    <a:pt x="39693" y="88152"/>
                    <a:pt x="39739" y="88129"/>
                  </a:cubicBezTo>
                  <a:cubicBezTo>
                    <a:pt x="39807" y="88106"/>
                    <a:pt x="39876" y="88083"/>
                    <a:pt x="39922" y="88083"/>
                  </a:cubicBezTo>
                  <a:cubicBezTo>
                    <a:pt x="39967" y="88060"/>
                    <a:pt x="40013" y="88037"/>
                    <a:pt x="40058" y="88015"/>
                  </a:cubicBezTo>
                  <a:cubicBezTo>
                    <a:pt x="40058" y="88015"/>
                    <a:pt x="40173" y="87969"/>
                    <a:pt x="40218" y="87946"/>
                  </a:cubicBezTo>
                  <a:cubicBezTo>
                    <a:pt x="40218" y="87946"/>
                    <a:pt x="40287" y="87923"/>
                    <a:pt x="40287" y="87923"/>
                  </a:cubicBezTo>
                  <a:cubicBezTo>
                    <a:pt x="40355" y="87900"/>
                    <a:pt x="40401" y="87855"/>
                    <a:pt x="40469" y="87832"/>
                  </a:cubicBezTo>
                  <a:cubicBezTo>
                    <a:pt x="40515" y="87809"/>
                    <a:pt x="40538" y="87786"/>
                    <a:pt x="40583" y="87786"/>
                  </a:cubicBezTo>
                  <a:lnTo>
                    <a:pt x="40789" y="87672"/>
                  </a:lnTo>
                  <a:cubicBezTo>
                    <a:pt x="40789" y="87672"/>
                    <a:pt x="41017" y="87535"/>
                    <a:pt x="41017" y="87535"/>
                  </a:cubicBezTo>
                  <a:cubicBezTo>
                    <a:pt x="41017" y="87535"/>
                    <a:pt x="41223" y="87398"/>
                    <a:pt x="41223" y="87398"/>
                  </a:cubicBezTo>
                  <a:cubicBezTo>
                    <a:pt x="41291" y="87375"/>
                    <a:pt x="41382" y="87307"/>
                    <a:pt x="41382" y="87307"/>
                  </a:cubicBezTo>
                  <a:lnTo>
                    <a:pt x="41496" y="87216"/>
                  </a:lnTo>
                  <a:lnTo>
                    <a:pt x="41656" y="87102"/>
                  </a:lnTo>
                  <a:cubicBezTo>
                    <a:pt x="41679" y="87102"/>
                    <a:pt x="41885" y="86942"/>
                    <a:pt x="41885" y="86942"/>
                  </a:cubicBezTo>
                  <a:cubicBezTo>
                    <a:pt x="41907" y="86919"/>
                    <a:pt x="42090" y="86782"/>
                    <a:pt x="42136" y="86736"/>
                  </a:cubicBezTo>
                  <a:lnTo>
                    <a:pt x="42204" y="86668"/>
                  </a:lnTo>
                  <a:cubicBezTo>
                    <a:pt x="42204" y="86668"/>
                    <a:pt x="42364" y="86531"/>
                    <a:pt x="42387" y="86508"/>
                  </a:cubicBezTo>
                  <a:cubicBezTo>
                    <a:pt x="42478" y="86417"/>
                    <a:pt x="42592" y="86325"/>
                    <a:pt x="42706" y="86234"/>
                  </a:cubicBezTo>
                  <a:lnTo>
                    <a:pt x="42683" y="86234"/>
                  </a:lnTo>
                  <a:cubicBezTo>
                    <a:pt x="42706" y="86211"/>
                    <a:pt x="42729" y="86189"/>
                    <a:pt x="42752" y="86189"/>
                  </a:cubicBezTo>
                  <a:cubicBezTo>
                    <a:pt x="42798" y="86143"/>
                    <a:pt x="42843" y="86074"/>
                    <a:pt x="42889" y="86029"/>
                  </a:cubicBezTo>
                  <a:lnTo>
                    <a:pt x="42957" y="85960"/>
                  </a:lnTo>
                  <a:cubicBezTo>
                    <a:pt x="43003" y="85915"/>
                    <a:pt x="43049" y="85869"/>
                    <a:pt x="43071" y="85823"/>
                  </a:cubicBezTo>
                  <a:lnTo>
                    <a:pt x="40469" y="83518"/>
                  </a:lnTo>
                  <a:lnTo>
                    <a:pt x="43094" y="85801"/>
                  </a:lnTo>
                  <a:lnTo>
                    <a:pt x="43186" y="85709"/>
                  </a:lnTo>
                  <a:cubicBezTo>
                    <a:pt x="43231" y="85641"/>
                    <a:pt x="43277" y="85595"/>
                    <a:pt x="43300" y="85549"/>
                  </a:cubicBezTo>
                  <a:lnTo>
                    <a:pt x="43391" y="85458"/>
                  </a:lnTo>
                  <a:cubicBezTo>
                    <a:pt x="43414" y="85412"/>
                    <a:pt x="43459" y="85344"/>
                    <a:pt x="43505" y="85298"/>
                  </a:cubicBezTo>
                  <a:cubicBezTo>
                    <a:pt x="43505" y="85298"/>
                    <a:pt x="43596" y="85161"/>
                    <a:pt x="43596" y="85161"/>
                  </a:cubicBezTo>
                  <a:cubicBezTo>
                    <a:pt x="43642" y="85116"/>
                    <a:pt x="43688" y="85047"/>
                    <a:pt x="43711" y="84979"/>
                  </a:cubicBezTo>
                  <a:cubicBezTo>
                    <a:pt x="43756" y="84933"/>
                    <a:pt x="43779" y="84887"/>
                    <a:pt x="43802" y="84842"/>
                  </a:cubicBezTo>
                  <a:cubicBezTo>
                    <a:pt x="43847" y="84773"/>
                    <a:pt x="43870" y="84728"/>
                    <a:pt x="43916" y="84659"/>
                  </a:cubicBezTo>
                  <a:cubicBezTo>
                    <a:pt x="43916" y="84659"/>
                    <a:pt x="44007" y="84499"/>
                    <a:pt x="44007" y="84499"/>
                  </a:cubicBezTo>
                  <a:cubicBezTo>
                    <a:pt x="44030" y="84431"/>
                    <a:pt x="44076" y="84363"/>
                    <a:pt x="44099" y="84294"/>
                  </a:cubicBezTo>
                  <a:cubicBezTo>
                    <a:pt x="44121" y="84226"/>
                    <a:pt x="44167" y="84157"/>
                    <a:pt x="44190" y="84111"/>
                  </a:cubicBezTo>
                  <a:cubicBezTo>
                    <a:pt x="44213" y="84020"/>
                    <a:pt x="44258" y="83952"/>
                    <a:pt x="44281" y="83860"/>
                  </a:cubicBezTo>
                  <a:cubicBezTo>
                    <a:pt x="44304" y="83792"/>
                    <a:pt x="44327" y="83723"/>
                    <a:pt x="44350" y="83655"/>
                  </a:cubicBezTo>
                  <a:cubicBezTo>
                    <a:pt x="44372" y="83586"/>
                    <a:pt x="44395" y="83495"/>
                    <a:pt x="44418" y="83381"/>
                  </a:cubicBezTo>
                  <a:cubicBezTo>
                    <a:pt x="44441" y="83313"/>
                    <a:pt x="44464" y="83244"/>
                    <a:pt x="44464" y="83176"/>
                  </a:cubicBezTo>
                  <a:cubicBezTo>
                    <a:pt x="44487" y="83061"/>
                    <a:pt x="44509" y="82970"/>
                    <a:pt x="44532" y="82856"/>
                  </a:cubicBezTo>
                  <a:cubicBezTo>
                    <a:pt x="44532" y="82788"/>
                    <a:pt x="44532" y="82719"/>
                    <a:pt x="44555" y="82628"/>
                  </a:cubicBezTo>
                  <a:cubicBezTo>
                    <a:pt x="44555" y="82628"/>
                    <a:pt x="44555" y="82628"/>
                    <a:pt x="44555" y="82628"/>
                  </a:cubicBezTo>
                  <a:cubicBezTo>
                    <a:pt x="44555" y="82514"/>
                    <a:pt x="44555" y="82377"/>
                    <a:pt x="44555" y="82263"/>
                  </a:cubicBezTo>
                  <a:cubicBezTo>
                    <a:pt x="44555" y="82194"/>
                    <a:pt x="44555" y="82103"/>
                    <a:pt x="44555" y="82034"/>
                  </a:cubicBezTo>
                  <a:cubicBezTo>
                    <a:pt x="44555" y="81897"/>
                    <a:pt x="44532" y="81760"/>
                    <a:pt x="44509" y="81601"/>
                  </a:cubicBezTo>
                  <a:cubicBezTo>
                    <a:pt x="44509" y="81532"/>
                    <a:pt x="44487" y="81464"/>
                    <a:pt x="44487" y="81395"/>
                  </a:cubicBezTo>
                  <a:cubicBezTo>
                    <a:pt x="44418" y="81098"/>
                    <a:pt x="44327" y="80802"/>
                    <a:pt x="44213" y="80528"/>
                  </a:cubicBezTo>
                  <a:cubicBezTo>
                    <a:pt x="44487" y="80140"/>
                    <a:pt x="44692" y="79706"/>
                    <a:pt x="44852" y="79250"/>
                  </a:cubicBezTo>
                  <a:cubicBezTo>
                    <a:pt x="45012" y="78862"/>
                    <a:pt x="45103" y="78451"/>
                    <a:pt x="45149" y="78040"/>
                  </a:cubicBezTo>
                  <a:cubicBezTo>
                    <a:pt x="45947" y="78565"/>
                    <a:pt x="46883" y="78907"/>
                    <a:pt x="47933" y="79090"/>
                  </a:cubicBezTo>
                  <a:cubicBezTo>
                    <a:pt x="48002" y="79090"/>
                    <a:pt x="48070" y="79113"/>
                    <a:pt x="48139" y="79113"/>
                  </a:cubicBezTo>
                  <a:cubicBezTo>
                    <a:pt x="48253" y="79136"/>
                    <a:pt x="48367" y="79136"/>
                    <a:pt x="48458" y="79158"/>
                  </a:cubicBezTo>
                  <a:cubicBezTo>
                    <a:pt x="48550" y="79158"/>
                    <a:pt x="48641" y="79158"/>
                    <a:pt x="48732" y="79158"/>
                  </a:cubicBezTo>
                  <a:cubicBezTo>
                    <a:pt x="48960" y="79181"/>
                    <a:pt x="49189" y="79204"/>
                    <a:pt x="49440" y="79204"/>
                  </a:cubicBezTo>
                  <a:cubicBezTo>
                    <a:pt x="50307" y="79204"/>
                    <a:pt x="51243" y="79090"/>
                    <a:pt x="52202" y="78884"/>
                  </a:cubicBezTo>
                  <a:cubicBezTo>
                    <a:pt x="52247" y="78862"/>
                    <a:pt x="52293" y="78862"/>
                    <a:pt x="52339" y="78839"/>
                  </a:cubicBezTo>
                  <a:lnTo>
                    <a:pt x="52544" y="78793"/>
                  </a:lnTo>
                  <a:cubicBezTo>
                    <a:pt x="52612" y="78793"/>
                    <a:pt x="52681" y="78770"/>
                    <a:pt x="52749" y="78747"/>
                  </a:cubicBezTo>
                  <a:cubicBezTo>
                    <a:pt x="54187" y="78382"/>
                    <a:pt x="55648" y="77812"/>
                    <a:pt x="57063" y="77058"/>
                  </a:cubicBezTo>
                  <a:cubicBezTo>
                    <a:pt x="56447" y="78565"/>
                    <a:pt x="56105" y="80185"/>
                    <a:pt x="56105" y="81920"/>
                  </a:cubicBezTo>
                  <a:cubicBezTo>
                    <a:pt x="56105" y="84910"/>
                    <a:pt x="57155" y="87672"/>
                    <a:pt x="58889" y="89841"/>
                  </a:cubicBezTo>
                  <a:cubicBezTo>
                    <a:pt x="58730" y="89909"/>
                    <a:pt x="58570" y="89978"/>
                    <a:pt x="58410" y="90046"/>
                  </a:cubicBezTo>
                  <a:cubicBezTo>
                    <a:pt x="58387" y="90069"/>
                    <a:pt x="58342" y="90092"/>
                    <a:pt x="58319" y="90092"/>
                  </a:cubicBezTo>
                  <a:cubicBezTo>
                    <a:pt x="58113" y="90206"/>
                    <a:pt x="57908" y="90320"/>
                    <a:pt x="57771" y="90411"/>
                  </a:cubicBezTo>
                  <a:cubicBezTo>
                    <a:pt x="57725" y="90434"/>
                    <a:pt x="57680" y="90480"/>
                    <a:pt x="57634" y="90503"/>
                  </a:cubicBezTo>
                  <a:cubicBezTo>
                    <a:pt x="57474" y="90617"/>
                    <a:pt x="57314" y="90731"/>
                    <a:pt x="57177" y="90822"/>
                  </a:cubicBezTo>
                  <a:cubicBezTo>
                    <a:pt x="57177" y="90845"/>
                    <a:pt x="57109" y="90891"/>
                    <a:pt x="57109" y="90913"/>
                  </a:cubicBezTo>
                  <a:cubicBezTo>
                    <a:pt x="56926" y="91050"/>
                    <a:pt x="56767" y="91210"/>
                    <a:pt x="56607" y="91370"/>
                  </a:cubicBezTo>
                  <a:lnTo>
                    <a:pt x="56538" y="91461"/>
                  </a:lnTo>
                  <a:cubicBezTo>
                    <a:pt x="56379" y="91644"/>
                    <a:pt x="56242" y="91804"/>
                    <a:pt x="56105" y="92009"/>
                  </a:cubicBezTo>
                  <a:cubicBezTo>
                    <a:pt x="56082" y="92032"/>
                    <a:pt x="56059" y="92055"/>
                    <a:pt x="56036" y="92100"/>
                  </a:cubicBezTo>
                  <a:cubicBezTo>
                    <a:pt x="55922" y="92260"/>
                    <a:pt x="55831" y="92420"/>
                    <a:pt x="55762" y="92580"/>
                  </a:cubicBezTo>
                  <a:cubicBezTo>
                    <a:pt x="55739" y="92625"/>
                    <a:pt x="55694" y="92694"/>
                    <a:pt x="55671" y="92717"/>
                  </a:cubicBezTo>
                  <a:cubicBezTo>
                    <a:pt x="55648" y="92762"/>
                    <a:pt x="55625" y="92808"/>
                    <a:pt x="55603" y="92854"/>
                  </a:cubicBezTo>
                  <a:cubicBezTo>
                    <a:pt x="55511" y="92854"/>
                    <a:pt x="55420" y="92854"/>
                    <a:pt x="55306" y="92854"/>
                  </a:cubicBezTo>
                  <a:cubicBezTo>
                    <a:pt x="55169" y="92854"/>
                    <a:pt x="55032" y="92854"/>
                    <a:pt x="54895" y="92876"/>
                  </a:cubicBezTo>
                  <a:cubicBezTo>
                    <a:pt x="54142" y="92374"/>
                    <a:pt x="53229" y="92100"/>
                    <a:pt x="52247" y="92100"/>
                  </a:cubicBezTo>
                  <a:cubicBezTo>
                    <a:pt x="51973" y="92100"/>
                    <a:pt x="51722" y="92123"/>
                    <a:pt x="51448" y="92146"/>
                  </a:cubicBezTo>
                  <a:cubicBezTo>
                    <a:pt x="50627" y="91324"/>
                    <a:pt x="49463" y="90891"/>
                    <a:pt x="47979" y="90891"/>
                  </a:cubicBezTo>
                  <a:cubicBezTo>
                    <a:pt x="47454" y="90891"/>
                    <a:pt x="46860" y="90936"/>
                    <a:pt x="46084" y="91050"/>
                  </a:cubicBezTo>
                  <a:cubicBezTo>
                    <a:pt x="44989" y="91187"/>
                    <a:pt x="44030" y="91484"/>
                    <a:pt x="43254" y="91940"/>
                  </a:cubicBezTo>
                  <a:cubicBezTo>
                    <a:pt x="42432" y="91119"/>
                    <a:pt x="41291" y="90639"/>
                    <a:pt x="40036" y="90639"/>
                  </a:cubicBezTo>
                  <a:cubicBezTo>
                    <a:pt x="39260" y="90639"/>
                    <a:pt x="38461" y="90799"/>
                    <a:pt x="37571" y="91142"/>
                  </a:cubicBezTo>
                  <a:cubicBezTo>
                    <a:pt x="36521" y="91575"/>
                    <a:pt x="34603" y="92306"/>
                    <a:pt x="33873" y="94155"/>
                  </a:cubicBezTo>
                  <a:cubicBezTo>
                    <a:pt x="32983" y="94565"/>
                    <a:pt x="32229" y="95205"/>
                    <a:pt x="31750" y="96003"/>
                  </a:cubicBezTo>
                  <a:cubicBezTo>
                    <a:pt x="31727" y="96003"/>
                    <a:pt x="31727" y="96003"/>
                    <a:pt x="31704" y="96026"/>
                  </a:cubicBezTo>
                  <a:cubicBezTo>
                    <a:pt x="31636" y="95981"/>
                    <a:pt x="31567" y="95935"/>
                    <a:pt x="31499" y="95889"/>
                  </a:cubicBezTo>
                  <a:cubicBezTo>
                    <a:pt x="31339" y="95798"/>
                    <a:pt x="31179" y="95729"/>
                    <a:pt x="31020" y="95661"/>
                  </a:cubicBezTo>
                  <a:cubicBezTo>
                    <a:pt x="30928" y="95615"/>
                    <a:pt x="30837" y="95570"/>
                    <a:pt x="30723" y="95547"/>
                  </a:cubicBezTo>
                  <a:cubicBezTo>
                    <a:pt x="30563" y="95478"/>
                    <a:pt x="30403" y="95433"/>
                    <a:pt x="30244" y="95387"/>
                  </a:cubicBezTo>
                  <a:cubicBezTo>
                    <a:pt x="30152" y="95364"/>
                    <a:pt x="30061" y="95341"/>
                    <a:pt x="29970" y="95319"/>
                  </a:cubicBezTo>
                  <a:cubicBezTo>
                    <a:pt x="29741" y="95273"/>
                    <a:pt x="29490" y="95227"/>
                    <a:pt x="29239" y="95205"/>
                  </a:cubicBezTo>
                  <a:cubicBezTo>
                    <a:pt x="29125" y="95205"/>
                    <a:pt x="29034" y="95205"/>
                    <a:pt x="28943" y="95205"/>
                  </a:cubicBezTo>
                  <a:cubicBezTo>
                    <a:pt x="28897" y="95205"/>
                    <a:pt x="28828" y="95205"/>
                    <a:pt x="28783" y="95205"/>
                  </a:cubicBezTo>
                  <a:cubicBezTo>
                    <a:pt x="28669" y="95205"/>
                    <a:pt x="28555" y="95205"/>
                    <a:pt x="28463" y="95205"/>
                  </a:cubicBezTo>
                  <a:cubicBezTo>
                    <a:pt x="28349" y="95227"/>
                    <a:pt x="28258" y="95227"/>
                    <a:pt x="28144" y="95250"/>
                  </a:cubicBezTo>
                  <a:cubicBezTo>
                    <a:pt x="27984" y="95250"/>
                    <a:pt x="27824" y="95273"/>
                    <a:pt x="27687" y="95319"/>
                  </a:cubicBezTo>
                  <a:cubicBezTo>
                    <a:pt x="27573" y="95341"/>
                    <a:pt x="27482" y="95364"/>
                    <a:pt x="27368" y="95387"/>
                  </a:cubicBezTo>
                  <a:cubicBezTo>
                    <a:pt x="27208" y="95433"/>
                    <a:pt x="27048" y="95478"/>
                    <a:pt x="26888" y="95524"/>
                  </a:cubicBezTo>
                  <a:cubicBezTo>
                    <a:pt x="26797" y="95570"/>
                    <a:pt x="26706" y="95593"/>
                    <a:pt x="26614" y="95638"/>
                  </a:cubicBezTo>
                  <a:cubicBezTo>
                    <a:pt x="26363" y="95729"/>
                    <a:pt x="26135" y="95844"/>
                    <a:pt x="25930" y="95958"/>
                  </a:cubicBezTo>
                  <a:cubicBezTo>
                    <a:pt x="25884" y="95981"/>
                    <a:pt x="25838" y="96003"/>
                    <a:pt x="25770" y="96049"/>
                  </a:cubicBezTo>
                  <a:cubicBezTo>
                    <a:pt x="25291" y="96323"/>
                    <a:pt x="24834" y="96688"/>
                    <a:pt x="24423" y="97122"/>
                  </a:cubicBezTo>
                  <a:cubicBezTo>
                    <a:pt x="23967" y="96985"/>
                    <a:pt x="23556" y="96939"/>
                    <a:pt x="23145" y="96939"/>
                  </a:cubicBezTo>
                  <a:cubicBezTo>
                    <a:pt x="22346" y="96939"/>
                    <a:pt x="21570" y="97145"/>
                    <a:pt x="20817" y="97556"/>
                  </a:cubicBezTo>
                  <a:cubicBezTo>
                    <a:pt x="18831" y="98605"/>
                    <a:pt x="18123" y="100089"/>
                    <a:pt x="17849" y="101139"/>
                  </a:cubicBezTo>
                  <a:cubicBezTo>
                    <a:pt x="17849" y="101139"/>
                    <a:pt x="17849" y="101162"/>
                    <a:pt x="17849" y="101185"/>
                  </a:cubicBezTo>
                  <a:cubicBezTo>
                    <a:pt x="17165" y="101550"/>
                    <a:pt x="16548" y="102098"/>
                    <a:pt x="16069" y="102782"/>
                  </a:cubicBezTo>
                  <a:cubicBezTo>
                    <a:pt x="15521" y="103581"/>
                    <a:pt x="15225" y="104517"/>
                    <a:pt x="15202" y="105430"/>
                  </a:cubicBezTo>
                  <a:cubicBezTo>
                    <a:pt x="14951" y="105841"/>
                    <a:pt x="14768" y="106275"/>
                    <a:pt x="14631" y="106777"/>
                  </a:cubicBezTo>
                  <a:cubicBezTo>
                    <a:pt x="14585" y="106891"/>
                    <a:pt x="14563" y="107028"/>
                    <a:pt x="14540" y="107142"/>
                  </a:cubicBezTo>
                  <a:cubicBezTo>
                    <a:pt x="14471" y="107279"/>
                    <a:pt x="14380" y="107416"/>
                    <a:pt x="14289" y="107576"/>
                  </a:cubicBezTo>
                  <a:cubicBezTo>
                    <a:pt x="14243" y="107667"/>
                    <a:pt x="14197" y="107758"/>
                    <a:pt x="14152" y="107827"/>
                  </a:cubicBezTo>
                  <a:cubicBezTo>
                    <a:pt x="13992" y="108146"/>
                    <a:pt x="13832" y="108466"/>
                    <a:pt x="13718" y="108763"/>
                  </a:cubicBezTo>
                  <a:cubicBezTo>
                    <a:pt x="13650" y="108945"/>
                    <a:pt x="13581" y="109128"/>
                    <a:pt x="13513" y="109288"/>
                  </a:cubicBezTo>
                  <a:cubicBezTo>
                    <a:pt x="13490" y="109356"/>
                    <a:pt x="13444" y="109493"/>
                    <a:pt x="13444" y="109493"/>
                  </a:cubicBezTo>
                  <a:cubicBezTo>
                    <a:pt x="13399" y="109607"/>
                    <a:pt x="13353" y="109721"/>
                    <a:pt x="13330" y="109836"/>
                  </a:cubicBezTo>
                  <a:lnTo>
                    <a:pt x="13239" y="110087"/>
                  </a:lnTo>
                  <a:cubicBezTo>
                    <a:pt x="13216" y="110178"/>
                    <a:pt x="13193" y="110269"/>
                    <a:pt x="13170" y="110360"/>
                  </a:cubicBezTo>
                  <a:cubicBezTo>
                    <a:pt x="13147" y="110429"/>
                    <a:pt x="13102" y="110589"/>
                    <a:pt x="13102" y="110589"/>
                  </a:cubicBezTo>
                  <a:cubicBezTo>
                    <a:pt x="13079" y="110680"/>
                    <a:pt x="13056" y="110771"/>
                    <a:pt x="13033" y="110863"/>
                  </a:cubicBezTo>
                  <a:cubicBezTo>
                    <a:pt x="13010" y="110931"/>
                    <a:pt x="12988" y="111114"/>
                    <a:pt x="12988" y="111114"/>
                  </a:cubicBezTo>
                  <a:cubicBezTo>
                    <a:pt x="12965" y="111205"/>
                    <a:pt x="12942" y="111296"/>
                    <a:pt x="12919" y="111388"/>
                  </a:cubicBezTo>
                  <a:cubicBezTo>
                    <a:pt x="12896" y="111456"/>
                    <a:pt x="12874" y="111616"/>
                    <a:pt x="12874" y="111616"/>
                  </a:cubicBezTo>
                  <a:cubicBezTo>
                    <a:pt x="12851" y="111707"/>
                    <a:pt x="12851" y="111798"/>
                    <a:pt x="12828" y="111890"/>
                  </a:cubicBezTo>
                  <a:cubicBezTo>
                    <a:pt x="12828" y="111958"/>
                    <a:pt x="12805" y="112027"/>
                    <a:pt x="12805" y="112118"/>
                  </a:cubicBezTo>
                  <a:cubicBezTo>
                    <a:pt x="12782" y="112209"/>
                    <a:pt x="12782" y="112301"/>
                    <a:pt x="12759" y="112415"/>
                  </a:cubicBezTo>
                  <a:cubicBezTo>
                    <a:pt x="12759" y="112483"/>
                    <a:pt x="12759" y="112552"/>
                    <a:pt x="12737" y="112620"/>
                  </a:cubicBezTo>
                  <a:cubicBezTo>
                    <a:pt x="12737" y="112711"/>
                    <a:pt x="12737" y="112803"/>
                    <a:pt x="12737" y="112894"/>
                  </a:cubicBezTo>
                  <a:cubicBezTo>
                    <a:pt x="12714" y="112985"/>
                    <a:pt x="12714" y="113054"/>
                    <a:pt x="12714" y="113122"/>
                  </a:cubicBezTo>
                  <a:cubicBezTo>
                    <a:pt x="12714" y="113214"/>
                    <a:pt x="12714" y="113305"/>
                    <a:pt x="12714" y="113396"/>
                  </a:cubicBezTo>
                  <a:cubicBezTo>
                    <a:pt x="12714" y="113465"/>
                    <a:pt x="12714" y="113533"/>
                    <a:pt x="12714" y="113624"/>
                  </a:cubicBezTo>
                  <a:cubicBezTo>
                    <a:pt x="12714" y="113716"/>
                    <a:pt x="12714" y="113807"/>
                    <a:pt x="12737" y="113898"/>
                  </a:cubicBezTo>
                  <a:cubicBezTo>
                    <a:pt x="12737" y="113967"/>
                    <a:pt x="12737" y="114035"/>
                    <a:pt x="12737" y="114104"/>
                  </a:cubicBezTo>
                  <a:cubicBezTo>
                    <a:pt x="12759" y="114195"/>
                    <a:pt x="12759" y="114309"/>
                    <a:pt x="12782" y="114401"/>
                  </a:cubicBezTo>
                  <a:cubicBezTo>
                    <a:pt x="12782" y="114469"/>
                    <a:pt x="12782" y="114538"/>
                    <a:pt x="12805" y="114606"/>
                  </a:cubicBezTo>
                  <a:cubicBezTo>
                    <a:pt x="12805" y="114697"/>
                    <a:pt x="12828" y="114811"/>
                    <a:pt x="12851" y="114903"/>
                  </a:cubicBezTo>
                  <a:cubicBezTo>
                    <a:pt x="12874" y="114971"/>
                    <a:pt x="12874" y="115017"/>
                    <a:pt x="12896" y="115108"/>
                  </a:cubicBezTo>
                  <a:cubicBezTo>
                    <a:pt x="12919" y="115199"/>
                    <a:pt x="12942" y="115291"/>
                    <a:pt x="12965" y="115405"/>
                  </a:cubicBezTo>
                  <a:cubicBezTo>
                    <a:pt x="12988" y="115473"/>
                    <a:pt x="13010" y="115542"/>
                    <a:pt x="13010" y="115587"/>
                  </a:cubicBezTo>
                  <a:cubicBezTo>
                    <a:pt x="13056" y="115702"/>
                    <a:pt x="13079" y="115793"/>
                    <a:pt x="13125" y="115907"/>
                  </a:cubicBezTo>
                  <a:cubicBezTo>
                    <a:pt x="13147" y="115953"/>
                    <a:pt x="13170" y="116021"/>
                    <a:pt x="13193" y="116067"/>
                  </a:cubicBezTo>
                  <a:cubicBezTo>
                    <a:pt x="13193" y="116090"/>
                    <a:pt x="13193" y="116090"/>
                    <a:pt x="13193" y="116112"/>
                  </a:cubicBezTo>
                  <a:cubicBezTo>
                    <a:pt x="13193" y="116135"/>
                    <a:pt x="13193" y="116204"/>
                    <a:pt x="13193" y="116204"/>
                  </a:cubicBezTo>
                  <a:cubicBezTo>
                    <a:pt x="13193" y="116500"/>
                    <a:pt x="13216" y="116797"/>
                    <a:pt x="13216" y="117094"/>
                  </a:cubicBezTo>
                  <a:lnTo>
                    <a:pt x="13216" y="117368"/>
                  </a:lnTo>
                  <a:cubicBezTo>
                    <a:pt x="13239" y="117573"/>
                    <a:pt x="13239" y="117779"/>
                    <a:pt x="13262" y="117984"/>
                  </a:cubicBezTo>
                  <a:lnTo>
                    <a:pt x="13262" y="118304"/>
                  </a:lnTo>
                  <a:cubicBezTo>
                    <a:pt x="13284" y="118509"/>
                    <a:pt x="13307" y="118715"/>
                    <a:pt x="13307" y="118920"/>
                  </a:cubicBezTo>
                  <a:lnTo>
                    <a:pt x="13330" y="119217"/>
                  </a:lnTo>
                  <a:cubicBezTo>
                    <a:pt x="13353" y="119445"/>
                    <a:pt x="13399" y="119696"/>
                    <a:pt x="13421" y="119924"/>
                  </a:cubicBezTo>
                  <a:lnTo>
                    <a:pt x="13444" y="120130"/>
                  </a:lnTo>
                  <a:cubicBezTo>
                    <a:pt x="13467" y="120449"/>
                    <a:pt x="13513" y="120746"/>
                    <a:pt x="13558" y="121066"/>
                  </a:cubicBezTo>
                  <a:lnTo>
                    <a:pt x="13581" y="121225"/>
                  </a:lnTo>
                  <a:cubicBezTo>
                    <a:pt x="13627" y="121476"/>
                    <a:pt x="13672" y="121727"/>
                    <a:pt x="13718" y="121979"/>
                  </a:cubicBezTo>
                  <a:lnTo>
                    <a:pt x="13764" y="122275"/>
                  </a:lnTo>
                  <a:cubicBezTo>
                    <a:pt x="13809" y="122481"/>
                    <a:pt x="13832" y="122709"/>
                    <a:pt x="13878" y="122937"/>
                  </a:cubicBezTo>
                  <a:lnTo>
                    <a:pt x="13946" y="123234"/>
                  </a:lnTo>
                  <a:cubicBezTo>
                    <a:pt x="13992" y="123462"/>
                    <a:pt x="14060" y="123690"/>
                    <a:pt x="14106" y="123919"/>
                  </a:cubicBezTo>
                  <a:lnTo>
                    <a:pt x="14152" y="124170"/>
                  </a:lnTo>
                  <a:cubicBezTo>
                    <a:pt x="14312" y="124809"/>
                    <a:pt x="14494" y="125448"/>
                    <a:pt x="14677" y="126064"/>
                  </a:cubicBezTo>
                  <a:lnTo>
                    <a:pt x="14722" y="126247"/>
                  </a:lnTo>
                  <a:cubicBezTo>
                    <a:pt x="14814" y="126498"/>
                    <a:pt x="14905" y="126772"/>
                    <a:pt x="14973" y="127023"/>
                  </a:cubicBezTo>
                  <a:lnTo>
                    <a:pt x="15065" y="127251"/>
                  </a:lnTo>
                  <a:cubicBezTo>
                    <a:pt x="15156" y="127502"/>
                    <a:pt x="15225" y="127753"/>
                    <a:pt x="15316" y="128004"/>
                  </a:cubicBezTo>
                  <a:lnTo>
                    <a:pt x="15407" y="128210"/>
                  </a:lnTo>
                  <a:cubicBezTo>
                    <a:pt x="15521" y="128507"/>
                    <a:pt x="15635" y="128803"/>
                    <a:pt x="15750" y="129100"/>
                  </a:cubicBezTo>
                  <a:cubicBezTo>
                    <a:pt x="15750" y="129123"/>
                    <a:pt x="15772" y="129146"/>
                    <a:pt x="15772" y="129169"/>
                  </a:cubicBezTo>
                  <a:cubicBezTo>
                    <a:pt x="16023" y="129808"/>
                    <a:pt x="16320" y="130470"/>
                    <a:pt x="16640" y="131109"/>
                  </a:cubicBezTo>
                  <a:lnTo>
                    <a:pt x="16708" y="131246"/>
                  </a:lnTo>
                  <a:cubicBezTo>
                    <a:pt x="16845" y="131520"/>
                    <a:pt x="16982" y="131793"/>
                    <a:pt x="17119" y="132090"/>
                  </a:cubicBezTo>
                  <a:lnTo>
                    <a:pt x="17210" y="132250"/>
                  </a:lnTo>
                  <a:cubicBezTo>
                    <a:pt x="17347" y="132524"/>
                    <a:pt x="17507" y="132821"/>
                    <a:pt x="17667" y="133094"/>
                  </a:cubicBezTo>
                  <a:lnTo>
                    <a:pt x="17713" y="133186"/>
                  </a:lnTo>
                  <a:cubicBezTo>
                    <a:pt x="18032" y="133756"/>
                    <a:pt x="18374" y="134327"/>
                    <a:pt x="18740" y="134898"/>
                  </a:cubicBezTo>
                  <a:cubicBezTo>
                    <a:pt x="18146" y="134829"/>
                    <a:pt x="17530" y="134806"/>
                    <a:pt x="16914" y="134806"/>
                  </a:cubicBezTo>
                  <a:cubicBezTo>
                    <a:pt x="11184" y="134806"/>
                    <a:pt x="5364" y="137477"/>
                    <a:pt x="2442" y="141471"/>
                  </a:cubicBezTo>
                  <a:cubicBezTo>
                    <a:pt x="411" y="144256"/>
                    <a:pt x="0" y="147383"/>
                    <a:pt x="1301" y="150099"/>
                  </a:cubicBezTo>
                  <a:cubicBezTo>
                    <a:pt x="1324" y="150122"/>
                    <a:pt x="1347" y="150168"/>
                    <a:pt x="1347" y="150191"/>
                  </a:cubicBezTo>
                  <a:cubicBezTo>
                    <a:pt x="1370" y="150259"/>
                    <a:pt x="1392" y="150305"/>
                    <a:pt x="1415" y="150350"/>
                  </a:cubicBezTo>
                  <a:cubicBezTo>
                    <a:pt x="1484" y="150442"/>
                    <a:pt x="1529" y="150556"/>
                    <a:pt x="1621" y="150670"/>
                  </a:cubicBezTo>
                  <a:cubicBezTo>
                    <a:pt x="1621" y="150716"/>
                    <a:pt x="1643" y="150738"/>
                    <a:pt x="1666" y="150784"/>
                  </a:cubicBezTo>
                  <a:cubicBezTo>
                    <a:pt x="2328" y="151834"/>
                    <a:pt x="3584" y="153455"/>
                    <a:pt x="4474" y="154185"/>
                  </a:cubicBezTo>
                  <a:cubicBezTo>
                    <a:pt x="5912" y="155349"/>
                    <a:pt x="7715" y="156125"/>
                    <a:pt x="9861" y="156490"/>
                  </a:cubicBezTo>
                  <a:cubicBezTo>
                    <a:pt x="10728" y="156627"/>
                    <a:pt x="11595" y="156696"/>
                    <a:pt x="12508" y="156696"/>
                  </a:cubicBezTo>
                  <a:cubicBezTo>
                    <a:pt x="16343" y="156696"/>
                    <a:pt x="20223" y="155418"/>
                    <a:pt x="23213" y="153295"/>
                  </a:cubicBezTo>
                  <a:cubicBezTo>
                    <a:pt x="23305" y="153340"/>
                    <a:pt x="23396" y="153386"/>
                    <a:pt x="23510" y="153432"/>
                  </a:cubicBezTo>
                  <a:cubicBezTo>
                    <a:pt x="24560" y="154208"/>
                    <a:pt x="25838" y="154619"/>
                    <a:pt x="27162" y="154619"/>
                  </a:cubicBezTo>
                  <a:cubicBezTo>
                    <a:pt x="27459" y="154619"/>
                    <a:pt x="27756" y="154619"/>
                    <a:pt x="28052" y="154573"/>
                  </a:cubicBezTo>
                  <a:cubicBezTo>
                    <a:pt x="28920" y="156376"/>
                    <a:pt x="30312" y="158408"/>
                    <a:pt x="32891" y="158430"/>
                  </a:cubicBezTo>
                  <a:cubicBezTo>
                    <a:pt x="32914" y="158430"/>
                    <a:pt x="32937" y="158430"/>
                    <a:pt x="32960" y="158430"/>
                  </a:cubicBezTo>
                  <a:cubicBezTo>
                    <a:pt x="33188" y="158430"/>
                    <a:pt x="33393" y="158408"/>
                    <a:pt x="33599" y="158385"/>
                  </a:cubicBezTo>
                  <a:cubicBezTo>
                    <a:pt x="33645" y="158385"/>
                    <a:pt x="33713" y="158362"/>
                    <a:pt x="33782" y="158339"/>
                  </a:cubicBezTo>
                  <a:cubicBezTo>
                    <a:pt x="33873" y="158339"/>
                    <a:pt x="33964" y="158316"/>
                    <a:pt x="34055" y="158271"/>
                  </a:cubicBezTo>
                  <a:cubicBezTo>
                    <a:pt x="34101" y="158271"/>
                    <a:pt x="34170" y="158248"/>
                    <a:pt x="34215" y="158225"/>
                  </a:cubicBezTo>
                  <a:cubicBezTo>
                    <a:pt x="34261" y="158202"/>
                    <a:pt x="34329" y="158202"/>
                    <a:pt x="34398" y="158157"/>
                  </a:cubicBezTo>
                  <a:cubicBezTo>
                    <a:pt x="34443" y="158157"/>
                    <a:pt x="34489" y="158134"/>
                    <a:pt x="34535" y="158111"/>
                  </a:cubicBezTo>
                  <a:cubicBezTo>
                    <a:pt x="34580" y="158088"/>
                    <a:pt x="34626" y="158088"/>
                    <a:pt x="34672" y="158065"/>
                  </a:cubicBezTo>
                  <a:cubicBezTo>
                    <a:pt x="34695" y="158042"/>
                    <a:pt x="34923" y="157951"/>
                    <a:pt x="34923" y="157951"/>
                  </a:cubicBezTo>
                  <a:cubicBezTo>
                    <a:pt x="34946" y="157928"/>
                    <a:pt x="35128" y="157837"/>
                    <a:pt x="35151" y="157814"/>
                  </a:cubicBezTo>
                  <a:cubicBezTo>
                    <a:pt x="35197" y="157791"/>
                    <a:pt x="35242" y="157769"/>
                    <a:pt x="35288" y="157746"/>
                  </a:cubicBezTo>
                  <a:cubicBezTo>
                    <a:pt x="35334" y="157723"/>
                    <a:pt x="35379" y="157700"/>
                    <a:pt x="35425" y="157654"/>
                  </a:cubicBezTo>
                  <a:lnTo>
                    <a:pt x="35630" y="157540"/>
                  </a:lnTo>
                  <a:lnTo>
                    <a:pt x="35813" y="157426"/>
                  </a:lnTo>
                  <a:cubicBezTo>
                    <a:pt x="35859" y="157381"/>
                    <a:pt x="36041" y="157266"/>
                    <a:pt x="36041" y="157266"/>
                  </a:cubicBezTo>
                  <a:cubicBezTo>
                    <a:pt x="36087" y="157244"/>
                    <a:pt x="36178" y="157175"/>
                    <a:pt x="36178" y="157175"/>
                  </a:cubicBezTo>
                  <a:lnTo>
                    <a:pt x="36361" y="157038"/>
                  </a:lnTo>
                  <a:cubicBezTo>
                    <a:pt x="36406" y="156992"/>
                    <a:pt x="36589" y="156856"/>
                    <a:pt x="36589" y="156856"/>
                  </a:cubicBezTo>
                  <a:lnTo>
                    <a:pt x="36658" y="156787"/>
                  </a:lnTo>
                  <a:cubicBezTo>
                    <a:pt x="36863" y="156627"/>
                    <a:pt x="37023" y="156468"/>
                    <a:pt x="37182" y="156308"/>
                  </a:cubicBezTo>
                  <a:cubicBezTo>
                    <a:pt x="37205" y="156285"/>
                    <a:pt x="37205" y="156285"/>
                    <a:pt x="37228" y="156262"/>
                  </a:cubicBezTo>
                  <a:cubicBezTo>
                    <a:pt x="37274" y="156216"/>
                    <a:pt x="37319" y="156171"/>
                    <a:pt x="37365" y="156125"/>
                  </a:cubicBezTo>
                  <a:cubicBezTo>
                    <a:pt x="37365" y="156102"/>
                    <a:pt x="37434" y="156057"/>
                    <a:pt x="37434" y="156034"/>
                  </a:cubicBezTo>
                  <a:cubicBezTo>
                    <a:pt x="37479" y="155988"/>
                    <a:pt x="37639" y="155806"/>
                    <a:pt x="37639" y="155806"/>
                  </a:cubicBezTo>
                  <a:cubicBezTo>
                    <a:pt x="37685" y="155760"/>
                    <a:pt x="37730" y="155714"/>
                    <a:pt x="37776" y="155646"/>
                  </a:cubicBezTo>
                  <a:cubicBezTo>
                    <a:pt x="37776" y="155646"/>
                    <a:pt x="37844" y="155555"/>
                    <a:pt x="37867" y="155555"/>
                  </a:cubicBezTo>
                  <a:cubicBezTo>
                    <a:pt x="37913" y="155486"/>
                    <a:pt x="37959" y="155418"/>
                    <a:pt x="38004" y="155349"/>
                  </a:cubicBezTo>
                  <a:cubicBezTo>
                    <a:pt x="38004" y="155349"/>
                    <a:pt x="38073" y="155258"/>
                    <a:pt x="38073" y="155258"/>
                  </a:cubicBezTo>
                  <a:cubicBezTo>
                    <a:pt x="38118" y="155189"/>
                    <a:pt x="38164" y="155121"/>
                    <a:pt x="38187" y="155098"/>
                  </a:cubicBezTo>
                  <a:cubicBezTo>
                    <a:pt x="38210" y="155052"/>
                    <a:pt x="38232" y="155007"/>
                    <a:pt x="38278" y="154938"/>
                  </a:cubicBezTo>
                  <a:cubicBezTo>
                    <a:pt x="38301" y="154893"/>
                    <a:pt x="38347" y="154824"/>
                    <a:pt x="38392" y="154733"/>
                  </a:cubicBezTo>
                  <a:cubicBezTo>
                    <a:pt x="38415" y="154687"/>
                    <a:pt x="38461" y="154641"/>
                    <a:pt x="38461" y="154596"/>
                  </a:cubicBezTo>
                  <a:cubicBezTo>
                    <a:pt x="38506" y="154527"/>
                    <a:pt x="38552" y="154459"/>
                    <a:pt x="38575" y="154368"/>
                  </a:cubicBezTo>
                  <a:cubicBezTo>
                    <a:pt x="38620" y="154299"/>
                    <a:pt x="38620" y="154253"/>
                    <a:pt x="38643" y="154231"/>
                  </a:cubicBezTo>
                  <a:cubicBezTo>
                    <a:pt x="38689" y="154139"/>
                    <a:pt x="38712" y="154048"/>
                    <a:pt x="38757" y="153957"/>
                  </a:cubicBezTo>
                  <a:cubicBezTo>
                    <a:pt x="38780" y="153888"/>
                    <a:pt x="38803" y="153843"/>
                    <a:pt x="38803" y="153774"/>
                  </a:cubicBezTo>
                  <a:cubicBezTo>
                    <a:pt x="38849" y="153683"/>
                    <a:pt x="38872" y="153592"/>
                    <a:pt x="38894" y="153477"/>
                  </a:cubicBezTo>
                  <a:cubicBezTo>
                    <a:pt x="38917" y="153409"/>
                    <a:pt x="38917" y="153340"/>
                    <a:pt x="38940" y="153295"/>
                  </a:cubicBezTo>
                  <a:cubicBezTo>
                    <a:pt x="38963" y="153181"/>
                    <a:pt x="38986" y="153067"/>
                    <a:pt x="38986" y="152952"/>
                  </a:cubicBezTo>
                  <a:cubicBezTo>
                    <a:pt x="39009" y="152861"/>
                    <a:pt x="39009" y="152793"/>
                    <a:pt x="39009" y="152724"/>
                  </a:cubicBezTo>
                  <a:cubicBezTo>
                    <a:pt x="39031" y="152610"/>
                    <a:pt x="39031" y="152473"/>
                    <a:pt x="39031" y="152359"/>
                  </a:cubicBezTo>
                  <a:cubicBezTo>
                    <a:pt x="39031" y="152268"/>
                    <a:pt x="39031" y="152199"/>
                    <a:pt x="39031" y="152108"/>
                  </a:cubicBezTo>
                  <a:cubicBezTo>
                    <a:pt x="39009" y="151994"/>
                    <a:pt x="39009" y="151857"/>
                    <a:pt x="38986" y="151743"/>
                  </a:cubicBezTo>
                  <a:cubicBezTo>
                    <a:pt x="38986" y="151651"/>
                    <a:pt x="38963" y="151560"/>
                    <a:pt x="38940" y="151469"/>
                  </a:cubicBezTo>
                  <a:cubicBezTo>
                    <a:pt x="38894" y="151172"/>
                    <a:pt x="38803" y="150898"/>
                    <a:pt x="38666" y="150624"/>
                  </a:cubicBezTo>
                  <a:cubicBezTo>
                    <a:pt x="38689" y="150601"/>
                    <a:pt x="38712" y="150579"/>
                    <a:pt x="38735" y="150556"/>
                  </a:cubicBezTo>
                  <a:cubicBezTo>
                    <a:pt x="45879" y="153295"/>
                    <a:pt x="54256" y="154710"/>
                    <a:pt x="63751" y="154756"/>
                  </a:cubicBezTo>
                  <a:lnTo>
                    <a:pt x="63797" y="154756"/>
                  </a:lnTo>
                  <a:cubicBezTo>
                    <a:pt x="66171" y="154756"/>
                    <a:pt x="68522" y="154641"/>
                    <a:pt x="70804" y="154459"/>
                  </a:cubicBezTo>
                  <a:lnTo>
                    <a:pt x="71010" y="154436"/>
                  </a:lnTo>
                  <a:cubicBezTo>
                    <a:pt x="71238" y="154436"/>
                    <a:pt x="71466" y="154413"/>
                    <a:pt x="71694" y="154390"/>
                  </a:cubicBezTo>
                  <a:cubicBezTo>
                    <a:pt x="71854" y="154368"/>
                    <a:pt x="72585" y="154299"/>
                    <a:pt x="72585" y="154299"/>
                  </a:cubicBezTo>
                  <a:cubicBezTo>
                    <a:pt x="72767" y="154276"/>
                    <a:pt x="72950" y="154253"/>
                    <a:pt x="73155" y="154231"/>
                  </a:cubicBezTo>
                  <a:cubicBezTo>
                    <a:pt x="73315" y="154208"/>
                    <a:pt x="74023" y="154139"/>
                    <a:pt x="74023" y="154139"/>
                  </a:cubicBezTo>
                  <a:cubicBezTo>
                    <a:pt x="74205" y="154117"/>
                    <a:pt x="74388" y="154094"/>
                    <a:pt x="74570" y="154071"/>
                  </a:cubicBezTo>
                  <a:cubicBezTo>
                    <a:pt x="74753" y="154048"/>
                    <a:pt x="74936" y="154002"/>
                    <a:pt x="75118" y="153980"/>
                  </a:cubicBezTo>
                  <a:lnTo>
                    <a:pt x="75278" y="153957"/>
                  </a:lnTo>
                  <a:cubicBezTo>
                    <a:pt x="75278" y="153957"/>
                    <a:pt x="75780" y="153888"/>
                    <a:pt x="75963" y="153865"/>
                  </a:cubicBezTo>
                  <a:cubicBezTo>
                    <a:pt x="76168" y="153843"/>
                    <a:pt x="76374" y="153797"/>
                    <a:pt x="76556" y="153774"/>
                  </a:cubicBezTo>
                  <a:lnTo>
                    <a:pt x="76739" y="153751"/>
                  </a:lnTo>
                  <a:cubicBezTo>
                    <a:pt x="76944" y="153706"/>
                    <a:pt x="77150" y="153683"/>
                    <a:pt x="77332" y="153637"/>
                  </a:cubicBezTo>
                  <a:cubicBezTo>
                    <a:pt x="77560" y="153614"/>
                    <a:pt x="77789" y="153569"/>
                    <a:pt x="78017" y="153523"/>
                  </a:cubicBezTo>
                  <a:cubicBezTo>
                    <a:pt x="78245" y="153477"/>
                    <a:pt x="78473" y="153455"/>
                    <a:pt x="78679" y="153409"/>
                  </a:cubicBezTo>
                  <a:cubicBezTo>
                    <a:pt x="78907" y="153363"/>
                    <a:pt x="79135" y="153318"/>
                    <a:pt x="79341" y="153272"/>
                  </a:cubicBezTo>
                  <a:cubicBezTo>
                    <a:pt x="79569" y="153226"/>
                    <a:pt x="79775" y="153181"/>
                    <a:pt x="80003" y="153135"/>
                  </a:cubicBezTo>
                  <a:cubicBezTo>
                    <a:pt x="80231" y="153089"/>
                    <a:pt x="80436" y="153044"/>
                    <a:pt x="80665" y="152998"/>
                  </a:cubicBezTo>
                  <a:cubicBezTo>
                    <a:pt x="80870" y="152952"/>
                    <a:pt x="81076" y="152907"/>
                    <a:pt x="81304" y="152838"/>
                  </a:cubicBezTo>
                  <a:cubicBezTo>
                    <a:pt x="81509" y="152793"/>
                    <a:pt x="81715" y="152747"/>
                    <a:pt x="81943" y="152701"/>
                  </a:cubicBezTo>
                  <a:cubicBezTo>
                    <a:pt x="82148" y="152633"/>
                    <a:pt x="82354" y="152587"/>
                    <a:pt x="82559" y="152542"/>
                  </a:cubicBezTo>
                  <a:cubicBezTo>
                    <a:pt x="82765" y="152496"/>
                    <a:pt x="82970" y="152427"/>
                    <a:pt x="83175" y="152382"/>
                  </a:cubicBezTo>
                  <a:cubicBezTo>
                    <a:pt x="83381" y="152313"/>
                    <a:pt x="83586" y="152268"/>
                    <a:pt x="83792" y="152199"/>
                  </a:cubicBezTo>
                  <a:cubicBezTo>
                    <a:pt x="83792" y="152199"/>
                    <a:pt x="84225" y="152085"/>
                    <a:pt x="84408" y="152039"/>
                  </a:cubicBezTo>
                  <a:cubicBezTo>
                    <a:pt x="84568" y="151994"/>
                    <a:pt x="85116" y="151811"/>
                    <a:pt x="85116" y="151811"/>
                  </a:cubicBezTo>
                  <a:cubicBezTo>
                    <a:pt x="85275" y="151766"/>
                    <a:pt x="85435" y="151720"/>
                    <a:pt x="85595" y="151674"/>
                  </a:cubicBezTo>
                  <a:cubicBezTo>
                    <a:pt x="85755" y="151629"/>
                    <a:pt x="85892" y="151583"/>
                    <a:pt x="86051" y="151537"/>
                  </a:cubicBezTo>
                  <a:lnTo>
                    <a:pt x="86325" y="151446"/>
                  </a:lnTo>
                  <a:cubicBezTo>
                    <a:pt x="86485" y="151400"/>
                    <a:pt x="86622" y="151332"/>
                    <a:pt x="86782" y="151286"/>
                  </a:cubicBezTo>
                  <a:cubicBezTo>
                    <a:pt x="86919" y="151241"/>
                    <a:pt x="87421" y="151058"/>
                    <a:pt x="87421" y="151058"/>
                  </a:cubicBezTo>
                  <a:cubicBezTo>
                    <a:pt x="87581" y="151012"/>
                    <a:pt x="87741" y="150944"/>
                    <a:pt x="87900" y="150898"/>
                  </a:cubicBezTo>
                  <a:cubicBezTo>
                    <a:pt x="88060" y="150830"/>
                    <a:pt x="88197" y="150784"/>
                    <a:pt x="88357" y="150716"/>
                  </a:cubicBezTo>
                  <a:lnTo>
                    <a:pt x="88631" y="150624"/>
                  </a:lnTo>
                  <a:cubicBezTo>
                    <a:pt x="88768" y="150579"/>
                    <a:pt x="88882" y="150533"/>
                    <a:pt x="89019" y="150464"/>
                  </a:cubicBezTo>
                  <a:cubicBezTo>
                    <a:pt x="89156" y="150419"/>
                    <a:pt x="89315" y="150350"/>
                    <a:pt x="89452" y="150305"/>
                  </a:cubicBezTo>
                  <a:lnTo>
                    <a:pt x="89589" y="150236"/>
                  </a:lnTo>
                  <a:cubicBezTo>
                    <a:pt x="89932" y="150099"/>
                    <a:pt x="90274" y="149962"/>
                    <a:pt x="90617" y="149825"/>
                  </a:cubicBezTo>
                  <a:lnTo>
                    <a:pt x="90753" y="149757"/>
                  </a:lnTo>
                  <a:cubicBezTo>
                    <a:pt x="90890" y="149711"/>
                    <a:pt x="91005" y="149643"/>
                    <a:pt x="91142" y="149597"/>
                  </a:cubicBezTo>
                  <a:cubicBezTo>
                    <a:pt x="91278" y="149529"/>
                    <a:pt x="91393" y="149483"/>
                    <a:pt x="91530" y="149415"/>
                  </a:cubicBezTo>
                  <a:cubicBezTo>
                    <a:pt x="91530" y="149415"/>
                    <a:pt x="91940" y="149232"/>
                    <a:pt x="92032" y="149186"/>
                  </a:cubicBezTo>
                  <a:cubicBezTo>
                    <a:pt x="93584" y="152290"/>
                    <a:pt x="96414" y="154801"/>
                    <a:pt x="99975" y="155988"/>
                  </a:cubicBezTo>
                  <a:cubicBezTo>
                    <a:pt x="101459" y="156490"/>
                    <a:pt x="102988" y="156741"/>
                    <a:pt x="104540" y="156741"/>
                  </a:cubicBezTo>
                  <a:lnTo>
                    <a:pt x="104540" y="156741"/>
                  </a:lnTo>
                  <a:cubicBezTo>
                    <a:pt x="109242" y="156741"/>
                    <a:pt x="113488" y="154368"/>
                    <a:pt x="115656" y="150533"/>
                  </a:cubicBezTo>
                  <a:cubicBezTo>
                    <a:pt x="115679" y="150487"/>
                    <a:pt x="115724" y="150373"/>
                    <a:pt x="115724" y="150373"/>
                  </a:cubicBezTo>
                  <a:cubicBezTo>
                    <a:pt x="115793" y="150236"/>
                    <a:pt x="115884" y="150099"/>
                    <a:pt x="115953" y="149962"/>
                  </a:cubicBezTo>
                  <a:cubicBezTo>
                    <a:pt x="115975" y="149894"/>
                    <a:pt x="115998" y="149848"/>
                    <a:pt x="116021" y="149803"/>
                  </a:cubicBezTo>
                  <a:cubicBezTo>
                    <a:pt x="116112" y="149597"/>
                    <a:pt x="116204" y="149392"/>
                    <a:pt x="116272" y="149186"/>
                  </a:cubicBezTo>
                  <a:cubicBezTo>
                    <a:pt x="116272" y="149186"/>
                    <a:pt x="116295" y="149186"/>
                    <a:pt x="116295" y="149186"/>
                  </a:cubicBezTo>
                  <a:cubicBezTo>
                    <a:pt x="116363" y="148981"/>
                    <a:pt x="116432" y="148775"/>
                    <a:pt x="116500" y="148593"/>
                  </a:cubicBezTo>
                  <a:cubicBezTo>
                    <a:pt x="116797" y="147703"/>
                    <a:pt x="116729" y="146744"/>
                    <a:pt x="116318" y="145922"/>
                  </a:cubicBezTo>
                  <a:cubicBezTo>
                    <a:pt x="115930" y="145101"/>
                    <a:pt x="115199" y="144461"/>
                    <a:pt x="114332" y="144165"/>
                  </a:cubicBezTo>
                  <a:close/>
                </a:path>
              </a:pathLst>
            </a:custGeom>
            <a:solidFill>
              <a:srgbClr val="FFFFFF"/>
            </a:solidFill>
            <a:ln>
              <a:noFill/>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54"/>
            <p:cNvSpPr/>
            <p:nvPr/>
          </p:nvSpPr>
          <p:spPr>
            <a:xfrm>
              <a:off x="1909574" y="2952984"/>
              <a:ext cx="358811" cy="358791"/>
            </a:xfrm>
            <a:custGeom>
              <a:rect b="b" l="l" r="r" t="t"/>
              <a:pathLst>
                <a:path extrusionOk="0" h="18535" w="18536">
                  <a:moveTo>
                    <a:pt x="9268" y="0"/>
                  </a:moveTo>
                  <a:cubicBezTo>
                    <a:pt x="4155" y="0"/>
                    <a:pt x="1" y="4132"/>
                    <a:pt x="1" y="9267"/>
                  </a:cubicBezTo>
                  <a:cubicBezTo>
                    <a:pt x="1" y="14380"/>
                    <a:pt x="4155" y="18534"/>
                    <a:pt x="9268" y="18534"/>
                  </a:cubicBezTo>
                  <a:cubicBezTo>
                    <a:pt x="14381" y="18534"/>
                    <a:pt x="18535" y="14380"/>
                    <a:pt x="18535" y="9267"/>
                  </a:cubicBezTo>
                  <a:cubicBezTo>
                    <a:pt x="18535" y="4132"/>
                    <a:pt x="14381" y="0"/>
                    <a:pt x="9268"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54"/>
            <p:cNvSpPr/>
            <p:nvPr/>
          </p:nvSpPr>
          <p:spPr>
            <a:xfrm>
              <a:off x="1921073" y="2964463"/>
              <a:ext cx="335814" cy="335814"/>
            </a:xfrm>
            <a:custGeom>
              <a:rect b="b" l="l" r="r" t="t"/>
              <a:pathLst>
                <a:path extrusionOk="0" h="17348" w="17348">
                  <a:moveTo>
                    <a:pt x="8674" y="1"/>
                  </a:moveTo>
                  <a:cubicBezTo>
                    <a:pt x="3881" y="1"/>
                    <a:pt x="0" y="3881"/>
                    <a:pt x="0" y="8674"/>
                  </a:cubicBezTo>
                  <a:cubicBezTo>
                    <a:pt x="0" y="13468"/>
                    <a:pt x="3881" y="17348"/>
                    <a:pt x="8674" y="17348"/>
                  </a:cubicBezTo>
                  <a:cubicBezTo>
                    <a:pt x="13467" y="17348"/>
                    <a:pt x="17348" y="13468"/>
                    <a:pt x="17348" y="8674"/>
                  </a:cubicBezTo>
                  <a:cubicBezTo>
                    <a:pt x="17348" y="3881"/>
                    <a:pt x="13467" y="1"/>
                    <a:pt x="8674" y="1"/>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54"/>
            <p:cNvSpPr/>
            <p:nvPr/>
          </p:nvSpPr>
          <p:spPr>
            <a:xfrm>
              <a:off x="1932553" y="2975962"/>
              <a:ext cx="312856" cy="312837"/>
            </a:xfrm>
            <a:custGeom>
              <a:rect b="b" l="l" r="r" t="t"/>
              <a:pathLst>
                <a:path extrusionOk="0" h="16161" w="16162">
                  <a:moveTo>
                    <a:pt x="8081" y="0"/>
                  </a:moveTo>
                  <a:cubicBezTo>
                    <a:pt x="3630" y="0"/>
                    <a:pt x="1" y="3629"/>
                    <a:pt x="1" y="8080"/>
                  </a:cubicBezTo>
                  <a:cubicBezTo>
                    <a:pt x="1" y="12531"/>
                    <a:pt x="3630" y="16160"/>
                    <a:pt x="8081" y="16160"/>
                  </a:cubicBezTo>
                  <a:cubicBezTo>
                    <a:pt x="12532" y="16160"/>
                    <a:pt x="16161" y="12531"/>
                    <a:pt x="16161" y="8080"/>
                  </a:cubicBezTo>
                  <a:cubicBezTo>
                    <a:pt x="16161" y="3629"/>
                    <a:pt x="12532" y="0"/>
                    <a:pt x="8081" y="0"/>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54"/>
            <p:cNvSpPr/>
            <p:nvPr/>
          </p:nvSpPr>
          <p:spPr>
            <a:xfrm>
              <a:off x="1996185" y="3004226"/>
              <a:ext cx="172340" cy="120210"/>
            </a:xfrm>
            <a:custGeom>
              <a:rect b="b" l="l" r="r" t="t"/>
              <a:pathLst>
                <a:path extrusionOk="0" h="6210" w="8903">
                  <a:moveTo>
                    <a:pt x="4452" y="1"/>
                  </a:moveTo>
                  <a:cubicBezTo>
                    <a:pt x="6917" y="1"/>
                    <a:pt x="8903" y="982"/>
                    <a:pt x="8903" y="2192"/>
                  </a:cubicBezTo>
                  <a:cubicBezTo>
                    <a:pt x="8903" y="3425"/>
                    <a:pt x="5479" y="6209"/>
                    <a:pt x="4223" y="6187"/>
                  </a:cubicBezTo>
                  <a:cubicBezTo>
                    <a:pt x="2968" y="6141"/>
                    <a:pt x="1" y="3425"/>
                    <a:pt x="1" y="2192"/>
                  </a:cubicBezTo>
                  <a:cubicBezTo>
                    <a:pt x="1" y="982"/>
                    <a:pt x="1987" y="1"/>
                    <a:pt x="4452"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54"/>
            <p:cNvSpPr/>
            <p:nvPr/>
          </p:nvSpPr>
          <p:spPr>
            <a:xfrm>
              <a:off x="1936096" y="3112498"/>
              <a:ext cx="151569" cy="151124"/>
            </a:xfrm>
            <a:custGeom>
              <a:rect b="b" l="l" r="r" t="t"/>
              <a:pathLst>
                <a:path extrusionOk="0" h="7807" w="7830">
                  <a:moveTo>
                    <a:pt x="2488" y="5318"/>
                  </a:moveTo>
                  <a:cubicBezTo>
                    <a:pt x="4223" y="7053"/>
                    <a:pt x="6255" y="7806"/>
                    <a:pt x="7031" y="7030"/>
                  </a:cubicBezTo>
                  <a:cubicBezTo>
                    <a:pt x="7830" y="6231"/>
                    <a:pt x="7464" y="1826"/>
                    <a:pt x="6665" y="1187"/>
                  </a:cubicBezTo>
                  <a:cubicBezTo>
                    <a:pt x="5844" y="548"/>
                    <a:pt x="1575" y="0"/>
                    <a:pt x="799" y="776"/>
                  </a:cubicBezTo>
                  <a:cubicBezTo>
                    <a:pt x="0" y="1552"/>
                    <a:pt x="777" y="3606"/>
                    <a:pt x="2488" y="5318"/>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54"/>
            <p:cNvSpPr/>
            <p:nvPr/>
          </p:nvSpPr>
          <p:spPr>
            <a:xfrm>
              <a:off x="2099579" y="3106304"/>
              <a:ext cx="136993" cy="148027"/>
            </a:xfrm>
            <a:custGeom>
              <a:rect b="b" l="l" r="r" t="t"/>
              <a:pathLst>
                <a:path extrusionOk="0" h="7647" w="7077">
                  <a:moveTo>
                    <a:pt x="4977" y="5068"/>
                  </a:moveTo>
                  <a:cubicBezTo>
                    <a:pt x="3447" y="6802"/>
                    <a:pt x="1576" y="7647"/>
                    <a:pt x="777" y="6962"/>
                  </a:cubicBezTo>
                  <a:cubicBezTo>
                    <a:pt x="1" y="6255"/>
                    <a:pt x="69" y="2078"/>
                    <a:pt x="800" y="1416"/>
                  </a:cubicBezTo>
                  <a:cubicBezTo>
                    <a:pt x="1530" y="777"/>
                    <a:pt x="5502" y="1"/>
                    <a:pt x="6301" y="685"/>
                  </a:cubicBezTo>
                  <a:cubicBezTo>
                    <a:pt x="7077" y="1370"/>
                    <a:pt x="6483" y="3333"/>
                    <a:pt x="4977" y="5068"/>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54"/>
            <p:cNvSpPr/>
            <p:nvPr/>
          </p:nvSpPr>
          <p:spPr>
            <a:xfrm>
              <a:off x="2073077" y="3016596"/>
              <a:ext cx="23442" cy="87515"/>
            </a:xfrm>
            <a:custGeom>
              <a:rect b="b" l="l" r="r" t="t"/>
              <a:pathLst>
                <a:path extrusionOk="0" h="4521" w="1211">
                  <a:moveTo>
                    <a:pt x="594" y="4520"/>
                  </a:moveTo>
                  <a:cubicBezTo>
                    <a:pt x="936" y="4520"/>
                    <a:pt x="1210" y="2763"/>
                    <a:pt x="1210" y="1507"/>
                  </a:cubicBezTo>
                  <a:cubicBezTo>
                    <a:pt x="1210" y="252"/>
                    <a:pt x="936" y="1"/>
                    <a:pt x="594" y="1"/>
                  </a:cubicBezTo>
                  <a:cubicBezTo>
                    <a:pt x="274" y="1"/>
                    <a:pt x="0" y="252"/>
                    <a:pt x="0" y="1507"/>
                  </a:cubicBezTo>
                  <a:cubicBezTo>
                    <a:pt x="0" y="2763"/>
                    <a:pt x="274" y="4520"/>
                    <a:pt x="594" y="452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54"/>
            <p:cNvSpPr/>
            <p:nvPr/>
          </p:nvSpPr>
          <p:spPr>
            <a:xfrm>
              <a:off x="2039045" y="3022345"/>
              <a:ext cx="36702" cy="81321"/>
            </a:xfrm>
            <a:custGeom>
              <a:rect b="b" l="l" r="r" t="t"/>
              <a:pathLst>
                <a:path extrusionOk="0" h="4201" w="1896">
                  <a:moveTo>
                    <a:pt x="1599" y="4109"/>
                  </a:moveTo>
                  <a:cubicBezTo>
                    <a:pt x="1895" y="4041"/>
                    <a:pt x="1690" y="2375"/>
                    <a:pt x="1393" y="1279"/>
                  </a:cubicBezTo>
                  <a:cubicBezTo>
                    <a:pt x="1074" y="160"/>
                    <a:pt x="777" y="1"/>
                    <a:pt x="480" y="69"/>
                  </a:cubicBezTo>
                  <a:cubicBezTo>
                    <a:pt x="183" y="160"/>
                    <a:pt x="1" y="457"/>
                    <a:pt x="320" y="1576"/>
                  </a:cubicBezTo>
                  <a:cubicBezTo>
                    <a:pt x="617" y="2694"/>
                    <a:pt x="1302" y="4201"/>
                    <a:pt x="1599" y="4109"/>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54"/>
            <p:cNvSpPr/>
            <p:nvPr/>
          </p:nvSpPr>
          <p:spPr>
            <a:xfrm>
              <a:off x="2011652" y="3043117"/>
              <a:ext cx="44638" cy="56582"/>
            </a:xfrm>
            <a:custGeom>
              <a:rect b="b" l="l" r="r" t="t"/>
              <a:pathLst>
                <a:path extrusionOk="0" h="2923" w="2306">
                  <a:moveTo>
                    <a:pt x="2101" y="2808"/>
                  </a:moveTo>
                  <a:cubicBezTo>
                    <a:pt x="2306" y="2671"/>
                    <a:pt x="1735" y="1507"/>
                    <a:pt x="1233" y="777"/>
                  </a:cubicBezTo>
                  <a:cubicBezTo>
                    <a:pt x="708" y="46"/>
                    <a:pt x="457" y="1"/>
                    <a:pt x="252" y="137"/>
                  </a:cubicBezTo>
                  <a:cubicBezTo>
                    <a:pt x="46" y="274"/>
                    <a:pt x="1" y="548"/>
                    <a:pt x="526" y="1279"/>
                  </a:cubicBezTo>
                  <a:cubicBezTo>
                    <a:pt x="1028" y="2009"/>
                    <a:pt x="1918" y="2922"/>
                    <a:pt x="2101" y="2808"/>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54"/>
            <p:cNvSpPr/>
            <p:nvPr/>
          </p:nvSpPr>
          <p:spPr>
            <a:xfrm>
              <a:off x="2095165" y="3021029"/>
              <a:ext cx="36702" cy="81321"/>
            </a:xfrm>
            <a:custGeom>
              <a:rect b="b" l="l" r="r" t="t"/>
              <a:pathLst>
                <a:path extrusionOk="0" h="4201" w="1896">
                  <a:moveTo>
                    <a:pt x="297" y="4109"/>
                  </a:moveTo>
                  <a:cubicBezTo>
                    <a:pt x="1" y="4040"/>
                    <a:pt x="183" y="2397"/>
                    <a:pt x="503" y="1278"/>
                  </a:cubicBezTo>
                  <a:cubicBezTo>
                    <a:pt x="822" y="160"/>
                    <a:pt x="1119" y="0"/>
                    <a:pt x="1416" y="69"/>
                  </a:cubicBezTo>
                  <a:cubicBezTo>
                    <a:pt x="1712" y="160"/>
                    <a:pt x="1895" y="457"/>
                    <a:pt x="1576" y="1575"/>
                  </a:cubicBezTo>
                  <a:cubicBezTo>
                    <a:pt x="1256" y="2694"/>
                    <a:pt x="594" y="4200"/>
                    <a:pt x="297" y="4109"/>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54"/>
            <p:cNvSpPr/>
            <p:nvPr/>
          </p:nvSpPr>
          <p:spPr>
            <a:xfrm>
              <a:off x="2114601" y="3041801"/>
              <a:ext cx="44658" cy="57008"/>
            </a:xfrm>
            <a:custGeom>
              <a:rect b="b" l="l" r="r" t="t"/>
              <a:pathLst>
                <a:path extrusionOk="0" h="2945" w="2307">
                  <a:moveTo>
                    <a:pt x="183" y="2808"/>
                  </a:moveTo>
                  <a:cubicBezTo>
                    <a:pt x="1" y="2671"/>
                    <a:pt x="572" y="1506"/>
                    <a:pt x="1074" y="776"/>
                  </a:cubicBezTo>
                  <a:cubicBezTo>
                    <a:pt x="1599" y="46"/>
                    <a:pt x="1850" y="0"/>
                    <a:pt x="2055" y="137"/>
                  </a:cubicBezTo>
                  <a:cubicBezTo>
                    <a:pt x="2238" y="274"/>
                    <a:pt x="2306" y="548"/>
                    <a:pt x="1781" y="1278"/>
                  </a:cubicBezTo>
                  <a:cubicBezTo>
                    <a:pt x="1279" y="2009"/>
                    <a:pt x="389" y="2944"/>
                    <a:pt x="183" y="2808"/>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54"/>
            <p:cNvSpPr/>
            <p:nvPr/>
          </p:nvSpPr>
          <p:spPr>
            <a:xfrm>
              <a:off x="2014750" y="3086422"/>
              <a:ext cx="148472" cy="115777"/>
            </a:xfrm>
            <a:custGeom>
              <a:rect b="b" l="l" r="r" t="t"/>
              <a:pathLst>
                <a:path extrusionOk="0" h="5981" w="7670">
                  <a:moveTo>
                    <a:pt x="0" y="457"/>
                  </a:moveTo>
                  <a:cubicBezTo>
                    <a:pt x="2420" y="1826"/>
                    <a:pt x="2854" y="2214"/>
                    <a:pt x="3721" y="2146"/>
                  </a:cubicBezTo>
                  <a:cubicBezTo>
                    <a:pt x="4588" y="2077"/>
                    <a:pt x="7670" y="0"/>
                    <a:pt x="7670" y="0"/>
                  </a:cubicBezTo>
                  <a:cubicBezTo>
                    <a:pt x="7670" y="0"/>
                    <a:pt x="4588" y="2032"/>
                    <a:pt x="4269" y="2831"/>
                  </a:cubicBezTo>
                  <a:cubicBezTo>
                    <a:pt x="3926" y="3652"/>
                    <a:pt x="3812" y="5981"/>
                    <a:pt x="3812" y="5981"/>
                  </a:cubicBezTo>
                  <a:cubicBezTo>
                    <a:pt x="3812" y="5981"/>
                    <a:pt x="3744" y="3264"/>
                    <a:pt x="3264" y="2785"/>
                  </a:cubicBezTo>
                  <a:cubicBezTo>
                    <a:pt x="2762" y="2329"/>
                    <a:pt x="0" y="457"/>
                    <a:pt x="0" y="457"/>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54"/>
            <p:cNvSpPr/>
            <p:nvPr/>
          </p:nvSpPr>
          <p:spPr>
            <a:xfrm>
              <a:off x="1990435" y="3147402"/>
              <a:ext cx="70287" cy="72029"/>
            </a:xfrm>
            <a:custGeom>
              <a:rect b="b" l="l" r="r" t="t"/>
              <a:pathLst>
                <a:path extrusionOk="0" h="3721" w="3631">
                  <a:moveTo>
                    <a:pt x="3402" y="229"/>
                  </a:moveTo>
                  <a:cubicBezTo>
                    <a:pt x="3151" y="0"/>
                    <a:pt x="1736" y="1096"/>
                    <a:pt x="868" y="1986"/>
                  </a:cubicBezTo>
                  <a:cubicBezTo>
                    <a:pt x="1" y="2899"/>
                    <a:pt x="24" y="3264"/>
                    <a:pt x="275" y="3493"/>
                  </a:cubicBezTo>
                  <a:cubicBezTo>
                    <a:pt x="503" y="3721"/>
                    <a:pt x="868" y="3721"/>
                    <a:pt x="1736" y="2831"/>
                  </a:cubicBezTo>
                  <a:cubicBezTo>
                    <a:pt x="2603" y="1918"/>
                    <a:pt x="3630" y="457"/>
                    <a:pt x="3402" y="229"/>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54"/>
            <p:cNvSpPr/>
            <p:nvPr/>
          </p:nvSpPr>
          <p:spPr>
            <a:xfrm>
              <a:off x="2019609" y="3160663"/>
              <a:ext cx="50833" cy="77333"/>
            </a:xfrm>
            <a:custGeom>
              <a:rect b="b" l="l" r="r" t="t"/>
              <a:pathLst>
                <a:path extrusionOk="0" h="3995" w="2626">
                  <a:moveTo>
                    <a:pt x="2351" y="137"/>
                  </a:moveTo>
                  <a:cubicBezTo>
                    <a:pt x="2078" y="0"/>
                    <a:pt x="1096" y="1324"/>
                    <a:pt x="548" y="2351"/>
                  </a:cubicBezTo>
                  <a:cubicBezTo>
                    <a:pt x="0" y="3378"/>
                    <a:pt x="92" y="3698"/>
                    <a:pt x="366" y="3835"/>
                  </a:cubicBezTo>
                  <a:cubicBezTo>
                    <a:pt x="640" y="3994"/>
                    <a:pt x="982" y="3903"/>
                    <a:pt x="1530" y="2876"/>
                  </a:cubicBezTo>
                  <a:cubicBezTo>
                    <a:pt x="2078" y="1849"/>
                    <a:pt x="2625" y="297"/>
                    <a:pt x="2351" y="137"/>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54"/>
            <p:cNvSpPr/>
            <p:nvPr/>
          </p:nvSpPr>
          <p:spPr>
            <a:xfrm>
              <a:off x="2057164" y="3178337"/>
              <a:ext cx="22106" cy="63628"/>
            </a:xfrm>
            <a:custGeom>
              <a:rect b="b" l="l" r="r" t="t"/>
              <a:pathLst>
                <a:path extrusionOk="0" h="3287" w="1142">
                  <a:moveTo>
                    <a:pt x="914" y="46"/>
                  </a:moveTo>
                  <a:cubicBezTo>
                    <a:pt x="663" y="0"/>
                    <a:pt x="275" y="1233"/>
                    <a:pt x="138" y="2100"/>
                  </a:cubicBezTo>
                  <a:cubicBezTo>
                    <a:pt x="1" y="2990"/>
                    <a:pt x="160" y="3196"/>
                    <a:pt x="411" y="3241"/>
                  </a:cubicBezTo>
                  <a:cubicBezTo>
                    <a:pt x="640" y="3287"/>
                    <a:pt x="868" y="3127"/>
                    <a:pt x="1005" y="2237"/>
                  </a:cubicBezTo>
                  <a:cubicBezTo>
                    <a:pt x="1142" y="1370"/>
                    <a:pt x="1142" y="69"/>
                    <a:pt x="914" y="46"/>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54"/>
            <p:cNvSpPr/>
            <p:nvPr/>
          </p:nvSpPr>
          <p:spPr>
            <a:xfrm>
              <a:off x="1969238" y="3138110"/>
              <a:ext cx="76017" cy="53485"/>
            </a:xfrm>
            <a:custGeom>
              <a:rect b="b" l="l" r="r" t="t"/>
              <a:pathLst>
                <a:path extrusionOk="0" h="2763" w="3927">
                  <a:moveTo>
                    <a:pt x="3767" y="275"/>
                  </a:moveTo>
                  <a:cubicBezTo>
                    <a:pt x="3926" y="526"/>
                    <a:pt x="2648" y="1576"/>
                    <a:pt x="1644" y="2169"/>
                  </a:cubicBezTo>
                  <a:cubicBezTo>
                    <a:pt x="639" y="2763"/>
                    <a:pt x="320" y="2671"/>
                    <a:pt x="160" y="2398"/>
                  </a:cubicBezTo>
                  <a:cubicBezTo>
                    <a:pt x="0" y="2147"/>
                    <a:pt x="69" y="1804"/>
                    <a:pt x="1073" y="1211"/>
                  </a:cubicBezTo>
                  <a:cubicBezTo>
                    <a:pt x="2077" y="617"/>
                    <a:pt x="3607" y="1"/>
                    <a:pt x="3767" y="275"/>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54"/>
            <p:cNvSpPr/>
            <p:nvPr/>
          </p:nvSpPr>
          <p:spPr>
            <a:xfrm>
              <a:off x="1963933" y="3130173"/>
              <a:ext cx="63202" cy="23868"/>
            </a:xfrm>
            <a:custGeom>
              <a:rect b="b" l="l" r="r" t="t"/>
              <a:pathLst>
                <a:path extrusionOk="0" h="1233" w="3265">
                  <a:moveTo>
                    <a:pt x="3219" y="228"/>
                  </a:moveTo>
                  <a:cubicBezTo>
                    <a:pt x="3264" y="457"/>
                    <a:pt x="2055" y="890"/>
                    <a:pt x="1187" y="1073"/>
                  </a:cubicBezTo>
                  <a:cubicBezTo>
                    <a:pt x="297" y="1233"/>
                    <a:pt x="92" y="1096"/>
                    <a:pt x="46" y="845"/>
                  </a:cubicBezTo>
                  <a:cubicBezTo>
                    <a:pt x="0" y="616"/>
                    <a:pt x="137" y="388"/>
                    <a:pt x="1005" y="228"/>
                  </a:cubicBezTo>
                  <a:cubicBezTo>
                    <a:pt x="1895" y="46"/>
                    <a:pt x="3173" y="0"/>
                    <a:pt x="3219" y="228"/>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54"/>
            <p:cNvSpPr/>
            <p:nvPr/>
          </p:nvSpPr>
          <p:spPr>
            <a:xfrm>
              <a:off x="2124339" y="3139891"/>
              <a:ext cx="75126" cy="67171"/>
            </a:xfrm>
            <a:custGeom>
              <a:rect b="b" l="l" r="r" t="t"/>
              <a:pathLst>
                <a:path extrusionOk="0" h="3470" w="3881">
                  <a:moveTo>
                    <a:pt x="205" y="251"/>
                  </a:moveTo>
                  <a:cubicBezTo>
                    <a:pt x="0" y="502"/>
                    <a:pt x="1164" y="1849"/>
                    <a:pt x="2123" y="2671"/>
                  </a:cubicBezTo>
                  <a:cubicBezTo>
                    <a:pt x="3081" y="3470"/>
                    <a:pt x="3447" y="3447"/>
                    <a:pt x="3652" y="3196"/>
                  </a:cubicBezTo>
                  <a:cubicBezTo>
                    <a:pt x="3880" y="2945"/>
                    <a:pt x="3858" y="2557"/>
                    <a:pt x="2899" y="1758"/>
                  </a:cubicBezTo>
                  <a:cubicBezTo>
                    <a:pt x="1963" y="936"/>
                    <a:pt x="434" y="0"/>
                    <a:pt x="205" y="25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54"/>
            <p:cNvSpPr/>
            <p:nvPr/>
          </p:nvSpPr>
          <p:spPr>
            <a:xfrm>
              <a:off x="2137135" y="3129728"/>
              <a:ext cx="78669" cy="47290"/>
            </a:xfrm>
            <a:custGeom>
              <a:rect b="b" l="l" r="r" t="t"/>
              <a:pathLst>
                <a:path extrusionOk="0" h="2443" w="4064">
                  <a:moveTo>
                    <a:pt x="138" y="274"/>
                  </a:moveTo>
                  <a:cubicBezTo>
                    <a:pt x="1" y="548"/>
                    <a:pt x="1393" y="1461"/>
                    <a:pt x="2443" y="1963"/>
                  </a:cubicBezTo>
                  <a:cubicBezTo>
                    <a:pt x="3493" y="2443"/>
                    <a:pt x="3813" y="2328"/>
                    <a:pt x="3950" y="2032"/>
                  </a:cubicBezTo>
                  <a:cubicBezTo>
                    <a:pt x="4064" y="1758"/>
                    <a:pt x="3950" y="1438"/>
                    <a:pt x="2900" y="936"/>
                  </a:cubicBezTo>
                  <a:cubicBezTo>
                    <a:pt x="1850" y="457"/>
                    <a:pt x="275" y="0"/>
                    <a:pt x="138" y="274"/>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54"/>
            <p:cNvSpPr/>
            <p:nvPr/>
          </p:nvSpPr>
          <p:spPr>
            <a:xfrm>
              <a:off x="2154383" y="3118674"/>
              <a:ext cx="63202" cy="19900"/>
            </a:xfrm>
            <a:custGeom>
              <a:rect b="b" l="l" r="r" t="t"/>
              <a:pathLst>
                <a:path extrusionOk="0" h="1028" w="3265">
                  <a:moveTo>
                    <a:pt x="23" y="320"/>
                  </a:moveTo>
                  <a:cubicBezTo>
                    <a:pt x="0" y="548"/>
                    <a:pt x="1233" y="868"/>
                    <a:pt x="2123" y="959"/>
                  </a:cubicBezTo>
                  <a:cubicBezTo>
                    <a:pt x="3013" y="1028"/>
                    <a:pt x="3219" y="868"/>
                    <a:pt x="3241" y="617"/>
                  </a:cubicBezTo>
                  <a:cubicBezTo>
                    <a:pt x="3264" y="389"/>
                    <a:pt x="3104" y="183"/>
                    <a:pt x="2214" y="92"/>
                  </a:cubicBezTo>
                  <a:cubicBezTo>
                    <a:pt x="1324" y="1"/>
                    <a:pt x="46" y="69"/>
                    <a:pt x="23" y="32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54"/>
            <p:cNvSpPr/>
            <p:nvPr/>
          </p:nvSpPr>
          <p:spPr>
            <a:xfrm>
              <a:off x="2115937" y="3155784"/>
              <a:ext cx="56563" cy="74255"/>
            </a:xfrm>
            <a:custGeom>
              <a:rect b="b" l="l" r="r" t="t"/>
              <a:pathLst>
                <a:path extrusionOk="0" h="3836" w="2922">
                  <a:moveTo>
                    <a:pt x="251" y="161"/>
                  </a:moveTo>
                  <a:cubicBezTo>
                    <a:pt x="503" y="1"/>
                    <a:pt x="1621" y="1234"/>
                    <a:pt x="2283" y="2192"/>
                  </a:cubicBezTo>
                  <a:cubicBezTo>
                    <a:pt x="2922" y="3151"/>
                    <a:pt x="2854" y="3493"/>
                    <a:pt x="2580" y="3653"/>
                  </a:cubicBezTo>
                  <a:cubicBezTo>
                    <a:pt x="2329" y="3836"/>
                    <a:pt x="1986" y="3767"/>
                    <a:pt x="1347" y="2808"/>
                  </a:cubicBezTo>
                  <a:cubicBezTo>
                    <a:pt x="708" y="1850"/>
                    <a:pt x="0" y="343"/>
                    <a:pt x="251" y="16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54"/>
            <p:cNvSpPr/>
            <p:nvPr/>
          </p:nvSpPr>
          <p:spPr>
            <a:xfrm>
              <a:off x="2108426" y="3174349"/>
              <a:ext cx="27410" cy="63202"/>
            </a:xfrm>
            <a:custGeom>
              <a:rect b="b" l="l" r="r" t="t"/>
              <a:pathLst>
                <a:path extrusionOk="0" h="3265" w="1416">
                  <a:moveTo>
                    <a:pt x="229" y="69"/>
                  </a:moveTo>
                  <a:cubicBezTo>
                    <a:pt x="457" y="1"/>
                    <a:pt x="959" y="1188"/>
                    <a:pt x="1187" y="2055"/>
                  </a:cubicBezTo>
                  <a:cubicBezTo>
                    <a:pt x="1416" y="2922"/>
                    <a:pt x="1279" y="3128"/>
                    <a:pt x="1050" y="3196"/>
                  </a:cubicBezTo>
                  <a:cubicBezTo>
                    <a:pt x="822" y="3265"/>
                    <a:pt x="594" y="3128"/>
                    <a:pt x="366" y="2260"/>
                  </a:cubicBezTo>
                  <a:cubicBezTo>
                    <a:pt x="137" y="1393"/>
                    <a:pt x="0" y="115"/>
                    <a:pt x="229" y="69"/>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54"/>
            <p:cNvSpPr/>
            <p:nvPr/>
          </p:nvSpPr>
          <p:spPr>
            <a:xfrm>
              <a:off x="1397907" y="2380318"/>
              <a:ext cx="341563" cy="374703"/>
            </a:xfrm>
            <a:custGeom>
              <a:rect b="b" l="l" r="r" t="t"/>
              <a:pathLst>
                <a:path extrusionOk="0" h="19357" w="17645">
                  <a:moveTo>
                    <a:pt x="1347" y="11847"/>
                  </a:moveTo>
                  <a:cubicBezTo>
                    <a:pt x="2146" y="14312"/>
                    <a:pt x="5319" y="11710"/>
                    <a:pt x="6985" y="12144"/>
                  </a:cubicBezTo>
                  <a:cubicBezTo>
                    <a:pt x="8628" y="12600"/>
                    <a:pt x="8583" y="13216"/>
                    <a:pt x="8080" y="15522"/>
                  </a:cubicBezTo>
                  <a:cubicBezTo>
                    <a:pt x="7578" y="17850"/>
                    <a:pt x="8902" y="19356"/>
                    <a:pt x="11459" y="18147"/>
                  </a:cubicBezTo>
                  <a:cubicBezTo>
                    <a:pt x="14038" y="16937"/>
                    <a:pt x="13079" y="14677"/>
                    <a:pt x="11961" y="12714"/>
                  </a:cubicBezTo>
                  <a:cubicBezTo>
                    <a:pt x="10865" y="10751"/>
                    <a:pt x="11710" y="9998"/>
                    <a:pt x="14677" y="9382"/>
                  </a:cubicBezTo>
                  <a:cubicBezTo>
                    <a:pt x="17644" y="8788"/>
                    <a:pt x="17302" y="5547"/>
                    <a:pt x="12623" y="3242"/>
                  </a:cubicBezTo>
                  <a:cubicBezTo>
                    <a:pt x="6095" y="1"/>
                    <a:pt x="0" y="7738"/>
                    <a:pt x="1347" y="11847"/>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54"/>
            <p:cNvSpPr/>
            <p:nvPr/>
          </p:nvSpPr>
          <p:spPr>
            <a:xfrm>
              <a:off x="1443864" y="2512886"/>
              <a:ext cx="275283" cy="118429"/>
            </a:xfrm>
            <a:custGeom>
              <a:rect b="b" l="l" r="r" t="t"/>
              <a:pathLst>
                <a:path extrusionOk="0" h="6118" w="14221">
                  <a:moveTo>
                    <a:pt x="320" y="6072"/>
                  </a:moveTo>
                  <a:cubicBezTo>
                    <a:pt x="1621" y="6117"/>
                    <a:pt x="3470" y="4999"/>
                    <a:pt x="4611" y="5296"/>
                  </a:cubicBezTo>
                  <a:cubicBezTo>
                    <a:pt x="4999" y="5410"/>
                    <a:pt x="5296" y="5524"/>
                    <a:pt x="5524" y="5684"/>
                  </a:cubicBezTo>
                  <a:cubicBezTo>
                    <a:pt x="6665" y="5182"/>
                    <a:pt x="7692" y="4520"/>
                    <a:pt x="8697" y="4314"/>
                  </a:cubicBezTo>
                  <a:cubicBezTo>
                    <a:pt x="8833" y="4291"/>
                    <a:pt x="8993" y="4269"/>
                    <a:pt x="9153" y="4246"/>
                  </a:cubicBezTo>
                  <a:cubicBezTo>
                    <a:pt x="9290" y="3401"/>
                    <a:pt x="10340" y="2945"/>
                    <a:pt x="12303" y="2534"/>
                  </a:cubicBezTo>
                  <a:cubicBezTo>
                    <a:pt x="13513" y="2283"/>
                    <a:pt x="14152" y="1621"/>
                    <a:pt x="14220" y="753"/>
                  </a:cubicBezTo>
                  <a:cubicBezTo>
                    <a:pt x="14083" y="0"/>
                    <a:pt x="12120" y="0"/>
                    <a:pt x="10659" y="480"/>
                  </a:cubicBezTo>
                  <a:cubicBezTo>
                    <a:pt x="9176" y="959"/>
                    <a:pt x="7076" y="2169"/>
                    <a:pt x="5113" y="2169"/>
                  </a:cubicBezTo>
                  <a:cubicBezTo>
                    <a:pt x="3150" y="2169"/>
                    <a:pt x="1621" y="2785"/>
                    <a:pt x="799" y="3561"/>
                  </a:cubicBezTo>
                  <a:cubicBezTo>
                    <a:pt x="23" y="4314"/>
                    <a:pt x="0" y="5090"/>
                    <a:pt x="320" y="6072"/>
                  </a:cubicBezTo>
                  <a:close/>
                </a:path>
              </a:pathLst>
            </a:custGeom>
            <a:solidFill>
              <a:srgbClr val="EBE4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54"/>
            <p:cNvSpPr/>
            <p:nvPr/>
          </p:nvSpPr>
          <p:spPr>
            <a:xfrm>
              <a:off x="1510129" y="2594618"/>
              <a:ext cx="93264" cy="35811"/>
            </a:xfrm>
            <a:custGeom>
              <a:rect b="b" l="l" r="r" t="t"/>
              <a:pathLst>
                <a:path extrusionOk="0" h="1850" w="4818">
                  <a:moveTo>
                    <a:pt x="1" y="1119"/>
                  </a:moveTo>
                  <a:cubicBezTo>
                    <a:pt x="435" y="1028"/>
                    <a:pt x="845" y="982"/>
                    <a:pt x="1188" y="1074"/>
                  </a:cubicBezTo>
                  <a:cubicBezTo>
                    <a:pt x="1873" y="1279"/>
                    <a:pt x="2261" y="1485"/>
                    <a:pt x="2466" y="1850"/>
                  </a:cubicBezTo>
                  <a:cubicBezTo>
                    <a:pt x="2489" y="1644"/>
                    <a:pt x="2557" y="1416"/>
                    <a:pt x="2786" y="1211"/>
                  </a:cubicBezTo>
                  <a:cubicBezTo>
                    <a:pt x="3379" y="708"/>
                    <a:pt x="4246" y="686"/>
                    <a:pt x="4726" y="1256"/>
                  </a:cubicBezTo>
                  <a:lnTo>
                    <a:pt x="4817" y="1"/>
                  </a:lnTo>
                  <a:cubicBezTo>
                    <a:pt x="4817" y="1"/>
                    <a:pt x="3493" y="275"/>
                    <a:pt x="1918" y="457"/>
                  </a:cubicBezTo>
                  <a:cubicBezTo>
                    <a:pt x="845" y="571"/>
                    <a:pt x="252" y="914"/>
                    <a:pt x="1" y="1119"/>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54"/>
            <p:cNvSpPr/>
            <p:nvPr/>
          </p:nvSpPr>
          <p:spPr>
            <a:xfrm>
              <a:off x="1558738" y="2578279"/>
              <a:ext cx="110918" cy="167481"/>
            </a:xfrm>
            <a:custGeom>
              <a:rect b="b" l="l" r="r" t="t"/>
              <a:pathLst>
                <a:path extrusionOk="0" h="8652" w="5730">
                  <a:moveTo>
                    <a:pt x="1" y="7578"/>
                  </a:moveTo>
                  <a:cubicBezTo>
                    <a:pt x="526" y="8400"/>
                    <a:pt x="1598" y="8651"/>
                    <a:pt x="3151" y="7921"/>
                  </a:cubicBezTo>
                  <a:cubicBezTo>
                    <a:pt x="5730" y="6711"/>
                    <a:pt x="4771" y="4451"/>
                    <a:pt x="3653" y="2488"/>
                  </a:cubicBezTo>
                  <a:cubicBezTo>
                    <a:pt x="3014" y="1347"/>
                    <a:pt x="3036" y="617"/>
                    <a:pt x="3721" y="92"/>
                  </a:cubicBezTo>
                  <a:cubicBezTo>
                    <a:pt x="3447" y="0"/>
                    <a:pt x="3128" y="46"/>
                    <a:pt x="2808" y="229"/>
                  </a:cubicBezTo>
                  <a:cubicBezTo>
                    <a:pt x="1918" y="868"/>
                    <a:pt x="1325" y="571"/>
                    <a:pt x="1895" y="1735"/>
                  </a:cubicBezTo>
                  <a:cubicBezTo>
                    <a:pt x="2466" y="2922"/>
                    <a:pt x="3493" y="4999"/>
                    <a:pt x="3036" y="6186"/>
                  </a:cubicBezTo>
                  <a:cubicBezTo>
                    <a:pt x="2626" y="7282"/>
                    <a:pt x="1096" y="7761"/>
                    <a:pt x="1" y="7578"/>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54"/>
            <p:cNvSpPr/>
            <p:nvPr/>
          </p:nvSpPr>
          <p:spPr>
            <a:xfrm>
              <a:off x="1397907" y="2380318"/>
              <a:ext cx="320792" cy="248783"/>
            </a:xfrm>
            <a:custGeom>
              <a:rect b="b" l="l" r="r" t="t"/>
              <a:pathLst>
                <a:path extrusionOk="0" h="12852" w="16572">
                  <a:moveTo>
                    <a:pt x="1347" y="11847"/>
                  </a:moveTo>
                  <a:cubicBezTo>
                    <a:pt x="1530" y="12418"/>
                    <a:pt x="1826" y="12714"/>
                    <a:pt x="2214" y="12851"/>
                  </a:cubicBezTo>
                  <a:cubicBezTo>
                    <a:pt x="1347" y="11596"/>
                    <a:pt x="2557" y="9793"/>
                    <a:pt x="4611" y="9131"/>
                  </a:cubicBezTo>
                  <a:cubicBezTo>
                    <a:pt x="7076" y="8332"/>
                    <a:pt x="9039" y="8971"/>
                    <a:pt x="10911" y="7875"/>
                  </a:cubicBezTo>
                  <a:cubicBezTo>
                    <a:pt x="12394" y="6985"/>
                    <a:pt x="15270" y="6141"/>
                    <a:pt x="16571" y="7145"/>
                  </a:cubicBezTo>
                  <a:cubicBezTo>
                    <a:pt x="16343" y="5935"/>
                    <a:pt x="15088" y="4452"/>
                    <a:pt x="12623" y="3242"/>
                  </a:cubicBezTo>
                  <a:cubicBezTo>
                    <a:pt x="6095" y="1"/>
                    <a:pt x="0" y="7738"/>
                    <a:pt x="1347" y="11847"/>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54"/>
            <p:cNvSpPr/>
            <p:nvPr/>
          </p:nvSpPr>
          <p:spPr>
            <a:xfrm>
              <a:off x="1517640" y="2428037"/>
              <a:ext cx="201066" cy="122417"/>
            </a:xfrm>
            <a:custGeom>
              <a:rect b="b" l="l" r="r" t="t"/>
              <a:pathLst>
                <a:path extrusionOk="0" h="6324" w="10387">
                  <a:moveTo>
                    <a:pt x="1" y="6323"/>
                  </a:moveTo>
                  <a:cubicBezTo>
                    <a:pt x="1758" y="6072"/>
                    <a:pt x="3265" y="6278"/>
                    <a:pt x="4726" y="5410"/>
                  </a:cubicBezTo>
                  <a:cubicBezTo>
                    <a:pt x="6209" y="4520"/>
                    <a:pt x="9085" y="3676"/>
                    <a:pt x="10386" y="4680"/>
                  </a:cubicBezTo>
                  <a:cubicBezTo>
                    <a:pt x="10181" y="3470"/>
                    <a:pt x="8903" y="1987"/>
                    <a:pt x="6438" y="777"/>
                  </a:cubicBezTo>
                  <a:cubicBezTo>
                    <a:pt x="5433" y="275"/>
                    <a:pt x="4429" y="46"/>
                    <a:pt x="3493" y="1"/>
                  </a:cubicBezTo>
                  <a:cubicBezTo>
                    <a:pt x="4931" y="1256"/>
                    <a:pt x="5753" y="3151"/>
                    <a:pt x="5205" y="4338"/>
                  </a:cubicBezTo>
                  <a:cubicBezTo>
                    <a:pt x="4657" y="5479"/>
                    <a:pt x="1553" y="5776"/>
                    <a:pt x="1" y="6323"/>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54"/>
            <p:cNvSpPr/>
            <p:nvPr/>
          </p:nvSpPr>
          <p:spPr>
            <a:xfrm>
              <a:off x="1448278" y="2572530"/>
              <a:ext cx="133451" cy="40225"/>
            </a:xfrm>
            <a:custGeom>
              <a:rect b="b" l="l" r="r" t="t"/>
              <a:pathLst>
                <a:path extrusionOk="0" h="2078" w="6894">
                  <a:moveTo>
                    <a:pt x="0" y="1393"/>
                  </a:moveTo>
                  <a:cubicBezTo>
                    <a:pt x="1735" y="1188"/>
                    <a:pt x="3493" y="1302"/>
                    <a:pt x="5250" y="1370"/>
                  </a:cubicBezTo>
                  <a:cubicBezTo>
                    <a:pt x="3995" y="982"/>
                    <a:pt x="2739" y="594"/>
                    <a:pt x="1575" y="1"/>
                  </a:cubicBezTo>
                  <a:cubicBezTo>
                    <a:pt x="2853" y="252"/>
                    <a:pt x="4383" y="777"/>
                    <a:pt x="5707" y="1142"/>
                  </a:cubicBezTo>
                  <a:cubicBezTo>
                    <a:pt x="5935" y="1188"/>
                    <a:pt x="6894" y="1279"/>
                    <a:pt x="6848" y="1644"/>
                  </a:cubicBezTo>
                  <a:cubicBezTo>
                    <a:pt x="6825" y="2078"/>
                    <a:pt x="5364" y="1804"/>
                    <a:pt x="5113" y="1781"/>
                  </a:cubicBezTo>
                  <a:cubicBezTo>
                    <a:pt x="3493" y="1644"/>
                    <a:pt x="1575" y="1598"/>
                    <a:pt x="0" y="1393"/>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54"/>
            <p:cNvSpPr/>
            <p:nvPr/>
          </p:nvSpPr>
          <p:spPr>
            <a:xfrm>
              <a:off x="1579065" y="2525256"/>
              <a:ext cx="114906" cy="90148"/>
            </a:xfrm>
            <a:custGeom>
              <a:rect b="b" l="l" r="r" t="t"/>
              <a:pathLst>
                <a:path extrusionOk="0" h="4657" w="5936">
                  <a:moveTo>
                    <a:pt x="5935" y="571"/>
                  </a:moveTo>
                  <a:cubicBezTo>
                    <a:pt x="4337" y="1256"/>
                    <a:pt x="2854" y="2192"/>
                    <a:pt x="1347" y="3105"/>
                  </a:cubicBezTo>
                  <a:cubicBezTo>
                    <a:pt x="2283" y="2123"/>
                    <a:pt x="3242" y="1142"/>
                    <a:pt x="3995" y="0"/>
                  </a:cubicBezTo>
                  <a:cubicBezTo>
                    <a:pt x="3584" y="343"/>
                    <a:pt x="3310" y="639"/>
                    <a:pt x="2922" y="1027"/>
                  </a:cubicBezTo>
                  <a:cubicBezTo>
                    <a:pt x="2580" y="1370"/>
                    <a:pt x="23" y="3812"/>
                    <a:pt x="23" y="3995"/>
                  </a:cubicBezTo>
                  <a:cubicBezTo>
                    <a:pt x="1" y="4657"/>
                    <a:pt x="1210" y="3698"/>
                    <a:pt x="1233" y="3675"/>
                  </a:cubicBezTo>
                  <a:cubicBezTo>
                    <a:pt x="2717" y="2694"/>
                    <a:pt x="4566" y="1621"/>
                    <a:pt x="5935" y="57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54"/>
            <p:cNvSpPr/>
            <p:nvPr/>
          </p:nvSpPr>
          <p:spPr>
            <a:xfrm>
              <a:off x="1529584" y="2548680"/>
              <a:ext cx="68506" cy="57453"/>
            </a:xfrm>
            <a:custGeom>
              <a:rect b="b" l="l" r="r" t="t"/>
              <a:pathLst>
                <a:path extrusionOk="0" h="2968" w="3539">
                  <a:moveTo>
                    <a:pt x="3538" y="0"/>
                  </a:moveTo>
                  <a:cubicBezTo>
                    <a:pt x="2694" y="1598"/>
                    <a:pt x="3013" y="936"/>
                    <a:pt x="2397" y="2305"/>
                  </a:cubicBezTo>
                  <a:cubicBezTo>
                    <a:pt x="1004" y="1004"/>
                    <a:pt x="1712" y="1621"/>
                    <a:pt x="0" y="228"/>
                  </a:cubicBezTo>
                  <a:cubicBezTo>
                    <a:pt x="206" y="479"/>
                    <a:pt x="2123" y="2967"/>
                    <a:pt x="2511" y="2876"/>
                  </a:cubicBezTo>
                  <a:cubicBezTo>
                    <a:pt x="2853" y="2808"/>
                    <a:pt x="3447" y="320"/>
                    <a:pt x="3538" y="0"/>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54"/>
            <p:cNvSpPr/>
            <p:nvPr/>
          </p:nvSpPr>
          <p:spPr>
            <a:xfrm>
              <a:off x="1433256" y="2436439"/>
              <a:ext cx="140961" cy="129037"/>
            </a:xfrm>
            <a:custGeom>
              <a:rect b="b" l="l" r="r" t="t"/>
              <a:pathLst>
                <a:path extrusionOk="0" h="6666" w="7282">
                  <a:moveTo>
                    <a:pt x="5364" y="434"/>
                  </a:moveTo>
                  <a:cubicBezTo>
                    <a:pt x="3219" y="1301"/>
                    <a:pt x="1507" y="2968"/>
                    <a:pt x="754" y="4817"/>
                  </a:cubicBezTo>
                  <a:cubicBezTo>
                    <a:pt x="0" y="6665"/>
                    <a:pt x="1644" y="5227"/>
                    <a:pt x="2716" y="4018"/>
                  </a:cubicBezTo>
                  <a:cubicBezTo>
                    <a:pt x="3812" y="2808"/>
                    <a:pt x="5775" y="1073"/>
                    <a:pt x="6528" y="891"/>
                  </a:cubicBezTo>
                  <a:cubicBezTo>
                    <a:pt x="7282" y="708"/>
                    <a:pt x="6825" y="0"/>
                    <a:pt x="5364" y="434"/>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54"/>
            <p:cNvSpPr/>
            <p:nvPr/>
          </p:nvSpPr>
          <p:spPr>
            <a:xfrm>
              <a:off x="1332940" y="2937516"/>
              <a:ext cx="236858" cy="185580"/>
            </a:xfrm>
            <a:custGeom>
              <a:rect b="b" l="l" r="r" t="t"/>
              <a:pathLst>
                <a:path extrusionOk="0" h="9587" w="12236">
                  <a:moveTo>
                    <a:pt x="10592" y="7510"/>
                  </a:moveTo>
                  <a:cubicBezTo>
                    <a:pt x="11733" y="6962"/>
                    <a:pt x="12235" y="5592"/>
                    <a:pt x="11710" y="4451"/>
                  </a:cubicBezTo>
                  <a:cubicBezTo>
                    <a:pt x="11665" y="4360"/>
                    <a:pt x="11619" y="4291"/>
                    <a:pt x="11573" y="4200"/>
                  </a:cubicBezTo>
                  <a:cubicBezTo>
                    <a:pt x="11870" y="3903"/>
                    <a:pt x="11961" y="3447"/>
                    <a:pt x="11779" y="3036"/>
                  </a:cubicBezTo>
                  <a:cubicBezTo>
                    <a:pt x="11619" y="2716"/>
                    <a:pt x="11322" y="2511"/>
                    <a:pt x="11003" y="2443"/>
                  </a:cubicBezTo>
                  <a:cubicBezTo>
                    <a:pt x="11048" y="2100"/>
                    <a:pt x="10980" y="1758"/>
                    <a:pt x="10820" y="1415"/>
                  </a:cubicBezTo>
                  <a:cubicBezTo>
                    <a:pt x="10364" y="434"/>
                    <a:pt x="9177" y="0"/>
                    <a:pt x="8172" y="480"/>
                  </a:cubicBezTo>
                  <a:cubicBezTo>
                    <a:pt x="7533" y="776"/>
                    <a:pt x="7122" y="1393"/>
                    <a:pt x="7054" y="2077"/>
                  </a:cubicBezTo>
                  <a:cubicBezTo>
                    <a:pt x="6826" y="2077"/>
                    <a:pt x="6575" y="2146"/>
                    <a:pt x="6346" y="2237"/>
                  </a:cubicBezTo>
                  <a:cubicBezTo>
                    <a:pt x="6301" y="2283"/>
                    <a:pt x="6232" y="2306"/>
                    <a:pt x="6187" y="2328"/>
                  </a:cubicBezTo>
                  <a:cubicBezTo>
                    <a:pt x="5593" y="2032"/>
                    <a:pt x="4863" y="1986"/>
                    <a:pt x="4224" y="2283"/>
                  </a:cubicBezTo>
                  <a:cubicBezTo>
                    <a:pt x="3881" y="2443"/>
                    <a:pt x="3607" y="2671"/>
                    <a:pt x="3402" y="2945"/>
                  </a:cubicBezTo>
                  <a:cubicBezTo>
                    <a:pt x="2923" y="2306"/>
                    <a:pt x="2055" y="2077"/>
                    <a:pt x="1325" y="2420"/>
                  </a:cubicBezTo>
                  <a:cubicBezTo>
                    <a:pt x="457" y="2831"/>
                    <a:pt x="92" y="3858"/>
                    <a:pt x="480" y="4725"/>
                  </a:cubicBezTo>
                  <a:cubicBezTo>
                    <a:pt x="526" y="4816"/>
                    <a:pt x="572" y="4908"/>
                    <a:pt x="640" y="4976"/>
                  </a:cubicBezTo>
                  <a:cubicBezTo>
                    <a:pt x="115" y="5729"/>
                    <a:pt x="1" y="6734"/>
                    <a:pt x="435" y="7647"/>
                  </a:cubicBezTo>
                  <a:cubicBezTo>
                    <a:pt x="1074" y="8993"/>
                    <a:pt x="2671" y="9587"/>
                    <a:pt x="4041" y="8948"/>
                  </a:cubicBezTo>
                  <a:cubicBezTo>
                    <a:pt x="4429" y="8765"/>
                    <a:pt x="4749" y="8491"/>
                    <a:pt x="5000" y="8172"/>
                  </a:cubicBezTo>
                  <a:cubicBezTo>
                    <a:pt x="5525" y="8993"/>
                    <a:pt x="6597" y="9336"/>
                    <a:pt x="7510" y="8902"/>
                  </a:cubicBezTo>
                  <a:cubicBezTo>
                    <a:pt x="8104" y="8628"/>
                    <a:pt x="8492" y="8080"/>
                    <a:pt x="8606" y="7487"/>
                  </a:cubicBezTo>
                  <a:cubicBezTo>
                    <a:pt x="9222" y="7784"/>
                    <a:pt x="9930" y="7807"/>
                    <a:pt x="10592" y="751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54"/>
            <p:cNvSpPr/>
            <p:nvPr/>
          </p:nvSpPr>
          <p:spPr>
            <a:xfrm>
              <a:off x="1361668" y="2999367"/>
              <a:ext cx="214307" cy="190013"/>
            </a:xfrm>
            <a:custGeom>
              <a:rect b="b" l="l" r="r" t="t"/>
              <a:pathLst>
                <a:path extrusionOk="0" h="9816" w="11071">
                  <a:moveTo>
                    <a:pt x="6163" y="1"/>
                  </a:moveTo>
                  <a:cubicBezTo>
                    <a:pt x="6232" y="4132"/>
                    <a:pt x="6300" y="4041"/>
                    <a:pt x="6848" y="4703"/>
                  </a:cubicBezTo>
                  <a:cubicBezTo>
                    <a:pt x="7191" y="5159"/>
                    <a:pt x="8446" y="5821"/>
                    <a:pt x="9245" y="6323"/>
                  </a:cubicBezTo>
                  <a:cubicBezTo>
                    <a:pt x="11071" y="7510"/>
                    <a:pt x="7807" y="9816"/>
                    <a:pt x="7191" y="9816"/>
                  </a:cubicBezTo>
                  <a:cubicBezTo>
                    <a:pt x="5753" y="9793"/>
                    <a:pt x="4862" y="6164"/>
                    <a:pt x="4246" y="5388"/>
                  </a:cubicBezTo>
                  <a:cubicBezTo>
                    <a:pt x="3630" y="4612"/>
                    <a:pt x="1" y="3105"/>
                    <a:pt x="183" y="3014"/>
                  </a:cubicBezTo>
                  <a:cubicBezTo>
                    <a:pt x="366" y="2922"/>
                    <a:pt x="959" y="2375"/>
                    <a:pt x="1119" y="2534"/>
                  </a:cubicBezTo>
                  <a:cubicBezTo>
                    <a:pt x="1302" y="2694"/>
                    <a:pt x="5136" y="5022"/>
                    <a:pt x="5387" y="4520"/>
                  </a:cubicBezTo>
                  <a:cubicBezTo>
                    <a:pt x="5638" y="4041"/>
                    <a:pt x="5273" y="571"/>
                    <a:pt x="5273" y="57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54"/>
            <p:cNvSpPr/>
            <p:nvPr/>
          </p:nvSpPr>
          <p:spPr>
            <a:xfrm>
              <a:off x="1397016" y="3074923"/>
              <a:ext cx="170578" cy="114461"/>
            </a:xfrm>
            <a:custGeom>
              <a:rect b="b" l="l" r="r" t="t"/>
              <a:pathLst>
                <a:path extrusionOk="0" h="5913" w="8812">
                  <a:moveTo>
                    <a:pt x="7716" y="2694"/>
                  </a:moveTo>
                  <a:cubicBezTo>
                    <a:pt x="8811" y="3904"/>
                    <a:pt x="5935" y="5913"/>
                    <a:pt x="5365" y="5913"/>
                  </a:cubicBezTo>
                  <a:cubicBezTo>
                    <a:pt x="3927" y="5890"/>
                    <a:pt x="3036" y="2261"/>
                    <a:pt x="2420" y="1485"/>
                  </a:cubicBezTo>
                  <a:cubicBezTo>
                    <a:pt x="2101" y="1097"/>
                    <a:pt x="982" y="480"/>
                    <a:pt x="1" y="1"/>
                  </a:cubicBezTo>
                  <a:cubicBezTo>
                    <a:pt x="274" y="92"/>
                    <a:pt x="594" y="206"/>
                    <a:pt x="959" y="343"/>
                  </a:cubicBezTo>
                  <a:cubicBezTo>
                    <a:pt x="2352" y="914"/>
                    <a:pt x="2945" y="1485"/>
                    <a:pt x="3516" y="2694"/>
                  </a:cubicBezTo>
                  <a:cubicBezTo>
                    <a:pt x="4086" y="3881"/>
                    <a:pt x="4840" y="5456"/>
                    <a:pt x="5205" y="5182"/>
                  </a:cubicBezTo>
                  <a:cubicBezTo>
                    <a:pt x="5547" y="4931"/>
                    <a:pt x="5730" y="3813"/>
                    <a:pt x="7716" y="269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54"/>
            <p:cNvSpPr/>
            <p:nvPr/>
          </p:nvSpPr>
          <p:spPr>
            <a:xfrm>
              <a:off x="1277264" y="2875646"/>
              <a:ext cx="291640" cy="229774"/>
            </a:xfrm>
            <a:custGeom>
              <a:rect b="b" l="l" r="r" t="t"/>
              <a:pathLst>
                <a:path extrusionOk="0" h="11870" w="15066">
                  <a:moveTo>
                    <a:pt x="10386" y="275"/>
                  </a:moveTo>
                  <a:cubicBezTo>
                    <a:pt x="11893" y="1"/>
                    <a:pt x="13331" y="1005"/>
                    <a:pt x="13582" y="2512"/>
                  </a:cubicBezTo>
                  <a:cubicBezTo>
                    <a:pt x="13605" y="2603"/>
                    <a:pt x="13628" y="2717"/>
                    <a:pt x="13628" y="2831"/>
                  </a:cubicBezTo>
                  <a:cubicBezTo>
                    <a:pt x="14130" y="2922"/>
                    <a:pt x="14541" y="3310"/>
                    <a:pt x="14632" y="3835"/>
                  </a:cubicBezTo>
                  <a:cubicBezTo>
                    <a:pt x="14700" y="4269"/>
                    <a:pt x="14563" y="4657"/>
                    <a:pt x="14290" y="4954"/>
                  </a:cubicBezTo>
                  <a:cubicBezTo>
                    <a:pt x="14563" y="5251"/>
                    <a:pt x="14746" y="5639"/>
                    <a:pt x="14815" y="6072"/>
                  </a:cubicBezTo>
                  <a:cubicBezTo>
                    <a:pt x="15066" y="7373"/>
                    <a:pt x="14198" y="8629"/>
                    <a:pt x="12897" y="8857"/>
                  </a:cubicBezTo>
                  <a:cubicBezTo>
                    <a:pt x="12030" y="8994"/>
                    <a:pt x="11185" y="8674"/>
                    <a:pt x="10660" y="8058"/>
                  </a:cubicBezTo>
                  <a:cubicBezTo>
                    <a:pt x="10432" y="8218"/>
                    <a:pt x="10158" y="8309"/>
                    <a:pt x="9861" y="8378"/>
                  </a:cubicBezTo>
                  <a:cubicBezTo>
                    <a:pt x="9793" y="8378"/>
                    <a:pt x="9702" y="8400"/>
                    <a:pt x="9633" y="8400"/>
                  </a:cubicBezTo>
                  <a:cubicBezTo>
                    <a:pt x="9268" y="9108"/>
                    <a:pt x="8583" y="9656"/>
                    <a:pt x="7739" y="9816"/>
                  </a:cubicBezTo>
                  <a:cubicBezTo>
                    <a:pt x="7305" y="9884"/>
                    <a:pt x="6894" y="9861"/>
                    <a:pt x="6506" y="9724"/>
                  </a:cubicBezTo>
                  <a:cubicBezTo>
                    <a:pt x="6460" y="10683"/>
                    <a:pt x="5753" y="11505"/>
                    <a:pt x="4794" y="11664"/>
                  </a:cubicBezTo>
                  <a:cubicBezTo>
                    <a:pt x="3653" y="11870"/>
                    <a:pt x="2580" y="11117"/>
                    <a:pt x="2375" y="9998"/>
                  </a:cubicBezTo>
                  <a:cubicBezTo>
                    <a:pt x="2352" y="9884"/>
                    <a:pt x="2352" y="9770"/>
                    <a:pt x="2352" y="9656"/>
                  </a:cubicBezTo>
                  <a:cubicBezTo>
                    <a:pt x="1325" y="9245"/>
                    <a:pt x="526" y="8332"/>
                    <a:pt x="320" y="7168"/>
                  </a:cubicBezTo>
                  <a:cubicBezTo>
                    <a:pt x="1" y="5410"/>
                    <a:pt x="1165" y="3721"/>
                    <a:pt x="2945" y="3402"/>
                  </a:cubicBezTo>
                  <a:cubicBezTo>
                    <a:pt x="3470" y="3310"/>
                    <a:pt x="3973" y="3333"/>
                    <a:pt x="4429" y="3470"/>
                  </a:cubicBezTo>
                  <a:cubicBezTo>
                    <a:pt x="4383" y="2306"/>
                    <a:pt x="5205" y="1233"/>
                    <a:pt x="6392" y="1028"/>
                  </a:cubicBezTo>
                  <a:cubicBezTo>
                    <a:pt x="7168" y="891"/>
                    <a:pt x="7921" y="1142"/>
                    <a:pt x="8446" y="1667"/>
                  </a:cubicBezTo>
                  <a:cubicBezTo>
                    <a:pt x="8834" y="959"/>
                    <a:pt x="9542" y="434"/>
                    <a:pt x="10386" y="275"/>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54"/>
            <p:cNvSpPr/>
            <p:nvPr/>
          </p:nvSpPr>
          <p:spPr>
            <a:xfrm>
              <a:off x="1473909" y="3062108"/>
              <a:ext cx="62312" cy="61441"/>
            </a:xfrm>
            <a:custGeom>
              <a:rect b="b" l="l" r="r" t="t"/>
              <a:pathLst>
                <a:path extrusionOk="0" h="3174" w="3219">
                  <a:moveTo>
                    <a:pt x="228" y="1"/>
                  </a:moveTo>
                  <a:cubicBezTo>
                    <a:pt x="411" y="1234"/>
                    <a:pt x="365" y="1416"/>
                    <a:pt x="1141" y="2032"/>
                  </a:cubicBezTo>
                  <a:cubicBezTo>
                    <a:pt x="1918" y="2672"/>
                    <a:pt x="3219" y="3174"/>
                    <a:pt x="3104" y="3151"/>
                  </a:cubicBezTo>
                  <a:cubicBezTo>
                    <a:pt x="3013" y="3128"/>
                    <a:pt x="1507" y="2717"/>
                    <a:pt x="753" y="2101"/>
                  </a:cubicBezTo>
                  <a:cubicBezTo>
                    <a:pt x="0" y="1462"/>
                    <a:pt x="114" y="480"/>
                    <a:pt x="228" y="1"/>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54"/>
            <p:cNvSpPr/>
            <p:nvPr/>
          </p:nvSpPr>
          <p:spPr>
            <a:xfrm>
              <a:off x="1451375" y="2884493"/>
              <a:ext cx="97659" cy="83528"/>
            </a:xfrm>
            <a:custGeom>
              <a:rect b="b" l="l" r="r" t="t"/>
              <a:pathLst>
                <a:path extrusionOk="0" h="4315" w="5045">
                  <a:moveTo>
                    <a:pt x="4542" y="4314"/>
                  </a:moveTo>
                  <a:cubicBezTo>
                    <a:pt x="5044" y="3333"/>
                    <a:pt x="4405" y="2808"/>
                    <a:pt x="3995" y="2762"/>
                  </a:cubicBezTo>
                  <a:cubicBezTo>
                    <a:pt x="3561" y="2694"/>
                    <a:pt x="4200" y="1164"/>
                    <a:pt x="2442" y="594"/>
                  </a:cubicBezTo>
                  <a:cubicBezTo>
                    <a:pt x="662" y="0"/>
                    <a:pt x="0" y="1575"/>
                    <a:pt x="0" y="1575"/>
                  </a:cubicBezTo>
                  <a:cubicBezTo>
                    <a:pt x="0" y="1575"/>
                    <a:pt x="1735" y="274"/>
                    <a:pt x="2557" y="1415"/>
                  </a:cubicBezTo>
                  <a:cubicBezTo>
                    <a:pt x="3378" y="2579"/>
                    <a:pt x="3241" y="3287"/>
                    <a:pt x="3241" y="3287"/>
                  </a:cubicBezTo>
                  <a:cubicBezTo>
                    <a:pt x="3241" y="3287"/>
                    <a:pt x="4291" y="2808"/>
                    <a:pt x="4542" y="431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54"/>
            <p:cNvSpPr/>
            <p:nvPr/>
          </p:nvSpPr>
          <p:spPr>
            <a:xfrm>
              <a:off x="1330733" y="2922049"/>
              <a:ext cx="79559" cy="103853"/>
            </a:xfrm>
            <a:custGeom>
              <a:rect b="b" l="l" r="r" t="t"/>
              <a:pathLst>
                <a:path extrusionOk="0" h="5365" w="4110">
                  <a:moveTo>
                    <a:pt x="800" y="5364"/>
                  </a:moveTo>
                  <a:cubicBezTo>
                    <a:pt x="1" y="4634"/>
                    <a:pt x="412" y="3904"/>
                    <a:pt x="777" y="3698"/>
                  </a:cubicBezTo>
                  <a:cubicBezTo>
                    <a:pt x="1165" y="3515"/>
                    <a:pt x="24" y="2283"/>
                    <a:pt x="1484" y="1142"/>
                  </a:cubicBezTo>
                  <a:cubicBezTo>
                    <a:pt x="2945" y="0"/>
                    <a:pt x="4109" y="1233"/>
                    <a:pt x="4109" y="1233"/>
                  </a:cubicBezTo>
                  <a:cubicBezTo>
                    <a:pt x="4109" y="1233"/>
                    <a:pt x="2032" y="594"/>
                    <a:pt x="1667" y="1963"/>
                  </a:cubicBezTo>
                  <a:cubicBezTo>
                    <a:pt x="1302" y="3333"/>
                    <a:pt x="1667" y="3949"/>
                    <a:pt x="1667" y="3949"/>
                  </a:cubicBezTo>
                  <a:cubicBezTo>
                    <a:pt x="1667" y="3949"/>
                    <a:pt x="503" y="3858"/>
                    <a:pt x="800" y="536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54"/>
            <p:cNvSpPr/>
            <p:nvPr/>
          </p:nvSpPr>
          <p:spPr>
            <a:xfrm>
              <a:off x="1300243" y="2919397"/>
              <a:ext cx="220056" cy="159525"/>
            </a:xfrm>
            <a:custGeom>
              <a:rect b="b" l="l" r="r" t="t"/>
              <a:pathLst>
                <a:path extrusionOk="0" h="8241" w="11368">
                  <a:moveTo>
                    <a:pt x="8560" y="1233"/>
                  </a:moveTo>
                  <a:cubicBezTo>
                    <a:pt x="8355" y="1279"/>
                    <a:pt x="8195" y="1484"/>
                    <a:pt x="8241" y="1690"/>
                  </a:cubicBezTo>
                  <a:cubicBezTo>
                    <a:pt x="8286" y="1918"/>
                    <a:pt x="8492" y="2055"/>
                    <a:pt x="8697" y="2032"/>
                  </a:cubicBezTo>
                  <a:cubicBezTo>
                    <a:pt x="8926" y="1986"/>
                    <a:pt x="9062" y="1781"/>
                    <a:pt x="9017" y="1553"/>
                  </a:cubicBezTo>
                  <a:cubicBezTo>
                    <a:pt x="8994" y="1347"/>
                    <a:pt x="8789" y="1187"/>
                    <a:pt x="8560" y="1233"/>
                  </a:cubicBezTo>
                  <a:close/>
                  <a:moveTo>
                    <a:pt x="10866" y="3036"/>
                  </a:moveTo>
                  <a:cubicBezTo>
                    <a:pt x="10637" y="3082"/>
                    <a:pt x="10500" y="3287"/>
                    <a:pt x="10523" y="3493"/>
                  </a:cubicBezTo>
                  <a:cubicBezTo>
                    <a:pt x="10569" y="3721"/>
                    <a:pt x="10774" y="3858"/>
                    <a:pt x="11003" y="3835"/>
                  </a:cubicBezTo>
                  <a:cubicBezTo>
                    <a:pt x="11208" y="3789"/>
                    <a:pt x="11368" y="3584"/>
                    <a:pt x="11322" y="3356"/>
                  </a:cubicBezTo>
                  <a:cubicBezTo>
                    <a:pt x="11277" y="3150"/>
                    <a:pt x="11071" y="2991"/>
                    <a:pt x="10866" y="3036"/>
                  </a:cubicBezTo>
                  <a:close/>
                  <a:moveTo>
                    <a:pt x="8538" y="2420"/>
                  </a:moveTo>
                  <a:cubicBezTo>
                    <a:pt x="8446" y="2420"/>
                    <a:pt x="8401" y="2511"/>
                    <a:pt x="8423" y="2603"/>
                  </a:cubicBezTo>
                  <a:cubicBezTo>
                    <a:pt x="8423" y="2694"/>
                    <a:pt x="8515" y="2739"/>
                    <a:pt x="8606" y="2717"/>
                  </a:cubicBezTo>
                  <a:cubicBezTo>
                    <a:pt x="8674" y="2717"/>
                    <a:pt x="8743" y="2625"/>
                    <a:pt x="8720" y="2534"/>
                  </a:cubicBezTo>
                  <a:cubicBezTo>
                    <a:pt x="8697" y="2466"/>
                    <a:pt x="8629" y="2397"/>
                    <a:pt x="8538" y="2420"/>
                  </a:cubicBezTo>
                  <a:close/>
                  <a:moveTo>
                    <a:pt x="5707" y="23"/>
                  </a:moveTo>
                  <a:cubicBezTo>
                    <a:pt x="5867" y="0"/>
                    <a:pt x="6004" y="115"/>
                    <a:pt x="6050" y="274"/>
                  </a:cubicBezTo>
                  <a:cubicBezTo>
                    <a:pt x="6072" y="434"/>
                    <a:pt x="5958" y="571"/>
                    <a:pt x="5798" y="617"/>
                  </a:cubicBezTo>
                  <a:cubicBezTo>
                    <a:pt x="5639" y="640"/>
                    <a:pt x="5479" y="525"/>
                    <a:pt x="5456" y="366"/>
                  </a:cubicBezTo>
                  <a:cubicBezTo>
                    <a:pt x="5433" y="206"/>
                    <a:pt x="5547" y="69"/>
                    <a:pt x="5707" y="23"/>
                  </a:cubicBezTo>
                  <a:close/>
                  <a:moveTo>
                    <a:pt x="320" y="3652"/>
                  </a:moveTo>
                  <a:cubicBezTo>
                    <a:pt x="526" y="3607"/>
                    <a:pt x="708" y="3744"/>
                    <a:pt x="754" y="3926"/>
                  </a:cubicBezTo>
                  <a:cubicBezTo>
                    <a:pt x="777" y="4132"/>
                    <a:pt x="663" y="4314"/>
                    <a:pt x="457" y="4360"/>
                  </a:cubicBezTo>
                  <a:cubicBezTo>
                    <a:pt x="252" y="4406"/>
                    <a:pt x="69" y="4269"/>
                    <a:pt x="24" y="4063"/>
                  </a:cubicBezTo>
                  <a:cubicBezTo>
                    <a:pt x="1" y="3858"/>
                    <a:pt x="138" y="3675"/>
                    <a:pt x="320" y="3652"/>
                  </a:cubicBezTo>
                  <a:close/>
                  <a:moveTo>
                    <a:pt x="868" y="4908"/>
                  </a:moveTo>
                  <a:cubicBezTo>
                    <a:pt x="731" y="4931"/>
                    <a:pt x="640" y="5068"/>
                    <a:pt x="663" y="5227"/>
                  </a:cubicBezTo>
                  <a:cubicBezTo>
                    <a:pt x="686" y="5364"/>
                    <a:pt x="823" y="5456"/>
                    <a:pt x="960" y="5433"/>
                  </a:cubicBezTo>
                  <a:cubicBezTo>
                    <a:pt x="1119" y="5410"/>
                    <a:pt x="1211" y="5273"/>
                    <a:pt x="1188" y="5136"/>
                  </a:cubicBezTo>
                  <a:cubicBezTo>
                    <a:pt x="1142" y="4976"/>
                    <a:pt x="1005" y="4885"/>
                    <a:pt x="868" y="4908"/>
                  </a:cubicBezTo>
                  <a:close/>
                  <a:moveTo>
                    <a:pt x="1256" y="2717"/>
                  </a:moveTo>
                  <a:cubicBezTo>
                    <a:pt x="1165" y="2717"/>
                    <a:pt x="1096" y="2808"/>
                    <a:pt x="1119" y="2899"/>
                  </a:cubicBezTo>
                  <a:cubicBezTo>
                    <a:pt x="1142" y="2991"/>
                    <a:pt x="1233" y="3059"/>
                    <a:pt x="1325" y="3036"/>
                  </a:cubicBezTo>
                  <a:cubicBezTo>
                    <a:pt x="1416" y="3036"/>
                    <a:pt x="1462" y="2945"/>
                    <a:pt x="1462" y="2854"/>
                  </a:cubicBezTo>
                  <a:cubicBezTo>
                    <a:pt x="1439" y="2762"/>
                    <a:pt x="1348" y="2694"/>
                    <a:pt x="1256" y="2717"/>
                  </a:cubicBezTo>
                  <a:close/>
                  <a:moveTo>
                    <a:pt x="3447" y="7008"/>
                  </a:moveTo>
                  <a:cubicBezTo>
                    <a:pt x="3128" y="7076"/>
                    <a:pt x="2922" y="7373"/>
                    <a:pt x="2968" y="7693"/>
                  </a:cubicBezTo>
                  <a:cubicBezTo>
                    <a:pt x="3037" y="8012"/>
                    <a:pt x="3333" y="8240"/>
                    <a:pt x="3653" y="8172"/>
                  </a:cubicBezTo>
                  <a:cubicBezTo>
                    <a:pt x="3972" y="8126"/>
                    <a:pt x="4201" y="7807"/>
                    <a:pt x="4132" y="7487"/>
                  </a:cubicBezTo>
                  <a:cubicBezTo>
                    <a:pt x="4087" y="7168"/>
                    <a:pt x="3767" y="6962"/>
                    <a:pt x="3447" y="7008"/>
                  </a:cubicBezTo>
                  <a:close/>
                  <a:moveTo>
                    <a:pt x="4132" y="6049"/>
                  </a:moveTo>
                  <a:cubicBezTo>
                    <a:pt x="4041" y="6072"/>
                    <a:pt x="3972" y="6163"/>
                    <a:pt x="3995" y="6255"/>
                  </a:cubicBezTo>
                  <a:cubicBezTo>
                    <a:pt x="4018" y="6369"/>
                    <a:pt x="4109" y="6437"/>
                    <a:pt x="4201" y="6414"/>
                  </a:cubicBezTo>
                  <a:cubicBezTo>
                    <a:pt x="4292" y="6392"/>
                    <a:pt x="4360" y="6300"/>
                    <a:pt x="4338" y="6209"/>
                  </a:cubicBezTo>
                  <a:cubicBezTo>
                    <a:pt x="4338" y="6095"/>
                    <a:pt x="4246" y="6049"/>
                    <a:pt x="4132" y="6049"/>
                  </a:cubicBezTo>
                  <a:close/>
                  <a:moveTo>
                    <a:pt x="5433" y="5501"/>
                  </a:moveTo>
                  <a:cubicBezTo>
                    <a:pt x="5205" y="5547"/>
                    <a:pt x="5045" y="5775"/>
                    <a:pt x="5091" y="6003"/>
                  </a:cubicBezTo>
                  <a:cubicBezTo>
                    <a:pt x="5137" y="6255"/>
                    <a:pt x="5342" y="6414"/>
                    <a:pt x="5593" y="6369"/>
                  </a:cubicBezTo>
                  <a:cubicBezTo>
                    <a:pt x="5821" y="6323"/>
                    <a:pt x="5981" y="6095"/>
                    <a:pt x="5935" y="5867"/>
                  </a:cubicBezTo>
                  <a:cubicBezTo>
                    <a:pt x="5890" y="5615"/>
                    <a:pt x="5684" y="5456"/>
                    <a:pt x="5433" y="5501"/>
                  </a:cubicBezTo>
                  <a:close/>
                  <a:moveTo>
                    <a:pt x="6369" y="3424"/>
                  </a:moveTo>
                  <a:cubicBezTo>
                    <a:pt x="6095" y="3470"/>
                    <a:pt x="5935" y="3721"/>
                    <a:pt x="5981" y="3995"/>
                  </a:cubicBezTo>
                  <a:cubicBezTo>
                    <a:pt x="6027" y="4246"/>
                    <a:pt x="6278" y="4429"/>
                    <a:pt x="6529" y="4383"/>
                  </a:cubicBezTo>
                  <a:cubicBezTo>
                    <a:pt x="6803" y="4337"/>
                    <a:pt x="6985" y="4086"/>
                    <a:pt x="6940" y="3812"/>
                  </a:cubicBezTo>
                  <a:cubicBezTo>
                    <a:pt x="6894" y="3561"/>
                    <a:pt x="6620" y="3379"/>
                    <a:pt x="6369" y="342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54"/>
            <p:cNvSpPr/>
            <p:nvPr/>
          </p:nvSpPr>
          <p:spPr>
            <a:xfrm>
              <a:off x="2223745" y="3054171"/>
              <a:ext cx="368528" cy="305771"/>
            </a:xfrm>
            <a:custGeom>
              <a:rect b="b" l="l" r="r" t="t"/>
              <a:pathLst>
                <a:path extrusionOk="0" h="15796" w="19038">
                  <a:moveTo>
                    <a:pt x="16321" y="0"/>
                  </a:moveTo>
                  <a:cubicBezTo>
                    <a:pt x="19037" y="4063"/>
                    <a:pt x="17576" y="9792"/>
                    <a:pt x="13080" y="12782"/>
                  </a:cubicBezTo>
                  <a:cubicBezTo>
                    <a:pt x="8560" y="15795"/>
                    <a:pt x="2717" y="14951"/>
                    <a:pt x="1" y="1091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54"/>
            <p:cNvSpPr/>
            <p:nvPr/>
          </p:nvSpPr>
          <p:spPr>
            <a:xfrm>
              <a:off x="2229049" y="3061682"/>
              <a:ext cx="342454" cy="262914"/>
            </a:xfrm>
            <a:custGeom>
              <a:rect b="b" l="l" r="r" t="t"/>
              <a:pathLst>
                <a:path extrusionOk="0" h="13582" w="17691">
                  <a:moveTo>
                    <a:pt x="16298" y="0"/>
                  </a:moveTo>
                  <a:cubicBezTo>
                    <a:pt x="16458" y="274"/>
                    <a:pt x="16595" y="548"/>
                    <a:pt x="16732" y="845"/>
                  </a:cubicBezTo>
                  <a:cubicBezTo>
                    <a:pt x="17690" y="3652"/>
                    <a:pt x="15545" y="7715"/>
                    <a:pt x="11482" y="10431"/>
                  </a:cubicBezTo>
                  <a:cubicBezTo>
                    <a:pt x="7419" y="13148"/>
                    <a:pt x="2831" y="13581"/>
                    <a:pt x="617" y="11618"/>
                  </a:cubicBezTo>
                  <a:cubicBezTo>
                    <a:pt x="389" y="11390"/>
                    <a:pt x="183" y="11139"/>
                    <a:pt x="1" y="10888"/>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54"/>
            <p:cNvSpPr/>
            <p:nvPr/>
          </p:nvSpPr>
          <p:spPr>
            <a:xfrm>
              <a:off x="2223745" y="3054171"/>
              <a:ext cx="351726" cy="264675"/>
            </a:xfrm>
            <a:custGeom>
              <a:rect b="b" l="l" r="r" t="t"/>
              <a:pathLst>
                <a:path extrusionOk="0" h="13673" w="18170">
                  <a:moveTo>
                    <a:pt x="16321" y="0"/>
                  </a:moveTo>
                  <a:cubicBezTo>
                    <a:pt x="18170" y="2762"/>
                    <a:pt x="16024" y="7441"/>
                    <a:pt x="11505" y="10454"/>
                  </a:cubicBezTo>
                  <a:cubicBezTo>
                    <a:pt x="7008" y="13467"/>
                    <a:pt x="1850" y="13672"/>
                    <a:pt x="1" y="10911"/>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54"/>
            <p:cNvSpPr/>
            <p:nvPr/>
          </p:nvSpPr>
          <p:spPr>
            <a:xfrm>
              <a:off x="2263953" y="3084661"/>
              <a:ext cx="272205" cy="205015"/>
            </a:xfrm>
            <a:custGeom>
              <a:rect b="b" l="l" r="r" t="t"/>
              <a:pathLst>
                <a:path extrusionOk="0" h="10591" w="14062">
                  <a:moveTo>
                    <a:pt x="12646" y="0"/>
                  </a:moveTo>
                  <a:cubicBezTo>
                    <a:pt x="14061" y="2146"/>
                    <a:pt x="12395" y="5752"/>
                    <a:pt x="8903" y="8103"/>
                  </a:cubicBezTo>
                  <a:cubicBezTo>
                    <a:pt x="5410" y="10431"/>
                    <a:pt x="1439" y="10591"/>
                    <a:pt x="1" y="8445"/>
                  </a:cubicBezTo>
                  <a:lnTo>
                    <a:pt x="3356" y="6186"/>
                  </a:lnTo>
                  <a:cubicBezTo>
                    <a:pt x="4429" y="6094"/>
                    <a:pt x="5639" y="5661"/>
                    <a:pt x="6780" y="4908"/>
                  </a:cubicBezTo>
                  <a:cubicBezTo>
                    <a:pt x="7921" y="4154"/>
                    <a:pt x="8789" y="3196"/>
                    <a:pt x="9291" y="2237"/>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54"/>
            <p:cNvSpPr/>
            <p:nvPr/>
          </p:nvSpPr>
          <p:spPr>
            <a:xfrm>
              <a:off x="2404922" y="3196011"/>
              <a:ext cx="21216" cy="26075"/>
            </a:xfrm>
            <a:custGeom>
              <a:rect b="b" l="l" r="r" t="t"/>
              <a:pathLst>
                <a:path extrusionOk="0" h="1347" w="1096">
                  <a:moveTo>
                    <a:pt x="137" y="91"/>
                  </a:moveTo>
                  <a:cubicBezTo>
                    <a:pt x="274" y="0"/>
                    <a:pt x="685" y="388"/>
                    <a:pt x="845" y="662"/>
                  </a:cubicBezTo>
                  <a:cubicBezTo>
                    <a:pt x="1096" y="1027"/>
                    <a:pt x="616" y="1347"/>
                    <a:pt x="365" y="982"/>
                  </a:cubicBezTo>
                  <a:cubicBezTo>
                    <a:pt x="183" y="708"/>
                    <a:pt x="0" y="183"/>
                    <a:pt x="137" y="9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54"/>
            <p:cNvSpPr/>
            <p:nvPr/>
          </p:nvSpPr>
          <p:spPr>
            <a:xfrm>
              <a:off x="2355868" y="3220306"/>
              <a:ext cx="11944" cy="26094"/>
            </a:xfrm>
            <a:custGeom>
              <a:rect b="b" l="l" r="r" t="t"/>
              <a:pathLst>
                <a:path extrusionOk="0" h="1348" w="617">
                  <a:moveTo>
                    <a:pt x="366" y="0"/>
                  </a:moveTo>
                  <a:cubicBezTo>
                    <a:pt x="525" y="23"/>
                    <a:pt x="617" y="571"/>
                    <a:pt x="617" y="891"/>
                  </a:cubicBezTo>
                  <a:cubicBezTo>
                    <a:pt x="571" y="1347"/>
                    <a:pt x="1" y="1301"/>
                    <a:pt x="23" y="868"/>
                  </a:cubicBezTo>
                  <a:cubicBezTo>
                    <a:pt x="46" y="525"/>
                    <a:pt x="206" y="0"/>
                    <a:pt x="366" y="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54"/>
            <p:cNvSpPr/>
            <p:nvPr/>
          </p:nvSpPr>
          <p:spPr>
            <a:xfrm>
              <a:off x="2299747" y="3215002"/>
              <a:ext cx="24758" cy="23442"/>
            </a:xfrm>
            <a:custGeom>
              <a:rect b="b" l="l" r="r" t="t"/>
              <a:pathLst>
                <a:path extrusionOk="0" h="1211" w="1279">
                  <a:moveTo>
                    <a:pt x="1165" y="115"/>
                  </a:moveTo>
                  <a:cubicBezTo>
                    <a:pt x="1279" y="229"/>
                    <a:pt x="959" y="708"/>
                    <a:pt x="731" y="914"/>
                  </a:cubicBezTo>
                  <a:cubicBezTo>
                    <a:pt x="389" y="1210"/>
                    <a:pt x="1" y="777"/>
                    <a:pt x="343" y="480"/>
                  </a:cubicBezTo>
                  <a:cubicBezTo>
                    <a:pt x="571" y="274"/>
                    <a:pt x="1073" y="1"/>
                    <a:pt x="1165" y="115"/>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54"/>
            <p:cNvSpPr/>
            <p:nvPr/>
          </p:nvSpPr>
          <p:spPr>
            <a:xfrm>
              <a:off x="2446001" y="3161534"/>
              <a:ext cx="26984" cy="16376"/>
            </a:xfrm>
            <a:custGeom>
              <a:rect b="b" l="l" r="r" t="t"/>
              <a:pathLst>
                <a:path extrusionOk="0" h="846" w="1394">
                  <a:moveTo>
                    <a:pt x="47" y="138"/>
                  </a:moveTo>
                  <a:cubicBezTo>
                    <a:pt x="1" y="297"/>
                    <a:pt x="457" y="594"/>
                    <a:pt x="777" y="708"/>
                  </a:cubicBezTo>
                  <a:cubicBezTo>
                    <a:pt x="1188" y="845"/>
                    <a:pt x="1393" y="297"/>
                    <a:pt x="960" y="160"/>
                  </a:cubicBezTo>
                  <a:cubicBezTo>
                    <a:pt x="663" y="46"/>
                    <a:pt x="92" y="1"/>
                    <a:pt x="47" y="138"/>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54"/>
            <p:cNvSpPr/>
            <p:nvPr/>
          </p:nvSpPr>
          <p:spPr>
            <a:xfrm>
              <a:off x="2457946" y="3109846"/>
              <a:ext cx="26965" cy="19009"/>
            </a:xfrm>
            <a:custGeom>
              <a:rect b="b" l="l" r="r" t="t"/>
              <a:pathLst>
                <a:path extrusionOk="0" h="982" w="1393">
                  <a:moveTo>
                    <a:pt x="69" y="822"/>
                  </a:moveTo>
                  <a:cubicBezTo>
                    <a:pt x="137" y="982"/>
                    <a:pt x="685" y="867"/>
                    <a:pt x="982" y="731"/>
                  </a:cubicBezTo>
                  <a:cubicBezTo>
                    <a:pt x="1392" y="525"/>
                    <a:pt x="1141" y="0"/>
                    <a:pt x="731" y="183"/>
                  </a:cubicBezTo>
                  <a:cubicBezTo>
                    <a:pt x="434" y="320"/>
                    <a:pt x="0" y="685"/>
                    <a:pt x="69" y="822"/>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54"/>
            <p:cNvSpPr/>
            <p:nvPr/>
          </p:nvSpPr>
          <p:spPr>
            <a:xfrm>
              <a:off x="2328030" y="3220752"/>
              <a:ext cx="17693" cy="26965"/>
            </a:xfrm>
            <a:custGeom>
              <a:rect b="b" l="l" r="r" t="t"/>
              <a:pathLst>
                <a:path extrusionOk="0" h="1393" w="914">
                  <a:moveTo>
                    <a:pt x="777" y="69"/>
                  </a:moveTo>
                  <a:cubicBezTo>
                    <a:pt x="914" y="114"/>
                    <a:pt x="845" y="662"/>
                    <a:pt x="708" y="982"/>
                  </a:cubicBezTo>
                  <a:cubicBezTo>
                    <a:pt x="548" y="1393"/>
                    <a:pt x="1" y="1164"/>
                    <a:pt x="183" y="753"/>
                  </a:cubicBezTo>
                  <a:cubicBezTo>
                    <a:pt x="297" y="457"/>
                    <a:pt x="617" y="0"/>
                    <a:pt x="777" y="69"/>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54"/>
            <p:cNvSpPr/>
            <p:nvPr/>
          </p:nvSpPr>
          <p:spPr>
            <a:xfrm>
              <a:off x="2381944" y="3209698"/>
              <a:ext cx="18138" cy="26965"/>
            </a:xfrm>
            <a:custGeom>
              <a:rect b="b" l="l" r="r" t="t"/>
              <a:pathLst>
                <a:path extrusionOk="0" h="1393" w="937">
                  <a:moveTo>
                    <a:pt x="137" y="69"/>
                  </a:moveTo>
                  <a:cubicBezTo>
                    <a:pt x="297" y="1"/>
                    <a:pt x="639" y="434"/>
                    <a:pt x="753" y="731"/>
                  </a:cubicBezTo>
                  <a:cubicBezTo>
                    <a:pt x="936" y="1142"/>
                    <a:pt x="411" y="1393"/>
                    <a:pt x="228" y="982"/>
                  </a:cubicBezTo>
                  <a:cubicBezTo>
                    <a:pt x="92" y="685"/>
                    <a:pt x="0" y="138"/>
                    <a:pt x="137" y="69"/>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54"/>
            <p:cNvSpPr/>
            <p:nvPr/>
          </p:nvSpPr>
          <p:spPr>
            <a:xfrm>
              <a:off x="2424804" y="3179653"/>
              <a:ext cx="25649" cy="22551"/>
            </a:xfrm>
            <a:custGeom>
              <a:rect b="b" l="l" r="r" t="t"/>
              <a:pathLst>
                <a:path extrusionOk="0" h="1165" w="1325">
                  <a:moveTo>
                    <a:pt x="114" y="115"/>
                  </a:moveTo>
                  <a:cubicBezTo>
                    <a:pt x="206" y="1"/>
                    <a:pt x="708" y="229"/>
                    <a:pt x="959" y="434"/>
                  </a:cubicBezTo>
                  <a:cubicBezTo>
                    <a:pt x="1324" y="708"/>
                    <a:pt x="959" y="1165"/>
                    <a:pt x="594" y="891"/>
                  </a:cubicBezTo>
                  <a:cubicBezTo>
                    <a:pt x="343" y="685"/>
                    <a:pt x="0" y="252"/>
                    <a:pt x="114" y="115"/>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54"/>
            <p:cNvSpPr/>
            <p:nvPr/>
          </p:nvSpPr>
          <p:spPr>
            <a:xfrm>
              <a:off x="2456610" y="3140336"/>
              <a:ext cx="25649" cy="11498"/>
            </a:xfrm>
            <a:custGeom>
              <a:rect b="b" l="l" r="r" t="t"/>
              <a:pathLst>
                <a:path extrusionOk="0" h="594" w="1325">
                  <a:moveTo>
                    <a:pt x="1" y="297"/>
                  </a:moveTo>
                  <a:cubicBezTo>
                    <a:pt x="1" y="457"/>
                    <a:pt x="548" y="594"/>
                    <a:pt x="868" y="594"/>
                  </a:cubicBezTo>
                  <a:cubicBezTo>
                    <a:pt x="1325" y="594"/>
                    <a:pt x="1325" y="23"/>
                    <a:pt x="868" y="23"/>
                  </a:cubicBezTo>
                  <a:cubicBezTo>
                    <a:pt x="548" y="0"/>
                    <a:pt x="1" y="137"/>
                    <a:pt x="1" y="297"/>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54"/>
            <p:cNvSpPr/>
            <p:nvPr/>
          </p:nvSpPr>
          <p:spPr>
            <a:xfrm>
              <a:off x="1846833" y="2330393"/>
              <a:ext cx="350409" cy="182503"/>
            </a:xfrm>
            <a:custGeom>
              <a:rect b="b" l="l" r="r" t="t"/>
              <a:pathLst>
                <a:path extrusionOk="0" h="9428" w="18102">
                  <a:moveTo>
                    <a:pt x="9040" y="1119"/>
                  </a:moveTo>
                  <a:cubicBezTo>
                    <a:pt x="4429" y="1119"/>
                    <a:pt x="708" y="2717"/>
                    <a:pt x="708" y="4702"/>
                  </a:cubicBezTo>
                  <a:cubicBezTo>
                    <a:pt x="708" y="9039"/>
                    <a:pt x="17394" y="8902"/>
                    <a:pt x="17394" y="4702"/>
                  </a:cubicBezTo>
                  <a:cubicBezTo>
                    <a:pt x="17394" y="2717"/>
                    <a:pt x="13650" y="1119"/>
                    <a:pt x="9040" y="1119"/>
                  </a:cubicBezTo>
                  <a:close/>
                  <a:moveTo>
                    <a:pt x="9108" y="0"/>
                  </a:moveTo>
                  <a:cubicBezTo>
                    <a:pt x="14107" y="0"/>
                    <a:pt x="18101" y="2329"/>
                    <a:pt x="18101" y="4702"/>
                  </a:cubicBezTo>
                  <a:cubicBezTo>
                    <a:pt x="18101" y="4953"/>
                    <a:pt x="18033" y="5638"/>
                    <a:pt x="17941" y="5889"/>
                  </a:cubicBezTo>
                  <a:cubicBezTo>
                    <a:pt x="17211" y="7898"/>
                    <a:pt x="13491" y="9427"/>
                    <a:pt x="9040" y="9427"/>
                  </a:cubicBezTo>
                  <a:cubicBezTo>
                    <a:pt x="4566" y="9427"/>
                    <a:pt x="868" y="7898"/>
                    <a:pt x="138" y="5866"/>
                  </a:cubicBezTo>
                  <a:cubicBezTo>
                    <a:pt x="46" y="5638"/>
                    <a:pt x="1" y="4953"/>
                    <a:pt x="1" y="4702"/>
                  </a:cubicBezTo>
                  <a:cubicBezTo>
                    <a:pt x="1" y="2329"/>
                    <a:pt x="4109" y="0"/>
                    <a:pt x="9108"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54"/>
            <p:cNvSpPr/>
            <p:nvPr/>
          </p:nvSpPr>
          <p:spPr>
            <a:xfrm>
              <a:off x="1871573" y="2331709"/>
              <a:ext cx="303138" cy="181186"/>
            </a:xfrm>
            <a:custGeom>
              <a:rect b="b" l="l" r="r" t="t"/>
              <a:pathLst>
                <a:path extrusionOk="0" h="9360" w="15660">
                  <a:moveTo>
                    <a:pt x="6255" y="24"/>
                  </a:moveTo>
                  <a:cubicBezTo>
                    <a:pt x="6324" y="24"/>
                    <a:pt x="6369" y="1"/>
                    <a:pt x="6438" y="1"/>
                  </a:cubicBezTo>
                  <a:lnTo>
                    <a:pt x="6438" y="1096"/>
                  </a:lnTo>
                  <a:cubicBezTo>
                    <a:pt x="6369" y="1096"/>
                    <a:pt x="6324" y="1096"/>
                    <a:pt x="6255" y="1096"/>
                  </a:cubicBezTo>
                  <a:close/>
                  <a:moveTo>
                    <a:pt x="2968" y="731"/>
                  </a:moveTo>
                  <a:cubicBezTo>
                    <a:pt x="3014" y="708"/>
                    <a:pt x="3060" y="686"/>
                    <a:pt x="3128" y="663"/>
                  </a:cubicBezTo>
                  <a:lnTo>
                    <a:pt x="3128" y="1644"/>
                  </a:lnTo>
                  <a:cubicBezTo>
                    <a:pt x="3060" y="1667"/>
                    <a:pt x="3014" y="1690"/>
                    <a:pt x="2968" y="1690"/>
                  </a:cubicBezTo>
                  <a:close/>
                  <a:moveTo>
                    <a:pt x="161" y="7396"/>
                  </a:moveTo>
                  <a:cubicBezTo>
                    <a:pt x="115" y="7351"/>
                    <a:pt x="69" y="7305"/>
                    <a:pt x="1" y="7282"/>
                  </a:cubicBezTo>
                  <a:lnTo>
                    <a:pt x="1" y="5935"/>
                  </a:lnTo>
                  <a:cubicBezTo>
                    <a:pt x="47" y="5981"/>
                    <a:pt x="115" y="6027"/>
                    <a:pt x="161" y="6072"/>
                  </a:cubicBezTo>
                  <a:close/>
                  <a:moveTo>
                    <a:pt x="2831" y="8674"/>
                  </a:moveTo>
                  <a:cubicBezTo>
                    <a:pt x="2786" y="8652"/>
                    <a:pt x="2717" y="8629"/>
                    <a:pt x="2672" y="8606"/>
                  </a:cubicBezTo>
                  <a:lnTo>
                    <a:pt x="2672" y="7259"/>
                  </a:lnTo>
                  <a:cubicBezTo>
                    <a:pt x="2717" y="7259"/>
                    <a:pt x="2786" y="7282"/>
                    <a:pt x="2831" y="7305"/>
                  </a:cubicBezTo>
                  <a:close/>
                  <a:moveTo>
                    <a:pt x="7214" y="9359"/>
                  </a:moveTo>
                  <a:cubicBezTo>
                    <a:pt x="7168" y="9359"/>
                    <a:pt x="7100" y="9359"/>
                    <a:pt x="7054" y="9359"/>
                  </a:cubicBezTo>
                  <a:lnTo>
                    <a:pt x="7054" y="7830"/>
                  </a:lnTo>
                  <a:cubicBezTo>
                    <a:pt x="7100" y="7830"/>
                    <a:pt x="7168" y="7830"/>
                    <a:pt x="7214" y="7830"/>
                  </a:cubicBezTo>
                  <a:close/>
                  <a:moveTo>
                    <a:pt x="10341" y="9177"/>
                  </a:moveTo>
                  <a:cubicBezTo>
                    <a:pt x="10295" y="9199"/>
                    <a:pt x="10227" y="9199"/>
                    <a:pt x="10181" y="9199"/>
                  </a:cubicBezTo>
                  <a:lnTo>
                    <a:pt x="10181" y="7716"/>
                  </a:lnTo>
                  <a:cubicBezTo>
                    <a:pt x="10227" y="7693"/>
                    <a:pt x="10295" y="7693"/>
                    <a:pt x="10341" y="7693"/>
                  </a:cubicBezTo>
                  <a:close/>
                  <a:moveTo>
                    <a:pt x="13651" y="8332"/>
                  </a:moveTo>
                  <a:cubicBezTo>
                    <a:pt x="13605" y="8355"/>
                    <a:pt x="13536" y="8378"/>
                    <a:pt x="13491" y="8401"/>
                  </a:cubicBezTo>
                  <a:lnTo>
                    <a:pt x="13491" y="7031"/>
                  </a:lnTo>
                  <a:cubicBezTo>
                    <a:pt x="13536" y="7008"/>
                    <a:pt x="13605" y="6985"/>
                    <a:pt x="13651" y="6963"/>
                  </a:cubicBezTo>
                  <a:close/>
                  <a:moveTo>
                    <a:pt x="15659" y="7168"/>
                  </a:moveTo>
                  <a:cubicBezTo>
                    <a:pt x="15591" y="7214"/>
                    <a:pt x="15545" y="7259"/>
                    <a:pt x="15477" y="7305"/>
                  </a:cubicBezTo>
                  <a:lnTo>
                    <a:pt x="15477" y="5935"/>
                  </a:lnTo>
                  <a:cubicBezTo>
                    <a:pt x="15545" y="5890"/>
                    <a:pt x="15591" y="5821"/>
                    <a:pt x="15659" y="5776"/>
                  </a:cubicBezTo>
                  <a:close/>
                  <a:moveTo>
                    <a:pt x="11916" y="503"/>
                  </a:moveTo>
                  <a:cubicBezTo>
                    <a:pt x="11984" y="503"/>
                    <a:pt x="12030" y="526"/>
                    <a:pt x="12076" y="549"/>
                  </a:cubicBezTo>
                  <a:lnTo>
                    <a:pt x="12076" y="1553"/>
                  </a:lnTo>
                  <a:cubicBezTo>
                    <a:pt x="12030" y="1553"/>
                    <a:pt x="11984" y="1530"/>
                    <a:pt x="11916" y="1507"/>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54"/>
            <p:cNvSpPr/>
            <p:nvPr/>
          </p:nvSpPr>
          <p:spPr>
            <a:xfrm>
              <a:off x="1846833" y="2321546"/>
              <a:ext cx="350409" cy="166165"/>
            </a:xfrm>
            <a:custGeom>
              <a:rect b="b" l="l" r="r" t="t"/>
              <a:pathLst>
                <a:path extrusionOk="0" h="8584" w="18102">
                  <a:moveTo>
                    <a:pt x="9040" y="708"/>
                  </a:moveTo>
                  <a:cubicBezTo>
                    <a:pt x="4429" y="708"/>
                    <a:pt x="708" y="2306"/>
                    <a:pt x="708" y="4292"/>
                  </a:cubicBezTo>
                  <a:cubicBezTo>
                    <a:pt x="708" y="6278"/>
                    <a:pt x="4429" y="7876"/>
                    <a:pt x="9040" y="7876"/>
                  </a:cubicBezTo>
                  <a:cubicBezTo>
                    <a:pt x="13650" y="7876"/>
                    <a:pt x="17394" y="6278"/>
                    <a:pt x="17394" y="4292"/>
                  </a:cubicBezTo>
                  <a:cubicBezTo>
                    <a:pt x="17394" y="2306"/>
                    <a:pt x="13650" y="708"/>
                    <a:pt x="9040" y="708"/>
                  </a:cubicBezTo>
                  <a:close/>
                  <a:moveTo>
                    <a:pt x="9040" y="1"/>
                  </a:moveTo>
                  <a:cubicBezTo>
                    <a:pt x="14038" y="1"/>
                    <a:pt x="18101" y="1918"/>
                    <a:pt x="18101" y="4292"/>
                  </a:cubicBezTo>
                  <a:cubicBezTo>
                    <a:pt x="18101" y="6666"/>
                    <a:pt x="14038" y="8583"/>
                    <a:pt x="9040" y="8583"/>
                  </a:cubicBezTo>
                  <a:cubicBezTo>
                    <a:pt x="4041" y="8583"/>
                    <a:pt x="1" y="6666"/>
                    <a:pt x="1" y="4292"/>
                  </a:cubicBezTo>
                  <a:cubicBezTo>
                    <a:pt x="1" y="1918"/>
                    <a:pt x="4041" y="1"/>
                    <a:pt x="9040" y="1"/>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54"/>
            <p:cNvSpPr/>
            <p:nvPr/>
          </p:nvSpPr>
          <p:spPr>
            <a:xfrm>
              <a:off x="1078877" y="3458030"/>
              <a:ext cx="1823051" cy="337575"/>
            </a:xfrm>
            <a:custGeom>
              <a:rect b="b" l="l" r="r" t="t"/>
              <a:pathLst>
                <a:path extrusionOk="0" h="17439" w="94178">
                  <a:moveTo>
                    <a:pt x="47089" y="0"/>
                  </a:moveTo>
                  <a:cubicBezTo>
                    <a:pt x="21091" y="0"/>
                    <a:pt x="0" y="7807"/>
                    <a:pt x="0" y="17439"/>
                  </a:cubicBezTo>
                  <a:lnTo>
                    <a:pt x="2397" y="17439"/>
                  </a:lnTo>
                  <a:cubicBezTo>
                    <a:pt x="2397" y="9176"/>
                    <a:pt x="22415" y="2466"/>
                    <a:pt x="47089" y="2466"/>
                  </a:cubicBezTo>
                  <a:cubicBezTo>
                    <a:pt x="71763" y="2466"/>
                    <a:pt x="91781" y="9176"/>
                    <a:pt x="91781" y="17439"/>
                  </a:cubicBezTo>
                  <a:lnTo>
                    <a:pt x="94178" y="17439"/>
                  </a:lnTo>
                  <a:cubicBezTo>
                    <a:pt x="94178" y="7807"/>
                    <a:pt x="73087" y="0"/>
                    <a:pt x="47089" y="0"/>
                  </a:cubicBezTo>
                  <a:close/>
                </a:path>
              </a:pathLst>
            </a:custGeom>
            <a:solidFill>
              <a:srgbClr val="F1F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54"/>
            <p:cNvSpPr/>
            <p:nvPr/>
          </p:nvSpPr>
          <p:spPr>
            <a:xfrm>
              <a:off x="1125280" y="3505749"/>
              <a:ext cx="1730251" cy="580164"/>
            </a:xfrm>
            <a:custGeom>
              <a:rect b="b" l="l" r="r" t="t"/>
              <a:pathLst>
                <a:path extrusionOk="0" h="29971" w="89384">
                  <a:moveTo>
                    <a:pt x="44692" y="1"/>
                  </a:moveTo>
                  <a:cubicBezTo>
                    <a:pt x="69366" y="1"/>
                    <a:pt x="89384" y="6711"/>
                    <a:pt x="89384" y="14974"/>
                  </a:cubicBezTo>
                  <a:cubicBezTo>
                    <a:pt x="89384" y="23259"/>
                    <a:pt x="69366" y="29970"/>
                    <a:pt x="44692" y="29970"/>
                  </a:cubicBezTo>
                  <a:cubicBezTo>
                    <a:pt x="20018" y="29970"/>
                    <a:pt x="0" y="23259"/>
                    <a:pt x="0" y="14974"/>
                  </a:cubicBezTo>
                  <a:cubicBezTo>
                    <a:pt x="0" y="6711"/>
                    <a:pt x="20018" y="1"/>
                    <a:pt x="44692"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54"/>
            <p:cNvSpPr/>
            <p:nvPr/>
          </p:nvSpPr>
          <p:spPr>
            <a:xfrm>
              <a:off x="1507051" y="3320158"/>
              <a:ext cx="778539" cy="341137"/>
            </a:xfrm>
            <a:custGeom>
              <a:rect b="b" l="l" r="r" t="t"/>
              <a:pathLst>
                <a:path extrusionOk="0" h="17623" w="40219">
                  <a:moveTo>
                    <a:pt x="3333" y="15636"/>
                  </a:moveTo>
                  <a:cubicBezTo>
                    <a:pt x="1370" y="12623"/>
                    <a:pt x="4040" y="14586"/>
                    <a:pt x="3173" y="12532"/>
                  </a:cubicBezTo>
                  <a:cubicBezTo>
                    <a:pt x="2305" y="10455"/>
                    <a:pt x="0" y="8789"/>
                    <a:pt x="1758" y="7625"/>
                  </a:cubicBezTo>
                  <a:cubicBezTo>
                    <a:pt x="3538" y="6483"/>
                    <a:pt x="4816" y="6575"/>
                    <a:pt x="5250" y="8332"/>
                  </a:cubicBezTo>
                  <a:cubicBezTo>
                    <a:pt x="5684" y="10090"/>
                    <a:pt x="7487" y="9268"/>
                    <a:pt x="6802" y="7556"/>
                  </a:cubicBezTo>
                  <a:cubicBezTo>
                    <a:pt x="6140" y="5844"/>
                    <a:pt x="3926" y="3356"/>
                    <a:pt x="7738" y="2877"/>
                  </a:cubicBezTo>
                  <a:cubicBezTo>
                    <a:pt x="11527" y="2398"/>
                    <a:pt x="10180" y="3425"/>
                    <a:pt x="10020" y="6004"/>
                  </a:cubicBezTo>
                  <a:cubicBezTo>
                    <a:pt x="9838" y="8583"/>
                    <a:pt x="12554" y="9063"/>
                    <a:pt x="11915" y="7647"/>
                  </a:cubicBezTo>
                  <a:cubicBezTo>
                    <a:pt x="10386" y="4201"/>
                    <a:pt x="13444" y="3516"/>
                    <a:pt x="14243" y="4201"/>
                  </a:cubicBezTo>
                  <a:cubicBezTo>
                    <a:pt x="14996" y="4840"/>
                    <a:pt x="14677" y="6141"/>
                    <a:pt x="14791" y="6141"/>
                  </a:cubicBezTo>
                  <a:cubicBezTo>
                    <a:pt x="16160" y="6164"/>
                    <a:pt x="15384" y="3744"/>
                    <a:pt x="17621" y="5159"/>
                  </a:cubicBezTo>
                  <a:cubicBezTo>
                    <a:pt x="19881" y="6597"/>
                    <a:pt x="16457" y="8378"/>
                    <a:pt x="18968" y="7739"/>
                  </a:cubicBezTo>
                  <a:cubicBezTo>
                    <a:pt x="21479" y="7077"/>
                    <a:pt x="21775" y="6141"/>
                    <a:pt x="20269" y="4498"/>
                  </a:cubicBezTo>
                  <a:cubicBezTo>
                    <a:pt x="18785" y="2831"/>
                    <a:pt x="21228" y="298"/>
                    <a:pt x="24058" y="1644"/>
                  </a:cubicBezTo>
                  <a:cubicBezTo>
                    <a:pt x="26888" y="2991"/>
                    <a:pt x="23601" y="6369"/>
                    <a:pt x="25496" y="6780"/>
                  </a:cubicBezTo>
                  <a:cubicBezTo>
                    <a:pt x="27390" y="7191"/>
                    <a:pt x="27505" y="5456"/>
                    <a:pt x="27276" y="3676"/>
                  </a:cubicBezTo>
                  <a:cubicBezTo>
                    <a:pt x="27071" y="1918"/>
                    <a:pt x="27139" y="1"/>
                    <a:pt x="28965" y="1"/>
                  </a:cubicBezTo>
                  <a:cubicBezTo>
                    <a:pt x="30791" y="1"/>
                    <a:pt x="31910" y="914"/>
                    <a:pt x="31659" y="3425"/>
                  </a:cubicBezTo>
                  <a:cubicBezTo>
                    <a:pt x="31408" y="5958"/>
                    <a:pt x="33051" y="4840"/>
                    <a:pt x="33188" y="3174"/>
                  </a:cubicBezTo>
                  <a:cubicBezTo>
                    <a:pt x="33325" y="1530"/>
                    <a:pt x="35859" y="2101"/>
                    <a:pt x="36041" y="3516"/>
                  </a:cubicBezTo>
                  <a:cubicBezTo>
                    <a:pt x="36224" y="4908"/>
                    <a:pt x="34055" y="6004"/>
                    <a:pt x="35037" y="6255"/>
                  </a:cubicBezTo>
                  <a:cubicBezTo>
                    <a:pt x="36018" y="6506"/>
                    <a:pt x="36475" y="3470"/>
                    <a:pt x="37867" y="4954"/>
                  </a:cubicBezTo>
                  <a:cubicBezTo>
                    <a:pt x="39260" y="6438"/>
                    <a:pt x="36977" y="7762"/>
                    <a:pt x="37753" y="8720"/>
                  </a:cubicBezTo>
                  <a:cubicBezTo>
                    <a:pt x="38529" y="9679"/>
                    <a:pt x="40218" y="8309"/>
                    <a:pt x="40081" y="10204"/>
                  </a:cubicBezTo>
                  <a:cubicBezTo>
                    <a:pt x="39967" y="12098"/>
                    <a:pt x="35197" y="16093"/>
                    <a:pt x="32937" y="16504"/>
                  </a:cubicBezTo>
                  <a:cubicBezTo>
                    <a:pt x="30700" y="16914"/>
                    <a:pt x="26546" y="16732"/>
                    <a:pt x="22985" y="17188"/>
                  </a:cubicBezTo>
                  <a:cubicBezTo>
                    <a:pt x="19447" y="17622"/>
                    <a:pt x="3333" y="15636"/>
                    <a:pt x="3333" y="15636"/>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54"/>
            <p:cNvSpPr/>
            <p:nvPr/>
          </p:nvSpPr>
          <p:spPr>
            <a:xfrm>
              <a:off x="1533553" y="3325907"/>
              <a:ext cx="750258" cy="335388"/>
            </a:xfrm>
            <a:custGeom>
              <a:rect b="b" l="l" r="r" t="t"/>
              <a:pathLst>
                <a:path extrusionOk="0" h="17326" w="38758">
                  <a:moveTo>
                    <a:pt x="1964" y="15339"/>
                  </a:moveTo>
                  <a:cubicBezTo>
                    <a:pt x="1" y="12326"/>
                    <a:pt x="2671" y="14289"/>
                    <a:pt x="1804" y="12235"/>
                  </a:cubicBezTo>
                  <a:cubicBezTo>
                    <a:pt x="1576" y="11687"/>
                    <a:pt x="1256" y="11185"/>
                    <a:pt x="936" y="10706"/>
                  </a:cubicBezTo>
                  <a:cubicBezTo>
                    <a:pt x="2032" y="10386"/>
                    <a:pt x="2101" y="10569"/>
                    <a:pt x="4794" y="11687"/>
                  </a:cubicBezTo>
                  <a:cubicBezTo>
                    <a:pt x="8263" y="13102"/>
                    <a:pt x="6962" y="9998"/>
                    <a:pt x="7898" y="8994"/>
                  </a:cubicBezTo>
                  <a:cubicBezTo>
                    <a:pt x="8834" y="7967"/>
                    <a:pt x="8651" y="10135"/>
                    <a:pt x="11573" y="10751"/>
                  </a:cubicBezTo>
                  <a:cubicBezTo>
                    <a:pt x="14495" y="11368"/>
                    <a:pt x="13787" y="7967"/>
                    <a:pt x="17941" y="8492"/>
                  </a:cubicBezTo>
                  <a:cubicBezTo>
                    <a:pt x="21365" y="8925"/>
                    <a:pt x="21046" y="7419"/>
                    <a:pt x="19813" y="5707"/>
                  </a:cubicBezTo>
                  <a:cubicBezTo>
                    <a:pt x="19745" y="5273"/>
                    <a:pt x="19448" y="4771"/>
                    <a:pt x="18900" y="4201"/>
                  </a:cubicBezTo>
                  <a:cubicBezTo>
                    <a:pt x="17416" y="2534"/>
                    <a:pt x="19859" y="1"/>
                    <a:pt x="22689" y="1347"/>
                  </a:cubicBezTo>
                  <a:cubicBezTo>
                    <a:pt x="25679" y="2763"/>
                    <a:pt x="21571" y="8629"/>
                    <a:pt x="24743" y="9930"/>
                  </a:cubicBezTo>
                  <a:cubicBezTo>
                    <a:pt x="27071" y="10888"/>
                    <a:pt x="29400" y="10774"/>
                    <a:pt x="31112" y="9359"/>
                  </a:cubicBezTo>
                  <a:cubicBezTo>
                    <a:pt x="32846" y="7967"/>
                    <a:pt x="34512" y="8172"/>
                    <a:pt x="34102" y="10729"/>
                  </a:cubicBezTo>
                  <a:cubicBezTo>
                    <a:pt x="33759" y="12943"/>
                    <a:pt x="35836" y="11299"/>
                    <a:pt x="38393" y="8925"/>
                  </a:cubicBezTo>
                  <a:cubicBezTo>
                    <a:pt x="38621" y="9039"/>
                    <a:pt x="38758" y="9313"/>
                    <a:pt x="38712" y="9907"/>
                  </a:cubicBezTo>
                  <a:cubicBezTo>
                    <a:pt x="38598" y="11801"/>
                    <a:pt x="33828" y="15796"/>
                    <a:pt x="31568" y="16207"/>
                  </a:cubicBezTo>
                  <a:cubicBezTo>
                    <a:pt x="29331" y="16617"/>
                    <a:pt x="25177" y="16435"/>
                    <a:pt x="21616" y="16891"/>
                  </a:cubicBezTo>
                  <a:cubicBezTo>
                    <a:pt x="18078" y="17325"/>
                    <a:pt x="1964" y="15339"/>
                    <a:pt x="1964" y="15339"/>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54"/>
            <p:cNvSpPr/>
            <p:nvPr/>
          </p:nvSpPr>
          <p:spPr>
            <a:xfrm>
              <a:off x="1533553" y="3344472"/>
              <a:ext cx="716692" cy="316824"/>
            </a:xfrm>
            <a:custGeom>
              <a:rect b="b" l="l" r="r" t="t"/>
              <a:pathLst>
                <a:path extrusionOk="0" h="16367" w="37024">
                  <a:moveTo>
                    <a:pt x="1964" y="14380"/>
                  </a:moveTo>
                  <a:cubicBezTo>
                    <a:pt x="1" y="11367"/>
                    <a:pt x="2671" y="13330"/>
                    <a:pt x="1804" y="11276"/>
                  </a:cubicBezTo>
                  <a:cubicBezTo>
                    <a:pt x="1758" y="11208"/>
                    <a:pt x="1735" y="11116"/>
                    <a:pt x="1713" y="11048"/>
                  </a:cubicBezTo>
                  <a:cubicBezTo>
                    <a:pt x="4337" y="11664"/>
                    <a:pt x="5707" y="13171"/>
                    <a:pt x="7556" y="12897"/>
                  </a:cubicBezTo>
                  <a:cubicBezTo>
                    <a:pt x="9633" y="12600"/>
                    <a:pt x="6985" y="9747"/>
                    <a:pt x="10888" y="10728"/>
                  </a:cubicBezTo>
                  <a:cubicBezTo>
                    <a:pt x="14769" y="11710"/>
                    <a:pt x="13673" y="10180"/>
                    <a:pt x="15796" y="9153"/>
                  </a:cubicBezTo>
                  <a:cubicBezTo>
                    <a:pt x="17759" y="8217"/>
                    <a:pt x="19950" y="8240"/>
                    <a:pt x="20384" y="7282"/>
                  </a:cubicBezTo>
                  <a:cubicBezTo>
                    <a:pt x="21000" y="6779"/>
                    <a:pt x="20589" y="5798"/>
                    <a:pt x="19813" y="4748"/>
                  </a:cubicBezTo>
                  <a:cubicBezTo>
                    <a:pt x="19745" y="4314"/>
                    <a:pt x="19448" y="3812"/>
                    <a:pt x="18900" y="3242"/>
                  </a:cubicBezTo>
                  <a:cubicBezTo>
                    <a:pt x="17713" y="1895"/>
                    <a:pt x="19060" y="0"/>
                    <a:pt x="21114" y="0"/>
                  </a:cubicBezTo>
                  <a:cubicBezTo>
                    <a:pt x="21365" y="571"/>
                    <a:pt x="22324" y="69"/>
                    <a:pt x="22461" y="2990"/>
                  </a:cubicBezTo>
                  <a:cubicBezTo>
                    <a:pt x="22620" y="5935"/>
                    <a:pt x="20954" y="9792"/>
                    <a:pt x="24378" y="11162"/>
                  </a:cubicBezTo>
                  <a:cubicBezTo>
                    <a:pt x="27825" y="12531"/>
                    <a:pt x="31134" y="8902"/>
                    <a:pt x="32801" y="11139"/>
                  </a:cubicBezTo>
                  <a:cubicBezTo>
                    <a:pt x="33599" y="12212"/>
                    <a:pt x="35311" y="12143"/>
                    <a:pt x="37023" y="11618"/>
                  </a:cubicBezTo>
                  <a:cubicBezTo>
                    <a:pt x="35403" y="13307"/>
                    <a:pt x="32983" y="14997"/>
                    <a:pt x="31568" y="15248"/>
                  </a:cubicBezTo>
                  <a:cubicBezTo>
                    <a:pt x="29331" y="15658"/>
                    <a:pt x="25177" y="15476"/>
                    <a:pt x="21616" y="15932"/>
                  </a:cubicBezTo>
                  <a:cubicBezTo>
                    <a:pt x="18078" y="16366"/>
                    <a:pt x="1964" y="14380"/>
                    <a:pt x="1964" y="1438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54"/>
            <p:cNvSpPr/>
            <p:nvPr/>
          </p:nvSpPr>
          <p:spPr>
            <a:xfrm>
              <a:off x="1550337" y="3445214"/>
              <a:ext cx="99439" cy="75126"/>
            </a:xfrm>
            <a:custGeom>
              <a:rect b="b" l="l" r="r" t="t"/>
              <a:pathLst>
                <a:path extrusionOk="0" h="3881" w="5137">
                  <a:moveTo>
                    <a:pt x="1" y="1279"/>
                  </a:moveTo>
                  <a:cubicBezTo>
                    <a:pt x="982" y="503"/>
                    <a:pt x="2261" y="0"/>
                    <a:pt x="2649" y="1553"/>
                  </a:cubicBezTo>
                  <a:cubicBezTo>
                    <a:pt x="3060" y="3287"/>
                    <a:pt x="3539" y="3744"/>
                    <a:pt x="5023" y="2740"/>
                  </a:cubicBezTo>
                  <a:lnTo>
                    <a:pt x="5137" y="2648"/>
                  </a:lnTo>
                  <a:cubicBezTo>
                    <a:pt x="4817" y="3401"/>
                    <a:pt x="3722" y="3881"/>
                    <a:pt x="2991" y="3287"/>
                  </a:cubicBezTo>
                  <a:cubicBezTo>
                    <a:pt x="1393" y="1986"/>
                    <a:pt x="3425" y="23"/>
                    <a:pt x="1" y="1279"/>
                  </a:cubicBezTo>
                  <a:close/>
                </a:path>
              </a:pathLst>
            </a:custGeom>
            <a:solidFill>
              <a:srgbClr val="CAD4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54"/>
            <p:cNvSpPr/>
            <p:nvPr/>
          </p:nvSpPr>
          <p:spPr>
            <a:xfrm>
              <a:off x="2029772" y="3316189"/>
              <a:ext cx="62757" cy="146265"/>
            </a:xfrm>
            <a:custGeom>
              <a:rect b="b" l="l" r="r" t="t"/>
              <a:pathLst>
                <a:path extrusionOk="0" h="7556" w="3242">
                  <a:moveTo>
                    <a:pt x="3242" y="685"/>
                  </a:moveTo>
                  <a:cubicBezTo>
                    <a:pt x="1918" y="571"/>
                    <a:pt x="959" y="1028"/>
                    <a:pt x="822" y="2466"/>
                  </a:cubicBezTo>
                  <a:cubicBezTo>
                    <a:pt x="731" y="3196"/>
                    <a:pt x="1279" y="4908"/>
                    <a:pt x="982" y="5981"/>
                  </a:cubicBezTo>
                  <a:cubicBezTo>
                    <a:pt x="776" y="6643"/>
                    <a:pt x="434" y="7031"/>
                    <a:pt x="0" y="7556"/>
                  </a:cubicBezTo>
                  <a:cubicBezTo>
                    <a:pt x="1347" y="4680"/>
                    <a:pt x="525" y="5844"/>
                    <a:pt x="411" y="2740"/>
                  </a:cubicBezTo>
                  <a:cubicBezTo>
                    <a:pt x="366" y="1187"/>
                    <a:pt x="1781" y="1"/>
                    <a:pt x="3242" y="685"/>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54"/>
            <p:cNvSpPr/>
            <p:nvPr/>
          </p:nvSpPr>
          <p:spPr>
            <a:xfrm>
              <a:off x="2170722" y="3409420"/>
              <a:ext cx="81766" cy="94136"/>
            </a:xfrm>
            <a:custGeom>
              <a:rect b="b" l="l" r="r" t="t"/>
              <a:pathLst>
                <a:path extrusionOk="0" h="4863" w="4224">
                  <a:moveTo>
                    <a:pt x="46" y="1279"/>
                  </a:moveTo>
                  <a:cubicBezTo>
                    <a:pt x="937" y="3036"/>
                    <a:pt x="1987" y="800"/>
                    <a:pt x="2466" y="526"/>
                  </a:cubicBezTo>
                  <a:cubicBezTo>
                    <a:pt x="3379" y="1"/>
                    <a:pt x="4223" y="914"/>
                    <a:pt x="3447" y="2489"/>
                  </a:cubicBezTo>
                  <a:cubicBezTo>
                    <a:pt x="3036" y="3333"/>
                    <a:pt x="2443" y="4223"/>
                    <a:pt x="3425" y="4840"/>
                  </a:cubicBezTo>
                  <a:cubicBezTo>
                    <a:pt x="3333" y="4840"/>
                    <a:pt x="3310" y="4862"/>
                    <a:pt x="3219" y="4794"/>
                  </a:cubicBezTo>
                  <a:cubicBezTo>
                    <a:pt x="1758" y="3972"/>
                    <a:pt x="3676" y="1986"/>
                    <a:pt x="3333" y="1142"/>
                  </a:cubicBezTo>
                  <a:cubicBezTo>
                    <a:pt x="2991" y="320"/>
                    <a:pt x="2283" y="1188"/>
                    <a:pt x="2009" y="1507"/>
                  </a:cubicBezTo>
                  <a:cubicBezTo>
                    <a:pt x="1256" y="2511"/>
                    <a:pt x="1" y="2215"/>
                    <a:pt x="46" y="1279"/>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54"/>
            <p:cNvSpPr/>
            <p:nvPr/>
          </p:nvSpPr>
          <p:spPr>
            <a:xfrm>
              <a:off x="1742122" y="3398386"/>
              <a:ext cx="112680" cy="59215"/>
            </a:xfrm>
            <a:custGeom>
              <a:rect b="b" l="l" r="r" t="t"/>
              <a:pathLst>
                <a:path extrusionOk="0" h="3059" w="5821">
                  <a:moveTo>
                    <a:pt x="0" y="1392"/>
                  </a:moveTo>
                  <a:cubicBezTo>
                    <a:pt x="69" y="0"/>
                    <a:pt x="2557" y="0"/>
                    <a:pt x="2488" y="1963"/>
                  </a:cubicBezTo>
                  <a:cubicBezTo>
                    <a:pt x="2442" y="3059"/>
                    <a:pt x="3584" y="1940"/>
                    <a:pt x="3766" y="1666"/>
                  </a:cubicBezTo>
                  <a:cubicBezTo>
                    <a:pt x="4200" y="1050"/>
                    <a:pt x="4246" y="685"/>
                    <a:pt x="5364" y="1575"/>
                  </a:cubicBezTo>
                  <a:cubicBezTo>
                    <a:pt x="5592" y="1758"/>
                    <a:pt x="5729" y="1849"/>
                    <a:pt x="5821" y="2123"/>
                  </a:cubicBezTo>
                  <a:cubicBezTo>
                    <a:pt x="5524" y="1872"/>
                    <a:pt x="4771" y="1347"/>
                    <a:pt x="4383" y="1347"/>
                  </a:cubicBezTo>
                  <a:cubicBezTo>
                    <a:pt x="4177" y="1347"/>
                    <a:pt x="3744" y="2716"/>
                    <a:pt x="2808" y="2853"/>
                  </a:cubicBezTo>
                  <a:cubicBezTo>
                    <a:pt x="1484" y="3059"/>
                    <a:pt x="2671" y="1164"/>
                    <a:pt x="1461" y="753"/>
                  </a:cubicBezTo>
                  <a:cubicBezTo>
                    <a:pt x="776" y="502"/>
                    <a:pt x="297" y="822"/>
                    <a:pt x="0" y="1392"/>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54"/>
            <p:cNvSpPr/>
            <p:nvPr/>
          </p:nvSpPr>
          <p:spPr>
            <a:xfrm>
              <a:off x="1628565" y="3370548"/>
              <a:ext cx="87941" cy="118874"/>
            </a:xfrm>
            <a:custGeom>
              <a:rect b="b" l="l" r="r" t="t"/>
              <a:pathLst>
                <a:path extrusionOk="0" h="6141" w="4543">
                  <a:moveTo>
                    <a:pt x="4542" y="6140"/>
                  </a:moveTo>
                  <a:cubicBezTo>
                    <a:pt x="3127" y="4953"/>
                    <a:pt x="2853" y="4291"/>
                    <a:pt x="3127" y="2442"/>
                  </a:cubicBezTo>
                  <a:cubicBezTo>
                    <a:pt x="3310" y="1050"/>
                    <a:pt x="3903" y="616"/>
                    <a:pt x="1666" y="662"/>
                  </a:cubicBezTo>
                  <a:cubicBezTo>
                    <a:pt x="685" y="662"/>
                    <a:pt x="776" y="776"/>
                    <a:pt x="0" y="1004"/>
                  </a:cubicBezTo>
                  <a:cubicBezTo>
                    <a:pt x="845" y="160"/>
                    <a:pt x="3858" y="0"/>
                    <a:pt x="3743" y="1210"/>
                  </a:cubicBezTo>
                  <a:cubicBezTo>
                    <a:pt x="3538" y="3743"/>
                    <a:pt x="2648" y="3698"/>
                    <a:pt x="4542" y="6140"/>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54"/>
            <p:cNvSpPr/>
            <p:nvPr/>
          </p:nvSpPr>
          <p:spPr>
            <a:xfrm>
              <a:off x="2326268" y="3381583"/>
              <a:ext cx="573969" cy="413592"/>
            </a:xfrm>
            <a:custGeom>
              <a:rect b="b" l="l" r="r" t="t"/>
              <a:pathLst>
                <a:path extrusionOk="0" h="21366" w="29651">
                  <a:moveTo>
                    <a:pt x="251" y="8583"/>
                  </a:moveTo>
                  <a:cubicBezTo>
                    <a:pt x="0" y="5661"/>
                    <a:pt x="1164" y="8104"/>
                    <a:pt x="1324" y="6278"/>
                  </a:cubicBezTo>
                  <a:cubicBezTo>
                    <a:pt x="1507" y="4474"/>
                    <a:pt x="502" y="2352"/>
                    <a:pt x="2237" y="2215"/>
                  </a:cubicBezTo>
                  <a:cubicBezTo>
                    <a:pt x="3949" y="2078"/>
                    <a:pt x="4839" y="2648"/>
                    <a:pt x="4474" y="4086"/>
                  </a:cubicBezTo>
                  <a:cubicBezTo>
                    <a:pt x="4086" y="5502"/>
                    <a:pt x="5707" y="5616"/>
                    <a:pt x="5889" y="4132"/>
                  </a:cubicBezTo>
                  <a:cubicBezTo>
                    <a:pt x="6072" y="2648"/>
                    <a:pt x="5455" y="1"/>
                    <a:pt x="8377" y="1142"/>
                  </a:cubicBezTo>
                  <a:cubicBezTo>
                    <a:pt x="11299" y="2260"/>
                    <a:pt x="9929" y="2489"/>
                    <a:pt x="8788" y="4269"/>
                  </a:cubicBezTo>
                  <a:cubicBezTo>
                    <a:pt x="7670" y="6072"/>
                    <a:pt x="9427" y="7465"/>
                    <a:pt x="9518" y="6186"/>
                  </a:cubicBezTo>
                  <a:cubicBezTo>
                    <a:pt x="9769" y="3128"/>
                    <a:pt x="12235" y="3812"/>
                    <a:pt x="12531" y="4634"/>
                  </a:cubicBezTo>
                  <a:cubicBezTo>
                    <a:pt x="12828" y="5387"/>
                    <a:pt x="12098" y="6186"/>
                    <a:pt x="12166" y="6232"/>
                  </a:cubicBezTo>
                  <a:cubicBezTo>
                    <a:pt x="13148" y="6780"/>
                    <a:pt x="13536" y="4748"/>
                    <a:pt x="14608" y="6643"/>
                  </a:cubicBezTo>
                  <a:cubicBezTo>
                    <a:pt x="15658" y="8537"/>
                    <a:pt x="12486" y="8492"/>
                    <a:pt x="14563" y="9017"/>
                  </a:cubicBezTo>
                  <a:cubicBezTo>
                    <a:pt x="16617" y="9519"/>
                    <a:pt x="17188" y="8971"/>
                    <a:pt x="16754" y="7191"/>
                  </a:cubicBezTo>
                  <a:cubicBezTo>
                    <a:pt x="16343" y="5410"/>
                    <a:pt x="19082" y="4543"/>
                    <a:pt x="20589" y="6620"/>
                  </a:cubicBezTo>
                  <a:cubicBezTo>
                    <a:pt x="22095" y="8697"/>
                    <a:pt x="18420" y="9838"/>
                    <a:pt x="19630" y="10888"/>
                  </a:cubicBezTo>
                  <a:cubicBezTo>
                    <a:pt x="20817" y="11915"/>
                    <a:pt x="21570" y="10706"/>
                    <a:pt x="22118" y="9336"/>
                  </a:cubicBezTo>
                  <a:cubicBezTo>
                    <a:pt x="22643" y="7989"/>
                    <a:pt x="23442" y="6666"/>
                    <a:pt x="24766" y="7373"/>
                  </a:cubicBezTo>
                  <a:cubicBezTo>
                    <a:pt x="26090" y="8081"/>
                    <a:pt x="26523" y="9154"/>
                    <a:pt x="25359" y="10865"/>
                  </a:cubicBezTo>
                  <a:cubicBezTo>
                    <a:pt x="24195" y="12600"/>
                    <a:pt x="25816" y="12418"/>
                    <a:pt x="26546" y="11299"/>
                  </a:cubicBezTo>
                  <a:cubicBezTo>
                    <a:pt x="27299" y="10158"/>
                    <a:pt x="28874" y="11550"/>
                    <a:pt x="28463" y="12646"/>
                  </a:cubicBezTo>
                  <a:cubicBezTo>
                    <a:pt x="28053" y="13719"/>
                    <a:pt x="26067" y="13673"/>
                    <a:pt x="26660" y="14221"/>
                  </a:cubicBezTo>
                  <a:cubicBezTo>
                    <a:pt x="27276" y="14791"/>
                    <a:pt x="28806" y="12806"/>
                    <a:pt x="29217" y="14403"/>
                  </a:cubicBezTo>
                  <a:cubicBezTo>
                    <a:pt x="29650" y="16001"/>
                    <a:pt x="27482" y="16070"/>
                    <a:pt x="27664" y="17051"/>
                  </a:cubicBezTo>
                  <a:cubicBezTo>
                    <a:pt x="27847" y="18033"/>
                    <a:pt x="29605" y="17713"/>
                    <a:pt x="28760" y="19037"/>
                  </a:cubicBezTo>
                  <a:cubicBezTo>
                    <a:pt x="27938" y="20338"/>
                    <a:pt x="22940" y="21365"/>
                    <a:pt x="21182" y="20772"/>
                  </a:cubicBezTo>
                  <a:cubicBezTo>
                    <a:pt x="19402" y="20178"/>
                    <a:pt x="16480" y="18443"/>
                    <a:pt x="13764" y="17371"/>
                  </a:cubicBezTo>
                  <a:cubicBezTo>
                    <a:pt x="11048" y="16298"/>
                    <a:pt x="251" y="8583"/>
                    <a:pt x="251" y="8583"/>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54"/>
            <p:cNvSpPr/>
            <p:nvPr/>
          </p:nvSpPr>
          <p:spPr>
            <a:xfrm>
              <a:off x="2326268" y="3469509"/>
              <a:ext cx="562026" cy="325671"/>
            </a:xfrm>
            <a:custGeom>
              <a:rect b="b" l="l" r="r" t="t"/>
              <a:pathLst>
                <a:path extrusionOk="0" h="16824" w="29034">
                  <a:moveTo>
                    <a:pt x="251" y="4041"/>
                  </a:moveTo>
                  <a:cubicBezTo>
                    <a:pt x="0" y="1119"/>
                    <a:pt x="1164" y="3562"/>
                    <a:pt x="1324" y="1736"/>
                  </a:cubicBezTo>
                  <a:cubicBezTo>
                    <a:pt x="1370" y="1279"/>
                    <a:pt x="1347" y="777"/>
                    <a:pt x="1301" y="320"/>
                  </a:cubicBezTo>
                  <a:cubicBezTo>
                    <a:pt x="2214" y="503"/>
                    <a:pt x="2191" y="663"/>
                    <a:pt x="3698" y="2512"/>
                  </a:cubicBezTo>
                  <a:cubicBezTo>
                    <a:pt x="5638" y="4885"/>
                    <a:pt x="5912" y="2169"/>
                    <a:pt x="6985" y="1804"/>
                  </a:cubicBezTo>
                  <a:cubicBezTo>
                    <a:pt x="8058" y="1439"/>
                    <a:pt x="7053" y="2923"/>
                    <a:pt x="8925" y="4497"/>
                  </a:cubicBezTo>
                  <a:cubicBezTo>
                    <a:pt x="10774" y="6095"/>
                    <a:pt x="11618" y="3356"/>
                    <a:pt x="14403" y="5365"/>
                  </a:cubicBezTo>
                  <a:cubicBezTo>
                    <a:pt x="16686" y="7008"/>
                    <a:pt x="17051" y="5799"/>
                    <a:pt x="16822" y="4087"/>
                  </a:cubicBezTo>
                  <a:cubicBezTo>
                    <a:pt x="16937" y="3767"/>
                    <a:pt x="16914" y="3288"/>
                    <a:pt x="16754" y="2649"/>
                  </a:cubicBezTo>
                  <a:cubicBezTo>
                    <a:pt x="16343" y="868"/>
                    <a:pt x="19082" y="1"/>
                    <a:pt x="20589" y="2078"/>
                  </a:cubicBezTo>
                  <a:cubicBezTo>
                    <a:pt x="22186" y="4269"/>
                    <a:pt x="16937" y="6871"/>
                    <a:pt x="18717" y="9063"/>
                  </a:cubicBezTo>
                  <a:cubicBezTo>
                    <a:pt x="20018" y="10637"/>
                    <a:pt x="21730" y="11482"/>
                    <a:pt x="23510" y="11140"/>
                  </a:cubicBezTo>
                  <a:cubicBezTo>
                    <a:pt x="25291" y="10797"/>
                    <a:pt x="26409" y="11619"/>
                    <a:pt x="25131" y="13285"/>
                  </a:cubicBezTo>
                  <a:cubicBezTo>
                    <a:pt x="24012" y="14723"/>
                    <a:pt x="26158" y="14381"/>
                    <a:pt x="28920" y="13650"/>
                  </a:cubicBezTo>
                  <a:cubicBezTo>
                    <a:pt x="29034" y="13833"/>
                    <a:pt x="29011" y="14084"/>
                    <a:pt x="28760" y="14495"/>
                  </a:cubicBezTo>
                  <a:cubicBezTo>
                    <a:pt x="27938" y="15796"/>
                    <a:pt x="22940" y="16823"/>
                    <a:pt x="21182" y="16230"/>
                  </a:cubicBezTo>
                  <a:cubicBezTo>
                    <a:pt x="19402" y="15636"/>
                    <a:pt x="16480" y="13901"/>
                    <a:pt x="13764" y="12829"/>
                  </a:cubicBezTo>
                  <a:cubicBezTo>
                    <a:pt x="11048" y="11756"/>
                    <a:pt x="251" y="4041"/>
                    <a:pt x="251" y="404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54"/>
            <p:cNvSpPr/>
            <p:nvPr/>
          </p:nvSpPr>
          <p:spPr>
            <a:xfrm>
              <a:off x="2326268" y="3477020"/>
              <a:ext cx="512993" cy="313727"/>
            </a:xfrm>
            <a:custGeom>
              <a:rect b="b" l="l" r="r" t="t"/>
              <a:pathLst>
                <a:path extrusionOk="0" h="16207" w="26501">
                  <a:moveTo>
                    <a:pt x="251" y="3653"/>
                  </a:moveTo>
                  <a:cubicBezTo>
                    <a:pt x="0" y="731"/>
                    <a:pt x="1164" y="3174"/>
                    <a:pt x="1324" y="1348"/>
                  </a:cubicBezTo>
                  <a:cubicBezTo>
                    <a:pt x="1347" y="1302"/>
                    <a:pt x="1347" y="1233"/>
                    <a:pt x="1347" y="1165"/>
                  </a:cubicBezTo>
                  <a:cubicBezTo>
                    <a:pt x="2990" y="2626"/>
                    <a:pt x="3401" y="4246"/>
                    <a:pt x="4839" y="4771"/>
                  </a:cubicBezTo>
                  <a:cubicBezTo>
                    <a:pt x="6437" y="5365"/>
                    <a:pt x="5661" y="2283"/>
                    <a:pt x="8080" y="4520"/>
                  </a:cubicBezTo>
                  <a:cubicBezTo>
                    <a:pt x="10477" y="6734"/>
                    <a:pt x="10272" y="5228"/>
                    <a:pt x="12212" y="5296"/>
                  </a:cubicBezTo>
                  <a:cubicBezTo>
                    <a:pt x="13992" y="5388"/>
                    <a:pt x="15567" y="6255"/>
                    <a:pt x="16229" y="5753"/>
                  </a:cubicBezTo>
                  <a:cubicBezTo>
                    <a:pt x="16868" y="5639"/>
                    <a:pt x="16959" y="4771"/>
                    <a:pt x="16822" y="3699"/>
                  </a:cubicBezTo>
                  <a:cubicBezTo>
                    <a:pt x="16937" y="3379"/>
                    <a:pt x="16914" y="2900"/>
                    <a:pt x="16754" y="2261"/>
                  </a:cubicBezTo>
                  <a:cubicBezTo>
                    <a:pt x="16412" y="823"/>
                    <a:pt x="18124" y="1"/>
                    <a:pt x="19607" y="800"/>
                  </a:cubicBezTo>
                  <a:cubicBezTo>
                    <a:pt x="19562" y="1302"/>
                    <a:pt x="20452" y="1325"/>
                    <a:pt x="19402" y="3493"/>
                  </a:cubicBezTo>
                  <a:cubicBezTo>
                    <a:pt x="18375" y="5639"/>
                    <a:pt x="15681" y="7762"/>
                    <a:pt x="17599" y="10090"/>
                  </a:cubicBezTo>
                  <a:cubicBezTo>
                    <a:pt x="19539" y="12418"/>
                    <a:pt x="23328" y="11117"/>
                    <a:pt x="23647" y="13377"/>
                  </a:cubicBezTo>
                  <a:cubicBezTo>
                    <a:pt x="23807" y="14449"/>
                    <a:pt x="25062" y="15066"/>
                    <a:pt x="26500" y="15362"/>
                  </a:cubicBezTo>
                  <a:cubicBezTo>
                    <a:pt x="24674" y="15956"/>
                    <a:pt x="22278" y="16207"/>
                    <a:pt x="21182" y="15842"/>
                  </a:cubicBezTo>
                  <a:cubicBezTo>
                    <a:pt x="19402" y="15248"/>
                    <a:pt x="16480" y="13513"/>
                    <a:pt x="13764" y="12441"/>
                  </a:cubicBezTo>
                  <a:cubicBezTo>
                    <a:pt x="11048" y="11368"/>
                    <a:pt x="251" y="3653"/>
                    <a:pt x="251" y="3653"/>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54"/>
            <p:cNvSpPr/>
            <p:nvPr/>
          </p:nvSpPr>
          <p:spPr>
            <a:xfrm>
              <a:off x="2375304" y="3426223"/>
              <a:ext cx="61441" cy="69377"/>
            </a:xfrm>
            <a:custGeom>
              <a:rect b="b" l="l" r="r" t="t"/>
              <a:pathLst>
                <a:path extrusionOk="0" h="3584" w="3174">
                  <a:moveTo>
                    <a:pt x="1" y="183"/>
                  </a:moveTo>
                  <a:cubicBezTo>
                    <a:pt x="1028" y="0"/>
                    <a:pt x="2124" y="137"/>
                    <a:pt x="1781" y="1415"/>
                  </a:cubicBezTo>
                  <a:cubicBezTo>
                    <a:pt x="1416" y="2808"/>
                    <a:pt x="1576" y="3332"/>
                    <a:pt x="3037" y="3173"/>
                  </a:cubicBezTo>
                  <a:lnTo>
                    <a:pt x="3174" y="3173"/>
                  </a:lnTo>
                  <a:cubicBezTo>
                    <a:pt x="2626" y="3584"/>
                    <a:pt x="1644" y="3492"/>
                    <a:pt x="1348" y="2785"/>
                  </a:cubicBezTo>
                  <a:cubicBezTo>
                    <a:pt x="708" y="1233"/>
                    <a:pt x="2945" y="616"/>
                    <a:pt x="1" y="183"/>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54"/>
            <p:cNvSpPr/>
            <p:nvPr/>
          </p:nvSpPr>
          <p:spPr>
            <a:xfrm>
              <a:off x="2722616" y="3519454"/>
              <a:ext cx="97233" cy="91909"/>
            </a:xfrm>
            <a:custGeom>
              <a:rect b="b" l="l" r="r" t="t"/>
              <a:pathLst>
                <a:path extrusionOk="0" h="4748" w="5023">
                  <a:moveTo>
                    <a:pt x="5022" y="1096"/>
                  </a:moveTo>
                  <a:cubicBezTo>
                    <a:pt x="4109" y="479"/>
                    <a:pt x="3242" y="434"/>
                    <a:pt x="2580" y="1415"/>
                  </a:cubicBezTo>
                  <a:cubicBezTo>
                    <a:pt x="2237" y="1917"/>
                    <a:pt x="1963" y="3355"/>
                    <a:pt x="1324" y="3995"/>
                  </a:cubicBezTo>
                  <a:cubicBezTo>
                    <a:pt x="914" y="4405"/>
                    <a:pt x="525" y="4542"/>
                    <a:pt x="1" y="4748"/>
                  </a:cubicBezTo>
                  <a:cubicBezTo>
                    <a:pt x="2100" y="3219"/>
                    <a:pt x="1050" y="3721"/>
                    <a:pt x="2192" y="1438"/>
                  </a:cubicBezTo>
                  <a:cubicBezTo>
                    <a:pt x="2740" y="320"/>
                    <a:pt x="4223" y="0"/>
                    <a:pt x="5022" y="1096"/>
                  </a:cubicBezTo>
                  <a:close/>
                </a:path>
              </a:pathLst>
            </a:custGeom>
            <a:solidFill>
              <a:srgbClr val="CAD4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54"/>
            <p:cNvSpPr/>
            <p:nvPr/>
          </p:nvSpPr>
          <p:spPr>
            <a:xfrm>
              <a:off x="2827772" y="3646253"/>
              <a:ext cx="68506" cy="75146"/>
            </a:xfrm>
            <a:custGeom>
              <a:rect b="b" l="l" r="r" t="t"/>
              <a:pathLst>
                <a:path extrusionOk="0" h="3882" w="3539">
                  <a:moveTo>
                    <a:pt x="412" y="1"/>
                  </a:moveTo>
                  <a:cubicBezTo>
                    <a:pt x="366" y="1622"/>
                    <a:pt x="1987" y="435"/>
                    <a:pt x="2443" y="412"/>
                  </a:cubicBezTo>
                  <a:cubicBezTo>
                    <a:pt x="3288" y="389"/>
                    <a:pt x="3539" y="1393"/>
                    <a:pt x="2375" y="2215"/>
                  </a:cubicBezTo>
                  <a:cubicBezTo>
                    <a:pt x="1758" y="2649"/>
                    <a:pt x="982" y="3060"/>
                    <a:pt x="1439" y="3881"/>
                  </a:cubicBezTo>
                  <a:cubicBezTo>
                    <a:pt x="1370" y="3858"/>
                    <a:pt x="1348" y="3858"/>
                    <a:pt x="1302" y="3790"/>
                  </a:cubicBezTo>
                  <a:cubicBezTo>
                    <a:pt x="572" y="2626"/>
                    <a:pt x="2740" y="1941"/>
                    <a:pt x="2831" y="1211"/>
                  </a:cubicBezTo>
                  <a:cubicBezTo>
                    <a:pt x="2900" y="480"/>
                    <a:pt x="2055" y="800"/>
                    <a:pt x="1736" y="960"/>
                  </a:cubicBezTo>
                  <a:cubicBezTo>
                    <a:pt x="800" y="1371"/>
                    <a:pt x="1" y="686"/>
                    <a:pt x="412" y="1"/>
                  </a:cubicBezTo>
                  <a:close/>
                </a:path>
              </a:pathLst>
            </a:custGeom>
            <a:solidFill>
              <a:srgbClr val="CAD4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54"/>
            <p:cNvSpPr/>
            <p:nvPr/>
          </p:nvSpPr>
          <p:spPr>
            <a:xfrm>
              <a:off x="2530405" y="3453616"/>
              <a:ext cx="76017" cy="72920"/>
            </a:xfrm>
            <a:custGeom>
              <a:rect b="b" l="l" r="r" t="t"/>
              <a:pathLst>
                <a:path extrusionOk="0" h="3767" w="3927">
                  <a:moveTo>
                    <a:pt x="1" y="959"/>
                  </a:moveTo>
                  <a:cubicBezTo>
                    <a:pt x="594" y="0"/>
                    <a:pt x="2397" y="982"/>
                    <a:pt x="1575" y="2351"/>
                  </a:cubicBezTo>
                  <a:cubicBezTo>
                    <a:pt x="1096" y="3127"/>
                    <a:pt x="2352" y="2762"/>
                    <a:pt x="2603" y="2648"/>
                  </a:cubicBezTo>
                  <a:cubicBezTo>
                    <a:pt x="3150" y="2374"/>
                    <a:pt x="3333" y="2123"/>
                    <a:pt x="3790" y="3196"/>
                  </a:cubicBezTo>
                  <a:cubicBezTo>
                    <a:pt x="3881" y="3424"/>
                    <a:pt x="3926" y="3538"/>
                    <a:pt x="3904" y="3766"/>
                  </a:cubicBezTo>
                  <a:cubicBezTo>
                    <a:pt x="3790" y="3470"/>
                    <a:pt x="3447" y="2808"/>
                    <a:pt x="3173" y="2648"/>
                  </a:cubicBezTo>
                  <a:cubicBezTo>
                    <a:pt x="3036" y="2579"/>
                    <a:pt x="2169" y="3378"/>
                    <a:pt x="1438" y="3127"/>
                  </a:cubicBezTo>
                  <a:cubicBezTo>
                    <a:pt x="411" y="2739"/>
                    <a:pt x="2009" y="1849"/>
                    <a:pt x="1302" y="1073"/>
                  </a:cubicBezTo>
                  <a:cubicBezTo>
                    <a:pt x="891" y="639"/>
                    <a:pt x="457" y="685"/>
                    <a:pt x="1" y="959"/>
                  </a:cubicBezTo>
                  <a:close/>
                </a:path>
              </a:pathLst>
            </a:custGeom>
            <a:solidFill>
              <a:srgbClr val="CAD4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54"/>
            <p:cNvSpPr/>
            <p:nvPr/>
          </p:nvSpPr>
          <p:spPr>
            <a:xfrm>
              <a:off x="2462805" y="3397495"/>
              <a:ext cx="60995" cy="110918"/>
            </a:xfrm>
            <a:custGeom>
              <a:rect b="b" l="l" r="r" t="t"/>
              <a:pathLst>
                <a:path extrusionOk="0" h="5730" w="3151">
                  <a:moveTo>
                    <a:pt x="1256" y="5730"/>
                  </a:moveTo>
                  <a:cubicBezTo>
                    <a:pt x="708" y="4337"/>
                    <a:pt x="753" y="3744"/>
                    <a:pt x="1666" y="2511"/>
                  </a:cubicBezTo>
                  <a:cubicBezTo>
                    <a:pt x="2351" y="1598"/>
                    <a:pt x="2945" y="1507"/>
                    <a:pt x="1324" y="662"/>
                  </a:cubicBezTo>
                  <a:cubicBezTo>
                    <a:pt x="617" y="297"/>
                    <a:pt x="639" y="411"/>
                    <a:pt x="0" y="274"/>
                  </a:cubicBezTo>
                  <a:cubicBezTo>
                    <a:pt x="913" y="0"/>
                    <a:pt x="3150" y="1050"/>
                    <a:pt x="2602" y="1872"/>
                  </a:cubicBezTo>
                  <a:cubicBezTo>
                    <a:pt x="1484" y="3630"/>
                    <a:pt x="845" y="3242"/>
                    <a:pt x="1256" y="5730"/>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54"/>
            <p:cNvSpPr/>
            <p:nvPr/>
          </p:nvSpPr>
          <p:spPr>
            <a:xfrm>
              <a:off x="1096106" y="3351983"/>
              <a:ext cx="573524" cy="413573"/>
            </a:xfrm>
            <a:custGeom>
              <a:rect b="b" l="l" r="r" t="t"/>
              <a:pathLst>
                <a:path extrusionOk="0" h="21365" w="29628">
                  <a:moveTo>
                    <a:pt x="29400" y="8583"/>
                  </a:moveTo>
                  <a:cubicBezTo>
                    <a:pt x="29628" y="5638"/>
                    <a:pt x="28487" y="8103"/>
                    <a:pt x="28304" y="6277"/>
                  </a:cubicBezTo>
                  <a:cubicBezTo>
                    <a:pt x="28121" y="4451"/>
                    <a:pt x="29126" y="2351"/>
                    <a:pt x="27414" y="2214"/>
                  </a:cubicBezTo>
                  <a:cubicBezTo>
                    <a:pt x="25679" y="2077"/>
                    <a:pt x="24789" y="2648"/>
                    <a:pt x="25177" y="4086"/>
                  </a:cubicBezTo>
                  <a:cubicBezTo>
                    <a:pt x="25565" y="5501"/>
                    <a:pt x="23944" y="5615"/>
                    <a:pt x="23762" y="4132"/>
                  </a:cubicBezTo>
                  <a:cubicBezTo>
                    <a:pt x="23556" y="2648"/>
                    <a:pt x="24173" y="0"/>
                    <a:pt x="21274" y="1142"/>
                  </a:cubicBezTo>
                  <a:cubicBezTo>
                    <a:pt x="18352" y="2260"/>
                    <a:pt x="19722" y="2488"/>
                    <a:pt x="20840" y="4269"/>
                  </a:cubicBezTo>
                  <a:cubicBezTo>
                    <a:pt x="21981" y="6072"/>
                    <a:pt x="20224" y="7464"/>
                    <a:pt x="20110" y="6186"/>
                  </a:cubicBezTo>
                  <a:cubicBezTo>
                    <a:pt x="19881" y="3105"/>
                    <a:pt x="17416" y="3812"/>
                    <a:pt x="17097" y="4634"/>
                  </a:cubicBezTo>
                  <a:cubicBezTo>
                    <a:pt x="16823" y="5387"/>
                    <a:pt x="17530" y="6186"/>
                    <a:pt x="17462" y="6232"/>
                  </a:cubicBezTo>
                  <a:cubicBezTo>
                    <a:pt x="16480" y="6779"/>
                    <a:pt x="16115" y="4725"/>
                    <a:pt x="15042" y="6643"/>
                  </a:cubicBezTo>
                  <a:cubicBezTo>
                    <a:pt x="13992" y="8537"/>
                    <a:pt x="17142" y="8491"/>
                    <a:pt x="15088" y="9016"/>
                  </a:cubicBezTo>
                  <a:cubicBezTo>
                    <a:pt x="13011" y="9518"/>
                    <a:pt x="12463" y="8948"/>
                    <a:pt x="12874" y="7190"/>
                  </a:cubicBezTo>
                  <a:cubicBezTo>
                    <a:pt x="13308" y="5410"/>
                    <a:pt x="10569" y="4543"/>
                    <a:pt x="9062" y="6620"/>
                  </a:cubicBezTo>
                  <a:cubicBezTo>
                    <a:pt x="7533" y="8674"/>
                    <a:pt x="11231" y="9838"/>
                    <a:pt x="10021" y="10888"/>
                  </a:cubicBezTo>
                  <a:cubicBezTo>
                    <a:pt x="8811" y="11915"/>
                    <a:pt x="8058" y="10705"/>
                    <a:pt x="7533" y="9336"/>
                  </a:cubicBezTo>
                  <a:cubicBezTo>
                    <a:pt x="6985" y="7989"/>
                    <a:pt x="6186" y="6643"/>
                    <a:pt x="4885" y="7350"/>
                  </a:cubicBezTo>
                  <a:cubicBezTo>
                    <a:pt x="3561" y="8058"/>
                    <a:pt x="3128" y="9153"/>
                    <a:pt x="4292" y="10865"/>
                  </a:cubicBezTo>
                  <a:cubicBezTo>
                    <a:pt x="5456" y="12600"/>
                    <a:pt x="3835" y="12417"/>
                    <a:pt x="3082" y="11299"/>
                  </a:cubicBezTo>
                  <a:cubicBezTo>
                    <a:pt x="2352" y="10158"/>
                    <a:pt x="754" y="11550"/>
                    <a:pt x="1165" y="12646"/>
                  </a:cubicBezTo>
                  <a:cubicBezTo>
                    <a:pt x="1598" y="13718"/>
                    <a:pt x="3584" y="13650"/>
                    <a:pt x="2968" y="14221"/>
                  </a:cubicBezTo>
                  <a:cubicBezTo>
                    <a:pt x="2352" y="14791"/>
                    <a:pt x="845" y="12783"/>
                    <a:pt x="411" y="14403"/>
                  </a:cubicBezTo>
                  <a:cubicBezTo>
                    <a:pt x="1" y="16001"/>
                    <a:pt x="2146" y="16069"/>
                    <a:pt x="1964" y="17051"/>
                  </a:cubicBezTo>
                  <a:cubicBezTo>
                    <a:pt x="1781" y="18032"/>
                    <a:pt x="46" y="17713"/>
                    <a:pt x="868" y="19014"/>
                  </a:cubicBezTo>
                  <a:cubicBezTo>
                    <a:pt x="1690" y="20338"/>
                    <a:pt x="6711" y="21365"/>
                    <a:pt x="8469" y="20771"/>
                  </a:cubicBezTo>
                  <a:cubicBezTo>
                    <a:pt x="10249" y="20178"/>
                    <a:pt x="13171" y="18443"/>
                    <a:pt x="15887" y="17370"/>
                  </a:cubicBezTo>
                  <a:cubicBezTo>
                    <a:pt x="18603" y="16298"/>
                    <a:pt x="29400" y="8583"/>
                    <a:pt x="29400" y="8583"/>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54"/>
            <p:cNvSpPr/>
            <p:nvPr/>
          </p:nvSpPr>
          <p:spPr>
            <a:xfrm>
              <a:off x="1108031" y="3439910"/>
              <a:ext cx="561600" cy="325651"/>
            </a:xfrm>
            <a:custGeom>
              <a:rect b="b" l="l" r="r" t="t"/>
              <a:pathLst>
                <a:path extrusionOk="0" h="16823" w="29012">
                  <a:moveTo>
                    <a:pt x="28784" y="4041"/>
                  </a:moveTo>
                  <a:cubicBezTo>
                    <a:pt x="29012" y="1096"/>
                    <a:pt x="27871" y="3561"/>
                    <a:pt x="27688" y="1735"/>
                  </a:cubicBezTo>
                  <a:cubicBezTo>
                    <a:pt x="27642" y="1279"/>
                    <a:pt x="27688" y="777"/>
                    <a:pt x="27734" y="320"/>
                  </a:cubicBezTo>
                  <a:cubicBezTo>
                    <a:pt x="26821" y="503"/>
                    <a:pt x="26843" y="663"/>
                    <a:pt x="25337" y="2511"/>
                  </a:cubicBezTo>
                  <a:cubicBezTo>
                    <a:pt x="23397" y="4885"/>
                    <a:pt x="23123" y="2146"/>
                    <a:pt x="22050" y="1804"/>
                  </a:cubicBezTo>
                  <a:cubicBezTo>
                    <a:pt x="20977" y="1439"/>
                    <a:pt x="21959" y="2922"/>
                    <a:pt x="20110" y="4497"/>
                  </a:cubicBezTo>
                  <a:cubicBezTo>
                    <a:pt x="18238" y="6095"/>
                    <a:pt x="17417" y="3356"/>
                    <a:pt x="14632" y="5365"/>
                  </a:cubicBezTo>
                  <a:cubicBezTo>
                    <a:pt x="12349" y="7008"/>
                    <a:pt x="11984" y="5798"/>
                    <a:pt x="12212" y="4086"/>
                  </a:cubicBezTo>
                  <a:cubicBezTo>
                    <a:pt x="12075" y="3744"/>
                    <a:pt x="12121" y="3287"/>
                    <a:pt x="12258" y="2648"/>
                  </a:cubicBezTo>
                  <a:cubicBezTo>
                    <a:pt x="12692" y="868"/>
                    <a:pt x="9953" y="1"/>
                    <a:pt x="8446" y="2078"/>
                  </a:cubicBezTo>
                  <a:cubicBezTo>
                    <a:pt x="6848" y="4269"/>
                    <a:pt x="12098" y="6871"/>
                    <a:pt x="10318" y="9062"/>
                  </a:cubicBezTo>
                  <a:cubicBezTo>
                    <a:pt x="9017" y="10637"/>
                    <a:pt x="7305" y="11459"/>
                    <a:pt x="5525" y="11139"/>
                  </a:cubicBezTo>
                  <a:cubicBezTo>
                    <a:pt x="3721" y="10797"/>
                    <a:pt x="2603" y="11596"/>
                    <a:pt x="3904" y="13285"/>
                  </a:cubicBezTo>
                  <a:cubicBezTo>
                    <a:pt x="5022" y="14723"/>
                    <a:pt x="2877" y="14381"/>
                    <a:pt x="92" y="13650"/>
                  </a:cubicBezTo>
                  <a:cubicBezTo>
                    <a:pt x="1" y="13833"/>
                    <a:pt x="1" y="14084"/>
                    <a:pt x="252" y="14472"/>
                  </a:cubicBezTo>
                  <a:cubicBezTo>
                    <a:pt x="1074" y="15796"/>
                    <a:pt x="6095" y="16823"/>
                    <a:pt x="7853" y="16229"/>
                  </a:cubicBezTo>
                  <a:cubicBezTo>
                    <a:pt x="9633" y="15636"/>
                    <a:pt x="12555" y="13901"/>
                    <a:pt x="15271" y="12828"/>
                  </a:cubicBezTo>
                  <a:cubicBezTo>
                    <a:pt x="17987" y="11756"/>
                    <a:pt x="28784" y="4041"/>
                    <a:pt x="28784" y="404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54"/>
            <p:cNvSpPr/>
            <p:nvPr/>
          </p:nvSpPr>
          <p:spPr>
            <a:xfrm>
              <a:off x="1156641" y="3446976"/>
              <a:ext cx="512993" cy="314172"/>
            </a:xfrm>
            <a:custGeom>
              <a:rect b="b" l="l" r="r" t="t"/>
              <a:pathLst>
                <a:path extrusionOk="0" h="16230" w="26501">
                  <a:moveTo>
                    <a:pt x="26273" y="3676"/>
                  </a:moveTo>
                  <a:cubicBezTo>
                    <a:pt x="26501" y="731"/>
                    <a:pt x="25360" y="3196"/>
                    <a:pt x="25177" y="1370"/>
                  </a:cubicBezTo>
                  <a:cubicBezTo>
                    <a:pt x="25177" y="1302"/>
                    <a:pt x="25177" y="1256"/>
                    <a:pt x="25177" y="1188"/>
                  </a:cubicBezTo>
                  <a:cubicBezTo>
                    <a:pt x="23511" y="2649"/>
                    <a:pt x="23100" y="4269"/>
                    <a:pt x="21685" y="4794"/>
                  </a:cubicBezTo>
                  <a:cubicBezTo>
                    <a:pt x="20087" y="5388"/>
                    <a:pt x="20863" y="2306"/>
                    <a:pt x="18443" y="4543"/>
                  </a:cubicBezTo>
                  <a:cubicBezTo>
                    <a:pt x="16024" y="6757"/>
                    <a:pt x="16229" y="5228"/>
                    <a:pt x="14312" y="5319"/>
                  </a:cubicBezTo>
                  <a:cubicBezTo>
                    <a:pt x="12532" y="5410"/>
                    <a:pt x="10957" y="6278"/>
                    <a:pt x="10272" y="5776"/>
                  </a:cubicBezTo>
                  <a:cubicBezTo>
                    <a:pt x="9633" y="5661"/>
                    <a:pt x="9564" y="4771"/>
                    <a:pt x="9701" y="3721"/>
                  </a:cubicBezTo>
                  <a:cubicBezTo>
                    <a:pt x="9564" y="3379"/>
                    <a:pt x="9610" y="2922"/>
                    <a:pt x="9747" y="2283"/>
                  </a:cubicBezTo>
                  <a:cubicBezTo>
                    <a:pt x="10089" y="845"/>
                    <a:pt x="8378" y="1"/>
                    <a:pt x="6917" y="823"/>
                  </a:cubicBezTo>
                  <a:cubicBezTo>
                    <a:pt x="6940" y="1325"/>
                    <a:pt x="6072" y="1347"/>
                    <a:pt x="7099" y="3493"/>
                  </a:cubicBezTo>
                  <a:cubicBezTo>
                    <a:pt x="8126" y="5661"/>
                    <a:pt x="10843" y="7784"/>
                    <a:pt x="8902" y="10112"/>
                  </a:cubicBezTo>
                  <a:cubicBezTo>
                    <a:pt x="6985" y="12441"/>
                    <a:pt x="3173" y="11117"/>
                    <a:pt x="2854" y="13376"/>
                  </a:cubicBezTo>
                  <a:cubicBezTo>
                    <a:pt x="2717" y="14472"/>
                    <a:pt x="1461" y="15088"/>
                    <a:pt x="1" y="15385"/>
                  </a:cubicBezTo>
                  <a:cubicBezTo>
                    <a:pt x="1827" y="15956"/>
                    <a:pt x="4223" y="16230"/>
                    <a:pt x="5342" y="15864"/>
                  </a:cubicBezTo>
                  <a:cubicBezTo>
                    <a:pt x="7122" y="15271"/>
                    <a:pt x="10044" y="13536"/>
                    <a:pt x="12760" y="12463"/>
                  </a:cubicBezTo>
                  <a:cubicBezTo>
                    <a:pt x="15476" y="11391"/>
                    <a:pt x="26273" y="3676"/>
                    <a:pt x="26273" y="3676"/>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54"/>
            <p:cNvSpPr/>
            <p:nvPr/>
          </p:nvSpPr>
          <p:spPr>
            <a:xfrm>
              <a:off x="1559629" y="3396605"/>
              <a:ext cx="61441" cy="69397"/>
            </a:xfrm>
            <a:custGeom>
              <a:rect b="b" l="l" r="r" t="t"/>
              <a:pathLst>
                <a:path extrusionOk="0" h="3585" w="3174">
                  <a:moveTo>
                    <a:pt x="3173" y="183"/>
                  </a:moveTo>
                  <a:cubicBezTo>
                    <a:pt x="2146" y="1"/>
                    <a:pt x="1027" y="138"/>
                    <a:pt x="1370" y="1416"/>
                  </a:cubicBezTo>
                  <a:cubicBezTo>
                    <a:pt x="1758" y="2808"/>
                    <a:pt x="1598" y="3333"/>
                    <a:pt x="137" y="3173"/>
                  </a:cubicBezTo>
                  <a:lnTo>
                    <a:pt x="0" y="3173"/>
                  </a:lnTo>
                  <a:cubicBezTo>
                    <a:pt x="548" y="3584"/>
                    <a:pt x="1507" y="3493"/>
                    <a:pt x="1804" y="2785"/>
                  </a:cubicBezTo>
                  <a:cubicBezTo>
                    <a:pt x="2443" y="1233"/>
                    <a:pt x="229" y="617"/>
                    <a:pt x="3173" y="183"/>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54"/>
            <p:cNvSpPr/>
            <p:nvPr/>
          </p:nvSpPr>
          <p:spPr>
            <a:xfrm>
              <a:off x="1176522" y="3489836"/>
              <a:ext cx="97233" cy="91929"/>
            </a:xfrm>
            <a:custGeom>
              <a:rect b="b" l="l" r="r" t="t"/>
              <a:pathLst>
                <a:path extrusionOk="0" h="4749" w="5023">
                  <a:moveTo>
                    <a:pt x="1" y="1096"/>
                  </a:moveTo>
                  <a:cubicBezTo>
                    <a:pt x="914" y="480"/>
                    <a:pt x="1781" y="435"/>
                    <a:pt x="2443" y="1393"/>
                  </a:cubicBezTo>
                  <a:cubicBezTo>
                    <a:pt x="2785" y="1918"/>
                    <a:pt x="3059" y="3356"/>
                    <a:pt x="3698" y="3995"/>
                  </a:cubicBezTo>
                  <a:cubicBezTo>
                    <a:pt x="4109" y="4406"/>
                    <a:pt x="4497" y="4543"/>
                    <a:pt x="5022" y="4749"/>
                  </a:cubicBezTo>
                  <a:cubicBezTo>
                    <a:pt x="2922" y="3219"/>
                    <a:pt x="3972" y="3721"/>
                    <a:pt x="2831" y="1439"/>
                  </a:cubicBezTo>
                  <a:cubicBezTo>
                    <a:pt x="2260" y="320"/>
                    <a:pt x="777" y="1"/>
                    <a:pt x="1" y="1096"/>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54"/>
            <p:cNvSpPr/>
            <p:nvPr/>
          </p:nvSpPr>
          <p:spPr>
            <a:xfrm>
              <a:off x="1099649" y="3616654"/>
              <a:ext cx="68506" cy="75126"/>
            </a:xfrm>
            <a:custGeom>
              <a:rect b="b" l="l" r="r" t="t"/>
              <a:pathLst>
                <a:path extrusionOk="0" h="3881" w="3539">
                  <a:moveTo>
                    <a:pt x="3150" y="1"/>
                  </a:moveTo>
                  <a:cubicBezTo>
                    <a:pt x="3196" y="1621"/>
                    <a:pt x="1575" y="412"/>
                    <a:pt x="1096" y="412"/>
                  </a:cubicBezTo>
                  <a:cubicBezTo>
                    <a:pt x="251" y="389"/>
                    <a:pt x="0" y="1393"/>
                    <a:pt x="1164" y="2215"/>
                  </a:cubicBezTo>
                  <a:cubicBezTo>
                    <a:pt x="1803" y="2648"/>
                    <a:pt x="2579" y="3059"/>
                    <a:pt x="2100" y="3881"/>
                  </a:cubicBezTo>
                  <a:cubicBezTo>
                    <a:pt x="2191" y="3858"/>
                    <a:pt x="2214" y="3858"/>
                    <a:pt x="2260" y="3790"/>
                  </a:cubicBezTo>
                  <a:cubicBezTo>
                    <a:pt x="2990" y="2626"/>
                    <a:pt x="822" y="1941"/>
                    <a:pt x="731" y="1188"/>
                  </a:cubicBezTo>
                  <a:cubicBezTo>
                    <a:pt x="639" y="480"/>
                    <a:pt x="1507" y="800"/>
                    <a:pt x="1826" y="959"/>
                  </a:cubicBezTo>
                  <a:cubicBezTo>
                    <a:pt x="2762" y="1347"/>
                    <a:pt x="3538" y="663"/>
                    <a:pt x="3150" y="1"/>
                  </a:cubicBezTo>
                  <a:close/>
                </a:path>
              </a:pathLst>
            </a:custGeom>
            <a:solidFill>
              <a:srgbClr val="CAD4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54"/>
            <p:cNvSpPr/>
            <p:nvPr/>
          </p:nvSpPr>
          <p:spPr>
            <a:xfrm>
              <a:off x="1389505" y="3423997"/>
              <a:ext cx="76462" cy="72939"/>
            </a:xfrm>
            <a:custGeom>
              <a:rect b="b" l="l" r="r" t="t"/>
              <a:pathLst>
                <a:path extrusionOk="0" h="3768" w="3950">
                  <a:moveTo>
                    <a:pt x="3949" y="960"/>
                  </a:moveTo>
                  <a:cubicBezTo>
                    <a:pt x="3356" y="1"/>
                    <a:pt x="1553" y="982"/>
                    <a:pt x="2374" y="2352"/>
                  </a:cubicBezTo>
                  <a:cubicBezTo>
                    <a:pt x="2831" y="3128"/>
                    <a:pt x="1576" y="2763"/>
                    <a:pt x="1347" y="2649"/>
                  </a:cubicBezTo>
                  <a:cubicBezTo>
                    <a:pt x="777" y="2375"/>
                    <a:pt x="594" y="2124"/>
                    <a:pt x="160" y="3196"/>
                  </a:cubicBezTo>
                  <a:cubicBezTo>
                    <a:pt x="46" y="3425"/>
                    <a:pt x="1" y="3539"/>
                    <a:pt x="23" y="3767"/>
                  </a:cubicBezTo>
                  <a:cubicBezTo>
                    <a:pt x="160" y="3470"/>
                    <a:pt x="480" y="2808"/>
                    <a:pt x="777" y="2649"/>
                  </a:cubicBezTo>
                  <a:cubicBezTo>
                    <a:pt x="914" y="2580"/>
                    <a:pt x="1758" y="3379"/>
                    <a:pt x="2489" y="3128"/>
                  </a:cubicBezTo>
                  <a:cubicBezTo>
                    <a:pt x="3516" y="2740"/>
                    <a:pt x="1941" y="1850"/>
                    <a:pt x="2648" y="1074"/>
                  </a:cubicBezTo>
                  <a:cubicBezTo>
                    <a:pt x="3036" y="640"/>
                    <a:pt x="3493" y="686"/>
                    <a:pt x="3949" y="960"/>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54"/>
            <p:cNvSpPr/>
            <p:nvPr/>
          </p:nvSpPr>
          <p:spPr>
            <a:xfrm>
              <a:off x="1472128" y="3367896"/>
              <a:ext cx="61441" cy="110918"/>
            </a:xfrm>
            <a:custGeom>
              <a:rect b="b" l="l" r="r" t="t"/>
              <a:pathLst>
                <a:path extrusionOk="0" h="5730" w="3174">
                  <a:moveTo>
                    <a:pt x="1918" y="5729"/>
                  </a:moveTo>
                  <a:cubicBezTo>
                    <a:pt x="2466" y="4314"/>
                    <a:pt x="2398" y="3743"/>
                    <a:pt x="1485" y="2511"/>
                  </a:cubicBezTo>
                  <a:cubicBezTo>
                    <a:pt x="800" y="1598"/>
                    <a:pt x="206" y="1507"/>
                    <a:pt x="1850" y="662"/>
                  </a:cubicBezTo>
                  <a:cubicBezTo>
                    <a:pt x="2557" y="297"/>
                    <a:pt x="2535" y="411"/>
                    <a:pt x="3174" y="274"/>
                  </a:cubicBezTo>
                  <a:cubicBezTo>
                    <a:pt x="2238" y="0"/>
                    <a:pt x="1" y="1050"/>
                    <a:pt x="549" y="1872"/>
                  </a:cubicBezTo>
                  <a:cubicBezTo>
                    <a:pt x="1690" y="3629"/>
                    <a:pt x="2329" y="3241"/>
                    <a:pt x="1918" y="5729"/>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54"/>
            <p:cNvSpPr/>
            <p:nvPr/>
          </p:nvSpPr>
          <p:spPr>
            <a:xfrm>
              <a:off x="1867160" y="3374071"/>
              <a:ext cx="287652" cy="299151"/>
            </a:xfrm>
            <a:custGeom>
              <a:rect b="b" l="l" r="r" t="t"/>
              <a:pathLst>
                <a:path extrusionOk="0" h="15454" w="14860">
                  <a:moveTo>
                    <a:pt x="13171" y="3173"/>
                  </a:moveTo>
                  <a:cubicBezTo>
                    <a:pt x="14609" y="5091"/>
                    <a:pt x="10957" y="6095"/>
                    <a:pt x="10432" y="7601"/>
                  </a:cubicBezTo>
                  <a:cubicBezTo>
                    <a:pt x="9884" y="9085"/>
                    <a:pt x="10363" y="9382"/>
                    <a:pt x="12395" y="10226"/>
                  </a:cubicBezTo>
                  <a:cubicBezTo>
                    <a:pt x="14403" y="11048"/>
                    <a:pt x="14860" y="12851"/>
                    <a:pt x="12577" y="14152"/>
                  </a:cubicBezTo>
                  <a:cubicBezTo>
                    <a:pt x="10318" y="15453"/>
                    <a:pt x="9108" y="13536"/>
                    <a:pt x="8218" y="11664"/>
                  </a:cubicBezTo>
                  <a:cubicBezTo>
                    <a:pt x="7305" y="9793"/>
                    <a:pt x="6301" y="10044"/>
                    <a:pt x="4269" y="11961"/>
                  </a:cubicBezTo>
                  <a:cubicBezTo>
                    <a:pt x="2238" y="13878"/>
                    <a:pt x="1" y="11915"/>
                    <a:pt x="708" y="7168"/>
                  </a:cubicBezTo>
                  <a:cubicBezTo>
                    <a:pt x="1713" y="526"/>
                    <a:pt x="10774" y="1"/>
                    <a:pt x="13171" y="3173"/>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54"/>
            <p:cNvSpPr/>
            <p:nvPr/>
          </p:nvSpPr>
          <p:spPr>
            <a:xfrm>
              <a:off x="1894552" y="3444324"/>
              <a:ext cx="229348" cy="178979"/>
            </a:xfrm>
            <a:custGeom>
              <a:rect b="b" l="l" r="r" t="t"/>
              <a:pathLst>
                <a:path extrusionOk="0" h="9246" w="11848">
                  <a:moveTo>
                    <a:pt x="11847" y="1142"/>
                  </a:moveTo>
                  <a:cubicBezTo>
                    <a:pt x="11185" y="2146"/>
                    <a:pt x="9382" y="2945"/>
                    <a:pt x="9017" y="3972"/>
                  </a:cubicBezTo>
                  <a:cubicBezTo>
                    <a:pt x="8880" y="4338"/>
                    <a:pt x="8811" y="4612"/>
                    <a:pt x="8811" y="4863"/>
                  </a:cubicBezTo>
                  <a:cubicBezTo>
                    <a:pt x="7830" y="5456"/>
                    <a:pt x="6803" y="5890"/>
                    <a:pt x="6118" y="6529"/>
                  </a:cubicBezTo>
                  <a:cubicBezTo>
                    <a:pt x="6004" y="6643"/>
                    <a:pt x="5913" y="6734"/>
                    <a:pt x="5799" y="6848"/>
                  </a:cubicBezTo>
                  <a:cubicBezTo>
                    <a:pt x="5091" y="6506"/>
                    <a:pt x="4201" y="7054"/>
                    <a:pt x="2854" y="8332"/>
                  </a:cubicBezTo>
                  <a:cubicBezTo>
                    <a:pt x="2032" y="9108"/>
                    <a:pt x="1188" y="9245"/>
                    <a:pt x="503" y="8834"/>
                  </a:cubicBezTo>
                  <a:cubicBezTo>
                    <a:pt x="1" y="8332"/>
                    <a:pt x="1051" y="6848"/>
                    <a:pt x="2169" y="6004"/>
                  </a:cubicBezTo>
                  <a:cubicBezTo>
                    <a:pt x="3311" y="5137"/>
                    <a:pt x="5319" y="4178"/>
                    <a:pt x="6369" y="2694"/>
                  </a:cubicBezTo>
                  <a:cubicBezTo>
                    <a:pt x="7396" y="1211"/>
                    <a:pt x="8675" y="389"/>
                    <a:pt x="9702" y="183"/>
                  </a:cubicBezTo>
                  <a:cubicBezTo>
                    <a:pt x="10660" y="1"/>
                    <a:pt x="11277" y="389"/>
                    <a:pt x="11847" y="1142"/>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54"/>
            <p:cNvSpPr/>
            <p:nvPr/>
          </p:nvSpPr>
          <p:spPr>
            <a:xfrm>
              <a:off x="2016066" y="3504432"/>
              <a:ext cx="65409" cy="70268"/>
            </a:xfrm>
            <a:custGeom>
              <a:rect b="b" l="l" r="r" t="t"/>
              <a:pathLst>
                <a:path extrusionOk="0" h="3630" w="3379">
                  <a:moveTo>
                    <a:pt x="3379" y="0"/>
                  </a:moveTo>
                  <a:cubicBezTo>
                    <a:pt x="3082" y="274"/>
                    <a:pt x="2831" y="548"/>
                    <a:pt x="2740" y="867"/>
                  </a:cubicBezTo>
                  <a:cubicBezTo>
                    <a:pt x="2512" y="1484"/>
                    <a:pt x="2466" y="1895"/>
                    <a:pt x="2626" y="2237"/>
                  </a:cubicBezTo>
                  <a:cubicBezTo>
                    <a:pt x="2466" y="2146"/>
                    <a:pt x="2238" y="2077"/>
                    <a:pt x="1987" y="2146"/>
                  </a:cubicBezTo>
                  <a:cubicBezTo>
                    <a:pt x="1302" y="2328"/>
                    <a:pt x="823" y="2967"/>
                    <a:pt x="982" y="3629"/>
                  </a:cubicBezTo>
                  <a:lnTo>
                    <a:pt x="1" y="3059"/>
                  </a:lnTo>
                  <a:cubicBezTo>
                    <a:pt x="1" y="3059"/>
                    <a:pt x="914" y="2191"/>
                    <a:pt x="1850" y="1096"/>
                  </a:cubicBezTo>
                  <a:cubicBezTo>
                    <a:pt x="2512" y="342"/>
                    <a:pt x="3082" y="91"/>
                    <a:pt x="3379" y="0"/>
                  </a:cubicBezTo>
                  <a:close/>
                </a:path>
              </a:pathLst>
            </a:custGeom>
            <a:solidFill>
              <a:srgbClr val="E2D7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54"/>
            <p:cNvSpPr/>
            <p:nvPr/>
          </p:nvSpPr>
          <p:spPr>
            <a:xfrm>
              <a:off x="1990435" y="3545956"/>
              <a:ext cx="154241" cy="127276"/>
            </a:xfrm>
            <a:custGeom>
              <a:rect b="b" l="l" r="r" t="t"/>
              <a:pathLst>
                <a:path extrusionOk="0" h="6575" w="7968">
                  <a:moveTo>
                    <a:pt x="7602" y="2694"/>
                  </a:moveTo>
                  <a:cubicBezTo>
                    <a:pt x="7967" y="3516"/>
                    <a:pt x="7579" y="4474"/>
                    <a:pt x="6209" y="5273"/>
                  </a:cubicBezTo>
                  <a:cubicBezTo>
                    <a:pt x="3950" y="6574"/>
                    <a:pt x="2740" y="4657"/>
                    <a:pt x="1850" y="2785"/>
                  </a:cubicBezTo>
                  <a:cubicBezTo>
                    <a:pt x="1325" y="1713"/>
                    <a:pt x="777" y="1325"/>
                    <a:pt x="1" y="1576"/>
                  </a:cubicBezTo>
                  <a:cubicBezTo>
                    <a:pt x="92" y="1302"/>
                    <a:pt x="275" y="1096"/>
                    <a:pt x="594" y="936"/>
                  </a:cubicBezTo>
                  <a:cubicBezTo>
                    <a:pt x="1530" y="617"/>
                    <a:pt x="1622" y="1"/>
                    <a:pt x="2215" y="1051"/>
                  </a:cubicBezTo>
                  <a:cubicBezTo>
                    <a:pt x="2808" y="2123"/>
                    <a:pt x="3836" y="3995"/>
                    <a:pt x="4954" y="4269"/>
                  </a:cubicBezTo>
                  <a:cubicBezTo>
                    <a:pt x="6027" y="4520"/>
                    <a:pt x="7168" y="3630"/>
                    <a:pt x="7602" y="269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54"/>
            <p:cNvSpPr/>
            <p:nvPr/>
          </p:nvSpPr>
          <p:spPr>
            <a:xfrm>
              <a:off x="1873800" y="3374071"/>
              <a:ext cx="255829" cy="235968"/>
            </a:xfrm>
            <a:custGeom>
              <a:rect b="b" l="l" r="r" t="t"/>
              <a:pathLst>
                <a:path extrusionOk="0" h="12190" w="13216">
                  <a:moveTo>
                    <a:pt x="12828" y="3173"/>
                  </a:moveTo>
                  <a:cubicBezTo>
                    <a:pt x="13147" y="3607"/>
                    <a:pt x="13216" y="3995"/>
                    <a:pt x="13102" y="4360"/>
                  </a:cubicBezTo>
                  <a:cubicBezTo>
                    <a:pt x="12622" y="3036"/>
                    <a:pt x="10637" y="3014"/>
                    <a:pt x="9039" y="4223"/>
                  </a:cubicBezTo>
                  <a:cubicBezTo>
                    <a:pt x="7144" y="5661"/>
                    <a:pt x="6597" y="7487"/>
                    <a:pt x="4771" y="8309"/>
                  </a:cubicBezTo>
                  <a:cubicBezTo>
                    <a:pt x="3333" y="8971"/>
                    <a:pt x="1164" y="10683"/>
                    <a:pt x="1233" y="12189"/>
                  </a:cubicBezTo>
                  <a:cubicBezTo>
                    <a:pt x="434" y="11390"/>
                    <a:pt x="0" y="9679"/>
                    <a:pt x="365" y="7168"/>
                  </a:cubicBezTo>
                  <a:cubicBezTo>
                    <a:pt x="1370" y="526"/>
                    <a:pt x="10431" y="1"/>
                    <a:pt x="12828" y="3173"/>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54"/>
            <p:cNvSpPr/>
            <p:nvPr/>
          </p:nvSpPr>
          <p:spPr>
            <a:xfrm>
              <a:off x="1873800" y="3461572"/>
              <a:ext cx="153776" cy="148472"/>
            </a:xfrm>
            <a:custGeom>
              <a:rect b="b" l="l" r="r" t="t"/>
              <a:pathLst>
                <a:path extrusionOk="0" h="7670" w="7944">
                  <a:moveTo>
                    <a:pt x="7943" y="685"/>
                  </a:moveTo>
                  <a:cubicBezTo>
                    <a:pt x="6825" y="1895"/>
                    <a:pt x="6186" y="3150"/>
                    <a:pt x="4771" y="3789"/>
                  </a:cubicBezTo>
                  <a:cubicBezTo>
                    <a:pt x="3333" y="4451"/>
                    <a:pt x="1164" y="6163"/>
                    <a:pt x="1233" y="7669"/>
                  </a:cubicBezTo>
                  <a:cubicBezTo>
                    <a:pt x="434" y="6893"/>
                    <a:pt x="0" y="5159"/>
                    <a:pt x="365" y="2648"/>
                  </a:cubicBezTo>
                  <a:cubicBezTo>
                    <a:pt x="525" y="1621"/>
                    <a:pt x="867" y="753"/>
                    <a:pt x="1347" y="0"/>
                  </a:cubicBezTo>
                  <a:cubicBezTo>
                    <a:pt x="1529" y="1758"/>
                    <a:pt x="2534" y="3355"/>
                    <a:pt x="3721" y="3584"/>
                  </a:cubicBezTo>
                  <a:cubicBezTo>
                    <a:pt x="4862" y="3789"/>
                    <a:pt x="6711" y="1598"/>
                    <a:pt x="7943" y="685"/>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54"/>
            <p:cNvSpPr/>
            <p:nvPr/>
          </p:nvSpPr>
          <p:spPr>
            <a:xfrm>
              <a:off x="2029327" y="3448757"/>
              <a:ext cx="72049" cy="106931"/>
            </a:xfrm>
            <a:custGeom>
              <a:rect b="b" l="l" r="r" t="t"/>
              <a:pathLst>
                <a:path extrusionOk="0" h="5524" w="3722">
                  <a:moveTo>
                    <a:pt x="3721" y="0"/>
                  </a:moveTo>
                  <a:cubicBezTo>
                    <a:pt x="2648" y="1210"/>
                    <a:pt x="1804" y="2579"/>
                    <a:pt x="936" y="3949"/>
                  </a:cubicBezTo>
                  <a:cubicBezTo>
                    <a:pt x="1302" y="2808"/>
                    <a:pt x="1690" y="1644"/>
                    <a:pt x="1849" y="457"/>
                  </a:cubicBezTo>
                  <a:cubicBezTo>
                    <a:pt x="1347" y="1552"/>
                    <a:pt x="959" y="2990"/>
                    <a:pt x="503" y="4177"/>
                  </a:cubicBezTo>
                  <a:cubicBezTo>
                    <a:pt x="434" y="4383"/>
                    <a:pt x="1" y="5136"/>
                    <a:pt x="297" y="5318"/>
                  </a:cubicBezTo>
                  <a:cubicBezTo>
                    <a:pt x="640" y="5524"/>
                    <a:pt x="1188" y="4268"/>
                    <a:pt x="1324" y="4063"/>
                  </a:cubicBezTo>
                  <a:cubicBezTo>
                    <a:pt x="2078" y="2762"/>
                    <a:pt x="3059" y="1301"/>
                    <a:pt x="3721" y="0"/>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54"/>
            <p:cNvSpPr/>
            <p:nvPr/>
          </p:nvSpPr>
          <p:spPr>
            <a:xfrm>
              <a:off x="1924171" y="3547718"/>
              <a:ext cx="120191" cy="53485"/>
            </a:xfrm>
            <a:custGeom>
              <a:rect b="b" l="l" r="r" t="t"/>
              <a:pathLst>
                <a:path extrusionOk="0" h="2763" w="6209">
                  <a:moveTo>
                    <a:pt x="0" y="2763"/>
                  </a:moveTo>
                  <a:cubicBezTo>
                    <a:pt x="1370" y="1895"/>
                    <a:pt x="2853" y="1279"/>
                    <a:pt x="4337" y="640"/>
                  </a:cubicBezTo>
                  <a:cubicBezTo>
                    <a:pt x="3082" y="823"/>
                    <a:pt x="1849" y="1028"/>
                    <a:pt x="571" y="982"/>
                  </a:cubicBezTo>
                  <a:cubicBezTo>
                    <a:pt x="1073" y="868"/>
                    <a:pt x="1415" y="800"/>
                    <a:pt x="1918" y="731"/>
                  </a:cubicBezTo>
                  <a:cubicBezTo>
                    <a:pt x="2374" y="640"/>
                    <a:pt x="5570" y="1"/>
                    <a:pt x="5707" y="92"/>
                  </a:cubicBezTo>
                  <a:cubicBezTo>
                    <a:pt x="6209" y="412"/>
                    <a:pt x="4862" y="823"/>
                    <a:pt x="4816" y="845"/>
                  </a:cubicBezTo>
                  <a:cubicBezTo>
                    <a:pt x="3310" y="1439"/>
                    <a:pt x="1507" y="2261"/>
                    <a:pt x="0" y="2763"/>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54"/>
            <p:cNvSpPr/>
            <p:nvPr/>
          </p:nvSpPr>
          <p:spPr>
            <a:xfrm>
              <a:off x="1983815" y="3485422"/>
              <a:ext cx="57898" cy="68506"/>
            </a:xfrm>
            <a:custGeom>
              <a:rect b="b" l="l" r="r" t="t"/>
              <a:pathLst>
                <a:path extrusionOk="0" h="3539" w="2991">
                  <a:moveTo>
                    <a:pt x="1" y="2580"/>
                  </a:moveTo>
                  <a:cubicBezTo>
                    <a:pt x="1667" y="2762"/>
                    <a:pt x="982" y="2671"/>
                    <a:pt x="2352" y="2922"/>
                  </a:cubicBezTo>
                  <a:cubicBezTo>
                    <a:pt x="2101" y="1165"/>
                    <a:pt x="2192" y="2032"/>
                    <a:pt x="2055" y="1"/>
                  </a:cubicBezTo>
                  <a:lnTo>
                    <a:pt x="2055" y="1"/>
                  </a:lnTo>
                  <a:cubicBezTo>
                    <a:pt x="2123" y="297"/>
                    <a:pt x="2991" y="3059"/>
                    <a:pt x="2740" y="3310"/>
                  </a:cubicBezTo>
                  <a:cubicBezTo>
                    <a:pt x="2489" y="3539"/>
                    <a:pt x="297" y="2671"/>
                    <a:pt x="1" y="2580"/>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54"/>
            <p:cNvSpPr/>
            <p:nvPr/>
          </p:nvSpPr>
          <p:spPr>
            <a:xfrm>
              <a:off x="1916660" y="3403671"/>
              <a:ext cx="166591" cy="61441"/>
            </a:xfrm>
            <a:custGeom>
              <a:rect b="b" l="l" r="r" t="t"/>
              <a:pathLst>
                <a:path extrusionOk="0" h="3174" w="8606">
                  <a:moveTo>
                    <a:pt x="1096" y="1576"/>
                  </a:moveTo>
                  <a:cubicBezTo>
                    <a:pt x="2876" y="412"/>
                    <a:pt x="5045" y="1"/>
                    <a:pt x="6825" y="412"/>
                  </a:cubicBezTo>
                  <a:cubicBezTo>
                    <a:pt x="8605" y="823"/>
                    <a:pt x="6688" y="1302"/>
                    <a:pt x="5204" y="1485"/>
                  </a:cubicBezTo>
                  <a:cubicBezTo>
                    <a:pt x="3698" y="1667"/>
                    <a:pt x="1347" y="2215"/>
                    <a:pt x="822" y="2694"/>
                  </a:cubicBezTo>
                  <a:cubicBezTo>
                    <a:pt x="274" y="3174"/>
                    <a:pt x="0" y="2466"/>
                    <a:pt x="1096" y="1576"/>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54"/>
            <p:cNvSpPr/>
            <p:nvPr/>
          </p:nvSpPr>
          <p:spPr>
            <a:xfrm>
              <a:off x="1627674" y="3434160"/>
              <a:ext cx="321238" cy="167036"/>
            </a:xfrm>
            <a:custGeom>
              <a:rect b="b" l="l" r="r" t="t"/>
              <a:pathLst>
                <a:path extrusionOk="0" h="8629" w="16595">
                  <a:moveTo>
                    <a:pt x="8286" y="1005"/>
                  </a:moveTo>
                  <a:cubicBezTo>
                    <a:pt x="4063" y="1005"/>
                    <a:pt x="640" y="2489"/>
                    <a:pt x="640" y="4292"/>
                  </a:cubicBezTo>
                  <a:cubicBezTo>
                    <a:pt x="640" y="8286"/>
                    <a:pt x="15955" y="8149"/>
                    <a:pt x="15955" y="4292"/>
                  </a:cubicBezTo>
                  <a:cubicBezTo>
                    <a:pt x="15955" y="2489"/>
                    <a:pt x="12531" y="1005"/>
                    <a:pt x="8286" y="1005"/>
                  </a:cubicBezTo>
                  <a:close/>
                  <a:moveTo>
                    <a:pt x="8354" y="1"/>
                  </a:moveTo>
                  <a:cubicBezTo>
                    <a:pt x="12942" y="1"/>
                    <a:pt x="16594" y="2124"/>
                    <a:pt x="16594" y="4292"/>
                  </a:cubicBezTo>
                  <a:cubicBezTo>
                    <a:pt x="16594" y="4543"/>
                    <a:pt x="16549" y="5159"/>
                    <a:pt x="16457" y="5388"/>
                  </a:cubicBezTo>
                  <a:cubicBezTo>
                    <a:pt x="15773" y="7236"/>
                    <a:pt x="12395" y="8629"/>
                    <a:pt x="8286" y="8629"/>
                  </a:cubicBezTo>
                  <a:cubicBezTo>
                    <a:pt x="4200" y="8629"/>
                    <a:pt x="776" y="7214"/>
                    <a:pt x="115" y="5365"/>
                  </a:cubicBezTo>
                  <a:cubicBezTo>
                    <a:pt x="46" y="5159"/>
                    <a:pt x="0" y="4520"/>
                    <a:pt x="0" y="4292"/>
                  </a:cubicBezTo>
                  <a:cubicBezTo>
                    <a:pt x="0" y="2124"/>
                    <a:pt x="3767" y="1"/>
                    <a:pt x="8354"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54"/>
            <p:cNvSpPr/>
            <p:nvPr/>
          </p:nvSpPr>
          <p:spPr>
            <a:xfrm>
              <a:off x="1650208" y="3435051"/>
              <a:ext cx="277935" cy="166145"/>
            </a:xfrm>
            <a:custGeom>
              <a:rect b="b" l="l" r="r" t="t"/>
              <a:pathLst>
                <a:path extrusionOk="0" h="8583" w="14358">
                  <a:moveTo>
                    <a:pt x="5752" y="23"/>
                  </a:moveTo>
                  <a:cubicBezTo>
                    <a:pt x="5798" y="1"/>
                    <a:pt x="5844" y="1"/>
                    <a:pt x="5912" y="1"/>
                  </a:cubicBezTo>
                  <a:lnTo>
                    <a:pt x="5912" y="1005"/>
                  </a:lnTo>
                  <a:cubicBezTo>
                    <a:pt x="5844" y="1005"/>
                    <a:pt x="5798" y="1005"/>
                    <a:pt x="5752" y="1005"/>
                  </a:cubicBezTo>
                  <a:close/>
                  <a:moveTo>
                    <a:pt x="2717" y="662"/>
                  </a:moveTo>
                  <a:cubicBezTo>
                    <a:pt x="2762" y="640"/>
                    <a:pt x="2831" y="640"/>
                    <a:pt x="2876" y="617"/>
                  </a:cubicBezTo>
                  <a:lnTo>
                    <a:pt x="2876" y="1507"/>
                  </a:lnTo>
                  <a:cubicBezTo>
                    <a:pt x="2831" y="1530"/>
                    <a:pt x="2762" y="1553"/>
                    <a:pt x="2717" y="1553"/>
                  </a:cubicBezTo>
                  <a:close/>
                  <a:moveTo>
                    <a:pt x="160" y="6780"/>
                  </a:moveTo>
                  <a:cubicBezTo>
                    <a:pt x="115" y="6757"/>
                    <a:pt x="69" y="6711"/>
                    <a:pt x="0" y="6665"/>
                  </a:cubicBezTo>
                  <a:lnTo>
                    <a:pt x="0" y="5433"/>
                  </a:lnTo>
                  <a:cubicBezTo>
                    <a:pt x="46" y="5479"/>
                    <a:pt x="115" y="5524"/>
                    <a:pt x="160" y="5570"/>
                  </a:cubicBezTo>
                  <a:close/>
                  <a:moveTo>
                    <a:pt x="2603" y="7944"/>
                  </a:moveTo>
                  <a:cubicBezTo>
                    <a:pt x="2557" y="7944"/>
                    <a:pt x="2511" y="7921"/>
                    <a:pt x="2466" y="7898"/>
                  </a:cubicBezTo>
                  <a:lnTo>
                    <a:pt x="2466" y="6665"/>
                  </a:lnTo>
                  <a:cubicBezTo>
                    <a:pt x="2511" y="6665"/>
                    <a:pt x="2557" y="6688"/>
                    <a:pt x="2603" y="6688"/>
                  </a:cubicBezTo>
                  <a:close/>
                  <a:moveTo>
                    <a:pt x="6620" y="8583"/>
                  </a:moveTo>
                  <a:cubicBezTo>
                    <a:pt x="6574" y="8583"/>
                    <a:pt x="6529" y="8583"/>
                    <a:pt x="6483" y="8583"/>
                  </a:cubicBezTo>
                  <a:lnTo>
                    <a:pt x="6483" y="7190"/>
                  </a:lnTo>
                  <a:cubicBezTo>
                    <a:pt x="6529" y="7190"/>
                    <a:pt x="6574" y="7190"/>
                    <a:pt x="6620" y="7190"/>
                  </a:cubicBezTo>
                  <a:close/>
                  <a:moveTo>
                    <a:pt x="9496" y="8423"/>
                  </a:moveTo>
                  <a:cubicBezTo>
                    <a:pt x="9450" y="8446"/>
                    <a:pt x="9405" y="8446"/>
                    <a:pt x="9336" y="8446"/>
                  </a:cubicBezTo>
                  <a:lnTo>
                    <a:pt x="9336" y="7076"/>
                  </a:lnTo>
                  <a:cubicBezTo>
                    <a:pt x="9405" y="7076"/>
                    <a:pt x="9450" y="7054"/>
                    <a:pt x="9496" y="7054"/>
                  </a:cubicBezTo>
                  <a:close/>
                  <a:moveTo>
                    <a:pt x="12532" y="7647"/>
                  </a:moveTo>
                  <a:cubicBezTo>
                    <a:pt x="12486" y="7670"/>
                    <a:pt x="12417" y="7693"/>
                    <a:pt x="12372" y="7715"/>
                  </a:cubicBezTo>
                  <a:lnTo>
                    <a:pt x="12372" y="6460"/>
                  </a:lnTo>
                  <a:cubicBezTo>
                    <a:pt x="12417" y="6437"/>
                    <a:pt x="12486" y="6414"/>
                    <a:pt x="12532" y="6392"/>
                  </a:cubicBezTo>
                  <a:close/>
                  <a:moveTo>
                    <a:pt x="14358" y="6597"/>
                  </a:moveTo>
                  <a:cubicBezTo>
                    <a:pt x="14312" y="6620"/>
                    <a:pt x="14266" y="6665"/>
                    <a:pt x="14221" y="6711"/>
                  </a:cubicBezTo>
                  <a:lnTo>
                    <a:pt x="14221" y="5456"/>
                  </a:lnTo>
                  <a:cubicBezTo>
                    <a:pt x="14266" y="5410"/>
                    <a:pt x="14312" y="5342"/>
                    <a:pt x="14358" y="5296"/>
                  </a:cubicBezTo>
                  <a:close/>
                  <a:moveTo>
                    <a:pt x="10934" y="457"/>
                  </a:moveTo>
                  <a:cubicBezTo>
                    <a:pt x="11002" y="457"/>
                    <a:pt x="11048" y="480"/>
                    <a:pt x="11094" y="503"/>
                  </a:cubicBezTo>
                  <a:lnTo>
                    <a:pt x="11094" y="1439"/>
                  </a:lnTo>
                  <a:cubicBezTo>
                    <a:pt x="11048" y="1416"/>
                    <a:pt x="11002" y="1416"/>
                    <a:pt x="10934" y="1393"/>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54"/>
            <p:cNvSpPr/>
            <p:nvPr/>
          </p:nvSpPr>
          <p:spPr>
            <a:xfrm>
              <a:off x="1627674" y="3425778"/>
              <a:ext cx="321238" cy="152440"/>
            </a:xfrm>
            <a:custGeom>
              <a:rect b="b" l="l" r="r" t="t"/>
              <a:pathLst>
                <a:path extrusionOk="0" h="7875" w="16595">
                  <a:moveTo>
                    <a:pt x="8286" y="639"/>
                  </a:moveTo>
                  <a:cubicBezTo>
                    <a:pt x="4063" y="639"/>
                    <a:pt x="640" y="2123"/>
                    <a:pt x="640" y="3926"/>
                  </a:cubicBezTo>
                  <a:cubicBezTo>
                    <a:pt x="640" y="5752"/>
                    <a:pt x="4063" y="7236"/>
                    <a:pt x="8286" y="7236"/>
                  </a:cubicBezTo>
                  <a:cubicBezTo>
                    <a:pt x="12531" y="7236"/>
                    <a:pt x="15955" y="5752"/>
                    <a:pt x="15955" y="3926"/>
                  </a:cubicBezTo>
                  <a:cubicBezTo>
                    <a:pt x="15955" y="2123"/>
                    <a:pt x="12531" y="639"/>
                    <a:pt x="8286" y="639"/>
                  </a:cubicBezTo>
                  <a:close/>
                  <a:moveTo>
                    <a:pt x="8286" y="0"/>
                  </a:moveTo>
                  <a:cubicBezTo>
                    <a:pt x="12874" y="0"/>
                    <a:pt x="16594" y="1758"/>
                    <a:pt x="16594" y="3926"/>
                  </a:cubicBezTo>
                  <a:cubicBezTo>
                    <a:pt x="16594" y="6117"/>
                    <a:pt x="12874" y="7875"/>
                    <a:pt x="8286" y="7875"/>
                  </a:cubicBezTo>
                  <a:cubicBezTo>
                    <a:pt x="3721" y="7875"/>
                    <a:pt x="0" y="6117"/>
                    <a:pt x="0" y="3926"/>
                  </a:cubicBezTo>
                  <a:cubicBezTo>
                    <a:pt x="0" y="1758"/>
                    <a:pt x="3721" y="0"/>
                    <a:pt x="8286" y="0"/>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54"/>
            <p:cNvSpPr/>
            <p:nvPr/>
          </p:nvSpPr>
          <p:spPr>
            <a:xfrm>
              <a:off x="1768624" y="3443007"/>
              <a:ext cx="342008" cy="328303"/>
            </a:xfrm>
            <a:custGeom>
              <a:rect b="b" l="l" r="r" t="t"/>
              <a:pathLst>
                <a:path extrusionOk="0" h="16960" w="17668">
                  <a:moveTo>
                    <a:pt x="17667" y="13399"/>
                  </a:moveTo>
                  <a:cubicBezTo>
                    <a:pt x="14358" y="16960"/>
                    <a:pt x="8446" y="16868"/>
                    <a:pt x="4474" y="13171"/>
                  </a:cubicBezTo>
                  <a:cubicBezTo>
                    <a:pt x="526" y="9473"/>
                    <a:pt x="1" y="3584"/>
                    <a:pt x="3333"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54"/>
            <p:cNvSpPr/>
            <p:nvPr/>
          </p:nvSpPr>
          <p:spPr>
            <a:xfrm>
              <a:off x="1788951" y="3449628"/>
              <a:ext cx="315934" cy="301803"/>
            </a:xfrm>
            <a:custGeom>
              <a:rect b="b" l="l" r="r" t="t"/>
              <a:pathLst>
                <a:path extrusionOk="0" h="15591" w="16321">
                  <a:moveTo>
                    <a:pt x="16321" y="13376"/>
                  </a:moveTo>
                  <a:cubicBezTo>
                    <a:pt x="16070" y="13605"/>
                    <a:pt x="15841" y="13810"/>
                    <a:pt x="15590" y="13993"/>
                  </a:cubicBezTo>
                  <a:cubicBezTo>
                    <a:pt x="13080" y="15590"/>
                    <a:pt x="8629" y="14426"/>
                    <a:pt x="5045" y="11094"/>
                  </a:cubicBezTo>
                  <a:cubicBezTo>
                    <a:pt x="1484" y="7761"/>
                    <a:pt x="1" y="3379"/>
                    <a:pt x="1416" y="777"/>
                  </a:cubicBezTo>
                  <a:cubicBezTo>
                    <a:pt x="1598" y="503"/>
                    <a:pt x="1781" y="252"/>
                    <a:pt x="1986"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54"/>
            <p:cNvSpPr/>
            <p:nvPr/>
          </p:nvSpPr>
          <p:spPr>
            <a:xfrm>
              <a:off x="1789396" y="3443007"/>
              <a:ext cx="321238" cy="306662"/>
            </a:xfrm>
            <a:custGeom>
              <a:rect b="b" l="l" r="r" t="t"/>
              <a:pathLst>
                <a:path extrusionOk="0" h="15842" w="16595">
                  <a:moveTo>
                    <a:pt x="16594" y="13399"/>
                  </a:moveTo>
                  <a:cubicBezTo>
                    <a:pt x="14335" y="15841"/>
                    <a:pt x="9290" y="14814"/>
                    <a:pt x="5319" y="11116"/>
                  </a:cubicBezTo>
                  <a:cubicBezTo>
                    <a:pt x="1370" y="7419"/>
                    <a:pt x="0" y="2443"/>
                    <a:pt x="2260"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54"/>
            <p:cNvSpPr/>
            <p:nvPr/>
          </p:nvSpPr>
          <p:spPr>
            <a:xfrm>
              <a:off x="1825190" y="3478356"/>
              <a:ext cx="249208" cy="237284"/>
            </a:xfrm>
            <a:custGeom>
              <a:rect b="b" l="l" r="r" t="t"/>
              <a:pathLst>
                <a:path extrusionOk="0" h="12258" w="12874">
                  <a:moveTo>
                    <a:pt x="12874" y="10363"/>
                  </a:moveTo>
                  <a:cubicBezTo>
                    <a:pt x="11093" y="12258"/>
                    <a:pt x="7190" y="11459"/>
                    <a:pt x="4132" y="8583"/>
                  </a:cubicBezTo>
                  <a:cubicBezTo>
                    <a:pt x="1050" y="5730"/>
                    <a:pt x="0" y="1872"/>
                    <a:pt x="1758" y="0"/>
                  </a:cubicBezTo>
                  <a:lnTo>
                    <a:pt x="4702" y="2739"/>
                  </a:lnTo>
                  <a:cubicBezTo>
                    <a:pt x="5045" y="3767"/>
                    <a:pt x="5729" y="4862"/>
                    <a:pt x="6734" y="5798"/>
                  </a:cubicBezTo>
                  <a:cubicBezTo>
                    <a:pt x="7738" y="6734"/>
                    <a:pt x="8857" y="7350"/>
                    <a:pt x="9906" y="7601"/>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54"/>
            <p:cNvSpPr/>
            <p:nvPr/>
          </p:nvSpPr>
          <p:spPr>
            <a:xfrm>
              <a:off x="1919312" y="3604284"/>
              <a:ext cx="23423" cy="24758"/>
            </a:xfrm>
            <a:custGeom>
              <a:rect b="b" l="l" r="r" t="t"/>
              <a:pathLst>
                <a:path extrusionOk="0" h="1279" w="1210">
                  <a:moveTo>
                    <a:pt x="1096" y="115"/>
                  </a:moveTo>
                  <a:cubicBezTo>
                    <a:pt x="1210" y="229"/>
                    <a:pt x="936" y="708"/>
                    <a:pt x="731" y="936"/>
                  </a:cubicBezTo>
                  <a:cubicBezTo>
                    <a:pt x="411" y="1279"/>
                    <a:pt x="0" y="868"/>
                    <a:pt x="297" y="548"/>
                  </a:cubicBezTo>
                  <a:cubicBezTo>
                    <a:pt x="525" y="297"/>
                    <a:pt x="982" y="1"/>
                    <a:pt x="1096" y="115"/>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54"/>
            <p:cNvSpPr/>
            <p:nvPr/>
          </p:nvSpPr>
          <p:spPr>
            <a:xfrm>
              <a:off x="1882627" y="3564521"/>
              <a:ext cx="26539" cy="13705"/>
            </a:xfrm>
            <a:custGeom>
              <a:rect b="b" l="l" r="r" t="t"/>
              <a:pathLst>
                <a:path extrusionOk="0" h="708" w="1371">
                  <a:moveTo>
                    <a:pt x="1347" y="206"/>
                  </a:moveTo>
                  <a:cubicBezTo>
                    <a:pt x="1370" y="366"/>
                    <a:pt x="845" y="571"/>
                    <a:pt x="526" y="639"/>
                  </a:cubicBezTo>
                  <a:cubicBezTo>
                    <a:pt x="92" y="708"/>
                    <a:pt x="1" y="137"/>
                    <a:pt x="434" y="46"/>
                  </a:cubicBezTo>
                  <a:cubicBezTo>
                    <a:pt x="754" y="0"/>
                    <a:pt x="1302" y="46"/>
                    <a:pt x="1347" y="206"/>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54"/>
            <p:cNvSpPr/>
            <p:nvPr/>
          </p:nvSpPr>
          <p:spPr>
            <a:xfrm>
              <a:off x="1878213" y="3508846"/>
              <a:ext cx="26094" cy="22106"/>
            </a:xfrm>
            <a:custGeom>
              <a:rect b="b" l="l" r="r" t="t"/>
              <a:pathLst>
                <a:path extrusionOk="0" h="1142" w="1348">
                  <a:moveTo>
                    <a:pt x="1256" y="1005"/>
                  </a:moveTo>
                  <a:cubicBezTo>
                    <a:pt x="1164" y="1142"/>
                    <a:pt x="639" y="936"/>
                    <a:pt x="366" y="754"/>
                  </a:cubicBezTo>
                  <a:cubicBezTo>
                    <a:pt x="0" y="502"/>
                    <a:pt x="343" y="0"/>
                    <a:pt x="708" y="274"/>
                  </a:cubicBezTo>
                  <a:cubicBezTo>
                    <a:pt x="982" y="457"/>
                    <a:pt x="1347" y="868"/>
                    <a:pt x="1256" y="1005"/>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54"/>
            <p:cNvSpPr/>
            <p:nvPr/>
          </p:nvSpPr>
          <p:spPr>
            <a:xfrm>
              <a:off x="1974097" y="3636980"/>
              <a:ext cx="12834" cy="26094"/>
            </a:xfrm>
            <a:custGeom>
              <a:rect b="b" l="l" r="r" t="t"/>
              <a:pathLst>
                <a:path extrusionOk="0" h="1348" w="663">
                  <a:moveTo>
                    <a:pt x="434" y="23"/>
                  </a:moveTo>
                  <a:cubicBezTo>
                    <a:pt x="274" y="1"/>
                    <a:pt x="69" y="526"/>
                    <a:pt x="46" y="845"/>
                  </a:cubicBezTo>
                  <a:cubicBezTo>
                    <a:pt x="0" y="1302"/>
                    <a:pt x="594" y="1347"/>
                    <a:pt x="640" y="914"/>
                  </a:cubicBezTo>
                  <a:cubicBezTo>
                    <a:pt x="662" y="571"/>
                    <a:pt x="594" y="23"/>
                    <a:pt x="434" y="23"/>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54"/>
            <p:cNvSpPr/>
            <p:nvPr/>
          </p:nvSpPr>
          <p:spPr>
            <a:xfrm>
              <a:off x="2020499" y="3638742"/>
              <a:ext cx="22551" cy="25203"/>
            </a:xfrm>
            <a:custGeom>
              <a:rect b="b" l="l" r="r" t="t"/>
              <a:pathLst>
                <a:path extrusionOk="0" h="1302" w="1165">
                  <a:moveTo>
                    <a:pt x="114" y="92"/>
                  </a:moveTo>
                  <a:cubicBezTo>
                    <a:pt x="0" y="206"/>
                    <a:pt x="228" y="709"/>
                    <a:pt x="434" y="960"/>
                  </a:cubicBezTo>
                  <a:cubicBezTo>
                    <a:pt x="708" y="1302"/>
                    <a:pt x="1164" y="937"/>
                    <a:pt x="890" y="594"/>
                  </a:cubicBezTo>
                  <a:cubicBezTo>
                    <a:pt x="685" y="343"/>
                    <a:pt x="251" y="1"/>
                    <a:pt x="114" y="92"/>
                  </a:cubicBezTo>
                  <a:close/>
                </a:path>
              </a:pathLst>
            </a:custGeom>
            <a:solidFill>
              <a:srgbClr val="D98B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54"/>
            <p:cNvSpPr/>
            <p:nvPr/>
          </p:nvSpPr>
          <p:spPr>
            <a:xfrm>
              <a:off x="1876452" y="3539781"/>
              <a:ext cx="26520" cy="13260"/>
            </a:xfrm>
            <a:custGeom>
              <a:rect b="b" l="l" r="r" t="t"/>
              <a:pathLst>
                <a:path extrusionOk="0" h="685" w="1370">
                  <a:moveTo>
                    <a:pt x="1347" y="479"/>
                  </a:moveTo>
                  <a:cubicBezTo>
                    <a:pt x="1324" y="639"/>
                    <a:pt x="776" y="685"/>
                    <a:pt x="457" y="639"/>
                  </a:cubicBezTo>
                  <a:cubicBezTo>
                    <a:pt x="0" y="571"/>
                    <a:pt x="91" y="0"/>
                    <a:pt x="548" y="69"/>
                  </a:cubicBezTo>
                  <a:cubicBezTo>
                    <a:pt x="867" y="114"/>
                    <a:pt x="1370" y="320"/>
                    <a:pt x="1347" y="479"/>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54"/>
            <p:cNvSpPr/>
            <p:nvPr/>
          </p:nvSpPr>
          <p:spPr>
            <a:xfrm>
              <a:off x="1898985" y="3584848"/>
              <a:ext cx="25649" cy="22106"/>
            </a:xfrm>
            <a:custGeom>
              <a:rect b="b" l="l" r="r" t="t"/>
              <a:pathLst>
                <a:path extrusionOk="0" h="1142" w="1325">
                  <a:moveTo>
                    <a:pt x="1233" y="114"/>
                  </a:moveTo>
                  <a:cubicBezTo>
                    <a:pt x="1324" y="251"/>
                    <a:pt x="982" y="685"/>
                    <a:pt x="708" y="890"/>
                  </a:cubicBezTo>
                  <a:cubicBezTo>
                    <a:pt x="365" y="1142"/>
                    <a:pt x="0" y="685"/>
                    <a:pt x="365" y="411"/>
                  </a:cubicBezTo>
                  <a:cubicBezTo>
                    <a:pt x="616" y="229"/>
                    <a:pt x="1141" y="0"/>
                    <a:pt x="1233" y="114"/>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54"/>
            <p:cNvSpPr/>
            <p:nvPr/>
          </p:nvSpPr>
          <p:spPr>
            <a:xfrm>
              <a:off x="1944497" y="3620196"/>
              <a:ext cx="19009" cy="26965"/>
            </a:xfrm>
            <a:custGeom>
              <a:rect b="b" l="l" r="r" t="t"/>
              <a:pathLst>
                <a:path extrusionOk="0" h="1393" w="982">
                  <a:moveTo>
                    <a:pt x="822" y="69"/>
                  </a:moveTo>
                  <a:cubicBezTo>
                    <a:pt x="982" y="137"/>
                    <a:pt x="868" y="685"/>
                    <a:pt x="731" y="982"/>
                  </a:cubicBezTo>
                  <a:cubicBezTo>
                    <a:pt x="548" y="1393"/>
                    <a:pt x="0" y="1142"/>
                    <a:pt x="206" y="731"/>
                  </a:cubicBezTo>
                  <a:cubicBezTo>
                    <a:pt x="343" y="434"/>
                    <a:pt x="685" y="0"/>
                    <a:pt x="822" y="69"/>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54"/>
            <p:cNvSpPr/>
            <p:nvPr/>
          </p:nvSpPr>
          <p:spPr>
            <a:xfrm>
              <a:off x="1998837" y="3641839"/>
              <a:ext cx="14596" cy="26984"/>
            </a:xfrm>
            <a:custGeom>
              <a:rect b="b" l="l" r="r" t="t"/>
              <a:pathLst>
                <a:path extrusionOk="0" h="1394" w="754">
                  <a:moveTo>
                    <a:pt x="183" y="46"/>
                  </a:moveTo>
                  <a:cubicBezTo>
                    <a:pt x="23" y="69"/>
                    <a:pt x="1" y="640"/>
                    <a:pt x="92" y="959"/>
                  </a:cubicBezTo>
                  <a:cubicBezTo>
                    <a:pt x="183" y="1393"/>
                    <a:pt x="754" y="1256"/>
                    <a:pt x="663" y="822"/>
                  </a:cubicBezTo>
                  <a:cubicBezTo>
                    <a:pt x="594" y="503"/>
                    <a:pt x="343" y="1"/>
                    <a:pt x="183" y="46"/>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54"/>
            <p:cNvSpPr/>
            <p:nvPr/>
          </p:nvSpPr>
          <p:spPr>
            <a:xfrm>
              <a:off x="1210554" y="3543749"/>
              <a:ext cx="378671" cy="312837"/>
            </a:xfrm>
            <a:custGeom>
              <a:rect b="b" l="l" r="r" t="t"/>
              <a:pathLst>
                <a:path extrusionOk="0" h="16161" w="19562">
                  <a:moveTo>
                    <a:pt x="15111" y="777"/>
                  </a:moveTo>
                  <a:cubicBezTo>
                    <a:pt x="10614" y="1"/>
                    <a:pt x="4634" y="2694"/>
                    <a:pt x="1735" y="6780"/>
                  </a:cubicBezTo>
                  <a:cubicBezTo>
                    <a:pt x="913" y="7921"/>
                    <a:pt x="183" y="8560"/>
                    <a:pt x="23" y="9610"/>
                  </a:cubicBezTo>
                  <a:cubicBezTo>
                    <a:pt x="0" y="9633"/>
                    <a:pt x="0" y="10820"/>
                    <a:pt x="69" y="11025"/>
                  </a:cubicBezTo>
                  <a:cubicBezTo>
                    <a:pt x="229" y="11596"/>
                    <a:pt x="1142" y="13262"/>
                    <a:pt x="1552" y="13719"/>
                  </a:cubicBezTo>
                  <a:cubicBezTo>
                    <a:pt x="2283" y="14563"/>
                    <a:pt x="3333" y="15134"/>
                    <a:pt x="4816" y="15408"/>
                  </a:cubicBezTo>
                  <a:cubicBezTo>
                    <a:pt x="9290" y="16161"/>
                    <a:pt x="15042" y="13650"/>
                    <a:pt x="17964" y="9564"/>
                  </a:cubicBezTo>
                  <a:cubicBezTo>
                    <a:pt x="18877" y="8263"/>
                    <a:pt x="19379" y="6985"/>
                    <a:pt x="19493" y="5821"/>
                  </a:cubicBezTo>
                  <a:cubicBezTo>
                    <a:pt x="19562" y="4976"/>
                    <a:pt x="19265" y="2443"/>
                    <a:pt x="18922" y="1941"/>
                  </a:cubicBezTo>
                  <a:cubicBezTo>
                    <a:pt x="18192" y="891"/>
                    <a:pt x="16823" y="1073"/>
                    <a:pt x="15111" y="777"/>
                  </a:cubicBezTo>
                  <a:close/>
                </a:path>
              </a:pathLst>
            </a:custGeom>
            <a:solidFill>
              <a:srgbClr val="6483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54"/>
            <p:cNvSpPr/>
            <p:nvPr/>
          </p:nvSpPr>
          <p:spPr>
            <a:xfrm>
              <a:off x="1182717" y="3514595"/>
              <a:ext cx="426833" cy="316805"/>
            </a:xfrm>
            <a:custGeom>
              <a:rect b="b" l="l" r="r" t="t"/>
              <a:pathLst>
                <a:path extrusionOk="0" h="16366" w="22050">
                  <a:moveTo>
                    <a:pt x="16298" y="685"/>
                  </a:moveTo>
                  <a:cubicBezTo>
                    <a:pt x="11801" y="0"/>
                    <a:pt x="5821" y="2808"/>
                    <a:pt x="2922" y="6939"/>
                  </a:cubicBezTo>
                  <a:cubicBezTo>
                    <a:pt x="0" y="11093"/>
                    <a:pt x="1279" y="14996"/>
                    <a:pt x="5775" y="15681"/>
                  </a:cubicBezTo>
                  <a:cubicBezTo>
                    <a:pt x="10249" y="16366"/>
                    <a:pt x="16252" y="13558"/>
                    <a:pt x="19151" y="9427"/>
                  </a:cubicBezTo>
                  <a:cubicBezTo>
                    <a:pt x="22050" y="5273"/>
                    <a:pt x="20771" y="1370"/>
                    <a:pt x="16298" y="685"/>
                  </a:cubicBezTo>
                  <a:close/>
                </a:path>
              </a:pathLst>
            </a:custGeom>
            <a:solidFill>
              <a:srgbClr val="7697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54"/>
            <p:cNvSpPr/>
            <p:nvPr/>
          </p:nvSpPr>
          <p:spPr>
            <a:xfrm>
              <a:off x="1196849" y="3524759"/>
              <a:ext cx="398997" cy="296479"/>
            </a:xfrm>
            <a:custGeom>
              <a:rect b="b" l="l" r="r" t="t"/>
              <a:pathLst>
                <a:path extrusionOk="0" h="15316" w="20612">
                  <a:moveTo>
                    <a:pt x="15225" y="639"/>
                  </a:moveTo>
                  <a:cubicBezTo>
                    <a:pt x="11025" y="0"/>
                    <a:pt x="5433" y="2625"/>
                    <a:pt x="2717" y="6505"/>
                  </a:cubicBezTo>
                  <a:cubicBezTo>
                    <a:pt x="1" y="10386"/>
                    <a:pt x="1188" y="14038"/>
                    <a:pt x="5388" y="14677"/>
                  </a:cubicBezTo>
                  <a:cubicBezTo>
                    <a:pt x="9565" y="15316"/>
                    <a:pt x="15180" y="12691"/>
                    <a:pt x="17896" y="8811"/>
                  </a:cubicBezTo>
                  <a:cubicBezTo>
                    <a:pt x="20612" y="4953"/>
                    <a:pt x="19402" y="1278"/>
                    <a:pt x="15225" y="639"/>
                  </a:cubicBezTo>
                  <a:close/>
                </a:path>
              </a:pathLst>
            </a:custGeom>
            <a:solidFill>
              <a:srgbClr val="9DB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54"/>
            <p:cNvSpPr/>
            <p:nvPr/>
          </p:nvSpPr>
          <p:spPr>
            <a:xfrm>
              <a:off x="1210554" y="3534922"/>
              <a:ext cx="371606" cy="276154"/>
            </a:xfrm>
            <a:custGeom>
              <a:rect b="b" l="l" r="r" t="t"/>
              <a:pathLst>
                <a:path extrusionOk="0" h="14266" w="19197">
                  <a:moveTo>
                    <a:pt x="14175" y="593"/>
                  </a:moveTo>
                  <a:cubicBezTo>
                    <a:pt x="10272" y="0"/>
                    <a:pt x="5068" y="2442"/>
                    <a:pt x="2534" y="6049"/>
                  </a:cubicBezTo>
                  <a:cubicBezTo>
                    <a:pt x="0" y="9655"/>
                    <a:pt x="1119" y="13079"/>
                    <a:pt x="5022" y="13672"/>
                  </a:cubicBezTo>
                  <a:cubicBezTo>
                    <a:pt x="8925" y="14266"/>
                    <a:pt x="14129" y="11824"/>
                    <a:pt x="16663" y="8217"/>
                  </a:cubicBezTo>
                  <a:cubicBezTo>
                    <a:pt x="19196" y="4611"/>
                    <a:pt x="18078" y="1210"/>
                    <a:pt x="14175" y="593"/>
                  </a:cubicBezTo>
                  <a:close/>
                </a:path>
              </a:pathLst>
            </a:custGeom>
            <a:solidFill>
              <a:srgbClr val="B1C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54"/>
            <p:cNvSpPr/>
            <p:nvPr/>
          </p:nvSpPr>
          <p:spPr>
            <a:xfrm>
              <a:off x="1350188" y="3562314"/>
              <a:ext cx="177624" cy="106060"/>
            </a:xfrm>
            <a:custGeom>
              <a:rect b="b" l="l" r="r" t="t"/>
              <a:pathLst>
                <a:path extrusionOk="0" h="5479" w="9176">
                  <a:moveTo>
                    <a:pt x="5843" y="320"/>
                  </a:moveTo>
                  <a:cubicBezTo>
                    <a:pt x="7989" y="639"/>
                    <a:pt x="9176" y="1712"/>
                    <a:pt x="8468" y="2694"/>
                  </a:cubicBezTo>
                  <a:cubicBezTo>
                    <a:pt x="7784" y="3675"/>
                    <a:pt x="3196" y="5478"/>
                    <a:pt x="2123" y="5296"/>
                  </a:cubicBezTo>
                  <a:cubicBezTo>
                    <a:pt x="1050" y="5090"/>
                    <a:pt x="0" y="2488"/>
                    <a:pt x="685" y="1507"/>
                  </a:cubicBezTo>
                  <a:cubicBezTo>
                    <a:pt x="1370" y="525"/>
                    <a:pt x="3675" y="0"/>
                    <a:pt x="5843" y="32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54"/>
            <p:cNvSpPr/>
            <p:nvPr/>
          </p:nvSpPr>
          <p:spPr>
            <a:xfrm>
              <a:off x="1247220" y="3640523"/>
              <a:ext cx="133025" cy="134341"/>
            </a:xfrm>
            <a:custGeom>
              <a:rect b="b" l="l" r="r" t="t"/>
              <a:pathLst>
                <a:path extrusionOk="0" h="6940" w="6872">
                  <a:moveTo>
                    <a:pt x="526" y="4428"/>
                  </a:moveTo>
                  <a:cubicBezTo>
                    <a:pt x="1074" y="6049"/>
                    <a:pt x="2420" y="6939"/>
                    <a:pt x="3539" y="6414"/>
                  </a:cubicBezTo>
                  <a:cubicBezTo>
                    <a:pt x="4680" y="5889"/>
                    <a:pt x="6871" y="2260"/>
                    <a:pt x="6529" y="1644"/>
                  </a:cubicBezTo>
                  <a:cubicBezTo>
                    <a:pt x="6164" y="1027"/>
                    <a:pt x="2740" y="0"/>
                    <a:pt x="1621" y="525"/>
                  </a:cubicBezTo>
                  <a:cubicBezTo>
                    <a:pt x="480" y="1050"/>
                    <a:pt x="1" y="2808"/>
                    <a:pt x="526" y="4428"/>
                  </a:cubicBezTo>
                  <a:close/>
                </a:path>
              </a:pathLst>
            </a:custGeom>
            <a:solidFill>
              <a:srgbClr val="CAD4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54"/>
            <p:cNvSpPr/>
            <p:nvPr/>
          </p:nvSpPr>
          <p:spPr>
            <a:xfrm>
              <a:off x="1351504" y="3667470"/>
              <a:ext cx="173656" cy="109602"/>
            </a:xfrm>
            <a:custGeom>
              <a:rect b="b" l="l" r="r" t="t"/>
              <a:pathLst>
                <a:path extrusionOk="0" h="5662" w="8971">
                  <a:moveTo>
                    <a:pt x="5022" y="4041"/>
                  </a:moveTo>
                  <a:cubicBezTo>
                    <a:pt x="2717" y="5228"/>
                    <a:pt x="594" y="5661"/>
                    <a:pt x="297" y="4999"/>
                  </a:cubicBezTo>
                  <a:cubicBezTo>
                    <a:pt x="1" y="4337"/>
                    <a:pt x="2443" y="959"/>
                    <a:pt x="3447" y="526"/>
                  </a:cubicBezTo>
                  <a:cubicBezTo>
                    <a:pt x="4452" y="92"/>
                    <a:pt x="8377" y="1"/>
                    <a:pt x="8674" y="663"/>
                  </a:cubicBezTo>
                  <a:cubicBezTo>
                    <a:pt x="8971" y="1324"/>
                    <a:pt x="7328" y="2831"/>
                    <a:pt x="5022" y="4041"/>
                  </a:cubicBezTo>
                  <a:close/>
                </a:path>
              </a:pathLst>
            </a:custGeom>
            <a:solidFill>
              <a:srgbClr val="CAD4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54"/>
            <p:cNvSpPr/>
            <p:nvPr/>
          </p:nvSpPr>
          <p:spPr>
            <a:xfrm>
              <a:off x="1402766" y="3578208"/>
              <a:ext cx="62757" cy="72494"/>
            </a:xfrm>
            <a:custGeom>
              <a:rect b="b" l="l" r="r" t="t"/>
              <a:pathLst>
                <a:path extrusionOk="0" h="3745" w="3242">
                  <a:moveTo>
                    <a:pt x="297" y="3699"/>
                  </a:moveTo>
                  <a:cubicBezTo>
                    <a:pt x="594" y="3744"/>
                    <a:pt x="1826" y="2352"/>
                    <a:pt x="2534" y="1325"/>
                  </a:cubicBezTo>
                  <a:cubicBezTo>
                    <a:pt x="3242" y="320"/>
                    <a:pt x="3150" y="69"/>
                    <a:pt x="2853" y="24"/>
                  </a:cubicBezTo>
                  <a:cubicBezTo>
                    <a:pt x="2557" y="1"/>
                    <a:pt x="2192" y="161"/>
                    <a:pt x="1484" y="1165"/>
                  </a:cubicBezTo>
                  <a:cubicBezTo>
                    <a:pt x="776" y="2192"/>
                    <a:pt x="0" y="3653"/>
                    <a:pt x="297" y="3699"/>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54"/>
            <p:cNvSpPr/>
            <p:nvPr/>
          </p:nvSpPr>
          <p:spPr>
            <a:xfrm>
              <a:off x="1390841" y="3579098"/>
              <a:ext cx="40651" cy="67616"/>
            </a:xfrm>
            <a:custGeom>
              <a:rect b="b" l="l" r="r" t="t"/>
              <a:pathLst>
                <a:path extrusionOk="0" h="3493" w="2100">
                  <a:moveTo>
                    <a:pt x="320" y="3447"/>
                  </a:moveTo>
                  <a:cubicBezTo>
                    <a:pt x="616" y="3424"/>
                    <a:pt x="1370" y="2078"/>
                    <a:pt x="1735" y="1119"/>
                  </a:cubicBezTo>
                  <a:cubicBezTo>
                    <a:pt x="2100" y="183"/>
                    <a:pt x="1917" y="1"/>
                    <a:pt x="1621" y="46"/>
                  </a:cubicBezTo>
                  <a:cubicBezTo>
                    <a:pt x="1301" y="69"/>
                    <a:pt x="982" y="274"/>
                    <a:pt x="616" y="1233"/>
                  </a:cubicBezTo>
                  <a:cubicBezTo>
                    <a:pt x="274" y="2169"/>
                    <a:pt x="0" y="3493"/>
                    <a:pt x="320" y="3447"/>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54"/>
            <p:cNvSpPr/>
            <p:nvPr/>
          </p:nvSpPr>
          <p:spPr>
            <a:xfrm>
              <a:off x="1373167" y="3591914"/>
              <a:ext cx="19009" cy="49497"/>
            </a:xfrm>
            <a:custGeom>
              <a:rect b="b" l="l" r="r" t="t"/>
              <a:pathLst>
                <a:path extrusionOk="0" h="2557" w="982">
                  <a:moveTo>
                    <a:pt x="571" y="2466"/>
                  </a:moveTo>
                  <a:cubicBezTo>
                    <a:pt x="822" y="2397"/>
                    <a:pt x="982" y="1393"/>
                    <a:pt x="936" y="731"/>
                  </a:cubicBezTo>
                  <a:cubicBezTo>
                    <a:pt x="913" y="69"/>
                    <a:pt x="708" y="0"/>
                    <a:pt x="457" y="69"/>
                  </a:cubicBezTo>
                  <a:cubicBezTo>
                    <a:pt x="205" y="160"/>
                    <a:pt x="0" y="366"/>
                    <a:pt x="46" y="1028"/>
                  </a:cubicBezTo>
                  <a:cubicBezTo>
                    <a:pt x="69" y="1690"/>
                    <a:pt x="320" y="2557"/>
                    <a:pt x="571" y="2466"/>
                  </a:cubicBezTo>
                  <a:close/>
                </a:path>
              </a:pathLst>
            </a:custGeom>
            <a:solidFill>
              <a:srgbClr val="DFE3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54"/>
            <p:cNvSpPr/>
            <p:nvPr/>
          </p:nvSpPr>
          <p:spPr>
            <a:xfrm>
              <a:off x="1420440" y="3586609"/>
              <a:ext cx="71603" cy="64538"/>
            </a:xfrm>
            <a:custGeom>
              <a:rect b="b" l="l" r="r" t="t"/>
              <a:pathLst>
                <a:path extrusionOk="0" h="3334" w="3699">
                  <a:moveTo>
                    <a:pt x="206" y="3219"/>
                  </a:moveTo>
                  <a:cubicBezTo>
                    <a:pt x="0" y="3128"/>
                    <a:pt x="1096" y="1804"/>
                    <a:pt x="2009" y="959"/>
                  </a:cubicBezTo>
                  <a:cubicBezTo>
                    <a:pt x="2922" y="92"/>
                    <a:pt x="3264" y="1"/>
                    <a:pt x="3493" y="115"/>
                  </a:cubicBezTo>
                  <a:cubicBezTo>
                    <a:pt x="3698" y="206"/>
                    <a:pt x="3675" y="480"/>
                    <a:pt x="2785" y="1347"/>
                  </a:cubicBezTo>
                  <a:cubicBezTo>
                    <a:pt x="1872" y="2192"/>
                    <a:pt x="411" y="3333"/>
                    <a:pt x="206" y="3219"/>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54"/>
            <p:cNvSpPr/>
            <p:nvPr/>
          </p:nvSpPr>
          <p:spPr>
            <a:xfrm>
              <a:off x="1440767" y="3608272"/>
              <a:ext cx="64073" cy="41986"/>
            </a:xfrm>
            <a:custGeom>
              <a:rect b="b" l="l" r="r" t="t"/>
              <a:pathLst>
                <a:path extrusionOk="0" h="2169" w="3310">
                  <a:moveTo>
                    <a:pt x="92" y="2031"/>
                  </a:moveTo>
                  <a:cubicBezTo>
                    <a:pt x="0" y="1895"/>
                    <a:pt x="1142" y="1027"/>
                    <a:pt x="2009" y="502"/>
                  </a:cubicBezTo>
                  <a:cubicBezTo>
                    <a:pt x="2876" y="0"/>
                    <a:pt x="3127" y="0"/>
                    <a:pt x="3219" y="137"/>
                  </a:cubicBezTo>
                  <a:cubicBezTo>
                    <a:pt x="3310" y="274"/>
                    <a:pt x="3219" y="479"/>
                    <a:pt x="2351" y="1004"/>
                  </a:cubicBezTo>
                  <a:cubicBezTo>
                    <a:pt x="1484" y="1529"/>
                    <a:pt x="183" y="2168"/>
                    <a:pt x="92" y="203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54"/>
            <p:cNvSpPr/>
            <p:nvPr/>
          </p:nvSpPr>
          <p:spPr>
            <a:xfrm>
              <a:off x="1352395" y="3633012"/>
              <a:ext cx="134767" cy="96342"/>
            </a:xfrm>
            <a:custGeom>
              <a:rect b="b" l="l" r="r" t="t"/>
              <a:pathLst>
                <a:path extrusionOk="0" h="4977" w="6962">
                  <a:moveTo>
                    <a:pt x="0" y="0"/>
                  </a:moveTo>
                  <a:cubicBezTo>
                    <a:pt x="1324" y="1438"/>
                    <a:pt x="1507" y="1803"/>
                    <a:pt x="2306" y="1872"/>
                  </a:cubicBezTo>
                  <a:cubicBezTo>
                    <a:pt x="3104" y="1940"/>
                    <a:pt x="6962" y="662"/>
                    <a:pt x="6962" y="662"/>
                  </a:cubicBezTo>
                  <a:cubicBezTo>
                    <a:pt x="6962" y="662"/>
                    <a:pt x="3127" y="1895"/>
                    <a:pt x="2374" y="2511"/>
                  </a:cubicBezTo>
                  <a:cubicBezTo>
                    <a:pt x="1621" y="3104"/>
                    <a:pt x="206" y="4976"/>
                    <a:pt x="206" y="4976"/>
                  </a:cubicBezTo>
                  <a:cubicBezTo>
                    <a:pt x="206" y="4976"/>
                    <a:pt x="1689" y="2785"/>
                    <a:pt x="1530" y="2328"/>
                  </a:cubicBezTo>
                  <a:cubicBezTo>
                    <a:pt x="1347" y="1895"/>
                    <a:pt x="0" y="0"/>
                    <a:pt x="0" y="0"/>
                  </a:cubicBezTo>
                  <a:close/>
                </a:path>
              </a:pathLst>
            </a:custGeom>
            <a:solidFill>
              <a:srgbClr val="CAD4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54"/>
            <p:cNvSpPr/>
            <p:nvPr/>
          </p:nvSpPr>
          <p:spPr>
            <a:xfrm>
              <a:off x="1266230" y="3680285"/>
              <a:ext cx="91909" cy="52149"/>
            </a:xfrm>
            <a:custGeom>
              <a:rect b="b" l="l" r="r" t="t"/>
              <a:pathLst>
                <a:path extrusionOk="0" h="2694" w="4748">
                  <a:moveTo>
                    <a:pt x="4657" y="206"/>
                  </a:moveTo>
                  <a:cubicBezTo>
                    <a:pt x="4588" y="1"/>
                    <a:pt x="2717" y="685"/>
                    <a:pt x="1461" y="1302"/>
                  </a:cubicBezTo>
                  <a:cubicBezTo>
                    <a:pt x="183" y="1918"/>
                    <a:pt x="0" y="2215"/>
                    <a:pt x="69" y="2443"/>
                  </a:cubicBezTo>
                  <a:cubicBezTo>
                    <a:pt x="160" y="2648"/>
                    <a:pt x="480" y="2694"/>
                    <a:pt x="1735" y="2100"/>
                  </a:cubicBezTo>
                  <a:cubicBezTo>
                    <a:pt x="3013" y="1484"/>
                    <a:pt x="4748" y="434"/>
                    <a:pt x="4657" y="206"/>
                  </a:cubicBezTo>
                  <a:close/>
                </a:path>
              </a:pathLst>
            </a:custGeom>
            <a:solidFill>
              <a:srgbClr val="DFE3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54"/>
            <p:cNvSpPr/>
            <p:nvPr/>
          </p:nvSpPr>
          <p:spPr>
            <a:xfrm>
              <a:off x="1280362" y="3692210"/>
              <a:ext cx="80430" cy="58789"/>
            </a:xfrm>
            <a:custGeom>
              <a:rect b="b" l="l" r="r" t="t"/>
              <a:pathLst>
                <a:path extrusionOk="0" h="3037" w="4155">
                  <a:moveTo>
                    <a:pt x="3995" y="138"/>
                  </a:moveTo>
                  <a:cubicBezTo>
                    <a:pt x="3835" y="1"/>
                    <a:pt x="2215" y="937"/>
                    <a:pt x="1165" y="1690"/>
                  </a:cubicBezTo>
                  <a:cubicBezTo>
                    <a:pt x="92" y="2443"/>
                    <a:pt x="1" y="2717"/>
                    <a:pt x="160" y="2877"/>
                  </a:cubicBezTo>
                  <a:cubicBezTo>
                    <a:pt x="320" y="3037"/>
                    <a:pt x="663" y="2991"/>
                    <a:pt x="1713" y="2238"/>
                  </a:cubicBezTo>
                  <a:cubicBezTo>
                    <a:pt x="2785" y="1484"/>
                    <a:pt x="4155" y="298"/>
                    <a:pt x="3995" y="138"/>
                  </a:cubicBezTo>
                  <a:close/>
                </a:path>
              </a:pathLst>
            </a:custGeom>
            <a:solidFill>
              <a:srgbClr val="DFE3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54"/>
            <p:cNvSpPr/>
            <p:nvPr/>
          </p:nvSpPr>
          <p:spPr>
            <a:xfrm>
              <a:off x="1309535" y="3707678"/>
              <a:ext cx="51259" cy="51278"/>
            </a:xfrm>
            <a:custGeom>
              <a:rect b="b" l="l" r="r" t="t"/>
              <a:pathLst>
                <a:path extrusionOk="0" h="2649" w="2648">
                  <a:moveTo>
                    <a:pt x="2465" y="69"/>
                  </a:moveTo>
                  <a:cubicBezTo>
                    <a:pt x="2283" y="1"/>
                    <a:pt x="1256" y="937"/>
                    <a:pt x="616" y="1644"/>
                  </a:cubicBezTo>
                  <a:cubicBezTo>
                    <a:pt x="0" y="2329"/>
                    <a:pt x="23" y="2534"/>
                    <a:pt x="206" y="2580"/>
                  </a:cubicBezTo>
                  <a:cubicBezTo>
                    <a:pt x="388" y="2648"/>
                    <a:pt x="662" y="2557"/>
                    <a:pt x="1301" y="1850"/>
                  </a:cubicBezTo>
                  <a:cubicBezTo>
                    <a:pt x="1918" y="1165"/>
                    <a:pt x="2648" y="138"/>
                    <a:pt x="2465" y="69"/>
                  </a:cubicBezTo>
                  <a:close/>
                </a:path>
              </a:pathLst>
            </a:custGeom>
            <a:solidFill>
              <a:srgbClr val="DFE3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54"/>
            <p:cNvSpPr/>
            <p:nvPr/>
          </p:nvSpPr>
          <p:spPr>
            <a:xfrm>
              <a:off x="1264468" y="3671013"/>
              <a:ext cx="84844" cy="35811"/>
            </a:xfrm>
            <a:custGeom>
              <a:rect b="b" l="l" r="r" t="t"/>
              <a:pathLst>
                <a:path extrusionOk="0" h="1850" w="4383">
                  <a:moveTo>
                    <a:pt x="4382" y="228"/>
                  </a:moveTo>
                  <a:cubicBezTo>
                    <a:pt x="4360" y="480"/>
                    <a:pt x="2648" y="1141"/>
                    <a:pt x="1438" y="1484"/>
                  </a:cubicBezTo>
                  <a:cubicBezTo>
                    <a:pt x="228" y="1849"/>
                    <a:pt x="0" y="1712"/>
                    <a:pt x="0" y="1484"/>
                  </a:cubicBezTo>
                  <a:cubicBezTo>
                    <a:pt x="23" y="1256"/>
                    <a:pt x="274" y="982"/>
                    <a:pt x="1484" y="639"/>
                  </a:cubicBezTo>
                  <a:cubicBezTo>
                    <a:pt x="2693" y="297"/>
                    <a:pt x="4382" y="0"/>
                    <a:pt x="4382" y="228"/>
                  </a:cubicBezTo>
                  <a:close/>
                </a:path>
              </a:pathLst>
            </a:custGeom>
            <a:solidFill>
              <a:srgbClr val="DFE3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54"/>
            <p:cNvSpPr/>
            <p:nvPr/>
          </p:nvSpPr>
          <p:spPr>
            <a:xfrm>
              <a:off x="1277709" y="3660404"/>
              <a:ext cx="64093" cy="14596"/>
            </a:xfrm>
            <a:custGeom>
              <a:rect b="b" l="l" r="r" t="t"/>
              <a:pathLst>
                <a:path extrusionOk="0" h="754" w="3311">
                  <a:moveTo>
                    <a:pt x="3219" y="320"/>
                  </a:moveTo>
                  <a:cubicBezTo>
                    <a:pt x="3128" y="503"/>
                    <a:pt x="1827" y="685"/>
                    <a:pt x="959" y="731"/>
                  </a:cubicBezTo>
                  <a:cubicBezTo>
                    <a:pt x="92" y="754"/>
                    <a:pt x="1" y="594"/>
                    <a:pt x="92" y="388"/>
                  </a:cubicBezTo>
                  <a:cubicBezTo>
                    <a:pt x="183" y="206"/>
                    <a:pt x="434" y="46"/>
                    <a:pt x="1302" y="23"/>
                  </a:cubicBezTo>
                  <a:cubicBezTo>
                    <a:pt x="2169" y="0"/>
                    <a:pt x="3310" y="115"/>
                    <a:pt x="3219" y="320"/>
                  </a:cubicBezTo>
                  <a:close/>
                </a:path>
              </a:pathLst>
            </a:custGeom>
            <a:solidFill>
              <a:srgbClr val="DFE3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54"/>
            <p:cNvSpPr/>
            <p:nvPr/>
          </p:nvSpPr>
          <p:spPr>
            <a:xfrm>
              <a:off x="1417343" y="3684699"/>
              <a:ext cx="42877" cy="61886"/>
            </a:xfrm>
            <a:custGeom>
              <a:rect b="b" l="l" r="r" t="t"/>
              <a:pathLst>
                <a:path extrusionOk="0" h="3197" w="2215">
                  <a:moveTo>
                    <a:pt x="343" y="183"/>
                  </a:moveTo>
                  <a:cubicBezTo>
                    <a:pt x="1" y="366"/>
                    <a:pt x="252" y="1621"/>
                    <a:pt x="640" y="2397"/>
                  </a:cubicBezTo>
                  <a:cubicBezTo>
                    <a:pt x="1005" y="3173"/>
                    <a:pt x="1347" y="3196"/>
                    <a:pt x="1667" y="3014"/>
                  </a:cubicBezTo>
                  <a:cubicBezTo>
                    <a:pt x="2009" y="2854"/>
                    <a:pt x="2215" y="2534"/>
                    <a:pt x="1827" y="1758"/>
                  </a:cubicBezTo>
                  <a:cubicBezTo>
                    <a:pt x="1461" y="982"/>
                    <a:pt x="662" y="1"/>
                    <a:pt x="343" y="183"/>
                  </a:cubicBezTo>
                  <a:close/>
                </a:path>
              </a:pathLst>
            </a:custGeom>
            <a:solidFill>
              <a:srgbClr val="DFE3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54"/>
            <p:cNvSpPr/>
            <p:nvPr/>
          </p:nvSpPr>
          <p:spPr>
            <a:xfrm>
              <a:off x="1433701" y="3677633"/>
              <a:ext cx="57453" cy="46865"/>
            </a:xfrm>
            <a:custGeom>
              <a:rect b="b" l="l" r="r" t="t"/>
              <a:pathLst>
                <a:path extrusionOk="0" h="2421" w="2968">
                  <a:moveTo>
                    <a:pt x="274" y="229"/>
                  </a:moveTo>
                  <a:cubicBezTo>
                    <a:pt x="0" y="434"/>
                    <a:pt x="708" y="1347"/>
                    <a:pt x="1347" y="1895"/>
                  </a:cubicBezTo>
                  <a:cubicBezTo>
                    <a:pt x="1986" y="2420"/>
                    <a:pt x="2328" y="2374"/>
                    <a:pt x="2602" y="2169"/>
                  </a:cubicBezTo>
                  <a:cubicBezTo>
                    <a:pt x="2876" y="1941"/>
                    <a:pt x="2967" y="1667"/>
                    <a:pt x="2328" y="1142"/>
                  </a:cubicBezTo>
                  <a:cubicBezTo>
                    <a:pt x="1689" y="594"/>
                    <a:pt x="548" y="1"/>
                    <a:pt x="274" y="229"/>
                  </a:cubicBezTo>
                  <a:close/>
                </a:path>
              </a:pathLst>
            </a:custGeom>
            <a:solidFill>
              <a:srgbClr val="DFE3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54"/>
            <p:cNvSpPr/>
            <p:nvPr/>
          </p:nvSpPr>
          <p:spPr>
            <a:xfrm>
              <a:off x="1455344" y="3671884"/>
              <a:ext cx="57008" cy="22997"/>
            </a:xfrm>
            <a:custGeom>
              <a:rect b="b" l="l" r="r" t="t"/>
              <a:pathLst>
                <a:path extrusionOk="0" h="1188" w="2945">
                  <a:moveTo>
                    <a:pt x="137" y="183"/>
                  </a:moveTo>
                  <a:cubicBezTo>
                    <a:pt x="1" y="389"/>
                    <a:pt x="891" y="800"/>
                    <a:pt x="1621" y="982"/>
                  </a:cubicBezTo>
                  <a:cubicBezTo>
                    <a:pt x="2352" y="1188"/>
                    <a:pt x="2625" y="1074"/>
                    <a:pt x="2785" y="868"/>
                  </a:cubicBezTo>
                  <a:cubicBezTo>
                    <a:pt x="2945" y="686"/>
                    <a:pt x="2922" y="503"/>
                    <a:pt x="2192" y="298"/>
                  </a:cubicBezTo>
                  <a:cubicBezTo>
                    <a:pt x="1461" y="115"/>
                    <a:pt x="297" y="1"/>
                    <a:pt x="137" y="183"/>
                  </a:cubicBezTo>
                  <a:close/>
                </a:path>
              </a:pathLst>
            </a:custGeom>
            <a:solidFill>
              <a:srgbClr val="DFE3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54"/>
            <p:cNvSpPr/>
            <p:nvPr/>
          </p:nvSpPr>
          <p:spPr>
            <a:xfrm>
              <a:off x="1398352" y="3697069"/>
              <a:ext cx="22977" cy="64538"/>
            </a:xfrm>
            <a:custGeom>
              <a:rect b="b" l="l" r="r" t="t"/>
              <a:pathLst>
                <a:path extrusionOk="0" h="3334" w="1187">
                  <a:moveTo>
                    <a:pt x="548" y="92"/>
                  </a:moveTo>
                  <a:cubicBezTo>
                    <a:pt x="867" y="1"/>
                    <a:pt x="1164" y="1119"/>
                    <a:pt x="1164" y="1987"/>
                  </a:cubicBezTo>
                  <a:cubicBezTo>
                    <a:pt x="1187" y="2854"/>
                    <a:pt x="936" y="3128"/>
                    <a:pt x="616" y="3219"/>
                  </a:cubicBezTo>
                  <a:cubicBezTo>
                    <a:pt x="297" y="3333"/>
                    <a:pt x="23" y="3242"/>
                    <a:pt x="0" y="2375"/>
                  </a:cubicBezTo>
                  <a:cubicBezTo>
                    <a:pt x="0" y="1507"/>
                    <a:pt x="228" y="206"/>
                    <a:pt x="548" y="92"/>
                  </a:cubicBezTo>
                  <a:close/>
                </a:path>
              </a:pathLst>
            </a:custGeom>
            <a:solidFill>
              <a:srgbClr val="DFE3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54"/>
            <p:cNvSpPr/>
            <p:nvPr/>
          </p:nvSpPr>
          <p:spPr>
            <a:xfrm>
              <a:off x="1364765" y="3710775"/>
              <a:ext cx="32714" cy="52149"/>
            </a:xfrm>
            <a:custGeom>
              <a:rect b="b" l="l" r="r" t="t"/>
              <a:pathLst>
                <a:path extrusionOk="0" h="2694" w="1690">
                  <a:moveTo>
                    <a:pt x="1438" y="23"/>
                  </a:moveTo>
                  <a:cubicBezTo>
                    <a:pt x="1689" y="0"/>
                    <a:pt x="1461" y="1028"/>
                    <a:pt x="1164" y="1758"/>
                  </a:cubicBezTo>
                  <a:cubicBezTo>
                    <a:pt x="868" y="2488"/>
                    <a:pt x="617" y="2648"/>
                    <a:pt x="366" y="2671"/>
                  </a:cubicBezTo>
                  <a:cubicBezTo>
                    <a:pt x="137" y="2694"/>
                    <a:pt x="0" y="2557"/>
                    <a:pt x="297" y="1826"/>
                  </a:cubicBezTo>
                  <a:cubicBezTo>
                    <a:pt x="594" y="1096"/>
                    <a:pt x="1210" y="46"/>
                    <a:pt x="1438" y="23"/>
                  </a:cubicBezTo>
                  <a:close/>
                </a:path>
              </a:pathLst>
            </a:custGeom>
            <a:solidFill>
              <a:srgbClr val="DFE3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54"/>
            <p:cNvSpPr/>
            <p:nvPr/>
          </p:nvSpPr>
          <p:spPr>
            <a:xfrm>
              <a:off x="1463746" y="3507084"/>
              <a:ext cx="239936" cy="160396"/>
            </a:xfrm>
            <a:custGeom>
              <a:rect b="b" l="l" r="r" t="t"/>
              <a:pathLst>
                <a:path extrusionOk="0" h="8286" w="12395">
                  <a:moveTo>
                    <a:pt x="2420" y="7601"/>
                  </a:moveTo>
                  <a:cubicBezTo>
                    <a:pt x="1164" y="7395"/>
                    <a:pt x="320" y="6209"/>
                    <a:pt x="525" y="4976"/>
                  </a:cubicBezTo>
                  <a:cubicBezTo>
                    <a:pt x="548" y="4885"/>
                    <a:pt x="571" y="4793"/>
                    <a:pt x="594" y="4702"/>
                  </a:cubicBezTo>
                  <a:cubicBezTo>
                    <a:pt x="228" y="4497"/>
                    <a:pt x="0" y="4063"/>
                    <a:pt x="69" y="3629"/>
                  </a:cubicBezTo>
                  <a:cubicBezTo>
                    <a:pt x="137" y="3264"/>
                    <a:pt x="365" y="2990"/>
                    <a:pt x="662" y="2853"/>
                  </a:cubicBezTo>
                  <a:cubicBezTo>
                    <a:pt x="525" y="2534"/>
                    <a:pt x="502" y="2168"/>
                    <a:pt x="548" y="1826"/>
                  </a:cubicBezTo>
                  <a:cubicBezTo>
                    <a:pt x="731" y="730"/>
                    <a:pt x="1758" y="0"/>
                    <a:pt x="2853" y="183"/>
                  </a:cubicBezTo>
                  <a:cubicBezTo>
                    <a:pt x="3561" y="297"/>
                    <a:pt x="4132" y="799"/>
                    <a:pt x="4383" y="1438"/>
                  </a:cubicBezTo>
                  <a:cubicBezTo>
                    <a:pt x="4588" y="1370"/>
                    <a:pt x="4839" y="1370"/>
                    <a:pt x="5090" y="1392"/>
                  </a:cubicBezTo>
                  <a:cubicBezTo>
                    <a:pt x="5136" y="1415"/>
                    <a:pt x="5204" y="1438"/>
                    <a:pt x="5273" y="1438"/>
                  </a:cubicBezTo>
                  <a:cubicBezTo>
                    <a:pt x="5752" y="982"/>
                    <a:pt x="6437" y="753"/>
                    <a:pt x="7145" y="867"/>
                  </a:cubicBezTo>
                  <a:cubicBezTo>
                    <a:pt x="7510" y="913"/>
                    <a:pt x="7829" y="1073"/>
                    <a:pt x="8103" y="1278"/>
                  </a:cubicBezTo>
                  <a:cubicBezTo>
                    <a:pt x="8400" y="548"/>
                    <a:pt x="9176" y="91"/>
                    <a:pt x="9975" y="228"/>
                  </a:cubicBezTo>
                  <a:cubicBezTo>
                    <a:pt x="10934" y="365"/>
                    <a:pt x="11550" y="1255"/>
                    <a:pt x="11390" y="2214"/>
                  </a:cubicBezTo>
                  <a:cubicBezTo>
                    <a:pt x="11390" y="2305"/>
                    <a:pt x="11367" y="2397"/>
                    <a:pt x="11322" y="2488"/>
                  </a:cubicBezTo>
                  <a:cubicBezTo>
                    <a:pt x="12029" y="3081"/>
                    <a:pt x="12394" y="4017"/>
                    <a:pt x="12235" y="4999"/>
                  </a:cubicBezTo>
                  <a:cubicBezTo>
                    <a:pt x="12006" y="6482"/>
                    <a:pt x="10591" y="7464"/>
                    <a:pt x="9130" y="7213"/>
                  </a:cubicBezTo>
                  <a:cubicBezTo>
                    <a:pt x="8697" y="7144"/>
                    <a:pt x="8309" y="6985"/>
                    <a:pt x="7989" y="6733"/>
                  </a:cubicBezTo>
                  <a:cubicBezTo>
                    <a:pt x="7692" y="7692"/>
                    <a:pt x="6757" y="8286"/>
                    <a:pt x="5775" y="8126"/>
                  </a:cubicBezTo>
                  <a:cubicBezTo>
                    <a:pt x="5113" y="8012"/>
                    <a:pt x="4588" y="7601"/>
                    <a:pt x="4314" y="7053"/>
                  </a:cubicBezTo>
                  <a:cubicBezTo>
                    <a:pt x="3812" y="7487"/>
                    <a:pt x="3127" y="7715"/>
                    <a:pt x="2420" y="760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54"/>
            <p:cNvSpPr/>
            <p:nvPr/>
          </p:nvSpPr>
          <p:spPr>
            <a:xfrm>
              <a:off x="1490693" y="3558772"/>
              <a:ext cx="183393" cy="191330"/>
            </a:xfrm>
            <a:custGeom>
              <a:rect b="b" l="l" r="r" t="t"/>
              <a:pathLst>
                <a:path extrusionOk="0" h="9884" w="9474">
                  <a:moveTo>
                    <a:pt x="2694" y="1"/>
                  </a:moveTo>
                  <a:cubicBezTo>
                    <a:pt x="3744" y="3995"/>
                    <a:pt x="3653" y="3904"/>
                    <a:pt x="3310" y="4703"/>
                  </a:cubicBezTo>
                  <a:cubicBezTo>
                    <a:pt x="3105" y="5228"/>
                    <a:pt x="2078" y="6209"/>
                    <a:pt x="1439" y="6917"/>
                  </a:cubicBezTo>
                  <a:cubicBezTo>
                    <a:pt x="1" y="8560"/>
                    <a:pt x="3767" y="9884"/>
                    <a:pt x="4360" y="9724"/>
                  </a:cubicBezTo>
                  <a:cubicBezTo>
                    <a:pt x="5753" y="9313"/>
                    <a:pt x="5616" y="5593"/>
                    <a:pt x="6004" y="4680"/>
                  </a:cubicBezTo>
                  <a:cubicBezTo>
                    <a:pt x="6392" y="3767"/>
                    <a:pt x="9473" y="1324"/>
                    <a:pt x="9268" y="1279"/>
                  </a:cubicBezTo>
                  <a:cubicBezTo>
                    <a:pt x="9085" y="1233"/>
                    <a:pt x="8355" y="868"/>
                    <a:pt x="8240" y="1073"/>
                  </a:cubicBezTo>
                  <a:cubicBezTo>
                    <a:pt x="8126" y="1279"/>
                    <a:pt x="5022" y="4543"/>
                    <a:pt x="4657" y="4132"/>
                  </a:cubicBezTo>
                  <a:cubicBezTo>
                    <a:pt x="4292" y="3744"/>
                    <a:pt x="3721" y="320"/>
                    <a:pt x="3721" y="32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54"/>
            <p:cNvSpPr/>
            <p:nvPr/>
          </p:nvSpPr>
          <p:spPr>
            <a:xfrm>
              <a:off x="1500411" y="3608697"/>
              <a:ext cx="143613" cy="141407"/>
            </a:xfrm>
            <a:custGeom>
              <a:rect b="b" l="l" r="r" t="t"/>
              <a:pathLst>
                <a:path extrusionOk="0" h="7305" w="7419">
                  <a:moveTo>
                    <a:pt x="731" y="4657"/>
                  </a:moveTo>
                  <a:cubicBezTo>
                    <a:pt x="1" y="6141"/>
                    <a:pt x="3310" y="7305"/>
                    <a:pt x="3858" y="7145"/>
                  </a:cubicBezTo>
                  <a:cubicBezTo>
                    <a:pt x="5251" y="6734"/>
                    <a:pt x="5114" y="3014"/>
                    <a:pt x="5502" y="2101"/>
                  </a:cubicBezTo>
                  <a:cubicBezTo>
                    <a:pt x="5707" y="1621"/>
                    <a:pt x="6620" y="731"/>
                    <a:pt x="7419" y="1"/>
                  </a:cubicBezTo>
                  <a:cubicBezTo>
                    <a:pt x="7191" y="161"/>
                    <a:pt x="6917" y="366"/>
                    <a:pt x="6597" y="594"/>
                  </a:cubicBezTo>
                  <a:cubicBezTo>
                    <a:pt x="5410" y="1507"/>
                    <a:pt x="4999" y="2238"/>
                    <a:pt x="4771" y="3539"/>
                  </a:cubicBezTo>
                  <a:cubicBezTo>
                    <a:pt x="4543" y="4840"/>
                    <a:pt x="4223" y="6575"/>
                    <a:pt x="3813" y="6392"/>
                  </a:cubicBezTo>
                  <a:cubicBezTo>
                    <a:pt x="3402" y="6232"/>
                    <a:pt x="2945" y="5228"/>
                    <a:pt x="731" y="4657"/>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54"/>
            <p:cNvSpPr/>
            <p:nvPr/>
          </p:nvSpPr>
          <p:spPr>
            <a:xfrm>
              <a:off x="1451801" y="3435051"/>
              <a:ext cx="288117" cy="193982"/>
            </a:xfrm>
            <a:custGeom>
              <a:rect b="b" l="l" r="r" t="t"/>
              <a:pathLst>
                <a:path extrusionOk="0" h="10021" w="14884">
                  <a:moveTo>
                    <a:pt x="3174" y="457"/>
                  </a:moveTo>
                  <a:cubicBezTo>
                    <a:pt x="1667" y="594"/>
                    <a:pt x="572" y="1941"/>
                    <a:pt x="709" y="3470"/>
                  </a:cubicBezTo>
                  <a:cubicBezTo>
                    <a:pt x="731" y="3584"/>
                    <a:pt x="731" y="3675"/>
                    <a:pt x="754" y="3790"/>
                  </a:cubicBezTo>
                  <a:cubicBezTo>
                    <a:pt x="298" y="4018"/>
                    <a:pt x="1" y="4497"/>
                    <a:pt x="69" y="5045"/>
                  </a:cubicBezTo>
                  <a:cubicBezTo>
                    <a:pt x="92" y="5456"/>
                    <a:pt x="343" y="5821"/>
                    <a:pt x="686" y="6004"/>
                  </a:cubicBezTo>
                  <a:cubicBezTo>
                    <a:pt x="526" y="6392"/>
                    <a:pt x="435" y="6802"/>
                    <a:pt x="480" y="7236"/>
                  </a:cubicBezTo>
                  <a:cubicBezTo>
                    <a:pt x="617" y="8560"/>
                    <a:pt x="1781" y="9519"/>
                    <a:pt x="3105" y="9382"/>
                  </a:cubicBezTo>
                  <a:cubicBezTo>
                    <a:pt x="3973" y="9313"/>
                    <a:pt x="4680" y="8765"/>
                    <a:pt x="5022" y="8012"/>
                  </a:cubicBezTo>
                  <a:cubicBezTo>
                    <a:pt x="5296" y="8103"/>
                    <a:pt x="5570" y="8149"/>
                    <a:pt x="5867" y="8103"/>
                  </a:cubicBezTo>
                  <a:cubicBezTo>
                    <a:pt x="5958" y="8103"/>
                    <a:pt x="6027" y="8081"/>
                    <a:pt x="6118" y="8081"/>
                  </a:cubicBezTo>
                  <a:cubicBezTo>
                    <a:pt x="6643" y="8674"/>
                    <a:pt x="7442" y="9016"/>
                    <a:pt x="8309" y="8925"/>
                  </a:cubicBezTo>
                  <a:cubicBezTo>
                    <a:pt x="8743" y="8880"/>
                    <a:pt x="9154" y="8743"/>
                    <a:pt x="9496" y="8514"/>
                  </a:cubicBezTo>
                  <a:cubicBezTo>
                    <a:pt x="9793" y="9405"/>
                    <a:pt x="10683" y="10021"/>
                    <a:pt x="11665" y="9930"/>
                  </a:cubicBezTo>
                  <a:cubicBezTo>
                    <a:pt x="12806" y="9815"/>
                    <a:pt x="13628" y="8811"/>
                    <a:pt x="13514" y="7670"/>
                  </a:cubicBezTo>
                  <a:cubicBezTo>
                    <a:pt x="13514" y="7556"/>
                    <a:pt x="13491" y="7419"/>
                    <a:pt x="13468" y="7327"/>
                  </a:cubicBezTo>
                  <a:cubicBezTo>
                    <a:pt x="14335" y="6665"/>
                    <a:pt x="14883" y="5570"/>
                    <a:pt x="14746" y="4383"/>
                  </a:cubicBezTo>
                  <a:cubicBezTo>
                    <a:pt x="14586" y="2603"/>
                    <a:pt x="12989" y="1279"/>
                    <a:pt x="11208" y="1461"/>
                  </a:cubicBezTo>
                  <a:cubicBezTo>
                    <a:pt x="10683" y="1507"/>
                    <a:pt x="10204" y="1690"/>
                    <a:pt x="9793" y="1941"/>
                  </a:cubicBezTo>
                  <a:cubicBezTo>
                    <a:pt x="9519" y="799"/>
                    <a:pt x="8446" y="1"/>
                    <a:pt x="7237" y="115"/>
                  </a:cubicBezTo>
                  <a:cubicBezTo>
                    <a:pt x="6460" y="183"/>
                    <a:pt x="5799" y="640"/>
                    <a:pt x="5433" y="1279"/>
                  </a:cubicBezTo>
                  <a:cubicBezTo>
                    <a:pt x="4863" y="708"/>
                    <a:pt x="4041" y="366"/>
                    <a:pt x="3174" y="457"/>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54"/>
            <p:cNvSpPr/>
            <p:nvPr/>
          </p:nvSpPr>
          <p:spPr>
            <a:xfrm>
              <a:off x="1523389" y="3618415"/>
              <a:ext cx="51278" cy="74701"/>
            </a:xfrm>
            <a:custGeom>
              <a:rect b="b" l="l" r="r" t="t"/>
              <a:pathLst>
                <a:path extrusionOk="0" h="3859" w="2649">
                  <a:moveTo>
                    <a:pt x="2009" y="1"/>
                  </a:moveTo>
                  <a:cubicBezTo>
                    <a:pt x="2169" y="1211"/>
                    <a:pt x="2260" y="1393"/>
                    <a:pt x="1690" y="2215"/>
                  </a:cubicBezTo>
                  <a:cubicBezTo>
                    <a:pt x="1096" y="3014"/>
                    <a:pt x="1" y="3858"/>
                    <a:pt x="92" y="3813"/>
                  </a:cubicBezTo>
                  <a:cubicBezTo>
                    <a:pt x="183" y="3767"/>
                    <a:pt x="1507" y="2968"/>
                    <a:pt x="2078" y="2147"/>
                  </a:cubicBezTo>
                  <a:cubicBezTo>
                    <a:pt x="2648" y="1348"/>
                    <a:pt x="2260" y="435"/>
                    <a:pt x="200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54"/>
            <p:cNvSpPr/>
            <p:nvPr/>
          </p:nvSpPr>
          <p:spPr>
            <a:xfrm>
              <a:off x="1463746" y="3443898"/>
              <a:ext cx="84844" cy="100311"/>
            </a:xfrm>
            <a:custGeom>
              <a:rect b="b" l="l" r="r" t="t"/>
              <a:pathLst>
                <a:path extrusionOk="0" h="5182" w="4383">
                  <a:moveTo>
                    <a:pt x="753" y="5181"/>
                  </a:moveTo>
                  <a:cubicBezTo>
                    <a:pt x="0" y="4382"/>
                    <a:pt x="480" y="3698"/>
                    <a:pt x="868" y="3515"/>
                  </a:cubicBezTo>
                  <a:cubicBezTo>
                    <a:pt x="1256" y="3355"/>
                    <a:pt x="228" y="2054"/>
                    <a:pt x="1781" y="1027"/>
                  </a:cubicBezTo>
                  <a:cubicBezTo>
                    <a:pt x="3333" y="0"/>
                    <a:pt x="4383" y="1324"/>
                    <a:pt x="4383" y="1324"/>
                  </a:cubicBezTo>
                  <a:cubicBezTo>
                    <a:pt x="4383" y="1324"/>
                    <a:pt x="2351" y="525"/>
                    <a:pt x="1895" y="1872"/>
                  </a:cubicBezTo>
                  <a:cubicBezTo>
                    <a:pt x="1415" y="3196"/>
                    <a:pt x="1735" y="3835"/>
                    <a:pt x="1735" y="3835"/>
                  </a:cubicBezTo>
                  <a:cubicBezTo>
                    <a:pt x="1735" y="3835"/>
                    <a:pt x="571" y="3652"/>
                    <a:pt x="753" y="5181"/>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54"/>
            <p:cNvSpPr/>
            <p:nvPr/>
          </p:nvSpPr>
          <p:spPr>
            <a:xfrm>
              <a:off x="1587456" y="3458920"/>
              <a:ext cx="95026" cy="89257"/>
            </a:xfrm>
            <a:custGeom>
              <a:rect b="b" l="l" r="r" t="t"/>
              <a:pathLst>
                <a:path extrusionOk="0" h="4611" w="4909">
                  <a:moveTo>
                    <a:pt x="4315" y="4611"/>
                  </a:moveTo>
                  <a:cubicBezTo>
                    <a:pt x="4908" y="3675"/>
                    <a:pt x="4315" y="3081"/>
                    <a:pt x="3881" y="2990"/>
                  </a:cubicBezTo>
                  <a:cubicBezTo>
                    <a:pt x="3470" y="2922"/>
                    <a:pt x="4223" y="1415"/>
                    <a:pt x="2512" y="708"/>
                  </a:cubicBezTo>
                  <a:cubicBezTo>
                    <a:pt x="800" y="0"/>
                    <a:pt x="1" y="1507"/>
                    <a:pt x="1" y="1507"/>
                  </a:cubicBezTo>
                  <a:cubicBezTo>
                    <a:pt x="1" y="1507"/>
                    <a:pt x="1850" y="342"/>
                    <a:pt x="2557" y="1552"/>
                  </a:cubicBezTo>
                  <a:cubicBezTo>
                    <a:pt x="3288" y="2785"/>
                    <a:pt x="3105" y="3470"/>
                    <a:pt x="3105" y="3470"/>
                  </a:cubicBezTo>
                  <a:cubicBezTo>
                    <a:pt x="3105" y="3470"/>
                    <a:pt x="4201" y="3081"/>
                    <a:pt x="4315" y="4611"/>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54"/>
            <p:cNvSpPr/>
            <p:nvPr/>
          </p:nvSpPr>
          <p:spPr>
            <a:xfrm>
              <a:off x="1492464" y="3462889"/>
              <a:ext cx="215197" cy="142297"/>
            </a:xfrm>
            <a:custGeom>
              <a:rect b="b" l="l" r="r" t="t"/>
              <a:pathLst>
                <a:path extrusionOk="0" h="7351" w="11117">
                  <a:moveTo>
                    <a:pt x="2123" y="1941"/>
                  </a:moveTo>
                  <a:cubicBezTo>
                    <a:pt x="2329" y="1918"/>
                    <a:pt x="2534" y="2100"/>
                    <a:pt x="2557" y="2306"/>
                  </a:cubicBezTo>
                  <a:cubicBezTo>
                    <a:pt x="2580" y="2534"/>
                    <a:pt x="2420" y="2717"/>
                    <a:pt x="2192" y="2740"/>
                  </a:cubicBezTo>
                  <a:cubicBezTo>
                    <a:pt x="1963" y="2762"/>
                    <a:pt x="1781" y="2603"/>
                    <a:pt x="1758" y="2397"/>
                  </a:cubicBezTo>
                  <a:cubicBezTo>
                    <a:pt x="1735" y="2169"/>
                    <a:pt x="1895" y="1963"/>
                    <a:pt x="2123" y="1941"/>
                  </a:cubicBezTo>
                  <a:close/>
                  <a:moveTo>
                    <a:pt x="388" y="4292"/>
                  </a:moveTo>
                  <a:cubicBezTo>
                    <a:pt x="617" y="4292"/>
                    <a:pt x="799" y="4451"/>
                    <a:pt x="822" y="4657"/>
                  </a:cubicBezTo>
                  <a:cubicBezTo>
                    <a:pt x="845" y="4885"/>
                    <a:pt x="685" y="5068"/>
                    <a:pt x="480" y="5091"/>
                  </a:cubicBezTo>
                  <a:cubicBezTo>
                    <a:pt x="251" y="5113"/>
                    <a:pt x="46" y="4954"/>
                    <a:pt x="23" y="4748"/>
                  </a:cubicBezTo>
                  <a:cubicBezTo>
                    <a:pt x="0" y="4520"/>
                    <a:pt x="183" y="4314"/>
                    <a:pt x="388" y="4292"/>
                  </a:cubicBezTo>
                  <a:close/>
                  <a:moveTo>
                    <a:pt x="2465" y="3082"/>
                  </a:moveTo>
                  <a:cubicBezTo>
                    <a:pt x="2534" y="3082"/>
                    <a:pt x="2625" y="3128"/>
                    <a:pt x="2625" y="3219"/>
                  </a:cubicBezTo>
                  <a:cubicBezTo>
                    <a:pt x="2648" y="3310"/>
                    <a:pt x="2580" y="3379"/>
                    <a:pt x="2488" y="3401"/>
                  </a:cubicBezTo>
                  <a:cubicBezTo>
                    <a:pt x="2397" y="3401"/>
                    <a:pt x="2329" y="3333"/>
                    <a:pt x="2306" y="3242"/>
                  </a:cubicBezTo>
                  <a:cubicBezTo>
                    <a:pt x="2306" y="3173"/>
                    <a:pt x="2374" y="3082"/>
                    <a:pt x="2465" y="3082"/>
                  </a:cubicBezTo>
                  <a:close/>
                  <a:moveTo>
                    <a:pt x="4543" y="23"/>
                  </a:moveTo>
                  <a:cubicBezTo>
                    <a:pt x="4383" y="23"/>
                    <a:pt x="4269" y="183"/>
                    <a:pt x="4292" y="343"/>
                  </a:cubicBezTo>
                  <a:cubicBezTo>
                    <a:pt x="4314" y="503"/>
                    <a:pt x="4451" y="617"/>
                    <a:pt x="4611" y="594"/>
                  </a:cubicBezTo>
                  <a:cubicBezTo>
                    <a:pt x="4771" y="594"/>
                    <a:pt x="4885" y="434"/>
                    <a:pt x="4862" y="274"/>
                  </a:cubicBezTo>
                  <a:cubicBezTo>
                    <a:pt x="4862" y="115"/>
                    <a:pt x="4702" y="1"/>
                    <a:pt x="4543" y="23"/>
                  </a:cubicBezTo>
                  <a:close/>
                  <a:moveTo>
                    <a:pt x="10705" y="2055"/>
                  </a:moveTo>
                  <a:cubicBezTo>
                    <a:pt x="10500" y="2078"/>
                    <a:pt x="10340" y="2237"/>
                    <a:pt x="10363" y="2443"/>
                  </a:cubicBezTo>
                  <a:cubicBezTo>
                    <a:pt x="10386" y="2648"/>
                    <a:pt x="10568" y="2785"/>
                    <a:pt x="10774" y="2762"/>
                  </a:cubicBezTo>
                  <a:cubicBezTo>
                    <a:pt x="10979" y="2762"/>
                    <a:pt x="11116" y="2580"/>
                    <a:pt x="11093" y="2374"/>
                  </a:cubicBezTo>
                  <a:cubicBezTo>
                    <a:pt x="11071" y="2169"/>
                    <a:pt x="10888" y="2032"/>
                    <a:pt x="10705" y="2055"/>
                  </a:cubicBezTo>
                  <a:close/>
                  <a:moveTo>
                    <a:pt x="10523" y="3424"/>
                  </a:moveTo>
                  <a:cubicBezTo>
                    <a:pt x="10660" y="3401"/>
                    <a:pt x="10797" y="3516"/>
                    <a:pt x="10797" y="3653"/>
                  </a:cubicBezTo>
                  <a:cubicBezTo>
                    <a:pt x="10820" y="3789"/>
                    <a:pt x="10705" y="3926"/>
                    <a:pt x="10568" y="3949"/>
                  </a:cubicBezTo>
                  <a:cubicBezTo>
                    <a:pt x="10432" y="3949"/>
                    <a:pt x="10295" y="3858"/>
                    <a:pt x="10272" y="3698"/>
                  </a:cubicBezTo>
                  <a:cubicBezTo>
                    <a:pt x="10272" y="3561"/>
                    <a:pt x="10363" y="3424"/>
                    <a:pt x="10523" y="3424"/>
                  </a:cubicBezTo>
                  <a:close/>
                  <a:moveTo>
                    <a:pt x="9541" y="1393"/>
                  </a:moveTo>
                  <a:cubicBezTo>
                    <a:pt x="9633" y="1393"/>
                    <a:pt x="9724" y="1461"/>
                    <a:pt x="9747" y="1553"/>
                  </a:cubicBezTo>
                  <a:cubicBezTo>
                    <a:pt x="9747" y="1644"/>
                    <a:pt x="9678" y="1735"/>
                    <a:pt x="9587" y="1735"/>
                  </a:cubicBezTo>
                  <a:cubicBezTo>
                    <a:pt x="9496" y="1758"/>
                    <a:pt x="9404" y="1690"/>
                    <a:pt x="9404" y="1575"/>
                  </a:cubicBezTo>
                  <a:cubicBezTo>
                    <a:pt x="9382" y="1484"/>
                    <a:pt x="9450" y="1416"/>
                    <a:pt x="9541" y="1393"/>
                  </a:cubicBezTo>
                  <a:close/>
                  <a:moveTo>
                    <a:pt x="8606" y="6141"/>
                  </a:moveTo>
                  <a:cubicBezTo>
                    <a:pt x="8925" y="6095"/>
                    <a:pt x="9222" y="6346"/>
                    <a:pt x="9245" y="6665"/>
                  </a:cubicBezTo>
                  <a:cubicBezTo>
                    <a:pt x="9267" y="6985"/>
                    <a:pt x="9039" y="7282"/>
                    <a:pt x="8720" y="7305"/>
                  </a:cubicBezTo>
                  <a:cubicBezTo>
                    <a:pt x="8377" y="7350"/>
                    <a:pt x="8103" y="7099"/>
                    <a:pt x="8058" y="6780"/>
                  </a:cubicBezTo>
                  <a:cubicBezTo>
                    <a:pt x="8035" y="6460"/>
                    <a:pt x="8263" y="6163"/>
                    <a:pt x="8606" y="6141"/>
                  </a:cubicBezTo>
                  <a:close/>
                  <a:moveTo>
                    <a:pt x="7670" y="5410"/>
                  </a:moveTo>
                  <a:cubicBezTo>
                    <a:pt x="7784" y="5387"/>
                    <a:pt x="7852" y="5456"/>
                    <a:pt x="7875" y="5570"/>
                  </a:cubicBezTo>
                  <a:cubicBezTo>
                    <a:pt x="7875" y="5661"/>
                    <a:pt x="7807" y="5752"/>
                    <a:pt x="7715" y="5752"/>
                  </a:cubicBezTo>
                  <a:cubicBezTo>
                    <a:pt x="7624" y="5775"/>
                    <a:pt x="7533" y="5707"/>
                    <a:pt x="7510" y="5593"/>
                  </a:cubicBezTo>
                  <a:cubicBezTo>
                    <a:pt x="7510" y="5501"/>
                    <a:pt x="7578" y="5410"/>
                    <a:pt x="7670" y="5410"/>
                  </a:cubicBezTo>
                  <a:close/>
                  <a:moveTo>
                    <a:pt x="6277" y="5227"/>
                  </a:moveTo>
                  <a:cubicBezTo>
                    <a:pt x="6528" y="5205"/>
                    <a:pt x="6734" y="5364"/>
                    <a:pt x="6757" y="5616"/>
                  </a:cubicBezTo>
                  <a:cubicBezTo>
                    <a:pt x="6779" y="5844"/>
                    <a:pt x="6597" y="6072"/>
                    <a:pt x="6369" y="6095"/>
                  </a:cubicBezTo>
                  <a:cubicBezTo>
                    <a:pt x="6118" y="6118"/>
                    <a:pt x="5912" y="5935"/>
                    <a:pt x="5889" y="5707"/>
                  </a:cubicBezTo>
                  <a:cubicBezTo>
                    <a:pt x="5866" y="5456"/>
                    <a:pt x="6049" y="5250"/>
                    <a:pt x="6277" y="5227"/>
                  </a:cubicBezTo>
                  <a:close/>
                  <a:moveTo>
                    <a:pt x="4817" y="3470"/>
                  </a:moveTo>
                  <a:cubicBezTo>
                    <a:pt x="5090" y="3447"/>
                    <a:pt x="5319" y="3630"/>
                    <a:pt x="5364" y="3904"/>
                  </a:cubicBezTo>
                  <a:cubicBezTo>
                    <a:pt x="5387" y="4178"/>
                    <a:pt x="5182" y="4406"/>
                    <a:pt x="4908" y="4429"/>
                  </a:cubicBezTo>
                  <a:cubicBezTo>
                    <a:pt x="4657" y="4451"/>
                    <a:pt x="4406" y="4269"/>
                    <a:pt x="4383" y="3995"/>
                  </a:cubicBezTo>
                  <a:cubicBezTo>
                    <a:pt x="4360" y="3721"/>
                    <a:pt x="4565" y="3493"/>
                    <a:pt x="4817" y="3470"/>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54"/>
            <p:cNvSpPr/>
            <p:nvPr/>
          </p:nvSpPr>
          <p:spPr>
            <a:xfrm>
              <a:off x="2564437" y="3525630"/>
              <a:ext cx="312837" cy="288543"/>
            </a:xfrm>
            <a:custGeom>
              <a:rect b="b" l="l" r="r" t="t"/>
              <a:pathLst>
                <a:path extrusionOk="0" h="14906" w="16161">
                  <a:moveTo>
                    <a:pt x="5615" y="4497"/>
                  </a:moveTo>
                  <a:cubicBezTo>
                    <a:pt x="8856" y="1781"/>
                    <a:pt x="12417" y="685"/>
                    <a:pt x="13604" y="2078"/>
                  </a:cubicBezTo>
                  <a:cubicBezTo>
                    <a:pt x="16160" y="5114"/>
                    <a:pt x="4383" y="14906"/>
                    <a:pt x="1895" y="11961"/>
                  </a:cubicBezTo>
                  <a:cubicBezTo>
                    <a:pt x="730" y="10569"/>
                    <a:pt x="2397" y="7236"/>
                    <a:pt x="5615" y="4497"/>
                  </a:cubicBezTo>
                  <a:close/>
                  <a:moveTo>
                    <a:pt x="4930" y="3767"/>
                  </a:moveTo>
                  <a:cubicBezTo>
                    <a:pt x="1415" y="6734"/>
                    <a:pt x="0" y="10729"/>
                    <a:pt x="1415" y="12372"/>
                  </a:cubicBezTo>
                  <a:cubicBezTo>
                    <a:pt x="1575" y="12555"/>
                    <a:pt x="2009" y="13011"/>
                    <a:pt x="2214" y="13125"/>
                  </a:cubicBezTo>
                  <a:cubicBezTo>
                    <a:pt x="3926" y="14084"/>
                    <a:pt x="7418" y="12965"/>
                    <a:pt x="10545" y="10341"/>
                  </a:cubicBezTo>
                  <a:cubicBezTo>
                    <a:pt x="13672" y="7670"/>
                    <a:pt x="15361" y="4406"/>
                    <a:pt x="14677" y="2557"/>
                  </a:cubicBezTo>
                  <a:cubicBezTo>
                    <a:pt x="14608" y="2329"/>
                    <a:pt x="14220" y="1827"/>
                    <a:pt x="14083" y="1667"/>
                  </a:cubicBezTo>
                  <a:cubicBezTo>
                    <a:pt x="12668" y="1"/>
                    <a:pt x="8423" y="800"/>
                    <a:pt x="4930" y="3767"/>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54"/>
            <p:cNvSpPr/>
            <p:nvPr/>
          </p:nvSpPr>
          <p:spPr>
            <a:xfrm>
              <a:off x="2609059" y="3553467"/>
              <a:ext cx="240827" cy="232871"/>
            </a:xfrm>
            <a:custGeom>
              <a:rect b="b" l="l" r="r" t="t"/>
              <a:pathLst>
                <a:path extrusionOk="0" h="12030" w="12441">
                  <a:moveTo>
                    <a:pt x="3767" y="1462"/>
                  </a:moveTo>
                  <a:cubicBezTo>
                    <a:pt x="3721" y="1484"/>
                    <a:pt x="3675" y="1507"/>
                    <a:pt x="3630" y="1553"/>
                  </a:cubicBezTo>
                  <a:lnTo>
                    <a:pt x="4269" y="2306"/>
                  </a:lnTo>
                  <a:cubicBezTo>
                    <a:pt x="4314" y="2283"/>
                    <a:pt x="4360" y="2238"/>
                    <a:pt x="4406" y="2215"/>
                  </a:cubicBezTo>
                  <a:close/>
                  <a:moveTo>
                    <a:pt x="6483" y="1"/>
                  </a:moveTo>
                  <a:cubicBezTo>
                    <a:pt x="6437" y="24"/>
                    <a:pt x="6391" y="24"/>
                    <a:pt x="6346" y="46"/>
                  </a:cubicBezTo>
                  <a:lnTo>
                    <a:pt x="6916" y="731"/>
                  </a:lnTo>
                  <a:cubicBezTo>
                    <a:pt x="6962" y="708"/>
                    <a:pt x="7031" y="685"/>
                    <a:pt x="7076" y="685"/>
                  </a:cubicBezTo>
                  <a:close/>
                  <a:moveTo>
                    <a:pt x="12395" y="3014"/>
                  </a:moveTo>
                  <a:cubicBezTo>
                    <a:pt x="12417" y="2945"/>
                    <a:pt x="12440" y="2899"/>
                    <a:pt x="12440" y="2831"/>
                  </a:cubicBezTo>
                  <a:lnTo>
                    <a:pt x="11641" y="1895"/>
                  </a:lnTo>
                  <a:cubicBezTo>
                    <a:pt x="11641" y="1964"/>
                    <a:pt x="11641" y="2032"/>
                    <a:pt x="11618" y="2101"/>
                  </a:cubicBezTo>
                  <a:close/>
                  <a:moveTo>
                    <a:pt x="11276" y="5479"/>
                  </a:moveTo>
                  <a:cubicBezTo>
                    <a:pt x="11322" y="5433"/>
                    <a:pt x="11345" y="5387"/>
                    <a:pt x="11367" y="5342"/>
                  </a:cubicBezTo>
                  <a:lnTo>
                    <a:pt x="10569" y="4406"/>
                  </a:lnTo>
                  <a:cubicBezTo>
                    <a:pt x="10546" y="4429"/>
                    <a:pt x="10500" y="4474"/>
                    <a:pt x="10477" y="4520"/>
                  </a:cubicBezTo>
                  <a:close/>
                  <a:moveTo>
                    <a:pt x="8628" y="8560"/>
                  </a:moveTo>
                  <a:cubicBezTo>
                    <a:pt x="8674" y="8515"/>
                    <a:pt x="8697" y="8492"/>
                    <a:pt x="8743" y="8446"/>
                  </a:cubicBezTo>
                  <a:lnTo>
                    <a:pt x="7829" y="7396"/>
                  </a:lnTo>
                  <a:cubicBezTo>
                    <a:pt x="7807" y="7419"/>
                    <a:pt x="7761" y="7465"/>
                    <a:pt x="7738" y="7487"/>
                  </a:cubicBezTo>
                  <a:close/>
                  <a:moveTo>
                    <a:pt x="6323" y="10295"/>
                  </a:moveTo>
                  <a:cubicBezTo>
                    <a:pt x="6369" y="10272"/>
                    <a:pt x="6414" y="10249"/>
                    <a:pt x="6460" y="10204"/>
                  </a:cubicBezTo>
                  <a:lnTo>
                    <a:pt x="5570" y="9154"/>
                  </a:lnTo>
                  <a:cubicBezTo>
                    <a:pt x="5524" y="9199"/>
                    <a:pt x="5501" y="9222"/>
                    <a:pt x="5456" y="9245"/>
                  </a:cubicBezTo>
                  <a:close/>
                  <a:moveTo>
                    <a:pt x="3516" y="11664"/>
                  </a:moveTo>
                  <a:cubicBezTo>
                    <a:pt x="3561" y="11642"/>
                    <a:pt x="3607" y="11619"/>
                    <a:pt x="3675" y="11596"/>
                  </a:cubicBezTo>
                  <a:lnTo>
                    <a:pt x="2854" y="10637"/>
                  </a:lnTo>
                  <a:cubicBezTo>
                    <a:pt x="2808" y="10660"/>
                    <a:pt x="2762" y="10683"/>
                    <a:pt x="2717" y="10706"/>
                  </a:cubicBezTo>
                  <a:close/>
                  <a:moveTo>
                    <a:pt x="1438" y="12030"/>
                  </a:moveTo>
                  <a:cubicBezTo>
                    <a:pt x="1484" y="12030"/>
                    <a:pt x="1553" y="12030"/>
                    <a:pt x="1621" y="12030"/>
                  </a:cubicBezTo>
                  <a:lnTo>
                    <a:pt x="822" y="11071"/>
                  </a:lnTo>
                  <a:cubicBezTo>
                    <a:pt x="731" y="11071"/>
                    <a:pt x="662" y="11048"/>
                    <a:pt x="594" y="11048"/>
                  </a:cubicBezTo>
                  <a:close/>
                  <a:moveTo>
                    <a:pt x="69" y="5136"/>
                  </a:moveTo>
                  <a:cubicBezTo>
                    <a:pt x="46" y="5182"/>
                    <a:pt x="23" y="5228"/>
                    <a:pt x="0" y="5273"/>
                  </a:cubicBezTo>
                  <a:lnTo>
                    <a:pt x="594" y="5981"/>
                  </a:lnTo>
                  <a:cubicBezTo>
                    <a:pt x="617" y="5935"/>
                    <a:pt x="662" y="5890"/>
                    <a:pt x="685" y="5867"/>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54"/>
            <p:cNvSpPr/>
            <p:nvPr/>
          </p:nvSpPr>
          <p:spPr>
            <a:xfrm>
              <a:off x="2554700" y="3513705"/>
              <a:ext cx="299596" cy="271741"/>
            </a:xfrm>
            <a:custGeom>
              <a:rect b="b" l="l" r="r" t="t"/>
              <a:pathLst>
                <a:path extrusionOk="0" h="14038" w="15477">
                  <a:moveTo>
                    <a:pt x="5593" y="4520"/>
                  </a:moveTo>
                  <a:cubicBezTo>
                    <a:pt x="8834" y="1781"/>
                    <a:pt x="12395" y="685"/>
                    <a:pt x="13582" y="2078"/>
                  </a:cubicBezTo>
                  <a:cubicBezTo>
                    <a:pt x="14769" y="3470"/>
                    <a:pt x="13103" y="6802"/>
                    <a:pt x="9861" y="9541"/>
                  </a:cubicBezTo>
                  <a:cubicBezTo>
                    <a:pt x="6643" y="12280"/>
                    <a:pt x="3059" y="13376"/>
                    <a:pt x="1895" y="11984"/>
                  </a:cubicBezTo>
                  <a:cubicBezTo>
                    <a:pt x="708" y="10591"/>
                    <a:pt x="2375" y="7236"/>
                    <a:pt x="5593" y="4520"/>
                  </a:cubicBezTo>
                  <a:close/>
                  <a:moveTo>
                    <a:pt x="5182" y="4018"/>
                  </a:moveTo>
                  <a:cubicBezTo>
                    <a:pt x="1690" y="6985"/>
                    <a:pt x="1" y="10728"/>
                    <a:pt x="1393" y="12395"/>
                  </a:cubicBezTo>
                  <a:cubicBezTo>
                    <a:pt x="2808" y="14038"/>
                    <a:pt x="6780" y="12988"/>
                    <a:pt x="10272" y="10044"/>
                  </a:cubicBezTo>
                  <a:cubicBezTo>
                    <a:pt x="13787" y="7076"/>
                    <a:pt x="15476" y="3333"/>
                    <a:pt x="14061" y="1667"/>
                  </a:cubicBezTo>
                  <a:cubicBezTo>
                    <a:pt x="12669" y="0"/>
                    <a:pt x="8697" y="1050"/>
                    <a:pt x="5182" y="4018"/>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54"/>
            <p:cNvSpPr/>
            <p:nvPr/>
          </p:nvSpPr>
          <p:spPr>
            <a:xfrm>
              <a:off x="2018718" y="3464205"/>
              <a:ext cx="378691" cy="312856"/>
            </a:xfrm>
            <a:custGeom>
              <a:rect b="b" l="l" r="r" t="t"/>
              <a:pathLst>
                <a:path extrusionOk="0" h="16162" w="19563">
                  <a:moveTo>
                    <a:pt x="15111" y="754"/>
                  </a:moveTo>
                  <a:cubicBezTo>
                    <a:pt x="10615" y="1"/>
                    <a:pt x="4634" y="2672"/>
                    <a:pt x="1736" y="6757"/>
                  </a:cubicBezTo>
                  <a:cubicBezTo>
                    <a:pt x="914" y="7921"/>
                    <a:pt x="206" y="8538"/>
                    <a:pt x="24" y="9610"/>
                  </a:cubicBezTo>
                  <a:cubicBezTo>
                    <a:pt x="24" y="9633"/>
                    <a:pt x="1" y="10820"/>
                    <a:pt x="69" y="11026"/>
                  </a:cubicBezTo>
                  <a:cubicBezTo>
                    <a:pt x="252" y="11596"/>
                    <a:pt x="1142" y="13262"/>
                    <a:pt x="1553" y="13719"/>
                  </a:cubicBezTo>
                  <a:cubicBezTo>
                    <a:pt x="2306" y="14563"/>
                    <a:pt x="3333" y="15134"/>
                    <a:pt x="4817" y="15385"/>
                  </a:cubicBezTo>
                  <a:cubicBezTo>
                    <a:pt x="9314" y="16161"/>
                    <a:pt x="15066" y="13650"/>
                    <a:pt x="17964" y="9565"/>
                  </a:cubicBezTo>
                  <a:cubicBezTo>
                    <a:pt x="18877" y="8264"/>
                    <a:pt x="19379" y="6986"/>
                    <a:pt x="19494" y="5799"/>
                  </a:cubicBezTo>
                  <a:cubicBezTo>
                    <a:pt x="19562" y="4977"/>
                    <a:pt x="19265" y="2420"/>
                    <a:pt x="18923" y="1918"/>
                  </a:cubicBezTo>
                  <a:cubicBezTo>
                    <a:pt x="18193" y="868"/>
                    <a:pt x="16823" y="1051"/>
                    <a:pt x="15111" y="754"/>
                  </a:cubicBezTo>
                  <a:close/>
                </a:path>
              </a:pathLst>
            </a:custGeom>
            <a:solidFill>
              <a:srgbClr val="6483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54"/>
            <p:cNvSpPr/>
            <p:nvPr/>
          </p:nvSpPr>
          <p:spPr>
            <a:xfrm>
              <a:off x="1991326" y="3435051"/>
              <a:ext cx="426407" cy="316824"/>
            </a:xfrm>
            <a:custGeom>
              <a:rect b="b" l="l" r="r" t="t"/>
              <a:pathLst>
                <a:path extrusionOk="0" h="16367" w="22028">
                  <a:moveTo>
                    <a:pt x="16275" y="662"/>
                  </a:moveTo>
                  <a:cubicBezTo>
                    <a:pt x="11801" y="1"/>
                    <a:pt x="5798" y="2785"/>
                    <a:pt x="2899" y="6939"/>
                  </a:cubicBezTo>
                  <a:cubicBezTo>
                    <a:pt x="1" y="11071"/>
                    <a:pt x="1279" y="14997"/>
                    <a:pt x="5753" y="15681"/>
                  </a:cubicBezTo>
                  <a:cubicBezTo>
                    <a:pt x="10226" y="16366"/>
                    <a:pt x="16229" y="13559"/>
                    <a:pt x="19128" y="9405"/>
                  </a:cubicBezTo>
                  <a:cubicBezTo>
                    <a:pt x="22027" y="5273"/>
                    <a:pt x="20749" y="1347"/>
                    <a:pt x="16275" y="662"/>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54"/>
            <p:cNvSpPr/>
            <p:nvPr/>
          </p:nvSpPr>
          <p:spPr>
            <a:xfrm>
              <a:off x="2005032" y="3445214"/>
              <a:ext cx="398997" cy="296499"/>
            </a:xfrm>
            <a:custGeom>
              <a:rect b="b" l="l" r="r" t="t"/>
              <a:pathLst>
                <a:path extrusionOk="0" h="15317" w="20612">
                  <a:moveTo>
                    <a:pt x="15225" y="640"/>
                  </a:moveTo>
                  <a:cubicBezTo>
                    <a:pt x="11025" y="0"/>
                    <a:pt x="5433" y="2625"/>
                    <a:pt x="2716" y="6483"/>
                  </a:cubicBezTo>
                  <a:cubicBezTo>
                    <a:pt x="0" y="10363"/>
                    <a:pt x="1187" y="14038"/>
                    <a:pt x="5387" y="14677"/>
                  </a:cubicBezTo>
                  <a:cubicBezTo>
                    <a:pt x="9587" y="15316"/>
                    <a:pt x="15179" y="12691"/>
                    <a:pt x="17895" y="8811"/>
                  </a:cubicBezTo>
                  <a:cubicBezTo>
                    <a:pt x="20611" y="4931"/>
                    <a:pt x="19425" y="1279"/>
                    <a:pt x="15225" y="640"/>
                  </a:cubicBezTo>
                  <a:close/>
                </a:path>
              </a:pathLst>
            </a:custGeom>
            <a:solidFill>
              <a:srgbClr val="9DB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54"/>
            <p:cNvSpPr/>
            <p:nvPr/>
          </p:nvSpPr>
          <p:spPr>
            <a:xfrm>
              <a:off x="2018718" y="3455377"/>
              <a:ext cx="371606" cy="275728"/>
            </a:xfrm>
            <a:custGeom>
              <a:rect b="b" l="l" r="r" t="t"/>
              <a:pathLst>
                <a:path extrusionOk="0" h="14244" w="19197">
                  <a:moveTo>
                    <a:pt x="14175" y="594"/>
                  </a:moveTo>
                  <a:cubicBezTo>
                    <a:pt x="10272" y="0"/>
                    <a:pt x="5068" y="2443"/>
                    <a:pt x="2534" y="6049"/>
                  </a:cubicBezTo>
                  <a:cubicBezTo>
                    <a:pt x="1" y="9656"/>
                    <a:pt x="1119" y="13057"/>
                    <a:pt x="5022" y="13650"/>
                  </a:cubicBezTo>
                  <a:cubicBezTo>
                    <a:pt x="8925" y="14243"/>
                    <a:pt x="14130" y="11801"/>
                    <a:pt x="16663" y="8195"/>
                  </a:cubicBezTo>
                  <a:cubicBezTo>
                    <a:pt x="19197" y="4588"/>
                    <a:pt x="18078" y="1187"/>
                    <a:pt x="14175" y="59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54"/>
            <p:cNvSpPr/>
            <p:nvPr/>
          </p:nvSpPr>
          <p:spPr>
            <a:xfrm>
              <a:off x="2158352" y="3482325"/>
              <a:ext cx="177644" cy="106505"/>
            </a:xfrm>
            <a:custGeom>
              <a:rect b="b" l="l" r="r" t="t"/>
              <a:pathLst>
                <a:path extrusionOk="0" h="5502" w="9177">
                  <a:moveTo>
                    <a:pt x="5844" y="343"/>
                  </a:moveTo>
                  <a:cubicBezTo>
                    <a:pt x="7989" y="663"/>
                    <a:pt x="9176" y="1736"/>
                    <a:pt x="8492" y="2717"/>
                  </a:cubicBezTo>
                  <a:cubicBezTo>
                    <a:pt x="7784" y="3699"/>
                    <a:pt x="3219" y="5502"/>
                    <a:pt x="2123" y="5296"/>
                  </a:cubicBezTo>
                  <a:cubicBezTo>
                    <a:pt x="1051" y="5114"/>
                    <a:pt x="1" y="2512"/>
                    <a:pt x="685" y="1530"/>
                  </a:cubicBezTo>
                  <a:cubicBezTo>
                    <a:pt x="1393" y="549"/>
                    <a:pt x="3698" y="1"/>
                    <a:pt x="5844" y="343"/>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54"/>
            <p:cNvSpPr/>
            <p:nvPr/>
          </p:nvSpPr>
          <p:spPr>
            <a:xfrm>
              <a:off x="2055403" y="3560979"/>
              <a:ext cx="133005" cy="134341"/>
            </a:xfrm>
            <a:custGeom>
              <a:rect b="b" l="l" r="r" t="t"/>
              <a:pathLst>
                <a:path extrusionOk="0" h="6940" w="6871">
                  <a:moveTo>
                    <a:pt x="548" y="4429"/>
                  </a:moveTo>
                  <a:cubicBezTo>
                    <a:pt x="1073" y="6049"/>
                    <a:pt x="2420" y="6940"/>
                    <a:pt x="3538" y="6415"/>
                  </a:cubicBezTo>
                  <a:cubicBezTo>
                    <a:pt x="4679" y="5890"/>
                    <a:pt x="6871" y="2260"/>
                    <a:pt x="6528" y="1621"/>
                  </a:cubicBezTo>
                  <a:cubicBezTo>
                    <a:pt x="6186" y="1005"/>
                    <a:pt x="2762" y="1"/>
                    <a:pt x="1621" y="526"/>
                  </a:cubicBezTo>
                  <a:cubicBezTo>
                    <a:pt x="502" y="1051"/>
                    <a:pt x="0" y="2808"/>
                    <a:pt x="548" y="4429"/>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54"/>
            <p:cNvSpPr/>
            <p:nvPr/>
          </p:nvSpPr>
          <p:spPr>
            <a:xfrm>
              <a:off x="2159688" y="3587945"/>
              <a:ext cx="173656" cy="109583"/>
            </a:xfrm>
            <a:custGeom>
              <a:rect b="b" l="l" r="r" t="t"/>
              <a:pathLst>
                <a:path extrusionOk="0" h="5661" w="8971">
                  <a:moveTo>
                    <a:pt x="5022" y="4017"/>
                  </a:moveTo>
                  <a:cubicBezTo>
                    <a:pt x="2716" y="5227"/>
                    <a:pt x="594" y="5661"/>
                    <a:pt x="297" y="4999"/>
                  </a:cubicBezTo>
                  <a:cubicBezTo>
                    <a:pt x="0" y="4314"/>
                    <a:pt x="2442" y="936"/>
                    <a:pt x="3447" y="525"/>
                  </a:cubicBezTo>
                  <a:cubicBezTo>
                    <a:pt x="4451" y="91"/>
                    <a:pt x="8377" y="0"/>
                    <a:pt x="8674" y="662"/>
                  </a:cubicBezTo>
                  <a:cubicBezTo>
                    <a:pt x="8970" y="1324"/>
                    <a:pt x="7327" y="2830"/>
                    <a:pt x="5022" y="4017"/>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54"/>
            <p:cNvSpPr/>
            <p:nvPr/>
          </p:nvSpPr>
          <p:spPr>
            <a:xfrm>
              <a:off x="2210930" y="3498237"/>
              <a:ext cx="62757" cy="72474"/>
            </a:xfrm>
            <a:custGeom>
              <a:rect b="b" l="l" r="r" t="t"/>
              <a:pathLst>
                <a:path extrusionOk="0" h="3744" w="3242">
                  <a:moveTo>
                    <a:pt x="298" y="3698"/>
                  </a:moveTo>
                  <a:cubicBezTo>
                    <a:pt x="594" y="3744"/>
                    <a:pt x="1827" y="2352"/>
                    <a:pt x="2534" y="1347"/>
                  </a:cubicBezTo>
                  <a:cubicBezTo>
                    <a:pt x="3242" y="343"/>
                    <a:pt x="3151" y="92"/>
                    <a:pt x="2854" y="46"/>
                  </a:cubicBezTo>
                  <a:cubicBezTo>
                    <a:pt x="2580" y="1"/>
                    <a:pt x="2192" y="183"/>
                    <a:pt x="1484" y="1187"/>
                  </a:cubicBezTo>
                  <a:cubicBezTo>
                    <a:pt x="777" y="2192"/>
                    <a:pt x="1" y="3675"/>
                    <a:pt x="298" y="3698"/>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54"/>
            <p:cNvSpPr/>
            <p:nvPr/>
          </p:nvSpPr>
          <p:spPr>
            <a:xfrm>
              <a:off x="2199005" y="3499554"/>
              <a:ext cx="40670" cy="67190"/>
            </a:xfrm>
            <a:custGeom>
              <a:rect b="b" l="l" r="r" t="t"/>
              <a:pathLst>
                <a:path extrusionOk="0" h="3471" w="2101">
                  <a:moveTo>
                    <a:pt x="320" y="3448"/>
                  </a:moveTo>
                  <a:cubicBezTo>
                    <a:pt x="617" y="3425"/>
                    <a:pt x="1393" y="2055"/>
                    <a:pt x="1735" y="1119"/>
                  </a:cubicBezTo>
                  <a:cubicBezTo>
                    <a:pt x="2100" y="161"/>
                    <a:pt x="1918" y="1"/>
                    <a:pt x="1621" y="24"/>
                  </a:cubicBezTo>
                  <a:cubicBezTo>
                    <a:pt x="1324" y="47"/>
                    <a:pt x="982" y="275"/>
                    <a:pt x="640" y="1211"/>
                  </a:cubicBezTo>
                  <a:cubicBezTo>
                    <a:pt x="274" y="2169"/>
                    <a:pt x="1" y="3470"/>
                    <a:pt x="320" y="3448"/>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54"/>
            <p:cNvSpPr/>
            <p:nvPr/>
          </p:nvSpPr>
          <p:spPr>
            <a:xfrm>
              <a:off x="2181776" y="3511943"/>
              <a:ext cx="18564" cy="49942"/>
            </a:xfrm>
            <a:custGeom>
              <a:rect b="b" l="l" r="r" t="t"/>
              <a:pathLst>
                <a:path extrusionOk="0" h="2580" w="959">
                  <a:moveTo>
                    <a:pt x="548" y="2488"/>
                  </a:moveTo>
                  <a:cubicBezTo>
                    <a:pt x="799" y="2397"/>
                    <a:pt x="959" y="1392"/>
                    <a:pt x="913" y="731"/>
                  </a:cubicBezTo>
                  <a:cubicBezTo>
                    <a:pt x="891" y="69"/>
                    <a:pt x="685" y="0"/>
                    <a:pt x="434" y="91"/>
                  </a:cubicBezTo>
                  <a:cubicBezTo>
                    <a:pt x="183" y="183"/>
                    <a:pt x="0" y="388"/>
                    <a:pt x="23" y="1050"/>
                  </a:cubicBezTo>
                  <a:cubicBezTo>
                    <a:pt x="46" y="1712"/>
                    <a:pt x="297" y="2579"/>
                    <a:pt x="548" y="2488"/>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54"/>
            <p:cNvSpPr/>
            <p:nvPr/>
          </p:nvSpPr>
          <p:spPr>
            <a:xfrm>
              <a:off x="2228604" y="3507084"/>
              <a:ext cx="71603" cy="64519"/>
            </a:xfrm>
            <a:custGeom>
              <a:rect b="b" l="l" r="r" t="t"/>
              <a:pathLst>
                <a:path extrusionOk="0" h="3333" w="3699">
                  <a:moveTo>
                    <a:pt x="206" y="3218"/>
                  </a:moveTo>
                  <a:cubicBezTo>
                    <a:pt x="1" y="3104"/>
                    <a:pt x="1119" y="1803"/>
                    <a:pt x="2009" y="936"/>
                  </a:cubicBezTo>
                  <a:cubicBezTo>
                    <a:pt x="2922" y="69"/>
                    <a:pt x="3265" y="0"/>
                    <a:pt x="3493" y="91"/>
                  </a:cubicBezTo>
                  <a:cubicBezTo>
                    <a:pt x="3699" y="205"/>
                    <a:pt x="3699" y="457"/>
                    <a:pt x="2786" y="1324"/>
                  </a:cubicBezTo>
                  <a:cubicBezTo>
                    <a:pt x="1872" y="2191"/>
                    <a:pt x="435" y="3333"/>
                    <a:pt x="206" y="3218"/>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54"/>
            <p:cNvSpPr/>
            <p:nvPr/>
          </p:nvSpPr>
          <p:spPr>
            <a:xfrm>
              <a:off x="2248931" y="3528282"/>
              <a:ext cx="64093" cy="42006"/>
            </a:xfrm>
            <a:custGeom>
              <a:rect b="b" l="l" r="r" t="t"/>
              <a:pathLst>
                <a:path extrusionOk="0" h="2170" w="3311">
                  <a:moveTo>
                    <a:pt x="92" y="2032"/>
                  </a:moveTo>
                  <a:cubicBezTo>
                    <a:pt x="1" y="1895"/>
                    <a:pt x="1142" y="1051"/>
                    <a:pt x="2009" y="526"/>
                  </a:cubicBezTo>
                  <a:cubicBezTo>
                    <a:pt x="2877" y="1"/>
                    <a:pt x="3128" y="1"/>
                    <a:pt x="3219" y="138"/>
                  </a:cubicBezTo>
                  <a:cubicBezTo>
                    <a:pt x="3310" y="275"/>
                    <a:pt x="3219" y="503"/>
                    <a:pt x="2352" y="1028"/>
                  </a:cubicBezTo>
                  <a:cubicBezTo>
                    <a:pt x="1484" y="1553"/>
                    <a:pt x="183" y="2169"/>
                    <a:pt x="92" y="2032"/>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54"/>
            <p:cNvSpPr/>
            <p:nvPr/>
          </p:nvSpPr>
          <p:spPr>
            <a:xfrm>
              <a:off x="2160559" y="3553467"/>
              <a:ext cx="134786" cy="96342"/>
            </a:xfrm>
            <a:custGeom>
              <a:rect b="b" l="l" r="r" t="t"/>
              <a:pathLst>
                <a:path extrusionOk="0" h="4977" w="6963">
                  <a:moveTo>
                    <a:pt x="1" y="1"/>
                  </a:moveTo>
                  <a:cubicBezTo>
                    <a:pt x="1325" y="1439"/>
                    <a:pt x="1507" y="1804"/>
                    <a:pt x="2306" y="1872"/>
                  </a:cubicBezTo>
                  <a:cubicBezTo>
                    <a:pt x="3105" y="1918"/>
                    <a:pt x="6962" y="663"/>
                    <a:pt x="6962" y="663"/>
                  </a:cubicBezTo>
                  <a:cubicBezTo>
                    <a:pt x="6962" y="663"/>
                    <a:pt x="3128" y="1895"/>
                    <a:pt x="2375" y="2489"/>
                  </a:cubicBezTo>
                  <a:cubicBezTo>
                    <a:pt x="1621" y="3105"/>
                    <a:pt x="206" y="4977"/>
                    <a:pt x="206" y="4977"/>
                  </a:cubicBezTo>
                  <a:cubicBezTo>
                    <a:pt x="206" y="4977"/>
                    <a:pt x="1690" y="2763"/>
                    <a:pt x="1530" y="2329"/>
                  </a:cubicBezTo>
                  <a:cubicBezTo>
                    <a:pt x="1370" y="1872"/>
                    <a:pt x="1" y="1"/>
                    <a:pt x="1"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54"/>
            <p:cNvSpPr/>
            <p:nvPr/>
          </p:nvSpPr>
          <p:spPr>
            <a:xfrm>
              <a:off x="2074393" y="3600315"/>
              <a:ext cx="91929" cy="52594"/>
            </a:xfrm>
            <a:custGeom>
              <a:rect b="b" l="l" r="r" t="t"/>
              <a:pathLst>
                <a:path extrusionOk="0" h="2717" w="4749">
                  <a:moveTo>
                    <a:pt x="4680" y="228"/>
                  </a:moveTo>
                  <a:cubicBezTo>
                    <a:pt x="4589" y="0"/>
                    <a:pt x="2740" y="708"/>
                    <a:pt x="1462" y="1324"/>
                  </a:cubicBezTo>
                  <a:cubicBezTo>
                    <a:pt x="183" y="1917"/>
                    <a:pt x="1" y="2237"/>
                    <a:pt x="69" y="2442"/>
                  </a:cubicBezTo>
                  <a:cubicBezTo>
                    <a:pt x="161" y="2671"/>
                    <a:pt x="480" y="2716"/>
                    <a:pt x="1758" y="2100"/>
                  </a:cubicBezTo>
                  <a:cubicBezTo>
                    <a:pt x="3014" y="1484"/>
                    <a:pt x="4748" y="434"/>
                    <a:pt x="4680" y="228"/>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54"/>
            <p:cNvSpPr/>
            <p:nvPr/>
          </p:nvSpPr>
          <p:spPr>
            <a:xfrm>
              <a:off x="2088990" y="3612240"/>
              <a:ext cx="79985" cy="58789"/>
            </a:xfrm>
            <a:custGeom>
              <a:rect b="b" l="l" r="r" t="t"/>
              <a:pathLst>
                <a:path extrusionOk="0" h="3037" w="4132">
                  <a:moveTo>
                    <a:pt x="3972" y="160"/>
                  </a:moveTo>
                  <a:cubicBezTo>
                    <a:pt x="3835" y="0"/>
                    <a:pt x="2191" y="959"/>
                    <a:pt x="1141" y="1712"/>
                  </a:cubicBezTo>
                  <a:cubicBezTo>
                    <a:pt x="91" y="2466"/>
                    <a:pt x="0" y="2739"/>
                    <a:pt x="137" y="2876"/>
                  </a:cubicBezTo>
                  <a:cubicBezTo>
                    <a:pt x="297" y="3036"/>
                    <a:pt x="639" y="3013"/>
                    <a:pt x="1712" y="2260"/>
                  </a:cubicBezTo>
                  <a:cubicBezTo>
                    <a:pt x="2762" y="1507"/>
                    <a:pt x="4131" y="320"/>
                    <a:pt x="3972" y="160"/>
                  </a:cubicBezTo>
                  <a:close/>
                </a:path>
              </a:pathLst>
            </a:custGeom>
            <a:solidFill>
              <a:srgbClr val="DFE3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54"/>
            <p:cNvSpPr/>
            <p:nvPr/>
          </p:nvSpPr>
          <p:spPr>
            <a:xfrm>
              <a:off x="2117699" y="3628153"/>
              <a:ext cx="51278" cy="51259"/>
            </a:xfrm>
            <a:custGeom>
              <a:rect b="b" l="l" r="r" t="t"/>
              <a:pathLst>
                <a:path extrusionOk="0" h="2648" w="2649">
                  <a:moveTo>
                    <a:pt x="2466" y="46"/>
                  </a:moveTo>
                  <a:cubicBezTo>
                    <a:pt x="2283" y="0"/>
                    <a:pt x="1256" y="936"/>
                    <a:pt x="617" y="1621"/>
                  </a:cubicBezTo>
                  <a:cubicBezTo>
                    <a:pt x="1" y="2328"/>
                    <a:pt x="23" y="2511"/>
                    <a:pt x="206" y="2579"/>
                  </a:cubicBezTo>
                  <a:cubicBezTo>
                    <a:pt x="412" y="2648"/>
                    <a:pt x="685" y="2557"/>
                    <a:pt x="1302" y="1849"/>
                  </a:cubicBezTo>
                  <a:cubicBezTo>
                    <a:pt x="1918" y="1164"/>
                    <a:pt x="2648" y="114"/>
                    <a:pt x="2466" y="46"/>
                  </a:cubicBezTo>
                  <a:close/>
                </a:path>
              </a:pathLst>
            </a:custGeom>
            <a:solidFill>
              <a:srgbClr val="DFE3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54"/>
            <p:cNvSpPr/>
            <p:nvPr/>
          </p:nvSpPr>
          <p:spPr>
            <a:xfrm>
              <a:off x="2072632" y="3591468"/>
              <a:ext cx="84844" cy="35366"/>
            </a:xfrm>
            <a:custGeom>
              <a:rect b="b" l="l" r="r" t="t"/>
              <a:pathLst>
                <a:path extrusionOk="0" h="1827" w="4383">
                  <a:moveTo>
                    <a:pt x="4383" y="229"/>
                  </a:moveTo>
                  <a:cubicBezTo>
                    <a:pt x="4360" y="457"/>
                    <a:pt x="2648" y="1142"/>
                    <a:pt x="1438" y="1484"/>
                  </a:cubicBezTo>
                  <a:cubicBezTo>
                    <a:pt x="229" y="1827"/>
                    <a:pt x="0" y="1713"/>
                    <a:pt x="0" y="1484"/>
                  </a:cubicBezTo>
                  <a:cubicBezTo>
                    <a:pt x="23" y="1233"/>
                    <a:pt x="274" y="982"/>
                    <a:pt x="1484" y="640"/>
                  </a:cubicBezTo>
                  <a:cubicBezTo>
                    <a:pt x="2694" y="297"/>
                    <a:pt x="4383" y="1"/>
                    <a:pt x="4383" y="229"/>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54"/>
            <p:cNvSpPr/>
            <p:nvPr/>
          </p:nvSpPr>
          <p:spPr>
            <a:xfrm>
              <a:off x="2085892" y="3580434"/>
              <a:ext cx="64073" cy="14596"/>
            </a:xfrm>
            <a:custGeom>
              <a:rect b="b" l="l" r="r" t="t"/>
              <a:pathLst>
                <a:path extrusionOk="0" h="754" w="3310">
                  <a:moveTo>
                    <a:pt x="3219" y="320"/>
                  </a:moveTo>
                  <a:cubicBezTo>
                    <a:pt x="3127" y="525"/>
                    <a:pt x="1826" y="708"/>
                    <a:pt x="959" y="730"/>
                  </a:cubicBezTo>
                  <a:cubicBezTo>
                    <a:pt x="92" y="753"/>
                    <a:pt x="0" y="593"/>
                    <a:pt x="92" y="411"/>
                  </a:cubicBezTo>
                  <a:cubicBezTo>
                    <a:pt x="183" y="205"/>
                    <a:pt x="434" y="46"/>
                    <a:pt x="1301" y="23"/>
                  </a:cubicBezTo>
                  <a:cubicBezTo>
                    <a:pt x="2169" y="0"/>
                    <a:pt x="3310" y="137"/>
                    <a:pt x="3219" y="32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54"/>
            <p:cNvSpPr/>
            <p:nvPr/>
          </p:nvSpPr>
          <p:spPr>
            <a:xfrm>
              <a:off x="2225526" y="3605174"/>
              <a:ext cx="42877" cy="61867"/>
            </a:xfrm>
            <a:custGeom>
              <a:rect b="b" l="l" r="r" t="t"/>
              <a:pathLst>
                <a:path extrusionOk="0" h="3196" w="2215">
                  <a:moveTo>
                    <a:pt x="342" y="183"/>
                  </a:moveTo>
                  <a:cubicBezTo>
                    <a:pt x="0" y="343"/>
                    <a:pt x="274" y="1598"/>
                    <a:pt x="639" y="2397"/>
                  </a:cubicBezTo>
                  <a:cubicBezTo>
                    <a:pt x="1004" y="3173"/>
                    <a:pt x="1347" y="3196"/>
                    <a:pt x="1689" y="3013"/>
                  </a:cubicBezTo>
                  <a:cubicBezTo>
                    <a:pt x="2009" y="2831"/>
                    <a:pt x="2214" y="2534"/>
                    <a:pt x="1849" y="1758"/>
                  </a:cubicBezTo>
                  <a:cubicBezTo>
                    <a:pt x="1461" y="959"/>
                    <a:pt x="685" y="0"/>
                    <a:pt x="342" y="183"/>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54"/>
            <p:cNvSpPr/>
            <p:nvPr/>
          </p:nvSpPr>
          <p:spPr>
            <a:xfrm>
              <a:off x="2242310" y="3598108"/>
              <a:ext cx="57008" cy="46845"/>
            </a:xfrm>
            <a:custGeom>
              <a:rect b="b" l="l" r="r" t="t"/>
              <a:pathLst>
                <a:path extrusionOk="0" h="2420" w="2945">
                  <a:moveTo>
                    <a:pt x="274" y="205"/>
                  </a:moveTo>
                  <a:cubicBezTo>
                    <a:pt x="0" y="411"/>
                    <a:pt x="685" y="1347"/>
                    <a:pt x="1324" y="1895"/>
                  </a:cubicBezTo>
                  <a:cubicBezTo>
                    <a:pt x="1963" y="2420"/>
                    <a:pt x="2306" y="2351"/>
                    <a:pt x="2580" y="2146"/>
                  </a:cubicBezTo>
                  <a:cubicBezTo>
                    <a:pt x="2854" y="1940"/>
                    <a:pt x="2945" y="1666"/>
                    <a:pt x="2306" y="1118"/>
                  </a:cubicBezTo>
                  <a:cubicBezTo>
                    <a:pt x="1667" y="593"/>
                    <a:pt x="548" y="0"/>
                    <a:pt x="274" y="205"/>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54"/>
            <p:cNvSpPr/>
            <p:nvPr/>
          </p:nvSpPr>
          <p:spPr>
            <a:xfrm>
              <a:off x="2263527" y="3592359"/>
              <a:ext cx="57008" cy="22551"/>
            </a:xfrm>
            <a:custGeom>
              <a:rect b="b" l="l" r="r" t="t"/>
              <a:pathLst>
                <a:path extrusionOk="0" h="1165" w="2945">
                  <a:moveTo>
                    <a:pt x="160" y="183"/>
                  </a:moveTo>
                  <a:cubicBezTo>
                    <a:pt x="0" y="366"/>
                    <a:pt x="913" y="799"/>
                    <a:pt x="1643" y="982"/>
                  </a:cubicBezTo>
                  <a:cubicBezTo>
                    <a:pt x="2374" y="1164"/>
                    <a:pt x="2648" y="1050"/>
                    <a:pt x="2785" y="868"/>
                  </a:cubicBezTo>
                  <a:cubicBezTo>
                    <a:pt x="2944" y="685"/>
                    <a:pt x="2922" y="480"/>
                    <a:pt x="2191" y="297"/>
                  </a:cubicBezTo>
                  <a:cubicBezTo>
                    <a:pt x="1461" y="114"/>
                    <a:pt x="297" y="0"/>
                    <a:pt x="160" y="183"/>
                  </a:cubicBezTo>
                  <a:close/>
                </a:path>
              </a:pathLst>
            </a:custGeom>
            <a:solidFill>
              <a:srgbClr val="DFE3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54"/>
            <p:cNvSpPr/>
            <p:nvPr/>
          </p:nvSpPr>
          <p:spPr>
            <a:xfrm>
              <a:off x="2206516" y="3617099"/>
              <a:ext cx="22997" cy="64519"/>
            </a:xfrm>
            <a:custGeom>
              <a:rect b="b" l="l" r="r" t="t"/>
              <a:pathLst>
                <a:path extrusionOk="0" h="3333" w="1188">
                  <a:moveTo>
                    <a:pt x="548" y="115"/>
                  </a:moveTo>
                  <a:cubicBezTo>
                    <a:pt x="868" y="1"/>
                    <a:pt x="1165" y="1142"/>
                    <a:pt x="1187" y="2009"/>
                  </a:cubicBezTo>
                  <a:cubicBezTo>
                    <a:pt x="1187" y="2877"/>
                    <a:pt x="936" y="3128"/>
                    <a:pt x="617" y="3242"/>
                  </a:cubicBezTo>
                  <a:cubicBezTo>
                    <a:pt x="297" y="3333"/>
                    <a:pt x="23" y="3242"/>
                    <a:pt x="23" y="2397"/>
                  </a:cubicBezTo>
                  <a:cubicBezTo>
                    <a:pt x="1" y="1530"/>
                    <a:pt x="229" y="206"/>
                    <a:pt x="548" y="115"/>
                  </a:cubicBezTo>
                  <a:close/>
                </a:path>
              </a:pathLst>
            </a:custGeom>
            <a:solidFill>
              <a:srgbClr val="DFE3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54"/>
            <p:cNvSpPr/>
            <p:nvPr/>
          </p:nvSpPr>
          <p:spPr>
            <a:xfrm>
              <a:off x="2173374" y="3631231"/>
              <a:ext cx="32269" cy="51723"/>
            </a:xfrm>
            <a:custGeom>
              <a:rect b="b" l="l" r="r" t="t"/>
              <a:pathLst>
                <a:path extrusionOk="0" h="2672" w="1667">
                  <a:moveTo>
                    <a:pt x="1439" y="1"/>
                  </a:moveTo>
                  <a:cubicBezTo>
                    <a:pt x="1667" y="1"/>
                    <a:pt x="1439" y="1005"/>
                    <a:pt x="1142" y="1736"/>
                  </a:cubicBezTo>
                  <a:cubicBezTo>
                    <a:pt x="845" y="2466"/>
                    <a:pt x="594" y="2649"/>
                    <a:pt x="366" y="2649"/>
                  </a:cubicBezTo>
                  <a:cubicBezTo>
                    <a:pt x="115" y="2671"/>
                    <a:pt x="1" y="2535"/>
                    <a:pt x="297" y="1804"/>
                  </a:cubicBezTo>
                  <a:cubicBezTo>
                    <a:pt x="594" y="1074"/>
                    <a:pt x="1188" y="24"/>
                    <a:pt x="1439" y="1"/>
                  </a:cubicBezTo>
                  <a:close/>
                </a:path>
              </a:pathLst>
            </a:custGeom>
            <a:solidFill>
              <a:srgbClr val="DFE3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54"/>
            <p:cNvSpPr/>
            <p:nvPr/>
          </p:nvSpPr>
          <p:spPr>
            <a:xfrm>
              <a:off x="1341786" y="3662611"/>
              <a:ext cx="390170" cy="255403"/>
            </a:xfrm>
            <a:custGeom>
              <a:rect b="b" l="l" r="r" t="t"/>
              <a:pathLst>
                <a:path extrusionOk="0" h="13194" w="20156">
                  <a:moveTo>
                    <a:pt x="20155" y="6209"/>
                  </a:moveTo>
                  <a:cubicBezTo>
                    <a:pt x="18626" y="10820"/>
                    <a:pt x="13216" y="13194"/>
                    <a:pt x="8058" y="11482"/>
                  </a:cubicBezTo>
                  <a:cubicBezTo>
                    <a:pt x="2922" y="9747"/>
                    <a:pt x="0" y="4611"/>
                    <a:pt x="1553"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54"/>
            <p:cNvSpPr/>
            <p:nvPr/>
          </p:nvSpPr>
          <p:spPr>
            <a:xfrm>
              <a:off x="1361668" y="3670567"/>
              <a:ext cx="367638" cy="200621"/>
            </a:xfrm>
            <a:custGeom>
              <a:rect b="b" l="l" r="r" t="t"/>
              <a:pathLst>
                <a:path extrusionOk="0" h="10364" w="18992">
                  <a:moveTo>
                    <a:pt x="18991" y="6209"/>
                  </a:moveTo>
                  <a:cubicBezTo>
                    <a:pt x="18877" y="6506"/>
                    <a:pt x="18740" y="6802"/>
                    <a:pt x="18580" y="7076"/>
                  </a:cubicBezTo>
                  <a:cubicBezTo>
                    <a:pt x="16960" y="9564"/>
                    <a:pt x="12418" y="10363"/>
                    <a:pt x="7784" y="8811"/>
                  </a:cubicBezTo>
                  <a:cubicBezTo>
                    <a:pt x="3150" y="7282"/>
                    <a:pt x="1" y="3903"/>
                    <a:pt x="206" y="959"/>
                  </a:cubicBezTo>
                  <a:cubicBezTo>
                    <a:pt x="252" y="639"/>
                    <a:pt x="320" y="320"/>
                    <a:pt x="389"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54"/>
            <p:cNvSpPr/>
            <p:nvPr/>
          </p:nvSpPr>
          <p:spPr>
            <a:xfrm>
              <a:off x="1351504" y="3662611"/>
              <a:ext cx="380452" cy="203699"/>
            </a:xfrm>
            <a:custGeom>
              <a:rect b="b" l="l" r="r" t="t"/>
              <a:pathLst>
                <a:path extrusionOk="0" h="10523" w="19654">
                  <a:moveTo>
                    <a:pt x="19653" y="6209"/>
                  </a:moveTo>
                  <a:cubicBezTo>
                    <a:pt x="18603" y="9359"/>
                    <a:pt x="13582" y="10523"/>
                    <a:pt x="8446" y="8811"/>
                  </a:cubicBezTo>
                  <a:cubicBezTo>
                    <a:pt x="3310" y="7099"/>
                    <a:pt x="1" y="3150"/>
                    <a:pt x="1051"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54"/>
            <p:cNvSpPr/>
            <p:nvPr/>
          </p:nvSpPr>
          <p:spPr>
            <a:xfrm>
              <a:off x="1393919" y="3683383"/>
              <a:ext cx="295183" cy="158189"/>
            </a:xfrm>
            <a:custGeom>
              <a:rect b="b" l="l" r="r" t="t"/>
              <a:pathLst>
                <a:path extrusionOk="0" h="8172" w="15249">
                  <a:moveTo>
                    <a:pt x="15248" y="4816"/>
                  </a:moveTo>
                  <a:cubicBezTo>
                    <a:pt x="14426" y="7259"/>
                    <a:pt x="10546" y="8172"/>
                    <a:pt x="6552" y="6848"/>
                  </a:cubicBezTo>
                  <a:cubicBezTo>
                    <a:pt x="2580" y="5501"/>
                    <a:pt x="1" y="2443"/>
                    <a:pt x="823" y="0"/>
                  </a:cubicBezTo>
                  <a:lnTo>
                    <a:pt x="4657" y="1279"/>
                  </a:lnTo>
                  <a:cubicBezTo>
                    <a:pt x="5388" y="2077"/>
                    <a:pt x="6483" y="2762"/>
                    <a:pt x="7784" y="3196"/>
                  </a:cubicBezTo>
                  <a:cubicBezTo>
                    <a:pt x="9062" y="3630"/>
                    <a:pt x="10364" y="3744"/>
                    <a:pt x="11413" y="3538"/>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54"/>
            <p:cNvSpPr/>
            <p:nvPr/>
          </p:nvSpPr>
          <p:spPr>
            <a:xfrm>
              <a:off x="1523835" y="3765115"/>
              <a:ext cx="16802" cy="26984"/>
            </a:xfrm>
            <a:custGeom>
              <a:rect b="b" l="l" r="r" t="t"/>
              <a:pathLst>
                <a:path extrusionOk="0" h="1394" w="868">
                  <a:moveTo>
                    <a:pt x="708" y="47"/>
                  </a:moveTo>
                  <a:cubicBezTo>
                    <a:pt x="868" y="115"/>
                    <a:pt x="822" y="663"/>
                    <a:pt x="708" y="982"/>
                  </a:cubicBezTo>
                  <a:cubicBezTo>
                    <a:pt x="571" y="1393"/>
                    <a:pt x="0" y="1211"/>
                    <a:pt x="160" y="777"/>
                  </a:cubicBezTo>
                  <a:cubicBezTo>
                    <a:pt x="252" y="480"/>
                    <a:pt x="548" y="1"/>
                    <a:pt x="708" y="47"/>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54"/>
            <p:cNvSpPr/>
            <p:nvPr/>
          </p:nvSpPr>
          <p:spPr>
            <a:xfrm>
              <a:off x="1468159" y="3742155"/>
              <a:ext cx="26094" cy="21661"/>
            </a:xfrm>
            <a:custGeom>
              <a:rect b="b" l="l" r="r" t="t"/>
              <a:pathLst>
                <a:path extrusionOk="0" h="1119" w="1348">
                  <a:moveTo>
                    <a:pt x="1256" y="137"/>
                  </a:moveTo>
                  <a:cubicBezTo>
                    <a:pt x="1347" y="274"/>
                    <a:pt x="959" y="685"/>
                    <a:pt x="708" y="867"/>
                  </a:cubicBezTo>
                  <a:cubicBezTo>
                    <a:pt x="343" y="1119"/>
                    <a:pt x="0" y="639"/>
                    <a:pt x="366" y="388"/>
                  </a:cubicBezTo>
                  <a:cubicBezTo>
                    <a:pt x="640" y="205"/>
                    <a:pt x="1165" y="0"/>
                    <a:pt x="1256" y="137"/>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54"/>
            <p:cNvSpPr/>
            <p:nvPr/>
          </p:nvSpPr>
          <p:spPr>
            <a:xfrm>
              <a:off x="1443864" y="3701057"/>
              <a:ext cx="26965" cy="13705"/>
            </a:xfrm>
            <a:custGeom>
              <a:rect b="b" l="l" r="r" t="t"/>
              <a:pathLst>
                <a:path extrusionOk="0" h="708" w="1393">
                  <a:moveTo>
                    <a:pt x="1347" y="502"/>
                  </a:moveTo>
                  <a:cubicBezTo>
                    <a:pt x="1324" y="662"/>
                    <a:pt x="776" y="708"/>
                    <a:pt x="457" y="639"/>
                  </a:cubicBezTo>
                  <a:cubicBezTo>
                    <a:pt x="0" y="571"/>
                    <a:pt x="114" y="0"/>
                    <a:pt x="548" y="69"/>
                  </a:cubicBezTo>
                  <a:cubicBezTo>
                    <a:pt x="867" y="137"/>
                    <a:pt x="1392" y="343"/>
                    <a:pt x="1347" y="502"/>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54"/>
            <p:cNvSpPr/>
            <p:nvPr/>
          </p:nvSpPr>
          <p:spPr>
            <a:xfrm>
              <a:off x="1585260" y="3775723"/>
              <a:ext cx="16357" cy="26984"/>
            </a:xfrm>
            <a:custGeom>
              <a:rect b="b" l="l" r="r" t="t"/>
              <a:pathLst>
                <a:path extrusionOk="0" h="1394" w="845">
                  <a:moveTo>
                    <a:pt x="160" y="46"/>
                  </a:moveTo>
                  <a:cubicBezTo>
                    <a:pt x="0" y="115"/>
                    <a:pt x="46" y="663"/>
                    <a:pt x="160" y="982"/>
                  </a:cubicBezTo>
                  <a:cubicBezTo>
                    <a:pt x="297" y="1393"/>
                    <a:pt x="845" y="1211"/>
                    <a:pt x="708" y="777"/>
                  </a:cubicBezTo>
                  <a:cubicBezTo>
                    <a:pt x="594" y="480"/>
                    <a:pt x="297" y="1"/>
                    <a:pt x="160" y="46"/>
                  </a:cubicBezTo>
                  <a:close/>
                </a:path>
              </a:pathLst>
            </a:custGeom>
            <a:solidFill>
              <a:srgbClr val="D98B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54"/>
            <p:cNvSpPr/>
            <p:nvPr/>
          </p:nvSpPr>
          <p:spPr>
            <a:xfrm>
              <a:off x="1625022" y="3760256"/>
              <a:ext cx="26520" cy="19474"/>
            </a:xfrm>
            <a:custGeom>
              <a:rect b="b" l="l" r="r" t="t"/>
              <a:pathLst>
                <a:path extrusionOk="0" h="1006" w="1370">
                  <a:moveTo>
                    <a:pt x="69" y="138"/>
                  </a:moveTo>
                  <a:cubicBezTo>
                    <a:pt x="0" y="298"/>
                    <a:pt x="411" y="663"/>
                    <a:pt x="708" y="800"/>
                  </a:cubicBezTo>
                  <a:cubicBezTo>
                    <a:pt x="1096" y="1005"/>
                    <a:pt x="1370" y="480"/>
                    <a:pt x="982" y="275"/>
                  </a:cubicBezTo>
                  <a:cubicBezTo>
                    <a:pt x="685" y="138"/>
                    <a:pt x="137" y="1"/>
                    <a:pt x="69" y="138"/>
                  </a:cubicBezTo>
                  <a:close/>
                </a:path>
              </a:pathLst>
            </a:custGeom>
            <a:solidFill>
              <a:srgbClr val="D98B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54"/>
            <p:cNvSpPr/>
            <p:nvPr/>
          </p:nvSpPr>
          <p:spPr>
            <a:xfrm>
              <a:off x="1453137" y="3726688"/>
              <a:ext cx="26965" cy="15486"/>
            </a:xfrm>
            <a:custGeom>
              <a:rect b="b" l="l" r="r" t="t"/>
              <a:pathLst>
                <a:path extrusionOk="0" h="800" w="1393">
                  <a:moveTo>
                    <a:pt x="1347" y="160"/>
                  </a:moveTo>
                  <a:cubicBezTo>
                    <a:pt x="1393" y="320"/>
                    <a:pt x="891" y="594"/>
                    <a:pt x="594" y="685"/>
                  </a:cubicBezTo>
                  <a:cubicBezTo>
                    <a:pt x="160" y="799"/>
                    <a:pt x="0" y="251"/>
                    <a:pt x="434" y="114"/>
                  </a:cubicBezTo>
                  <a:cubicBezTo>
                    <a:pt x="731" y="23"/>
                    <a:pt x="1301" y="0"/>
                    <a:pt x="1347" y="16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54"/>
            <p:cNvSpPr/>
            <p:nvPr/>
          </p:nvSpPr>
          <p:spPr>
            <a:xfrm>
              <a:off x="1495997" y="3754526"/>
              <a:ext cx="19900" cy="26965"/>
            </a:xfrm>
            <a:custGeom>
              <a:rect b="b" l="l" r="r" t="t"/>
              <a:pathLst>
                <a:path extrusionOk="0" h="1393" w="1028">
                  <a:moveTo>
                    <a:pt x="891" y="91"/>
                  </a:moveTo>
                  <a:cubicBezTo>
                    <a:pt x="1028" y="160"/>
                    <a:pt x="891" y="708"/>
                    <a:pt x="731" y="982"/>
                  </a:cubicBezTo>
                  <a:cubicBezTo>
                    <a:pt x="525" y="1393"/>
                    <a:pt x="0" y="1096"/>
                    <a:pt x="229" y="708"/>
                  </a:cubicBezTo>
                  <a:cubicBezTo>
                    <a:pt x="366" y="411"/>
                    <a:pt x="754" y="0"/>
                    <a:pt x="891" y="9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54"/>
            <p:cNvSpPr/>
            <p:nvPr/>
          </p:nvSpPr>
          <p:spPr>
            <a:xfrm>
              <a:off x="1556086" y="3771755"/>
              <a:ext cx="11518" cy="25649"/>
            </a:xfrm>
            <a:custGeom>
              <a:rect b="b" l="l" r="r" t="t"/>
              <a:pathLst>
                <a:path extrusionOk="0" h="1325" w="595">
                  <a:moveTo>
                    <a:pt x="297" y="0"/>
                  </a:moveTo>
                  <a:cubicBezTo>
                    <a:pt x="457" y="0"/>
                    <a:pt x="594" y="548"/>
                    <a:pt x="594" y="868"/>
                  </a:cubicBezTo>
                  <a:cubicBezTo>
                    <a:pt x="594" y="1324"/>
                    <a:pt x="1" y="1301"/>
                    <a:pt x="1" y="868"/>
                  </a:cubicBezTo>
                  <a:cubicBezTo>
                    <a:pt x="1" y="548"/>
                    <a:pt x="138" y="0"/>
                    <a:pt x="297" y="0"/>
                  </a:cubicBezTo>
                  <a:close/>
                </a:path>
              </a:pathLst>
            </a:custGeom>
            <a:solidFill>
              <a:srgbClr val="D98B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54"/>
            <p:cNvSpPr/>
            <p:nvPr/>
          </p:nvSpPr>
          <p:spPr>
            <a:xfrm>
              <a:off x="1606012" y="3771309"/>
              <a:ext cx="22571" cy="25649"/>
            </a:xfrm>
            <a:custGeom>
              <a:rect b="b" l="l" r="r" t="t"/>
              <a:pathLst>
                <a:path extrusionOk="0" h="1325" w="1166">
                  <a:moveTo>
                    <a:pt x="138" y="115"/>
                  </a:moveTo>
                  <a:cubicBezTo>
                    <a:pt x="1" y="206"/>
                    <a:pt x="229" y="708"/>
                    <a:pt x="435" y="982"/>
                  </a:cubicBezTo>
                  <a:cubicBezTo>
                    <a:pt x="709" y="1324"/>
                    <a:pt x="1165" y="959"/>
                    <a:pt x="891" y="617"/>
                  </a:cubicBezTo>
                  <a:cubicBezTo>
                    <a:pt x="686" y="366"/>
                    <a:pt x="252" y="1"/>
                    <a:pt x="138" y="115"/>
                  </a:cubicBezTo>
                  <a:close/>
                </a:path>
              </a:pathLst>
            </a:custGeom>
            <a:solidFill>
              <a:srgbClr val="D98B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54"/>
            <p:cNvSpPr/>
            <p:nvPr/>
          </p:nvSpPr>
          <p:spPr>
            <a:xfrm>
              <a:off x="1958184" y="3587055"/>
              <a:ext cx="369399" cy="304435"/>
            </a:xfrm>
            <a:custGeom>
              <a:rect b="b" l="l" r="r" t="t"/>
              <a:pathLst>
                <a:path extrusionOk="0" h="15727" w="19083">
                  <a:moveTo>
                    <a:pt x="19083" y="4953"/>
                  </a:moveTo>
                  <a:cubicBezTo>
                    <a:pt x="16412" y="891"/>
                    <a:pt x="10569" y="0"/>
                    <a:pt x="6027" y="2968"/>
                  </a:cubicBezTo>
                  <a:cubicBezTo>
                    <a:pt x="1507" y="5935"/>
                    <a:pt x="1" y="11664"/>
                    <a:pt x="2694" y="15727"/>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54"/>
            <p:cNvSpPr/>
            <p:nvPr/>
          </p:nvSpPr>
          <p:spPr>
            <a:xfrm>
              <a:off x="1978956" y="3623294"/>
              <a:ext cx="343770" cy="261133"/>
            </a:xfrm>
            <a:custGeom>
              <a:rect b="b" l="l" r="r" t="t"/>
              <a:pathLst>
                <a:path extrusionOk="0" h="13490" w="17759">
                  <a:moveTo>
                    <a:pt x="17759" y="2716"/>
                  </a:moveTo>
                  <a:cubicBezTo>
                    <a:pt x="17553" y="2465"/>
                    <a:pt x="17348" y="2214"/>
                    <a:pt x="17142" y="1986"/>
                  </a:cubicBezTo>
                  <a:cubicBezTo>
                    <a:pt x="14928" y="0"/>
                    <a:pt x="10340" y="388"/>
                    <a:pt x="6255" y="3059"/>
                  </a:cubicBezTo>
                  <a:cubicBezTo>
                    <a:pt x="2169" y="5752"/>
                    <a:pt x="1" y="9815"/>
                    <a:pt x="936" y="12622"/>
                  </a:cubicBezTo>
                  <a:cubicBezTo>
                    <a:pt x="1073" y="12919"/>
                    <a:pt x="1210" y="13193"/>
                    <a:pt x="1370" y="1349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54"/>
            <p:cNvSpPr/>
            <p:nvPr/>
          </p:nvSpPr>
          <p:spPr>
            <a:xfrm>
              <a:off x="1974987" y="3629024"/>
              <a:ext cx="352597" cy="262468"/>
            </a:xfrm>
            <a:custGeom>
              <a:rect b="b" l="l" r="r" t="t"/>
              <a:pathLst>
                <a:path extrusionOk="0" h="13559" w="18215">
                  <a:moveTo>
                    <a:pt x="18215" y="2785"/>
                  </a:moveTo>
                  <a:cubicBezTo>
                    <a:pt x="16389" y="1"/>
                    <a:pt x="11230" y="161"/>
                    <a:pt x="6711" y="3151"/>
                  </a:cubicBezTo>
                  <a:cubicBezTo>
                    <a:pt x="2191" y="6118"/>
                    <a:pt x="0" y="10774"/>
                    <a:pt x="1826" y="13559"/>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54"/>
            <p:cNvSpPr/>
            <p:nvPr/>
          </p:nvSpPr>
          <p:spPr>
            <a:xfrm>
              <a:off x="2014304" y="3658197"/>
              <a:ext cx="273076" cy="203254"/>
            </a:xfrm>
            <a:custGeom>
              <a:rect b="b" l="l" r="r" t="t"/>
              <a:pathLst>
                <a:path extrusionOk="0" h="10500" w="14107">
                  <a:moveTo>
                    <a:pt x="14107" y="2146"/>
                  </a:moveTo>
                  <a:cubicBezTo>
                    <a:pt x="12691" y="0"/>
                    <a:pt x="8697" y="114"/>
                    <a:pt x="5205" y="2420"/>
                  </a:cubicBezTo>
                  <a:cubicBezTo>
                    <a:pt x="1690" y="4725"/>
                    <a:pt x="1" y="8354"/>
                    <a:pt x="1416" y="10500"/>
                  </a:cubicBezTo>
                  <a:lnTo>
                    <a:pt x="4794" y="8286"/>
                  </a:lnTo>
                  <a:cubicBezTo>
                    <a:pt x="5296" y="7327"/>
                    <a:pt x="6163" y="6391"/>
                    <a:pt x="7305" y="5638"/>
                  </a:cubicBezTo>
                  <a:cubicBezTo>
                    <a:pt x="8446" y="4885"/>
                    <a:pt x="9656" y="4451"/>
                    <a:pt x="10728" y="4360"/>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54"/>
            <p:cNvSpPr/>
            <p:nvPr/>
          </p:nvSpPr>
          <p:spPr>
            <a:xfrm>
              <a:off x="2124765" y="3724481"/>
              <a:ext cx="21680" cy="26075"/>
            </a:xfrm>
            <a:custGeom>
              <a:rect b="b" l="l" r="r" t="t"/>
              <a:pathLst>
                <a:path extrusionOk="0" h="1347" w="1120">
                  <a:moveTo>
                    <a:pt x="982" y="1255"/>
                  </a:moveTo>
                  <a:cubicBezTo>
                    <a:pt x="1119" y="1164"/>
                    <a:pt x="914" y="639"/>
                    <a:pt x="731" y="365"/>
                  </a:cubicBezTo>
                  <a:cubicBezTo>
                    <a:pt x="503" y="0"/>
                    <a:pt x="1" y="320"/>
                    <a:pt x="252" y="708"/>
                  </a:cubicBezTo>
                  <a:cubicBezTo>
                    <a:pt x="435" y="959"/>
                    <a:pt x="845" y="1347"/>
                    <a:pt x="982" y="1255"/>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54"/>
            <p:cNvSpPr/>
            <p:nvPr/>
          </p:nvSpPr>
          <p:spPr>
            <a:xfrm>
              <a:off x="2079698" y="3767341"/>
              <a:ext cx="26984" cy="16802"/>
            </a:xfrm>
            <a:custGeom>
              <a:rect b="b" l="l" r="r" t="t"/>
              <a:pathLst>
                <a:path extrusionOk="0" h="868" w="1394">
                  <a:moveTo>
                    <a:pt x="1325" y="708"/>
                  </a:moveTo>
                  <a:cubicBezTo>
                    <a:pt x="1393" y="548"/>
                    <a:pt x="914" y="251"/>
                    <a:pt x="617" y="137"/>
                  </a:cubicBezTo>
                  <a:cubicBezTo>
                    <a:pt x="183" y="0"/>
                    <a:pt x="1" y="548"/>
                    <a:pt x="412" y="685"/>
                  </a:cubicBezTo>
                  <a:cubicBezTo>
                    <a:pt x="731" y="799"/>
                    <a:pt x="1279" y="867"/>
                    <a:pt x="1325" y="708"/>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54"/>
            <p:cNvSpPr/>
            <p:nvPr/>
          </p:nvSpPr>
          <p:spPr>
            <a:xfrm>
              <a:off x="2067328" y="3816821"/>
              <a:ext cx="26539" cy="18583"/>
            </a:xfrm>
            <a:custGeom>
              <a:rect b="b" l="l" r="r" t="t"/>
              <a:pathLst>
                <a:path extrusionOk="0" h="960" w="1371">
                  <a:moveTo>
                    <a:pt x="1302" y="137"/>
                  </a:moveTo>
                  <a:cubicBezTo>
                    <a:pt x="1233" y="1"/>
                    <a:pt x="685" y="92"/>
                    <a:pt x="389" y="229"/>
                  </a:cubicBezTo>
                  <a:cubicBezTo>
                    <a:pt x="1" y="434"/>
                    <a:pt x="252" y="959"/>
                    <a:pt x="640" y="777"/>
                  </a:cubicBezTo>
                  <a:cubicBezTo>
                    <a:pt x="936" y="640"/>
                    <a:pt x="1370" y="297"/>
                    <a:pt x="1302" y="137"/>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54"/>
            <p:cNvSpPr/>
            <p:nvPr/>
          </p:nvSpPr>
          <p:spPr>
            <a:xfrm>
              <a:off x="2184873" y="3699721"/>
              <a:ext cx="12389" cy="26094"/>
            </a:xfrm>
            <a:custGeom>
              <a:rect b="b" l="l" r="r" t="t"/>
              <a:pathLst>
                <a:path extrusionOk="0" h="1348" w="640">
                  <a:moveTo>
                    <a:pt x="251" y="1325"/>
                  </a:moveTo>
                  <a:cubicBezTo>
                    <a:pt x="91" y="1325"/>
                    <a:pt x="0" y="777"/>
                    <a:pt x="23" y="457"/>
                  </a:cubicBezTo>
                  <a:cubicBezTo>
                    <a:pt x="46" y="1"/>
                    <a:pt x="639" y="46"/>
                    <a:pt x="616" y="480"/>
                  </a:cubicBezTo>
                  <a:cubicBezTo>
                    <a:pt x="594" y="823"/>
                    <a:pt x="411" y="1348"/>
                    <a:pt x="251" y="1325"/>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54"/>
            <p:cNvSpPr/>
            <p:nvPr/>
          </p:nvSpPr>
          <p:spPr>
            <a:xfrm>
              <a:off x="2228159" y="3707678"/>
              <a:ext cx="24778" cy="23887"/>
            </a:xfrm>
            <a:custGeom>
              <a:rect b="b" l="l" r="r" t="t"/>
              <a:pathLst>
                <a:path extrusionOk="0" h="1234" w="1280">
                  <a:moveTo>
                    <a:pt x="115" y="1096"/>
                  </a:moveTo>
                  <a:cubicBezTo>
                    <a:pt x="1" y="982"/>
                    <a:pt x="321" y="526"/>
                    <a:pt x="572" y="320"/>
                  </a:cubicBezTo>
                  <a:cubicBezTo>
                    <a:pt x="891" y="1"/>
                    <a:pt x="1279" y="457"/>
                    <a:pt x="960" y="754"/>
                  </a:cubicBezTo>
                  <a:cubicBezTo>
                    <a:pt x="709" y="959"/>
                    <a:pt x="229" y="1233"/>
                    <a:pt x="115" y="1096"/>
                  </a:cubicBezTo>
                  <a:close/>
                </a:path>
              </a:pathLst>
            </a:custGeom>
            <a:solidFill>
              <a:srgbClr val="D98B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54"/>
            <p:cNvSpPr/>
            <p:nvPr/>
          </p:nvSpPr>
          <p:spPr>
            <a:xfrm>
              <a:off x="2070870" y="3792952"/>
              <a:ext cx="25649" cy="11518"/>
            </a:xfrm>
            <a:custGeom>
              <a:rect b="b" l="l" r="r" t="t"/>
              <a:pathLst>
                <a:path extrusionOk="0" h="595" w="1325">
                  <a:moveTo>
                    <a:pt x="1324" y="298"/>
                  </a:moveTo>
                  <a:cubicBezTo>
                    <a:pt x="1324" y="138"/>
                    <a:pt x="776" y="1"/>
                    <a:pt x="457" y="1"/>
                  </a:cubicBezTo>
                  <a:cubicBezTo>
                    <a:pt x="23" y="1"/>
                    <a:pt x="0" y="572"/>
                    <a:pt x="457" y="594"/>
                  </a:cubicBezTo>
                  <a:cubicBezTo>
                    <a:pt x="776" y="594"/>
                    <a:pt x="1324" y="480"/>
                    <a:pt x="1324" y="298"/>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54"/>
            <p:cNvSpPr/>
            <p:nvPr/>
          </p:nvSpPr>
          <p:spPr>
            <a:xfrm>
              <a:off x="2101360" y="3742155"/>
              <a:ext cx="23868" cy="24758"/>
            </a:xfrm>
            <a:custGeom>
              <a:rect b="b" l="l" r="r" t="t"/>
              <a:pathLst>
                <a:path extrusionOk="0" h="1279" w="1233">
                  <a:moveTo>
                    <a:pt x="1096" y="1164"/>
                  </a:moveTo>
                  <a:cubicBezTo>
                    <a:pt x="1233" y="1050"/>
                    <a:pt x="959" y="571"/>
                    <a:pt x="731" y="342"/>
                  </a:cubicBezTo>
                  <a:cubicBezTo>
                    <a:pt x="434" y="0"/>
                    <a:pt x="0" y="411"/>
                    <a:pt x="297" y="730"/>
                  </a:cubicBezTo>
                  <a:cubicBezTo>
                    <a:pt x="525" y="982"/>
                    <a:pt x="982" y="1278"/>
                    <a:pt x="1096" y="1164"/>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54"/>
            <p:cNvSpPr/>
            <p:nvPr/>
          </p:nvSpPr>
          <p:spPr>
            <a:xfrm>
              <a:off x="2153493" y="3711220"/>
              <a:ext cx="15486" cy="26965"/>
            </a:xfrm>
            <a:custGeom>
              <a:rect b="b" l="l" r="r" t="t"/>
              <a:pathLst>
                <a:path extrusionOk="0" h="1393" w="800">
                  <a:moveTo>
                    <a:pt x="640" y="1347"/>
                  </a:moveTo>
                  <a:cubicBezTo>
                    <a:pt x="799" y="1301"/>
                    <a:pt x="777" y="731"/>
                    <a:pt x="685" y="434"/>
                  </a:cubicBezTo>
                  <a:cubicBezTo>
                    <a:pt x="571" y="0"/>
                    <a:pt x="1" y="160"/>
                    <a:pt x="115" y="594"/>
                  </a:cubicBezTo>
                  <a:cubicBezTo>
                    <a:pt x="206" y="890"/>
                    <a:pt x="480" y="1393"/>
                    <a:pt x="640" y="1347"/>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54"/>
            <p:cNvSpPr/>
            <p:nvPr/>
          </p:nvSpPr>
          <p:spPr>
            <a:xfrm>
              <a:off x="2207406" y="3697960"/>
              <a:ext cx="18138" cy="26965"/>
            </a:xfrm>
            <a:custGeom>
              <a:rect b="b" l="l" r="r" t="t"/>
              <a:pathLst>
                <a:path extrusionOk="0" h="1393" w="937">
                  <a:moveTo>
                    <a:pt x="160" y="1324"/>
                  </a:moveTo>
                  <a:cubicBezTo>
                    <a:pt x="0" y="1256"/>
                    <a:pt x="92" y="708"/>
                    <a:pt x="228" y="411"/>
                  </a:cubicBezTo>
                  <a:cubicBezTo>
                    <a:pt x="388" y="1"/>
                    <a:pt x="936" y="229"/>
                    <a:pt x="753" y="640"/>
                  </a:cubicBezTo>
                  <a:cubicBezTo>
                    <a:pt x="639" y="936"/>
                    <a:pt x="297" y="1393"/>
                    <a:pt x="160" y="1324"/>
                  </a:cubicBezTo>
                  <a:close/>
                </a:path>
              </a:pathLst>
            </a:custGeom>
            <a:solidFill>
              <a:srgbClr val="D98B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54"/>
            <p:cNvSpPr/>
            <p:nvPr/>
          </p:nvSpPr>
          <p:spPr>
            <a:xfrm>
              <a:off x="2256442" y="3507510"/>
              <a:ext cx="377800" cy="292956"/>
            </a:xfrm>
            <a:custGeom>
              <a:rect b="b" l="l" r="r" t="t"/>
              <a:pathLst>
                <a:path extrusionOk="0" h="15134" w="19517">
                  <a:moveTo>
                    <a:pt x="2375" y="1"/>
                  </a:moveTo>
                  <a:cubicBezTo>
                    <a:pt x="1" y="4269"/>
                    <a:pt x="1918" y="9861"/>
                    <a:pt x="6666" y="12486"/>
                  </a:cubicBezTo>
                  <a:cubicBezTo>
                    <a:pt x="11391" y="15134"/>
                    <a:pt x="17143" y="13810"/>
                    <a:pt x="19516" y="9542"/>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54"/>
            <p:cNvSpPr/>
            <p:nvPr/>
          </p:nvSpPr>
          <p:spPr>
            <a:xfrm>
              <a:off x="2276768" y="3515021"/>
              <a:ext cx="353061" cy="241272"/>
            </a:xfrm>
            <a:custGeom>
              <a:rect b="b" l="l" r="r" t="t"/>
              <a:pathLst>
                <a:path extrusionOk="0" h="12464" w="18239">
                  <a:moveTo>
                    <a:pt x="1119" y="1"/>
                  </a:moveTo>
                  <a:cubicBezTo>
                    <a:pt x="982" y="298"/>
                    <a:pt x="868" y="594"/>
                    <a:pt x="754" y="891"/>
                  </a:cubicBezTo>
                  <a:cubicBezTo>
                    <a:pt x="1" y="3767"/>
                    <a:pt x="2489" y="7670"/>
                    <a:pt x="6757" y="10044"/>
                  </a:cubicBezTo>
                  <a:cubicBezTo>
                    <a:pt x="11025" y="12418"/>
                    <a:pt x="15636" y="12463"/>
                    <a:pt x="17690" y="10318"/>
                  </a:cubicBezTo>
                  <a:cubicBezTo>
                    <a:pt x="17873" y="10090"/>
                    <a:pt x="18078" y="9816"/>
                    <a:pt x="18238" y="9542"/>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54"/>
            <p:cNvSpPr/>
            <p:nvPr/>
          </p:nvSpPr>
          <p:spPr>
            <a:xfrm>
              <a:off x="2271038" y="3507510"/>
              <a:ext cx="363205" cy="245240"/>
            </a:xfrm>
            <a:custGeom>
              <a:rect b="b" l="l" r="r" t="t"/>
              <a:pathLst>
                <a:path extrusionOk="0" h="12669" w="18763">
                  <a:moveTo>
                    <a:pt x="1621" y="1"/>
                  </a:moveTo>
                  <a:cubicBezTo>
                    <a:pt x="0" y="2900"/>
                    <a:pt x="2534" y="7396"/>
                    <a:pt x="7258" y="10044"/>
                  </a:cubicBezTo>
                  <a:cubicBezTo>
                    <a:pt x="12006" y="12669"/>
                    <a:pt x="17142" y="12463"/>
                    <a:pt x="18762" y="9542"/>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54"/>
            <p:cNvSpPr/>
            <p:nvPr/>
          </p:nvSpPr>
          <p:spPr>
            <a:xfrm>
              <a:off x="2311672" y="3535348"/>
              <a:ext cx="281477" cy="190013"/>
            </a:xfrm>
            <a:custGeom>
              <a:rect b="b" l="l" r="r" t="t"/>
              <a:pathLst>
                <a:path extrusionOk="0" h="9816" w="14541">
                  <a:moveTo>
                    <a:pt x="1256" y="1"/>
                  </a:moveTo>
                  <a:cubicBezTo>
                    <a:pt x="1" y="2238"/>
                    <a:pt x="1964" y="5730"/>
                    <a:pt x="5639" y="7761"/>
                  </a:cubicBezTo>
                  <a:cubicBezTo>
                    <a:pt x="9291" y="9816"/>
                    <a:pt x="13285" y="9656"/>
                    <a:pt x="14541" y="7396"/>
                  </a:cubicBezTo>
                  <a:lnTo>
                    <a:pt x="11003" y="5433"/>
                  </a:lnTo>
                  <a:cubicBezTo>
                    <a:pt x="9930" y="5433"/>
                    <a:pt x="8697" y="5091"/>
                    <a:pt x="7488" y="4429"/>
                  </a:cubicBezTo>
                  <a:cubicBezTo>
                    <a:pt x="6301" y="3767"/>
                    <a:pt x="5365" y="2877"/>
                    <a:pt x="4794" y="196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54"/>
            <p:cNvSpPr/>
            <p:nvPr/>
          </p:nvSpPr>
          <p:spPr>
            <a:xfrm>
              <a:off x="2428772" y="3638742"/>
              <a:ext cx="19900" cy="26539"/>
            </a:xfrm>
            <a:custGeom>
              <a:rect b="b" l="l" r="r" t="t"/>
              <a:pathLst>
                <a:path extrusionOk="0" h="1371" w="1028">
                  <a:moveTo>
                    <a:pt x="891" y="69"/>
                  </a:moveTo>
                  <a:cubicBezTo>
                    <a:pt x="754" y="1"/>
                    <a:pt x="366" y="412"/>
                    <a:pt x="206" y="686"/>
                  </a:cubicBezTo>
                  <a:cubicBezTo>
                    <a:pt x="1" y="1074"/>
                    <a:pt x="503" y="1370"/>
                    <a:pt x="731" y="982"/>
                  </a:cubicBezTo>
                  <a:cubicBezTo>
                    <a:pt x="891" y="686"/>
                    <a:pt x="1028" y="161"/>
                    <a:pt x="891" y="69"/>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54"/>
            <p:cNvSpPr/>
            <p:nvPr/>
          </p:nvSpPr>
          <p:spPr>
            <a:xfrm>
              <a:off x="2487990" y="3658643"/>
              <a:ext cx="13279" cy="26520"/>
            </a:xfrm>
            <a:custGeom>
              <a:rect b="b" l="l" r="r" t="t"/>
              <a:pathLst>
                <a:path extrusionOk="0" h="1370" w="686">
                  <a:moveTo>
                    <a:pt x="229" y="23"/>
                  </a:moveTo>
                  <a:cubicBezTo>
                    <a:pt x="46" y="46"/>
                    <a:pt x="0" y="594"/>
                    <a:pt x="46" y="913"/>
                  </a:cubicBezTo>
                  <a:cubicBezTo>
                    <a:pt x="114" y="1370"/>
                    <a:pt x="685" y="1278"/>
                    <a:pt x="639" y="845"/>
                  </a:cubicBezTo>
                  <a:cubicBezTo>
                    <a:pt x="594" y="525"/>
                    <a:pt x="388" y="0"/>
                    <a:pt x="229" y="23"/>
                  </a:cubicBezTo>
                  <a:close/>
                </a:path>
              </a:pathLst>
            </a:custGeom>
            <a:solidFill>
              <a:srgbClr val="D98B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54"/>
            <p:cNvSpPr/>
            <p:nvPr/>
          </p:nvSpPr>
          <p:spPr>
            <a:xfrm>
              <a:off x="2530405" y="3650241"/>
              <a:ext cx="25649" cy="22551"/>
            </a:xfrm>
            <a:custGeom>
              <a:rect b="b" l="l" r="r" t="t"/>
              <a:pathLst>
                <a:path extrusionOk="0" h="1165" w="1325">
                  <a:moveTo>
                    <a:pt x="92" y="115"/>
                  </a:moveTo>
                  <a:cubicBezTo>
                    <a:pt x="1" y="251"/>
                    <a:pt x="343" y="685"/>
                    <a:pt x="594" y="891"/>
                  </a:cubicBezTo>
                  <a:cubicBezTo>
                    <a:pt x="959" y="1165"/>
                    <a:pt x="1324" y="685"/>
                    <a:pt x="959" y="411"/>
                  </a:cubicBezTo>
                  <a:cubicBezTo>
                    <a:pt x="708" y="229"/>
                    <a:pt x="206" y="0"/>
                    <a:pt x="92" y="115"/>
                  </a:cubicBezTo>
                  <a:close/>
                </a:path>
              </a:pathLst>
            </a:custGeom>
            <a:solidFill>
              <a:srgbClr val="D98B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54"/>
            <p:cNvSpPr/>
            <p:nvPr/>
          </p:nvSpPr>
          <p:spPr>
            <a:xfrm>
              <a:off x="2378401" y="3606936"/>
              <a:ext cx="26965" cy="18583"/>
            </a:xfrm>
            <a:custGeom>
              <a:rect b="b" l="l" r="r" t="t"/>
              <a:pathLst>
                <a:path extrusionOk="0" h="960" w="1393">
                  <a:moveTo>
                    <a:pt x="1324" y="160"/>
                  </a:moveTo>
                  <a:cubicBezTo>
                    <a:pt x="1393" y="297"/>
                    <a:pt x="936" y="640"/>
                    <a:pt x="640" y="777"/>
                  </a:cubicBezTo>
                  <a:cubicBezTo>
                    <a:pt x="229" y="959"/>
                    <a:pt x="1" y="411"/>
                    <a:pt x="411" y="229"/>
                  </a:cubicBezTo>
                  <a:cubicBezTo>
                    <a:pt x="708" y="92"/>
                    <a:pt x="1256" y="1"/>
                    <a:pt x="1324" y="16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54"/>
            <p:cNvSpPr/>
            <p:nvPr/>
          </p:nvSpPr>
          <p:spPr>
            <a:xfrm>
              <a:off x="2362488" y="3558326"/>
              <a:ext cx="26984" cy="17248"/>
            </a:xfrm>
            <a:custGeom>
              <a:rect b="b" l="l" r="r" t="t"/>
              <a:pathLst>
                <a:path extrusionOk="0" h="891" w="1394">
                  <a:moveTo>
                    <a:pt x="1348" y="731"/>
                  </a:moveTo>
                  <a:cubicBezTo>
                    <a:pt x="1279" y="891"/>
                    <a:pt x="731" y="822"/>
                    <a:pt x="412" y="708"/>
                  </a:cubicBezTo>
                  <a:cubicBezTo>
                    <a:pt x="1" y="549"/>
                    <a:pt x="206" y="1"/>
                    <a:pt x="640" y="161"/>
                  </a:cubicBezTo>
                  <a:cubicBezTo>
                    <a:pt x="937" y="275"/>
                    <a:pt x="1393" y="571"/>
                    <a:pt x="1348" y="73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54"/>
            <p:cNvSpPr/>
            <p:nvPr/>
          </p:nvSpPr>
          <p:spPr>
            <a:xfrm>
              <a:off x="2509188" y="3657307"/>
              <a:ext cx="19474" cy="26965"/>
            </a:xfrm>
            <a:custGeom>
              <a:rect b="b" l="l" r="r" t="t"/>
              <a:pathLst>
                <a:path extrusionOk="0" h="1393" w="1006">
                  <a:moveTo>
                    <a:pt x="161" y="69"/>
                  </a:moveTo>
                  <a:cubicBezTo>
                    <a:pt x="1" y="160"/>
                    <a:pt x="138" y="685"/>
                    <a:pt x="275" y="982"/>
                  </a:cubicBezTo>
                  <a:cubicBezTo>
                    <a:pt x="480" y="1393"/>
                    <a:pt x="1005" y="1119"/>
                    <a:pt x="800" y="731"/>
                  </a:cubicBezTo>
                  <a:cubicBezTo>
                    <a:pt x="663" y="434"/>
                    <a:pt x="298" y="1"/>
                    <a:pt x="161" y="69"/>
                  </a:cubicBezTo>
                  <a:close/>
                </a:path>
              </a:pathLst>
            </a:custGeom>
            <a:solidFill>
              <a:srgbClr val="D98B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54"/>
            <p:cNvSpPr/>
            <p:nvPr/>
          </p:nvSpPr>
          <p:spPr>
            <a:xfrm>
              <a:off x="2456165" y="3650241"/>
              <a:ext cx="16376" cy="26965"/>
            </a:xfrm>
            <a:custGeom>
              <a:rect b="b" l="l" r="r" t="t"/>
              <a:pathLst>
                <a:path extrusionOk="0" h="1393" w="846">
                  <a:moveTo>
                    <a:pt x="708" y="46"/>
                  </a:moveTo>
                  <a:cubicBezTo>
                    <a:pt x="549" y="0"/>
                    <a:pt x="252" y="457"/>
                    <a:pt x="138" y="776"/>
                  </a:cubicBezTo>
                  <a:cubicBezTo>
                    <a:pt x="1" y="1187"/>
                    <a:pt x="549" y="1393"/>
                    <a:pt x="686" y="959"/>
                  </a:cubicBezTo>
                  <a:cubicBezTo>
                    <a:pt x="800" y="662"/>
                    <a:pt x="845" y="115"/>
                    <a:pt x="708" y="46"/>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54"/>
            <p:cNvSpPr/>
            <p:nvPr/>
          </p:nvSpPr>
          <p:spPr>
            <a:xfrm>
              <a:off x="2402696" y="3623720"/>
              <a:ext cx="24778" cy="23442"/>
            </a:xfrm>
            <a:custGeom>
              <a:rect b="b" l="l" r="r" t="t"/>
              <a:pathLst>
                <a:path extrusionOk="0" h="1211" w="1280">
                  <a:moveTo>
                    <a:pt x="1165" y="115"/>
                  </a:moveTo>
                  <a:cubicBezTo>
                    <a:pt x="1074" y="1"/>
                    <a:pt x="572" y="275"/>
                    <a:pt x="343" y="480"/>
                  </a:cubicBezTo>
                  <a:cubicBezTo>
                    <a:pt x="1" y="800"/>
                    <a:pt x="412" y="1211"/>
                    <a:pt x="731" y="914"/>
                  </a:cubicBezTo>
                  <a:cubicBezTo>
                    <a:pt x="982" y="686"/>
                    <a:pt x="1279" y="229"/>
                    <a:pt x="1165" y="115"/>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54"/>
            <p:cNvSpPr/>
            <p:nvPr/>
          </p:nvSpPr>
          <p:spPr>
            <a:xfrm>
              <a:off x="2366921" y="3587945"/>
              <a:ext cx="26075" cy="12389"/>
            </a:xfrm>
            <a:custGeom>
              <a:rect b="b" l="l" r="r" t="t"/>
              <a:pathLst>
                <a:path extrusionOk="0" h="640" w="1347">
                  <a:moveTo>
                    <a:pt x="1324" y="228"/>
                  </a:moveTo>
                  <a:cubicBezTo>
                    <a:pt x="1347" y="411"/>
                    <a:pt x="822" y="571"/>
                    <a:pt x="502" y="616"/>
                  </a:cubicBezTo>
                  <a:cubicBezTo>
                    <a:pt x="46" y="639"/>
                    <a:pt x="0" y="69"/>
                    <a:pt x="457" y="23"/>
                  </a:cubicBezTo>
                  <a:cubicBezTo>
                    <a:pt x="776" y="0"/>
                    <a:pt x="1324" y="69"/>
                    <a:pt x="1324" y="228"/>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54"/>
            <p:cNvSpPr/>
            <p:nvPr/>
          </p:nvSpPr>
          <p:spPr>
            <a:xfrm>
              <a:off x="1577303" y="3612685"/>
              <a:ext cx="378671" cy="313282"/>
            </a:xfrm>
            <a:custGeom>
              <a:rect b="b" l="l" r="r" t="t"/>
              <a:pathLst>
                <a:path extrusionOk="0" h="16184" w="19562">
                  <a:moveTo>
                    <a:pt x="4451" y="776"/>
                  </a:moveTo>
                  <a:cubicBezTo>
                    <a:pt x="8948" y="0"/>
                    <a:pt x="14928" y="2694"/>
                    <a:pt x="17827" y="6779"/>
                  </a:cubicBezTo>
                  <a:cubicBezTo>
                    <a:pt x="18649" y="7921"/>
                    <a:pt x="19379" y="8560"/>
                    <a:pt x="19539" y="9610"/>
                  </a:cubicBezTo>
                  <a:cubicBezTo>
                    <a:pt x="19562" y="9633"/>
                    <a:pt x="19562" y="10842"/>
                    <a:pt x="19493" y="11025"/>
                  </a:cubicBezTo>
                  <a:cubicBezTo>
                    <a:pt x="19333" y="11618"/>
                    <a:pt x="18420" y="13285"/>
                    <a:pt x="18009" y="13741"/>
                  </a:cubicBezTo>
                  <a:cubicBezTo>
                    <a:pt x="17279" y="14563"/>
                    <a:pt x="16229" y="15156"/>
                    <a:pt x="14745" y="15407"/>
                  </a:cubicBezTo>
                  <a:cubicBezTo>
                    <a:pt x="10249" y="16183"/>
                    <a:pt x="4520" y="13673"/>
                    <a:pt x="1598" y="9587"/>
                  </a:cubicBezTo>
                  <a:cubicBezTo>
                    <a:pt x="685" y="8286"/>
                    <a:pt x="183" y="6985"/>
                    <a:pt x="69" y="5821"/>
                  </a:cubicBezTo>
                  <a:cubicBezTo>
                    <a:pt x="0" y="4976"/>
                    <a:pt x="297" y="2443"/>
                    <a:pt x="639" y="1940"/>
                  </a:cubicBezTo>
                  <a:cubicBezTo>
                    <a:pt x="1370" y="890"/>
                    <a:pt x="2739" y="1073"/>
                    <a:pt x="4451" y="776"/>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54"/>
            <p:cNvSpPr/>
            <p:nvPr/>
          </p:nvSpPr>
          <p:spPr>
            <a:xfrm>
              <a:off x="1556977" y="3583512"/>
              <a:ext cx="426833" cy="316824"/>
            </a:xfrm>
            <a:custGeom>
              <a:rect b="b" l="l" r="r" t="t"/>
              <a:pathLst>
                <a:path extrusionOk="0" h="16367" w="22050">
                  <a:moveTo>
                    <a:pt x="5752" y="686"/>
                  </a:moveTo>
                  <a:cubicBezTo>
                    <a:pt x="10249" y="1"/>
                    <a:pt x="16229" y="2808"/>
                    <a:pt x="19128" y="6963"/>
                  </a:cubicBezTo>
                  <a:cubicBezTo>
                    <a:pt x="22050" y="11094"/>
                    <a:pt x="20771" y="15020"/>
                    <a:pt x="16275" y="15705"/>
                  </a:cubicBezTo>
                  <a:cubicBezTo>
                    <a:pt x="11801" y="16367"/>
                    <a:pt x="5798" y="13582"/>
                    <a:pt x="2899" y="9428"/>
                  </a:cubicBezTo>
                  <a:cubicBezTo>
                    <a:pt x="0" y="5296"/>
                    <a:pt x="1279" y="1370"/>
                    <a:pt x="5752" y="686"/>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54"/>
            <p:cNvSpPr/>
            <p:nvPr/>
          </p:nvSpPr>
          <p:spPr>
            <a:xfrm>
              <a:off x="1570663" y="3593675"/>
              <a:ext cx="399016" cy="296499"/>
            </a:xfrm>
            <a:custGeom>
              <a:rect b="b" l="l" r="r" t="t"/>
              <a:pathLst>
                <a:path extrusionOk="0" h="15317" w="20613">
                  <a:moveTo>
                    <a:pt x="5388" y="640"/>
                  </a:moveTo>
                  <a:cubicBezTo>
                    <a:pt x="9588" y="1"/>
                    <a:pt x="15180" y="2626"/>
                    <a:pt x="17896" y="6506"/>
                  </a:cubicBezTo>
                  <a:cubicBezTo>
                    <a:pt x="20612" y="10386"/>
                    <a:pt x="19425" y="14038"/>
                    <a:pt x="15225" y="14677"/>
                  </a:cubicBezTo>
                  <a:cubicBezTo>
                    <a:pt x="11048" y="15317"/>
                    <a:pt x="5433" y="12692"/>
                    <a:pt x="2717" y="8834"/>
                  </a:cubicBezTo>
                  <a:cubicBezTo>
                    <a:pt x="1" y="4954"/>
                    <a:pt x="1211" y="1279"/>
                    <a:pt x="5388" y="640"/>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54"/>
            <p:cNvSpPr/>
            <p:nvPr/>
          </p:nvSpPr>
          <p:spPr>
            <a:xfrm>
              <a:off x="1584369" y="3604284"/>
              <a:ext cx="371606" cy="275728"/>
            </a:xfrm>
            <a:custGeom>
              <a:rect b="b" l="l" r="r" t="t"/>
              <a:pathLst>
                <a:path extrusionOk="0" h="14244" w="19197">
                  <a:moveTo>
                    <a:pt x="5022" y="594"/>
                  </a:moveTo>
                  <a:cubicBezTo>
                    <a:pt x="8925" y="1"/>
                    <a:pt x="14129" y="2443"/>
                    <a:pt x="16663" y="6049"/>
                  </a:cubicBezTo>
                  <a:cubicBezTo>
                    <a:pt x="19197" y="9656"/>
                    <a:pt x="18078" y="13057"/>
                    <a:pt x="14175" y="13650"/>
                  </a:cubicBezTo>
                  <a:cubicBezTo>
                    <a:pt x="10272" y="14244"/>
                    <a:pt x="5068" y="11801"/>
                    <a:pt x="2534" y="8195"/>
                  </a:cubicBezTo>
                  <a:cubicBezTo>
                    <a:pt x="1" y="4588"/>
                    <a:pt x="1119" y="1188"/>
                    <a:pt x="5022" y="59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54"/>
            <p:cNvSpPr/>
            <p:nvPr/>
          </p:nvSpPr>
          <p:spPr>
            <a:xfrm>
              <a:off x="1638728" y="3631231"/>
              <a:ext cx="177624" cy="106060"/>
            </a:xfrm>
            <a:custGeom>
              <a:rect b="b" l="l" r="r" t="t"/>
              <a:pathLst>
                <a:path extrusionOk="0" h="5479" w="9176">
                  <a:moveTo>
                    <a:pt x="3333" y="320"/>
                  </a:moveTo>
                  <a:cubicBezTo>
                    <a:pt x="1187" y="663"/>
                    <a:pt x="0" y="1713"/>
                    <a:pt x="708" y="2694"/>
                  </a:cubicBezTo>
                  <a:cubicBezTo>
                    <a:pt x="1392" y="3699"/>
                    <a:pt x="5980" y="5479"/>
                    <a:pt x="7053" y="5296"/>
                  </a:cubicBezTo>
                  <a:cubicBezTo>
                    <a:pt x="8126" y="5091"/>
                    <a:pt x="9176" y="2512"/>
                    <a:pt x="8491" y="1507"/>
                  </a:cubicBezTo>
                  <a:cubicBezTo>
                    <a:pt x="7783" y="526"/>
                    <a:pt x="5501" y="1"/>
                    <a:pt x="3333" y="32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54"/>
            <p:cNvSpPr/>
            <p:nvPr/>
          </p:nvSpPr>
          <p:spPr>
            <a:xfrm>
              <a:off x="1786299" y="3709459"/>
              <a:ext cx="133025" cy="134767"/>
            </a:xfrm>
            <a:custGeom>
              <a:rect b="b" l="l" r="r" t="t"/>
              <a:pathLst>
                <a:path extrusionOk="0" h="6962" w="6872">
                  <a:moveTo>
                    <a:pt x="6346" y="4451"/>
                  </a:moveTo>
                  <a:cubicBezTo>
                    <a:pt x="5798" y="6072"/>
                    <a:pt x="4452" y="6962"/>
                    <a:pt x="3333" y="6414"/>
                  </a:cubicBezTo>
                  <a:cubicBezTo>
                    <a:pt x="2192" y="5889"/>
                    <a:pt x="1" y="2260"/>
                    <a:pt x="343" y="1643"/>
                  </a:cubicBezTo>
                  <a:cubicBezTo>
                    <a:pt x="708" y="1027"/>
                    <a:pt x="4109" y="0"/>
                    <a:pt x="5251" y="548"/>
                  </a:cubicBezTo>
                  <a:cubicBezTo>
                    <a:pt x="6392" y="1073"/>
                    <a:pt x="6871" y="2808"/>
                    <a:pt x="6346" y="445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54"/>
            <p:cNvSpPr/>
            <p:nvPr/>
          </p:nvSpPr>
          <p:spPr>
            <a:xfrm>
              <a:off x="1641361" y="3736406"/>
              <a:ext cx="173675" cy="109583"/>
            </a:xfrm>
            <a:custGeom>
              <a:rect b="b" l="l" r="r" t="t"/>
              <a:pathLst>
                <a:path extrusionOk="0" h="5661" w="8972">
                  <a:moveTo>
                    <a:pt x="3950" y="4040"/>
                  </a:moveTo>
                  <a:cubicBezTo>
                    <a:pt x="6255" y="5250"/>
                    <a:pt x="8378" y="5661"/>
                    <a:pt x="8675" y="4999"/>
                  </a:cubicBezTo>
                  <a:cubicBezTo>
                    <a:pt x="8971" y="4337"/>
                    <a:pt x="6529" y="959"/>
                    <a:pt x="5525" y="525"/>
                  </a:cubicBezTo>
                  <a:cubicBezTo>
                    <a:pt x="4520" y="114"/>
                    <a:pt x="594" y="0"/>
                    <a:pt x="298" y="685"/>
                  </a:cubicBezTo>
                  <a:cubicBezTo>
                    <a:pt x="1" y="1347"/>
                    <a:pt x="1644" y="2854"/>
                    <a:pt x="3950" y="404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54"/>
            <p:cNvSpPr/>
            <p:nvPr/>
          </p:nvSpPr>
          <p:spPr>
            <a:xfrm>
              <a:off x="1701024" y="3647144"/>
              <a:ext cx="62757" cy="72474"/>
            </a:xfrm>
            <a:custGeom>
              <a:rect b="b" l="l" r="r" t="t"/>
              <a:pathLst>
                <a:path extrusionOk="0" h="3744" w="3242">
                  <a:moveTo>
                    <a:pt x="2945" y="3698"/>
                  </a:moveTo>
                  <a:cubicBezTo>
                    <a:pt x="2648" y="3744"/>
                    <a:pt x="1416" y="2352"/>
                    <a:pt x="708" y="1347"/>
                  </a:cubicBezTo>
                  <a:cubicBezTo>
                    <a:pt x="0" y="320"/>
                    <a:pt x="92" y="92"/>
                    <a:pt x="388" y="46"/>
                  </a:cubicBezTo>
                  <a:cubicBezTo>
                    <a:pt x="662" y="1"/>
                    <a:pt x="1050" y="160"/>
                    <a:pt x="1758" y="1188"/>
                  </a:cubicBezTo>
                  <a:cubicBezTo>
                    <a:pt x="2466" y="2192"/>
                    <a:pt x="3242" y="3653"/>
                    <a:pt x="2945" y="3698"/>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54"/>
            <p:cNvSpPr/>
            <p:nvPr/>
          </p:nvSpPr>
          <p:spPr>
            <a:xfrm>
              <a:off x="1735037" y="3648479"/>
              <a:ext cx="40670" cy="67171"/>
            </a:xfrm>
            <a:custGeom>
              <a:rect b="b" l="l" r="r" t="t"/>
              <a:pathLst>
                <a:path extrusionOk="0" h="3470" w="2101">
                  <a:moveTo>
                    <a:pt x="1781" y="3447"/>
                  </a:moveTo>
                  <a:cubicBezTo>
                    <a:pt x="1485" y="3401"/>
                    <a:pt x="731" y="2054"/>
                    <a:pt x="366" y="1096"/>
                  </a:cubicBezTo>
                  <a:cubicBezTo>
                    <a:pt x="1" y="160"/>
                    <a:pt x="184" y="0"/>
                    <a:pt x="480" y="23"/>
                  </a:cubicBezTo>
                  <a:cubicBezTo>
                    <a:pt x="800" y="46"/>
                    <a:pt x="1119" y="251"/>
                    <a:pt x="1485" y="1210"/>
                  </a:cubicBezTo>
                  <a:cubicBezTo>
                    <a:pt x="1827" y="2146"/>
                    <a:pt x="2101" y="3470"/>
                    <a:pt x="1781" y="3447"/>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54"/>
            <p:cNvSpPr/>
            <p:nvPr/>
          </p:nvSpPr>
          <p:spPr>
            <a:xfrm>
              <a:off x="1774374" y="3660849"/>
              <a:ext cx="19009" cy="49497"/>
            </a:xfrm>
            <a:custGeom>
              <a:rect b="b" l="l" r="r" t="t"/>
              <a:pathLst>
                <a:path extrusionOk="0" h="2557" w="982">
                  <a:moveTo>
                    <a:pt x="411" y="2488"/>
                  </a:moveTo>
                  <a:cubicBezTo>
                    <a:pt x="160" y="2397"/>
                    <a:pt x="0" y="1393"/>
                    <a:pt x="46" y="731"/>
                  </a:cubicBezTo>
                  <a:cubicBezTo>
                    <a:pt x="69" y="69"/>
                    <a:pt x="274" y="0"/>
                    <a:pt x="525" y="92"/>
                  </a:cubicBezTo>
                  <a:cubicBezTo>
                    <a:pt x="776" y="160"/>
                    <a:pt x="982" y="365"/>
                    <a:pt x="936" y="1027"/>
                  </a:cubicBezTo>
                  <a:cubicBezTo>
                    <a:pt x="913" y="1689"/>
                    <a:pt x="662" y="2557"/>
                    <a:pt x="411" y="2488"/>
                  </a:cubicBezTo>
                  <a:close/>
                </a:path>
              </a:pathLst>
            </a:custGeom>
            <a:solidFill>
              <a:srgbClr val="DFE3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54"/>
            <p:cNvSpPr/>
            <p:nvPr/>
          </p:nvSpPr>
          <p:spPr>
            <a:xfrm>
              <a:off x="1674503" y="3655545"/>
              <a:ext cx="71603" cy="64519"/>
            </a:xfrm>
            <a:custGeom>
              <a:rect b="b" l="l" r="r" t="t"/>
              <a:pathLst>
                <a:path extrusionOk="0" h="3333" w="3699">
                  <a:moveTo>
                    <a:pt x="3493" y="3242"/>
                  </a:moveTo>
                  <a:cubicBezTo>
                    <a:pt x="3699" y="3127"/>
                    <a:pt x="2603" y="1826"/>
                    <a:pt x="1690" y="959"/>
                  </a:cubicBezTo>
                  <a:cubicBezTo>
                    <a:pt x="777" y="92"/>
                    <a:pt x="435" y="0"/>
                    <a:pt x="206" y="114"/>
                  </a:cubicBezTo>
                  <a:cubicBezTo>
                    <a:pt x="1" y="229"/>
                    <a:pt x="24" y="480"/>
                    <a:pt x="914" y="1347"/>
                  </a:cubicBezTo>
                  <a:cubicBezTo>
                    <a:pt x="1827" y="2214"/>
                    <a:pt x="3288" y="3333"/>
                    <a:pt x="3493" y="3242"/>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54"/>
            <p:cNvSpPr/>
            <p:nvPr/>
          </p:nvSpPr>
          <p:spPr>
            <a:xfrm>
              <a:off x="1661687" y="3677188"/>
              <a:ext cx="64093" cy="42006"/>
            </a:xfrm>
            <a:custGeom>
              <a:rect b="b" l="l" r="r" t="t"/>
              <a:pathLst>
                <a:path extrusionOk="0" h="2170" w="3311">
                  <a:moveTo>
                    <a:pt x="3219" y="2032"/>
                  </a:moveTo>
                  <a:cubicBezTo>
                    <a:pt x="3311" y="1895"/>
                    <a:pt x="2169" y="1051"/>
                    <a:pt x="1302" y="526"/>
                  </a:cubicBezTo>
                  <a:cubicBezTo>
                    <a:pt x="435" y="1"/>
                    <a:pt x="184" y="1"/>
                    <a:pt x="92" y="138"/>
                  </a:cubicBezTo>
                  <a:cubicBezTo>
                    <a:pt x="1" y="275"/>
                    <a:pt x="92" y="480"/>
                    <a:pt x="960" y="1005"/>
                  </a:cubicBezTo>
                  <a:cubicBezTo>
                    <a:pt x="1827" y="1530"/>
                    <a:pt x="3128" y="2169"/>
                    <a:pt x="3219" y="2032"/>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54"/>
            <p:cNvSpPr/>
            <p:nvPr/>
          </p:nvSpPr>
          <p:spPr>
            <a:xfrm>
              <a:off x="1679362" y="3701928"/>
              <a:ext cx="134786" cy="96788"/>
            </a:xfrm>
            <a:custGeom>
              <a:rect b="b" l="l" r="r" t="t"/>
              <a:pathLst>
                <a:path extrusionOk="0" h="5000" w="6963">
                  <a:moveTo>
                    <a:pt x="6963" y="1"/>
                  </a:moveTo>
                  <a:cubicBezTo>
                    <a:pt x="5639" y="1439"/>
                    <a:pt x="5456" y="1827"/>
                    <a:pt x="4657" y="1873"/>
                  </a:cubicBezTo>
                  <a:cubicBezTo>
                    <a:pt x="3858" y="1941"/>
                    <a:pt x="1" y="663"/>
                    <a:pt x="1" y="663"/>
                  </a:cubicBezTo>
                  <a:cubicBezTo>
                    <a:pt x="1" y="663"/>
                    <a:pt x="3836" y="1895"/>
                    <a:pt x="4589" y="2512"/>
                  </a:cubicBezTo>
                  <a:cubicBezTo>
                    <a:pt x="5342" y="3105"/>
                    <a:pt x="6757" y="5000"/>
                    <a:pt x="6757" y="5000"/>
                  </a:cubicBezTo>
                  <a:cubicBezTo>
                    <a:pt x="6757" y="5000"/>
                    <a:pt x="5274" y="2786"/>
                    <a:pt x="5433" y="2329"/>
                  </a:cubicBezTo>
                  <a:cubicBezTo>
                    <a:pt x="5616" y="1895"/>
                    <a:pt x="6963" y="1"/>
                    <a:pt x="6963"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54"/>
            <p:cNvSpPr/>
            <p:nvPr/>
          </p:nvSpPr>
          <p:spPr>
            <a:xfrm>
              <a:off x="1808387" y="3749221"/>
              <a:ext cx="91929" cy="52594"/>
            </a:xfrm>
            <a:custGeom>
              <a:rect b="b" l="l" r="r" t="t"/>
              <a:pathLst>
                <a:path extrusionOk="0" h="2717" w="4749">
                  <a:moveTo>
                    <a:pt x="92" y="206"/>
                  </a:moveTo>
                  <a:cubicBezTo>
                    <a:pt x="161" y="0"/>
                    <a:pt x="2032" y="685"/>
                    <a:pt x="3288" y="1301"/>
                  </a:cubicBezTo>
                  <a:cubicBezTo>
                    <a:pt x="4566" y="1918"/>
                    <a:pt x="4749" y="2214"/>
                    <a:pt x="4680" y="2443"/>
                  </a:cubicBezTo>
                  <a:cubicBezTo>
                    <a:pt x="4589" y="2671"/>
                    <a:pt x="4269" y="2716"/>
                    <a:pt x="3014" y="2100"/>
                  </a:cubicBezTo>
                  <a:cubicBezTo>
                    <a:pt x="1736" y="1484"/>
                    <a:pt x="1" y="434"/>
                    <a:pt x="92" y="206"/>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54"/>
            <p:cNvSpPr/>
            <p:nvPr/>
          </p:nvSpPr>
          <p:spPr>
            <a:xfrm>
              <a:off x="1805754" y="3761146"/>
              <a:ext cx="79985" cy="58789"/>
            </a:xfrm>
            <a:custGeom>
              <a:rect b="b" l="l" r="r" t="t"/>
              <a:pathLst>
                <a:path extrusionOk="0" h="3037" w="4132">
                  <a:moveTo>
                    <a:pt x="160" y="160"/>
                  </a:moveTo>
                  <a:cubicBezTo>
                    <a:pt x="320" y="1"/>
                    <a:pt x="1940" y="936"/>
                    <a:pt x="2990" y="1690"/>
                  </a:cubicBezTo>
                  <a:cubicBezTo>
                    <a:pt x="4040" y="2443"/>
                    <a:pt x="4131" y="2717"/>
                    <a:pt x="3994" y="2877"/>
                  </a:cubicBezTo>
                  <a:cubicBezTo>
                    <a:pt x="3835" y="3036"/>
                    <a:pt x="3492" y="3013"/>
                    <a:pt x="2442" y="2260"/>
                  </a:cubicBezTo>
                  <a:cubicBezTo>
                    <a:pt x="1370" y="1507"/>
                    <a:pt x="0" y="297"/>
                    <a:pt x="160" y="16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54"/>
            <p:cNvSpPr/>
            <p:nvPr/>
          </p:nvSpPr>
          <p:spPr>
            <a:xfrm>
              <a:off x="1805754" y="3776614"/>
              <a:ext cx="51259" cy="51278"/>
            </a:xfrm>
            <a:custGeom>
              <a:rect b="b" l="l" r="r" t="t"/>
              <a:pathLst>
                <a:path extrusionOk="0" h="2649" w="2648">
                  <a:moveTo>
                    <a:pt x="183" y="69"/>
                  </a:moveTo>
                  <a:cubicBezTo>
                    <a:pt x="365" y="0"/>
                    <a:pt x="1392" y="959"/>
                    <a:pt x="2031" y="1644"/>
                  </a:cubicBezTo>
                  <a:cubicBezTo>
                    <a:pt x="2648" y="2351"/>
                    <a:pt x="2625" y="2534"/>
                    <a:pt x="2442" y="2603"/>
                  </a:cubicBezTo>
                  <a:cubicBezTo>
                    <a:pt x="2260" y="2648"/>
                    <a:pt x="1986" y="2557"/>
                    <a:pt x="1347" y="1872"/>
                  </a:cubicBezTo>
                  <a:cubicBezTo>
                    <a:pt x="730" y="1165"/>
                    <a:pt x="0" y="137"/>
                    <a:pt x="183" y="69"/>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54"/>
            <p:cNvSpPr/>
            <p:nvPr/>
          </p:nvSpPr>
          <p:spPr>
            <a:xfrm>
              <a:off x="1817234" y="3739929"/>
              <a:ext cx="84844" cy="35811"/>
            </a:xfrm>
            <a:custGeom>
              <a:rect b="b" l="l" r="r" t="t"/>
              <a:pathLst>
                <a:path extrusionOk="0" h="1850" w="4383">
                  <a:moveTo>
                    <a:pt x="0" y="252"/>
                  </a:moveTo>
                  <a:cubicBezTo>
                    <a:pt x="23" y="480"/>
                    <a:pt x="1735" y="1165"/>
                    <a:pt x="2945" y="1507"/>
                  </a:cubicBezTo>
                  <a:cubicBezTo>
                    <a:pt x="4155" y="1850"/>
                    <a:pt x="4383" y="1736"/>
                    <a:pt x="4383" y="1485"/>
                  </a:cubicBezTo>
                  <a:cubicBezTo>
                    <a:pt x="4360" y="1256"/>
                    <a:pt x="4109" y="1005"/>
                    <a:pt x="2899" y="640"/>
                  </a:cubicBezTo>
                  <a:cubicBezTo>
                    <a:pt x="1690" y="298"/>
                    <a:pt x="0" y="1"/>
                    <a:pt x="0" y="252"/>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54"/>
            <p:cNvSpPr/>
            <p:nvPr/>
          </p:nvSpPr>
          <p:spPr>
            <a:xfrm>
              <a:off x="1824745" y="3729340"/>
              <a:ext cx="64093" cy="14596"/>
            </a:xfrm>
            <a:custGeom>
              <a:rect b="b" l="l" r="r" t="t"/>
              <a:pathLst>
                <a:path extrusionOk="0" h="754" w="3311">
                  <a:moveTo>
                    <a:pt x="92" y="320"/>
                  </a:moveTo>
                  <a:cubicBezTo>
                    <a:pt x="183" y="502"/>
                    <a:pt x="1484" y="708"/>
                    <a:pt x="2351" y="731"/>
                  </a:cubicBezTo>
                  <a:cubicBezTo>
                    <a:pt x="3219" y="753"/>
                    <a:pt x="3310" y="594"/>
                    <a:pt x="3219" y="411"/>
                  </a:cubicBezTo>
                  <a:cubicBezTo>
                    <a:pt x="3128" y="206"/>
                    <a:pt x="2876" y="46"/>
                    <a:pt x="2009" y="23"/>
                  </a:cubicBezTo>
                  <a:cubicBezTo>
                    <a:pt x="1142" y="0"/>
                    <a:pt x="0" y="114"/>
                    <a:pt x="92" y="320"/>
                  </a:cubicBezTo>
                  <a:close/>
                </a:path>
              </a:pathLst>
            </a:custGeom>
            <a:solidFill>
              <a:srgbClr val="DFE3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54"/>
            <p:cNvSpPr/>
            <p:nvPr/>
          </p:nvSpPr>
          <p:spPr>
            <a:xfrm>
              <a:off x="1706328" y="3754080"/>
              <a:ext cx="42877" cy="61441"/>
            </a:xfrm>
            <a:custGeom>
              <a:rect b="b" l="l" r="r" t="t"/>
              <a:pathLst>
                <a:path extrusionOk="0" h="3174" w="2215">
                  <a:moveTo>
                    <a:pt x="1872" y="160"/>
                  </a:moveTo>
                  <a:cubicBezTo>
                    <a:pt x="2214" y="343"/>
                    <a:pt x="1963" y="1598"/>
                    <a:pt x="1575" y="2374"/>
                  </a:cubicBezTo>
                  <a:cubicBezTo>
                    <a:pt x="1210" y="3173"/>
                    <a:pt x="868" y="3173"/>
                    <a:pt x="525" y="3013"/>
                  </a:cubicBezTo>
                  <a:cubicBezTo>
                    <a:pt x="206" y="2831"/>
                    <a:pt x="0" y="2534"/>
                    <a:pt x="388" y="1735"/>
                  </a:cubicBezTo>
                  <a:cubicBezTo>
                    <a:pt x="754" y="959"/>
                    <a:pt x="1552" y="0"/>
                    <a:pt x="1872" y="16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54"/>
            <p:cNvSpPr/>
            <p:nvPr/>
          </p:nvSpPr>
          <p:spPr>
            <a:xfrm>
              <a:off x="1675393" y="3747014"/>
              <a:ext cx="57008" cy="46845"/>
            </a:xfrm>
            <a:custGeom>
              <a:rect b="b" l="l" r="r" t="t"/>
              <a:pathLst>
                <a:path extrusionOk="0" h="2420" w="2945">
                  <a:moveTo>
                    <a:pt x="2694" y="206"/>
                  </a:moveTo>
                  <a:cubicBezTo>
                    <a:pt x="2945" y="411"/>
                    <a:pt x="2260" y="1347"/>
                    <a:pt x="1621" y="1872"/>
                  </a:cubicBezTo>
                  <a:cubicBezTo>
                    <a:pt x="982" y="2420"/>
                    <a:pt x="640" y="2351"/>
                    <a:pt x="366" y="2146"/>
                  </a:cubicBezTo>
                  <a:cubicBezTo>
                    <a:pt x="92" y="1940"/>
                    <a:pt x="1" y="1666"/>
                    <a:pt x="640" y="1119"/>
                  </a:cubicBezTo>
                  <a:cubicBezTo>
                    <a:pt x="1279" y="594"/>
                    <a:pt x="2420" y="0"/>
                    <a:pt x="2694" y="206"/>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54"/>
            <p:cNvSpPr/>
            <p:nvPr/>
          </p:nvSpPr>
          <p:spPr>
            <a:xfrm>
              <a:off x="1654176" y="3740820"/>
              <a:ext cx="57027" cy="22997"/>
            </a:xfrm>
            <a:custGeom>
              <a:rect b="b" l="l" r="r" t="t"/>
              <a:pathLst>
                <a:path extrusionOk="0" h="1188" w="2946">
                  <a:moveTo>
                    <a:pt x="2808" y="206"/>
                  </a:moveTo>
                  <a:cubicBezTo>
                    <a:pt x="2945" y="389"/>
                    <a:pt x="2055" y="799"/>
                    <a:pt x="1325" y="1005"/>
                  </a:cubicBezTo>
                  <a:cubicBezTo>
                    <a:pt x="594" y="1188"/>
                    <a:pt x="320" y="1073"/>
                    <a:pt x="161" y="891"/>
                  </a:cubicBezTo>
                  <a:cubicBezTo>
                    <a:pt x="1" y="685"/>
                    <a:pt x="24" y="503"/>
                    <a:pt x="754" y="320"/>
                  </a:cubicBezTo>
                  <a:cubicBezTo>
                    <a:pt x="1485" y="115"/>
                    <a:pt x="2649" y="1"/>
                    <a:pt x="2808" y="206"/>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54"/>
            <p:cNvSpPr/>
            <p:nvPr/>
          </p:nvSpPr>
          <p:spPr>
            <a:xfrm>
              <a:off x="1745200" y="3766005"/>
              <a:ext cx="22997" cy="64538"/>
            </a:xfrm>
            <a:custGeom>
              <a:rect b="b" l="l" r="r" t="t"/>
              <a:pathLst>
                <a:path extrusionOk="0" h="3334" w="1188">
                  <a:moveTo>
                    <a:pt x="640" y="92"/>
                  </a:moveTo>
                  <a:cubicBezTo>
                    <a:pt x="320" y="1"/>
                    <a:pt x="24" y="1142"/>
                    <a:pt x="24" y="2009"/>
                  </a:cubicBezTo>
                  <a:cubicBezTo>
                    <a:pt x="1" y="2854"/>
                    <a:pt x="252" y="3128"/>
                    <a:pt x="572" y="3242"/>
                  </a:cubicBezTo>
                  <a:cubicBezTo>
                    <a:pt x="891" y="3333"/>
                    <a:pt x="1165" y="3242"/>
                    <a:pt x="1188" y="2374"/>
                  </a:cubicBezTo>
                  <a:cubicBezTo>
                    <a:pt x="1188" y="1507"/>
                    <a:pt x="960" y="206"/>
                    <a:pt x="640" y="92"/>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54"/>
            <p:cNvSpPr/>
            <p:nvPr/>
          </p:nvSpPr>
          <p:spPr>
            <a:xfrm>
              <a:off x="1769070" y="3779711"/>
              <a:ext cx="32714" cy="52149"/>
            </a:xfrm>
            <a:custGeom>
              <a:rect b="b" l="l" r="r" t="t"/>
              <a:pathLst>
                <a:path extrusionOk="0" h="2694" w="1690">
                  <a:moveTo>
                    <a:pt x="252" y="23"/>
                  </a:moveTo>
                  <a:cubicBezTo>
                    <a:pt x="1" y="0"/>
                    <a:pt x="229" y="1027"/>
                    <a:pt x="525" y="1758"/>
                  </a:cubicBezTo>
                  <a:cubicBezTo>
                    <a:pt x="822" y="2488"/>
                    <a:pt x="1073" y="2648"/>
                    <a:pt x="1324" y="2671"/>
                  </a:cubicBezTo>
                  <a:cubicBezTo>
                    <a:pt x="1553" y="2694"/>
                    <a:pt x="1690" y="2557"/>
                    <a:pt x="1393" y="1826"/>
                  </a:cubicBezTo>
                  <a:cubicBezTo>
                    <a:pt x="1096" y="1096"/>
                    <a:pt x="480" y="46"/>
                    <a:pt x="252" y="23"/>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54"/>
            <p:cNvSpPr/>
            <p:nvPr/>
          </p:nvSpPr>
          <p:spPr>
            <a:xfrm>
              <a:off x="2116382" y="3683383"/>
              <a:ext cx="343325" cy="343325"/>
            </a:xfrm>
            <a:custGeom>
              <a:rect b="b" l="l" r="r" t="t"/>
              <a:pathLst>
                <a:path extrusionOk="0" h="17736" w="17736">
                  <a:moveTo>
                    <a:pt x="8879" y="0"/>
                  </a:moveTo>
                  <a:cubicBezTo>
                    <a:pt x="3972" y="0"/>
                    <a:pt x="0" y="3972"/>
                    <a:pt x="0" y="8879"/>
                  </a:cubicBezTo>
                  <a:cubicBezTo>
                    <a:pt x="0" y="13764"/>
                    <a:pt x="3972" y="17736"/>
                    <a:pt x="8879" y="17736"/>
                  </a:cubicBezTo>
                  <a:cubicBezTo>
                    <a:pt x="13764" y="17736"/>
                    <a:pt x="17735" y="13764"/>
                    <a:pt x="17735" y="8879"/>
                  </a:cubicBezTo>
                  <a:cubicBezTo>
                    <a:pt x="17735" y="3972"/>
                    <a:pt x="13764" y="0"/>
                    <a:pt x="8879"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54"/>
            <p:cNvSpPr/>
            <p:nvPr/>
          </p:nvSpPr>
          <p:spPr>
            <a:xfrm>
              <a:off x="2127862" y="3694862"/>
              <a:ext cx="320792" cy="320792"/>
            </a:xfrm>
            <a:custGeom>
              <a:rect b="b" l="l" r="r" t="t"/>
              <a:pathLst>
                <a:path extrusionOk="0" h="16572" w="16572">
                  <a:moveTo>
                    <a:pt x="8286" y="1"/>
                  </a:moveTo>
                  <a:cubicBezTo>
                    <a:pt x="3698" y="1"/>
                    <a:pt x="1" y="3698"/>
                    <a:pt x="1" y="8286"/>
                  </a:cubicBezTo>
                  <a:cubicBezTo>
                    <a:pt x="1" y="12851"/>
                    <a:pt x="3698" y="16572"/>
                    <a:pt x="8286" y="16572"/>
                  </a:cubicBezTo>
                  <a:cubicBezTo>
                    <a:pt x="12851" y="16572"/>
                    <a:pt x="16572" y="12851"/>
                    <a:pt x="16572" y="8286"/>
                  </a:cubicBezTo>
                  <a:cubicBezTo>
                    <a:pt x="16572" y="3698"/>
                    <a:pt x="12851" y="1"/>
                    <a:pt x="8286" y="1"/>
                  </a:cubicBezTo>
                  <a:close/>
                </a:path>
              </a:pathLst>
            </a:custGeom>
            <a:solidFill>
              <a:srgbClr val="9DB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54"/>
            <p:cNvSpPr/>
            <p:nvPr/>
          </p:nvSpPr>
          <p:spPr>
            <a:xfrm>
              <a:off x="2138916" y="3705916"/>
              <a:ext cx="298706" cy="298706"/>
            </a:xfrm>
            <a:custGeom>
              <a:rect b="b" l="l" r="r" t="t"/>
              <a:pathLst>
                <a:path extrusionOk="0" h="15431" w="15431">
                  <a:moveTo>
                    <a:pt x="7715" y="0"/>
                  </a:moveTo>
                  <a:cubicBezTo>
                    <a:pt x="3447" y="0"/>
                    <a:pt x="0" y="3447"/>
                    <a:pt x="0" y="7715"/>
                  </a:cubicBezTo>
                  <a:cubicBezTo>
                    <a:pt x="0" y="11961"/>
                    <a:pt x="3447" y="15430"/>
                    <a:pt x="7715" y="15430"/>
                  </a:cubicBezTo>
                  <a:cubicBezTo>
                    <a:pt x="11961" y="15430"/>
                    <a:pt x="15430" y="11961"/>
                    <a:pt x="15430" y="7715"/>
                  </a:cubicBezTo>
                  <a:cubicBezTo>
                    <a:pt x="15430" y="3447"/>
                    <a:pt x="11961" y="0"/>
                    <a:pt x="7715" y="0"/>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54"/>
            <p:cNvSpPr/>
            <p:nvPr/>
          </p:nvSpPr>
          <p:spPr>
            <a:xfrm>
              <a:off x="2199450" y="3732863"/>
              <a:ext cx="164829" cy="114906"/>
            </a:xfrm>
            <a:custGeom>
              <a:rect b="b" l="l" r="r" t="t"/>
              <a:pathLst>
                <a:path extrusionOk="0" h="5936" w="8515">
                  <a:moveTo>
                    <a:pt x="4246" y="1"/>
                  </a:moveTo>
                  <a:cubicBezTo>
                    <a:pt x="6597" y="1"/>
                    <a:pt x="8514" y="937"/>
                    <a:pt x="8514" y="2101"/>
                  </a:cubicBezTo>
                  <a:cubicBezTo>
                    <a:pt x="8514" y="3265"/>
                    <a:pt x="5227" y="5935"/>
                    <a:pt x="4040" y="5890"/>
                  </a:cubicBezTo>
                  <a:cubicBezTo>
                    <a:pt x="2831" y="5867"/>
                    <a:pt x="0" y="3265"/>
                    <a:pt x="0" y="2101"/>
                  </a:cubicBezTo>
                  <a:cubicBezTo>
                    <a:pt x="0" y="937"/>
                    <a:pt x="1895" y="1"/>
                    <a:pt x="4246"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54"/>
            <p:cNvSpPr/>
            <p:nvPr/>
          </p:nvSpPr>
          <p:spPr>
            <a:xfrm>
              <a:off x="2142013" y="3835832"/>
              <a:ext cx="144930" cy="144930"/>
            </a:xfrm>
            <a:custGeom>
              <a:rect b="b" l="l" r="r" t="t"/>
              <a:pathLst>
                <a:path extrusionOk="0" h="7487" w="7487">
                  <a:moveTo>
                    <a:pt x="2374" y="5113"/>
                  </a:moveTo>
                  <a:cubicBezTo>
                    <a:pt x="4040" y="6756"/>
                    <a:pt x="5980" y="7487"/>
                    <a:pt x="6734" y="6733"/>
                  </a:cubicBezTo>
                  <a:cubicBezTo>
                    <a:pt x="7487" y="5980"/>
                    <a:pt x="7122" y="1758"/>
                    <a:pt x="6368" y="1141"/>
                  </a:cubicBezTo>
                  <a:cubicBezTo>
                    <a:pt x="5592" y="548"/>
                    <a:pt x="1507" y="0"/>
                    <a:pt x="753" y="753"/>
                  </a:cubicBezTo>
                  <a:cubicBezTo>
                    <a:pt x="0" y="1506"/>
                    <a:pt x="730" y="3447"/>
                    <a:pt x="2374" y="5113"/>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54"/>
            <p:cNvSpPr/>
            <p:nvPr/>
          </p:nvSpPr>
          <p:spPr>
            <a:xfrm>
              <a:off x="2297985" y="3830082"/>
              <a:ext cx="131244" cy="141407"/>
            </a:xfrm>
            <a:custGeom>
              <a:rect b="b" l="l" r="r" t="t"/>
              <a:pathLst>
                <a:path extrusionOk="0" h="7305" w="6780">
                  <a:moveTo>
                    <a:pt x="4748" y="4862"/>
                  </a:moveTo>
                  <a:cubicBezTo>
                    <a:pt x="3310" y="6505"/>
                    <a:pt x="1507" y="7304"/>
                    <a:pt x="754" y="6642"/>
                  </a:cubicBezTo>
                  <a:cubicBezTo>
                    <a:pt x="0" y="5981"/>
                    <a:pt x="92" y="1986"/>
                    <a:pt x="776" y="1370"/>
                  </a:cubicBezTo>
                  <a:cubicBezTo>
                    <a:pt x="1461" y="754"/>
                    <a:pt x="5273" y="0"/>
                    <a:pt x="6026" y="662"/>
                  </a:cubicBezTo>
                  <a:cubicBezTo>
                    <a:pt x="6780" y="1324"/>
                    <a:pt x="6209" y="3196"/>
                    <a:pt x="4748" y="4862"/>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54"/>
            <p:cNvSpPr/>
            <p:nvPr/>
          </p:nvSpPr>
          <p:spPr>
            <a:xfrm>
              <a:off x="2272800" y="3744808"/>
              <a:ext cx="22551" cy="83508"/>
            </a:xfrm>
            <a:custGeom>
              <a:rect b="b" l="l" r="r" t="t"/>
              <a:pathLst>
                <a:path extrusionOk="0" h="4314" w="1165">
                  <a:moveTo>
                    <a:pt x="571" y="4314"/>
                  </a:moveTo>
                  <a:cubicBezTo>
                    <a:pt x="891" y="4314"/>
                    <a:pt x="1164" y="2625"/>
                    <a:pt x="1164" y="1438"/>
                  </a:cubicBezTo>
                  <a:cubicBezTo>
                    <a:pt x="1164" y="228"/>
                    <a:pt x="891" y="0"/>
                    <a:pt x="571" y="0"/>
                  </a:cubicBezTo>
                  <a:cubicBezTo>
                    <a:pt x="251" y="0"/>
                    <a:pt x="0" y="228"/>
                    <a:pt x="0" y="1438"/>
                  </a:cubicBezTo>
                  <a:cubicBezTo>
                    <a:pt x="0" y="2625"/>
                    <a:pt x="251" y="4314"/>
                    <a:pt x="571" y="4314"/>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54"/>
            <p:cNvSpPr/>
            <p:nvPr/>
          </p:nvSpPr>
          <p:spPr>
            <a:xfrm>
              <a:off x="2240548" y="3750092"/>
              <a:ext cx="34921" cy="77798"/>
            </a:xfrm>
            <a:custGeom>
              <a:rect b="b" l="l" r="r" t="t"/>
              <a:pathLst>
                <a:path extrusionOk="0" h="4019" w="1804">
                  <a:moveTo>
                    <a:pt x="1529" y="3927"/>
                  </a:moveTo>
                  <a:cubicBezTo>
                    <a:pt x="1803" y="3858"/>
                    <a:pt x="1621" y="2283"/>
                    <a:pt x="1324" y="1211"/>
                  </a:cubicBezTo>
                  <a:cubicBezTo>
                    <a:pt x="1027" y="138"/>
                    <a:pt x="731" y="1"/>
                    <a:pt x="434" y="69"/>
                  </a:cubicBezTo>
                  <a:cubicBezTo>
                    <a:pt x="160" y="138"/>
                    <a:pt x="0" y="435"/>
                    <a:pt x="297" y="1507"/>
                  </a:cubicBezTo>
                  <a:cubicBezTo>
                    <a:pt x="594" y="2557"/>
                    <a:pt x="1233" y="4018"/>
                    <a:pt x="1529" y="3927"/>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54"/>
            <p:cNvSpPr/>
            <p:nvPr/>
          </p:nvSpPr>
          <p:spPr>
            <a:xfrm>
              <a:off x="2214472" y="3769993"/>
              <a:ext cx="42432" cy="54356"/>
            </a:xfrm>
            <a:custGeom>
              <a:rect b="b" l="l" r="r" t="t"/>
              <a:pathLst>
                <a:path extrusionOk="0" h="2808" w="2192">
                  <a:moveTo>
                    <a:pt x="2009" y="2671"/>
                  </a:moveTo>
                  <a:cubicBezTo>
                    <a:pt x="2192" y="2534"/>
                    <a:pt x="1644" y="1438"/>
                    <a:pt x="1165" y="730"/>
                  </a:cubicBezTo>
                  <a:cubicBezTo>
                    <a:pt x="662" y="46"/>
                    <a:pt x="411" y="0"/>
                    <a:pt x="229" y="137"/>
                  </a:cubicBezTo>
                  <a:cubicBezTo>
                    <a:pt x="46" y="251"/>
                    <a:pt x="0" y="502"/>
                    <a:pt x="480" y="1210"/>
                  </a:cubicBezTo>
                  <a:cubicBezTo>
                    <a:pt x="959" y="1917"/>
                    <a:pt x="1826" y="2808"/>
                    <a:pt x="2009" y="267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54"/>
            <p:cNvSpPr/>
            <p:nvPr/>
          </p:nvSpPr>
          <p:spPr>
            <a:xfrm>
              <a:off x="2293998" y="3748776"/>
              <a:ext cx="34940" cy="77778"/>
            </a:xfrm>
            <a:custGeom>
              <a:rect b="b" l="l" r="r" t="t"/>
              <a:pathLst>
                <a:path extrusionOk="0" h="4018" w="1805">
                  <a:moveTo>
                    <a:pt x="275" y="3926"/>
                  </a:moveTo>
                  <a:cubicBezTo>
                    <a:pt x="1" y="3858"/>
                    <a:pt x="184" y="2283"/>
                    <a:pt x="480" y="1210"/>
                  </a:cubicBezTo>
                  <a:cubicBezTo>
                    <a:pt x="777" y="137"/>
                    <a:pt x="1074" y="0"/>
                    <a:pt x="1348" y="69"/>
                  </a:cubicBezTo>
                  <a:cubicBezTo>
                    <a:pt x="1644" y="160"/>
                    <a:pt x="1804" y="434"/>
                    <a:pt x="1507" y="1507"/>
                  </a:cubicBezTo>
                  <a:cubicBezTo>
                    <a:pt x="1211" y="2557"/>
                    <a:pt x="549" y="4018"/>
                    <a:pt x="275" y="3926"/>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54"/>
            <p:cNvSpPr/>
            <p:nvPr/>
          </p:nvSpPr>
          <p:spPr>
            <a:xfrm>
              <a:off x="2312562" y="3768657"/>
              <a:ext cx="42432" cy="54375"/>
            </a:xfrm>
            <a:custGeom>
              <a:rect b="b" l="l" r="r" t="t"/>
              <a:pathLst>
                <a:path extrusionOk="0" h="2809" w="2192">
                  <a:moveTo>
                    <a:pt x="183" y="2671"/>
                  </a:moveTo>
                  <a:cubicBezTo>
                    <a:pt x="1" y="2534"/>
                    <a:pt x="548" y="1439"/>
                    <a:pt x="1028" y="754"/>
                  </a:cubicBezTo>
                  <a:cubicBezTo>
                    <a:pt x="1530" y="46"/>
                    <a:pt x="1781" y="1"/>
                    <a:pt x="1964" y="138"/>
                  </a:cubicBezTo>
                  <a:cubicBezTo>
                    <a:pt x="2146" y="274"/>
                    <a:pt x="2192" y="526"/>
                    <a:pt x="1713" y="1210"/>
                  </a:cubicBezTo>
                  <a:cubicBezTo>
                    <a:pt x="1210" y="1918"/>
                    <a:pt x="366" y="2808"/>
                    <a:pt x="183" y="267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54"/>
            <p:cNvSpPr/>
            <p:nvPr/>
          </p:nvSpPr>
          <p:spPr>
            <a:xfrm>
              <a:off x="2217124" y="3811517"/>
              <a:ext cx="141852" cy="110473"/>
            </a:xfrm>
            <a:custGeom>
              <a:rect b="b" l="l" r="r" t="t"/>
              <a:pathLst>
                <a:path extrusionOk="0" h="5707" w="7328">
                  <a:moveTo>
                    <a:pt x="0" y="411"/>
                  </a:moveTo>
                  <a:cubicBezTo>
                    <a:pt x="2306" y="1735"/>
                    <a:pt x="2739" y="2101"/>
                    <a:pt x="3561" y="2032"/>
                  </a:cubicBezTo>
                  <a:cubicBezTo>
                    <a:pt x="4383" y="1964"/>
                    <a:pt x="7327" y="1"/>
                    <a:pt x="7327" y="1"/>
                  </a:cubicBezTo>
                  <a:cubicBezTo>
                    <a:pt x="7327" y="1"/>
                    <a:pt x="4383" y="1941"/>
                    <a:pt x="4063" y="2694"/>
                  </a:cubicBezTo>
                  <a:cubicBezTo>
                    <a:pt x="3744" y="3470"/>
                    <a:pt x="3652" y="5707"/>
                    <a:pt x="3652" y="5707"/>
                  </a:cubicBezTo>
                  <a:cubicBezTo>
                    <a:pt x="3652" y="5707"/>
                    <a:pt x="3584" y="3105"/>
                    <a:pt x="3105" y="2648"/>
                  </a:cubicBezTo>
                  <a:cubicBezTo>
                    <a:pt x="2648" y="2215"/>
                    <a:pt x="0" y="411"/>
                    <a:pt x="0" y="41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54"/>
            <p:cNvSpPr/>
            <p:nvPr/>
          </p:nvSpPr>
          <p:spPr>
            <a:xfrm>
              <a:off x="2194146" y="3869399"/>
              <a:ext cx="67171" cy="68951"/>
            </a:xfrm>
            <a:custGeom>
              <a:rect b="b" l="l" r="r" t="t"/>
              <a:pathLst>
                <a:path extrusionOk="0" h="3562" w="3470">
                  <a:moveTo>
                    <a:pt x="3242" y="229"/>
                  </a:moveTo>
                  <a:cubicBezTo>
                    <a:pt x="3013" y="1"/>
                    <a:pt x="1644" y="1051"/>
                    <a:pt x="822" y="1895"/>
                  </a:cubicBezTo>
                  <a:cubicBezTo>
                    <a:pt x="0" y="2763"/>
                    <a:pt x="23" y="3128"/>
                    <a:pt x="252" y="3333"/>
                  </a:cubicBezTo>
                  <a:cubicBezTo>
                    <a:pt x="480" y="3561"/>
                    <a:pt x="822" y="3561"/>
                    <a:pt x="1644" y="2694"/>
                  </a:cubicBezTo>
                  <a:cubicBezTo>
                    <a:pt x="2488" y="1850"/>
                    <a:pt x="3470" y="434"/>
                    <a:pt x="3242" y="229"/>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54"/>
            <p:cNvSpPr/>
            <p:nvPr/>
          </p:nvSpPr>
          <p:spPr>
            <a:xfrm>
              <a:off x="2221538" y="3882215"/>
              <a:ext cx="49071" cy="73810"/>
            </a:xfrm>
            <a:custGeom>
              <a:rect b="b" l="l" r="r" t="t"/>
              <a:pathLst>
                <a:path extrusionOk="0" h="3813" w="2535">
                  <a:moveTo>
                    <a:pt x="2260" y="138"/>
                  </a:moveTo>
                  <a:cubicBezTo>
                    <a:pt x="2009" y="1"/>
                    <a:pt x="1051" y="1279"/>
                    <a:pt x="526" y="2238"/>
                  </a:cubicBezTo>
                  <a:cubicBezTo>
                    <a:pt x="1" y="3219"/>
                    <a:pt x="115" y="3539"/>
                    <a:pt x="366" y="3676"/>
                  </a:cubicBezTo>
                  <a:cubicBezTo>
                    <a:pt x="640" y="3812"/>
                    <a:pt x="959" y="3721"/>
                    <a:pt x="1461" y="2740"/>
                  </a:cubicBezTo>
                  <a:cubicBezTo>
                    <a:pt x="1986" y="1781"/>
                    <a:pt x="2534" y="275"/>
                    <a:pt x="2260" y="138"/>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54"/>
            <p:cNvSpPr/>
            <p:nvPr/>
          </p:nvSpPr>
          <p:spPr>
            <a:xfrm>
              <a:off x="2257778" y="3899018"/>
              <a:ext cx="20790" cy="60550"/>
            </a:xfrm>
            <a:custGeom>
              <a:rect b="b" l="l" r="r" t="t"/>
              <a:pathLst>
                <a:path extrusionOk="0" h="3128" w="1074">
                  <a:moveTo>
                    <a:pt x="868" y="46"/>
                  </a:moveTo>
                  <a:cubicBezTo>
                    <a:pt x="639" y="0"/>
                    <a:pt x="274" y="1164"/>
                    <a:pt x="137" y="2009"/>
                  </a:cubicBezTo>
                  <a:cubicBezTo>
                    <a:pt x="0" y="2853"/>
                    <a:pt x="160" y="3059"/>
                    <a:pt x="388" y="3104"/>
                  </a:cubicBezTo>
                  <a:cubicBezTo>
                    <a:pt x="617" y="3127"/>
                    <a:pt x="822" y="2990"/>
                    <a:pt x="959" y="2146"/>
                  </a:cubicBezTo>
                  <a:cubicBezTo>
                    <a:pt x="1073" y="1301"/>
                    <a:pt x="1073" y="69"/>
                    <a:pt x="868" y="46"/>
                  </a:cubicBezTo>
                  <a:close/>
                </a:path>
              </a:pathLst>
            </a:custGeom>
            <a:solidFill>
              <a:srgbClr val="DFE3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54"/>
            <p:cNvSpPr/>
            <p:nvPr/>
          </p:nvSpPr>
          <p:spPr>
            <a:xfrm>
              <a:off x="2173819" y="3860572"/>
              <a:ext cx="72474" cy="51259"/>
            </a:xfrm>
            <a:custGeom>
              <a:rect b="b" l="l" r="r" t="t"/>
              <a:pathLst>
                <a:path extrusionOk="0" h="2648" w="3744">
                  <a:moveTo>
                    <a:pt x="3607" y="251"/>
                  </a:moveTo>
                  <a:cubicBezTo>
                    <a:pt x="3744" y="502"/>
                    <a:pt x="2511" y="1507"/>
                    <a:pt x="1575" y="2077"/>
                  </a:cubicBezTo>
                  <a:cubicBezTo>
                    <a:pt x="617" y="2648"/>
                    <a:pt x="297" y="2557"/>
                    <a:pt x="137" y="2306"/>
                  </a:cubicBezTo>
                  <a:cubicBezTo>
                    <a:pt x="0" y="2055"/>
                    <a:pt x="69" y="1735"/>
                    <a:pt x="1028" y="1164"/>
                  </a:cubicBezTo>
                  <a:cubicBezTo>
                    <a:pt x="1963" y="594"/>
                    <a:pt x="3447" y="0"/>
                    <a:pt x="3607" y="25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54"/>
            <p:cNvSpPr/>
            <p:nvPr/>
          </p:nvSpPr>
          <p:spPr>
            <a:xfrm>
              <a:off x="2168515" y="3853061"/>
              <a:ext cx="60550" cy="22997"/>
            </a:xfrm>
            <a:custGeom>
              <a:rect b="b" l="l" r="r" t="t"/>
              <a:pathLst>
                <a:path extrusionOk="0" h="1188" w="3128">
                  <a:moveTo>
                    <a:pt x="3082" y="206"/>
                  </a:moveTo>
                  <a:cubicBezTo>
                    <a:pt x="3128" y="434"/>
                    <a:pt x="1964" y="845"/>
                    <a:pt x="1142" y="1027"/>
                  </a:cubicBezTo>
                  <a:cubicBezTo>
                    <a:pt x="297" y="1187"/>
                    <a:pt x="92" y="1027"/>
                    <a:pt x="46" y="822"/>
                  </a:cubicBezTo>
                  <a:cubicBezTo>
                    <a:pt x="1" y="594"/>
                    <a:pt x="138" y="388"/>
                    <a:pt x="982" y="206"/>
                  </a:cubicBezTo>
                  <a:cubicBezTo>
                    <a:pt x="1804" y="46"/>
                    <a:pt x="3036" y="0"/>
                    <a:pt x="3082" y="206"/>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54"/>
            <p:cNvSpPr/>
            <p:nvPr/>
          </p:nvSpPr>
          <p:spPr>
            <a:xfrm>
              <a:off x="2321835" y="3862333"/>
              <a:ext cx="71603" cy="64538"/>
            </a:xfrm>
            <a:custGeom>
              <a:rect b="b" l="l" r="r" t="t"/>
              <a:pathLst>
                <a:path extrusionOk="0" h="3334" w="3699">
                  <a:moveTo>
                    <a:pt x="206" y="229"/>
                  </a:moveTo>
                  <a:cubicBezTo>
                    <a:pt x="1" y="480"/>
                    <a:pt x="1119" y="1781"/>
                    <a:pt x="2032" y="2557"/>
                  </a:cubicBezTo>
                  <a:cubicBezTo>
                    <a:pt x="2945" y="3333"/>
                    <a:pt x="3288" y="3287"/>
                    <a:pt x="3493" y="3036"/>
                  </a:cubicBezTo>
                  <a:cubicBezTo>
                    <a:pt x="3699" y="2808"/>
                    <a:pt x="3676" y="2443"/>
                    <a:pt x="2786" y="1667"/>
                  </a:cubicBezTo>
                  <a:cubicBezTo>
                    <a:pt x="1873" y="891"/>
                    <a:pt x="412" y="1"/>
                    <a:pt x="206" y="229"/>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54"/>
            <p:cNvSpPr/>
            <p:nvPr/>
          </p:nvSpPr>
          <p:spPr>
            <a:xfrm>
              <a:off x="2334225" y="3852615"/>
              <a:ext cx="75126" cy="45084"/>
            </a:xfrm>
            <a:custGeom>
              <a:rect b="b" l="l" r="r" t="t"/>
              <a:pathLst>
                <a:path extrusionOk="0" h="2329" w="3881">
                  <a:moveTo>
                    <a:pt x="114" y="251"/>
                  </a:moveTo>
                  <a:cubicBezTo>
                    <a:pt x="0" y="525"/>
                    <a:pt x="1324" y="1393"/>
                    <a:pt x="2328" y="1872"/>
                  </a:cubicBezTo>
                  <a:cubicBezTo>
                    <a:pt x="3333" y="2329"/>
                    <a:pt x="3629" y="2214"/>
                    <a:pt x="3766" y="1941"/>
                  </a:cubicBezTo>
                  <a:cubicBezTo>
                    <a:pt x="3880" y="1689"/>
                    <a:pt x="3766" y="1370"/>
                    <a:pt x="2762" y="913"/>
                  </a:cubicBezTo>
                  <a:cubicBezTo>
                    <a:pt x="1780" y="434"/>
                    <a:pt x="251" y="0"/>
                    <a:pt x="114" y="25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54"/>
            <p:cNvSpPr/>
            <p:nvPr/>
          </p:nvSpPr>
          <p:spPr>
            <a:xfrm>
              <a:off x="2350563" y="3842007"/>
              <a:ext cx="60550" cy="19454"/>
            </a:xfrm>
            <a:custGeom>
              <a:rect b="b" l="l" r="r" t="t"/>
              <a:pathLst>
                <a:path extrusionOk="0" h="1005" w="3128">
                  <a:moveTo>
                    <a:pt x="23" y="297"/>
                  </a:moveTo>
                  <a:cubicBezTo>
                    <a:pt x="1" y="526"/>
                    <a:pt x="1188" y="822"/>
                    <a:pt x="2032" y="914"/>
                  </a:cubicBezTo>
                  <a:cubicBezTo>
                    <a:pt x="2877" y="1005"/>
                    <a:pt x="3082" y="822"/>
                    <a:pt x="3105" y="594"/>
                  </a:cubicBezTo>
                  <a:cubicBezTo>
                    <a:pt x="3128" y="366"/>
                    <a:pt x="2968" y="183"/>
                    <a:pt x="2123" y="92"/>
                  </a:cubicBezTo>
                  <a:cubicBezTo>
                    <a:pt x="1256" y="1"/>
                    <a:pt x="46" y="69"/>
                    <a:pt x="23" y="297"/>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54"/>
            <p:cNvSpPr/>
            <p:nvPr/>
          </p:nvSpPr>
          <p:spPr>
            <a:xfrm>
              <a:off x="2313898" y="3877356"/>
              <a:ext cx="53911" cy="71158"/>
            </a:xfrm>
            <a:custGeom>
              <a:rect b="b" l="l" r="r" t="t"/>
              <a:pathLst>
                <a:path extrusionOk="0" h="3676" w="2785">
                  <a:moveTo>
                    <a:pt x="228" y="160"/>
                  </a:moveTo>
                  <a:cubicBezTo>
                    <a:pt x="479" y="1"/>
                    <a:pt x="1552" y="1188"/>
                    <a:pt x="2169" y="2101"/>
                  </a:cubicBezTo>
                  <a:cubicBezTo>
                    <a:pt x="2785" y="3014"/>
                    <a:pt x="2716" y="3333"/>
                    <a:pt x="2465" y="3493"/>
                  </a:cubicBezTo>
                  <a:cubicBezTo>
                    <a:pt x="2237" y="3675"/>
                    <a:pt x="1895" y="3607"/>
                    <a:pt x="1278" y="2694"/>
                  </a:cubicBezTo>
                  <a:cubicBezTo>
                    <a:pt x="662" y="1781"/>
                    <a:pt x="0" y="343"/>
                    <a:pt x="228" y="16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54"/>
            <p:cNvSpPr/>
            <p:nvPr/>
          </p:nvSpPr>
          <p:spPr>
            <a:xfrm>
              <a:off x="2306813" y="3895475"/>
              <a:ext cx="26094" cy="60105"/>
            </a:xfrm>
            <a:custGeom>
              <a:rect b="b" l="l" r="r" t="t"/>
              <a:pathLst>
                <a:path extrusionOk="0" h="3105" w="1348">
                  <a:moveTo>
                    <a:pt x="229" y="46"/>
                  </a:moveTo>
                  <a:cubicBezTo>
                    <a:pt x="435" y="0"/>
                    <a:pt x="914" y="1119"/>
                    <a:pt x="1142" y="1941"/>
                  </a:cubicBezTo>
                  <a:cubicBezTo>
                    <a:pt x="1348" y="2762"/>
                    <a:pt x="1211" y="2991"/>
                    <a:pt x="982" y="3036"/>
                  </a:cubicBezTo>
                  <a:cubicBezTo>
                    <a:pt x="777" y="3105"/>
                    <a:pt x="549" y="2968"/>
                    <a:pt x="343" y="2146"/>
                  </a:cubicBezTo>
                  <a:cubicBezTo>
                    <a:pt x="115" y="1324"/>
                    <a:pt x="1" y="115"/>
                    <a:pt x="229" y="46"/>
                  </a:cubicBezTo>
                  <a:close/>
                </a:path>
              </a:pathLst>
            </a:custGeom>
            <a:solidFill>
              <a:srgbClr val="DFE3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54"/>
            <p:cNvSpPr/>
            <p:nvPr/>
          </p:nvSpPr>
          <p:spPr>
            <a:xfrm>
              <a:off x="1804864" y="3770419"/>
              <a:ext cx="391041" cy="239065"/>
            </a:xfrm>
            <a:custGeom>
              <a:rect b="b" l="l" r="r" t="t"/>
              <a:pathLst>
                <a:path extrusionOk="0" h="12350" w="20201">
                  <a:moveTo>
                    <a:pt x="20201" y="4908"/>
                  </a:moveTo>
                  <a:cubicBezTo>
                    <a:pt x="18991" y="9610"/>
                    <a:pt x="13741" y="12349"/>
                    <a:pt x="8514" y="11003"/>
                  </a:cubicBezTo>
                  <a:cubicBezTo>
                    <a:pt x="3264" y="9656"/>
                    <a:pt x="0" y="4726"/>
                    <a:pt x="1210"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54"/>
            <p:cNvSpPr/>
            <p:nvPr/>
          </p:nvSpPr>
          <p:spPr>
            <a:xfrm>
              <a:off x="1823854" y="3778821"/>
              <a:ext cx="369844" cy="183819"/>
            </a:xfrm>
            <a:custGeom>
              <a:rect b="b" l="l" r="r" t="t"/>
              <a:pathLst>
                <a:path extrusionOk="0" h="9496" w="19106">
                  <a:moveTo>
                    <a:pt x="19106" y="4885"/>
                  </a:moveTo>
                  <a:cubicBezTo>
                    <a:pt x="19014" y="5205"/>
                    <a:pt x="18900" y="5501"/>
                    <a:pt x="18763" y="5798"/>
                  </a:cubicBezTo>
                  <a:cubicBezTo>
                    <a:pt x="17325" y="8377"/>
                    <a:pt x="12851" y="9496"/>
                    <a:pt x="8104" y="8286"/>
                  </a:cubicBezTo>
                  <a:cubicBezTo>
                    <a:pt x="3379" y="7054"/>
                    <a:pt x="1" y="3927"/>
                    <a:pt x="1" y="959"/>
                  </a:cubicBezTo>
                  <a:cubicBezTo>
                    <a:pt x="24" y="640"/>
                    <a:pt x="69" y="320"/>
                    <a:pt x="138"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54"/>
            <p:cNvSpPr/>
            <p:nvPr/>
          </p:nvSpPr>
          <p:spPr>
            <a:xfrm>
              <a:off x="1812375" y="3770419"/>
              <a:ext cx="383530" cy="186490"/>
            </a:xfrm>
            <a:custGeom>
              <a:rect b="b" l="l" r="r" t="t"/>
              <a:pathLst>
                <a:path extrusionOk="0" h="9634" w="19813">
                  <a:moveTo>
                    <a:pt x="19813" y="4908"/>
                  </a:moveTo>
                  <a:cubicBezTo>
                    <a:pt x="18991" y="8127"/>
                    <a:pt x="14061" y="9633"/>
                    <a:pt x="8811" y="8286"/>
                  </a:cubicBezTo>
                  <a:cubicBezTo>
                    <a:pt x="3561" y="6917"/>
                    <a:pt x="0" y="3219"/>
                    <a:pt x="822"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54"/>
            <p:cNvSpPr/>
            <p:nvPr/>
          </p:nvSpPr>
          <p:spPr>
            <a:xfrm>
              <a:off x="1855235" y="3788984"/>
              <a:ext cx="297370" cy="144504"/>
            </a:xfrm>
            <a:custGeom>
              <a:rect b="b" l="l" r="r" t="t"/>
              <a:pathLst>
                <a:path extrusionOk="0" h="7465" w="15362">
                  <a:moveTo>
                    <a:pt x="15362" y="3790"/>
                  </a:moveTo>
                  <a:cubicBezTo>
                    <a:pt x="14723" y="6277"/>
                    <a:pt x="10911" y="7464"/>
                    <a:pt x="6848" y="6414"/>
                  </a:cubicBezTo>
                  <a:cubicBezTo>
                    <a:pt x="2762" y="5364"/>
                    <a:pt x="0" y="2489"/>
                    <a:pt x="640" y="1"/>
                  </a:cubicBezTo>
                  <a:lnTo>
                    <a:pt x="4543" y="1005"/>
                  </a:lnTo>
                  <a:cubicBezTo>
                    <a:pt x="5342" y="1735"/>
                    <a:pt x="6460" y="2352"/>
                    <a:pt x="7784" y="2694"/>
                  </a:cubicBezTo>
                  <a:cubicBezTo>
                    <a:pt x="9131" y="3036"/>
                    <a:pt x="10409" y="3036"/>
                    <a:pt x="11459" y="2785"/>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54"/>
            <p:cNvSpPr/>
            <p:nvPr/>
          </p:nvSpPr>
          <p:spPr>
            <a:xfrm>
              <a:off x="1988674" y="3861443"/>
              <a:ext cx="15041" cy="26984"/>
            </a:xfrm>
            <a:custGeom>
              <a:rect b="b" l="l" r="r" t="t"/>
              <a:pathLst>
                <a:path extrusionOk="0" h="1394" w="777">
                  <a:moveTo>
                    <a:pt x="617" y="47"/>
                  </a:moveTo>
                  <a:cubicBezTo>
                    <a:pt x="777" y="92"/>
                    <a:pt x="777" y="640"/>
                    <a:pt x="685" y="960"/>
                  </a:cubicBezTo>
                  <a:cubicBezTo>
                    <a:pt x="571" y="1393"/>
                    <a:pt x="1" y="1256"/>
                    <a:pt x="115" y="823"/>
                  </a:cubicBezTo>
                  <a:cubicBezTo>
                    <a:pt x="206" y="503"/>
                    <a:pt x="457" y="1"/>
                    <a:pt x="617" y="47"/>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54"/>
            <p:cNvSpPr/>
            <p:nvPr/>
          </p:nvSpPr>
          <p:spPr>
            <a:xfrm>
              <a:off x="1930791" y="3841562"/>
              <a:ext cx="25203" cy="22997"/>
            </a:xfrm>
            <a:custGeom>
              <a:rect b="b" l="l" r="r" t="t"/>
              <a:pathLst>
                <a:path extrusionOk="0" h="1188" w="1302">
                  <a:moveTo>
                    <a:pt x="1210" y="138"/>
                  </a:moveTo>
                  <a:cubicBezTo>
                    <a:pt x="1302" y="275"/>
                    <a:pt x="959" y="708"/>
                    <a:pt x="708" y="914"/>
                  </a:cubicBezTo>
                  <a:cubicBezTo>
                    <a:pt x="366" y="1188"/>
                    <a:pt x="1" y="731"/>
                    <a:pt x="343" y="457"/>
                  </a:cubicBezTo>
                  <a:cubicBezTo>
                    <a:pt x="594" y="252"/>
                    <a:pt x="1119" y="1"/>
                    <a:pt x="1210" y="138"/>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54"/>
            <p:cNvSpPr/>
            <p:nvPr/>
          </p:nvSpPr>
          <p:spPr>
            <a:xfrm>
              <a:off x="1903844" y="3803561"/>
              <a:ext cx="26075" cy="12834"/>
            </a:xfrm>
            <a:custGeom>
              <a:rect b="b" l="l" r="r" t="t"/>
              <a:pathLst>
                <a:path extrusionOk="0" h="663" w="1347">
                  <a:moveTo>
                    <a:pt x="1324" y="434"/>
                  </a:moveTo>
                  <a:cubicBezTo>
                    <a:pt x="1324" y="594"/>
                    <a:pt x="753" y="663"/>
                    <a:pt x="434" y="640"/>
                  </a:cubicBezTo>
                  <a:cubicBezTo>
                    <a:pt x="0" y="594"/>
                    <a:pt x="46" y="1"/>
                    <a:pt x="502" y="46"/>
                  </a:cubicBezTo>
                  <a:cubicBezTo>
                    <a:pt x="822" y="92"/>
                    <a:pt x="1347" y="275"/>
                    <a:pt x="1324" y="434"/>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54"/>
            <p:cNvSpPr/>
            <p:nvPr/>
          </p:nvSpPr>
          <p:spPr>
            <a:xfrm>
              <a:off x="2049208" y="3868083"/>
              <a:ext cx="17693" cy="26965"/>
            </a:xfrm>
            <a:custGeom>
              <a:rect b="b" l="l" r="r" t="t"/>
              <a:pathLst>
                <a:path extrusionOk="0" h="1393" w="914">
                  <a:moveTo>
                    <a:pt x="138" y="69"/>
                  </a:moveTo>
                  <a:cubicBezTo>
                    <a:pt x="1" y="137"/>
                    <a:pt x="92" y="685"/>
                    <a:pt x="206" y="982"/>
                  </a:cubicBezTo>
                  <a:cubicBezTo>
                    <a:pt x="389" y="1393"/>
                    <a:pt x="914" y="1164"/>
                    <a:pt x="754" y="754"/>
                  </a:cubicBezTo>
                  <a:cubicBezTo>
                    <a:pt x="617" y="457"/>
                    <a:pt x="297" y="0"/>
                    <a:pt x="138" y="69"/>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54"/>
            <p:cNvSpPr/>
            <p:nvPr/>
          </p:nvSpPr>
          <p:spPr>
            <a:xfrm>
              <a:off x="2087654" y="3849963"/>
              <a:ext cx="26965" cy="18138"/>
            </a:xfrm>
            <a:custGeom>
              <a:rect b="b" l="l" r="r" t="t"/>
              <a:pathLst>
                <a:path extrusionOk="0" h="937" w="1393">
                  <a:moveTo>
                    <a:pt x="69" y="160"/>
                  </a:moveTo>
                  <a:cubicBezTo>
                    <a:pt x="1" y="320"/>
                    <a:pt x="457" y="640"/>
                    <a:pt x="754" y="776"/>
                  </a:cubicBezTo>
                  <a:cubicBezTo>
                    <a:pt x="1165" y="936"/>
                    <a:pt x="1393" y="411"/>
                    <a:pt x="982" y="229"/>
                  </a:cubicBezTo>
                  <a:cubicBezTo>
                    <a:pt x="685" y="92"/>
                    <a:pt x="138" y="0"/>
                    <a:pt x="69" y="16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54"/>
            <p:cNvSpPr/>
            <p:nvPr/>
          </p:nvSpPr>
          <p:spPr>
            <a:xfrm>
              <a:off x="1914007" y="3827430"/>
              <a:ext cx="26965" cy="16802"/>
            </a:xfrm>
            <a:custGeom>
              <a:rect b="b" l="l" r="r" t="t"/>
              <a:pathLst>
                <a:path extrusionOk="0" h="868" w="1393">
                  <a:moveTo>
                    <a:pt x="1347" y="137"/>
                  </a:moveTo>
                  <a:cubicBezTo>
                    <a:pt x="1393" y="297"/>
                    <a:pt x="936" y="617"/>
                    <a:pt x="616" y="708"/>
                  </a:cubicBezTo>
                  <a:cubicBezTo>
                    <a:pt x="206" y="868"/>
                    <a:pt x="0" y="320"/>
                    <a:pt x="411" y="160"/>
                  </a:cubicBezTo>
                  <a:cubicBezTo>
                    <a:pt x="731" y="46"/>
                    <a:pt x="1278" y="0"/>
                    <a:pt x="1347" y="137"/>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54"/>
            <p:cNvSpPr/>
            <p:nvPr/>
          </p:nvSpPr>
          <p:spPr>
            <a:xfrm>
              <a:off x="1959965" y="3852615"/>
              <a:ext cx="18564" cy="26965"/>
            </a:xfrm>
            <a:custGeom>
              <a:rect b="b" l="l" r="r" t="t"/>
              <a:pathLst>
                <a:path extrusionOk="0" h="1393" w="959">
                  <a:moveTo>
                    <a:pt x="822" y="69"/>
                  </a:moveTo>
                  <a:cubicBezTo>
                    <a:pt x="959" y="137"/>
                    <a:pt x="867" y="685"/>
                    <a:pt x="730" y="982"/>
                  </a:cubicBezTo>
                  <a:cubicBezTo>
                    <a:pt x="548" y="1393"/>
                    <a:pt x="0" y="1142"/>
                    <a:pt x="205" y="754"/>
                  </a:cubicBezTo>
                  <a:cubicBezTo>
                    <a:pt x="320" y="457"/>
                    <a:pt x="662" y="0"/>
                    <a:pt x="822" y="69"/>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54"/>
            <p:cNvSpPr/>
            <p:nvPr/>
          </p:nvSpPr>
          <p:spPr>
            <a:xfrm>
              <a:off x="2020499" y="3865876"/>
              <a:ext cx="12389" cy="26075"/>
            </a:xfrm>
            <a:custGeom>
              <a:rect b="b" l="l" r="r" t="t"/>
              <a:pathLst>
                <a:path extrusionOk="0" h="1347" w="640">
                  <a:moveTo>
                    <a:pt x="251" y="23"/>
                  </a:moveTo>
                  <a:cubicBezTo>
                    <a:pt x="411" y="0"/>
                    <a:pt x="594" y="548"/>
                    <a:pt x="594" y="868"/>
                  </a:cubicBezTo>
                  <a:cubicBezTo>
                    <a:pt x="639" y="1324"/>
                    <a:pt x="46" y="1347"/>
                    <a:pt x="23" y="913"/>
                  </a:cubicBezTo>
                  <a:cubicBezTo>
                    <a:pt x="0" y="571"/>
                    <a:pt x="91" y="23"/>
                    <a:pt x="251" y="23"/>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54"/>
            <p:cNvSpPr/>
            <p:nvPr/>
          </p:nvSpPr>
          <p:spPr>
            <a:xfrm>
              <a:off x="2069534" y="3862333"/>
              <a:ext cx="23887" cy="25203"/>
            </a:xfrm>
            <a:custGeom>
              <a:rect b="b" l="l" r="r" t="t"/>
              <a:pathLst>
                <a:path extrusionOk="0" h="1302" w="1234">
                  <a:moveTo>
                    <a:pt x="138" y="115"/>
                  </a:moveTo>
                  <a:cubicBezTo>
                    <a:pt x="1" y="229"/>
                    <a:pt x="275" y="731"/>
                    <a:pt x="480" y="959"/>
                  </a:cubicBezTo>
                  <a:cubicBezTo>
                    <a:pt x="777" y="1302"/>
                    <a:pt x="1233" y="914"/>
                    <a:pt x="937" y="571"/>
                  </a:cubicBezTo>
                  <a:cubicBezTo>
                    <a:pt x="708" y="320"/>
                    <a:pt x="252" y="1"/>
                    <a:pt x="138" y="115"/>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54"/>
            <p:cNvSpPr/>
            <p:nvPr/>
          </p:nvSpPr>
          <p:spPr>
            <a:xfrm>
              <a:off x="1622370" y="3861443"/>
              <a:ext cx="699019" cy="267346"/>
            </a:xfrm>
            <a:custGeom>
              <a:rect b="b" l="l" r="r" t="t"/>
              <a:pathLst>
                <a:path extrusionOk="0" h="13811" w="36111">
                  <a:moveTo>
                    <a:pt x="33166" y="12144"/>
                  </a:moveTo>
                  <a:cubicBezTo>
                    <a:pt x="34900" y="9770"/>
                    <a:pt x="32527" y="11322"/>
                    <a:pt x="33303" y="9702"/>
                  </a:cubicBezTo>
                  <a:cubicBezTo>
                    <a:pt x="34056" y="8081"/>
                    <a:pt x="36110" y="6734"/>
                    <a:pt x="34512" y="5844"/>
                  </a:cubicBezTo>
                  <a:cubicBezTo>
                    <a:pt x="32915" y="4954"/>
                    <a:pt x="31773" y="5022"/>
                    <a:pt x="31408" y="6415"/>
                  </a:cubicBezTo>
                  <a:cubicBezTo>
                    <a:pt x="31020" y="7807"/>
                    <a:pt x="29399" y="7168"/>
                    <a:pt x="29993" y="5799"/>
                  </a:cubicBezTo>
                  <a:cubicBezTo>
                    <a:pt x="30586" y="4452"/>
                    <a:pt x="32549" y="2489"/>
                    <a:pt x="29126" y="2124"/>
                  </a:cubicBezTo>
                  <a:cubicBezTo>
                    <a:pt x="25725" y="1781"/>
                    <a:pt x="26934" y="2580"/>
                    <a:pt x="27094" y="4612"/>
                  </a:cubicBezTo>
                  <a:cubicBezTo>
                    <a:pt x="27277" y="6643"/>
                    <a:pt x="24857" y="7031"/>
                    <a:pt x="25405" y="5913"/>
                  </a:cubicBezTo>
                  <a:cubicBezTo>
                    <a:pt x="26752" y="3196"/>
                    <a:pt x="24013" y="2671"/>
                    <a:pt x="23282" y="3219"/>
                  </a:cubicBezTo>
                  <a:cubicBezTo>
                    <a:pt x="22620" y="3721"/>
                    <a:pt x="22917" y="4749"/>
                    <a:pt x="22826" y="4749"/>
                  </a:cubicBezTo>
                  <a:cubicBezTo>
                    <a:pt x="21570" y="4771"/>
                    <a:pt x="22278" y="2854"/>
                    <a:pt x="20247" y="3995"/>
                  </a:cubicBezTo>
                  <a:cubicBezTo>
                    <a:pt x="18238" y="5137"/>
                    <a:pt x="21342" y="6529"/>
                    <a:pt x="19082" y="6027"/>
                  </a:cubicBezTo>
                  <a:cubicBezTo>
                    <a:pt x="16800" y="5525"/>
                    <a:pt x="16549" y="4794"/>
                    <a:pt x="17873" y="3470"/>
                  </a:cubicBezTo>
                  <a:cubicBezTo>
                    <a:pt x="19197" y="2169"/>
                    <a:pt x="17005" y="183"/>
                    <a:pt x="14472" y="1256"/>
                  </a:cubicBezTo>
                  <a:cubicBezTo>
                    <a:pt x="11938" y="2329"/>
                    <a:pt x="14905" y="5000"/>
                    <a:pt x="13194" y="5319"/>
                  </a:cubicBezTo>
                  <a:cubicBezTo>
                    <a:pt x="11504" y="5662"/>
                    <a:pt x="11390" y="4292"/>
                    <a:pt x="11573" y="2900"/>
                  </a:cubicBezTo>
                  <a:cubicBezTo>
                    <a:pt x="11756" y="1485"/>
                    <a:pt x="11687" y="1"/>
                    <a:pt x="10044" y="1"/>
                  </a:cubicBezTo>
                  <a:cubicBezTo>
                    <a:pt x="8400" y="1"/>
                    <a:pt x="7419" y="731"/>
                    <a:pt x="7647" y="2717"/>
                  </a:cubicBezTo>
                  <a:cubicBezTo>
                    <a:pt x="7898" y="4703"/>
                    <a:pt x="6392" y="3836"/>
                    <a:pt x="6277" y="2534"/>
                  </a:cubicBezTo>
                  <a:cubicBezTo>
                    <a:pt x="6141" y="1233"/>
                    <a:pt x="3881" y="1690"/>
                    <a:pt x="3721" y="2808"/>
                  </a:cubicBezTo>
                  <a:cubicBezTo>
                    <a:pt x="3561" y="3904"/>
                    <a:pt x="5524" y="4771"/>
                    <a:pt x="4634" y="4977"/>
                  </a:cubicBezTo>
                  <a:cubicBezTo>
                    <a:pt x="3767" y="5159"/>
                    <a:pt x="3310" y="2786"/>
                    <a:pt x="2078" y="3972"/>
                  </a:cubicBezTo>
                  <a:cubicBezTo>
                    <a:pt x="845" y="5137"/>
                    <a:pt x="2899" y="6164"/>
                    <a:pt x="2215" y="6917"/>
                  </a:cubicBezTo>
                  <a:cubicBezTo>
                    <a:pt x="1530" y="7670"/>
                    <a:pt x="1" y="6620"/>
                    <a:pt x="137" y="8104"/>
                  </a:cubicBezTo>
                  <a:cubicBezTo>
                    <a:pt x="252" y="9588"/>
                    <a:pt x="4566" y="12737"/>
                    <a:pt x="6597" y="13034"/>
                  </a:cubicBezTo>
                  <a:cubicBezTo>
                    <a:pt x="8606" y="13331"/>
                    <a:pt x="12349" y="13171"/>
                    <a:pt x="15522" y="13491"/>
                  </a:cubicBezTo>
                  <a:cubicBezTo>
                    <a:pt x="18717" y="13810"/>
                    <a:pt x="33166" y="12144"/>
                    <a:pt x="33166" y="12144"/>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54"/>
            <p:cNvSpPr/>
            <p:nvPr/>
          </p:nvSpPr>
          <p:spPr>
            <a:xfrm>
              <a:off x="1624132" y="3864986"/>
              <a:ext cx="673835" cy="263804"/>
            </a:xfrm>
            <a:custGeom>
              <a:rect b="b" l="l" r="r" t="t"/>
              <a:pathLst>
                <a:path extrusionOk="0" h="13628" w="34810">
                  <a:moveTo>
                    <a:pt x="33075" y="11961"/>
                  </a:moveTo>
                  <a:cubicBezTo>
                    <a:pt x="34809" y="9587"/>
                    <a:pt x="32436" y="11139"/>
                    <a:pt x="33212" y="9519"/>
                  </a:cubicBezTo>
                  <a:cubicBezTo>
                    <a:pt x="33394" y="9108"/>
                    <a:pt x="33691" y="8697"/>
                    <a:pt x="33965" y="8332"/>
                  </a:cubicBezTo>
                  <a:cubicBezTo>
                    <a:pt x="32983" y="8081"/>
                    <a:pt x="32938" y="8218"/>
                    <a:pt x="30518" y="9108"/>
                  </a:cubicBezTo>
                  <a:cubicBezTo>
                    <a:pt x="27414" y="10249"/>
                    <a:pt x="28555" y="7807"/>
                    <a:pt x="27711" y="7008"/>
                  </a:cubicBezTo>
                  <a:cubicBezTo>
                    <a:pt x="26843" y="6209"/>
                    <a:pt x="27049" y="7921"/>
                    <a:pt x="24424" y="8423"/>
                  </a:cubicBezTo>
                  <a:cubicBezTo>
                    <a:pt x="21799" y="8925"/>
                    <a:pt x="22392" y="6232"/>
                    <a:pt x="18672" y="6688"/>
                  </a:cubicBezTo>
                  <a:cubicBezTo>
                    <a:pt x="15613" y="7053"/>
                    <a:pt x="15887" y="5844"/>
                    <a:pt x="16983" y="4497"/>
                  </a:cubicBezTo>
                  <a:cubicBezTo>
                    <a:pt x="17051" y="4155"/>
                    <a:pt x="17302" y="3767"/>
                    <a:pt x="17782" y="3287"/>
                  </a:cubicBezTo>
                  <a:cubicBezTo>
                    <a:pt x="19106" y="1986"/>
                    <a:pt x="16914" y="0"/>
                    <a:pt x="14381" y="1073"/>
                  </a:cubicBezTo>
                  <a:cubicBezTo>
                    <a:pt x="11710" y="2215"/>
                    <a:pt x="15431" y="6802"/>
                    <a:pt x="12578" y="7852"/>
                  </a:cubicBezTo>
                  <a:cubicBezTo>
                    <a:pt x="10523" y="8628"/>
                    <a:pt x="8423" y="8560"/>
                    <a:pt x="6871" y="7464"/>
                  </a:cubicBezTo>
                  <a:cubicBezTo>
                    <a:pt x="5319" y="6369"/>
                    <a:pt x="3813" y="6551"/>
                    <a:pt x="4201" y="8537"/>
                  </a:cubicBezTo>
                  <a:cubicBezTo>
                    <a:pt x="4520" y="10272"/>
                    <a:pt x="2626" y="9016"/>
                    <a:pt x="320" y="7145"/>
                  </a:cubicBezTo>
                  <a:cubicBezTo>
                    <a:pt x="115" y="7236"/>
                    <a:pt x="1" y="7464"/>
                    <a:pt x="46" y="7921"/>
                  </a:cubicBezTo>
                  <a:cubicBezTo>
                    <a:pt x="161" y="9405"/>
                    <a:pt x="4475" y="12554"/>
                    <a:pt x="6506" y="12851"/>
                  </a:cubicBezTo>
                  <a:cubicBezTo>
                    <a:pt x="8515" y="13148"/>
                    <a:pt x="12258" y="12988"/>
                    <a:pt x="15431" y="13308"/>
                  </a:cubicBezTo>
                  <a:cubicBezTo>
                    <a:pt x="18626" y="13627"/>
                    <a:pt x="33075" y="11961"/>
                    <a:pt x="33075" y="1196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54"/>
            <p:cNvSpPr/>
            <p:nvPr/>
          </p:nvSpPr>
          <p:spPr>
            <a:xfrm>
              <a:off x="1654621" y="3879563"/>
              <a:ext cx="643347" cy="249228"/>
            </a:xfrm>
            <a:custGeom>
              <a:rect b="b" l="l" r="r" t="t"/>
              <a:pathLst>
                <a:path extrusionOk="0" h="12875" w="33235">
                  <a:moveTo>
                    <a:pt x="31500" y="11208"/>
                  </a:moveTo>
                  <a:cubicBezTo>
                    <a:pt x="33234" y="8834"/>
                    <a:pt x="30861" y="10386"/>
                    <a:pt x="31637" y="8766"/>
                  </a:cubicBezTo>
                  <a:cubicBezTo>
                    <a:pt x="31659" y="8720"/>
                    <a:pt x="31682" y="8652"/>
                    <a:pt x="31705" y="8606"/>
                  </a:cubicBezTo>
                  <a:cubicBezTo>
                    <a:pt x="29354" y="9085"/>
                    <a:pt x="28122" y="10295"/>
                    <a:pt x="26478" y="10089"/>
                  </a:cubicBezTo>
                  <a:cubicBezTo>
                    <a:pt x="24606" y="9861"/>
                    <a:pt x="26957" y="7602"/>
                    <a:pt x="23465" y="8400"/>
                  </a:cubicBezTo>
                  <a:cubicBezTo>
                    <a:pt x="19973" y="9199"/>
                    <a:pt x="20954" y="7990"/>
                    <a:pt x="19060" y="7191"/>
                  </a:cubicBezTo>
                  <a:cubicBezTo>
                    <a:pt x="17280" y="6460"/>
                    <a:pt x="15317" y="6483"/>
                    <a:pt x="14928" y="5753"/>
                  </a:cubicBezTo>
                  <a:cubicBezTo>
                    <a:pt x="14358" y="5365"/>
                    <a:pt x="14723" y="4589"/>
                    <a:pt x="15408" y="3744"/>
                  </a:cubicBezTo>
                  <a:cubicBezTo>
                    <a:pt x="15476" y="3402"/>
                    <a:pt x="15727" y="3014"/>
                    <a:pt x="16207" y="2534"/>
                  </a:cubicBezTo>
                  <a:cubicBezTo>
                    <a:pt x="17280" y="1484"/>
                    <a:pt x="16047" y="1"/>
                    <a:pt x="14198" y="24"/>
                  </a:cubicBezTo>
                  <a:cubicBezTo>
                    <a:pt x="13993" y="457"/>
                    <a:pt x="13125" y="69"/>
                    <a:pt x="13011" y="2375"/>
                  </a:cubicBezTo>
                  <a:cubicBezTo>
                    <a:pt x="12897" y="4680"/>
                    <a:pt x="14426" y="7716"/>
                    <a:pt x="11345" y="8834"/>
                  </a:cubicBezTo>
                  <a:cubicBezTo>
                    <a:pt x="8264" y="9930"/>
                    <a:pt x="5273" y="7077"/>
                    <a:pt x="3813" y="8857"/>
                  </a:cubicBezTo>
                  <a:cubicBezTo>
                    <a:pt x="3105" y="9724"/>
                    <a:pt x="1553" y="9679"/>
                    <a:pt x="1" y="9268"/>
                  </a:cubicBezTo>
                  <a:cubicBezTo>
                    <a:pt x="1484" y="10592"/>
                    <a:pt x="3653" y="11893"/>
                    <a:pt x="4931" y="12098"/>
                  </a:cubicBezTo>
                  <a:cubicBezTo>
                    <a:pt x="6940" y="12395"/>
                    <a:pt x="10683" y="12235"/>
                    <a:pt x="13856" y="12555"/>
                  </a:cubicBezTo>
                  <a:cubicBezTo>
                    <a:pt x="17051" y="12874"/>
                    <a:pt x="31500" y="11208"/>
                    <a:pt x="31500" y="11208"/>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54"/>
            <p:cNvSpPr/>
            <p:nvPr/>
          </p:nvSpPr>
          <p:spPr>
            <a:xfrm>
              <a:off x="2193255" y="3956900"/>
              <a:ext cx="89277" cy="59215"/>
            </a:xfrm>
            <a:custGeom>
              <a:rect b="b" l="l" r="r" t="t"/>
              <a:pathLst>
                <a:path extrusionOk="0" h="3059" w="4612">
                  <a:moveTo>
                    <a:pt x="4612" y="982"/>
                  </a:moveTo>
                  <a:cubicBezTo>
                    <a:pt x="3721" y="388"/>
                    <a:pt x="2557" y="0"/>
                    <a:pt x="2238" y="1233"/>
                  </a:cubicBezTo>
                  <a:cubicBezTo>
                    <a:pt x="1872" y="2602"/>
                    <a:pt x="1462" y="2967"/>
                    <a:pt x="115" y="2169"/>
                  </a:cubicBezTo>
                  <a:lnTo>
                    <a:pt x="1" y="2100"/>
                  </a:lnTo>
                  <a:cubicBezTo>
                    <a:pt x="298" y="2694"/>
                    <a:pt x="1302" y="3059"/>
                    <a:pt x="1941" y="2602"/>
                  </a:cubicBezTo>
                  <a:cubicBezTo>
                    <a:pt x="3379" y="1575"/>
                    <a:pt x="1530" y="23"/>
                    <a:pt x="4612" y="982"/>
                  </a:cubicBezTo>
                  <a:close/>
                </a:path>
              </a:pathLst>
            </a:custGeom>
            <a:solidFill>
              <a:srgbClr val="95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54"/>
            <p:cNvSpPr/>
            <p:nvPr/>
          </p:nvSpPr>
          <p:spPr>
            <a:xfrm>
              <a:off x="1794700" y="3858365"/>
              <a:ext cx="57453" cy="114887"/>
            </a:xfrm>
            <a:custGeom>
              <a:rect b="b" l="l" r="r" t="t"/>
              <a:pathLst>
                <a:path extrusionOk="0" h="5935" w="2968">
                  <a:moveTo>
                    <a:pt x="0" y="548"/>
                  </a:moveTo>
                  <a:cubicBezTo>
                    <a:pt x="1187" y="457"/>
                    <a:pt x="2055" y="799"/>
                    <a:pt x="2192" y="1917"/>
                  </a:cubicBezTo>
                  <a:cubicBezTo>
                    <a:pt x="2260" y="2511"/>
                    <a:pt x="1781" y="3858"/>
                    <a:pt x="2077" y="4702"/>
                  </a:cubicBezTo>
                  <a:cubicBezTo>
                    <a:pt x="2260" y="5227"/>
                    <a:pt x="2580" y="5524"/>
                    <a:pt x="2968" y="5935"/>
                  </a:cubicBezTo>
                  <a:cubicBezTo>
                    <a:pt x="1712" y="3675"/>
                    <a:pt x="2488" y="4588"/>
                    <a:pt x="2557" y="2146"/>
                  </a:cubicBezTo>
                  <a:cubicBezTo>
                    <a:pt x="2602" y="913"/>
                    <a:pt x="1324" y="0"/>
                    <a:pt x="0" y="548"/>
                  </a:cubicBezTo>
                  <a:close/>
                </a:path>
              </a:pathLst>
            </a:custGeom>
            <a:solidFill>
              <a:srgbClr val="95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54"/>
            <p:cNvSpPr/>
            <p:nvPr/>
          </p:nvSpPr>
          <p:spPr>
            <a:xfrm>
              <a:off x="1651524" y="3932586"/>
              <a:ext cx="73810" cy="74255"/>
            </a:xfrm>
            <a:custGeom>
              <a:rect b="b" l="l" r="r" t="t"/>
              <a:pathLst>
                <a:path extrusionOk="0" h="3836" w="3813">
                  <a:moveTo>
                    <a:pt x="3767" y="982"/>
                  </a:moveTo>
                  <a:cubicBezTo>
                    <a:pt x="2991" y="2375"/>
                    <a:pt x="2032" y="640"/>
                    <a:pt x="1576" y="412"/>
                  </a:cubicBezTo>
                  <a:cubicBezTo>
                    <a:pt x="777" y="1"/>
                    <a:pt x="1" y="731"/>
                    <a:pt x="731" y="1964"/>
                  </a:cubicBezTo>
                  <a:cubicBezTo>
                    <a:pt x="1097" y="2626"/>
                    <a:pt x="1644" y="3333"/>
                    <a:pt x="754" y="3813"/>
                  </a:cubicBezTo>
                  <a:cubicBezTo>
                    <a:pt x="846" y="3835"/>
                    <a:pt x="868" y="3835"/>
                    <a:pt x="960" y="3790"/>
                  </a:cubicBezTo>
                  <a:cubicBezTo>
                    <a:pt x="2261" y="3151"/>
                    <a:pt x="503" y="1576"/>
                    <a:pt x="823" y="914"/>
                  </a:cubicBezTo>
                  <a:cubicBezTo>
                    <a:pt x="1097" y="252"/>
                    <a:pt x="1759" y="937"/>
                    <a:pt x="2010" y="1188"/>
                  </a:cubicBezTo>
                  <a:cubicBezTo>
                    <a:pt x="2694" y="1964"/>
                    <a:pt x="3813" y="1735"/>
                    <a:pt x="3767" y="982"/>
                  </a:cubicBezTo>
                  <a:close/>
                </a:path>
              </a:pathLst>
            </a:custGeom>
            <a:solidFill>
              <a:srgbClr val="95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54"/>
            <p:cNvSpPr/>
            <p:nvPr/>
          </p:nvSpPr>
          <p:spPr>
            <a:xfrm>
              <a:off x="2008555" y="3921106"/>
              <a:ext cx="101646" cy="46845"/>
            </a:xfrm>
            <a:custGeom>
              <a:rect b="b" l="l" r="r" t="t"/>
              <a:pathLst>
                <a:path extrusionOk="0" h="2420" w="5251">
                  <a:moveTo>
                    <a:pt x="5251" y="1096"/>
                  </a:moveTo>
                  <a:cubicBezTo>
                    <a:pt x="5159" y="0"/>
                    <a:pt x="2922" y="0"/>
                    <a:pt x="3014" y="1552"/>
                  </a:cubicBezTo>
                  <a:cubicBezTo>
                    <a:pt x="3059" y="2420"/>
                    <a:pt x="2032" y="1552"/>
                    <a:pt x="1850" y="1347"/>
                  </a:cubicBezTo>
                  <a:cubicBezTo>
                    <a:pt x="1462" y="845"/>
                    <a:pt x="1416" y="548"/>
                    <a:pt x="412" y="1256"/>
                  </a:cubicBezTo>
                  <a:cubicBezTo>
                    <a:pt x="206" y="1415"/>
                    <a:pt x="92" y="1484"/>
                    <a:pt x="1" y="1689"/>
                  </a:cubicBezTo>
                  <a:cubicBezTo>
                    <a:pt x="298" y="1507"/>
                    <a:pt x="959" y="1073"/>
                    <a:pt x="1302" y="1096"/>
                  </a:cubicBezTo>
                  <a:cubicBezTo>
                    <a:pt x="1484" y="1096"/>
                    <a:pt x="1872" y="2169"/>
                    <a:pt x="2740" y="2260"/>
                  </a:cubicBezTo>
                  <a:cubicBezTo>
                    <a:pt x="3927" y="2420"/>
                    <a:pt x="2831" y="936"/>
                    <a:pt x="3927" y="594"/>
                  </a:cubicBezTo>
                  <a:cubicBezTo>
                    <a:pt x="4543" y="411"/>
                    <a:pt x="4954" y="639"/>
                    <a:pt x="5251" y="1096"/>
                  </a:cubicBezTo>
                  <a:close/>
                </a:path>
              </a:pathLst>
            </a:custGeom>
            <a:solidFill>
              <a:srgbClr val="95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54"/>
            <p:cNvSpPr/>
            <p:nvPr/>
          </p:nvSpPr>
          <p:spPr>
            <a:xfrm>
              <a:off x="2133611" y="3899018"/>
              <a:ext cx="77778" cy="93245"/>
            </a:xfrm>
            <a:custGeom>
              <a:rect b="b" l="l" r="r" t="t"/>
              <a:pathLst>
                <a:path extrusionOk="0" h="4817" w="4018">
                  <a:moveTo>
                    <a:pt x="0" y="4816"/>
                  </a:moveTo>
                  <a:cubicBezTo>
                    <a:pt x="1256" y="3880"/>
                    <a:pt x="1507" y="3355"/>
                    <a:pt x="1233" y="1917"/>
                  </a:cubicBezTo>
                  <a:cubicBezTo>
                    <a:pt x="1050" y="822"/>
                    <a:pt x="525" y="479"/>
                    <a:pt x="2534" y="479"/>
                  </a:cubicBezTo>
                  <a:cubicBezTo>
                    <a:pt x="3424" y="502"/>
                    <a:pt x="3333" y="593"/>
                    <a:pt x="4018" y="753"/>
                  </a:cubicBezTo>
                  <a:cubicBezTo>
                    <a:pt x="3264" y="114"/>
                    <a:pt x="571" y="0"/>
                    <a:pt x="662" y="936"/>
                  </a:cubicBezTo>
                  <a:cubicBezTo>
                    <a:pt x="868" y="2944"/>
                    <a:pt x="1667" y="2899"/>
                    <a:pt x="0" y="4816"/>
                  </a:cubicBezTo>
                  <a:close/>
                </a:path>
              </a:pathLst>
            </a:custGeom>
            <a:solidFill>
              <a:srgbClr val="95A6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54"/>
            <p:cNvSpPr/>
            <p:nvPr/>
          </p:nvSpPr>
          <p:spPr>
            <a:xfrm>
              <a:off x="1674077" y="3519009"/>
              <a:ext cx="320792" cy="273947"/>
            </a:xfrm>
            <a:custGeom>
              <a:rect b="b" l="l" r="r" t="t"/>
              <a:pathLst>
                <a:path extrusionOk="0" h="14152" w="16572">
                  <a:moveTo>
                    <a:pt x="10454" y="3881"/>
                  </a:moveTo>
                  <a:cubicBezTo>
                    <a:pt x="7007" y="1438"/>
                    <a:pt x="3355" y="662"/>
                    <a:pt x="2305" y="2146"/>
                  </a:cubicBezTo>
                  <a:cubicBezTo>
                    <a:pt x="0" y="5387"/>
                    <a:pt x="12577" y="14152"/>
                    <a:pt x="14791" y="11002"/>
                  </a:cubicBezTo>
                  <a:cubicBezTo>
                    <a:pt x="15864" y="9518"/>
                    <a:pt x="13901" y="6323"/>
                    <a:pt x="10454" y="3881"/>
                  </a:cubicBezTo>
                  <a:close/>
                  <a:moveTo>
                    <a:pt x="11093" y="3082"/>
                  </a:moveTo>
                  <a:cubicBezTo>
                    <a:pt x="14814" y="5729"/>
                    <a:pt x="16571" y="9587"/>
                    <a:pt x="15316" y="11367"/>
                  </a:cubicBezTo>
                  <a:cubicBezTo>
                    <a:pt x="15179" y="11550"/>
                    <a:pt x="14791" y="12052"/>
                    <a:pt x="14585" y="12189"/>
                  </a:cubicBezTo>
                  <a:cubicBezTo>
                    <a:pt x="12965" y="13285"/>
                    <a:pt x="9381" y="12463"/>
                    <a:pt x="6049" y="10112"/>
                  </a:cubicBezTo>
                  <a:cubicBezTo>
                    <a:pt x="2693" y="7738"/>
                    <a:pt x="730" y="4611"/>
                    <a:pt x="1255" y="2717"/>
                  </a:cubicBezTo>
                  <a:cubicBezTo>
                    <a:pt x="1324" y="2488"/>
                    <a:pt x="1643" y="1963"/>
                    <a:pt x="1780" y="1781"/>
                  </a:cubicBezTo>
                  <a:cubicBezTo>
                    <a:pt x="3036" y="0"/>
                    <a:pt x="7350" y="434"/>
                    <a:pt x="11093" y="3082"/>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54"/>
            <p:cNvSpPr/>
            <p:nvPr/>
          </p:nvSpPr>
          <p:spPr>
            <a:xfrm>
              <a:off x="1700134" y="3540207"/>
              <a:ext cx="243924" cy="224044"/>
            </a:xfrm>
            <a:custGeom>
              <a:rect b="b" l="l" r="r" t="t"/>
              <a:pathLst>
                <a:path extrusionOk="0" h="11574" w="12601">
                  <a:moveTo>
                    <a:pt x="8537" y="1211"/>
                  </a:moveTo>
                  <a:cubicBezTo>
                    <a:pt x="8583" y="1233"/>
                    <a:pt x="8606" y="1279"/>
                    <a:pt x="8652" y="1302"/>
                  </a:cubicBezTo>
                  <a:lnTo>
                    <a:pt x="8081" y="2101"/>
                  </a:lnTo>
                  <a:cubicBezTo>
                    <a:pt x="8035" y="2078"/>
                    <a:pt x="7990" y="2055"/>
                    <a:pt x="7944" y="2032"/>
                  </a:cubicBezTo>
                  <a:close/>
                  <a:moveTo>
                    <a:pt x="5684" y="1"/>
                  </a:moveTo>
                  <a:cubicBezTo>
                    <a:pt x="5730" y="1"/>
                    <a:pt x="5776" y="24"/>
                    <a:pt x="5821" y="47"/>
                  </a:cubicBezTo>
                  <a:lnTo>
                    <a:pt x="5319" y="777"/>
                  </a:lnTo>
                  <a:cubicBezTo>
                    <a:pt x="5273" y="754"/>
                    <a:pt x="5205" y="731"/>
                    <a:pt x="5159" y="731"/>
                  </a:cubicBezTo>
                  <a:close/>
                  <a:moveTo>
                    <a:pt x="46" y="3516"/>
                  </a:moveTo>
                  <a:cubicBezTo>
                    <a:pt x="24" y="3448"/>
                    <a:pt x="1" y="3379"/>
                    <a:pt x="1" y="3333"/>
                  </a:cubicBezTo>
                  <a:lnTo>
                    <a:pt x="708" y="2329"/>
                  </a:lnTo>
                  <a:cubicBezTo>
                    <a:pt x="708" y="2398"/>
                    <a:pt x="731" y="2466"/>
                    <a:pt x="754" y="2535"/>
                  </a:cubicBezTo>
                  <a:close/>
                  <a:moveTo>
                    <a:pt x="1370" y="5867"/>
                  </a:moveTo>
                  <a:cubicBezTo>
                    <a:pt x="1347" y="5844"/>
                    <a:pt x="1302" y="5799"/>
                    <a:pt x="1279" y="5753"/>
                  </a:cubicBezTo>
                  <a:lnTo>
                    <a:pt x="2009" y="4726"/>
                  </a:lnTo>
                  <a:cubicBezTo>
                    <a:pt x="2032" y="4771"/>
                    <a:pt x="2055" y="4817"/>
                    <a:pt x="2101" y="4840"/>
                  </a:cubicBezTo>
                  <a:close/>
                  <a:moveTo>
                    <a:pt x="4292" y="8720"/>
                  </a:moveTo>
                  <a:cubicBezTo>
                    <a:pt x="4246" y="8675"/>
                    <a:pt x="4201" y="8652"/>
                    <a:pt x="4155" y="8629"/>
                  </a:cubicBezTo>
                  <a:lnTo>
                    <a:pt x="4977" y="7488"/>
                  </a:lnTo>
                  <a:cubicBezTo>
                    <a:pt x="4999" y="7510"/>
                    <a:pt x="5045" y="7556"/>
                    <a:pt x="5091" y="7579"/>
                  </a:cubicBezTo>
                  <a:close/>
                  <a:moveTo>
                    <a:pt x="6711" y="10249"/>
                  </a:moveTo>
                  <a:cubicBezTo>
                    <a:pt x="6666" y="10227"/>
                    <a:pt x="6620" y="10204"/>
                    <a:pt x="6574" y="10181"/>
                  </a:cubicBezTo>
                  <a:lnTo>
                    <a:pt x="7373" y="9063"/>
                  </a:lnTo>
                  <a:cubicBezTo>
                    <a:pt x="7419" y="9085"/>
                    <a:pt x="7465" y="9108"/>
                    <a:pt x="7510" y="9131"/>
                  </a:cubicBezTo>
                  <a:close/>
                  <a:moveTo>
                    <a:pt x="9633" y="11368"/>
                  </a:moveTo>
                  <a:cubicBezTo>
                    <a:pt x="9587" y="11345"/>
                    <a:pt x="9542" y="11345"/>
                    <a:pt x="9496" y="11322"/>
                  </a:cubicBezTo>
                  <a:lnTo>
                    <a:pt x="10204" y="10295"/>
                  </a:lnTo>
                  <a:cubicBezTo>
                    <a:pt x="10272" y="10318"/>
                    <a:pt x="10318" y="10318"/>
                    <a:pt x="10363" y="10341"/>
                  </a:cubicBezTo>
                  <a:close/>
                  <a:moveTo>
                    <a:pt x="11756" y="11551"/>
                  </a:moveTo>
                  <a:cubicBezTo>
                    <a:pt x="11687" y="11573"/>
                    <a:pt x="11619" y="11573"/>
                    <a:pt x="11550" y="11573"/>
                  </a:cubicBezTo>
                  <a:lnTo>
                    <a:pt x="12281" y="10546"/>
                  </a:lnTo>
                  <a:cubicBezTo>
                    <a:pt x="12349" y="10546"/>
                    <a:pt x="12441" y="10523"/>
                    <a:pt x="12509" y="10501"/>
                  </a:cubicBezTo>
                  <a:close/>
                  <a:moveTo>
                    <a:pt x="12509" y="4566"/>
                  </a:moveTo>
                  <a:cubicBezTo>
                    <a:pt x="12532" y="4612"/>
                    <a:pt x="12577" y="4657"/>
                    <a:pt x="12600" y="4703"/>
                  </a:cubicBezTo>
                  <a:lnTo>
                    <a:pt x="12075" y="5456"/>
                  </a:lnTo>
                  <a:cubicBezTo>
                    <a:pt x="12030" y="5411"/>
                    <a:pt x="12007" y="5388"/>
                    <a:pt x="11961" y="5342"/>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54"/>
            <p:cNvSpPr/>
            <p:nvPr/>
          </p:nvSpPr>
          <p:spPr>
            <a:xfrm>
              <a:off x="1693068" y="3506194"/>
              <a:ext cx="310630" cy="254512"/>
            </a:xfrm>
            <a:custGeom>
              <a:rect b="b" l="l" r="r" t="t"/>
              <a:pathLst>
                <a:path extrusionOk="0" h="13148" w="16047">
                  <a:moveTo>
                    <a:pt x="9930" y="3881"/>
                  </a:moveTo>
                  <a:cubicBezTo>
                    <a:pt x="6483" y="1438"/>
                    <a:pt x="2831" y="662"/>
                    <a:pt x="1781" y="2146"/>
                  </a:cubicBezTo>
                  <a:cubicBezTo>
                    <a:pt x="731" y="3630"/>
                    <a:pt x="2671" y="6825"/>
                    <a:pt x="6118" y="9267"/>
                  </a:cubicBezTo>
                  <a:cubicBezTo>
                    <a:pt x="9564" y="11710"/>
                    <a:pt x="13216" y="12509"/>
                    <a:pt x="14289" y="11002"/>
                  </a:cubicBezTo>
                  <a:cubicBezTo>
                    <a:pt x="15339" y="9519"/>
                    <a:pt x="13399" y="6346"/>
                    <a:pt x="9930" y="3881"/>
                  </a:cubicBezTo>
                  <a:close/>
                  <a:moveTo>
                    <a:pt x="10295" y="3379"/>
                  </a:moveTo>
                  <a:cubicBezTo>
                    <a:pt x="14038" y="6026"/>
                    <a:pt x="16047" y="9610"/>
                    <a:pt x="14791" y="11390"/>
                  </a:cubicBezTo>
                  <a:cubicBezTo>
                    <a:pt x="13536" y="13148"/>
                    <a:pt x="9496" y="12440"/>
                    <a:pt x="5753" y="9792"/>
                  </a:cubicBezTo>
                  <a:cubicBezTo>
                    <a:pt x="2009" y="7145"/>
                    <a:pt x="1" y="3561"/>
                    <a:pt x="1256" y="1781"/>
                  </a:cubicBezTo>
                  <a:cubicBezTo>
                    <a:pt x="2511" y="0"/>
                    <a:pt x="6574" y="708"/>
                    <a:pt x="10295" y="3379"/>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54"/>
            <p:cNvSpPr/>
            <p:nvPr/>
          </p:nvSpPr>
          <p:spPr>
            <a:xfrm>
              <a:off x="2455739" y="3501780"/>
              <a:ext cx="240807" cy="202809"/>
            </a:xfrm>
            <a:custGeom>
              <a:rect b="b" l="l" r="r" t="t"/>
              <a:pathLst>
                <a:path extrusionOk="0" h="10477" w="12440">
                  <a:moveTo>
                    <a:pt x="1415" y="7350"/>
                  </a:moveTo>
                  <a:cubicBezTo>
                    <a:pt x="320" y="6665"/>
                    <a:pt x="0" y="5227"/>
                    <a:pt x="708" y="4132"/>
                  </a:cubicBezTo>
                  <a:cubicBezTo>
                    <a:pt x="753" y="4063"/>
                    <a:pt x="799" y="3995"/>
                    <a:pt x="867" y="3903"/>
                  </a:cubicBezTo>
                  <a:cubicBezTo>
                    <a:pt x="593" y="3561"/>
                    <a:pt x="571" y="3082"/>
                    <a:pt x="822" y="2716"/>
                  </a:cubicBezTo>
                  <a:cubicBezTo>
                    <a:pt x="1004" y="2420"/>
                    <a:pt x="1324" y="2237"/>
                    <a:pt x="1666" y="2214"/>
                  </a:cubicBezTo>
                  <a:cubicBezTo>
                    <a:pt x="1666" y="1872"/>
                    <a:pt x="1780" y="1529"/>
                    <a:pt x="1963" y="1210"/>
                  </a:cubicBezTo>
                  <a:cubicBezTo>
                    <a:pt x="2579" y="274"/>
                    <a:pt x="3812" y="0"/>
                    <a:pt x="4748" y="594"/>
                  </a:cubicBezTo>
                  <a:cubicBezTo>
                    <a:pt x="5364" y="1004"/>
                    <a:pt x="5706" y="1689"/>
                    <a:pt x="5684" y="2374"/>
                  </a:cubicBezTo>
                  <a:cubicBezTo>
                    <a:pt x="5912" y="2397"/>
                    <a:pt x="6140" y="2488"/>
                    <a:pt x="6345" y="2625"/>
                  </a:cubicBezTo>
                  <a:cubicBezTo>
                    <a:pt x="6414" y="2671"/>
                    <a:pt x="6460" y="2694"/>
                    <a:pt x="6528" y="2739"/>
                  </a:cubicBezTo>
                  <a:cubicBezTo>
                    <a:pt x="7144" y="2511"/>
                    <a:pt x="7875" y="2557"/>
                    <a:pt x="8491" y="2945"/>
                  </a:cubicBezTo>
                  <a:cubicBezTo>
                    <a:pt x="8811" y="3150"/>
                    <a:pt x="9039" y="3401"/>
                    <a:pt x="9221" y="3698"/>
                  </a:cubicBezTo>
                  <a:cubicBezTo>
                    <a:pt x="9792" y="3150"/>
                    <a:pt x="10682" y="3036"/>
                    <a:pt x="11390" y="3470"/>
                  </a:cubicBezTo>
                  <a:cubicBezTo>
                    <a:pt x="12212" y="3995"/>
                    <a:pt x="12440" y="5067"/>
                    <a:pt x="11915" y="5889"/>
                  </a:cubicBezTo>
                  <a:cubicBezTo>
                    <a:pt x="11869" y="5980"/>
                    <a:pt x="11801" y="6049"/>
                    <a:pt x="11732" y="6117"/>
                  </a:cubicBezTo>
                  <a:cubicBezTo>
                    <a:pt x="12143" y="6962"/>
                    <a:pt x="12143" y="7966"/>
                    <a:pt x="11595" y="8811"/>
                  </a:cubicBezTo>
                  <a:cubicBezTo>
                    <a:pt x="10774" y="10089"/>
                    <a:pt x="9084" y="10477"/>
                    <a:pt x="7806" y="9655"/>
                  </a:cubicBezTo>
                  <a:cubicBezTo>
                    <a:pt x="7441" y="9427"/>
                    <a:pt x="7144" y="9107"/>
                    <a:pt x="6939" y="8742"/>
                  </a:cubicBezTo>
                  <a:cubicBezTo>
                    <a:pt x="6300" y="9518"/>
                    <a:pt x="5181" y="9701"/>
                    <a:pt x="4314" y="9153"/>
                  </a:cubicBezTo>
                  <a:cubicBezTo>
                    <a:pt x="3766" y="8811"/>
                    <a:pt x="3447" y="8194"/>
                    <a:pt x="3401" y="7578"/>
                  </a:cubicBezTo>
                  <a:cubicBezTo>
                    <a:pt x="2762" y="7806"/>
                    <a:pt x="2031" y="7738"/>
                    <a:pt x="1415" y="735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54"/>
            <p:cNvSpPr/>
            <p:nvPr/>
          </p:nvSpPr>
          <p:spPr>
            <a:xfrm>
              <a:off x="2436729" y="3567619"/>
              <a:ext cx="226250" cy="191330"/>
            </a:xfrm>
            <a:custGeom>
              <a:rect b="b" l="l" r="r" t="t"/>
              <a:pathLst>
                <a:path extrusionOk="0" h="9884" w="11688">
                  <a:moveTo>
                    <a:pt x="5912" y="0"/>
                  </a:moveTo>
                  <a:cubicBezTo>
                    <a:pt x="5296" y="4131"/>
                    <a:pt x="5250" y="4040"/>
                    <a:pt x="4611" y="4656"/>
                  </a:cubicBezTo>
                  <a:cubicBezTo>
                    <a:pt x="4200" y="5044"/>
                    <a:pt x="2854" y="5547"/>
                    <a:pt x="1986" y="5957"/>
                  </a:cubicBezTo>
                  <a:cubicBezTo>
                    <a:pt x="1" y="6916"/>
                    <a:pt x="2968" y="9655"/>
                    <a:pt x="3584" y="9724"/>
                  </a:cubicBezTo>
                  <a:cubicBezTo>
                    <a:pt x="5045" y="9883"/>
                    <a:pt x="6414" y="6368"/>
                    <a:pt x="7122" y="5684"/>
                  </a:cubicBezTo>
                  <a:cubicBezTo>
                    <a:pt x="7852" y="4976"/>
                    <a:pt x="11687" y="3926"/>
                    <a:pt x="11527" y="3812"/>
                  </a:cubicBezTo>
                  <a:cubicBezTo>
                    <a:pt x="11345" y="3698"/>
                    <a:pt x="10820" y="3082"/>
                    <a:pt x="10637" y="3218"/>
                  </a:cubicBezTo>
                  <a:cubicBezTo>
                    <a:pt x="10455" y="3355"/>
                    <a:pt x="6277" y="5181"/>
                    <a:pt x="6095" y="4656"/>
                  </a:cubicBezTo>
                  <a:cubicBezTo>
                    <a:pt x="5912" y="4131"/>
                    <a:pt x="6734" y="708"/>
                    <a:pt x="6734" y="708"/>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54"/>
            <p:cNvSpPr/>
            <p:nvPr/>
          </p:nvSpPr>
          <p:spPr>
            <a:xfrm>
              <a:off x="2444240" y="3654655"/>
              <a:ext cx="181167" cy="104298"/>
            </a:xfrm>
            <a:custGeom>
              <a:rect b="b" l="l" r="r" t="t"/>
              <a:pathLst>
                <a:path extrusionOk="0" h="5388" w="9359">
                  <a:moveTo>
                    <a:pt x="1279" y="1690"/>
                  </a:moveTo>
                  <a:cubicBezTo>
                    <a:pt x="1" y="2763"/>
                    <a:pt x="2625" y="5159"/>
                    <a:pt x="3196" y="5228"/>
                  </a:cubicBezTo>
                  <a:cubicBezTo>
                    <a:pt x="4657" y="5387"/>
                    <a:pt x="6026" y="1872"/>
                    <a:pt x="6734" y="1188"/>
                  </a:cubicBezTo>
                  <a:cubicBezTo>
                    <a:pt x="7122" y="822"/>
                    <a:pt x="8309" y="366"/>
                    <a:pt x="9359" y="1"/>
                  </a:cubicBezTo>
                  <a:cubicBezTo>
                    <a:pt x="9085" y="46"/>
                    <a:pt x="8743" y="115"/>
                    <a:pt x="8355" y="229"/>
                  </a:cubicBezTo>
                  <a:cubicBezTo>
                    <a:pt x="6894" y="594"/>
                    <a:pt x="6209" y="1119"/>
                    <a:pt x="5479" y="2238"/>
                  </a:cubicBezTo>
                  <a:cubicBezTo>
                    <a:pt x="4748" y="3356"/>
                    <a:pt x="3790" y="4840"/>
                    <a:pt x="3470" y="4520"/>
                  </a:cubicBezTo>
                  <a:cubicBezTo>
                    <a:pt x="3150" y="4223"/>
                    <a:pt x="3105" y="3082"/>
                    <a:pt x="1279" y="1690"/>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54"/>
            <p:cNvSpPr/>
            <p:nvPr/>
          </p:nvSpPr>
          <p:spPr>
            <a:xfrm>
              <a:off x="2460598" y="3440355"/>
              <a:ext cx="297815" cy="251415"/>
            </a:xfrm>
            <a:custGeom>
              <a:rect b="b" l="l" r="r" t="t"/>
              <a:pathLst>
                <a:path extrusionOk="0" h="12988" w="15385">
                  <a:moveTo>
                    <a:pt x="5615" y="457"/>
                  </a:moveTo>
                  <a:cubicBezTo>
                    <a:pt x="4154" y="0"/>
                    <a:pt x="2579" y="799"/>
                    <a:pt x="2123" y="2283"/>
                  </a:cubicBezTo>
                  <a:cubicBezTo>
                    <a:pt x="2077" y="2374"/>
                    <a:pt x="2054" y="2488"/>
                    <a:pt x="2032" y="2602"/>
                  </a:cubicBezTo>
                  <a:cubicBezTo>
                    <a:pt x="1529" y="2625"/>
                    <a:pt x="1050" y="2968"/>
                    <a:pt x="890" y="3493"/>
                  </a:cubicBezTo>
                  <a:cubicBezTo>
                    <a:pt x="753" y="3904"/>
                    <a:pt x="845" y="4314"/>
                    <a:pt x="1096" y="4634"/>
                  </a:cubicBezTo>
                  <a:cubicBezTo>
                    <a:pt x="776" y="4908"/>
                    <a:pt x="548" y="5273"/>
                    <a:pt x="411" y="5707"/>
                  </a:cubicBezTo>
                  <a:cubicBezTo>
                    <a:pt x="0" y="6985"/>
                    <a:pt x="708" y="8332"/>
                    <a:pt x="1986" y="8742"/>
                  </a:cubicBezTo>
                  <a:cubicBezTo>
                    <a:pt x="2830" y="9016"/>
                    <a:pt x="3721" y="8788"/>
                    <a:pt x="4337" y="8240"/>
                  </a:cubicBezTo>
                  <a:cubicBezTo>
                    <a:pt x="4542" y="8423"/>
                    <a:pt x="4793" y="8560"/>
                    <a:pt x="5090" y="8651"/>
                  </a:cubicBezTo>
                  <a:cubicBezTo>
                    <a:pt x="5159" y="8674"/>
                    <a:pt x="5250" y="8697"/>
                    <a:pt x="5318" y="8720"/>
                  </a:cubicBezTo>
                  <a:cubicBezTo>
                    <a:pt x="5592" y="9473"/>
                    <a:pt x="6186" y="10112"/>
                    <a:pt x="7030" y="10386"/>
                  </a:cubicBezTo>
                  <a:cubicBezTo>
                    <a:pt x="7441" y="10523"/>
                    <a:pt x="7875" y="10546"/>
                    <a:pt x="8286" y="10454"/>
                  </a:cubicBezTo>
                  <a:cubicBezTo>
                    <a:pt x="8194" y="11413"/>
                    <a:pt x="8788" y="12349"/>
                    <a:pt x="9747" y="12646"/>
                  </a:cubicBezTo>
                  <a:cubicBezTo>
                    <a:pt x="10842" y="12988"/>
                    <a:pt x="12029" y="12372"/>
                    <a:pt x="12371" y="11276"/>
                  </a:cubicBezTo>
                  <a:cubicBezTo>
                    <a:pt x="12417" y="11162"/>
                    <a:pt x="12440" y="11048"/>
                    <a:pt x="12463" y="10934"/>
                  </a:cubicBezTo>
                  <a:cubicBezTo>
                    <a:pt x="13536" y="10660"/>
                    <a:pt x="14471" y="9861"/>
                    <a:pt x="14837" y="8720"/>
                  </a:cubicBezTo>
                  <a:cubicBezTo>
                    <a:pt x="15384" y="6985"/>
                    <a:pt x="14426" y="5113"/>
                    <a:pt x="12691" y="4565"/>
                  </a:cubicBezTo>
                  <a:cubicBezTo>
                    <a:pt x="12166" y="4406"/>
                    <a:pt x="11664" y="4383"/>
                    <a:pt x="11185" y="4451"/>
                  </a:cubicBezTo>
                  <a:cubicBezTo>
                    <a:pt x="11390" y="3287"/>
                    <a:pt x="10705" y="2123"/>
                    <a:pt x="9541" y="1735"/>
                  </a:cubicBezTo>
                  <a:cubicBezTo>
                    <a:pt x="8765" y="1507"/>
                    <a:pt x="7966" y="1667"/>
                    <a:pt x="7373" y="2100"/>
                  </a:cubicBezTo>
                  <a:cubicBezTo>
                    <a:pt x="7076" y="1347"/>
                    <a:pt x="6460" y="731"/>
                    <a:pt x="5615" y="457"/>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54"/>
            <p:cNvSpPr/>
            <p:nvPr/>
          </p:nvSpPr>
          <p:spPr>
            <a:xfrm>
              <a:off x="2479588" y="3631231"/>
              <a:ext cx="67190" cy="53930"/>
            </a:xfrm>
            <a:custGeom>
              <a:rect b="b" l="l" r="r" t="t"/>
              <a:pathLst>
                <a:path extrusionOk="0" h="2786" w="3471">
                  <a:moveTo>
                    <a:pt x="3402" y="1"/>
                  </a:moveTo>
                  <a:cubicBezTo>
                    <a:pt x="3082" y="1188"/>
                    <a:pt x="3082" y="1393"/>
                    <a:pt x="2215" y="1918"/>
                  </a:cubicBezTo>
                  <a:cubicBezTo>
                    <a:pt x="1370" y="2443"/>
                    <a:pt x="1" y="2786"/>
                    <a:pt x="115" y="2786"/>
                  </a:cubicBezTo>
                  <a:cubicBezTo>
                    <a:pt x="206" y="2786"/>
                    <a:pt x="1758" y="2557"/>
                    <a:pt x="2603" y="2032"/>
                  </a:cubicBezTo>
                  <a:cubicBezTo>
                    <a:pt x="3470" y="1485"/>
                    <a:pt x="3447" y="503"/>
                    <a:pt x="340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54"/>
            <p:cNvSpPr/>
            <p:nvPr/>
          </p:nvSpPr>
          <p:spPr>
            <a:xfrm>
              <a:off x="2489306" y="3454932"/>
              <a:ext cx="102537" cy="73810"/>
            </a:xfrm>
            <a:custGeom>
              <a:rect b="b" l="l" r="r" t="t"/>
              <a:pathLst>
                <a:path extrusionOk="0" h="3813" w="5297">
                  <a:moveTo>
                    <a:pt x="389" y="3812"/>
                  </a:moveTo>
                  <a:cubicBezTo>
                    <a:pt x="1" y="2763"/>
                    <a:pt x="708" y="2306"/>
                    <a:pt x="1142" y="2306"/>
                  </a:cubicBezTo>
                  <a:cubicBezTo>
                    <a:pt x="1576" y="2329"/>
                    <a:pt x="1142" y="685"/>
                    <a:pt x="2991" y="343"/>
                  </a:cubicBezTo>
                  <a:cubicBezTo>
                    <a:pt x="4840" y="1"/>
                    <a:pt x="5296" y="1644"/>
                    <a:pt x="5296" y="1644"/>
                  </a:cubicBezTo>
                  <a:cubicBezTo>
                    <a:pt x="5296" y="1644"/>
                    <a:pt x="3721" y="115"/>
                    <a:pt x="2763" y="1165"/>
                  </a:cubicBezTo>
                  <a:cubicBezTo>
                    <a:pt x="1781" y="2215"/>
                    <a:pt x="1827" y="2945"/>
                    <a:pt x="1827" y="2945"/>
                  </a:cubicBezTo>
                  <a:cubicBezTo>
                    <a:pt x="1827" y="2945"/>
                    <a:pt x="822" y="2329"/>
                    <a:pt x="389" y="3812"/>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54"/>
            <p:cNvSpPr/>
            <p:nvPr/>
          </p:nvSpPr>
          <p:spPr>
            <a:xfrm>
              <a:off x="2628940" y="3502206"/>
              <a:ext cx="76907" cy="110047"/>
            </a:xfrm>
            <a:custGeom>
              <a:rect b="b" l="l" r="r" t="t"/>
              <a:pathLst>
                <a:path extrusionOk="0" h="5685" w="3973">
                  <a:moveTo>
                    <a:pt x="2785" y="5684"/>
                  </a:moveTo>
                  <a:cubicBezTo>
                    <a:pt x="3698" y="5045"/>
                    <a:pt x="3379" y="4269"/>
                    <a:pt x="3036" y="4018"/>
                  </a:cubicBezTo>
                  <a:cubicBezTo>
                    <a:pt x="2671" y="3767"/>
                    <a:pt x="3972" y="2694"/>
                    <a:pt x="2648" y="1348"/>
                  </a:cubicBezTo>
                  <a:cubicBezTo>
                    <a:pt x="1324" y="1"/>
                    <a:pt x="1" y="1097"/>
                    <a:pt x="1" y="1097"/>
                  </a:cubicBezTo>
                  <a:cubicBezTo>
                    <a:pt x="1" y="1097"/>
                    <a:pt x="2169" y="731"/>
                    <a:pt x="2374" y="2147"/>
                  </a:cubicBezTo>
                  <a:cubicBezTo>
                    <a:pt x="2557" y="3585"/>
                    <a:pt x="2100" y="4155"/>
                    <a:pt x="2100" y="4155"/>
                  </a:cubicBezTo>
                  <a:cubicBezTo>
                    <a:pt x="2100" y="4155"/>
                    <a:pt x="3287" y="4224"/>
                    <a:pt x="2785" y="568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54"/>
            <p:cNvSpPr/>
            <p:nvPr/>
          </p:nvSpPr>
          <p:spPr>
            <a:xfrm>
              <a:off x="2513176" y="3496476"/>
              <a:ext cx="220056" cy="166145"/>
            </a:xfrm>
            <a:custGeom>
              <a:rect b="b" l="l" r="r" t="t"/>
              <a:pathLst>
                <a:path extrusionOk="0" h="8583" w="11368">
                  <a:moveTo>
                    <a:pt x="3127" y="890"/>
                  </a:moveTo>
                  <a:cubicBezTo>
                    <a:pt x="3333" y="936"/>
                    <a:pt x="3447" y="1164"/>
                    <a:pt x="3378" y="1393"/>
                  </a:cubicBezTo>
                  <a:cubicBezTo>
                    <a:pt x="3310" y="1598"/>
                    <a:pt x="3082" y="1712"/>
                    <a:pt x="2876" y="1644"/>
                  </a:cubicBezTo>
                  <a:cubicBezTo>
                    <a:pt x="2671" y="1575"/>
                    <a:pt x="2534" y="1347"/>
                    <a:pt x="2602" y="1141"/>
                  </a:cubicBezTo>
                  <a:cubicBezTo>
                    <a:pt x="2671" y="936"/>
                    <a:pt x="2899" y="822"/>
                    <a:pt x="3127" y="890"/>
                  </a:cubicBezTo>
                  <a:close/>
                  <a:moveTo>
                    <a:pt x="571" y="2374"/>
                  </a:moveTo>
                  <a:cubicBezTo>
                    <a:pt x="799" y="2443"/>
                    <a:pt x="913" y="2671"/>
                    <a:pt x="845" y="2899"/>
                  </a:cubicBezTo>
                  <a:cubicBezTo>
                    <a:pt x="776" y="3104"/>
                    <a:pt x="548" y="3219"/>
                    <a:pt x="343" y="3150"/>
                  </a:cubicBezTo>
                  <a:cubicBezTo>
                    <a:pt x="114" y="3082"/>
                    <a:pt x="0" y="2853"/>
                    <a:pt x="69" y="2648"/>
                  </a:cubicBezTo>
                  <a:cubicBezTo>
                    <a:pt x="137" y="2443"/>
                    <a:pt x="366" y="2328"/>
                    <a:pt x="571" y="2374"/>
                  </a:cubicBezTo>
                  <a:close/>
                  <a:moveTo>
                    <a:pt x="2990" y="2077"/>
                  </a:moveTo>
                  <a:cubicBezTo>
                    <a:pt x="3082" y="2100"/>
                    <a:pt x="3127" y="2191"/>
                    <a:pt x="3082" y="2260"/>
                  </a:cubicBezTo>
                  <a:cubicBezTo>
                    <a:pt x="3059" y="2351"/>
                    <a:pt x="2968" y="2397"/>
                    <a:pt x="2899" y="2374"/>
                  </a:cubicBezTo>
                  <a:cubicBezTo>
                    <a:pt x="2808" y="2351"/>
                    <a:pt x="2762" y="2260"/>
                    <a:pt x="2785" y="2169"/>
                  </a:cubicBezTo>
                  <a:cubicBezTo>
                    <a:pt x="2808" y="2077"/>
                    <a:pt x="2899" y="2032"/>
                    <a:pt x="2990" y="2077"/>
                  </a:cubicBezTo>
                  <a:close/>
                  <a:moveTo>
                    <a:pt x="6163" y="46"/>
                  </a:moveTo>
                  <a:cubicBezTo>
                    <a:pt x="6003" y="0"/>
                    <a:pt x="5844" y="92"/>
                    <a:pt x="5775" y="228"/>
                  </a:cubicBezTo>
                  <a:cubicBezTo>
                    <a:pt x="5729" y="388"/>
                    <a:pt x="5821" y="571"/>
                    <a:pt x="5981" y="617"/>
                  </a:cubicBezTo>
                  <a:cubicBezTo>
                    <a:pt x="6140" y="662"/>
                    <a:pt x="6300" y="571"/>
                    <a:pt x="6346" y="411"/>
                  </a:cubicBezTo>
                  <a:cubicBezTo>
                    <a:pt x="6391" y="251"/>
                    <a:pt x="6323" y="92"/>
                    <a:pt x="6163" y="46"/>
                  </a:cubicBezTo>
                  <a:close/>
                  <a:moveTo>
                    <a:pt x="11071" y="4383"/>
                  </a:moveTo>
                  <a:cubicBezTo>
                    <a:pt x="10888" y="4314"/>
                    <a:pt x="10683" y="4428"/>
                    <a:pt x="10614" y="4611"/>
                  </a:cubicBezTo>
                  <a:cubicBezTo>
                    <a:pt x="10546" y="4816"/>
                    <a:pt x="10660" y="5022"/>
                    <a:pt x="10842" y="5090"/>
                  </a:cubicBezTo>
                  <a:cubicBezTo>
                    <a:pt x="11048" y="5136"/>
                    <a:pt x="11253" y="5045"/>
                    <a:pt x="11322" y="4839"/>
                  </a:cubicBezTo>
                  <a:cubicBezTo>
                    <a:pt x="11367" y="4657"/>
                    <a:pt x="11276" y="4428"/>
                    <a:pt x="11071" y="4383"/>
                  </a:cubicBezTo>
                  <a:close/>
                  <a:moveTo>
                    <a:pt x="10363" y="5570"/>
                  </a:moveTo>
                  <a:cubicBezTo>
                    <a:pt x="10500" y="5615"/>
                    <a:pt x="10568" y="5775"/>
                    <a:pt x="10546" y="5912"/>
                  </a:cubicBezTo>
                  <a:cubicBezTo>
                    <a:pt x="10500" y="6049"/>
                    <a:pt x="10340" y="6140"/>
                    <a:pt x="10203" y="6095"/>
                  </a:cubicBezTo>
                  <a:cubicBezTo>
                    <a:pt x="10066" y="6049"/>
                    <a:pt x="9975" y="5889"/>
                    <a:pt x="10021" y="5752"/>
                  </a:cubicBezTo>
                  <a:cubicBezTo>
                    <a:pt x="10066" y="5615"/>
                    <a:pt x="10226" y="5524"/>
                    <a:pt x="10363" y="5570"/>
                  </a:cubicBezTo>
                  <a:close/>
                  <a:moveTo>
                    <a:pt x="10272" y="3310"/>
                  </a:moveTo>
                  <a:cubicBezTo>
                    <a:pt x="10363" y="3356"/>
                    <a:pt x="10409" y="3447"/>
                    <a:pt x="10386" y="3538"/>
                  </a:cubicBezTo>
                  <a:cubicBezTo>
                    <a:pt x="10340" y="3629"/>
                    <a:pt x="10249" y="3675"/>
                    <a:pt x="10158" y="3652"/>
                  </a:cubicBezTo>
                  <a:cubicBezTo>
                    <a:pt x="10066" y="3629"/>
                    <a:pt x="10021" y="3515"/>
                    <a:pt x="10043" y="3424"/>
                  </a:cubicBezTo>
                  <a:cubicBezTo>
                    <a:pt x="10066" y="3333"/>
                    <a:pt x="10180" y="3287"/>
                    <a:pt x="10272" y="3310"/>
                  </a:cubicBezTo>
                  <a:close/>
                  <a:moveTo>
                    <a:pt x="7487" y="7350"/>
                  </a:moveTo>
                  <a:cubicBezTo>
                    <a:pt x="7807" y="7441"/>
                    <a:pt x="7989" y="7784"/>
                    <a:pt x="7875" y="8103"/>
                  </a:cubicBezTo>
                  <a:cubicBezTo>
                    <a:pt x="7784" y="8423"/>
                    <a:pt x="7441" y="8583"/>
                    <a:pt x="7122" y="8491"/>
                  </a:cubicBezTo>
                  <a:cubicBezTo>
                    <a:pt x="6825" y="8400"/>
                    <a:pt x="6642" y="8058"/>
                    <a:pt x="6734" y="7738"/>
                  </a:cubicBezTo>
                  <a:cubicBezTo>
                    <a:pt x="6848" y="7418"/>
                    <a:pt x="7167" y="7236"/>
                    <a:pt x="7487" y="7350"/>
                  </a:cubicBezTo>
                  <a:close/>
                  <a:moveTo>
                    <a:pt x="6939" y="6300"/>
                  </a:moveTo>
                  <a:cubicBezTo>
                    <a:pt x="7031" y="6323"/>
                    <a:pt x="7076" y="6437"/>
                    <a:pt x="7053" y="6528"/>
                  </a:cubicBezTo>
                  <a:cubicBezTo>
                    <a:pt x="7008" y="6620"/>
                    <a:pt x="6916" y="6688"/>
                    <a:pt x="6825" y="6642"/>
                  </a:cubicBezTo>
                  <a:cubicBezTo>
                    <a:pt x="6734" y="6620"/>
                    <a:pt x="6665" y="6505"/>
                    <a:pt x="6711" y="6414"/>
                  </a:cubicBezTo>
                  <a:cubicBezTo>
                    <a:pt x="6734" y="6323"/>
                    <a:pt x="6825" y="6277"/>
                    <a:pt x="6939" y="6300"/>
                  </a:cubicBezTo>
                  <a:close/>
                  <a:moveTo>
                    <a:pt x="5707" y="5570"/>
                  </a:moveTo>
                  <a:cubicBezTo>
                    <a:pt x="5935" y="5661"/>
                    <a:pt x="6049" y="5912"/>
                    <a:pt x="5981" y="6140"/>
                  </a:cubicBezTo>
                  <a:cubicBezTo>
                    <a:pt x="5912" y="6368"/>
                    <a:pt x="5661" y="6505"/>
                    <a:pt x="5433" y="6414"/>
                  </a:cubicBezTo>
                  <a:cubicBezTo>
                    <a:pt x="5204" y="6346"/>
                    <a:pt x="5068" y="6095"/>
                    <a:pt x="5136" y="5866"/>
                  </a:cubicBezTo>
                  <a:cubicBezTo>
                    <a:pt x="5227" y="5638"/>
                    <a:pt x="5456" y="5501"/>
                    <a:pt x="5707" y="5570"/>
                  </a:cubicBezTo>
                  <a:close/>
                  <a:moveTo>
                    <a:pt x="5045" y="3378"/>
                  </a:moveTo>
                  <a:cubicBezTo>
                    <a:pt x="5296" y="3447"/>
                    <a:pt x="5433" y="3721"/>
                    <a:pt x="5364" y="3995"/>
                  </a:cubicBezTo>
                  <a:cubicBezTo>
                    <a:pt x="5273" y="4246"/>
                    <a:pt x="4999" y="4383"/>
                    <a:pt x="4748" y="4314"/>
                  </a:cubicBezTo>
                  <a:cubicBezTo>
                    <a:pt x="4474" y="4223"/>
                    <a:pt x="4337" y="3949"/>
                    <a:pt x="4428" y="3698"/>
                  </a:cubicBezTo>
                  <a:cubicBezTo>
                    <a:pt x="4497" y="3424"/>
                    <a:pt x="4771" y="3287"/>
                    <a:pt x="5045" y="3378"/>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54"/>
            <p:cNvSpPr/>
            <p:nvPr/>
          </p:nvSpPr>
          <p:spPr>
            <a:xfrm>
              <a:off x="2202973" y="3458475"/>
              <a:ext cx="312856" cy="288543"/>
            </a:xfrm>
            <a:custGeom>
              <a:rect b="b" l="l" r="r" t="t"/>
              <a:pathLst>
                <a:path extrusionOk="0" h="14906" w="16162">
                  <a:moveTo>
                    <a:pt x="10546" y="4497"/>
                  </a:moveTo>
                  <a:cubicBezTo>
                    <a:pt x="7305" y="1758"/>
                    <a:pt x="3744" y="662"/>
                    <a:pt x="2557" y="2055"/>
                  </a:cubicBezTo>
                  <a:cubicBezTo>
                    <a:pt x="1" y="5113"/>
                    <a:pt x="11779" y="14905"/>
                    <a:pt x="14267" y="11961"/>
                  </a:cubicBezTo>
                  <a:cubicBezTo>
                    <a:pt x="15431" y="10568"/>
                    <a:pt x="13765" y="7236"/>
                    <a:pt x="10546" y="4497"/>
                  </a:cubicBezTo>
                  <a:close/>
                  <a:moveTo>
                    <a:pt x="11231" y="3766"/>
                  </a:moveTo>
                  <a:cubicBezTo>
                    <a:pt x="14746" y="6711"/>
                    <a:pt x="16161" y="10705"/>
                    <a:pt x="14746" y="12372"/>
                  </a:cubicBezTo>
                  <a:cubicBezTo>
                    <a:pt x="14609" y="12554"/>
                    <a:pt x="14153" y="13011"/>
                    <a:pt x="13947" y="13125"/>
                  </a:cubicBezTo>
                  <a:cubicBezTo>
                    <a:pt x="12235" y="14083"/>
                    <a:pt x="8743" y="12965"/>
                    <a:pt x="5616" y="10317"/>
                  </a:cubicBezTo>
                  <a:cubicBezTo>
                    <a:pt x="2489" y="7670"/>
                    <a:pt x="800" y="4383"/>
                    <a:pt x="1485" y="2534"/>
                  </a:cubicBezTo>
                  <a:cubicBezTo>
                    <a:pt x="1553" y="2328"/>
                    <a:pt x="1941" y="1826"/>
                    <a:pt x="2078" y="1644"/>
                  </a:cubicBezTo>
                  <a:cubicBezTo>
                    <a:pt x="3493" y="0"/>
                    <a:pt x="7739" y="799"/>
                    <a:pt x="11231" y="3766"/>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54"/>
            <p:cNvSpPr/>
            <p:nvPr/>
          </p:nvSpPr>
          <p:spPr>
            <a:xfrm>
              <a:off x="2230385" y="3485867"/>
              <a:ext cx="240807" cy="233316"/>
            </a:xfrm>
            <a:custGeom>
              <a:rect b="b" l="l" r="r" t="t"/>
              <a:pathLst>
                <a:path extrusionOk="0" h="12053" w="12440">
                  <a:moveTo>
                    <a:pt x="8674" y="1461"/>
                  </a:moveTo>
                  <a:cubicBezTo>
                    <a:pt x="8719" y="1507"/>
                    <a:pt x="8765" y="1530"/>
                    <a:pt x="8811" y="1553"/>
                  </a:cubicBezTo>
                  <a:lnTo>
                    <a:pt x="8172" y="2329"/>
                  </a:lnTo>
                  <a:cubicBezTo>
                    <a:pt x="8126" y="2283"/>
                    <a:pt x="8080" y="2260"/>
                    <a:pt x="8035" y="2237"/>
                  </a:cubicBezTo>
                  <a:close/>
                  <a:moveTo>
                    <a:pt x="5958" y="0"/>
                  </a:moveTo>
                  <a:cubicBezTo>
                    <a:pt x="6003" y="23"/>
                    <a:pt x="6049" y="46"/>
                    <a:pt x="6094" y="69"/>
                  </a:cubicBezTo>
                  <a:lnTo>
                    <a:pt x="5524" y="754"/>
                  </a:lnTo>
                  <a:cubicBezTo>
                    <a:pt x="5478" y="731"/>
                    <a:pt x="5433" y="708"/>
                    <a:pt x="5364" y="685"/>
                  </a:cubicBezTo>
                  <a:close/>
                  <a:moveTo>
                    <a:pt x="46" y="3036"/>
                  </a:moveTo>
                  <a:cubicBezTo>
                    <a:pt x="23" y="2968"/>
                    <a:pt x="0" y="2899"/>
                    <a:pt x="0" y="2831"/>
                  </a:cubicBezTo>
                  <a:lnTo>
                    <a:pt x="799" y="1895"/>
                  </a:lnTo>
                  <a:cubicBezTo>
                    <a:pt x="799" y="1963"/>
                    <a:pt x="799" y="2032"/>
                    <a:pt x="822" y="2100"/>
                  </a:cubicBezTo>
                  <a:close/>
                  <a:moveTo>
                    <a:pt x="1164" y="5501"/>
                  </a:moveTo>
                  <a:cubicBezTo>
                    <a:pt x="1119" y="5456"/>
                    <a:pt x="1096" y="5410"/>
                    <a:pt x="1073" y="5364"/>
                  </a:cubicBezTo>
                  <a:lnTo>
                    <a:pt x="1872" y="4406"/>
                  </a:lnTo>
                  <a:cubicBezTo>
                    <a:pt x="1917" y="4451"/>
                    <a:pt x="1940" y="4497"/>
                    <a:pt x="1963" y="4543"/>
                  </a:cubicBezTo>
                  <a:close/>
                  <a:moveTo>
                    <a:pt x="3812" y="8583"/>
                  </a:moveTo>
                  <a:cubicBezTo>
                    <a:pt x="3766" y="8537"/>
                    <a:pt x="3743" y="8514"/>
                    <a:pt x="3698" y="8469"/>
                  </a:cubicBezTo>
                  <a:lnTo>
                    <a:pt x="4611" y="7419"/>
                  </a:lnTo>
                  <a:cubicBezTo>
                    <a:pt x="4634" y="7441"/>
                    <a:pt x="4679" y="7464"/>
                    <a:pt x="4702" y="7510"/>
                  </a:cubicBezTo>
                  <a:close/>
                  <a:moveTo>
                    <a:pt x="6117" y="10317"/>
                  </a:moveTo>
                  <a:cubicBezTo>
                    <a:pt x="6072" y="10272"/>
                    <a:pt x="6026" y="10249"/>
                    <a:pt x="5980" y="10226"/>
                  </a:cubicBezTo>
                  <a:lnTo>
                    <a:pt x="6871" y="9176"/>
                  </a:lnTo>
                  <a:cubicBezTo>
                    <a:pt x="6916" y="9199"/>
                    <a:pt x="6962" y="9245"/>
                    <a:pt x="6985" y="9267"/>
                  </a:cubicBezTo>
                  <a:close/>
                  <a:moveTo>
                    <a:pt x="8925" y="11664"/>
                  </a:moveTo>
                  <a:cubicBezTo>
                    <a:pt x="8879" y="11641"/>
                    <a:pt x="8834" y="11641"/>
                    <a:pt x="8765" y="11618"/>
                  </a:cubicBezTo>
                  <a:lnTo>
                    <a:pt x="9587" y="10660"/>
                  </a:lnTo>
                  <a:cubicBezTo>
                    <a:pt x="9632" y="10683"/>
                    <a:pt x="9678" y="10705"/>
                    <a:pt x="9724" y="10705"/>
                  </a:cubicBezTo>
                  <a:close/>
                  <a:moveTo>
                    <a:pt x="11002" y="12052"/>
                  </a:moveTo>
                  <a:cubicBezTo>
                    <a:pt x="10956" y="12052"/>
                    <a:pt x="10888" y="12052"/>
                    <a:pt x="10819" y="12052"/>
                  </a:cubicBezTo>
                  <a:lnTo>
                    <a:pt x="11641" y="11093"/>
                  </a:lnTo>
                  <a:cubicBezTo>
                    <a:pt x="11710" y="11071"/>
                    <a:pt x="11778" y="11071"/>
                    <a:pt x="11846" y="11071"/>
                  </a:cubicBezTo>
                  <a:close/>
                  <a:moveTo>
                    <a:pt x="12371" y="5159"/>
                  </a:moveTo>
                  <a:cubicBezTo>
                    <a:pt x="12394" y="5205"/>
                    <a:pt x="12417" y="5250"/>
                    <a:pt x="12440" y="5273"/>
                  </a:cubicBezTo>
                  <a:lnTo>
                    <a:pt x="11846" y="6003"/>
                  </a:lnTo>
                  <a:cubicBezTo>
                    <a:pt x="11824" y="5958"/>
                    <a:pt x="11778" y="5912"/>
                    <a:pt x="11755" y="5867"/>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54"/>
            <p:cNvSpPr/>
            <p:nvPr/>
          </p:nvSpPr>
          <p:spPr>
            <a:xfrm>
              <a:off x="2225952" y="3446531"/>
              <a:ext cx="299596" cy="271760"/>
            </a:xfrm>
            <a:custGeom>
              <a:rect b="b" l="l" r="r" t="t"/>
              <a:pathLst>
                <a:path extrusionOk="0" h="14039" w="15477">
                  <a:moveTo>
                    <a:pt x="9884" y="4498"/>
                  </a:moveTo>
                  <a:cubicBezTo>
                    <a:pt x="6643" y="1759"/>
                    <a:pt x="3082" y="686"/>
                    <a:pt x="1895" y="2078"/>
                  </a:cubicBezTo>
                  <a:cubicBezTo>
                    <a:pt x="708" y="3470"/>
                    <a:pt x="2375" y="6803"/>
                    <a:pt x="5616" y="9542"/>
                  </a:cubicBezTo>
                  <a:cubicBezTo>
                    <a:pt x="8834" y="12281"/>
                    <a:pt x="12418" y="13354"/>
                    <a:pt x="13582" y="11961"/>
                  </a:cubicBezTo>
                  <a:cubicBezTo>
                    <a:pt x="14769" y="10569"/>
                    <a:pt x="13103" y="7237"/>
                    <a:pt x="9884" y="4498"/>
                  </a:cubicBezTo>
                  <a:close/>
                  <a:moveTo>
                    <a:pt x="10295" y="4018"/>
                  </a:moveTo>
                  <a:cubicBezTo>
                    <a:pt x="13787" y="6963"/>
                    <a:pt x="15476" y="10729"/>
                    <a:pt x="14084" y="12372"/>
                  </a:cubicBezTo>
                  <a:cubicBezTo>
                    <a:pt x="12669" y="14039"/>
                    <a:pt x="8697" y="12989"/>
                    <a:pt x="5205" y="10021"/>
                  </a:cubicBezTo>
                  <a:cubicBezTo>
                    <a:pt x="1690" y="7054"/>
                    <a:pt x="1" y="3311"/>
                    <a:pt x="1416" y="1667"/>
                  </a:cubicBezTo>
                  <a:cubicBezTo>
                    <a:pt x="2808" y="1"/>
                    <a:pt x="6780" y="1051"/>
                    <a:pt x="10295" y="4018"/>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54"/>
            <p:cNvSpPr/>
            <p:nvPr/>
          </p:nvSpPr>
          <p:spPr>
            <a:xfrm>
              <a:off x="2372226" y="3633883"/>
              <a:ext cx="377781" cy="292976"/>
            </a:xfrm>
            <a:custGeom>
              <a:rect b="b" l="l" r="r" t="t"/>
              <a:pathLst>
                <a:path extrusionOk="0" h="15135" w="19516">
                  <a:moveTo>
                    <a:pt x="17142" y="1"/>
                  </a:moveTo>
                  <a:cubicBezTo>
                    <a:pt x="19516" y="4269"/>
                    <a:pt x="17598" y="9861"/>
                    <a:pt x="12874" y="12486"/>
                  </a:cubicBezTo>
                  <a:cubicBezTo>
                    <a:pt x="8126" y="15134"/>
                    <a:pt x="2374" y="13810"/>
                    <a:pt x="0" y="9542"/>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54"/>
            <p:cNvSpPr/>
            <p:nvPr/>
          </p:nvSpPr>
          <p:spPr>
            <a:xfrm>
              <a:off x="2376639" y="3641394"/>
              <a:ext cx="353042" cy="241272"/>
            </a:xfrm>
            <a:custGeom>
              <a:rect b="b" l="l" r="r" t="t"/>
              <a:pathLst>
                <a:path extrusionOk="0" h="12464" w="18238">
                  <a:moveTo>
                    <a:pt x="17119" y="1"/>
                  </a:moveTo>
                  <a:cubicBezTo>
                    <a:pt x="17256" y="298"/>
                    <a:pt x="17393" y="594"/>
                    <a:pt x="17484" y="891"/>
                  </a:cubicBezTo>
                  <a:cubicBezTo>
                    <a:pt x="18238" y="3767"/>
                    <a:pt x="15773" y="7647"/>
                    <a:pt x="11481" y="10044"/>
                  </a:cubicBezTo>
                  <a:cubicBezTo>
                    <a:pt x="7213" y="12418"/>
                    <a:pt x="2602" y="12464"/>
                    <a:pt x="571" y="10318"/>
                  </a:cubicBezTo>
                  <a:cubicBezTo>
                    <a:pt x="366" y="10067"/>
                    <a:pt x="183" y="9816"/>
                    <a:pt x="0" y="9542"/>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54"/>
            <p:cNvSpPr/>
            <p:nvPr/>
          </p:nvSpPr>
          <p:spPr>
            <a:xfrm>
              <a:off x="2372226" y="3633883"/>
              <a:ext cx="363205" cy="245240"/>
            </a:xfrm>
            <a:custGeom>
              <a:rect b="b" l="l" r="r" t="t"/>
              <a:pathLst>
                <a:path extrusionOk="0" h="12669" w="18763">
                  <a:moveTo>
                    <a:pt x="17142" y="1"/>
                  </a:moveTo>
                  <a:cubicBezTo>
                    <a:pt x="18762" y="2900"/>
                    <a:pt x="16229" y="7396"/>
                    <a:pt x="11504" y="10044"/>
                  </a:cubicBezTo>
                  <a:cubicBezTo>
                    <a:pt x="6779" y="12669"/>
                    <a:pt x="1621" y="12441"/>
                    <a:pt x="0" y="9542"/>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54"/>
            <p:cNvSpPr/>
            <p:nvPr/>
          </p:nvSpPr>
          <p:spPr>
            <a:xfrm>
              <a:off x="2413305" y="3661721"/>
              <a:ext cx="281477" cy="190013"/>
            </a:xfrm>
            <a:custGeom>
              <a:rect b="b" l="l" r="r" t="t"/>
              <a:pathLst>
                <a:path extrusionOk="0" h="9816" w="14541">
                  <a:moveTo>
                    <a:pt x="13285" y="1"/>
                  </a:moveTo>
                  <a:cubicBezTo>
                    <a:pt x="14541" y="2238"/>
                    <a:pt x="12578" y="5730"/>
                    <a:pt x="8925" y="7761"/>
                  </a:cubicBezTo>
                  <a:cubicBezTo>
                    <a:pt x="5251" y="9816"/>
                    <a:pt x="1256" y="9633"/>
                    <a:pt x="1" y="7396"/>
                  </a:cubicBezTo>
                  <a:lnTo>
                    <a:pt x="3539" y="5433"/>
                  </a:lnTo>
                  <a:cubicBezTo>
                    <a:pt x="4612" y="5410"/>
                    <a:pt x="5867" y="5091"/>
                    <a:pt x="7054" y="4429"/>
                  </a:cubicBezTo>
                  <a:cubicBezTo>
                    <a:pt x="8241" y="3767"/>
                    <a:pt x="9199" y="2877"/>
                    <a:pt x="9770" y="196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54"/>
            <p:cNvSpPr/>
            <p:nvPr/>
          </p:nvSpPr>
          <p:spPr>
            <a:xfrm>
              <a:off x="2557797" y="3765115"/>
              <a:ext cx="19900" cy="26539"/>
            </a:xfrm>
            <a:custGeom>
              <a:rect b="b" l="l" r="r" t="t"/>
              <a:pathLst>
                <a:path extrusionOk="0" h="1371" w="1028">
                  <a:moveTo>
                    <a:pt x="138" y="69"/>
                  </a:moveTo>
                  <a:cubicBezTo>
                    <a:pt x="275" y="1"/>
                    <a:pt x="663" y="412"/>
                    <a:pt x="822" y="686"/>
                  </a:cubicBezTo>
                  <a:cubicBezTo>
                    <a:pt x="1028" y="1074"/>
                    <a:pt x="526" y="1371"/>
                    <a:pt x="297" y="982"/>
                  </a:cubicBezTo>
                  <a:cubicBezTo>
                    <a:pt x="160" y="686"/>
                    <a:pt x="1" y="161"/>
                    <a:pt x="138" y="69"/>
                  </a:cubicBezTo>
                  <a:close/>
                </a:path>
              </a:pathLst>
            </a:custGeom>
            <a:solidFill>
              <a:srgbClr val="D98B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54"/>
            <p:cNvSpPr/>
            <p:nvPr/>
          </p:nvSpPr>
          <p:spPr>
            <a:xfrm>
              <a:off x="2505219" y="3785015"/>
              <a:ext cx="13279" cy="26520"/>
            </a:xfrm>
            <a:custGeom>
              <a:rect b="b" l="l" r="r" t="t"/>
              <a:pathLst>
                <a:path extrusionOk="0" h="1370" w="686">
                  <a:moveTo>
                    <a:pt x="480" y="23"/>
                  </a:moveTo>
                  <a:cubicBezTo>
                    <a:pt x="640" y="46"/>
                    <a:pt x="685" y="594"/>
                    <a:pt x="640" y="913"/>
                  </a:cubicBezTo>
                  <a:cubicBezTo>
                    <a:pt x="571" y="1370"/>
                    <a:pt x="0" y="1278"/>
                    <a:pt x="69" y="845"/>
                  </a:cubicBezTo>
                  <a:cubicBezTo>
                    <a:pt x="115" y="525"/>
                    <a:pt x="320" y="0"/>
                    <a:pt x="480" y="23"/>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54"/>
            <p:cNvSpPr/>
            <p:nvPr/>
          </p:nvSpPr>
          <p:spPr>
            <a:xfrm>
              <a:off x="2450860" y="3776614"/>
              <a:ext cx="25203" cy="22551"/>
            </a:xfrm>
            <a:custGeom>
              <a:rect b="b" l="l" r="r" t="t"/>
              <a:pathLst>
                <a:path extrusionOk="0" h="1165" w="1302">
                  <a:moveTo>
                    <a:pt x="1211" y="115"/>
                  </a:moveTo>
                  <a:cubicBezTo>
                    <a:pt x="1302" y="252"/>
                    <a:pt x="960" y="685"/>
                    <a:pt x="709" y="891"/>
                  </a:cubicBezTo>
                  <a:cubicBezTo>
                    <a:pt x="343" y="1165"/>
                    <a:pt x="1" y="685"/>
                    <a:pt x="343" y="411"/>
                  </a:cubicBezTo>
                  <a:cubicBezTo>
                    <a:pt x="594" y="206"/>
                    <a:pt x="1119" y="0"/>
                    <a:pt x="1211" y="115"/>
                  </a:cubicBezTo>
                  <a:close/>
                </a:path>
              </a:pathLst>
            </a:custGeom>
            <a:solidFill>
              <a:srgbClr val="D98B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54"/>
            <p:cNvSpPr/>
            <p:nvPr/>
          </p:nvSpPr>
          <p:spPr>
            <a:xfrm>
              <a:off x="2601548" y="3733309"/>
              <a:ext cx="26520" cy="18583"/>
            </a:xfrm>
            <a:custGeom>
              <a:rect b="b" l="l" r="r" t="t"/>
              <a:pathLst>
                <a:path extrusionOk="0" h="960" w="1370">
                  <a:moveTo>
                    <a:pt x="46" y="160"/>
                  </a:moveTo>
                  <a:cubicBezTo>
                    <a:pt x="0" y="297"/>
                    <a:pt x="434" y="640"/>
                    <a:pt x="731" y="777"/>
                  </a:cubicBezTo>
                  <a:cubicBezTo>
                    <a:pt x="1142" y="959"/>
                    <a:pt x="1370" y="411"/>
                    <a:pt x="959" y="229"/>
                  </a:cubicBezTo>
                  <a:cubicBezTo>
                    <a:pt x="662" y="92"/>
                    <a:pt x="115" y="1"/>
                    <a:pt x="46" y="160"/>
                  </a:cubicBezTo>
                  <a:close/>
                </a:path>
              </a:pathLst>
            </a:custGeom>
            <a:solidFill>
              <a:srgbClr val="D98B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54"/>
            <p:cNvSpPr/>
            <p:nvPr/>
          </p:nvSpPr>
          <p:spPr>
            <a:xfrm>
              <a:off x="2617015" y="3684254"/>
              <a:ext cx="26965" cy="17693"/>
            </a:xfrm>
            <a:custGeom>
              <a:rect b="b" l="l" r="r" t="t"/>
              <a:pathLst>
                <a:path extrusionOk="0" h="914" w="1393">
                  <a:moveTo>
                    <a:pt x="69" y="754"/>
                  </a:moveTo>
                  <a:cubicBezTo>
                    <a:pt x="114" y="914"/>
                    <a:pt x="662" y="845"/>
                    <a:pt x="982" y="731"/>
                  </a:cubicBezTo>
                  <a:cubicBezTo>
                    <a:pt x="1393" y="572"/>
                    <a:pt x="1187" y="1"/>
                    <a:pt x="776" y="161"/>
                  </a:cubicBezTo>
                  <a:cubicBezTo>
                    <a:pt x="457" y="275"/>
                    <a:pt x="0" y="594"/>
                    <a:pt x="69" y="754"/>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54"/>
            <p:cNvSpPr/>
            <p:nvPr/>
          </p:nvSpPr>
          <p:spPr>
            <a:xfrm>
              <a:off x="2477827" y="3783680"/>
              <a:ext cx="19454" cy="26539"/>
            </a:xfrm>
            <a:custGeom>
              <a:rect b="b" l="l" r="r" t="t"/>
              <a:pathLst>
                <a:path extrusionOk="0" h="1371" w="1005">
                  <a:moveTo>
                    <a:pt x="845" y="69"/>
                  </a:moveTo>
                  <a:cubicBezTo>
                    <a:pt x="1005" y="138"/>
                    <a:pt x="868" y="685"/>
                    <a:pt x="731" y="982"/>
                  </a:cubicBezTo>
                  <a:cubicBezTo>
                    <a:pt x="525" y="1370"/>
                    <a:pt x="0" y="1119"/>
                    <a:pt x="206" y="708"/>
                  </a:cubicBezTo>
                  <a:cubicBezTo>
                    <a:pt x="343" y="434"/>
                    <a:pt x="708" y="1"/>
                    <a:pt x="845" y="69"/>
                  </a:cubicBezTo>
                  <a:close/>
                </a:path>
              </a:pathLst>
            </a:custGeom>
            <a:solidFill>
              <a:srgbClr val="D98B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54"/>
            <p:cNvSpPr/>
            <p:nvPr/>
          </p:nvSpPr>
          <p:spPr>
            <a:xfrm>
              <a:off x="2533947" y="3776614"/>
              <a:ext cx="16802" cy="26965"/>
            </a:xfrm>
            <a:custGeom>
              <a:rect b="b" l="l" r="r" t="t"/>
              <a:pathLst>
                <a:path extrusionOk="0" h="1393" w="868">
                  <a:moveTo>
                    <a:pt x="160" y="46"/>
                  </a:moveTo>
                  <a:cubicBezTo>
                    <a:pt x="297" y="0"/>
                    <a:pt x="616" y="457"/>
                    <a:pt x="708" y="777"/>
                  </a:cubicBezTo>
                  <a:cubicBezTo>
                    <a:pt x="867" y="1187"/>
                    <a:pt x="297" y="1393"/>
                    <a:pt x="160" y="959"/>
                  </a:cubicBezTo>
                  <a:cubicBezTo>
                    <a:pt x="46" y="662"/>
                    <a:pt x="0" y="115"/>
                    <a:pt x="160" y="46"/>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54"/>
            <p:cNvSpPr/>
            <p:nvPr/>
          </p:nvSpPr>
          <p:spPr>
            <a:xfrm>
              <a:off x="2579014" y="3750092"/>
              <a:ext cx="24758" cy="23442"/>
            </a:xfrm>
            <a:custGeom>
              <a:rect b="b" l="l" r="r" t="t"/>
              <a:pathLst>
                <a:path extrusionOk="0" h="1211" w="1279">
                  <a:moveTo>
                    <a:pt x="114" y="115"/>
                  </a:moveTo>
                  <a:cubicBezTo>
                    <a:pt x="229" y="1"/>
                    <a:pt x="708" y="252"/>
                    <a:pt x="936" y="480"/>
                  </a:cubicBezTo>
                  <a:cubicBezTo>
                    <a:pt x="1279" y="800"/>
                    <a:pt x="868" y="1211"/>
                    <a:pt x="548" y="914"/>
                  </a:cubicBezTo>
                  <a:cubicBezTo>
                    <a:pt x="320" y="686"/>
                    <a:pt x="0" y="229"/>
                    <a:pt x="114" y="115"/>
                  </a:cubicBezTo>
                  <a:close/>
                </a:path>
              </a:pathLst>
            </a:custGeom>
            <a:solidFill>
              <a:srgbClr val="D98B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54"/>
            <p:cNvSpPr/>
            <p:nvPr/>
          </p:nvSpPr>
          <p:spPr>
            <a:xfrm>
              <a:off x="2613473" y="3714318"/>
              <a:ext cx="26094" cy="12389"/>
            </a:xfrm>
            <a:custGeom>
              <a:rect b="b" l="l" r="r" t="t"/>
              <a:pathLst>
                <a:path extrusionOk="0" h="640" w="1348">
                  <a:moveTo>
                    <a:pt x="23" y="228"/>
                  </a:moveTo>
                  <a:cubicBezTo>
                    <a:pt x="1" y="388"/>
                    <a:pt x="526" y="571"/>
                    <a:pt x="868" y="594"/>
                  </a:cubicBezTo>
                  <a:cubicBezTo>
                    <a:pt x="1302" y="639"/>
                    <a:pt x="1347" y="46"/>
                    <a:pt x="914" y="23"/>
                  </a:cubicBezTo>
                  <a:cubicBezTo>
                    <a:pt x="594" y="0"/>
                    <a:pt x="23" y="69"/>
                    <a:pt x="23" y="228"/>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54"/>
            <p:cNvSpPr/>
            <p:nvPr/>
          </p:nvSpPr>
          <p:spPr>
            <a:xfrm>
              <a:off x="1256066" y="3532270"/>
              <a:ext cx="325651" cy="193091"/>
            </a:xfrm>
            <a:custGeom>
              <a:rect b="b" l="l" r="r" t="t"/>
              <a:pathLst>
                <a:path extrusionOk="0" h="9975" w="16823">
                  <a:moveTo>
                    <a:pt x="8058" y="1666"/>
                  </a:moveTo>
                  <a:cubicBezTo>
                    <a:pt x="3858" y="2283"/>
                    <a:pt x="685" y="4246"/>
                    <a:pt x="936" y="6049"/>
                  </a:cubicBezTo>
                  <a:cubicBezTo>
                    <a:pt x="1507" y="9975"/>
                    <a:pt x="16663" y="7647"/>
                    <a:pt x="16115" y="3835"/>
                  </a:cubicBezTo>
                  <a:cubicBezTo>
                    <a:pt x="15841" y="2032"/>
                    <a:pt x="12235" y="1073"/>
                    <a:pt x="8058" y="1666"/>
                  </a:cubicBezTo>
                  <a:close/>
                  <a:moveTo>
                    <a:pt x="7966" y="662"/>
                  </a:moveTo>
                  <a:cubicBezTo>
                    <a:pt x="12486" y="0"/>
                    <a:pt x="16435" y="1598"/>
                    <a:pt x="16731" y="3743"/>
                  </a:cubicBezTo>
                  <a:cubicBezTo>
                    <a:pt x="16777" y="3972"/>
                    <a:pt x="16823" y="4611"/>
                    <a:pt x="16777" y="4839"/>
                  </a:cubicBezTo>
                  <a:cubicBezTo>
                    <a:pt x="16343" y="6756"/>
                    <a:pt x="13193" y="8651"/>
                    <a:pt x="9153" y="9221"/>
                  </a:cubicBezTo>
                  <a:cubicBezTo>
                    <a:pt x="5090" y="9815"/>
                    <a:pt x="1507" y="8902"/>
                    <a:pt x="594" y="7167"/>
                  </a:cubicBezTo>
                  <a:cubicBezTo>
                    <a:pt x="480" y="6962"/>
                    <a:pt x="343" y="6345"/>
                    <a:pt x="320" y="6140"/>
                  </a:cubicBezTo>
                  <a:cubicBezTo>
                    <a:pt x="0" y="3972"/>
                    <a:pt x="3424" y="1324"/>
                    <a:pt x="7966" y="662"/>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54"/>
            <p:cNvSpPr/>
            <p:nvPr/>
          </p:nvSpPr>
          <p:spPr>
            <a:xfrm>
              <a:off x="1287873" y="3544640"/>
              <a:ext cx="278380" cy="167907"/>
            </a:xfrm>
            <a:custGeom>
              <a:rect b="b" l="l" r="r" t="t"/>
              <a:pathLst>
                <a:path extrusionOk="0" h="8674" w="14381">
                  <a:moveTo>
                    <a:pt x="4908" y="297"/>
                  </a:moveTo>
                  <a:cubicBezTo>
                    <a:pt x="4954" y="297"/>
                    <a:pt x="4999" y="274"/>
                    <a:pt x="5068" y="274"/>
                  </a:cubicBezTo>
                  <a:lnTo>
                    <a:pt x="5205" y="1256"/>
                  </a:lnTo>
                  <a:cubicBezTo>
                    <a:pt x="5159" y="1256"/>
                    <a:pt x="5091" y="1278"/>
                    <a:pt x="5045" y="1278"/>
                  </a:cubicBezTo>
                  <a:close/>
                  <a:moveTo>
                    <a:pt x="2009" y="1393"/>
                  </a:moveTo>
                  <a:cubicBezTo>
                    <a:pt x="2055" y="1370"/>
                    <a:pt x="2101" y="1324"/>
                    <a:pt x="2146" y="1301"/>
                  </a:cubicBezTo>
                  <a:lnTo>
                    <a:pt x="2283" y="2191"/>
                  </a:lnTo>
                  <a:cubicBezTo>
                    <a:pt x="2215" y="2214"/>
                    <a:pt x="2169" y="2237"/>
                    <a:pt x="2123" y="2260"/>
                  </a:cubicBezTo>
                  <a:close/>
                  <a:moveTo>
                    <a:pt x="343" y="7806"/>
                  </a:moveTo>
                  <a:cubicBezTo>
                    <a:pt x="297" y="7784"/>
                    <a:pt x="229" y="7738"/>
                    <a:pt x="183" y="7715"/>
                  </a:cubicBezTo>
                  <a:lnTo>
                    <a:pt x="1" y="6505"/>
                  </a:lnTo>
                  <a:cubicBezTo>
                    <a:pt x="46" y="6528"/>
                    <a:pt x="115" y="6574"/>
                    <a:pt x="183" y="6620"/>
                  </a:cubicBezTo>
                  <a:close/>
                  <a:moveTo>
                    <a:pt x="2945" y="8605"/>
                  </a:moveTo>
                  <a:cubicBezTo>
                    <a:pt x="2877" y="8605"/>
                    <a:pt x="2831" y="8605"/>
                    <a:pt x="2785" y="8582"/>
                  </a:cubicBezTo>
                  <a:lnTo>
                    <a:pt x="2603" y="7350"/>
                  </a:lnTo>
                  <a:cubicBezTo>
                    <a:pt x="2648" y="7350"/>
                    <a:pt x="2694" y="7350"/>
                    <a:pt x="2763" y="7373"/>
                  </a:cubicBezTo>
                  <a:close/>
                  <a:moveTo>
                    <a:pt x="7008" y="8651"/>
                  </a:moveTo>
                  <a:cubicBezTo>
                    <a:pt x="6940" y="8651"/>
                    <a:pt x="6894" y="8674"/>
                    <a:pt x="6848" y="8674"/>
                  </a:cubicBezTo>
                  <a:lnTo>
                    <a:pt x="6643" y="7304"/>
                  </a:lnTo>
                  <a:cubicBezTo>
                    <a:pt x="6711" y="7281"/>
                    <a:pt x="6757" y="7281"/>
                    <a:pt x="6803" y="7281"/>
                  </a:cubicBezTo>
                  <a:close/>
                  <a:moveTo>
                    <a:pt x="9816" y="8080"/>
                  </a:moveTo>
                  <a:cubicBezTo>
                    <a:pt x="9770" y="8103"/>
                    <a:pt x="9724" y="8126"/>
                    <a:pt x="9679" y="8126"/>
                  </a:cubicBezTo>
                  <a:lnTo>
                    <a:pt x="9473" y="6779"/>
                  </a:lnTo>
                  <a:cubicBezTo>
                    <a:pt x="9519" y="6756"/>
                    <a:pt x="9565" y="6756"/>
                    <a:pt x="9633" y="6734"/>
                  </a:cubicBezTo>
                  <a:close/>
                  <a:moveTo>
                    <a:pt x="12714" y="6871"/>
                  </a:moveTo>
                  <a:cubicBezTo>
                    <a:pt x="12669" y="6916"/>
                    <a:pt x="12623" y="6939"/>
                    <a:pt x="12577" y="6962"/>
                  </a:cubicBezTo>
                  <a:lnTo>
                    <a:pt x="12395" y="5729"/>
                  </a:lnTo>
                  <a:cubicBezTo>
                    <a:pt x="12441" y="5684"/>
                    <a:pt x="12486" y="5661"/>
                    <a:pt x="12532" y="5638"/>
                  </a:cubicBezTo>
                  <a:close/>
                  <a:moveTo>
                    <a:pt x="14381" y="5570"/>
                  </a:moveTo>
                  <a:cubicBezTo>
                    <a:pt x="14335" y="5615"/>
                    <a:pt x="14289" y="5661"/>
                    <a:pt x="14244" y="5706"/>
                  </a:cubicBezTo>
                  <a:lnTo>
                    <a:pt x="14061" y="4474"/>
                  </a:lnTo>
                  <a:cubicBezTo>
                    <a:pt x="14107" y="4405"/>
                    <a:pt x="14152" y="4360"/>
                    <a:pt x="14198" y="4291"/>
                  </a:cubicBezTo>
                  <a:close/>
                  <a:moveTo>
                    <a:pt x="10112" y="0"/>
                  </a:moveTo>
                  <a:cubicBezTo>
                    <a:pt x="10158" y="0"/>
                    <a:pt x="10204" y="0"/>
                    <a:pt x="10272" y="0"/>
                  </a:cubicBezTo>
                  <a:lnTo>
                    <a:pt x="10386" y="936"/>
                  </a:lnTo>
                  <a:cubicBezTo>
                    <a:pt x="10341" y="936"/>
                    <a:pt x="10295" y="936"/>
                    <a:pt x="10249" y="913"/>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54"/>
            <p:cNvSpPr/>
            <p:nvPr/>
          </p:nvSpPr>
          <p:spPr>
            <a:xfrm>
              <a:off x="1253860" y="3524313"/>
              <a:ext cx="330065" cy="176308"/>
            </a:xfrm>
            <a:custGeom>
              <a:rect b="b" l="l" r="r" t="t"/>
              <a:pathLst>
                <a:path extrusionOk="0" h="9108" w="17051">
                  <a:moveTo>
                    <a:pt x="8058" y="1301"/>
                  </a:moveTo>
                  <a:cubicBezTo>
                    <a:pt x="3858" y="1895"/>
                    <a:pt x="685" y="3858"/>
                    <a:pt x="936" y="5661"/>
                  </a:cubicBezTo>
                  <a:cubicBezTo>
                    <a:pt x="1210" y="7464"/>
                    <a:pt x="4816" y="8423"/>
                    <a:pt x="8993" y="7829"/>
                  </a:cubicBezTo>
                  <a:cubicBezTo>
                    <a:pt x="13193" y="7213"/>
                    <a:pt x="16366" y="5273"/>
                    <a:pt x="16115" y="3470"/>
                  </a:cubicBezTo>
                  <a:cubicBezTo>
                    <a:pt x="15841" y="1666"/>
                    <a:pt x="12235" y="685"/>
                    <a:pt x="8058" y="1301"/>
                  </a:cubicBezTo>
                  <a:close/>
                  <a:moveTo>
                    <a:pt x="7966" y="662"/>
                  </a:moveTo>
                  <a:cubicBezTo>
                    <a:pt x="12486" y="0"/>
                    <a:pt x="16434" y="1210"/>
                    <a:pt x="16731" y="3378"/>
                  </a:cubicBezTo>
                  <a:cubicBezTo>
                    <a:pt x="17051" y="5524"/>
                    <a:pt x="13627" y="7806"/>
                    <a:pt x="9085" y="8446"/>
                  </a:cubicBezTo>
                  <a:cubicBezTo>
                    <a:pt x="4565" y="9107"/>
                    <a:pt x="616" y="7898"/>
                    <a:pt x="320" y="5752"/>
                  </a:cubicBezTo>
                  <a:cubicBezTo>
                    <a:pt x="0" y="3607"/>
                    <a:pt x="3424" y="1324"/>
                    <a:pt x="7966" y="662"/>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54"/>
            <p:cNvSpPr/>
            <p:nvPr/>
          </p:nvSpPr>
          <p:spPr>
            <a:xfrm>
              <a:off x="2613473" y="3579098"/>
              <a:ext cx="334943" cy="357901"/>
            </a:xfrm>
            <a:custGeom>
              <a:rect b="b" l="l" r="r" t="t"/>
              <a:pathLst>
                <a:path extrusionOk="0" h="18489" w="17303">
                  <a:moveTo>
                    <a:pt x="412" y="8195"/>
                  </a:moveTo>
                  <a:cubicBezTo>
                    <a:pt x="1" y="10706"/>
                    <a:pt x="3972" y="9884"/>
                    <a:pt x="5228" y="11048"/>
                  </a:cubicBezTo>
                  <a:cubicBezTo>
                    <a:pt x="6460" y="12212"/>
                    <a:pt x="6141" y="12714"/>
                    <a:pt x="4634" y="14517"/>
                  </a:cubicBezTo>
                  <a:cubicBezTo>
                    <a:pt x="3128" y="16298"/>
                    <a:pt x="3584" y="18238"/>
                    <a:pt x="6392" y="18352"/>
                  </a:cubicBezTo>
                  <a:cubicBezTo>
                    <a:pt x="9199" y="18489"/>
                    <a:pt x="9405" y="16047"/>
                    <a:pt x="9336" y="13833"/>
                  </a:cubicBezTo>
                  <a:cubicBezTo>
                    <a:pt x="9268" y="11596"/>
                    <a:pt x="10363" y="11322"/>
                    <a:pt x="13239" y="12166"/>
                  </a:cubicBezTo>
                  <a:cubicBezTo>
                    <a:pt x="16115" y="13011"/>
                    <a:pt x="17302" y="10021"/>
                    <a:pt x="14266" y="5844"/>
                  </a:cubicBezTo>
                  <a:cubicBezTo>
                    <a:pt x="10021" y="1"/>
                    <a:pt x="1142" y="3972"/>
                    <a:pt x="412" y="8195"/>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54"/>
            <p:cNvSpPr/>
            <p:nvPr/>
          </p:nvSpPr>
          <p:spPr>
            <a:xfrm>
              <a:off x="2635135" y="3723591"/>
              <a:ext cx="287652" cy="97659"/>
            </a:xfrm>
            <a:custGeom>
              <a:rect b="b" l="l" r="r" t="t"/>
              <a:pathLst>
                <a:path extrusionOk="0" h="5045" w="14860">
                  <a:moveTo>
                    <a:pt x="0" y="2283"/>
                  </a:moveTo>
                  <a:cubicBezTo>
                    <a:pt x="1119" y="2922"/>
                    <a:pt x="3241" y="2785"/>
                    <a:pt x="4109" y="3584"/>
                  </a:cubicBezTo>
                  <a:cubicBezTo>
                    <a:pt x="4405" y="3858"/>
                    <a:pt x="4611" y="4109"/>
                    <a:pt x="4725" y="4337"/>
                  </a:cubicBezTo>
                  <a:cubicBezTo>
                    <a:pt x="5958" y="4429"/>
                    <a:pt x="7167" y="4314"/>
                    <a:pt x="8126" y="4611"/>
                  </a:cubicBezTo>
                  <a:cubicBezTo>
                    <a:pt x="8286" y="4634"/>
                    <a:pt x="8423" y="4702"/>
                    <a:pt x="8560" y="4748"/>
                  </a:cubicBezTo>
                  <a:cubicBezTo>
                    <a:pt x="9085" y="4086"/>
                    <a:pt x="10226" y="4155"/>
                    <a:pt x="12120" y="4702"/>
                  </a:cubicBezTo>
                  <a:cubicBezTo>
                    <a:pt x="13284" y="5045"/>
                    <a:pt x="14175" y="4771"/>
                    <a:pt x="14608" y="4040"/>
                  </a:cubicBezTo>
                  <a:cubicBezTo>
                    <a:pt x="14859" y="3310"/>
                    <a:pt x="13125" y="2397"/>
                    <a:pt x="11618" y="2146"/>
                  </a:cubicBezTo>
                  <a:cubicBezTo>
                    <a:pt x="10089" y="1895"/>
                    <a:pt x="7715" y="1963"/>
                    <a:pt x="6003" y="1073"/>
                  </a:cubicBezTo>
                  <a:cubicBezTo>
                    <a:pt x="4291" y="160"/>
                    <a:pt x="2648" y="0"/>
                    <a:pt x="1575" y="320"/>
                  </a:cubicBezTo>
                  <a:cubicBezTo>
                    <a:pt x="548" y="594"/>
                    <a:pt x="183" y="1279"/>
                    <a:pt x="0" y="2283"/>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54"/>
            <p:cNvSpPr/>
            <p:nvPr/>
          </p:nvSpPr>
          <p:spPr>
            <a:xfrm>
              <a:off x="2693888" y="3781027"/>
              <a:ext cx="91929" cy="46419"/>
            </a:xfrm>
            <a:custGeom>
              <a:rect b="b" l="l" r="r" t="t"/>
              <a:pathLst>
                <a:path extrusionOk="0" h="2398" w="4749">
                  <a:moveTo>
                    <a:pt x="1" y="115"/>
                  </a:moveTo>
                  <a:cubicBezTo>
                    <a:pt x="435" y="229"/>
                    <a:pt x="800" y="366"/>
                    <a:pt x="1074" y="617"/>
                  </a:cubicBezTo>
                  <a:cubicBezTo>
                    <a:pt x="1576" y="1096"/>
                    <a:pt x="1827" y="1462"/>
                    <a:pt x="1827" y="1872"/>
                  </a:cubicBezTo>
                  <a:cubicBezTo>
                    <a:pt x="1941" y="1690"/>
                    <a:pt x="2124" y="1530"/>
                    <a:pt x="2420" y="1462"/>
                  </a:cubicBezTo>
                  <a:cubicBezTo>
                    <a:pt x="3151" y="1302"/>
                    <a:pt x="3950" y="1690"/>
                    <a:pt x="4087" y="2397"/>
                  </a:cubicBezTo>
                  <a:lnTo>
                    <a:pt x="4749" y="1347"/>
                  </a:lnTo>
                  <a:cubicBezTo>
                    <a:pt x="4749" y="1347"/>
                    <a:pt x="3447" y="982"/>
                    <a:pt x="2009" y="412"/>
                  </a:cubicBezTo>
                  <a:cubicBezTo>
                    <a:pt x="1005" y="1"/>
                    <a:pt x="343" y="46"/>
                    <a:pt x="1" y="115"/>
                  </a:cubicBezTo>
                  <a:close/>
                </a:path>
              </a:pathLst>
            </a:custGeom>
            <a:solidFill>
              <a:srgbClr val="E2D7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54"/>
            <p:cNvSpPr/>
            <p:nvPr/>
          </p:nvSpPr>
          <p:spPr>
            <a:xfrm>
              <a:off x="2686822" y="3793398"/>
              <a:ext cx="129482" cy="143613"/>
            </a:xfrm>
            <a:custGeom>
              <a:rect b="b" l="l" r="r" t="t"/>
              <a:pathLst>
                <a:path extrusionOk="0" h="7419" w="6689">
                  <a:moveTo>
                    <a:pt x="1" y="5525"/>
                  </a:moveTo>
                  <a:cubicBezTo>
                    <a:pt x="69" y="6483"/>
                    <a:pt x="914" y="7214"/>
                    <a:pt x="2603" y="7282"/>
                  </a:cubicBezTo>
                  <a:cubicBezTo>
                    <a:pt x="5410" y="7419"/>
                    <a:pt x="5616" y="4977"/>
                    <a:pt x="5547" y="2763"/>
                  </a:cubicBezTo>
                  <a:cubicBezTo>
                    <a:pt x="5502" y="1484"/>
                    <a:pt x="5844" y="845"/>
                    <a:pt x="6688" y="686"/>
                  </a:cubicBezTo>
                  <a:cubicBezTo>
                    <a:pt x="6483" y="480"/>
                    <a:pt x="6209" y="389"/>
                    <a:pt x="5821" y="389"/>
                  </a:cubicBezTo>
                  <a:cubicBezTo>
                    <a:pt x="4771" y="549"/>
                    <a:pt x="4383" y="1"/>
                    <a:pt x="4337" y="1302"/>
                  </a:cubicBezTo>
                  <a:cubicBezTo>
                    <a:pt x="4292" y="2603"/>
                    <a:pt x="4246" y="4885"/>
                    <a:pt x="3310" y="5730"/>
                  </a:cubicBezTo>
                  <a:cubicBezTo>
                    <a:pt x="2420" y="6483"/>
                    <a:pt x="868" y="6186"/>
                    <a:pt x="1" y="5525"/>
                  </a:cubicBezTo>
                  <a:close/>
                </a:path>
              </a:pathLst>
            </a:custGeom>
            <a:solidFill>
              <a:srgbClr val="E2D7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54"/>
            <p:cNvSpPr/>
            <p:nvPr/>
          </p:nvSpPr>
          <p:spPr>
            <a:xfrm>
              <a:off x="2619667" y="3579098"/>
              <a:ext cx="309294" cy="214307"/>
            </a:xfrm>
            <a:custGeom>
              <a:rect b="b" l="l" r="r" t="t"/>
              <a:pathLst>
                <a:path extrusionOk="0" h="11071" w="15978">
                  <a:moveTo>
                    <a:pt x="92" y="8195"/>
                  </a:moveTo>
                  <a:cubicBezTo>
                    <a:pt x="0" y="8765"/>
                    <a:pt x="137" y="9176"/>
                    <a:pt x="411" y="9450"/>
                  </a:cubicBezTo>
                  <a:cubicBezTo>
                    <a:pt x="228" y="7967"/>
                    <a:pt x="2100" y="6962"/>
                    <a:pt x="4223" y="7305"/>
                  </a:cubicBezTo>
                  <a:cubicBezTo>
                    <a:pt x="6757" y="7738"/>
                    <a:pt x="8172" y="9222"/>
                    <a:pt x="10317" y="9108"/>
                  </a:cubicBezTo>
                  <a:cubicBezTo>
                    <a:pt x="12006" y="9017"/>
                    <a:pt x="14928" y="9610"/>
                    <a:pt x="15590" y="11071"/>
                  </a:cubicBezTo>
                  <a:cubicBezTo>
                    <a:pt x="15978" y="9930"/>
                    <a:pt x="15544" y="8035"/>
                    <a:pt x="13946" y="5844"/>
                  </a:cubicBezTo>
                  <a:cubicBezTo>
                    <a:pt x="9701" y="1"/>
                    <a:pt x="822" y="3972"/>
                    <a:pt x="92" y="8195"/>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54"/>
            <p:cNvSpPr/>
            <p:nvPr/>
          </p:nvSpPr>
          <p:spPr>
            <a:xfrm>
              <a:off x="2731018" y="3652893"/>
              <a:ext cx="197950" cy="140516"/>
            </a:xfrm>
            <a:custGeom>
              <a:rect b="b" l="l" r="r" t="t"/>
              <a:pathLst>
                <a:path extrusionOk="0" h="7259" w="10226">
                  <a:moveTo>
                    <a:pt x="0" y="3903"/>
                  </a:moveTo>
                  <a:cubicBezTo>
                    <a:pt x="1666" y="4497"/>
                    <a:pt x="2899" y="5387"/>
                    <a:pt x="4565" y="5296"/>
                  </a:cubicBezTo>
                  <a:cubicBezTo>
                    <a:pt x="6254" y="5205"/>
                    <a:pt x="9176" y="5798"/>
                    <a:pt x="9838" y="7259"/>
                  </a:cubicBezTo>
                  <a:cubicBezTo>
                    <a:pt x="10226" y="6118"/>
                    <a:pt x="9792" y="4223"/>
                    <a:pt x="8194" y="2032"/>
                  </a:cubicBezTo>
                  <a:cubicBezTo>
                    <a:pt x="7533" y="1119"/>
                    <a:pt x="6779" y="457"/>
                    <a:pt x="5958" y="0"/>
                  </a:cubicBezTo>
                  <a:cubicBezTo>
                    <a:pt x="6665" y="1758"/>
                    <a:pt x="6505" y="3789"/>
                    <a:pt x="5478" y="4565"/>
                  </a:cubicBezTo>
                  <a:cubicBezTo>
                    <a:pt x="4474" y="5341"/>
                    <a:pt x="1621" y="4155"/>
                    <a:pt x="0" y="3903"/>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54"/>
            <p:cNvSpPr/>
            <p:nvPr/>
          </p:nvSpPr>
          <p:spPr>
            <a:xfrm>
              <a:off x="2647505" y="3730211"/>
              <a:ext cx="117984" cy="82211"/>
            </a:xfrm>
            <a:custGeom>
              <a:rect b="b" l="l" r="r" t="t"/>
              <a:pathLst>
                <a:path extrusionOk="0" h="4247" w="6095">
                  <a:moveTo>
                    <a:pt x="0" y="503"/>
                  </a:moveTo>
                  <a:cubicBezTo>
                    <a:pt x="1621" y="1119"/>
                    <a:pt x="3127" y="2032"/>
                    <a:pt x="4611" y="2900"/>
                  </a:cubicBezTo>
                  <a:cubicBezTo>
                    <a:pt x="3698" y="1987"/>
                    <a:pt x="2762" y="1074"/>
                    <a:pt x="2032" y="1"/>
                  </a:cubicBezTo>
                  <a:cubicBezTo>
                    <a:pt x="3036" y="822"/>
                    <a:pt x="4132" y="1987"/>
                    <a:pt x="5136" y="2900"/>
                  </a:cubicBezTo>
                  <a:cubicBezTo>
                    <a:pt x="5319" y="3059"/>
                    <a:pt x="6095" y="3562"/>
                    <a:pt x="5912" y="3881"/>
                  </a:cubicBezTo>
                  <a:cubicBezTo>
                    <a:pt x="5684" y="4246"/>
                    <a:pt x="4542" y="3333"/>
                    <a:pt x="4314" y="3196"/>
                  </a:cubicBezTo>
                  <a:cubicBezTo>
                    <a:pt x="2945" y="2329"/>
                    <a:pt x="1301" y="1416"/>
                    <a:pt x="0" y="503"/>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54"/>
            <p:cNvSpPr/>
            <p:nvPr/>
          </p:nvSpPr>
          <p:spPr>
            <a:xfrm>
              <a:off x="2754868" y="3770864"/>
              <a:ext cx="136993" cy="42877"/>
            </a:xfrm>
            <a:custGeom>
              <a:rect b="b" l="l" r="r" t="t"/>
              <a:pathLst>
                <a:path extrusionOk="0" h="2215" w="7077">
                  <a:moveTo>
                    <a:pt x="7077" y="1393"/>
                  </a:moveTo>
                  <a:cubicBezTo>
                    <a:pt x="5365" y="1233"/>
                    <a:pt x="3630" y="1393"/>
                    <a:pt x="1895" y="1507"/>
                  </a:cubicBezTo>
                  <a:cubicBezTo>
                    <a:pt x="3173" y="1051"/>
                    <a:pt x="4475" y="640"/>
                    <a:pt x="5661" y="1"/>
                  </a:cubicBezTo>
                  <a:cubicBezTo>
                    <a:pt x="5136" y="115"/>
                    <a:pt x="4771" y="229"/>
                    <a:pt x="4246" y="389"/>
                  </a:cubicBezTo>
                  <a:cubicBezTo>
                    <a:pt x="3790" y="549"/>
                    <a:pt x="412" y="1507"/>
                    <a:pt x="320" y="1667"/>
                  </a:cubicBezTo>
                  <a:cubicBezTo>
                    <a:pt x="1" y="2215"/>
                    <a:pt x="1507" y="1941"/>
                    <a:pt x="1530" y="1941"/>
                  </a:cubicBezTo>
                  <a:cubicBezTo>
                    <a:pt x="3288" y="1758"/>
                    <a:pt x="5410" y="1667"/>
                    <a:pt x="7077" y="1393"/>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54"/>
            <p:cNvSpPr/>
            <p:nvPr/>
          </p:nvSpPr>
          <p:spPr>
            <a:xfrm>
              <a:off x="2740291" y="3736406"/>
              <a:ext cx="62312" cy="69377"/>
            </a:xfrm>
            <a:custGeom>
              <a:rect b="b" l="l" r="r" t="t"/>
              <a:pathLst>
                <a:path extrusionOk="0" h="3584" w="3219">
                  <a:moveTo>
                    <a:pt x="3219" y="1438"/>
                  </a:moveTo>
                  <a:cubicBezTo>
                    <a:pt x="1735" y="2465"/>
                    <a:pt x="2329" y="2009"/>
                    <a:pt x="1142" y="2945"/>
                  </a:cubicBezTo>
                  <a:cubicBezTo>
                    <a:pt x="526" y="1142"/>
                    <a:pt x="868" y="2032"/>
                    <a:pt x="1" y="0"/>
                  </a:cubicBezTo>
                  <a:cubicBezTo>
                    <a:pt x="69" y="320"/>
                    <a:pt x="617" y="3401"/>
                    <a:pt x="982" y="3493"/>
                  </a:cubicBezTo>
                  <a:cubicBezTo>
                    <a:pt x="1324" y="3584"/>
                    <a:pt x="2991" y="1689"/>
                    <a:pt x="3219" y="1438"/>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54"/>
            <p:cNvSpPr/>
            <p:nvPr/>
          </p:nvSpPr>
          <p:spPr>
            <a:xfrm>
              <a:off x="2650583" y="3640968"/>
              <a:ext cx="176327" cy="61867"/>
            </a:xfrm>
            <a:custGeom>
              <a:rect b="b" l="l" r="r" t="t"/>
              <a:pathLst>
                <a:path extrusionOk="0" h="3196" w="9109">
                  <a:moveTo>
                    <a:pt x="7533" y="206"/>
                  </a:moveTo>
                  <a:cubicBezTo>
                    <a:pt x="5251" y="0"/>
                    <a:pt x="3014" y="662"/>
                    <a:pt x="1507" y="1940"/>
                  </a:cubicBezTo>
                  <a:cubicBezTo>
                    <a:pt x="1" y="3196"/>
                    <a:pt x="2078" y="2716"/>
                    <a:pt x="3585" y="2146"/>
                  </a:cubicBezTo>
                  <a:cubicBezTo>
                    <a:pt x="5091" y="1598"/>
                    <a:pt x="7625" y="959"/>
                    <a:pt x="8378" y="1164"/>
                  </a:cubicBezTo>
                  <a:cubicBezTo>
                    <a:pt x="9108" y="1347"/>
                    <a:pt x="9040" y="525"/>
                    <a:pt x="7533" y="206"/>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54"/>
            <p:cNvSpPr/>
            <p:nvPr/>
          </p:nvSpPr>
          <p:spPr>
            <a:xfrm>
              <a:off x="1999282" y="3728004"/>
              <a:ext cx="858524" cy="407398"/>
            </a:xfrm>
            <a:custGeom>
              <a:rect b="b" l="l" r="r" t="t"/>
              <a:pathLst>
                <a:path extrusionOk="0" h="21046" w="44351">
                  <a:moveTo>
                    <a:pt x="4634" y="21046"/>
                  </a:moveTo>
                  <a:cubicBezTo>
                    <a:pt x="2055" y="18010"/>
                    <a:pt x="5250" y="19790"/>
                    <a:pt x="4018" y="17667"/>
                  </a:cubicBezTo>
                  <a:cubicBezTo>
                    <a:pt x="2762" y="15522"/>
                    <a:pt x="0" y="13993"/>
                    <a:pt x="1781" y="12486"/>
                  </a:cubicBezTo>
                  <a:cubicBezTo>
                    <a:pt x="3561" y="10980"/>
                    <a:pt x="4999" y="10888"/>
                    <a:pt x="5707" y="12760"/>
                  </a:cubicBezTo>
                  <a:cubicBezTo>
                    <a:pt x="6414" y="14632"/>
                    <a:pt x="8286" y="13468"/>
                    <a:pt x="7305" y="11687"/>
                  </a:cubicBezTo>
                  <a:cubicBezTo>
                    <a:pt x="6323" y="9907"/>
                    <a:pt x="3561" y="7487"/>
                    <a:pt x="7670" y="6415"/>
                  </a:cubicBezTo>
                  <a:cubicBezTo>
                    <a:pt x="11756" y="5342"/>
                    <a:pt x="10432" y="6688"/>
                    <a:pt x="10614" y="9542"/>
                  </a:cubicBezTo>
                  <a:cubicBezTo>
                    <a:pt x="10774" y="12395"/>
                    <a:pt x="13833" y="12532"/>
                    <a:pt x="12920" y="11071"/>
                  </a:cubicBezTo>
                  <a:cubicBezTo>
                    <a:pt x="10751" y="7487"/>
                    <a:pt x="14015" y="6323"/>
                    <a:pt x="14997" y="6962"/>
                  </a:cubicBezTo>
                  <a:cubicBezTo>
                    <a:pt x="15910" y="7556"/>
                    <a:pt x="15750" y="9017"/>
                    <a:pt x="15864" y="9017"/>
                  </a:cubicBezTo>
                  <a:cubicBezTo>
                    <a:pt x="17393" y="8834"/>
                    <a:pt x="16184" y="6300"/>
                    <a:pt x="18854" y="7533"/>
                  </a:cubicBezTo>
                  <a:cubicBezTo>
                    <a:pt x="21525" y="8788"/>
                    <a:pt x="18010" y="11231"/>
                    <a:pt x="20680" y="10158"/>
                  </a:cubicBezTo>
                  <a:cubicBezTo>
                    <a:pt x="23351" y="9108"/>
                    <a:pt x="23533" y="8035"/>
                    <a:pt x="21662" y="6415"/>
                  </a:cubicBezTo>
                  <a:cubicBezTo>
                    <a:pt x="19790" y="4817"/>
                    <a:pt x="22118" y="1690"/>
                    <a:pt x="25405" y="2763"/>
                  </a:cubicBezTo>
                  <a:cubicBezTo>
                    <a:pt x="28715" y="3835"/>
                    <a:pt x="25588" y="8035"/>
                    <a:pt x="27733" y="8218"/>
                  </a:cubicBezTo>
                  <a:cubicBezTo>
                    <a:pt x="29879" y="8378"/>
                    <a:pt x="29742" y="6460"/>
                    <a:pt x="29240" y="4543"/>
                  </a:cubicBezTo>
                  <a:cubicBezTo>
                    <a:pt x="28760" y="2626"/>
                    <a:pt x="28578" y="548"/>
                    <a:pt x="30586" y="275"/>
                  </a:cubicBezTo>
                  <a:cubicBezTo>
                    <a:pt x="32595" y="1"/>
                    <a:pt x="33919" y="845"/>
                    <a:pt x="34010" y="3653"/>
                  </a:cubicBezTo>
                  <a:cubicBezTo>
                    <a:pt x="34101" y="6460"/>
                    <a:pt x="35745" y="4999"/>
                    <a:pt x="35676" y="3173"/>
                  </a:cubicBezTo>
                  <a:cubicBezTo>
                    <a:pt x="35585" y="1347"/>
                    <a:pt x="38438" y="1598"/>
                    <a:pt x="38826" y="3128"/>
                  </a:cubicBezTo>
                  <a:cubicBezTo>
                    <a:pt x="39237" y="4634"/>
                    <a:pt x="37000" y="6163"/>
                    <a:pt x="38119" y="6300"/>
                  </a:cubicBezTo>
                  <a:cubicBezTo>
                    <a:pt x="39237" y="6415"/>
                    <a:pt x="39328" y="3036"/>
                    <a:pt x="41063" y="4452"/>
                  </a:cubicBezTo>
                  <a:cubicBezTo>
                    <a:pt x="42798" y="5890"/>
                    <a:pt x="40493" y="7670"/>
                    <a:pt x="41474" y="8606"/>
                  </a:cubicBezTo>
                  <a:cubicBezTo>
                    <a:pt x="42456" y="9542"/>
                    <a:pt x="44099" y="7807"/>
                    <a:pt x="44236" y="9907"/>
                  </a:cubicBezTo>
                  <a:cubicBezTo>
                    <a:pt x="44350" y="12007"/>
                    <a:pt x="39671" y="17074"/>
                    <a:pt x="37274" y="17827"/>
                  </a:cubicBezTo>
                  <a:cubicBezTo>
                    <a:pt x="34855" y="18603"/>
                    <a:pt x="30267" y="18991"/>
                    <a:pt x="26432" y="19973"/>
                  </a:cubicBezTo>
                  <a:cubicBezTo>
                    <a:pt x="22598" y="20954"/>
                    <a:pt x="4634" y="21046"/>
                    <a:pt x="4634" y="21046"/>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54"/>
            <p:cNvSpPr/>
            <p:nvPr/>
          </p:nvSpPr>
          <p:spPr>
            <a:xfrm>
              <a:off x="2039045" y="3760701"/>
              <a:ext cx="818764" cy="374703"/>
            </a:xfrm>
            <a:custGeom>
              <a:rect b="b" l="l" r="r" t="t"/>
              <a:pathLst>
                <a:path extrusionOk="0" h="19357" w="42297">
                  <a:moveTo>
                    <a:pt x="2580" y="19357"/>
                  </a:moveTo>
                  <a:cubicBezTo>
                    <a:pt x="1" y="16321"/>
                    <a:pt x="3196" y="18101"/>
                    <a:pt x="1964" y="15978"/>
                  </a:cubicBezTo>
                  <a:cubicBezTo>
                    <a:pt x="1621" y="15431"/>
                    <a:pt x="1211" y="14906"/>
                    <a:pt x="800" y="14426"/>
                  </a:cubicBezTo>
                  <a:cubicBezTo>
                    <a:pt x="1941" y="13924"/>
                    <a:pt x="2032" y="14107"/>
                    <a:pt x="5159" y="14951"/>
                  </a:cubicBezTo>
                  <a:cubicBezTo>
                    <a:pt x="9177" y="16024"/>
                    <a:pt x="7305" y="12806"/>
                    <a:pt x="8195" y="11550"/>
                  </a:cubicBezTo>
                  <a:cubicBezTo>
                    <a:pt x="9085" y="10318"/>
                    <a:pt x="9177" y="12714"/>
                    <a:pt x="12486" y="12988"/>
                  </a:cubicBezTo>
                  <a:cubicBezTo>
                    <a:pt x="15773" y="13239"/>
                    <a:pt x="14518" y="9587"/>
                    <a:pt x="19174" y="9587"/>
                  </a:cubicBezTo>
                  <a:cubicBezTo>
                    <a:pt x="22986" y="9587"/>
                    <a:pt x="22415" y="7967"/>
                    <a:pt x="20817" y="6278"/>
                  </a:cubicBezTo>
                  <a:cubicBezTo>
                    <a:pt x="20680" y="5821"/>
                    <a:pt x="20270" y="5296"/>
                    <a:pt x="19608" y="4726"/>
                  </a:cubicBezTo>
                  <a:cubicBezTo>
                    <a:pt x="17736" y="3128"/>
                    <a:pt x="20064" y="1"/>
                    <a:pt x="23351" y="1074"/>
                  </a:cubicBezTo>
                  <a:cubicBezTo>
                    <a:pt x="26843" y="2215"/>
                    <a:pt x="23146" y="9245"/>
                    <a:pt x="26843" y="10226"/>
                  </a:cubicBezTo>
                  <a:cubicBezTo>
                    <a:pt x="29514" y="10934"/>
                    <a:pt x="32047" y="10478"/>
                    <a:pt x="33737" y="8697"/>
                  </a:cubicBezTo>
                  <a:cubicBezTo>
                    <a:pt x="35448" y="6917"/>
                    <a:pt x="37320" y="6917"/>
                    <a:pt x="37229" y="9770"/>
                  </a:cubicBezTo>
                  <a:cubicBezTo>
                    <a:pt x="37138" y="12258"/>
                    <a:pt x="39215" y="10158"/>
                    <a:pt x="41680" y="7168"/>
                  </a:cubicBezTo>
                  <a:cubicBezTo>
                    <a:pt x="41954" y="7282"/>
                    <a:pt x="42136" y="7579"/>
                    <a:pt x="42182" y="8218"/>
                  </a:cubicBezTo>
                  <a:cubicBezTo>
                    <a:pt x="42296" y="10318"/>
                    <a:pt x="37617" y="15385"/>
                    <a:pt x="35220" y="16138"/>
                  </a:cubicBezTo>
                  <a:cubicBezTo>
                    <a:pt x="32801" y="16914"/>
                    <a:pt x="28213" y="17302"/>
                    <a:pt x="24378" y="18284"/>
                  </a:cubicBezTo>
                  <a:cubicBezTo>
                    <a:pt x="20544" y="19265"/>
                    <a:pt x="2580" y="19357"/>
                    <a:pt x="2580" y="19357"/>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54"/>
            <p:cNvSpPr/>
            <p:nvPr/>
          </p:nvSpPr>
          <p:spPr>
            <a:xfrm>
              <a:off x="2039045" y="3775723"/>
              <a:ext cx="787831" cy="359682"/>
            </a:xfrm>
            <a:custGeom>
              <a:rect b="b" l="l" r="r" t="t"/>
              <a:pathLst>
                <a:path extrusionOk="0" h="18581" w="40699">
                  <a:moveTo>
                    <a:pt x="2580" y="18581"/>
                  </a:moveTo>
                  <a:cubicBezTo>
                    <a:pt x="1" y="15545"/>
                    <a:pt x="3196" y="17325"/>
                    <a:pt x="1964" y="15202"/>
                  </a:cubicBezTo>
                  <a:cubicBezTo>
                    <a:pt x="1918" y="15111"/>
                    <a:pt x="1872" y="15043"/>
                    <a:pt x="1827" y="14974"/>
                  </a:cubicBezTo>
                  <a:cubicBezTo>
                    <a:pt x="4794" y="15271"/>
                    <a:pt x="6529" y="16732"/>
                    <a:pt x="8515" y="16184"/>
                  </a:cubicBezTo>
                  <a:cubicBezTo>
                    <a:pt x="10729" y="15545"/>
                    <a:pt x="7442" y="12783"/>
                    <a:pt x="11847" y="13331"/>
                  </a:cubicBezTo>
                  <a:cubicBezTo>
                    <a:pt x="16275" y="13856"/>
                    <a:pt x="14837" y="12349"/>
                    <a:pt x="17028" y="10911"/>
                  </a:cubicBezTo>
                  <a:cubicBezTo>
                    <a:pt x="19060" y="9587"/>
                    <a:pt x="21457" y="9291"/>
                    <a:pt x="21799" y="8195"/>
                  </a:cubicBezTo>
                  <a:cubicBezTo>
                    <a:pt x="22392" y="7579"/>
                    <a:pt x="21799" y="6552"/>
                    <a:pt x="20817" y="5502"/>
                  </a:cubicBezTo>
                  <a:cubicBezTo>
                    <a:pt x="20680" y="5045"/>
                    <a:pt x="20270" y="4520"/>
                    <a:pt x="19608" y="3950"/>
                  </a:cubicBezTo>
                  <a:cubicBezTo>
                    <a:pt x="18101" y="2671"/>
                    <a:pt x="19311" y="389"/>
                    <a:pt x="21571" y="115"/>
                  </a:cubicBezTo>
                  <a:cubicBezTo>
                    <a:pt x="21936" y="686"/>
                    <a:pt x="22917" y="1"/>
                    <a:pt x="23488" y="3196"/>
                  </a:cubicBezTo>
                  <a:cubicBezTo>
                    <a:pt x="24059" y="6392"/>
                    <a:pt x="22780" y="10866"/>
                    <a:pt x="26752" y="11893"/>
                  </a:cubicBezTo>
                  <a:cubicBezTo>
                    <a:pt x="30724" y="12920"/>
                    <a:pt x="33828" y="8469"/>
                    <a:pt x="35973" y="10683"/>
                  </a:cubicBezTo>
                  <a:cubicBezTo>
                    <a:pt x="37001" y="11756"/>
                    <a:pt x="38872" y="11436"/>
                    <a:pt x="40698" y="10637"/>
                  </a:cubicBezTo>
                  <a:cubicBezTo>
                    <a:pt x="39146" y="12714"/>
                    <a:pt x="36727" y="14906"/>
                    <a:pt x="35220" y="15362"/>
                  </a:cubicBezTo>
                  <a:cubicBezTo>
                    <a:pt x="32801" y="16138"/>
                    <a:pt x="28213" y="16526"/>
                    <a:pt x="24378" y="17508"/>
                  </a:cubicBezTo>
                  <a:cubicBezTo>
                    <a:pt x="20544" y="18489"/>
                    <a:pt x="2580" y="18581"/>
                    <a:pt x="2580" y="1858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54"/>
            <p:cNvSpPr/>
            <p:nvPr/>
          </p:nvSpPr>
          <p:spPr>
            <a:xfrm>
              <a:off x="2043904" y="3934793"/>
              <a:ext cx="113145" cy="80876"/>
            </a:xfrm>
            <a:custGeom>
              <a:rect b="b" l="l" r="r" t="t"/>
              <a:pathLst>
                <a:path extrusionOk="0" h="4178" w="5845">
                  <a:moveTo>
                    <a:pt x="1" y="1850"/>
                  </a:moveTo>
                  <a:cubicBezTo>
                    <a:pt x="982" y="845"/>
                    <a:pt x="2306" y="115"/>
                    <a:pt x="2945" y="1781"/>
                  </a:cubicBezTo>
                  <a:cubicBezTo>
                    <a:pt x="3653" y="3630"/>
                    <a:pt x="4224" y="4087"/>
                    <a:pt x="5707" y="2740"/>
                  </a:cubicBezTo>
                  <a:lnTo>
                    <a:pt x="5844" y="2626"/>
                  </a:lnTo>
                  <a:cubicBezTo>
                    <a:pt x="5593" y="3516"/>
                    <a:pt x="4452" y="4178"/>
                    <a:pt x="3562" y="3653"/>
                  </a:cubicBezTo>
                  <a:cubicBezTo>
                    <a:pt x="1621" y="2443"/>
                    <a:pt x="3584" y="1"/>
                    <a:pt x="1" y="1850"/>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54"/>
            <p:cNvSpPr/>
            <p:nvPr/>
          </p:nvSpPr>
          <p:spPr>
            <a:xfrm>
              <a:off x="2559559" y="3729340"/>
              <a:ext cx="60124" cy="165700"/>
            </a:xfrm>
            <a:custGeom>
              <a:rect b="b" l="l" r="r" t="t"/>
              <a:pathLst>
                <a:path extrusionOk="0" h="8560" w="3106">
                  <a:moveTo>
                    <a:pt x="3105" y="548"/>
                  </a:moveTo>
                  <a:cubicBezTo>
                    <a:pt x="1644" y="616"/>
                    <a:pt x="640" y="1233"/>
                    <a:pt x="686" y="2830"/>
                  </a:cubicBezTo>
                  <a:cubicBezTo>
                    <a:pt x="709" y="3675"/>
                    <a:pt x="1553" y="5455"/>
                    <a:pt x="1348" y="6665"/>
                  </a:cubicBezTo>
                  <a:cubicBezTo>
                    <a:pt x="1234" y="7441"/>
                    <a:pt x="914" y="7898"/>
                    <a:pt x="503" y="8560"/>
                  </a:cubicBezTo>
                  <a:cubicBezTo>
                    <a:pt x="1599" y="5204"/>
                    <a:pt x="846" y="6597"/>
                    <a:pt x="275" y="3196"/>
                  </a:cubicBezTo>
                  <a:cubicBezTo>
                    <a:pt x="1" y="1507"/>
                    <a:pt x="1393" y="0"/>
                    <a:pt x="3105" y="548"/>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54"/>
            <p:cNvSpPr/>
            <p:nvPr/>
          </p:nvSpPr>
          <p:spPr>
            <a:xfrm>
              <a:off x="2721300" y="3807549"/>
              <a:ext cx="87941" cy="103408"/>
            </a:xfrm>
            <a:custGeom>
              <a:rect b="b" l="l" r="r" t="t"/>
              <a:pathLst>
                <a:path extrusionOk="0" h="5342" w="4543">
                  <a:moveTo>
                    <a:pt x="0" y="1872"/>
                  </a:moveTo>
                  <a:cubicBezTo>
                    <a:pt x="1210" y="3675"/>
                    <a:pt x="2054" y="1073"/>
                    <a:pt x="2556" y="685"/>
                  </a:cubicBezTo>
                  <a:cubicBezTo>
                    <a:pt x="3469" y="0"/>
                    <a:pt x="4542" y="890"/>
                    <a:pt x="3903" y="2716"/>
                  </a:cubicBezTo>
                  <a:cubicBezTo>
                    <a:pt x="3561" y="3698"/>
                    <a:pt x="3036" y="4771"/>
                    <a:pt x="4200" y="5296"/>
                  </a:cubicBezTo>
                  <a:cubicBezTo>
                    <a:pt x="4109" y="5341"/>
                    <a:pt x="4086" y="5341"/>
                    <a:pt x="3972" y="5296"/>
                  </a:cubicBezTo>
                  <a:cubicBezTo>
                    <a:pt x="2260" y="4611"/>
                    <a:pt x="4086" y="2146"/>
                    <a:pt x="3584" y="1256"/>
                  </a:cubicBezTo>
                  <a:cubicBezTo>
                    <a:pt x="3104" y="388"/>
                    <a:pt x="2442" y="1438"/>
                    <a:pt x="2191" y="1849"/>
                  </a:cubicBezTo>
                  <a:cubicBezTo>
                    <a:pt x="1484" y="3036"/>
                    <a:pt x="91" y="2922"/>
                    <a:pt x="0" y="1872"/>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54"/>
            <p:cNvSpPr/>
            <p:nvPr/>
          </p:nvSpPr>
          <p:spPr>
            <a:xfrm>
              <a:off x="2245853" y="3857920"/>
              <a:ext cx="128592" cy="68061"/>
            </a:xfrm>
            <a:custGeom>
              <a:rect b="b" l="l" r="r" t="t"/>
              <a:pathLst>
                <a:path extrusionOk="0" h="3516" w="6643">
                  <a:moveTo>
                    <a:pt x="114" y="1895"/>
                  </a:moveTo>
                  <a:cubicBezTo>
                    <a:pt x="0" y="365"/>
                    <a:pt x="2762" y="0"/>
                    <a:pt x="2922" y="2169"/>
                  </a:cubicBezTo>
                  <a:cubicBezTo>
                    <a:pt x="3036" y="3378"/>
                    <a:pt x="4131" y="1986"/>
                    <a:pt x="4314" y="1667"/>
                  </a:cubicBezTo>
                  <a:cubicBezTo>
                    <a:pt x="4702" y="936"/>
                    <a:pt x="4702" y="502"/>
                    <a:pt x="6049" y="1324"/>
                  </a:cubicBezTo>
                  <a:cubicBezTo>
                    <a:pt x="6323" y="1507"/>
                    <a:pt x="6482" y="1598"/>
                    <a:pt x="6642" y="1872"/>
                  </a:cubicBezTo>
                  <a:cubicBezTo>
                    <a:pt x="6254" y="1644"/>
                    <a:pt x="5364" y="1164"/>
                    <a:pt x="4930" y="1233"/>
                  </a:cubicBezTo>
                  <a:cubicBezTo>
                    <a:pt x="4725" y="1279"/>
                    <a:pt x="4428" y="2831"/>
                    <a:pt x="3401" y="3105"/>
                  </a:cubicBezTo>
                  <a:cubicBezTo>
                    <a:pt x="1986" y="3515"/>
                    <a:pt x="3036" y="1279"/>
                    <a:pt x="1621" y="982"/>
                  </a:cubicBezTo>
                  <a:cubicBezTo>
                    <a:pt x="845" y="822"/>
                    <a:pt x="388" y="1233"/>
                    <a:pt x="114" y="1895"/>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54"/>
            <p:cNvSpPr/>
            <p:nvPr/>
          </p:nvSpPr>
          <p:spPr>
            <a:xfrm>
              <a:off x="2118589" y="3839800"/>
              <a:ext cx="110473" cy="128592"/>
            </a:xfrm>
            <a:custGeom>
              <a:rect b="b" l="l" r="r" t="t"/>
              <a:pathLst>
                <a:path extrusionOk="0" h="6643" w="5707">
                  <a:moveTo>
                    <a:pt x="5707" y="6643"/>
                  </a:moveTo>
                  <a:cubicBezTo>
                    <a:pt x="3995" y="5547"/>
                    <a:pt x="3584" y="4862"/>
                    <a:pt x="3630" y="2785"/>
                  </a:cubicBezTo>
                  <a:cubicBezTo>
                    <a:pt x="3652" y="1256"/>
                    <a:pt x="4223" y="685"/>
                    <a:pt x="1781" y="1028"/>
                  </a:cubicBezTo>
                  <a:cubicBezTo>
                    <a:pt x="708" y="1187"/>
                    <a:pt x="822" y="1301"/>
                    <a:pt x="0" y="1644"/>
                  </a:cubicBezTo>
                  <a:cubicBezTo>
                    <a:pt x="799" y="617"/>
                    <a:pt x="4086" y="0"/>
                    <a:pt x="4155" y="1347"/>
                  </a:cubicBezTo>
                  <a:cubicBezTo>
                    <a:pt x="4291" y="4155"/>
                    <a:pt x="3287" y="4246"/>
                    <a:pt x="5707" y="6643"/>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54"/>
            <p:cNvSpPr/>
            <p:nvPr/>
          </p:nvSpPr>
          <p:spPr>
            <a:xfrm>
              <a:off x="1048833" y="3557010"/>
              <a:ext cx="305771" cy="319457"/>
            </a:xfrm>
            <a:custGeom>
              <a:rect b="b" l="l" r="r" t="t"/>
              <a:pathLst>
                <a:path extrusionOk="0" h="16503" w="15796">
                  <a:moveTo>
                    <a:pt x="14837" y="5250"/>
                  </a:moveTo>
                  <a:cubicBezTo>
                    <a:pt x="15795" y="7441"/>
                    <a:pt x="12006" y="7578"/>
                    <a:pt x="11139" y="8902"/>
                  </a:cubicBezTo>
                  <a:cubicBezTo>
                    <a:pt x="10272" y="10226"/>
                    <a:pt x="10682" y="10614"/>
                    <a:pt x="12440" y="11915"/>
                  </a:cubicBezTo>
                  <a:cubicBezTo>
                    <a:pt x="14220" y="13193"/>
                    <a:pt x="14243" y="15042"/>
                    <a:pt x="11732" y="15773"/>
                  </a:cubicBezTo>
                  <a:cubicBezTo>
                    <a:pt x="9222" y="16503"/>
                    <a:pt x="8491" y="14357"/>
                    <a:pt x="8058" y="12326"/>
                  </a:cubicBezTo>
                  <a:cubicBezTo>
                    <a:pt x="7624" y="10317"/>
                    <a:pt x="6574" y="10317"/>
                    <a:pt x="4154" y="11710"/>
                  </a:cubicBezTo>
                  <a:cubicBezTo>
                    <a:pt x="1735" y="13125"/>
                    <a:pt x="0" y="10683"/>
                    <a:pt x="1803" y="6209"/>
                  </a:cubicBezTo>
                  <a:cubicBezTo>
                    <a:pt x="4337" y="0"/>
                    <a:pt x="13262" y="1598"/>
                    <a:pt x="14837" y="5250"/>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54"/>
            <p:cNvSpPr/>
            <p:nvPr/>
          </p:nvSpPr>
          <p:spPr>
            <a:xfrm>
              <a:off x="1075335" y="3660404"/>
              <a:ext cx="255403" cy="134341"/>
            </a:xfrm>
            <a:custGeom>
              <a:rect b="b" l="l" r="r" t="t"/>
              <a:pathLst>
                <a:path extrusionOk="0" h="6940" w="13194">
                  <a:moveTo>
                    <a:pt x="13194" y="1484"/>
                  </a:moveTo>
                  <a:cubicBezTo>
                    <a:pt x="12326" y="2306"/>
                    <a:pt x="10363" y="2648"/>
                    <a:pt x="9770" y="3561"/>
                  </a:cubicBezTo>
                  <a:cubicBezTo>
                    <a:pt x="9565" y="3881"/>
                    <a:pt x="9428" y="4155"/>
                    <a:pt x="9382" y="4383"/>
                  </a:cubicBezTo>
                  <a:cubicBezTo>
                    <a:pt x="8286" y="4748"/>
                    <a:pt x="7191" y="4908"/>
                    <a:pt x="6369" y="5387"/>
                  </a:cubicBezTo>
                  <a:cubicBezTo>
                    <a:pt x="6232" y="5456"/>
                    <a:pt x="6118" y="5524"/>
                    <a:pt x="6004" y="5615"/>
                  </a:cubicBezTo>
                  <a:cubicBezTo>
                    <a:pt x="5388" y="5136"/>
                    <a:pt x="4383" y="5433"/>
                    <a:pt x="2785" y="6369"/>
                  </a:cubicBezTo>
                  <a:cubicBezTo>
                    <a:pt x="1804" y="6939"/>
                    <a:pt x="937" y="6871"/>
                    <a:pt x="389" y="6323"/>
                  </a:cubicBezTo>
                  <a:cubicBezTo>
                    <a:pt x="1" y="5707"/>
                    <a:pt x="1370" y="4520"/>
                    <a:pt x="2671" y="3949"/>
                  </a:cubicBezTo>
                  <a:cubicBezTo>
                    <a:pt x="3972" y="3379"/>
                    <a:pt x="6141" y="2922"/>
                    <a:pt x="7487" y="1712"/>
                  </a:cubicBezTo>
                  <a:cubicBezTo>
                    <a:pt x="8857" y="525"/>
                    <a:pt x="10295" y="0"/>
                    <a:pt x="11322" y="46"/>
                  </a:cubicBezTo>
                  <a:cubicBezTo>
                    <a:pt x="12326" y="92"/>
                    <a:pt x="12806" y="594"/>
                    <a:pt x="13194" y="148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54"/>
            <p:cNvSpPr/>
            <p:nvPr/>
          </p:nvSpPr>
          <p:spPr>
            <a:xfrm>
              <a:off x="1203489" y="3716079"/>
              <a:ext cx="77333" cy="57453"/>
            </a:xfrm>
            <a:custGeom>
              <a:rect b="b" l="l" r="r" t="t"/>
              <a:pathLst>
                <a:path extrusionOk="0" h="2968" w="3995">
                  <a:moveTo>
                    <a:pt x="3995" y="0"/>
                  </a:moveTo>
                  <a:cubicBezTo>
                    <a:pt x="3629" y="183"/>
                    <a:pt x="3333" y="411"/>
                    <a:pt x="3150" y="685"/>
                  </a:cubicBezTo>
                  <a:cubicBezTo>
                    <a:pt x="2808" y="1233"/>
                    <a:pt x="2648" y="1621"/>
                    <a:pt x="2739" y="1986"/>
                  </a:cubicBezTo>
                  <a:cubicBezTo>
                    <a:pt x="2602" y="1872"/>
                    <a:pt x="2397" y="1758"/>
                    <a:pt x="2146" y="1758"/>
                  </a:cubicBezTo>
                  <a:cubicBezTo>
                    <a:pt x="1415" y="1781"/>
                    <a:pt x="799" y="2306"/>
                    <a:pt x="822" y="2968"/>
                  </a:cubicBezTo>
                  <a:lnTo>
                    <a:pt x="0" y="2192"/>
                  </a:lnTo>
                  <a:cubicBezTo>
                    <a:pt x="0" y="2192"/>
                    <a:pt x="1073" y="1552"/>
                    <a:pt x="2260" y="708"/>
                  </a:cubicBezTo>
                  <a:cubicBezTo>
                    <a:pt x="3059" y="137"/>
                    <a:pt x="3698" y="0"/>
                    <a:pt x="3995" y="0"/>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54"/>
            <p:cNvSpPr/>
            <p:nvPr/>
          </p:nvSpPr>
          <p:spPr>
            <a:xfrm>
              <a:off x="1175651" y="3742581"/>
              <a:ext cx="140961" cy="133896"/>
            </a:xfrm>
            <a:custGeom>
              <a:rect b="b" l="l" r="r" t="t"/>
              <a:pathLst>
                <a:path extrusionOk="0" h="6917" w="7282">
                  <a:moveTo>
                    <a:pt x="7122" y="4018"/>
                  </a:moveTo>
                  <a:cubicBezTo>
                    <a:pt x="7281" y="4908"/>
                    <a:pt x="6688" y="5753"/>
                    <a:pt x="5181" y="6187"/>
                  </a:cubicBezTo>
                  <a:cubicBezTo>
                    <a:pt x="2671" y="6917"/>
                    <a:pt x="1940" y="4771"/>
                    <a:pt x="1507" y="2740"/>
                  </a:cubicBezTo>
                  <a:cubicBezTo>
                    <a:pt x="1256" y="1576"/>
                    <a:pt x="799" y="1097"/>
                    <a:pt x="0" y="1142"/>
                  </a:cubicBezTo>
                  <a:cubicBezTo>
                    <a:pt x="137" y="914"/>
                    <a:pt x="365" y="754"/>
                    <a:pt x="708" y="686"/>
                  </a:cubicBezTo>
                  <a:cubicBezTo>
                    <a:pt x="1712" y="572"/>
                    <a:pt x="1940" y="1"/>
                    <a:pt x="2260" y="1165"/>
                  </a:cubicBezTo>
                  <a:cubicBezTo>
                    <a:pt x="2602" y="2329"/>
                    <a:pt x="3150" y="4383"/>
                    <a:pt x="4200" y="4931"/>
                  </a:cubicBezTo>
                  <a:cubicBezTo>
                    <a:pt x="5159" y="5433"/>
                    <a:pt x="6505" y="4817"/>
                    <a:pt x="7122" y="4018"/>
                  </a:cubicBezTo>
                  <a:close/>
                </a:path>
              </a:pathLst>
            </a:custGeom>
            <a:solidFill>
              <a:srgbClr val="E2D7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54"/>
            <p:cNvSpPr/>
            <p:nvPr/>
          </p:nvSpPr>
          <p:spPr>
            <a:xfrm>
              <a:off x="1065617" y="3557010"/>
              <a:ext cx="274838" cy="219166"/>
            </a:xfrm>
            <a:custGeom>
              <a:rect b="b" l="l" r="r" t="t"/>
              <a:pathLst>
                <a:path extrusionOk="0" h="11322" w="14198">
                  <a:moveTo>
                    <a:pt x="13970" y="5250"/>
                  </a:moveTo>
                  <a:cubicBezTo>
                    <a:pt x="14198" y="5752"/>
                    <a:pt x="14175" y="6140"/>
                    <a:pt x="13993" y="6460"/>
                  </a:cubicBezTo>
                  <a:cubicBezTo>
                    <a:pt x="13833" y="5067"/>
                    <a:pt x="11893" y="4588"/>
                    <a:pt x="10067" y="5387"/>
                  </a:cubicBezTo>
                  <a:cubicBezTo>
                    <a:pt x="7875" y="6323"/>
                    <a:pt x="6917" y="7989"/>
                    <a:pt x="4954" y="8354"/>
                  </a:cubicBezTo>
                  <a:cubicBezTo>
                    <a:pt x="3402" y="8651"/>
                    <a:pt x="891" y="9838"/>
                    <a:pt x="617" y="11322"/>
                  </a:cubicBezTo>
                  <a:cubicBezTo>
                    <a:pt x="23" y="10363"/>
                    <a:pt x="1" y="8583"/>
                    <a:pt x="936" y="6209"/>
                  </a:cubicBezTo>
                  <a:cubicBezTo>
                    <a:pt x="3470" y="0"/>
                    <a:pt x="12395" y="1598"/>
                    <a:pt x="13970" y="5250"/>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54"/>
            <p:cNvSpPr/>
            <p:nvPr/>
          </p:nvSpPr>
          <p:spPr>
            <a:xfrm>
              <a:off x="1065617" y="3632121"/>
              <a:ext cx="169688" cy="144059"/>
            </a:xfrm>
            <a:custGeom>
              <a:rect b="b" l="l" r="r" t="t"/>
              <a:pathLst>
                <a:path extrusionOk="0" h="7442" w="8766">
                  <a:moveTo>
                    <a:pt x="8766" y="2215"/>
                  </a:moveTo>
                  <a:cubicBezTo>
                    <a:pt x="7396" y="3128"/>
                    <a:pt x="6483" y="4178"/>
                    <a:pt x="4954" y="4474"/>
                  </a:cubicBezTo>
                  <a:cubicBezTo>
                    <a:pt x="3402" y="4771"/>
                    <a:pt x="891" y="5958"/>
                    <a:pt x="617" y="7442"/>
                  </a:cubicBezTo>
                  <a:cubicBezTo>
                    <a:pt x="23" y="6483"/>
                    <a:pt x="1" y="4703"/>
                    <a:pt x="936" y="2329"/>
                  </a:cubicBezTo>
                  <a:cubicBezTo>
                    <a:pt x="1324" y="1393"/>
                    <a:pt x="1872" y="617"/>
                    <a:pt x="2511" y="1"/>
                  </a:cubicBezTo>
                  <a:cubicBezTo>
                    <a:pt x="2260" y="1758"/>
                    <a:pt x="2877" y="3538"/>
                    <a:pt x="3972" y="4041"/>
                  </a:cubicBezTo>
                  <a:cubicBezTo>
                    <a:pt x="5045" y="4497"/>
                    <a:pt x="7350" y="2785"/>
                    <a:pt x="8766" y="2215"/>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54"/>
            <p:cNvSpPr/>
            <p:nvPr/>
          </p:nvSpPr>
          <p:spPr>
            <a:xfrm>
              <a:off x="1219827" y="3666580"/>
              <a:ext cx="93245" cy="89722"/>
            </a:xfrm>
            <a:custGeom>
              <a:rect b="b" l="l" r="r" t="t"/>
              <a:pathLst>
                <a:path extrusionOk="0" h="4635" w="4817">
                  <a:moveTo>
                    <a:pt x="4817" y="1"/>
                  </a:moveTo>
                  <a:cubicBezTo>
                    <a:pt x="3493" y="914"/>
                    <a:pt x="2352" y="2078"/>
                    <a:pt x="1188" y="3196"/>
                  </a:cubicBezTo>
                  <a:cubicBezTo>
                    <a:pt x="1827" y="2147"/>
                    <a:pt x="2443" y="1119"/>
                    <a:pt x="2899" y="1"/>
                  </a:cubicBezTo>
                  <a:cubicBezTo>
                    <a:pt x="2146" y="960"/>
                    <a:pt x="1416" y="2261"/>
                    <a:pt x="731" y="3311"/>
                  </a:cubicBezTo>
                  <a:cubicBezTo>
                    <a:pt x="617" y="3493"/>
                    <a:pt x="1" y="4132"/>
                    <a:pt x="252" y="4361"/>
                  </a:cubicBezTo>
                  <a:cubicBezTo>
                    <a:pt x="526" y="4634"/>
                    <a:pt x="1370" y="3562"/>
                    <a:pt x="1530" y="3379"/>
                  </a:cubicBezTo>
                  <a:cubicBezTo>
                    <a:pt x="2580" y="2306"/>
                    <a:pt x="3858" y="1097"/>
                    <a:pt x="4817" y="1"/>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54"/>
            <p:cNvSpPr/>
            <p:nvPr/>
          </p:nvSpPr>
          <p:spPr>
            <a:xfrm>
              <a:off x="1105379" y="3742581"/>
              <a:ext cx="127276" cy="30953"/>
            </a:xfrm>
            <a:custGeom>
              <a:rect b="b" l="l" r="r" t="t"/>
              <a:pathLst>
                <a:path extrusionOk="0" h="1599" w="6575">
                  <a:moveTo>
                    <a:pt x="1" y="1599"/>
                  </a:moveTo>
                  <a:cubicBezTo>
                    <a:pt x="1530" y="1074"/>
                    <a:pt x="3128" y="823"/>
                    <a:pt x="4703" y="526"/>
                  </a:cubicBezTo>
                  <a:cubicBezTo>
                    <a:pt x="3448" y="435"/>
                    <a:pt x="2192" y="343"/>
                    <a:pt x="982" y="1"/>
                  </a:cubicBezTo>
                  <a:cubicBezTo>
                    <a:pt x="1485" y="1"/>
                    <a:pt x="1827" y="24"/>
                    <a:pt x="2352" y="69"/>
                  </a:cubicBezTo>
                  <a:cubicBezTo>
                    <a:pt x="2786" y="92"/>
                    <a:pt x="6050" y="206"/>
                    <a:pt x="6164" y="343"/>
                  </a:cubicBezTo>
                  <a:cubicBezTo>
                    <a:pt x="6575" y="754"/>
                    <a:pt x="5159" y="845"/>
                    <a:pt x="5137" y="845"/>
                  </a:cubicBezTo>
                  <a:cubicBezTo>
                    <a:pt x="3516" y="1074"/>
                    <a:pt x="1576" y="1462"/>
                    <a:pt x="1" y="1599"/>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54"/>
            <p:cNvSpPr/>
            <p:nvPr/>
          </p:nvSpPr>
          <p:spPr>
            <a:xfrm>
              <a:off x="1178729" y="3684254"/>
              <a:ext cx="53930" cy="68506"/>
            </a:xfrm>
            <a:custGeom>
              <a:rect b="b" l="l" r="r" t="t"/>
              <a:pathLst>
                <a:path extrusionOk="0" h="3539" w="2786">
                  <a:moveTo>
                    <a:pt x="1" y="2010"/>
                  </a:moveTo>
                  <a:cubicBezTo>
                    <a:pt x="1576" y="2603"/>
                    <a:pt x="937" y="2329"/>
                    <a:pt x="2215" y="2900"/>
                  </a:cubicBezTo>
                  <a:cubicBezTo>
                    <a:pt x="2352" y="1142"/>
                    <a:pt x="2261" y="2010"/>
                    <a:pt x="2580" y="1"/>
                  </a:cubicBezTo>
                  <a:lnTo>
                    <a:pt x="2580" y="1"/>
                  </a:lnTo>
                  <a:cubicBezTo>
                    <a:pt x="2603" y="298"/>
                    <a:pt x="2786" y="3196"/>
                    <a:pt x="2489" y="3379"/>
                  </a:cubicBezTo>
                  <a:cubicBezTo>
                    <a:pt x="2192" y="3539"/>
                    <a:pt x="252" y="2192"/>
                    <a:pt x="1" y="2010"/>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54"/>
            <p:cNvSpPr/>
            <p:nvPr/>
          </p:nvSpPr>
          <p:spPr>
            <a:xfrm>
              <a:off x="1132791" y="3600315"/>
              <a:ext cx="169668" cy="40225"/>
            </a:xfrm>
            <a:custGeom>
              <a:rect b="b" l="l" r="r" t="t"/>
              <a:pathLst>
                <a:path extrusionOk="0" h="2078" w="8765">
                  <a:moveTo>
                    <a:pt x="1278" y="708"/>
                  </a:moveTo>
                  <a:cubicBezTo>
                    <a:pt x="3287" y="0"/>
                    <a:pt x="5478" y="114"/>
                    <a:pt x="7122" y="913"/>
                  </a:cubicBezTo>
                  <a:cubicBezTo>
                    <a:pt x="8765" y="1735"/>
                    <a:pt x="6779" y="1758"/>
                    <a:pt x="5273" y="1575"/>
                  </a:cubicBezTo>
                  <a:cubicBezTo>
                    <a:pt x="3789" y="1415"/>
                    <a:pt x="1370" y="1415"/>
                    <a:pt x="730" y="1758"/>
                  </a:cubicBezTo>
                  <a:cubicBezTo>
                    <a:pt x="114" y="2077"/>
                    <a:pt x="0" y="1324"/>
                    <a:pt x="1278" y="708"/>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54"/>
            <p:cNvSpPr/>
            <p:nvPr/>
          </p:nvSpPr>
          <p:spPr>
            <a:xfrm>
              <a:off x="1086388" y="3715634"/>
              <a:ext cx="773235" cy="389279"/>
            </a:xfrm>
            <a:custGeom>
              <a:rect b="b" l="l" r="r" t="t"/>
              <a:pathLst>
                <a:path extrusionOk="0" h="20110" w="39945">
                  <a:moveTo>
                    <a:pt x="35471" y="20110"/>
                  </a:moveTo>
                  <a:cubicBezTo>
                    <a:pt x="37936" y="17485"/>
                    <a:pt x="34969" y="18968"/>
                    <a:pt x="36179" y="17074"/>
                  </a:cubicBezTo>
                  <a:cubicBezTo>
                    <a:pt x="37388" y="15202"/>
                    <a:pt x="39945" y="13947"/>
                    <a:pt x="38393" y="12509"/>
                  </a:cubicBezTo>
                  <a:cubicBezTo>
                    <a:pt x="36840" y="11071"/>
                    <a:pt x="35562" y="10934"/>
                    <a:pt x="34855" y="12600"/>
                  </a:cubicBezTo>
                  <a:cubicBezTo>
                    <a:pt x="34124" y="14244"/>
                    <a:pt x="32481" y="13125"/>
                    <a:pt x="33439" y="11550"/>
                  </a:cubicBezTo>
                  <a:cubicBezTo>
                    <a:pt x="34398" y="9998"/>
                    <a:pt x="37000" y="7921"/>
                    <a:pt x="33325" y="6802"/>
                  </a:cubicBezTo>
                  <a:cubicBezTo>
                    <a:pt x="29673" y="5661"/>
                    <a:pt x="30837" y="6917"/>
                    <a:pt x="30563" y="9496"/>
                  </a:cubicBezTo>
                  <a:cubicBezTo>
                    <a:pt x="30267" y="12052"/>
                    <a:pt x="27528" y="12075"/>
                    <a:pt x="28395" y="10774"/>
                  </a:cubicBezTo>
                  <a:cubicBezTo>
                    <a:pt x="30495" y="7647"/>
                    <a:pt x="27596" y="6437"/>
                    <a:pt x="26683" y="6985"/>
                  </a:cubicBezTo>
                  <a:cubicBezTo>
                    <a:pt x="25839" y="7487"/>
                    <a:pt x="25930" y="8811"/>
                    <a:pt x="25816" y="8811"/>
                  </a:cubicBezTo>
                  <a:cubicBezTo>
                    <a:pt x="24469" y="8583"/>
                    <a:pt x="25656" y="6323"/>
                    <a:pt x="23191" y="7350"/>
                  </a:cubicBezTo>
                  <a:cubicBezTo>
                    <a:pt x="20726" y="8377"/>
                    <a:pt x="23807" y="10728"/>
                    <a:pt x="21433" y="9656"/>
                  </a:cubicBezTo>
                  <a:cubicBezTo>
                    <a:pt x="19060" y="8583"/>
                    <a:pt x="18945" y="7601"/>
                    <a:pt x="20703" y="6232"/>
                  </a:cubicBezTo>
                  <a:cubicBezTo>
                    <a:pt x="22461" y="4862"/>
                    <a:pt x="20498" y="1964"/>
                    <a:pt x="17462" y="2785"/>
                  </a:cubicBezTo>
                  <a:cubicBezTo>
                    <a:pt x="14449" y="3607"/>
                    <a:pt x="17097" y="7533"/>
                    <a:pt x="15156" y="7601"/>
                  </a:cubicBezTo>
                  <a:cubicBezTo>
                    <a:pt x="13216" y="7670"/>
                    <a:pt x="13422" y="5958"/>
                    <a:pt x="13947" y="4246"/>
                  </a:cubicBezTo>
                  <a:cubicBezTo>
                    <a:pt x="14449" y="2534"/>
                    <a:pt x="14700" y="640"/>
                    <a:pt x="12897" y="320"/>
                  </a:cubicBezTo>
                  <a:cubicBezTo>
                    <a:pt x="11094" y="1"/>
                    <a:pt x="9861" y="708"/>
                    <a:pt x="9678" y="3242"/>
                  </a:cubicBezTo>
                  <a:cubicBezTo>
                    <a:pt x="9473" y="5775"/>
                    <a:pt x="8058" y="4383"/>
                    <a:pt x="8195" y="2740"/>
                  </a:cubicBezTo>
                  <a:cubicBezTo>
                    <a:pt x="8354" y="1096"/>
                    <a:pt x="5775" y="1210"/>
                    <a:pt x="5342" y="2557"/>
                  </a:cubicBezTo>
                  <a:cubicBezTo>
                    <a:pt x="4931" y="3927"/>
                    <a:pt x="6871" y="5387"/>
                    <a:pt x="5867" y="5456"/>
                  </a:cubicBezTo>
                  <a:cubicBezTo>
                    <a:pt x="4862" y="5524"/>
                    <a:pt x="4908" y="2466"/>
                    <a:pt x="3287" y="3675"/>
                  </a:cubicBezTo>
                  <a:cubicBezTo>
                    <a:pt x="1644" y="4908"/>
                    <a:pt x="3675" y="6597"/>
                    <a:pt x="2762" y="7419"/>
                  </a:cubicBezTo>
                  <a:cubicBezTo>
                    <a:pt x="1826" y="8218"/>
                    <a:pt x="411" y="6574"/>
                    <a:pt x="206" y="8469"/>
                  </a:cubicBezTo>
                  <a:cubicBezTo>
                    <a:pt x="0" y="10340"/>
                    <a:pt x="4018" y="15134"/>
                    <a:pt x="6163" y="15910"/>
                  </a:cubicBezTo>
                  <a:cubicBezTo>
                    <a:pt x="8309" y="16686"/>
                    <a:pt x="12440" y="17234"/>
                    <a:pt x="15841" y="18284"/>
                  </a:cubicBezTo>
                  <a:cubicBezTo>
                    <a:pt x="19265" y="19311"/>
                    <a:pt x="35471" y="20110"/>
                    <a:pt x="35471" y="2011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54"/>
            <p:cNvSpPr/>
            <p:nvPr/>
          </p:nvSpPr>
          <p:spPr>
            <a:xfrm>
              <a:off x="1086388" y="3753635"/>
              <a:ext cx="734365" cy="351281"/>
            </a:xfrm>
            <a:custGeom>
              <a:rect b="b" l="l" r="r" t="t"/>
              <a:pathLst>
                <a:path extrusionOk="0" h="18147" w="37937">
                  <a:moveTo>
                    <a:pt x="35471" y="18147"/>
                  </a:moveTo>
                  <a:cubicBezTo>
                    <a:pt x="37936" y="15522"/>
                    <a:pt x="34969" y="17005"/>
                    <a:pt x="36179" y="15111"/>
                  </a:cubicBezTo>
                  <a:cubicBezTo>
                    <a:pt x="36498" y="14632"/>
                    <a:pt x="36886" y="14198"/>
                    <a:pt x="37297" y="13787"/>
                  </a:cubicBezTo>
                  <a:cubicBezTo>
                    <a:pt x="36270" y="13285"/>
                    <a:pt x="36179" y="13445"/>
                    <a:pt x="33325" y="14061"/>
                  </a:cubicBezTo>
                  <a:cubicBezTo>
                    <a:pt x="29650" y="14860"/>
                    <a:pt x="31477" y="12052"/>
                    <a:pt x="30723" y="10888"/>
                  </a:cubicBezTo>
                  <a:cubicBezTo>
                    <a:pt x="29970" y="9724"/>
                    <a:pt x="29787" y="11892"/>
                    <a:pt x="26797" y="12007"/>
                  </a:cubicBezTo>
                  <a:cubicBezTo>
                    <a:pt x="23807" y="12098"/>
                    <a:pt x="25085" y="8857"/>
                    <a:pt x="20908" y="8674"/>
                  </a:cubicBezTo>
                  <a:cubicBezTo>
                    <a:pt x="17462" y="8514"/>
                    <a:pt x="18032" y="7076"/>
                    <a:pt x="19562" y="5616"/>
                  </a:cubicBezTo>
                  <a:cubicBezTo>
                    <a:pt x="19699" y="5205"/>
                    <a:pt x="20087" y="4771"/>
                    <a:pt x="20703" y="4269"/>
                  </a:cubicBezTo>
                  <a:cubicBezTo>
                    <a:pt x="22461" y="2899"/>
                    <a:pt x="20498" y="1"/>
                    <a:pt x="17462" y="822"/>
                  </a:cubicBezTo>
                  <a:cubicBezTo>
                    <a:pt x="14289" y="1712"/>
                    <a:pt x="17325" y="8195"/>
                    <a:pt x="13969" y="8925"/>
                  </a:cubicBezTo>
                  <a:cubicBezTo>
                    <a:pt x="11527" y="9473"/>
                    <a:pt x="9245" y="8971"/>
                    <a:pt x="7784" y="7282"/>
                  </a:cubicBezTo>
                  <a:cubicBezTo>
                    <a:pt x="6323" y="5616"/>
                    <a:pt x="4634" y="5524"/>
                    <a:pt x="4611" y="8103"/>
                  </a:cubicBezTo>
                  <a:cubicBezTo>
                    <a:pt x="4588" y="10340"/>
                    <a:pt x="2785" y="8377"/>
                    <a:pt x="685" y="5593"/>
                  </a:cubicBezTo>
                  <a:cubicBezTo>
                    <a:pt x="434" y="5684"/>
                    <a:pt x="274" y="5935"/>
                    <a:pt x="206" y="6506"/>
                  </a:cubicBezTo>
                  <a:cubicBezTo>
                    <a:pt x="0" y="8377"/>
                    <a:pt x="4018" y="13171"/>
                    <a:pt x="6163" y="13947"/>
                  </a:cubicBezTo>
                  <a:cubicBezTo>
                    <a:pt x="8309" y="14723"/>
                    <a:pt x="12440" y="15271"/>
                    <a:pt x="15841" y="16321"/>
                  </a:cubicBezTo>
                  <a:cubicBezTo>
                    <a:pt x="19265" y="17348"/>
                    <a:pt x="35471" y="18147"/>
                    <a:pt x="35471" y="18147"/>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54"/>
            <p:cNvSpPr/>
            <p:nvPr/>
          </p:nvSpPr>
          <p:spPr>
            <a:xfrm>
              <a:off x="1113781" y="3764689"/>
              <a:ext cx="706975" cy="340227"/>
            </a:xfrm>
            <a:custGeom>
              <a:rect b="b" l="l" r="r" t="t"/>
              <a:pathLst>
                <a:path extrusionOk="0" h="17576" w="36522">
                  <a:moveTo>
                    <a:pt x="34056" y="17576"/>
                  </a:moveTo>
                  <a:cubicBezTo>
                    <a:pt x="36521" y="14951"/>
                    <a:pt x="33554" y="16434"/>
                    <a:pt x="34764" y="14540"/>
                  </a:cubicBezTo>
                  <a:cubicBezTo>
                    <a:pt x="34809" y="14494"/>
                    <a:pt x="34855" y="14426"/>
                    <a:pt x="34900" y="14357"/>
                  </a:cubicBezTo>
                  <a:cubicBezTo>
                    <a:pt x="32207" y="14494"/>
                    <a:pt x="30586" y="15750"/>
                    <a:pt x="28806" y="15179"/>
                  </a:cubicBezTo>
                  <a:cubicBezTo>
                    <a:pt x="26820" y="14517"/>
                    <a:pt x="29925" y="12166"/>
                    <a:pt x="25907" y="12463"/>
                  </a:cubicBezTo>
                  <a:cubicBezTo>
                    <a:pt x="21913" y="12759"/>
                    <a:pt x="23260" y="11458"/>
                    <a:pt x="21342" y="10089"/>
                  </a:cubicBezTo>
                  <a:cubicBezTo>
                    <a:pt x="19562" y="8811"/>
                    <a:pt x="17393" y="8446"/>
                    <a:pt x="17142" y="7441"/>
                  </a:cubicBezTo>
                  <a:cubicBezTo>
                    <a:pt x="16617" y="6848"/>
                    <a:pt x="17211" y="5958"/>
                    <a:pt x="18147" y="5045"/>
                  </a:cubicBezTo>
                  <a:cubicBezTo>
                    <a:pt x="18284" y="4634"/>
                    <a:pt x="18672" y="4200"/>
                    <a:pt x="19288" y="3698"/>
                  </a:cubicBezTo>
                  <a:cubicBezTo>
                    <a:pt x="20703" y="2602"/>
                    <a:pt x="19699" y="479"/>
                    <a:pt x="17667" y="160"/>
                  </a:cubicBezTo>
                  <a:cubicBezTo>
                    <a:pt x="17325" y="662"/>
                    <a:pt x="16458" y="0"/>
                    <a:pt x="15819" y="2853"/>
                  </a:cubicBezTo>
                  <a:cubicBezTo>
                    <a:pt x="15157" y="5706"/>
                    <a:pt x="16161" y="9815"/>
                    <a:pt x="12532" y="10568"/>
                  </a:cubicBezTo>
                  <a:cubicBezTo>
                    <a:pt x="8902" y="11344"/>
                    <a:pt x="6278" y="7190"/>
                    <a:pt x="4246" y="9107"/>
                  </a:cubicBezTo>
                  <a:cubicBezTo>
                    <a:pt x="3287" y="10043"/>
                    <a:pt x="1598" y="9678"/>
                    <a:pt x="1" y="8879"/>
                  </a:cubicBezTo>
                  <a:cubicBezTo>
                    <a:pt x="1302" y="10797"/>
                    <a:pt x="3402" y="12874"/>
                    <a:pt x="4748" y="13376"/>
                  </a:cubicBezTo>
                  <a:cubicBezTo>
                    <a:pt x="6894" y="14152"/>
                    <a:pt x="11025" y="14700"/>
                    <a:pt x="14426" y="15750"/>
                  </a:cubicBezTo>
                  <a:cubicBezTo>
                    <a:pt x="17850" y="16777"/>
                    <a:pt x="34056" y="17576"/>
                    <a:pt x="34056" y="17576"/>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54"/>
            <p:cNvSpPr/>
            <p:nvPr/>
          </p:nvSpPr>
          <p:spPr>
            <a:xfrm>
              <a:off x="1717808" y="3922868"/>
              <a:ext cx="102537" cy="72474"/>
            </a:xfrm>
            <a:custGeom>
              <a:rect b="b" l="l" r="r" t="t"/>
              <a:pathLst>
                <a:path extrusionOk="0" h="3744" w="5297">
                  <a:moveTo>
                    <a:pt x="5296" y="1827"/>
                  </a:moveTo>
                  <a:cubicBezTo>
                    <a:pt x="4452" y="868"/>
                    <a:pt x="3288" y="160"/>
                    <a:pt x="2649" y="1644"/>
                  </a:cubicBezTo>
                  <a:cubicBezTo>
                    <a:pt x="1941" y="3287"/>
                    <a:pt x="1393" y="3653"/>
                    <a:pt x="115" y="2397"/>
                  </a:cubicBezTo>
                  <a:lnTo>
                    <a:pt x="1" y="2283"/>
                  </a:lnTo>
                  <a:cubicBezTo>
                    <a:pt x="206" y="3105"/>
                    <a:pt x="1188" y="3744"/>
                    <a:pt x="2009" y="3287"/>
                  </a:cubicBezTo>
                  <a:cubicBezTo>
                    <a:pt x="3813" y="2283"/>
                    <a:pt x="2146" y="1"/>
                    <a:pt x="5296" y="1827"/>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54"/>
            <p:cNvSpPr/>
            <p:nvPr/>
          </p:nvSpPr>
          <p:spPr>
            <a:xfrm>
              <a:off x="1309980" y="3718732"/>
              <a:ext cx="53911" cy="150234"/>
            </a:xfrm>
            <a:custGeom>
              <a:rect b="b" l="l" r="r" t="t"/>
              <a:pathLst>
                <a:path extrusionOk="0" h="7761" w="2785">
                  <a:moveTo>
                    <a:pt x="0" y="434"/>
                  </a:moveTo>
                  <a:cubicBezTo>
                    <a:pt x="1347" y="548"/>
                    <a:pt x="2214" y="1142"/>
                    <a:pt x="2100" y="2580"/>
                  </a:cubicBezTo>
                  <a:cubicBezTo>
                    <a:pt x="2054" y="3333"/>
                    <a:pt x="1210" y="4908"/>
                    <a:pt x="1347" y="6026"/>
                  </a:cubicBezTo>
                  <a:cubicBezTo>
                    <a:pt x="1438" y="6711"/>
                    <a:pt x="1712" y="7145"/>
                    <a:pt x="2031" y="7761"/>
                  </a:cubicBezTo>
                  <a:cubicBezTo>
                    <a:pt x="1187" y="4680"/>
                    <a:pt x="1826" y="5958"/>
                    <a:pt x="2465" y="2922"/>
                  </a:cubicBezTo>
                  <a:cubicBezTo>
                    <a:pt x="2785" y="1415"/>
                    <a:pt x="1598" y="0"/>
                    <a:pt x="0" y="434"/>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54"/>
            <p:cNvSpPr/>
            <p:nvPr/>
          </p:nvSpPr>
          <p:spPr>
            <a:xfrm>
              <a:off x="1135869" y="3781027"/>
              <a:ext cx="78669" cy="92800"/>
            </a:xfrm>
            <a:custGeom>
              <a:rect b="b" l="l" r="r" t="t"/>
              <a:pathLst>
                <a:path extrusionOk="0" h="4794" w="4064">
                  <a:moveTo>
                    <a:pt x="4064" y="1827"/>
                  </a:moveTo>
                  <a:cubicBezTo>
                    <a:pt x="2900" y="3402"/>
                    <a:pt x="2238" y="1028"/>
                    <a:pt x="1804" y="663"/>
                  </a:cubicBezTo>
                  <a:cubicBezTo>
                    <a:pt x="1005" y="1"/>
                    <a:pt x="1" y="754"/>
                    <a:pt x="503" y="2443"/>
                  </a:cubicBezTo>
                  <a:cubicBezTo>
                    <a:pt x="777" y="3333"/>
                    <a:pt x="1211" y="4315"/>
                    <a:pt x="115" y="4748"/>
                  </a:cubicBezTo>
                  <a:cubicBezTo>
                    <a:pt x="229" y="4794"/>
                    <a:pt x="229" y="4794"/>
                    <a:pt x="343" y="4771"/>
                  </a:cubicBezTo>
                  <a:cubicBezTo>
                    <a:pt x="1918" y="4201"/>
                    <a:pt x="366" y="1918"/>
                    <a:pt x="845" y="1142"/>
                  </a:cubicBezTo>
                  <a:cubicBezTo>
                    <a:pt x="1325" y="366"/>
                    <a:pt x="1873" y="1347"/>
                    <a:pt x="2078" y="1735"/>
                  </a:cubicBezTo>
                  <a:cubicBezTo>
                    <a:pt x="2671" y="2831"/>
                    <a:pt x="3950" y="2763"/>
                    <a:pt x="4064" y="1827"/>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54"/>
            <p:cNvSpPr/>
            <p:nvPr/>
          </p:nvSpPr>
          <p:spPr>
            <a:xfrm>
              <a:off x="1525596" y="3846421"/>
              <a:ext cx="116668" cy="61886"/>
            </a:xfrm>
            <a:custGeom>
              <a:rect b="b" l="l" r="r" t="t"/>
              <a:pathLst>
                <a:path extrusionOk="0" h="3197" w="6027">
                  <a:moveTo>
                    <a:pt x="5867" y="1804"/>
                  </a:moveTo>
                  <a:cubicBezTo>
                    <a:pt x="6027" y="435"/>
                    <a:pt x="3584" y="1"/>
                    <a:pt x="3333" y="1941"/>
                  </a:cubicBezTo>
                  <a:cubicBezTo>
                    <a:pt x="3173" y="3037"/>
                    <a:pt x="2238" y="1736"/>
                    <a:pt x="2101" y="1439"/>
                  </a:cubicBezTo>
                  <a:cubicBezTo>
                    <a:pt x="1781" y="754"/>
                    <a:pt x="1804" y="366"/>
                    <a:pt x="549" y="1051"/>
                  </a:cubicBezTo>
                  <a:cubicBezTo>
                    <a:pt x="275" y="1211"/>
                    <a:pt x="138" y="1279"/>
                    <a:pt x="1" y="1530"/>
                  </a:cubicBezTo>
                  <a:cubicBezTo>
                    <a:pt x="343" y="1325"/>
                    <a:pt x="1165" y="937"/>
                    <a:pt x="1553" y="1005"/>
                  </a:cubicBezTo>
                  <a:cubicBezTo>
                    <a:pt x="1735" y="1051"/>
                    <a:pt x="1941" y="2466"/>
                    <a:pt x="2854" y="2763"/>
                  </a:cubicBezTo>
                  <a:cubicBezTo>
                    <a:pt x="4132" y="3196"/>
                    <a:pt x="3288" y="1119"/>
                    <a:pt x="4543" y="914"/>
                  </a:cubicBezTo>
                  <a:cubicBezTo>
                    <a:pt x="5251" y="800"/>
                    <a:pt x="5661" y="1188"/>
                    <a:pt x="5867" y="1804"/>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54"/>
            <p:cNvSpPr/>
            <p:nvPr/>
          </p:nvSpPr>
          <p:spPr>
            <a:xfrm>
              <a:off x="1653305" y="3834051"/>
              <a:ext cx="103853" cy="114461"/>
            </a:xfrm>
            <a:custGeom>
              <a:rect b="b" l="l" r="r" t="t"/>
              <a:pathLst>
                <a:path extrusionOk="0" h="5913" w="5365">
                  <a:moveTo>
                    <a:pt x="0" y="5912"/>
                  </a:moveTo>
                  <a:cubicBezTo>
                    <a:pt x="1598" y="4999"/>
                    <a:pt x="1986" y="4383"/>
                    <a:pt x="2055" y="2534"/>
                  </a:cubicBezTo>
                  <a:cubicBezTo>
                    <a:pt x="2077" y="1142"/>
                    <a:pt x="1575" y="594"/>
                    <a:pt x="3789" y="1028"/>
                  </a:cubicBezTo>
                  <a:cubicBezTo>
                    <a:pt x="4748" y="1210"/>
                    <a:pt x="4634" y="1302"/>
                    <a:pt x="5364" y="1644"/>
                  </a:cubicBezTo>
                  <a:cubicBezTo>
                    <a:pt x="4679" y="685"/>
                    <a:pt x="1735" y="1"/>
                    <a:pt x="1621" y="1210"/>
                  </a:cubicBezTo>
                  <a:cubicBezTo>
                    <a:pt x="1393" y="3744"/>
                    <a:pt x="2283" y="3858"/>
                    <a:pt x="0" y="5912"/>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54"/>
            <p:cNvSpPr/>
            <p:nvPr/>
          </p:nvSpPr>
          <p:spPr>
            <a:xfrm>
              <a:off x="1078877" y="3795604"/>
              <a:ext cx="1822160" cy="679584"/>
            </a:xfrm>
            <a:custGeom>
              <a:rect b="b" l="l" r="r" t="t"/>
              <a:pathLst>
                <a:path extrusionOk="0" h="35107" w="94132">
                  <a:moveTo>
                    <a:pt x="0" y="24"/>
                  </a:moveTo>
                  <a:cubicBezTo>
                    <a:pt x="0" y="14906"/>
                    <a:pt x="11459" y="34924"/>
                    <a:pt x="47089" y="35106"/>
                  </a:cubicBezTo>
                  <a:cubicBezTo>
                    <a:pt x="81510" y="34924"/>
                    <a:pt x="93356" y="16253"/>
                    <a:pt x="94132" y="1553"/>
                  </a:cubicBezTo>
                  <a:cubicBezTo>
                    <a:pt x="93173" y="1211"/>
                    <a:pt x="92123" y="1302"/>
                    <a:pt x="91576" y="1416"/>
                  </a:cubicBezTo>
                  <a:cubicBezTo>
                    <a:pt x="89453" y="9040"/>
                    <a:pt x="70348" y="14997"/>
                    <a:pt x="47089" y="14997"/>
                  </a:cubicBezTo>
                  <a:cubicBezTo>
                    <a:pt x="22415" y="14997"/>
                    <a:pt x="2397" y="8286"/>
                    <a:pt x="2397" y="1"/>
                  </a:cubicBezTo>
                  <a:lnTo>
                    <a:pt x="0" y="1"/>
                  </a:lnTo>
                  <a:cubicBezTo>
                    <a:pt x="0" y="24"/>
                    <a:pt x="0" y="24"/>
                    <a:pt x="0" y="24"/>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54"/>
            <p:cNvSpPr/>
            <p:nvPr/>
          </p:nvSpPr>
          <p:spPr>
            <a:xfrm>
              <a:off x="1078877" y="3795604"/>
              <a:ext cx="1204482" cy="706529"/>
            </a:xfrm>
            <a:custGeom>
              <a:rect b="b" l="l" r="r" t="t"/>
              <a:pathLst>
                <a:path extrusionOk="0" h="36499" w="62223">
                  <a:moveTo>
                    <a:pt x="0" y="24"/>
                  </a:moveTo>
                  <a:cubicBezTo>
                    <a:pt x="0" y="9108"/>
                    <a:pt x="4269" y="20110"/>
                    <a:pt x="15704" y="27346"/>
                  </a:cubicBezTo>
                  <a:cubicBezTo>
                    <a:pt x="30175" y="36499"/>
                    <a:pt x="59392" y="34969"/>
                    <a:pt x="62222" y="14107"/>
                  </a:cubicBezTo>
                  <a:cubicBezTo>
                    <a:pt x="57497" y="14678"/>
                    <a:pt x="52407" y="14997"/>
                    <a:pt x="47089" y="14997"/>
                  </a:cubicBezTo>
                  <a:cubicBezTo>
                    <a:pt x="22415" y="14997"/>
                    <a:pt x="2397" y="8286"/>
                    <a:pt x="2397" y="1"/>
                  </a:cubicBezTo>
                  <a:lnTo>
                    <a:pt x="0" y="1"/>
                  </a:lnTo>
                  <a:cubicBezTo>
                    <a:pt x="0" y="24"/>
                    <a:pt x="0" y="24"/>
                    <a:pt x="0" y="24"/>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54"/>
            <p:cNvSpPr/>
            <p:nvPr/>
          </p:nvSpPr>
          <p:spPr>
            <a:xfrm>
              <a:off x="2109742" y="3819028"/>
              <a:ext cx="791354" cy="651302"/>
            </a:xfrm>
            <a:custGeom>
              <a:rect b="b" l="l" r="r" t="t"/>
              <a:pathLst>
                <a:path extrusionOk="0" h="33646" w="40881">
                  <a:moveTo>
                    <a:pt x="1" y="33645"/>
                  </a:moveTo>
                  <a:cubicBezTo>
                    <a:pt x="29697" y="31408"/>
                    <a:pt x="40151" y="14130"/>
                    <a:pt x="40881" y="343"/>
                  </a:cubicBezTo>
                  <a:cubicBezTo>
                    <a:pt x="39922" y="1"/>
                    <a:pt x="38872" y="92"/>
                    <a:pt x="38325" y="206"/>
                  </a:cubicBezTo>
                  <a:cubicBezTo>
                    <a:pt x="37229" y="4178"/>
                    <a:pt x="31477" y="7716"/>
                    <a:pt x="22917" y="10181"/>
                  </a:cubicBezTo>
                  <a:cubicBezTo>
                    <a:pt x="20795" y="18923"/>
                    <a:pt x="13559" y="28829"/>
                    <a:pt x="1" y="33645"/>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54"/>
            <p:cNvSpPr/>
            <p:nvPr/>
          </p:nvSpPr>
          <p:spPr>
            <a:xfrm>
              <a:off x="1078877" y="3795604"/>
              <a:ext cx="1819508" cy="338040"/>
            </a:xfrm>
            <a:custGeom>
              <a:rect b="b" l="l" r="r" t="t"/>
              <a:pathLst>
                <a:path extrusionOk="0" h="17463" w="93995">
                  <a:moveTo>
                    <a:pt x="0" y="1"/>
                  </a:moveTo>
                  <a:cubicBezTo>
                    <a:pt x="0" y="9633"/>
                    <a:pt x="21091" y="17462"/>
                    <a:pt x="47089" y="17462"/>
                  </a:cubicBezTo>
                  <a:cubicBezTo>
                    <a:pt x="71717" y="17462"/>
                    <a:pt x="91941" y="10455"/>
                    <a:pt x="93995" y="1507"/>
                  </a:cubicBezTo>
                  <a:cubicBezTo>
                    <a:pt x="93082" y="1233"/>
                    <a:pt x="92100" y="1302"/>
                    <a:pt x="91576" y="1416"/>
                  </a:cubicBezTo>
                  <a:cubicBezTo>
                    <a:pt x="89453" y="9040"/>
                    <a:pt x="70348" y="14997"/>
                    <a:pt x="47089" y="14997"/>
                  </a:cubicBezTo>
                  <a:cubicBezTo>
                    <a:pt x="22415" y="14997"/>
                    <a:pt x="2397" y="8286"/>
                    <a:pt x="2397" y="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54"/>
            <p:cNvSpPr/>
            <p:nvPr/>
          </p:nvSpPr>
          <p:spPr>
            <a:xfrm>
              <a:off x="1531791" y="3733309"/>
              <a:ext cx="101201" cy="101201"/>
            </a:xfrm>
            <a:custGeom>
              <a:rect b="b" l="l" r="r" t="t"/>
              <a:pathLst>
                <a:path extrusionOk="0" h="5228" w="5228">
                  <a:moveTo>
                    <a:pt x="2625" y="1"/>
                  </a:moveTo>
                  <a:cubicBezTo>
                    <a:pt x="1187" y="1"/>
                    <a:pt x="0" y="1165"/>
                    <a:pt x="0" y="2603"/>
                  </a:cubicBezTo>
                  <a:cubicBezTo>
                    <a:pt x="0" y="4041"/>
                    <a:pt x="1187" y="5228"/>
                    <a:pt x="2625" y="5228"/>
                  </a:cubicBezTo>
                  <a:cubicBezTo>
                    <a:pt x="4063" y="5228"/>
                    <a:pt x="5227" y="4041"/>
                    <a:pt x="5227" y="2603"/>
                  </a:cubicBezTo>
                  <a:cubicBezTo>
                    <a:pt x="5227" y="1165"/>
                    <a:pt x="4063" y="1"/>
                    <a:pt x="2625"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54"/>
            <p:cNvSpPr/>
            <p:nvPr/>
          </p:nvSpPr>
          <p:spPr>
            <a:xfrm>
              <a:off x="1532662" y="3737277"/>
              <a:ext cx="85754" cy="84418"/>
            </a:xfrm>
            <a:custGeom>
              <a:rect b="b" l="l" r="r" t="t"/>
              <a:pathLst>
                <a:path extrusionOk="0" h="4361" w="4430">
                  <a:moveTo>
                    <a:pt x="3676" y="754"/>
                  </a:moveTo>
                  <a:cubicBezTo>
                    <a:pt x="2945" y="1"/>
                    <a:pt x="1713" y="24"/>
                    <a:pt x="891" y="800"/>
                  </a:cubicBezTo>
                  <a:cubicBezTo>
                    <a:pt x="69" y="1599"/>
                    <a:pt x="1" y="2854"/>
                    <a:pt x="731" y="3607"/>
                  </a:cubicBezTo>
                  <a:cubicBezTo>
                    <a:pt x="1462" y="4361"/>
                    <a:pt x="2717" y="4338"/>
                    <a:pt x="3539" y="3562"/>
                  </a:cubicBezTo>
                  <a:cubicBezTo>
                    <a:pt x="4338" y="2763"/>
                    <a:pt x="4429" y="1507"/>
                    <a:pt x="3676" y="75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54"/>
            <p:cNvSpPr/>
            <p:nvPr/>
          </p:nvSpPr>
          <p:spPr>
            <a:xfrm>
              <a:off x="1541064" y="3741265"/>
              <a:ext cx="50388" cy="49942"/>
            </a:xfrm>
            <a:custGeom>
              <a:rect b="b" l="l" r="r" t="t"/>
              <a:pathLst>
                <a:path extrusionOk="0" h="2580" w="2603">
                  <a:moveTo>
                    <a:pt x="822" y="617"/>
                  </a:moveTo>
                  <a:cubicBezTo>
                    <a:pt x="1" y="1279"/>
                    <a:pt x="1" y="2580"/>
                    <a:pt x="571" y="2146"/>
                  </a:cubicBezTo>
                  <a:cubicBezTo>
                    <a:pt x="663" y="2078"/>
                    <a:pt x="822" y="1621"/>
                    <a:pt x="1370" y="1279"/>
                  </a:cubicBezTo>
                  <a:cubicBezTo>
                    <a:pt x="1758" y="1028"/>
                    <a:pt x="2557" y="913"/>
                    <a:pt x="2580" y="662"/>
                  </a:cubicBezTo>
                  <a:cubicBezTo>
                    <a:pt x="2603" y="0"/>
                    <a:pt x="1347" y="183"/>
                    <a:pt x="822" y="617"/>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54"/>
            <p:cNvSpPr/>
            <p:nvPr/>
          </p:nvSpPr>
          <p:spPr>
            <a:xfrm>
              <a:off x="2011652" y="3567619"/>
              <a:ext cx="101646" cy="101201"/>
            </a:xfrm>
            <a:custGeom>
              <a:rect b="b" l="l" r="r" t="t"/>
              <a:pathLst>
                <a:path extrusionOk="0" h="5228" w="5251">
                  <a:moveTo>
                    <a:pt x="2626" y="0"/>
                  </a:moveTo>
                  <a:cubicBezTo>
                    <a:pt x="1188" y="0"/>
                    <a:pt x="1" y="1164"/>
                    <a:pt x="1" y="2602"/>
                  </a:cubicBezTo>
                  <a:cubicBezTo>
                    <a:pt x="1" y="4040"/>
                    <a:pt x="1188" y="5227"/>
                    <a:pt x="2626" y="5227"/>
                  </a:cubicBezTo>
                  <a:cubicBezTo>
                    <a:pt x="4064" y="5227"/>
                    <a:pt x="5250" y="4040"/>
                    <a:pt x="5250" y="2602"/>
                  </a:cubicBezTo>
                  <a:cubicBezTo>
                    <a:pt x="5250" y="1164"/>
                    <a:pt x="4064" y="0"/>
                    <a:pt x="2626"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54"/>
            <p:cNvSpPr/>
            <p:nvPr/>
          </p:nvSpPr>
          <p:spPr>
            <a:xfrm>
              <a:off x="2012543" y="3571587"/>
              <a:ext cx="85734" cy="84418"/>
            </a:xfrm>
            <a:custGeom>
              <a:rect b="b" l="l" r="r" t="t"/>
              <a:pathLst>
                <a:path extrusionOk="0" h="4361" w="4429">
                  <a:moveTo>
                    <a:pt x="3698" y="754"/>
                  </a:moveTo>
                  <a:cubicBezTo>
                    <a:pt x="2968" y="1"/>
                    <a:pt x="1712" y="23"/>
                    <a:pt x="890" y="799"/>
                  </a:cubicBezTo>
                  <a:cubicBezTo>
                    <a:pt x="69" y="1598"/>
                    <a:pt x="0" y="2854"/>
                    <a:pt x="731" y="3607"/>
                  </a:cubicBezTo>
                  <a:cubicBezTo>
                    <a:pt x="1461" y="4360"/>
                    <a:pt x="2716" y="4337"/>
                    <a:pt x="3538" y="3538"/>
                  </a:cubicBezTo>
                  <a:cubicBezTo>
                    <a:pt x="4360" y="2762"/>
                    <a:pt x="4428" y="1507"/>
                    <a:pt x="3698" y="75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54"/>
            <p:cNvSpPr/>
            <p:nvPr/>
          </p:nvSpPr>
          <p:spPr>
            <a:xfrm>
              <a:off x="2020925" y="3575556"/>
              <a:ext cx="50833" cy="49962"/>
            </a:xfrm>
            <a:custGeom>
              <a:rect b="b" l="l" r="r" t="t"/>
              <a:pathLst>
                <a:path extrusionOk="0" h="2581" w="2626">
                  <a:moveTo>
                    <a:pt x="823" y="617"/>
                  </a:moveTo>
                  <a:cubicBezTo>
                    <a:pt x="1" y="1279"/>
                    <a:pt x="24" y="2580"/>
                    <a:pt x="572" y="2147"/>
                  </a:cubicBezTo>
                  <a:cubicBezTo>
                    <a:pt x="663" y="2078"/>
                    <a:pt x="823" y="1622"/>
                    <a:pt x="1370" y="1279"/>
                  </a:cubicBezTo>
                  <a:cubicBezTo>
                    <a:pt x="1758" y="1028"/>
                    <a:pt x="2580" y="914"/>
                    <a:pt x="2580" y="663"/>
                  </a:cubicBezTo>
                  <a:cubicBezTo>
                    <a:pt x="2626" y="1"/>
                    <a:pt x="1348" y="184"/>
                    <a:pt x="823" y="617"/>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54"/>
            <p:cNvSpPr/>
            <p:nvPr/>
          </p:nvSpPr>
          <p:spPr>
            <a:xfrm>
              <a:off x="1314394" y="3584848"/>
              <a:ext cx="101201" cy="101201"/>
            </a:xfrm>
            <a:custGeom>
              <a:rect b="b" l="l" r="r" t="t"/>
              <a:pathLst>
                <a:path extrusionOk="0" h="5228" w="5228">
                  <a:moveTo>
                    <a:pt x="2625" y="0"/>
                  </a:moveTo>
                  <a:cubicBezTo>
                    <a:pt x="1164" y="0"/>
                    <a:pt x="0" y="1164"/>
                    <a:pt x="0" y="2602"/>
                  </a:cubicBezTo>
                  <a:cubicBezTo>
                    <a:pt x="0" y="4040"/>
                    <a:pt x="1164" y="5227"/>
                    <a:pt x="2625" y="5227"/>
                  </a:cubicBezTo>
                  <a:cubicBezTo>
                    <a:pt x="4063" y="5227"/>
                    <a:pt x="5227" y="4040"/>
                    <a:pt x="5227" y="2602"/>
                  </a:cubicBezTo>
                  <a:cubicBezTo>
                    <a:pt x="5227" y="1164"/>
                    <a:pt x="4063" y="0"/>
                    <a:pt x="2625"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54"/>
            <p:cNvSpPr/>
            <p:nvPr/>
          </p:nvSpPr>
          <p:spPr>
            <a:xfrm>
              <a:off x="1315265" y="3588816"/>
              <a:ext cx="85309" cy="84418"/>
            </a:xfrm>
            <a:custGeom>
              <a:rect b="b" l="l" r="r" t="t"/>
              <a:pathLst>
                <a:path extrusionOk="0" h="4361" w="4407">
                  <a:moveTo>
                    <a:pt x="3676" y="754"/>
                  </a:moveTo>
                  <a:cubicBezTo>
                    <a:pt x="2945" y="1"/>
                    <a:pt x="1690" y="24"/>
                    <a:pt x="891" y="800"/>
                  </a:cubicBezTo>
                  <a:cubicBezTo>
                    <a:pt x="69" y="1598"/>
                    <a:pt x="1" y="2854"/>
                    <a:pt x="731" y="3607"/>
                  </a:cubicBezTo>
                  <a:cubicBezTo>
                    <a:pt x="1462" y="4360"/>
                    <a:pt x="2717" y="4338"/>
                    <a:pt x="3516" y="3561"/>
                  </a:cubicBezTo>
                  <a:cubicBezTo>
                    <a:pt x="4338" y="2763"/>
                    <a:pt x="4406" y="1507"/>
                    <a:pt x="3676" y="75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54"/>
            <p:cNvSpPr/>
            <p:nvPr/>
          </p:nvSpPr>
          <p:spPr>
            <a:xfrm>
              <a:off x="1323667" y="3592804"/>
              <a:ext cx="50388" cy="49942"/>
            </a:xfrm>
            <a:custGeom>
              <a:rect b="b" l="l" r="r" t="t"/>
              <a:pathLst>
                <a:path extrusionOk="0" h="2580" w="2603">
                  <a:moveTo>
                    <a:pt x="799" y="616"/>
                  </a:moveTo>
                  <a:cubicBezTo>
                    <a:pt x="1" y="1278"/>
                    <a:pt x="1" y="2579"/>
                    <a:pt x="571" y="2146"/>
                  </a:cubicBezTo>
                  <a:cubicBezTo>
                    <a:pt x="663" y="2077"/>
                    <a:pt x="822" y="1621"/>
                    <a:pt x="1347" y="1278"/>
                  </a:cubicBezTo>
                  <a:cubicBezTo>
                    <a:pt x="1758" y="1027"/>
                    <a:pt x="2557" y="913"/>
                    <a:pt x="2580" y="662"/>
                  </a:cubicBezTo>
                  <a:cubicBezTo>
                    <a:pt x="2603" y="0"/>
                    <a:pt x="1347" y="183"/>
                    <a:pt x="799" y="616"/>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54"/>
            <p:cNvSpPr/>
            <p:nvPr/>
          </p:nvSpPr>
          <p:spPr>
            <a:xfrm>
              <a:off x="2495056" y="3646698"/>
              <a:ext cx="101646" cy="101201"/>
            </a:xfrm>
            <a:custGeom>
              <a:rect b="b" l="l" r="r" t="t"/>
              <a:pathLst>
                <a:path extrusionOk="0" h="5228" w="5251">
                  <a:moveTo>
                    <a:pt x="2625" y="1"/>
                  </a:moveTo>
                  <a:cubicBezTo>
                    <a:pt x="1187" y="1"/>
                    <a:pt x="0" y="1188"/>
                    <a:pt x="0" y="2626"/>
                  </a:cubicBezTo>
                  <a:cubicBezTo>
                    <a:pt x="0" y="4064"/>
                    <a:pt x="1187" y="5228"/>
                    <a:pt x="2625" y="5228"/>
                  </a:cubicBezTo>
                  <a:cubicBezTo>
                    <a:pt x="4063" y="5228"/>
                    <a:pt x="5250" y="4064"/>
                    <a:pt x="5250" y="2626"/>
                  </a:cubicBezTo>
                  <a:cubicBezTo>
                    <a:pt x="5250" y="1188"/>
                    <a:pt x="4063" y="1"/>
                    <a:pt x="2625"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54"/>
            <p:cNvSpPr/>
            <p:nvPr/>
          </p:nvSpPr>
          <p:spPr>
            <a:xfrm>
              <a:off x="2495946" y="3650686"/>
              <a:ext cx="85734" cy="84844"/>
            </a:xfrm>
            <a:custGeom>
              <a:rect b="b" l="l" r="r" t="t"/>
              <a:pathLst>
                <a:path extrusionOk="0" h="4383" w="4429">
                  <a:moveTo>
                    <a:pt x="3698" y="776"/>
                  </a:moveTo>
                  <a:cubicBezTo>
                    <a:pt x="2967" y="0"/>
                    <a:pt x="1712" y="46"/>
                    <a:pt x="890" y="822"/>
                  </a:cubicBezTo>
                  <a:cubicBezTo>
                    <a:pt x="69" y="1598"/>
                    <a:pt x="0" y="2853"/>
                    <a:pt x="731" y="3629"/>
                  </a:cubicBezTo>
                  <a:cubicBezTo>
                    <a:pt x="1461" y="4383"/>
                    <a:pt x="2716" y="4360"/>
                    <a:pt x="3538" y="3561"/>
                  </a:cubicBezTo>
                  <a:cubicBezTo>
                    <a:pt x="4360" y="2785"/>
                    <a:pt x="4428" y="1530"/>
                    <a:pt x="3698" y="776"/>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54"/>
            <p:cNvSpPr/>
            <p:nvPr/>
          </p:nvSpPr>
          <p:spPr>
            <a:xfrm>
              <a:off x="2504329" y="3655100"/>
              <a:ext cx="50833" cy="49942"/>
            </a:xfrm>
            <a:custGeom>
              <a:rect b="b" l="l" r="r" t="t"/>
              <a:pathLst>
                <a:path extrusionOk="0" h="2580" w="2626">
                  <a:moveTo>
                    <a:pt x="823" y="617"/>
                  </a:moveTo>
                  <a:cubicBezTo>
                    <a:pt x="1" y="1279"/>
                    <a:pt x="24" y="2580"/>
                    <a:pt x="571" y="2123"/>
                  </a:cubicBezTo>
                  <a:cubicBezTo>
                    <a:pt x="663" y="2055"/>
                    <a:pt x="823" y="1621"/>
                    <a:pt x="1370" y="1256"/>
                  </a:cubicBezTo>
                  <a:cubicBezTo>
                    <a:pt x="1758" y="1005"/>
                    <a:pt x="2580" y="891"/>
                    <a:pt x="2580" y="662"/>
                  </a:cubicBezTo>
                  <a:cubicBezTo>
                    <a:pt x="2626" y="0"/>
                    <a:pt x="1348" y="160"/>
                    <a:pt x="823" y="617"/>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54"/>
            <p:cNvSpPr/>
            <p:nvPr/>
          </p:nvSpPr>
          <p:spPr>
            <a:xfrm>
              <a:off x="2025803" y="2628205"/>
              <a:ext cx="101182" cy="101201"/>
            </a:xfrm>
            <a:custGeom>
              <a:rect b="b" l="l" r="r" t="t"/>
              <a:pathLst>
                <a:path extrusionOk="0" h="5228" w="5227">
                  <a:moveTo>
                    <a:pt x="2602" y="1"/>
                  </a:moveTo>
                  <a:cubicBezTo>
                    <a:pt x="1164" y="1"/>
                    <a:pt x="0" y="1165"/>
                    <a:pt x="0" y="2625"/>
                  </a:cubicBezTo>
                  <a:cubicBezTo>
                    <a:pt x="0" y="4063"/>
                    <a:pt x="1164" y="5228"/>
                    <a:pt x="2602" y="5228"/>
                  </a:cubicBezTo>
                  <a:cubicBezTo>
                    <a:pt x="4063" y="5228"/>
                    <a:pt x="5227" y="4063"/>
                    <a:pt x="5227" y="2625"/>
                  </a:cubicBezTo>
                  <a:cubicBezTo>
                    <a:pt x="5227" y="1165"/>
                    <a:pt x="4063" y="1"/>
                    <a:pt x="2602"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54"/>
            <p:cNvSpPr/>
            <p:nvPr/>
          </p:nvSpPr>
          <p:spPr>
            <a:xfrm>
              <a:off x="2026229" y="2632193"/>
              <a:ext cx="85734" cy="84844"/>
            </a:xfrm>
            <a:custGeom>
              <a:rect b="b" l="l" r="r" t="t"/>
              <a:pathLst>
                <a:path extrusionOk="0" h="4383" w="4429">
                  <a:moveTo>
                    <a:pt x="3699" y="753"/>
                  </a:moveTo>
                  <a:cubicBezTo>
                    <a:pt x="2968" y="0"/>
                    <a:pt x="1713" y="23"/>
                    <a:pt x="891" y="822"/>
                  </a:cubicBezTo>
                  <a:cubicBezTo>
                    <a:pt x="69" y="1598"/>
                    <a:pt x="1" y="2853"/>
                    <a:pt x="754" y="3606"/>
                  </a:cubicBezTo>
                  <a:cubicBezTo>
                    <a:pt x="1484" y="4382"/>
                    <a:pt x="2717" y="4337"/>
                    <a:pt x="3539" y="3561"/>
                  </a:cubicBezTo>
                  <a:cubicBezTo>
                    <a:pt x="4360" y="2785"/>
                    <a:pt x="4429" y="1529"/>
                    <a:pt x="3699" y="753"/>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54"/>
            <p:cNvSpPr/>
            <p:nvPr/>
          </p:nvSpPr>
          <p:spPr>
            <a:xfrm>
              <a:off x="2035076" y="2636606"/>
              <a:ext cx="50388" cy="49942"/>
            </a:xfrm>
            <a:custGeom>
              <a:rect b="b" l="l" r="r" t="t"/>
              <a:pathLst>
                <a:path extrusionOk="0" h="2580" w="2603">
                  <a:moveTo>
                    <a:pt x="799" y="594"/>
                  </a:moveTo>
                  <a:cubicBezTo>
                    <a:pt x="0" y="1256"/>
                    <a:pt x="0" y="2580"/>
                    <a:pt x="571" y="2123"/>
                  </a:cubicBezTo>
                  <a:cubicBezTo>
                    <a:pt x="639" y="2055"/>
                    <a:pt x="822" y="1598"/>
                    <a:pt x="1347" y="1256"/>
                  </a:cubicBezTo>
                  <a:cubicBezTo>
                    <a:pt x="1735" y="1005"/>
                    <a:pt x="2557" y="890"/>
                    <a:pt x="2557" y="639"/>
                  </a:cubicBezTo>
                  <a:cubicBezTo>
                    <a:pt x="2602" y="0"/>
                    <a:pt x="1347" y="160"/>
                    <a:pt x="799" y="594"/>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54"/>
            <p:cNvSpPr/>
            <p:nvPr/>
          </p:nvSpPr>
          <p:spPr>
            <a:xfrm>
              <a:off x="1652860" y="2189869"/>
              <a:ext cx="101201" cy="101201"/>
            </a:xfrm>
            <a:custGeom>
              <a:rect b="b" l="l" r="r" t="t"/>
              <a:pathLst>
                <a:path extrusionOk="0" h="5228" w="5228">
                  <a:moveTo>
                    <a:pt x="2603" y="1"/>
                  </a:moveTo>
                  <a:cubicBezTo>
                    <a:pt x="1165" y="1"/>
                    <a:pt x="0" y="1165"/>
                    <a:pt x="0" y="2603"/>
                  </a:cubicBezTo>
                  <a:cubicBezTo>
                    <a:pt x="0" y="4041"/>
                    <a:pt x="1165" y="5228"/>
                    <a:pt x="2603" y="5228"/>
                  </a:cubicBezTo>
                  <a:cubicBezTo>
                    <a:pt x="4063" y="5228"/>
                    <a:pt x="5227" y="4041"/>
                    <a:pt x="5227" y="2603"/>
                  </a:cubicBezTo>
                  <a:cubicBezTo>
                    <a:pt x="5227" y="1165"/>
                    <a:pt x="4063" y="1"/>
                    <a:pt x="2603"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54"/>
            <p:cNvSpPr/>
            <p:nvPr/>
          </p:nvSpPr>
          <p:spPr>
            <a:xfrm>
              <a:off x="1653750" y="2193856"/>
              <a:ext cx="85289" cy="84399"/>
            </a:xfrm>
            <a:custGeom>
              <a:rect b="b" l="l" r="r" t="t"/>
              <a:pathLst>
                <a:path extrusionOk="0" h="4360" w="4406">
                  <a:moveTo>
                    <a:pt x="3675" y="754"/>
                  </a:moveTo>
                  <a:cubicBezTo>
                    <a:pt x="2945" y="0"/>
                    <a:pt x="1689" y="23"/>
                    <a:pt x="867" y="799"/>
                  </a:cubicBezTo>
                  <a:cubicBezTo>
                    <a:pt x="69" y="1598"/>
                    <a:pt x="0" y="2854"/>
                    <a:pt x="731" y="3607"/>
                  </a:cubicBezTo>
                  <a:cubicBezTo>
                    <a:pt x="1461" y="4360"/>
                    <a:pt x="2716" y="4337"/>
                    <a:pt x="3515" y="3561"/>
                  </a:cubicBezTo>
                  <a:cubicBezTo>
                    <a:pt x="4337" y="2762"/>
                    <a:pt x="4405" y="1507"/>
                    <a:pt x="3675" y="75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54"/>
            <p:cNvSpPr/>
            <p:nvPr/>
          </p:nvSpPr>
          <p:spPr>
            <a:xfrm>
              <a:off x="1662133" y="2197825"/>
              <a:ext cx="50388" cy="49962"/>
            </a:xfrm>
            <a:custGeom>
              <a:rect b="b" l="l" r="r" t="t"/>
              <a:pathLst>
                <a:path extrusionOk="0" h="2581" w="2603">
                  <a:moveTo>
                    <a:pt x="800" y="617"/>
                  </a:moveTo>
                  <a:cubicBezTo>
                    <a:pt x="1" y="1279"/>
                    <a:pt x="1" y="2580"/>
                    <a:pt x="571" y="2146"/>
                  </a:cubicBezTo>
                  <a:cubicBezTo>
                    <a:pt x="663" y="2078"/>
                    <a:pt x="822" y="1621"/>
                    <a:pt x="1347" y="1279"/>
                  </a:cubicBezTo>
                  <a:cubicBezTo>
                    <a:pt x="1736" y="1028"/>
                    <a:pt x="2557" y="914"/>
                    <a:pt x="2557" y="663"/>
                  </a:cubicBezTo>
                  <a:cubicBezTo>
                    <a:pt x="2603" y="1"/>
                    <a:pt x="1347" y="183"/>
                    <a:pt x="800" y="617"/>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54"/>
            <p:cNvSpPr/>
            <p:nvPr/>
          </p:nvSpPr>
          <p:spPr>
            <a:xfrm>
              <a:off x="2264398" y="2594192"/>
              <a:ext cx="378671" cy="313282"/>
            </a:xfrm>
            <a:custGeom>
              <a:rect b="b" l="l" r="r" t="t"/>
              <a:pathLst>
                <a:path extrusionOk="0" h="16184" w="19562">
                  <a:moveTo>
                    <a:pt x="4452" y="776"/>
                  </a:moveTo>
                  <a:cubicBezTo>
                    <a:pt x="8948" y="0"/>
                    <a:pt x="14928" y="2693"/>
                    <a:pt x="17827" y="6779"/>
                  </a:cubicBezTo>
                  <a:cubicBezTo>
                    <a:pt x="18649" y="7920"/>
                    <a:pt x="19379" y="8560"/>
                    <a:pt x="19539" y="9609"/>
                  </a:cubicBezTo>
                  <a:cubicBezTo>
                    <a:pt x="19562" y="9632"/>
                    <a:pt x="19562" y="10819"/>
                    <a:pt x="19493" y="11025"/>
                  </a:cubicBezTo>
                  <a:cubicBezTo>
                    <a:pt x="19334" y="11595"/>
                    <a:pt x="18421" y="13284"/>
                    <a:pt x="18010" y="13718"/>
                  </a:cubicBezTo>
                  <a:cubicBezTo>
                    <a:pt x="17279" y="14563"/>
                    <a:pt x="16229" y="15156"/>
                    <a:pt x="14746" y="15407"/>
                  </a:cubicBezTo>
                  <a:cubicBezTo>
                    <a:pt x="10272" y="16183"/>
                    <a:pt x="4520" y="13650"/>
                    <a:pt x="1598" y="9564"/>
                  </a:cubicBezTo>
                  <a:cubicBezTo>
                    <a:pt x="685" y="8286"/>
                    <a:pt x="183" y="6985"/>
                    <a:pt x="69" y="5820"/>
                  </a:cubicBezTo>
                  <a:cubicBezTo>
                    <a:pt x="1" y="4976"/>
                    <a:pt x="297" y="2442"/>
                    <a:pt x="640" y="1940"/>
                  </a:cubicBezTo>
                  <a:cubicBezTo>
                    <a:pt x="1370" y="890"/>
                    <a:pt x="2740" y="1073"/>
                    <a:pt x="4452" y="776"/>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54"/>
            <p:cNvSpPr/>
            <p:nvPr/>
          </p:nvSpPr>
          <p:spPr>
            <a:xfrm>
              <a:off x="2244072" y="2565018"/>
              <a:ext cx="426833" cy="316824"/>
            </a:xfrm>
            <a:custGeom>
              <a:rect b="b" l="l" r="r" t="t"/>
              <a:pathLst>
                <a:path extrusionOk="0" h="16367" w="22050">
                  <a:moveTo>
                    <a:pt x="5753" y="685"/>
                  </a:moveTo>
                  <a:cubicBezTo>
                    <a:pt x="10249" y="1"/>
                    <a:pt x="16229" y="2808"/>
                    <a:pt x="19128" y="6939"/>
                  </a:cubicBezTo>
                  <a:cubicBezTo>
                    <a:pt x="22050" y="11094"/>
                    <a:pt x="20772" y="14997"/>
                    <a:pt x="16275" y="15682"/>
                  </a:cubicBezTo>
                  <a:cubicBezTo>
                    <a:pt x="11801" y="16366"/>
                    <a:pt x="5798" y="13559"/>
                    <a:pt x="2900" y="9427"/>
                  </a:cubicBezTo>
                  <a:cubicBezTo>
                    <a:pt x="1" y="5273"/>
                    <a:pt x="1279" y="1370"/>
                    <a:pt x="5753" y="685"/>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54"/>
            <p:cNvSpPr/>
            <p:nvPr/>
          </p:nvSpPr>
          <p:spPr>
            <a:xfrm>
              <a:off x="2257778" y="2575182"/>
              <a:ext cx="398997" cy="296499"/>
            </a:xfrm>
            <a:custGeom>
              <a:rect b="b" l="l" r="r" t="t"/>
              <a:pathLst>
                <a:path extrusionOk="0" h="15317" w="20612">
                  <a:moveTo>
                    <a:pt x="5387" y="640"/>
                  </a:moveTo>
                  <a:cubicBezTo>
                    <a:pt x="9587" y="1"/>
                    <a:pt x="15179" y="2625"/>
                    <a:pt x="17895" y="6506"/>
                  </a:cubicBezTo>
                  <a:cubicBezTo>
                    <a:pt x="20612" y="10386"/>
                    <a:pt x="19425" y="14038"/>
                    <a:pt x="15225" y="14677"/>
                  </a:cubicBezTo>
                  <a:cubicBezTo>
                    <a:pt x="11048" y="15316"/>
                    <a:pt x="5433" y="12691"/>
                    <a:pt x="2717" y="8811"/>
                  </a:cubicBezTo>
                  <a:cubicBezTo>
                    <a:pt x="0" y="4954"/>
                    <a:pt x="1210" y="1279"/>
                    <a:pt x="5387" y="640"/>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54"/>
            <p:cNvSpPr/>
            <p:nvPr/>
          </p:nvSpPr>
          <p:spPr>
            <a:xfrm>
              <a:off x="2271464" y="2585790"/>
              <a:ext cx="371606" cy="275728"/>
            </a:xfrm>
            <a:custGeom>
              <a:rect b="b" l="l" r="r" t="t"/>
              <a:pathLst>
                <a:path extrusionOk="0" h="14244" w="19197">
                  <a:moveTo>
                    <a:pt x="5022" y="594"/>
                  </a:moveTo>
                  <a:cubicBezTo>
                    <a:pt x="8926" y="0"/>
                    <a:pt x="14130" y="2420"/>
                    <a:pt x="16663" y="6026"/>
                  </a:cubicBezTo>
                  <a:cubicBezTo>
                    <a:pt x="19197" y="9655"/>
                    <a:pt x="18079" y="13056"/>
                    <a:pt x="14175" y="13650"/>
                  </a:cubicBezTo>
                  <a:cubicBezTo>
                    <a:pt x="10272" y="14243"/>
                    <a:pt x="5068" y="11801"/>
                    <a:pt x="2534" y="8195"/>
                  </a:cubicBezTo>
                  <a:cubicBezTo>
                    <a:pt x="1" y="4588"/>
                    <a:pt x="1119" y="1187"/>
                    <a:pt x="5022" y="59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54"/>
            <p:cNvSpPr/>
            <p:nvPr/>
          </p:nvSpPr>
          <p:spPr>
            <a:xfrm>
              <a:off x="2325823" y="2612737"/>
              <a:ext cx="177644" cy="106060"/>
            </a:xfrm>
            <a:custGeom>
              <a:rect b="b" l="l" r="r" t="t"/>
              <a:pathLst>
                <a:path extrusionOk="0" h="5479" w="9177">
                  <a:moveTo>
                    <a:pt x="3333" y="320"/>
                  </a:moveTo>
                  <a:cubicBezTo>
                    <a:pt x="1187" y="640"/>
                    <a:pt x="0" y="1713"/>
                    <a:pt x="708" y="2694"/>
                  </a:cubicBezTo>
                  <a:cubicBezTo>
                    <a:pt x="1393" y="3676"/>
                    <a:pt x="5981" y="5479"/>
                    <a:pt x="7053" y="5296"/>
                  </a:cubicBezTo>
                  <a:cubicBezTo>
                    <a:pt x="8126" y="5091"/>
                    <a:pt x="9176" y="2489"/>
                    <a:pt x="8491" y="1507"/>
                  </a:cubicBezTo>
                  <a:cubicBezTo>
                    <a:pt x="7784" y="526"/>
                    <a:pt x="5501" y="1"/>
                    <a:pt x="3333" y="32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54"/>
            <p:cNvSpPr/>
            <p:nvPr/>
          </p:nvSpPr>
          <p:spPr>
            <a:xfrm>
              <a:off x="2473413" y="2690946"/>
              <a:ext cx="133005" cy="134786"/>
            </a:xfrm>
            <a:custGeom>
              <a:rect b="b" l="l" r="r" t="t"/>
              <a:pathLst>
                <a:path extrusionOk="0" h="6963" w="6871">
                  <a:moveTo>
                    <a:pt x="6345" y="4429"/>
                  </a:moveTo>
                  <a:cubicBezTo>
                    <a:pt x="5798" y="6072"/>
                    <a:pt x="4451" y="6962"/>
                    <a:pt x="3333" y="6415"/>
                  </a:cubicBezTo>
                  <a:cubicBezTo>
                    <a:pt x="2191" y="5890"/>
                    <a:pt x="0" y="2260"/>
                    <a:pt x="342" y="1644"/>
                  </a:cubicBezTo>
                  <a:cubicBezTo>
                    <a:pt x="708" y="1028"/>
                    <a:pt x="4109" y="1"/>
                    <a:pt x="5250" y="526"/>
                  </a:cubicBezTo>
                  <a:cubicBezTo>
                    <a:pt x="6391" y="1074"/>
                    <a:pt x="6870" y="2808"/>
                    <a:pt x="6345" y="4429"/>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54"/>
            <p:cNvSpPr/>
            <p:nvPr/>
          </p:nvSpPr>
          <p:spPr>
            <a:xfrm>
              <a:off x="2328475" y="2717912"/>
              <a:ext cx="173656" cy="109583"/>
            </a:xfrm>
            <a:custGeom>
              <a:rect b="b" l="l" r="r" t="t"/>
              <a:pathLst>
                <a:path extrusionOk="0" h="5661" w="8971">
                  <a:moveTo>
                    <a:pt x="3949" y="4040"/>
                  </a:moveTo>
                  <a:cubicBezTo>
                    <a:pt x="6254" y="5227"/>
                    <a:pt x="8377" y="5661"/>
                    <a:pt x="8674" y="4999"/>
                  </a:cubicBezTo>
                  <a:cubicBezTo>
                    <a:pt x="8971" y="4337"/>
                    <a:pt x="6528" y="959"/>
                    <a:pt x="5524" y="525"/>
                  </a:cubicBezTo>
                  <a:cubicBezTo>
                    <a:pt x="4520" y="91"/>
                    <a:pt x="594" y="0"/>
                    <a:pt x="297" y="662"/>
                  </a:cubicBezTo>
                  <a:cubicBezTo>
                    <a:pt x="0" y="1324"/>
                    <a:pt x="1644" y="2853"/>
                    <a:pt x="3949" y="404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54"/>
            <p:cNvSpPr/>
            <p:nvPr/>
          </p:nvSpPr>
          <p:spPr>
            <a:xfrm>
              <a:off x="2388119" y="2628650"/>
              <a:ext cx="62757" cy="72474"/>
            </a:xfrm>
            <a:custGeom>
              <a:rect b="b" l="l" r="r" t="t"/>
              <a:pathLst>
                <a:path extrusionOk="0" h="3744" w="3242">
                  <a:moveTo>
                    <a:pt x="2945" y="3698"/>
                  </a:moveTo>
                  <a:cubicBezTo>
                    <a:pt x="2648" y="3744"/>
                    <a:pt x="1416" y="2351"/>
                    <a:pt x="708" y="1324"/>
                  </a:cubicBezTo>
                  <a:cubicBezTo>
                    <a:pt x="1" y="320"/>
                    <a:pt x="92" y="92"/>
                    <a:pt x="389" y="46"/>
                  </a:cubicBezTo>
                  <a:cubicBezTo>
                    <a:pt x="663" y="0"/>
                    <a:pt x="1051" y="160"/>
                    <a:pt x="1758" y="1165"/>
                  </a:cubicBezTo>
                  <a:cubicBezTo>
                    <a:pt x="2466" y="2192"/>
                    <a:pt x="3242" y="3652"/>
                    <a:pt x="2945" y="3698"/>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54"/>
            <p:cNvSpPr/>
            <p:nvPr/>
          </p:nvSpPr>
          <p:spPr>
            <a:xfrm>
              <a:off x="2422151" y="2629541"/>
              <a:ext cx="40670" cy="67616"/>
            </a:xfrm>
            <a:custGeom>
              <a:rect b="b" l="l" r="r" t="t"/>
              <a:pathLst>
                <a:path extrusionOk="0" h="3493" w="2101">
                  <a:moveTo>
                    <a:pt x="1781" y="3447"/>
                  </a:moveTo>
                  <a:cubicBezTo>
                    <a:pt x="1484" y="3424"/>
                    <a:pt x="731" y="2077"/>
                    <a:pt x="366" y="1119"/>
                  </a:cubicBezTo>
                  <a:cubicBezTo>
                    <a:pt x="0" y="183"/>
                    <a:pt x="183" y="0"/>
                    <a:pt x="480" y="46"/>
                  </a:cubicBezTo>
                  <a:cubicBezTo>
                    <a:pt x="799" y="69"/>
                    <a:pt x="1119" y="274"/>
                    <a:pt x="1484" y="1233"/>
                  </a:cubicBezTo>
                  <a:cubicBezTo>
                    <a:pt x="1826" y="2168"/>
                    <a:pt x="2100" y="3492"/>
                    <a:pt x="1781" y="3447"/>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54"/>
            <p:cNvSpPr/>
            <p:nvPr/>
          </p:nvSpPr>
          <p:spPr>
            <a:xfrm>
              <a:off x="2461469" y="2642337"/>
              <a:ext cx="19028" cy="49516"/>
            </a:xfrm>
            <a:custGeom>
              <a:rect b="b" l="l" r="r" t="t"/>
              <a:pathLst>
                <a:path extrusionOk="0" h="2558" w="983">
                  <a:moveTo>
                    <a:pt x="412" y="2466"/>
                  </a:moveTo>
                  <a:cubicBezTo>
                    <a:pt x="161" y="2398"/>
                    <a:pt x="1" y="1393"/>
                    <a:pt x="46" y="731"/>
                  </a:cubicBezTo>
                  <a:cubicBezTo>
                    <a:pt x="69" y="69"/>
                    <a:pt x="275" y="1"/>
                    <a:pt x="526" y="92"/>
                  </a:cubicBezTo>
                  <a:cubicBezTo>
                    <a:pt x="777" y="161"/>
                    <a:pt x="982" y="366"/>
                    <a:pt x="937" y="1028"/>
                  </a:cubicBezTo>
                  <a:cubicBezTo>
                    <a:pt x="914" y="1690"/>
                    <a:pt x="663" y="2557"/>
                    <a:pt x="412" y="2466"/>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54"/>
            <p:cNvSpPr/>
            <p:nvPr/>
          </p:nvSpPr>
          <p:spPr>
            <a:xfrm>
              <a:off x="2361617" y="2637052"/>
              <a:ext cx="71584" cy="64519"/>
            </a:xfrm>
            <a:custGeom>
              <a:rect b="b" l="l" r="r" t="t"/>
              <a:pathLst>
                <a:path extrusionOk="0" h="3333" w="3698">
                  <a:moveTo>
                    <a:pt x="3493" y="3218"/>
                  </a:moveTo>
                  <a:cubicBezTo>
                    <a:pt x="3698" y="3127"/>
                    <a:pt x="2602" y="1803"/>
                    <a:pt x="1689" y="959"/>
                  </a:cubicBezTo>
                  <a:cubicBezTo>
                    <a:pt x="776" y="91"/>
                    <a:pt x="434" y="0"/>
                    <a:pt x="206" y="114"/>
                  </a:cubicBezTo>
                  <a:cubicBezTo>
                    <a:pt x="0" y="206"/>
                    <a:pt x="23" y="479"/>
                    <a:pt x="913" y="1347"/>
                  </a:cubicBezTo>
                  <a:cubicBezTo>
                    <a:pt x="1826" y="2191"/>
                    <a:pt x="3287" y="3333"/>
                    <a:pt x="3493" y="3218"/>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54"/>
            <p:cNvSpPr/>
            <p:nvPr/>
          </p:nvSpPr>
          <p:spPr>
            <a:xfrm>
              <a:off x="2348802" y="2658695"/>
              <a:ext cx="64073" cy="41986"/>
            </a:xfrm>
            <a:custGeom>
              <a:rect b="b" l="l" r="r" t="t"/>
              <a:pathLst>
                <a:path extrusionOk="0" h="2169" w="3310">
                  <a:moveTo>
                    <a:pt x="3219" y="2032"/>
                  </a:moveTo>
                  <a:cubicBezTo>
                    <a:pt x="3310" y="1895"/>
                    <a:pt x="2169" y="1050"/>
                    <a:pt x="1301" y="526"/>
                  </a:cubicBezTo>
                  <a:cubicBezTo>
                    <a:pt x="434" y="1"/>
                    <a:pt x="183" y="1"/>
                    <a:pt x="92" y="137"/>
                  </a:cubicBezTo>
                  <a:cubicBezTo>
                    <a:pt x="0" y="274"/>
                    <a:pt x="92" y="480"/>
                    <a:pt x="959" y="1005"/>
                  </a:cubicBezTo>
                  <a:cubicBezTo>
                    <a:pt x="1826" y="1530"/>
                    <a:pt x="3127" y="2169"/>
                    <a:pt x="3219" y="2032"/>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54"/>
            <p:cNvSpPr/>
            <p:nvPr/>
          </p:nvSpPr>
          <p:spPr>
            <a:xfrm>
              <a:off x="2366476" y="2683435"/>
              <a:ext cx="134786" cy="96342"/>
            </a:xfrm>
            <a:custGeom>
              <a:rect b="b" l="l" r="r" t="t"/>
              <a:pathLst>
                <a:path extrusionOk="0" h="4977" w="6963">
                  <a:moveTo>
                    <a:pt x="6962" y="1"/>
                  </a:moveTo>
                  <a:cubicBezTo>
                    <a:pt x="5638" y="1439"/>
                    <a:pt x="5456" y="1804"/>
                    <a:pt x="4657" y="1872"/>
                  </a:cubicBezTo>
                  <a:cubicBezTo>
                    <a:pt x="3858" y="1941"/>
                    <a:pt x="0" y="663"/>
                    <a:pt x="0" y="663"/>
                  </a:cubicBezTo>
                  <a:cubicBezTo>
                    <a:pt x="0" y="663"/>
                    <a:pt x="3835" y="1895"/>
                    <a:pt x="4588" y="2512"/>
                  </a:cubicBezTo>
                  <a:cubicBezTo>
                    <a:pt x="5341" y="3105"/>
                    <a:pt x="6757" y="4977"/>
                    <a:pt x="6757" y="4977"/>
                  </a:cubicBezTo>
                  <a:cubicBezTo>
                    <a:pt x="6757" y="4977"/>
                    <a:pt x="5273" y="2785"/>
                    <a:pt x="5433" y="2329"/>
                  </a:cubicBezTo>
                  <a:cubicBezTo>
                    <a:pt x="5615" y="1895"/>
                    <a:pt x="6962" y="1"/>
                    <a:pt x="6962"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54"/>
            <p:cNvSpPr/>
            <p:nvPr/>
          </p:nvSpPr>
          <p:spPr>
            <a:xfrm>
              <a:off x="2495501" y="2730728"/>
              <a:ext cx="91909" cy="52594"/>
            </a:xfrm>
            <a:custGeom>
              <a:rect b="b" l="l" r="r" t="t"/>
              <a:pathLst>
                <a:path extrusionOk="0" h="2717" w="4748">
                  <a:moveTo>
                    <a:pt x="92" y="205"/>
                  </a:moveTo>
                  <a:cubicBezTo>
                    <a:pt x="160" y="0"/>
                    <a:pt x="2032" y="685"/>
                    <a:pt x="3287" y="1301"/>
                  </a:cubicBezTo>
                  <a:cubicBezTo>
                    <a:pt x="4565" y="1917"/>
                    <a:pt x="4748" y="2214"/>
                    <a:pt x="4679" y="2442"/>
                  </a:cubicBezTo>
                  <a:cubicBezTo>
                    <a:pt x="4588" y="2648"/>
                    <a:pt x="4269" y="2716"/>
                    <a:pt x="3013" y="2100"/>
                  </a:cubicBezTo>
                  <a:cubicBezTo>
                    <a:pt x="1735" y="1484"/>
                    <a:pt x="0" y="434"/>
                    <a:pt x="92" y="205"/>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54"/>
            <p:cNvSpPr/>
            <p:nvPr/>
          </p:nvSpPr>
          <p:spPr>
            <a:xfrm>
              <a:off x="2492849" y="2742653"/>
              <a:ext cx="79985" cy="58789"/>
            </a:xfrm>
            <a:custGeom>
              <a:rect b="b" l="l" r="r" t="t"/>
              <a:pathLst>
                <a:path extrusionOk="0" h="3037" w="4132">
                  <a:moveTo>
                    <a:pt x="160" y="160"/>
                  </a:moveTo>
                  <a:cubicBezTo>
                    <a:pt x="320" y="0"/>
                    <a:pt x="1941" y="936"/>
                    <a:pt x="2990" y="1689"/>
                  </a:cubicBezTo>
                  <a:cubicBezTo>
                    <a:pt x="4063" y="2443"/>
                    <a:pt x="4132" y="2717"/>
                    <a:pt x="3995" y="2876"/>
                  </a:cubicBezTo>
                  <a:cubicBezTo>
                    <a:pt x="3835" y="3036"/>
                    <a:pt x="3493" y="2990"/>
                    <a:pt x="2443" y="2237"/>
                  </a:cubicBezTo>
                  <a:cubicBezTo>
                    <a:pt x="1370" y="1507"/>
                    <a:pt x="0" y="297"/>
                    <a:pt x="160" y="16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54"/>
            <p:cNvSpPr/>
            <p:nvPr/>
          </p:nvSpPr>
          <p:spPr>
            <a:xfrm>
              <a:off x="2492849" y="2758120"/>
              <a:ext cx="51278" cy="51259"/>
            </a:xfrm>
            <a:custGeom>
              <a:rect b="b" l="l" r="r" t="t"/>
              <a:pathLst>
                <a:path extrusionOk="0" h="2648" w="2649">
                  <a:moveTo>
                    <a:pt x="183" y="69"/>
                  </a:moveTo>
                  <a:cubicBezTo>
                    <a:pt x="366" y="0"/>
                    <a:pt x="1393" y="936"/>
                    <a:pt x="2032" y="1644"/>
                  </a:cubicBezTo>
                  <a:cubicBezTo>
                    <a:pt x="2648" y="2328"/>
                    <a:pt x="2625" y="2534"/>
                    <a:pt x="2443" y="2579"/>
                  </a:cubicBezTo>
                  <a:cubicBezTo>
                    <a:pt x="2260" y="2648"/>
                    <a:pt x="1986" y="2557"/>
                    <a:pt x="1347" y="1872"/>
                  </a:cubicBezTo>
                  <a:cubicBezTo>
                    <a:pt x="731" y="1164"/>
                    <a:pt x="0" y="137"/>
                    <a:pt x="183" y="69"/>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54"/>
            <p:cNvSpPr/>
            <p:nvPr/>
          </p:nvSpPr>
          <p:spPr>
            <a:xfrm>
              <a:off x="2504329" y="2721436"/>
              <a:ext cx="84863" cy="35811"/>
            </a:xfrm>
            <a:custGeom>
              <a:rect b="b" l="l" r="r" t="t"/>
              <a:pathLst>
                <a:path extrusionOk="0" h="1850" w="4384">
                  <a:moveTo>
                    <a:pt x="1" y="229"/>
                  </a:moveTo>
                  <a:cubicBezTo>
                    <a:pt x="24" y="480"/>
                    <a:pt x="1736" y="1142"/>
                    <a:pt x="2945" y="1507"/>
                  </a:cubicBezTo>
                  <a:cubicBezTo>
                    <a:pt x="4155" y="1850"/>
                    <a:pt x="4383" y="1713"/>
                    <a:pt x="4383" y="1484"/>
                  </a:cubicBezTo>
                  <a:cubicBezTo>
                    <a:pt x="4360" y="1256"/>
                    <a:pt x="4109" y="982"/>
                    <a:pt x="2900" y="640"/>
                  </a:cubicBezTo>
                  <a:cubicBezTo>
                    <a:pt x="1690" y="297"/>
                    <a:pt x="1" y="1"/>
                    <a:pt x="1" y="229"/>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54"/>
            <p:cNvSpPr/>
            <p:nvPr/>
          </p:nvSpPr>
          <p:spPr>
            <a:xfrm>
              <a:off x="2511840" y="2710827"/>
              <a:ext cx="64093" cy="14615"/>
            </a:xfrm>
            <a:custGeom>
              <a:rect b="b" l="l" r="r" t="t"/>
              <a:pathLst>
                <a:path extrusionOk="0" h="755" w="3311">
                  <a:moveTo>
                    <a:pt x="92" y="320"/>
                  </a:moveTo>
                  <a:cubicBezTo>
                    <a:pt x="183" y="503"/>
                    <a:pt x="1484" y="708"/>
                    <a:pt x="2352" y="731"/>
                  </a:cubicBezTo>
                  <a:cubicBezTo>
                    <a:pt x="3219" y="754"/>
                    <a:pt x="3311" y="594"/>
                    <a:pt x="3219" y="389"/>
                  </a:cubicBezTo>
                  <a:cubicBezTo>
                    <a:pt x="3128" y="206"/>
                    <a:pt x="2877" y="47"/>
                    <a:pt x="2009" y="24"/>
                  </a:cubicBezTo>
                  <a:cubicBezTo>
                    <a:pt x="1142" y="1"/>
                    <a:pt x="1" y="115"/>
                    <a:pt x="92" y="32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54"/>
            <p:cNvSpPr/>
            <p:nvPr/>
          </p:nvSpPr>
          <p:spPr>
            <a:xfrm>
              <a:off x="2393423" y="2735142"/>
              <a:ext cx="42877" cy="61867"/>
            </a:xfrm>
            <a:custGeom>
              <a:rect b="b" l="l" r="r" t="t"/>
              <a:pathLst>
                <a:path extrusionOk="0" h="3196" w="2215">
                  <a:moveTo>
                    <a:pt x="1872" y="183"/>
                  </a:moveTo>
                  <a:cubicBezTo>
                    <a:pt x="2215" y="366"/>
                    <a:pt x="1964" y="1621"/>
                    <a:pt x="1576" y="2397"/>
                  </a:cubicBezTo>
                  <a:cubicBezTo>
                    <a:pt x="1210" y="3173"/>
                    <a:pt x="868" y="3196"/>
                    <a:pt x="548" y="3013"/>
                  </a:cubicBezTo>
                  <a:cubicBezTo>
                    <a:pt x="206" y="2853"/>
                    <a:pt x="1" y="2557"/>
                    <a:pt x="389" y="1758"/>
                  </a:cubicBezTo>
                  <a:cubicBezTo>
                    <a:pt x="754" y="982"/>
                    <a:pt x="1553" y="0"/>
                    <a:pt x="1872" y="183"/>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54"/>
            <p:cNvSpPr/>
            <p:nvPr/>
          </p:nvSpPr>
          <p:spPr>
            <a:xfrm>
              <a:off x="2362488" y="2728502"/>
              <a:ext cx="57472" cy="46419"/>
            </a:xfrm>
            <a:custGeom>
              <a:rect b="b" l="l" r="r" t="t"/>
              <a:pathLst>
                <a:path extrusionOk="0" h="2398" w="2969">
                  <a:moveTo>
                    <a:pt x="2694" y="206"/>
                  </a:moveTo>
                  <a:cubicBezTo>
                    <a:pt x="2968" y="412"/>
                    <a:pt x="2261" y="1348"/>
                    <a:pt x="1621" y="1873"/>
                  </a:cubicBezTo>
                  <a:cubicBezTo>
                    <a:pt x="982" y="2398"/>
                    <a:pt x="640" y="2352"/>
                    <a:pt x="366" y="2146"/>
                  </a:cubicBezTo>
                  <a:cubicBezTo>
                    <a:pt x="92" y="1941"/>
                    <a:pt x="1" y="1644"/>
                    <a:pt x="640" y="1119"/>
                  </a:cubicBezTo>
                  <a:cubicBezTo>
                    <a:pt x="1279" y="572"/>
                    <a:pt x="2420" y="1"/>
                    <a:pt x="2694" y="206"/>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54"/>
            <p:cNvSpPr/>
            <p:nvPr/>
          </p:nvSpPr>
          <p:spPr>
            <a:xfrm>
              <a:off x="2341291" y="2722326"/>
              <a:ext cx="57008" cy="22997"/>
            </a:xfrm>
            <a:custGeom>
              <a:rect b="b" l="l" r="r" t="t"/>
              <a:pathLst>
                <a:path extrusionOk="0" h="1188" w="2945">
                  <a:moveTo>
                    <a:pt x="2808" y="206"/>
                  </a:moveTo>
                  <a:cubicBezTo>
                    <a:pt x="2945" y="388"/>
                    <a:pt x="2055" y="799"/>
                    <a:pt x="1324" y="982"/>
                  </a:cubicBezTo>
                  <a:cubicBezTo>
                    <a:pt x="594" y="1187"/>
                    <a:pt x="320" y="1073"/>
                    <a:pt x="160" y="891"/>
                  </a:cubicBezTo>
                  <a:cubicBezTo>
                    <a:pt x="0" y="685"/>
                    <a:pt x="23" y="503"/>
                    <a:pt x="754" y="320"/>
                  </a:cubicBezTo>
                  <a:cubicBezTo>
                    <a:pt x="1484" y="114"/>
                    <a:pt x="2648" y="0"/>
                    <a:pt x="2808" y="206"/>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54"/>
            <p:cNvSpPr/>
            <p:nvPr/>
          </p:nvSpPr>
          <p:spPr>
            <a:xfrm>
              <a:off x="2432315" y="2747512"/>
              <a:ext cx="22997" cy="64519"/>
            </a:xfrm>
            <a:custGeom>
              <a:rect b="b" l="l" r="r" t="t"/>
              <a:pathLst>
                <a:path extrusionOk="0" h="3333" w="1188">
                  <a:moveTo>
                    <a:pt x="639" y="92"/>
                  </a:moveTo>
                  <a:cubicBezTo>
                    <a:pt x="320" y="0"/>
                    <a:pt x="23" y="1142"/>
                    <a:pt x="23" y="1986"/>
                  </a:cubicBezTo>
                  <a:cubicBezTo>
                    <a:pt x="0" y="2854"/>
                    <a:pt x="251" y="3127"/>
                    <a:pt x="571" y="3219"/>
                  </a:cubicBezTo>
                  <a:cubicBezTo>
                    <a:pt x="890" y="3333"/>
                    <a:pt x="1164" y="3242"/>
                    <a:pt x="1187" y="2374"/>
                  </a:cubicBezTo>
                  <a:cubicBezTo>
                    <a:pt x="1187" y="1507"/>
                    <a:pt x="959" y="206"/>
                    <a:pt x="639" y="92"/>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54"/>
            <p:cNvSpPr/>
            <p:nvPr/>
          </p:nvSpPr>
          <p:spPr>
            <a:xfrm>
              <a:off x="2456165" y="2761198"/>
              <a:ext cx="32714" cy="52168"/>
            </a:xfrm>
            <a:custGeom>
              <a:rect b="b" l="l" r="r" t="t"/>
              <a:pathLst>
                <a:path extrusionOk="0" h="2695" w="1690">
                  <a:moveTo>
                    <a:pt x="252" y="24"/>
                  </a:moveTo>
                  <a:cubicBezTo>
                    <a:pt x="1" y="1"/>
                    <a:pt x="229" y="1028"/>
                    <a:pt x="526" y="1759"/>
                  </a:cubicBezTo>
                  <a:cubicBezTo>
                    <a:pt x="823" y="2489"/>
                    <a:pt x="1074" y="2649"/>
                    <a:pt x="1325" y="2672"/>
                  </a:cubicBezTo>
                  <a:cubicBezTo>
                    <a:pt x="1553" y="2694"/>
                    <a:pt x="1690" y="2557"/>
                    <a:pt x="1393" y="1827"/>
                  </a:cubicBezTo>
                  <a:cubicBezTo>
                    <a:pt x="1096" y="1097"/>
                    <a:pt x="480" y="47"/>
                    <a:pt x="252" y="24"/>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54"/>
            <p:cNvSpPr/>
            <p:nvPr/>
          </p:nvSpPr>
          <p:spPr>
            <a:xfrm>
              <a:off x="1846833" y="1891185"/>
              <a:ext cx="389279" cy="262023"/>
            </a:xfrm>
            <a:custGeom>
              <a:rect b="b" l="l" r="r" t="t"/>
              <a:pathLst>
                <a:path extrusionOk="0" h="13536" w="20110">
                  <a:moveTo>
                    <a:pt x="1" y="6756"/>
                  </a:moveTo>
                  <a:cubicBezTo>
                    <a:pt x="1690" y="2191"/>
                    <a:pt x="7191" y="0"/>
                    <a:pt x="12258" y="1872"/>
                  </a:cubicBezTo>
                  <a:cubicBezTo>
                    <a:pt x="17348" y="3743"/>
                    <a:pt x="20110" y="8970"/>
                    <a:pt x="18421" y="13535"/>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54"/>
            <p:cNvSpPr/>
            <p:nvPr/>
          </p:nvSpPr>
          <p:spPr>
            <a:xfrm>
              <a:off x="1850376" y="1937568"/>
              <a:ext cx="365857" cy="207687"/>
            </a:xfrm>
            <a:custGeom>
              <a:rect b="b" l="l" r="r" t="t"/>
              <a:pathLst>
                <a:path extrusionOk="0" h="10729" w="18900">
                  <a:moveTo>
                    <a:pt x="0" y="3949"/>
                  </a:moveTo>
                  <a:cubicBezTo>
                    <a:pt x="114" y="3653"/>
                    <a:pt x="274" y="3356"/>
                    <a:pt x="434" y="3082"/>
                  </a:cubicBezTo>
                  <a:cubicBezTo>
                    <a:pt x="2123" y="663"/>
                    <a:pt x="6688" y="1"/>
                    <a:pt x="11253" y="1690"/>
                  </a:cubicBezTo>
                  <a:cubicBezTo>
                    <a:pt x="15841" y="3379"/>
                    <a:pt x="18900" y="6848"/>
                    <a:pt x="18603" y="9793"/>
                  </a:cubicBezTo>
                  <a:cubicBezTo>
                    <a:pt x="18535" y="10112"/>
                    <a:pt x="18466" y="10409"/>
                    <a:pt x="18375" y="10729"/>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54"/>
            <p:cNvSpPr/>
            <p:nvPr/>
          </p:nvSpPr>
          <p:spPr>
            <a:xfrm>
              <a:off x="1846833" y="1941982"/>
              <a:ext cx="378691" cy="211229"/>
            </a:xfrm>
            <a:custGeom>
              <a:rect b="b" l="l" r="r" t="t"/>
              <a:pathLst>
                <a:path extrusionOk="0" h="10912" w="19563">
                  <a:moveTo>
                    <a:pt x="1" y="4132"/>
                  </a:moveTo>
                  <a:cubicBezTo>
                    <a:pt x="1165" y="1005"/>
                    <a:pt x="6209" y="1"/>
                    <a:pt x="11299" y="1873"/>
                  </a:cubicBezTo>
                  <a:cubicBezTo>
                    <a:pt x="16367" y="3744"/>
                    <a:pt x="19562" y="7807"/>
                    <a:pt x="18421" y="10911"/>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54"/>
            <p:cNvSpPr/>
            <p:nvPr/>
          </p:nvSpPr>
          <p:spPr>
            <a:xfrm>
              <a:off x="1889693" y="1967613"/>
              <a:ext cx="293402" cy="163513"/>
            </a:xfrm>
            <a:custGeom>
              <a:rect b="b" l="l" r="r" t="t"/>
              <a:pathLst>
                <a:path extrusionOk="0" h="8447" w="15157">
                  <a:moveTo>
                    <a:pt x="1" y="3196"/>
                  </a:moveTo>
                  <a:cubicBezTo>
                    <a:pt x="891" y="777"/>
                    <a:pt x="4817" y="1"/>
                    <a:pt x="8743" y="1439"/>
                  </a:cubicBezTo>
                  <a:cubicBezTo>
                    <a:pt x="12692" y="2900"/>
                    <a:pt x="15157" y="6027"/>
                    <a:pt x="14267" y="8446"/>
                  </a:cubicBezTo>
                  <a:lnTo>
                    <a:pt x="10478" y="7054"/>
                  </a:lnTo>
                  <a:cubicBezTo>
                    <a:pt x="9770" y="6232"/>
                    <a:pt x="8720" y="5502"/>
                    <a:pt x="7419" y="5045"/>
                  </a:cubicBezTo>
                  <a:cubicBezTo>
                    <a:pt x="6141" y="4566"/>
                    <a:pt x="4863" y="4429"/>
                    <a:pt x="3790" y="4589"/>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54"/>
            <p:cNvSpPr/>
            <p:nvPr/>
          </p:nvSpPr>
          <p:spPr>
            <a:xfrm>
              <a:off x="2038174" y="2018874"/>
              <a:ext cx="17248" cy="26965"/>
            </a:xfrm>
            <a:custGeom>
              <a:rect b="b" l="l" r="r" t="t"/>
              <a:pathLst>
                <a:path extrusionOk="0" h="1393" w="891">
                  <a:moveTo>
                    <a:pt x="160" y="1324"/>
                  </a:moveTo>
                  <a:cubicBezTo>
                    <a:pt x="0" y="1279"/>
                    <a:pt x="69" y="708"/>
                    <a:pt x="183" y="411"/>
                  </a:cubicBezTo>
                  <a:cubicBezTo>
                    <a:pt x="320" y="1"/>
                    <a:pt x="890" y="206"/>
                    <a:pt x="731" y="617"/>
                  </a:cubicBezTo>
                  <a:cubicBezTo>
                    <a:pt x="616" y="914"/>
                    <a:pt x="297" y="1393"/>
                    <a:pt x="160" y="1324"/>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54"/>
            <p:cNvSpPr/>
            <p:nvPr/>
          </p:nvSpPr>
          <p:spPr>
            <a:xfrm>
              <a:off x="2083686" y="2048919"/>
              <a:ext cx="26520" cy="20790"/>
            </a:xfrm>
            <a:custGeom>
              <a:rect b="b" l="l" r="r" t="t"/>
              <a:pathLst>
                <a:path extrusionOk="0" h="1074" w="1370">
                  <a:moveTo>
                    <a:pt x="91" y="937"/>
                  </a:moveTo>
                  <a:cubicBezTo>
                    <a:pt x="0" y="800"/>
                    <a:pt x="388" y="412"/>
                    <a:pt x="662" y="229"/>
                  </a:cubicBezTo>
                  <a:cubicBezTo>
                    <a:pt x="1050" y="1"/>
                    <a:pt x="1370" y="480"/>
                    <a:pt x="982" y="731"/>
                  </a:cubicBezTo>
                  <a:cubicBezTo>
                    <a:pt x="708" y="914"/>
                    <a:pt x="183" y="1073"/>
                    <a:pt x="91" y="937"/>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54"/>
            <p:cNvSpPr/>
            <p:nvPr/>
          </p:nvSpPr>
          <p:spPr>
            <a:xfrm>
              <a:off x="2105774" y="2098419"/>
              <a:ext cx="26965" cy="14150"/>
            </a:xfrm>
            <a:custGeom>
              <a:rect b="b" l="l" r="r" t="t"/>
              <a:pathLst>
                <a:path extrusionOk="0" h="731" w="1393">
                  <a:moveTo>
                    <a:pt x="46" y="183"/>
                  </a:moveTo>
                  <a:cubicBezTo>
                    <a:pt x="69" y="23"/>
                    <a:pt x="639" y="0"/>
                    <a:pt x="959" y="69"/>
                  </a:cubicBezTo>
                  <a:cubicBezTo>
                    <a:pt x="1393" y="160"/>
                    <a:pt x="1279" y="731"/>
                    <a:pt x="845" y="639"/>
                  </a:cubicBezTo>
                  <a:cubicBezTo>
                    <a:pt x="525" y="571"/>
                    <a:pt x="0" y="342"/>
                    <a:pt x="46" y="183"/>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54"/>
            <p:cNvSpPr/>
            <p:nvPr/>
          </p:nvSpPr>
          <p:spPr>
            <a:xfrm>
              <a:off x="1977639" y="2006504"/>
              <a:ext cx="15912" cy="26965"/>
            </a:xfrm>
            <a:custGeom>
              <a:rect b="b" l="l" r="r" t="t"/>
              <a:pathLst>
                <a:path extrusionOk="0" h="1393" w="822">
                  <a:moveTo>
                    <a:pt x="685" y="1324"/>
                  </a:moveTo>
                  <a:cubicBezTo>
                    <a:pt x="822" y="1279"/>
                    <a:pt x="799" y="731"/>
                    <a:pt x="708" y="411"/>
                  </a:cubicBezTo>
                  <a:cubicBezTo>
                    <a:pt x="571" y="0"/>
                    <a:pt x="0" y="160"/>
                    <a:pt x="137" y="594"/>
                  </a:cubicBezTo>
                  <a:cubicBezTo>
                    <a:pt x="228" y="891"/>
                    <a:pt x="525" y="1393"/>
                    <a:pt x="685" y="1324"/>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54"/>
            <p:cNvSpPr/>
            <p:nvPr/>
          </p:nvSpPr>
          <p:spPr>
            <a:xfrm>
              <a:off x="1927249" y="2027721"/>
              <a:ext cx="26539" cy="19900"/>
            </a:xfrm>
            <a:custGeom>
              <a:rect b="b" l="l" r="r" t="t"/>
              <a:pathLst>
                <a:path extrusionOk="0" h="1028" w="1371">
                  <a:moveTo>
                    <a:pt x="1279" y="890"/>
                  </a:moveTo>
                  <a:cubicBezTo>
                    <a:pt x="1370" y="753"/>
                    <a:pt x="960" y="365"/>
                    <a:pt x="663" y="205"/>
                  </a:cubicBezTo>
                  <a:cubicBezTo>
                    <a:pt x="275" y="0"/>
                    <a:pt x="1" y="525"/>
                    <a:pt x="389" y="730"/>
                  </a:cubicBezTo>
                  <a:cubicBezTo>
                    <a:pt x="663" y="890"/>
                    <a:pt x="1211" y="1027"/>
                    <a:pt x="1279" y="89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54"/>
            <p:cNvSpPr/>
            <p:nvPr/>
          </p:nvSpPr>
          <p:spPr>
            <a:xfrm>
              <a:off x="2097372" y="2071007"/>
              <a:ext cx="26984" cy="14615"/>
            </a:xfrm>
            <a:custGeom>
              <a:rect b="b" l="l" r="r" t="t"/>
              <a:pathLst>
                <a:path extrusionOk="0" h="755" w="1394">
                  <a:moveTo>
                    <a:pt x="46" y="594"/>
                  </a:moveTo>
                  <a:cubicBezTo>
                    <a:pt x="1" y="435"/>
                    <a:pt x="503" y="184"/>
                    <a:pt x="822" y="115"/>
                  </a:cubicBezTo>
                  <a:cubicBezTo>
                    <a:pt x="1256" y="1"/>
                    <a:pt x="1393" y="572"/>
                    <a:pt x="959" y="686"/>
                  </a:cubicBezTo>
                  <a:cubicBezTo>
                    <a:pt x="640" y="754"/>
                    <a:pt x="92" y="754"/>
                    <a:pt x="46" y="594"/>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54"/>
            <p:cNvSpPr/>
            <p:nvPr/>
          </p:nvSpPr>
          <p:spPr>
            <a:xfrm>
              <a:off x="2062023" y="2030373"/>
              <a:ext cx="20790" cy="26520"/>
            </a:xfrm>
            <a:custGeom>
              <a:rect b="b" l="l" r="r" t="t"/>
              <a:pathLst>
                <a:path extrusionOk="0" h="1370" w="1074">
                  <a:moveTo>
                    <a:pt x="160" y="1278"/>
                  </a:moveTo>
                  <a:cubicBezTo>
                    <a:pt x="1" y="1210"/>
                    <a:pt x="160" y="662"/>
                    <a:pt x="320" y="388"/>
                  </a:cubicBezTo>
                  <a:cubicBezTo>
                    <a:pt x="548" y="0"/>
                    <a:pt x="1073" y="297"/>
                    <a:pt x="845" y="685"/>
                  </a:cubicBezTo>
                  <a:cubicBezTo>
                    <a:pt x="685" y="959"/>
                    <a:pt x="297" y="1370"/>
                    <a:pt x="160" y="1278"/>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54"/>
            <p:cNvSpPr/>
            <p:nvPr/>
          </p:nvSpPr>
          <p:spPr>
            <a:xfrm>
              <a:off x="2011652" y="2012680"/>
              <a:ext cx="11944" cy="25649"/>
            </a:xfrm>
            <a:custGeom>
              <a:rect b="b" l="l" r="r" t="t"/>
              <a:pathLst>
                <a:path extrusionOk="0" h="1325" w="617">
                  <a:moveTo>
                    <a:pt x="274" y="1325"/>
                  </a:moveTo>
                  <a:cubicBezTo>
                    <a:pt x="92" y="1302"/>
                    <a:pt x="1" y="777"/>
                    <a:pt x="1" y="435"/>
                  </a:cubicBezTo>
                  <a:cubicBezTo>
                    <a:pt x="23" y="1"/>
                    <a:pt x="617" y="24"/>
                    <a:pt x="594" y="458"/>
                  </a:cubicBezTo>
                  <a:cubicBezTo>
                    <a:pt x="571" y="800"/>
                    <a:pt x="434" y="1325"/>
                    <a:pt x="274" y="1325"/>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54"/>
            <p:cNvSpPr/>
            <p:nvPr/>
          </p:nvSpPr>
          <p:spPr>
            <a:xfrm>
              <a:off x="1950673" y="2011363"/>
              <a:ext cx="22106" cy="25649"/>
            </a:xfrm>
            <a:custGeom>
              <a:rect b="b" l="l" r="r" t="t"/>
              <a:pathLst>
                <a:path extrusionOk="0" h="1325" w="1142">
                  <a:moveTo>
                    <a:pt x="1005" y="1233"/>
                  </a:moveTo>
                  <a:cubicBezTo>
                    <a:pt x="1142" y="1142"/>
                    <a:pt x="937" y="617"/>
                    <a:pt x="754" y="343"/>
                  </a:cubicBezTo>
                  <a:cubicBezTo>
                    <a:pt x="480" y="1"/>
                    <a:pt x="1" y="343"/>
                    <a:pt x="275" y="685"/>
                  </a:cubicBezTo>
                  <a:cubicBezTo>
                    <a:pt x="457" y="959"/>
                    <a:pt x="868" y="1324"/>
                    <a:pt x="1005" y="1233"/>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54"/>
            <p:cNvSpPr/>
            <p:nvPr/>
          </p:nvSpPr>
          <p:spPr>
            <a:xfrm>
              <a:off x="1275503" y="1681299"/>
              <a:ext cx="279271" cy="356139"/>
            </a:xfrm>
            <a:custGeom>
              <a:rect b="b" l="l" r="r" t="t"/>
              <a:pathLst>
                <a:path extrusionOk="0" h="18398" w="14427">
                  <a:moveTo>
                    <a:pt x="11002" y="7304"/>
                  </a:moveTo>
                  <a:cubicBezTo>
                    <a:pt x="8766" y="3264"/>
                    <a:pt x="5524" y="799"/>
                    <a:pt x="3790" y="1758"/>
                  </a:cubicBezTo>
                  <a:cubicBezTo>
                    <a:pt x="1" y="3880"/>
                    <a:pt x="8263" y="18397"/>
                    <a:pt x="11938" y="16343"/>
                  </a:cubicBezTo>
                  <a:cubicBezTo>
                    <a:pt x="13673" y="15361"/>
                    <a:pt x="13262" y="11321"/>
                    <a:pt x="11002" y="7304"/>
                  </a:cubicBezTo>
                  <a:close/>
                  <a:moveTo>
                    <a:pt x="12007" y="6802"/>
                  </a:moveTo>
                  <a:cubicBezTo>
                    <a:pt x="14426" y="11184"/>
                    <a:pt x="14358" y="15795"/>
                    <a:pt x="12281" y="16936"/>
                  </a:cubicBezTo>
                  <a:cubicBezTo>
                    <a:pt x="12052" y="17073"/>
                    <a:pt x="11436" y="17370"/>
                    <a:pt x="11185" y="17416"/>
                  </a:cubicBezTo>
                  <a:cubicBezTo>
                    <a:pt x="9062" y="17735"/>
                    <a:pt x="5912" y="15247"/>
                    <a:pt x="3744" y="11344"/>
                  </a:cubicBezTo>
                  <a:cubicBezTo>
                    <a:pt x="1553" y="7441"/>
                    <a:pt x="1096" y="3447"/>
                    <a:pt x="2511" y="1826"/>
                  </a:cubicBezTo>
                  <a:cubicBezTo>
                    <a:pt x="2671" y="1643"/>
                    <a:pt x="3242" y="1278"/>
                    <a:pt x="3470" y="1164"/>
                  </a:cubicBezTo>
                  <a:cubicBezTo>
                    <a:pt x="5524" y="0"/>
                    <a:pt x="9564" y="2442"/>
                    <a:pt x="12007" y="6802"/>
                  </a:cubicBezTo>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54"/>
            <p:cNvSpPr/>
            <p:nvPr/>
          </p:nvSpPr>
          <p:spPr>
            <a:xfrm>
              <a:off x="1309535" y="1737401"/>
              <a:ext cx="228438" cy="276173"/>
            </a:xfrm>
            <a:custGeom>
              <a:rect b="b" l="l" r="r" t="t"/>
              <a:pathLst>
                <a:path extrusionOk="0" h="14267" w="11801">
                  <a:moveTo>
                    <a:pt x="9404" y="2580"/>
                  </a:moveTo>
                  <a:cubicBezTo>
                    <a:pt x="9450" y="2626"/>
                    <a:pt x="9473" y="2671"/>
                    <a:pt x="9496" y="2717"/>
                  </a:cubicBezTo>
                  <a:lnTo>
                    <a:pt x="8560" y="3265"/>
                  </a:lnTo>
                  <a:cubicBezTo>
                    <a:pt x="8537" y="3219"/>
                    <a:pt x="8491" y="3174"/>
                    <a:pt x="8468" y="3128"/>
                  </a:cubicBezTo>
                  <a:close/>
                  <a:moveTo>
                    <a:pt x="7190" y="47"/>
                  </a:moveTo>
                  <a:cubicBezTo>
                    <a:pt x="7236" y="92"/>
                    <a:pt x="7259" y="138"/>
                    <a:pt x="7304" y="161"/>
                  </a:cubicBezTo>
                  <a:lnTo>
                    <a:pt x="6460" y="640"/>
                  </a:lnTo>
                  <a:cubicBezTo>
                    <a:pt x="6414" y="594"/>
                    <a:pt x="6368" y="571"/>
                    <a:pt x="6346" y="526"/>
                  </a:cubicBezTo>
                  <a:close/>
                  <a:moveTo>
                    <a:pt x="0" y="868"/>
                  </a:moveTo>
                  <a:cubicBezTo>
                    <a:pt x="0" y="800"/>
                    <a:pt x="23" y="731"/>
                    <a:pt x="23" y="663"/>
                  </a:cubicBezTo>
                  <a:lnTo>
                    <a:pt x="1210" y="1"/>
                  </a:lnTo>
                  <a:cubicBezTo>
                    <a:pt x="1187" y="69"/>
                    <a:pt x="1164" y="138"/>
                    <a:pt x="1141" y="229"/>
                  </a:cubicBezTo>
                  <a:close/>
                  <a:moveTo>
                    <a:pt x="183" y="3813"/>
                  </a:moveTo>
                  <a:cubicBezTo>
                    <a:pt x="183" y="3744"/>
                    <a:pt x="160" y="3699"/>
                    <a:pt x="160" y="3653"/>
                  </a:cubicBezTo>
                  <a:lnTo>
                    <a:pt x="1347" y="2968"/>
                  </a:lnTo>
                  <a:cubicBezTo>
                    <a:pt x="1347" y="3037"/>
                    <a:pt x="1370" y="3082"/>
                    <a:pt x="1393" y="3151"/>
                  </a:cubicBezTo>
                  <a:close/>
                  <a:moveTo>
                    <a:pt x="1712" y="7967"/>
                  </a:moveTo>
                  <a:cubicBezTo>
                    <a:pt x="1689" y="7921"/>
                    <a:pt x="1666" y="7876"/>
                    <a:pt x="1644" y="7830"/>
                  </a:cubicBezTo>
                  <a:lnTo>
                    <a:pt x="2967" y="7077"/>
                  </a:lnTo>
                  <a:cubicBezTo>
                    <a:pt x="2990" y="7122"/>
                    <a:pt x="3013" y="7168"/>
                    <a:pt x="3059" y="7236"/>
                  </a:cubicBezTo>
                  <a:close/>
                  <a:moveTo>
                    <a:pt x="3401" y="10615"/>
                  </a:moveTo>
                  <a:cubicBezTo>
                    <a:pt x="3356" y="10569"/>
                    <a:pt x="3333" y="10523"/>
                    <a:pt x="3287" y="10478"/>
                  </a:cubicBezTo>
                  <a:lnTo>
                    <a:pt x="4611" y="9747"/>
                  </a:lnTo>
                  <a:cubicBezTo>
                    <a:pt x="4634" y="9793"/>
                    <a:pt x="4679" y="9839"/>
                    <a:pt x="4702" y="9884"/>
                  </a:cubicBezTo>
                  <a:close/>
                  <a:moveTo>
                    <a:pt x="5752" y="13080"/>
                  </a:moveTo>
                  <a:cubicBezTo>
                    <a:pt x="5707" y="13057"/>
                    <a:pt x="5661" y="13011"/>
                    <a:pt x="5615" y="12966"/>
                  </a:cubicBezTo>
                  <a:lnTo>
                    <a:pt x="6802" y="12304"/>
                  </a:lnTo>
                  <a:cubicBezTo>
                    <a:pt x="6848" y="12349"/>
                    <a:pt x="6893" y="12395"/>
                    <a:pt x="6939" y="12418"/>
                  </a:cubicBezTo>
                  <a:close/>
                  <a:moveTo>
                    <a:pt x="7738" y="14267"/>
                  </a:moveTo>
                  <a:cubicBezTo>
                    <a:pt x="7669" y="14244"/>
                    <a:pt x="7601" y="14221"/>
                    <a:pt x="7533" y="14198"/>
                  </a:cubicBezTo>
                  <a:lnTo>
                    <a:pt x="8742" y="13536"/>
                  </a:lnTo>
                  <a:cubicBezTo>
                    <a:pt x="8811" y="13559"/>
                    <a:pt x="8879" y="13559"/>
                    <a:pt x="8971" y="13582"/>
                  </a:cubicBezTo>
                  <a:close/>
                  <a:moveTo>
                    <a:pt x="11755" y="7761"/>
                  </a:moveTo>
                  <a:cubicBezTo>
                    <a:pt x="11755" y="7807"/>
                    <a:pt x="11778" y="7876"/>
                    <a:pt x="11801" y="7921"/>
                  </a:cubicBezTo>
                  <a:lnTo>
                    <a:pt x="10911" y="8423"/>
                  </a:lnTo>
                  <a:cubicBezTo>
                    <a:pt x="10888" y="8355"/>
                    <a:pt x="10865" y="8309"/>
                    <a:pt x="10865" y="826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54"/>
            <p:cNvSpPr/>
            <p:nvPr/>
          </p:nvSpPr>
          <p:spPr>
            <a:xfrm>
              <a:off x="1317046" y="1672898"/>
              <a:ext cx="250970" cy="350390"/>
            </a:xfrm>
            <a:custGeom>
              <a:rect b="b" l="l" r="r" t="t"/>
              <a:pathLst>
                <a:path extrusionOk="0" h="18101" w="12965">
                  <a:moveTo>
                    <a:pt x="9632" y="7304"/>
                  </a:moveTo>
                  <a:cubicBezTo>
                    <a:pt x="7373" y="3287"/>
                    <a:pt x="4154" y="799"/>
                    <a:pt x="2420" y="1781"/>
                  </a:cubicBezTo>
                  <a:cubicBezTo>
                    <a:pt x="685" y="2739"/>
                    <a:pt x="1096" y="6779"/>
                    <a:pt x="3356" y="10820"/>
                  </a:cubicBezTo>
                  <a:cubicBezTo>
                    <a:pt x="5592" y="14837"/>
                    <a:pt x="8811" y="17325"/>
                    <a:pt x="10546" y="16343"/>
                  </a:cubicBezTo>
                  <a:cubicBezTo>
                    <a:pt x="12280" y="15385"/>
                    <a:pt x="11869" y="11345"/>
                    <a:pt x="9632" y="7304"/>
                  </a:cubicBezTo>
                  <a:close/>
                  <a:moveTo>
                    <a:pt x="10226" y="6962"/>
                  </a:moveTo>
                  <a:cubicBezTo>
                    <a:pt x="12668" y="11322"/>
                    <a:pt x="12965" y="15795"/>
                    <a:pt x="10888" y="16960"/>
                  </a:cubicBezTo>
                  <a:cubicBezTo>
                    <a:pt x="8834" y="18101"/>
                    <a:pt x="5182" y="15522"/>
                    <a:pt x="2739" y="11162"/>
                  </a:cubicBezTo>
                  <a:cubicBezTo>
                    <a:pt x="297" y="6802"/>
                    <a:pt x="0" y="2329"/>
                    <a:pt x="2077" y="1164"/>
                  </a:cubicBezTo>
                  <a:cubicBezTo>
                    <a:pt x="4154" y="0"/>
                    <a:pt x="7784" y="2602"/>
                    <a:pt x="10226" y="6962"/>
                  </a:cubicBezTo>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54"/>
            <p:cNvSpPr/>
            <p:nvPr/>
          </p:nvSpPr>
          <p:spPr>
            <a:xfrm>
              <a:off x="2346150" y="1675105"/>
              <a:ext cx="239046" cy="169243"/>
            </a:xfrm>
            <a:custGeom>
              <a:rect b="b" l="l" r="r" t="t"/>
              <a:pathLst>
                <a:path extrusionOk="0" h="8743" w="12349">
                  <a:moveTo>
                    <a:pt x="2055" y="7647"/>
                  </a:moveTo>
                  <a:cubicBezTo>
                    <a:pt x="845" y="7305"/>
                    <a:pt x="114" y="6049"/>
                    <a:pt x="434" y="4817"/>
                  </a:cubicBezTo>
                  <a:cubicBezTo>
                    <a:pt x="457" y="4748"/>
                    <a:pt x="480" y="4657"/>
                    <a:pt x="525" y="4566"/>
                  </a:cubicBezTo>
                  <a:cubicBezTo>
                    <a:pt x="183" y="4314"/>
                    <a:pt x="0" y="3881"/>
                    <a:pt x="114" y="3447"/>
                  </a:cubicBezTo>
                  <a:cubicBezTo>
                    <a:pt x="206" y="3105"/>
                    <a:pt x="457" y="2854"/>
                    <a:pt x="776" y="2740"/>
                  </a:cubicBezTo>
                  <a:cubicBezTo>
                    <a:pt x="685" y="2420"/>
                    <a:pt x="662" y="2055"/>
                    <a:pt x="776" y="1690"/>
                  </a:cubicBezTo>
                  <a:cubicBezTo>
                    <a:pt x="1050" y="640"/>
                    <a:pt x="2146" y="0"/>
                    <a:pt x="3196" y="297"/>
                  </a:cubicBezTo>
                  <a:cubicBezTo>
                    <a:pt x="3903" y="480"/>
                    <a:pt x="4428" y="1028"/>
                    <a:pt x="4611" y="1690"/>
                  </a:cubicBezTo>
                  <a:cubicBezTo>
                    <a:pt x="4839" y="1644"/>
                    <a:pt x="5068" y="1667"/>
                    <a:pt x="5319" y="1712"/>
                  </a:cubicBezTo>
                  <a:cubicBezTo>
                    <a:pt x="5387" y="1735"/>
                    <a:pt x="5433" y="1758"/>
                    <a:pt x="5501" y="1781"/>
                  </a:cubicBezTo>
                  <a:cubicBezTo>
                    <a:pt x="6026" y="1370"/>
                    <a:pt x="6734" y="1210"/>
                    <a:pt x="7419" y="1393"/>
                  </a:cubicBezTo>
                  <a:cubicBezTo>
                    <a:pt x="7784" y="1484"/>
                    <a:pt x="8081" y="1644"/>
                    <a:pt x="8332" y="1895"/>
                  </a:cubicBezTo>
                  <a:cubicBezTo>
                    <a:pt x="8697" y="1187"/>
                    <a:pt x="9519" y="799"/>
                    <a:pt x="10317" y="1028"/>
                  </a:cubicBezTo>
                  <a:cubicBezTo>
                    <a:pt x="11230" y="1279"/>
                    <a:pt x="11778" y="2215"/>
                    <a:pt x="11527" y="3128"/>
                  </a:cubicBezTo>
                  <a:cubicBezTo>
                    <a:pt x="11504" y="3242"/>
                    <a:pt x="11459" y="3333"/>
                    <a:pt x="11436" y="3401"/>
                  </a:cubicBezTo>
                  <a:cubicBezTo>
                    <a:pt x="12075" y="4063"/>
                    <a:pt x="12349" y="5045"/>
                    <a:pt x="12098" y="6004"/>
                  </a:cubicBezTo>
                  <a:cubicBezTo>
                    <a:pt x="11710" y="7442"/>
                    <a:pt x="10226" y="8286"/>
                    <a:pt x="8765" y="7898"/>
                  </a:cubicBezTo>
                  <a:cubicBezTo>
                    <a:pt x="8354" y="7807"/>
                    <a:pt x="7989" y="7601"/>
                    <a:pt x="7670" y="7327"/>
                  </a:cubicBezTo>
                  <a:cubicBezTo>
                    <a:pt x="7304" y="8218"/>
                    <a:pt x="6323" y="8743"/>
                    <a:pt x="5341" y="8469"/>
                  </a:cubicBezTo>
                  <a:cubicBezTo>
                    <a:pt x="4702" y="8309"/>
                    <a:pt x="4223" y="7852"/>
                    <a:pt x="4018" y="7259"/>
                  </a:cubicBezTo>
                  <a:cubicBezTo>
                    <a:pt x="3470" y="7670"/>
                    <a:pt x="2762" y="7830"/>
                    <a:pt x="2055" y="7647"/>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54"/>
            <p:cNvSpPr/>
            <p:nvPr/>
          </p:nvSpPr>
          <p:spPr>
            <a:xfrm>
              <a:off x="2359410" y="1730780"/>
              <a:ext cx="196188" cy="192665"/>
            </a:xfrm>
            <a:custGeom>
              <a:rect b="b" l="l" r="r" t="t"/>
              <a:pathLst>
                <a:path extrusionOk="0" h="9953" w="10135">
                  <a:moveTo>
                    <a:pt x="3515" y="0"/>
                  </a:moveTo>
                  <a:cubicBezTo>
                    <a:pt x="4177" y="4086"/>
                    <a:pt x="4086" y="3995"/>
                    <a:pt x="3675" y="4771"/>
                  </a:cubicBezTo>
                  <a:cubicBezTo>
                    <a:pt x="3424" y="5250"/>
                    <a:pt x="2305" y="6140"/>
                    <a:pt x="1598" y="6780"/>
                  </a:cubicBezTo>
                  <a:cubicBezTo>
                    <a:pt x="0" y="8263"/>
                    <a:pt x="3629" y="9952"/>
                    <a:pt x="4223" y="9838"/>
                  </a:cubicBezTo>
                  <a:cubicBezTo>
                    <a:pt x="5638" y="9564"/>
                    <a:pt x="5889" y="5867"/>
                    <a:pt x="6346" y="4976"/>
                  </a:cubicBezTo>
                  <a:cubicBezTo>
                    <a:pt x="6825" y="4109"/>
                    <a:pt x="10135" y="1986"/>
                    <a:pt x="9929" y="1918"/>
                  </a:cubicBezTo>
                  <a:cubicBezTo>
                    <a:pt x="9747" y="1872"/>
                    <a:pt x="9062" y="1438"/>
                    <a:pt x="8925" y="1621"/>
                  </a:cubicBezTo>
                  <a:cubicBezTo>
                    <a:pt x="8788" y="1804"/>
                    <a:pt x="5410" y="4771"/>
                    <a:pt x="5067" y="4337"/>
                  </a:cubicBezTo>
                  <a:cubicBezTo>
                    <a:pt x="4748" y="3881"/>
                    <a:pt x="4497" y="411"/>
                    <a:pt x="4497" y="41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54"/>
            <p:cNvSpPr/>
            <p:nvPr/>
          </p:nvSpPr>
          <p:spPr>
            <a:xfrm>
              <a:off x="2368683" y="1790424"/>
              <a:ext cx="154666" cy="133025"/>
            </a:xfrm>
            <a:custGeom>
              <a:rect b="b" l="l" r="r" t="t"/>
              <a:pathLst>
                <a:path extrusionOk="0" h="6872" w="7990">
                  <a:moveTo>
                    <a:pt x="868" y="3995"/>
                  </a:moveTo>
                  <a:cubicBezTo>
                    <a:pt x="0" y="5410"/>
                    <a:pt x="3173" y="6871"/>
                    <a:pt x="3744" y="6757"/>
                  </a:cubicBezTo>
                  <a:cubicBezTo>
                    <a:pt x="5159" y="6483"/>
                    <a:pt x="5410" y="2786"/>
                    <a:pt x="5867" y="1895"/>
                  </a:cubicBezTo>
                  <a:cubicBezTo>
                    <a:pt x="6118" y="1462"/>
                    <a:pt x="7122" y="663"/>
                    <a:pt x="7989" y="1"/>
                  </a:cubicBezTo>
                  <a:cubicBezTo>
                    <a:pt x="7738" y="138"/>
                    <a:pt x="7441" y="320"/>
                    <a:pt x="7099" y="526"/>
                  </a:cubicBezTo>
                  <a:cubicBezTo>
                    <a:pt x="5844" y="1325"/>
                    <a:pt x="5364" y="1987"/>
                    <a:pt x="4999" y="3265"/>
                  </a:cubicBezTo>
                  <a:cubicBezTo>
                    <a:pt x="4657" y="4543"/>
                    <a:pt x="4177" y="6232"/>
                    <a:pt x="3789" y="6027"/>
                  </a:cubicBezTo>
                  <a:cubicBezTo>
                    <a:pt x="3401" y="5821"/>
                    <a:pt x="3013" y="4771"/>
                    <a:pt x="868" y="3995"/>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54"/>
            <p:cNvSpPr/>
            <p:nvPr/>
          </p:nvSpPr>
          <p:spPr>
            <a:xfrm>
              <a:off x="2340400" y="1613680"/>
              <a:ext cx="284575" cy="198414"/>
            </a:xfrm>
            <a:custGeom>
              <a:rect b="b" l="l" r="r" t="t"/>
              <a:pathLst>
                <a:path extrusionOk="0" h="10250" w="14701">
                  <a:moveTo>
                    <a:pt x="3561" y="1"/>
                  </a:moveTo>
                  <a:cubicBezTo>
                    <a:pt x="2032" y="1"/>
                    <a:pt x="800" y="1233"/>
                    <a:pt x="800" y="2763"/>
                  </a:cubicBezTo>
                  <a:cubicBezTo>
                    <a:pt x="800" y="2877"/>
                    <a:pt x="822" y="2991"/>
                    <a:pt x="822" y="3082"/>
                  </a:cubicBezTo>
                  <a:cubicBezTo>
                    <a:pt x="343" y="3265"/>
                    <a:pt x="1" y="3721"/>
                    <a:pt x="1" y="4269"/>
                  </a:cubicBezTo>
                  <a:cubicBezTo>
                    <a:pt x="1" y="4680"/>
                    <a:pt x="229" y="5068"/>
                    <a:pt x="548" y="5296"/>
                  </a:cubicBezTo>
                  <a:cubicBezTo>
                    <a:pt x="343" y="5639"/>
                    <a:pt x="206" y="6049"/>
                    <a:pt x="206" y="6506"/>
                  </a:cubicBezTo>
                  <a:cubicBezTo>
                    <a:pt x="206" y="7830"/>
                    <a:pt x="1279" y="8880"/>
                    <a:pt x="2603" y="8880"/>
                  </a:cubicBezTo>
                  <a:cubicBezTo>
                    <a:pt x="3493" y="8880"/>
                    <a:pt x="4246" y="8423"/>
                    <a:pt x="4657" y="7716"/>
                  </a:cubicBezTo>
                  <a:cubicBezTo>
                    <a:pt x="4931" y="7830"/>
                    <a:pt x="5205" y="7898"/>
                    <a:pt x="5502" y="7898"/>
                  </a:cubicBezTo>
                  <a:cubicBezTo>
                    <a:pt x="5570" y="7898"/>
                    <a:pt x="5661" y="7876"/>
                    <a:pt x="5730" y="7876"/>
                  </a:cubicBezTo>
                  <a:cubicBezTo>
                    <a:pt x="6209" y="8515"/>
                    <a:pt x="6985" y="8925"/>
                    <a:pt x="7853" y="8925"/>
                  </a:cubicBezTo>
                  <a:cubicBezTo>
                    <a:pt x="8286" y="8925"/>
                    <a:pt x="8697" y="8834"/>
                    <a:pt x="9062" y="8629"/>
                  </a:cubicBezTo>
                  <a:cubicBezTo>
                    <a:pt x="9268" y="9565"/>
                    <a:pt x="10089" y="10249"/>
                    <a:pt x="11071" y="10249"/>
                  </a:cubicBezTo>
                  <a:cubicBezTo>
                    <a:pt x="12212" y="10249"/>
                    <a:pt x="13148" y="9336"/>
                    <a:pt x="13148" y="8172"/>
                  </a:cubicBezTo>
                  <a:cubicBezTo>
                    <a:pt x="13148" y="8058"/>
                    <a:pt x="13148" y="7944"/>
                    <a:pt x="13125" y="7830"/>
                  </a:cubicBezTo>
                  <a:cubicBezTo>
                    <a:pt x="14061" y="7259"/>
                    <a:pt x="14700" y="6232"/>
                    <a:pt x="14700" y="5045"/>
                  </a:cubicBezTo>
                  <a:cubicBezTo>
                    <a:pt x="14700" y="3242"/>
                    <a:pt x="13239" y="1781"/>
                    <a:pt x="11436" y="1781"/>
                  </a:cubicBezTo>
                  <a:cubicBezTo>
                    <a:pt x="10911" y="1781"/>
                    <a:pt x="10432" y="1918"/>
                    <a:pt x="9998" y="2124"/>
                  </a:cubicBezTo>
                  <a:cubicBezTo>
                    <a:pt x="9838" y="959"/>
                    <a:pt x="8857" y="46"/>
                    <a:pt x="7647" y="46"/>
                  </a:cubicBezTo>
                  <a:cubicBezTo>
                    <a:pt x="6848" y="46"/>
                    <a:pt x="6141" y="434"/>
                    <a:pt x="5707" y="1051"/>
                  </a:cubicBezTo>
                  <a:cubicBezTo>
                    <a:pt x="5205" y="412"/>
                    <a:pt x="4429" y="1"/>
                    <a:pt x="3561"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54"/>
            <p:cNvSpPr/>
            <p:nvPr/>
          </p:nvSpPr>
          <p:spPr>
            <a:xfrm>
              <a:off x="2395185" y="1792205"/>
              <a:ext cx="55692" cy="70713"/>
            </a:xfrm>
            <a:custGeom>
              <a:rect b="b" l="l" r="r" t="t"/>
              <a:pathLst>
                <a:path extrusionOk="0" h="3653" w="2877">
                  <a:moveTo>
                    <a:pt x="2375" y="0"/>
                  </a:moveTo>
                  <a:cubicBezTo>
                    <a:pt x="2420" y="1233"/>
                    <a:pt x="2489" y="1415"/>
                    <a:pt x="1827" y="2169"/>
                  </a:cubicBezTo>
                  <a:cubicBezTo>
                    <a:pt x="1165" y="2922"/>
                    <a:pt x="1" y="3652"/>
                    <a:pt x="92" y="3607"/>
                  </a:cubicBezTo>
                  <a:cubicBezTo>
                    <a:pt x="184" y="3561"/>
                    <a:pt x="1576" y="2899"/>
                    <a:pt x="2215" y="2146"/>
                  </a:cubicBezTo>
                  <a:cubicBezTo>
                    <a:pt x="2877" y="1393"/>
                    <a:pt x="2557" y="457"/>
                    <a:pt x="2375" y="0"/>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54"/>
            <p:cNvSpPr/>
            <p:nvPr/>
          </p:nvSpPr>
          <p:spPr>
            <a:xfrm>
              <a:off x="2351899" y="1615016"/>
              <a:ext cx="90148" cy="95452"/>
            </a:xfrm>
            <a:custGeom>
              <a:rect b="b" l="l" r="r" t="t"/>
              <a:pathLst>
                <a:path extrusionOk="0" h="4931" w="4657">
                  <a:moveTo>
                    <a:pt x="662" y="4931"/>
                  </a:moveTo>
                  <a:cubicBezTo>
                    <a:pt x="0" y="4040"/>
                    <a:pt x="525" y="3401"/>
                    <a:pt x="936" y="3287"/>
                  </a:cubicBezTo>
                  <a:cubicBezTo>
                    <a:pt x="1347" y="3150"/>
                    <a:pt x="434" y="1758"/>
                    <a:pt x="2077" y="868"/>
                  </a:cubicBezTo>
                  <a:cubicBezTo>
                    <a:pt x="3721" y="0"/>
                    <a:pt x="4656" y="1415"/>
                    <a:pt x="4656" y="1415"/>
                  </a:cubicBezTo>
                  <a:cubicBezTo>
                    <a:pt x="4656" y="1415"/>
                    <a:pt x="2716" y="434"/>
                    <a:pt x="2123" y="1735"/>
                  </a:cubicBezTo>
                  <a:cubicBezTo>
                    <a:pt x="1507" y="3013"/>
                    <a:pt x="1780" y="3675"/>
                    <a:pt x="1780" y="3675"/>
                  </a:cubicBezTo>
                  <a:cubicBezTo>
                    <a:pt x="1780" y="3675"/>
                    <a:pt x="639" y="3401"/>
                    <a:pt x="662" y="4931"/>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54"/>
            <p:cNvSpPr/>
            <p:nvPr/>
          </p:nvSpPr>
          <p:spPr>
            <a:xfrm>
              <a:off x="2487545" y="1638440"/>
              <a:ext cx="90148" cy="95007"/>
            </a:xfrm>
            <a:custGeom>
              <a:rect b="b" l="l" r="r" t="t"/>
              <a:pathLst>
                <a:path extrusionOk="0" h="4908" w="4657">
                  <a:moveTo>
                    <a:pt x="3995" y="4907"/>
                  </a:moveTo>
                  <a:cubicBezTo>
                    <a:pt x="4657" y="4040"/>
                    <a:pt x="4132" y="3401"/>
                    <a:pt x="3721" y="3264"/>
                  </a:cubicBezTo>
                  <a:cubicBezTo>
                    <a:pt x="3310" y="3150"/>
                    <a:pt x="4223" y="1735"/>
                    <a:pt x="2580" y="867"/>
                  </a:cubicBezTo>
                  <a:cubicBezTo>
                    <a:pt x="936" y="0"/>
                    <a:pt x="0" y="1415"/>
                    <a:pt x="0" y="1415"/>
                  </a:cubicBezTo>
                  <a:cubicBezTo>
                    <a:pt x="0" y="1415"/>
                    <a:pt x="1941" y="434"/>
                    <a:pt x="2557" y="1712"/>
                  </a:cubicBezTo>
                  <a:cubicBezTo>
                    <a:pt x="3150" y="3013"/>
                    <a:pt x="2899" y="3675"/>
                    <a:pt x="2899" y="3675"/>
                  </a:cubicBezTo>
                  <a:cubicBezTo>
                    <a:pt x="2899" y="3675"/>
                    <a:pt x="4018" y="3378"/>
                    <a:pt x="3995" y="4907"/>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54"/>
            <p:cNvSpPr/>
            <p:nvPr/>
          </p:nvSpPr>
          <p:spPr>
            <a:xfrm>
              <a:off x="2387248" y="1640201"/>
              <a:ext cx="217404" cy="148472"/>
            </a:xfrm>
            <a:custGeom>
              <a:rect b="b" l="l" r="r" t="t"/>
              <a:pathLst>
                <a:path extrusionOk="0" h="7670" w="11231">
                  <a:moveTo>
                    <a:pt x="2351" y="1689"/>
                  </a:moveTo>
                  <a:cubicBezTo>
                    <a:pt x="2557" y="1689"/>
                    <a:pt x="2739" y="1872"/>
                    <a:pt x="2739" y="2100"/>
                  </a:cubicBezTo>
                  <a:cubicBezTo>
                    <a:pt x="2739" y="2328"/>
                    <a:pt x="2557" y="2511"/>
                    <a:pt x="2351" y="2511"/>
                  </a:cubicBezTo>
                  <a:cubicBezTo>
                    <a:pt x="2123" y="2511"/>
                    <a:pt x="1940" y="2328"/>
                    <a:pt x="1940" y="2100"/>
                  </a:cubicBezTo>
                  <a:cubicBezTo>
                    <a:pt x="1940" y="1872"/>
                    <a:pt x="2123" y="1689"/>
                    <a:pt x="2351" y="1689"/>
                  </a:cubicBezTo>
                  <a:close/>
                  <a:moveTo>
                    <a:pt x="388" y="3881"/>
                  </a:moveTo>
                  <a:cubicBezTo>
                    <a:pt x="616" y="3881"/>
                    <a:pt x="799" y="4063"/>
                    <a:pt x="799" y="4269"/>
                  </a:cubicBezTo>
                  <a:cubicBezTo>
                    <a:pt x="799" y="4497"/>
                    <a:pt x="616" y="4679"/>
                    <a:pt x="388" y="4679"/>
                  </a:cubicBezTo>
                  <a:cubicBezTo>
                    <a:pt x="183" y="4679"/>
                    <a:pt x="0" y="4497"/>
                    <a:pt x="0" y="4269"/>
                  </a:cubicBezTo>
                  <a:cubicBezTo>
                    <a:pt x="0" y="4063"/>
                    <a:pt x="183" y="3881"/>
                    <a:pt x="388" y="3881"/>
                  </a:cubicBezTo>
                  <a:close/>
                  <a:moveTo>
                    <a:pt x="2579" y="2853"/>
                  </a:moveTo>
                  <a:cubicBezTo>
                    <a:pt x="2648" y="2853"/>
                    <a:pt x="2716" y="2922"/>
                    <a:pt x="2716" y="3013"/>
                  </a:cubicBezTo>
                  <a:cubicBezTo>
                    <a:pt x="2716" y="3105"/>
                    <a:pt x="2648" y="3173"/>
                    <a:pt x="2579" y="3173"/>
                  </a:cubicBezTo>
                  <a:cubicBezTo>
                    <a:pt x="2488" y="3173"/>
                    <a:pt x="2420" y="3105"/>
                    <a:pt x="2420" y="3013"/>
                  </a:cubicBezTo>
                  <a:cubicBezTo>
                    <a:pt x="2420" y="2922"/>
                    <a:pt x="2488" y="2853"/>
                    <a:pt x="2579" y="2853"/>
                  </a:cubicBezTo>
                  <a:close/>
                  <a:moveTo>
                    <a:pt x="4953" y="0"/>
                  </a:moveTo>
                  <a:cubicBezTo>
                    <a:pt x="4793" y="0"/>
                    <a:pt x="4656" y="137"/>
                    <a:pt x="4656" y="297"/>
                  </a:cubicBezTo>
                  <a:cubicBezTo>
                    <a:pt x="4656" y="457"/>
                    <a:pt x="4793" y="594"/>
                    <a:pt x="4953" y="594"/>
                  </a:cubicBezTo>
                  <a:cubicBezTo>
                    <a:pt x="5113" y="594"/>
                    <a:pt x="5250" y="457"/>
                    <a:pt x="5250" y="297"/>
                  </a:cubicBezTo>
                  <a:cubicBezTo>
                    <a:pt x="5250" y="137"/>
                    <a:pt x="5113" y="0"/>
                    <a:pt x="4953" y="0"/>
                  </a:cubicBezTo>
                  <a:close/>
                  <a:moveTo>
                    <a:pt x="10865" y="2625"/>
                  </a:moveTo>
                  <a:cubicBezTo>
                    <a:pt x="10660" y="2625"/>
                    <a:pt x="10500" y="2785"/>
                    <a:pt x="10500" y="2990"/>
                  </a:cubicBezTo>
                  <a:cubicBezTo>
                    <a:pt x="10500" y="3196"/>
                    <a:pt x="10660" y="3356"/>
                    <a:pt x="10865" y="3356"/>
                  </a:cubicBezTo>
                  <a:cubicBezTo>
                    <a:pt x="11070" y="3356"/>
                    <a:pt x="11230" y="3196"/>
                    <a:pt x="11230" y="2990"/>
                  </a:cubicBezTo>
                  <a:cubicBezTo>
                    <a:pt x="11230" y="2785"/>
                    <a:pt x="11070" y="2625"/>
                    <a:pt x="10865" y="2625"/>
                  </a:cubicBezTo>
                  <a:close/>
                  <a:moveTo>
                    <a:pt x="10545" y="3972"/>
                  </a:moveTo>
                  <a:cubicBezTo>
                    <a:pt x="10705" y="3972"/>
                    <a:pt x="10819" y="4086"/>
                    <a:pt x="10819" y="4246"/>
                  </a:cubicBezTo>
                  <a:cubicBezTo>
                    <a:pt x="10819" y="4383"/>
                    <a:pt x="10705" y="4497"/>
                    <a:pt x="10545" y="4497"/>
                  </a:cubicBezTo>
                  <a:cubicBezTo>
                    <a:pt x="10408" y="4497"/>
                    <a:pt x="10294" y="4383"/>
                    <a:pt x="10294" y="4246"/>
                  </a:cubicBezTo>
                  <a:cubicBezTo>
                    <a:pt x="10294" y="4086"/>
                    <a:pt x="10408" y="3972"/>
                    <a:pt x="10545" y="3972"/>
                  </a:cubicBezTo>
                  <a:close/>
                  <a:moveTo>
                    <a:pt x="9792" y="1872"/>
                  </a:moveTo>
                  <a:cubicBezTo>
                    <a:pt x="9883" y="1872"/>
                    <a:pt x="9952" y="1940"/>
                    <a:pt x="9952" y="2032"/>
                  </a:cubicBezTo>
                  <a:cubicBezTo>
                    <a:pt x="9952" y="2146"/>
                    <a:pt x="9883" y="2214"/>
                    <a:pt x="9792" y="2214"/>
                  </a:cubicBezTo>
                  <a:cubicBezTo>
                    <a:pt x="9701" y="2214"/>
                    <a:pt x="9610" y="2146"/>
                    <a:pt x="9610" y="2032"/>
                  </a:cubicBezTo>
                  <a:cubicBezTo>
                    <a:pt x="9610" y="1940"/>
                    <a:pt x="9701" y="1872"/>
                    <a:pt x="9792" y="1872"/>
                  </a:cubicBezTo>
                  <a:close/>
                  <a:moveTo>
                    <a:pt x="8377" y="6483"/>
                  </a:moveTo>
                  <a:cubicBezTo>
                    <a:pt x="8719" y="6483"/>
                    <a:pt x="8970" y="6757"/>
                    <a:pt x="8970" y="7076"/>
                  </a:cubicBezTo>
                  <a:cubicBezTo>
                    <a:pt x="8970" y="7419"/>
                    <a:pt x="8719" y="7670"/>
                    <a:pt x="8377" y="7670"/>
                  </a:cubicBezTo>
                  <a:cubicBezTo>
                    <a:pt x="8057" y="7670"/>
                    <a:pt x="7784" y="7419"/>
                    <a:pt x="7784" y="7076"/>
                  </a:cubicBezTo>
                  <a:cubicBezTo>
                    <a:pt x="7784" y="6757"/>
                    <a:pt x="8057" y="6483"/>
                    <a:pt x="8377" y="6483"/>
                  </a:cubicBezTo>
                  <a:close/>
                  <a:moveTo>
                    <a:pt x="7532" y="5684"/>
                  </a:moveTo>
                  <a:cubicBezTo>
                    <a:pt x="7647" y="5684"/>
                    <a:pt x="7715" y="5752"/>
                    <a:pt x="7715" y="5844"/>
                  </a:cubicBezTo>
                  <a:cubicBezTo>
                    <a:pt x="7715" y="5958"/>
                    <a:pt x="7647" y="6026"/>
                    <a:pt x="7532" y="6026"/>
                  </a:cubicBezTo>
                  <a:cubicBezTo>
                    <a:pt x="7441" y="6026"/>
                    <a:pt x="7350" y="5958"/>
                    <a:pt x="7350" y="5844"/>
                  </a:cubicBezTo>
                  <a:cubicBezTo>
                    <a:pt x="7350" y="5752"/>
                    <a:pt x="7441" y="5684"/>
                    <a:pt x="7532" y="5684"/>
                  </a:cubicBezTo>
                  <a:close/>
                  <a:moveTo>
                    <a:pt x="6163" y="5364"/>
                  </a:moveTo>
                  <a:cubicBezTo>
                    <a:pt x="6414" y="5364"/>
                    <a:pt x="6597" y="5547"/>
                    <a:pt x="6597" y="5798"/>
                  </a:cubicBezTo>
                  <a:cubicBezTo>
                    <a:pt x="6597" y="6026"/>
                    <a:pt x="6414" y="6232"/>
                    <a:pt x="6163" y="6232"/>
                  </a:cubicBezTo>
                  <a:cubicBezTo>
                    <a:pt x="5935" y="6232"/>
                    <a:pt x="5729" y="6026"/>
                    <a:pt x="5729" y="5798"/>
                  </a:cubicBezTo>
                  <a:cubicBezTo>
                    <a:pt x="5729" y="5547"/>
                    <a:pt x="5935" y="5364"/>
                    <a:pt x="6163" y="5364"/>
                  </a:cubicBezTo>
                  <a:close/>
                  <a:moveTo>
                    <a:pt x="4885" y="3470"/>
                  </a:moveTo>
                  <a:cubicBezTo>
                    <a:pt x="5159" y="3470"/>
                    <a:pt x="5364" y="3698"/>
                    <a:pt x="5364" y="3949"/>
                  </a:cubicBezTo>
                  <a:cubicBezTo>
                    <a:pt x="5364" y="4223"/>
                    <a:pt x="5159" y="4451"/>
                    <a:pt x="4885" y="4451"/>
                  </a:cubicBezTo>
                  <a:cubicBezTo>
                    <a:pt x="4611" y="4451"/>
                    <a:pt x="4405" y="4223"/>
                    <a:pt x="4405" y="3949"/>
                  </a:cubicBezTo>
                  <a:cubicBezTo>
                    <a:pt x="4405" y="3698"/>
                    <a:pt x="4611" y="3470"/>
                    <a:pt x="4885" y="3470"/>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54"/>
            <p:cNvSpPr/>
            <p:nvPr/>
          </p:nvSpPr>
          <p:spPr>
            <a:xfrm>
              <a:off x="1252079" y="2121397"/>
              <a:ext cx="378691" cy="312837"/>
            </a:xfrm>
            <a:custGeom>
              <a:rect b="b" l="l" r="r" t="t"/>
              <a:pathLst>
                <a:path extrusionOk="0" h="16161" w="19563">
                  <a:moveTo>
                    <a:pt x="15088" y="753"/>
                  </a:moveTo>
                  <a:cubicBezTo>
                    <a:pt x="10615" y="0"/>
                    <a:pt x="4634" y="2671"/>
                    <a:pt x="1713" y="6756"/>
                  </a:cubicBezTo>
                  <a:cubicBezTo>
                    <a:pt x="914" y="7898"/>
                    <a:pt x="183" y="8537"/>
                    <a:pt x="1" y="9609"/>
                  </a:cubicBezTo>
                  <a:cubicBezTo>
                    <a:pt x="1" y="9632"/>
                    <a:pt x="1" y="10819"/>
                    <a:pt x="69" y="11025"/>
                  </a:cubicBezTo>
                  <a:cubicBezTo>
                    <a:pt x="229" y="11595"/>
                    <a:pt x="1142" y="13261"/>
                    <a:pt x="1553" y="13718"/>
                  </a:cubicBezTo>
                  <a:cubicBezTo>
                    <a:pt x="2283" y="14563"/>
                    <a:pt x="3333" y="15133"/>
                    <a:pt x="4817" y="15384"/>
                  </a:cubicBezTo>
                  <a:cubicBezTo>
                    <a:pt x="9291" y="16160"/>
                    <a:pt x="15043" y="13650"/>
                    <a:pt x="17942" y="9564"/>
                  </a:cubicBezTo>
                  <a:cubicBezTo>
                    <a:pt x="18877" y="8263"/>
                    <a:pt x="19380" y="6985"/>
                    <a:pt x="19494" y="5798"/>
                  </a:cubicBezTo>
                  <a:cubicBezTo>
                    <a:pt x="19562" y="4976"/>
                    <a:pt x="19243" y="2419"/>
                    <a:pt x="18900" y="1917"/>
                  </a:cubicBezTo>
                  <a:cubicBezTo>
                    <a:pt x="18193" y="867"/>
                    <a:pt x="16823" y="1050"/>
                    <a:pt x="15088" y="753"/>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54"/>
            <p:cNvSpPr/>
            <p:nvPr/>
          </p:nvSpPr>
          <p:spPr>
            <a:xfrm>
              <a:off x="1224241" y="2091779"/>
              <a:ext cx="426852" cy="317269"/>
            </a:xfrm>
            <a:custGeom>
              <a:rect b="b" l="l" r="r" t="t"/>
              <a:pathLst>
                <a:path extrusionOk="0" h="16390" w="22051">
                  <a:moveTo>
                    <a:pt x="16298" y="685"/>
                  </a:moveTo>
                  <a:cubicBezTo>
                    <a:pt x="11802" y="1"/>
                    <a:pt x="5821" y="2808"/>
                    <a:pt x="2900" y="6962"/>
                  </a:cubicBezTo>
                  <a:cubicBezTo>
                    <a:pt x="1" y="11094"/>
                    <a:pt x="1279" y="15020"/>
                    <a:pt x="5776" y="15705"/>
                  </a:cubicBezTo>
                  <a:cubicBezTo>
                    <a:pt x="10249" y="16389"/>
                    <a:pt x="16230" y="13582"/>
                    <a:pt x="19151" y="9428"/>
                  </a:cubicBezTo>
                  <a:cubicBezTo>
                    <a:pt x="22050" y="5296"/>
                    <a:pt x="20772" y="1370"/>
                    <a:pt x="16298" y="685"/>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54"/>
            <p:cNvSpPr/>
            <p:nvPr/>
          </p:nvSpPr>
          <p:spPr>
            <a:xfrm>
              <a:off x="1238392" y="2102387"/>
              <a:ext cx="398997" cy="296054"/>
            </a:xfrm>
            <a:custGeom>
              <a:rect b="b" l="l" r="r" t="t"/>
              <a:pathLst>
                <a:path extrusionOk="0" h="15294" w="20612">
                  <a:moveTo>
                    <a:pt x="15225" y="640"/>
                  </a:moveTo>
                  <a:cubicBezTo>
                    <a:pt x="11025" y="1"/>
                    <a:pt x="5433" y="2625"/>
                    <a:pt x="2717" y="6483"/>
                  </a:cubicBezTo>
                  <a:cubicBezTo>
                    <a:pt x="0" y="10363"/>
                    <a:pt x="1187" y="14015"/>
                    <a:pt x="5387" y="14654"/>
                  </a:cubicBezTo>
                  <a:cubicBezTo>
                    <a:pt x="9564" y="15293"/>
                    <a:pt x="15156" y="12691"/>
                    <a:pt x="17895" y="8811"/>
                  </a:cubicBezTo>
                  <a:cubicBezTo>
                    <a:pt x="20612" y="4931"/>
                    <a:pt x="19402" y="1279"/>
                    <a:pt x="15225" y="640"/>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54"/>
            <p:cNvSpPr/>
            <p:nvPr/>
          </p:nvSpPr>
          <p:spPr>
            <a:xfrm>
              <a:off x="1252079" y="2112550"/>
              <a:ext cx="371180" cy="275728"/>
            </a:xfrm>
            <a:custGeom>
              <a:rect b="b" l="l" r="r" t="t"/>
              <a:pathLst>
                <a:path extrusionOk="0" h="14244" w="19175">
                  <a:moveTo>
                    <a:pt x="14175" y="594"/>
                  </a:moveTo>
                  <a:cubicBezTo>
                    <a:pt x="10272" y="1"/>
                    <a:pt x="5045" y="2443"/>
                    <a:pt x="2535" y="6049"/>
                  </a:cubicBezTo>
                  <a:cubicBezTo>
                    <a:pt x="1" y="9656"/>
                    <a:pt x="1097" y="13057"/>
                    <a:pt x="5000" y="13650"/>
                  </a:cubicBezTo>
                  <a:cubicBezTo>
                    <a:pt x="8903" y="14243"/>
                    <a:pt x="14130" y="11801"/>
                    <a:pt x="16663" y="8195"/>
                  </a:cubicBezTo>
                  <a:cubicBezTo>
                    <a:pt x="19174" y="4588"/>
                    <a:pt x="18079" y="1187"/>
                    <a:pt x="14175" y="594"/>
                  </a:cubicBezTo>
                  <a:close/>
                </a:path>
              </a:pathLst>
            </a:custGeom>
            <a:solidFill>
              <a:srgbClr val="8A0B01">
                <a:alpha val="13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54"/>
            <p:cNvSpPr/>
            <p:nvPr/>
          </p:nvSpPr>
          <p:spPr>
            <a:xfrm>
              <a:off x="1391712" y="2139498"/>
              <a:ext cx="177199" cy="106505"/>
            </a:xfrm>
            <a:custGeom>
              <a:rect b="b" l="l" r="r" t="t"/>
              <a:pathLst>
                <a:path extrusionOk="0" h="5502" w="9154">
                  <a:moveTo>
                    <a:pt x="5821" y="320"/>
                  </a:moveTo>
                  <a:cubicBezTo>
                    <a:pt x="7990" y="663"/>
                    <a:pt x="9154" y="1713"/>
                    <a:pt x="8469" y="2717"/>
                  </a:cubicBezTo>
                  <a:cubicBezTo>
                    <a:pt x="7784" y="3699"/>
                    <a:pt x="3196" y="5502"/>
                    <a:pt x="2123" y="5296"/>
                  </a:cubicBezTo>
                  <a:cubicBezTo>
                    <a:pt x="1051" y="5114"/>
                    <a:pt x="1" y="2512"/>
                    <a:pt x="685" y="1530"/>
                  </a:cubicBezTo>
                  <a:cubicBezTo>
                    <a:pt x="1370" y="526"/>
                    <a:pt x="3676" y="1"/>
                    <a:pt x="5821" y="32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54"/>
            <p:cNvSpPr/>
            <p:nvPr/>
          </p:nvSpPr>
          <p:spPr>
            <a:xfrm>
              <a:off x="1288763" y="2218151"/>
              <a:ext cx="133005" cy="134341"/>
            </a:xfrm>
            <a:custGeom>
              <a:rect b="b" l="l" r="r" t="t"/>
              <a:pathLst>
                <a:path extrusionOk="0" h="6940" w="6871">
                  <a:moveTo>
                    <a:pt x="525" y="4429"/>
                  </a:moveTo>
                  <a:cubicBezTo>
                    <a:pt x="1050" y="6049"/>
                    <a:pt x="2397" y="6940"/>
                    <a:pt x="3538" y="6415"/>
                  </a:cubicBezTo>
                  <a:cubicBezTo>
                    <a:pt x="4680" y="5890"/>
                    <a:pt x="6871" y="2260"/>
                    <a:pt x="6506" y="1621"/>
                  </a:cubicBezTo>
                  <a:cubicBezTo>
                    <a:pt x="6163" y="1005"/>
                    <a:pt x="2739" y="1"/>
                    <a:pt x="1621" y="526"/>
                  </a:cubicBezTo>
                  <a:cubicBezTo>
                    <a:pt x="480" y="1051"/>
                    <a:pt x="0" y="2808"/>
                    <a:pt x="525" y="4429"/>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54"/>
            <p:cNvSpPr/>
            <p:nvPr/>
          </p:nvSpPr>
          <p:spPr>
            <a:xfrm>
              <a:off x="1393048" y="2245118"/>
              <a:ext cx="173656" cy="109583"/>
            </a:xfrm>
            <a:custGeom>
              <a:rect b="b" l="l" r="r" t="t"/>
              <a:pathLst>
                <a:path extrusionOk="0" h="5661" w="8971">
                  <a:moveTo>
                    <a:pt x="5022" y="4017"/>
                  </a:moveTo>
                  <a:cubicBezTo>
                    <a:pt x="2694" y="5227"/>
                    <a:pt x="594" y="5661"/>
                    <a:pt x="297" y="4999"/>
                  </a:cubicBezTo>
                  <a:cubicBezTo>
                    <a:pt x="0" y="4314"/>
                    <a:pt x="2442" y="936"/>
                    <a:pt x="3447" y="525"/>
                  </a:cubicBezTo>
                  <a:cubicBezTo>
                    <a:pt x="4428" y="91"/>
                    <a:pt x="8377" y="0"/>
                    <a:pt x="8674" y="662"/>
                  </a:cubicBezTo>
                  <a:cubicBezTo>
                    <a:pt x="8971" y="1324"/>
                    <a:pt x="7327" y="2830"/>
                    <a:pt x="5022" y="4017"/>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54"/>
            <p:cNvSpPr/>
            <p:nvPr/>
          </p:nvSpPr>
          <p:spPr>
            <a:xfrm>
              <a:off x="1444290" y="2155410"/>
              <a:ext cx="62776" cy="72474"/>
            </a:xfrm>
            <a:custGeom>
              <a:rect b="b" l="l" r="r" t="t"/>
              <a:pathLst>
                <a:path extrusionOk="0" h="3744" w="3243">
                  <a:moveTo>
                    <a:pt x="298" y="3698"/>
                  </a:moveTo>
                  <a:cubicBezTo>
                    <a:pt x="572" y="3744"/>
                    <a:pt x="1827" y="2352"/>
                    <a:pt x="2535" y="1347"/>
                  </a:cubicBezTo>
                  <a:cubicBezTo>
                    <a:pt x="3242" y="343"/>
                    <a:pt x="3151" y="92"/>
                    <a:pt x="2854" y="46"/>
                  </a:cubicBezTo>
                  <a:cubicBezTo>
                    <a:pt x="2557" y="1"/>
                    <a:pt x="2192" y="183"/>
                    <a:pt x="1485" y="1187"/>
                  </a:cubicBezTo>
                  <a:cubicBezTo>
                    <a:pt x="754" y="2192"/>
                    <a:pt x="1" y="3653"/>
                    <a:pt x="298" y="3698"/>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54"/>
            <p:cNvSpPr/>
            <p:nvPr/>
          </p:nvSpPr>
          <p:spPr>
            <a:xfrm>
              <a:off x="1432365" y="2156746"/>
              <a:ext cx="40670" cy="67171"/>
            </a:xfrm>
            <a:custGeom>
              <a:rect b="b" l="l" r="r" t="t"/>
              <a:pathLst>
                <a:path extrusionOk="0" h="3470" w="2101">
                  <a:moveTo>
                    <a:pt x="297" y="3447"/>
                  </a:moveTo>
                  <a:cubicBezTo>
                    <a:pt x="617" y="3424"/>
                    <a:pt x="1370" y="2054"/>
                    <a:pt x="1735" y="1118"/>
                  </a:cubicBezTo>
                  <a:cubicBezTo>
                    <a:pt x="2101" y="160"/>
                    <a:pt x="1918" y="0"/>
                    <a:pt x="1621" y="23"/>
                  </a:cubicBezTo>
                  <a:cubicBezTo>
                    <a:pt x="1302" y="46"/>
                    <a:pt x="982" y="274"/>
                    <a:pt x="617" y="1210"/>
                  </a:cubicBezTo>
                  <a:cubicBezTo>
                    <a:pt x="252" y="2146"/>
                    <a:pt x="1" y="3469"/>
                    <a:pt x="297" y="3447"/>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54"/>
            <p:cNvSpPr/>
            <p:nvPr/>
          </p:nvSpPr>
          <p:spPr>
            <a:xfrm>
              <a:off x="1414691" y="2169116"/>
              <a:ext cx="18583" cy="49942"/>
            </a:xfrm>
            <a:custGeom>
              <a:rect b="b" l="l" r="r" t="t"/>
              <a:pathLst>
                <a:path extrusionOk="0" h="2580" w="960">
                  <a:moveTo>
                    <a:pt x="571" y="2488"/>
                  </a:moveTo>
                  <a:cubicBezTo>
                    <a:pt x="822" y="2397"/>
                    <a:pt x="959" y="1392"/>
                    <a:pt x="936" y="731"/>
                  </a:cubicBezTo>
                  <a:cubicBezTo>
                    <a:pt x="891" y="69"/>
                    <a:pt x="685" y="0"/>
                    <a:pt x="434" y="91"/>
                  </a:cubicBezTo>
                  <a:cubicBezTo>
                    <a:pt x="206" y="183"/>
                    <a:pt x="1" y="388"/>
                    <a:pt x="46" y="1050"/>
                  </a:cubicBezTo>
                  <a:cubicBezTo>
                    <a:pt x="69" y="1712"/>
                    <a:pt x="320" y="2579"/>
                    <a:pt x="571" y="2488"/>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54"/>
            <p:cNvSpPr/>
            <p:nvPr/>
          </p:nvSpPr>
          <p:spPr>
            <a:xfrm>
              <a:off x="1461539" y="2164257"/>
              <a:ext cx="72029" cy="64073"/>
            </a:xfrm>
            <a:custGeom>
              <a:rect b="b" l="l" r="r" t="t"/>
              <a:pathLst>
                <a:path extrusionOk="0" h="3310" w="3721">
                  <a:moveTo>
                    <a:pt x="228" y="3218"/>
                  </a:moveTo>
                  <a:cubicBezTo>
                    <a:pt x="0" y="3104"/>
                    <a:pt x="1119" y="1803"/>
                    <a:pt x="2032" y="936"/>
                  </a:cubicBezTo>
                  <a:cubicBezTo>
                    <a:pt x="2922" y="69"/>
                    <a:pt x="3287" y="0"/>
                    <a:pt x="3492" y="91"/>
                  </a:cubicBezTo>
                  <a:cubicBezTo>
                    <a:pt x="3721" y="205"/>
                    <a:pt x="3698" y="457"/>
                    <a:pt x="2808" y="1324"/>
                  </a:cubicBezTo>
                  <a:cubicBezTo>
                    <a:pt x="1895" y="2191"/>
                    <a:pt x="434" y="3310"/>
                    <a:pt x="228" y="3218"/>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54"/>
            <p:cNvSpPr/>
            <p:nvPr/>
          </p:nvSpPr>
          <p:spPr>
            <a:xfrm>
              <a:off x="1482291" y="2185455"/>
              <a:ext cx="64093" cy="42006"/>
            </a:xfrm>
            <a:custGeom>
              <a:rect b="b" l="l" r="r" t="t"/>
              <a:pathLst>
                <a:path extrusionOk="0" h="2170" w="3311">
                  <a:moveTo>
                    <a:pt x="92" y="2032"/>
                  </a:moveTo>
                  <a:cubicBezTo>
                    <a:pt x="1" y="1895"/>
                    <a:pt x="1142" y="1051"/>
                    <a:pt x="2010" y="526"/>
                  </a:cubicBezTo>
                  <a:cubicBezTo>
                    <a:pt x="2877" y="1"/>
                    <a:pt x="3128" y="1"/>
                    <a:pt x="3219" y="138"/>
                  </a:cubicBezTo>
                  <a:cubicBezTo>
                    <a:pt x="3311" y="275"/>
                    <a:pt x="3196" y="503"/>
                    <a:pt x="2352" y="1028"/>
                  </a:cubicBezTo>
                  <a:cubicBezTo>
                    <a:pt x="1485" y="1553"/>
                    <a:pt x="183" y="2169"/>
                    <a:pt x="92" y="2032"/>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54"/>
            <p:cNvSpPr/>
            <p:nvPr/>
          </p:nvSpPr>
          <p:spPr>
            <a:xfrm>
              <a:off x="1393919" y="2210640"/>
              <a:ext cx="134786" cy="96342"/>
            </a:xfrm>
            <a:custGeom>
              <a:rect b="b" l="l" r="r" t="t"/>
              <a:pathLst>
                <a:path extrusionOk="0" h="4977" w="6963">
                  <a:moveTo>
                    <a:pt x="1" y="1"/>
                  </a:moveTo>
                  <a:cubicBezTo>
                    <a:pt x="1325" y="1439"/>
                    <a:pt x="1484" y="1804"/>
                    <a:pt x="2283" y="1872"/>
                  </a:cubicBezTo>
                  <a:cubicBezTo>
                    <a:pt x="3082" y="1918"/>
                    <a:pt x="6963" y="663"/>
                    <a:pt x="6963" y="663"/>
                  </a:cubicBezTo>
                  <a:cubicBezTo>
                    <a:pt x="6963" y="663"/>
                    <a:pt x="3105" y="1895"/>
                    <a:pt x="2375" y="2489"/>
                  </a:cubicBezTo>
                  <a:cubicBezTo>
                    <a:pt x="1621" y="3105"/>
                    <a:pt x="183" y="4977"/>
                    <a:pt x="183" y="4977"/>
                  </a:cubicBezTo>
                  <a:cubicBezTo>
                    <a:pt x="183" y="4977"/>
                    <a:pt x="1690" y="2763"/>
                    <a:pt x="1507" y="2329"/>
                  </a:cubicBezTo>
                  <a:cubicBezTo>
                    <a:pt x="1348" y="1872"/>
                    <a:pt x="1" y="1"/>
                    <a:pt x="1"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54"/>
            <p:cNvSpPr/>
            <p:nvPr/>
          </p:nvSpPr>
          <p:spPr>
            <a:xfrm>
              <a:off x="1307328" y="2257488"/>
              <a:ext cx="92355" cy="52594"/>
            </a:xfrm>
            <a:custGeom>
              <a:rect b="b" l="l" r="r" t="t"/>
              <a:pathLst>
                <a:path extrusionOk="0" h="2717" w="4771">
                  <a:moveTo>
                    <a:pt x="4679" y="228"/>
                  </a:moveTo>
                  <a:cubicBezTo>
                    <a:pt x="4611" y="0"/>
                    <a:pt x="2739" y="708"/>
                    <a:pt x="1484" y="1324"/>
                  </a:cubicBezTo>
                  <a:cubicBezTo>
                    <a:pt x="205" y="1918"/>
                    <a:pt x="0" y="2237"/>
                    <a:pt x="91" y="2442"/>
                  </a:cubicBezTo>
                  <a:cubicBezTo>
                    <a:pt x="160" y="2671"/>
                    <a:pt x="502" y="2716"/>
                    <a:pt x="1758" y="2100"/>
                  </a:cubicBezTo>
                  <a:cubicBezTo>
                    <a:pt x="3036" y="1484"/>
                    <a:pt x="4771" y="434"/>
                    <a:pt x="4679" y="228"/>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54"/>
            <p:cNvSpPr/>
            <p:nvPr/>
          </p:nvSpPr>
          <p:spPr>
            <a:xfrm>
              <a:off x="1321905" y="2269413"/>
              <a:ext cx="80430" cy="58789"/>
            </a:xfrm>
            <a:custGeom>
              <a:rect b="b" l="l" r="r" t="t"/>
              <a:pathLst>
                <a:path extrusionOk="0" h="3037" w="4155">
                  <a:moveTo>
                    <a:pt x="3995" y="160"/>
                  </a:moveTo>
                  <a:cubicBezTo>
                    <a:pt x="3835" y="0"/>
                    <a:pt x="2214" y="959"/>
                    <a:pt x="1164" y="1690"/>
                  </a:cubicBezTo>
                  <a:cubicBezTo>
                    <a:pt x="92" y="2443"/>
                    <a:pt x="0" y="2740"/>
                    <a:pt x="160" y="2876"/>
                  </a:cubicBezTo>
                  <a:cubicBezTo>
                    <a:pt x="320" y="3036"/>
                    <a:pt x="662" y="3013"/>
                    <a:pt x="1712" y="2260"/>
                  </a:cubicBezTo>
                  <a:cubicBezTo>
                    <a:pt x="2785" y="1507"/>
                    <a:pt x="4154" y="320"/>
                    <a:pt x="3995" y="16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54"/>
            <p:cNvSpPr/>
            <p:nvPr/>
          </p:nvSpPr>
          <p:spPr>
            <a:xfrm>
              <a:off x="1351059" y="2285326"/>
              <a:ext cx="51278" cy="51259"/>
            </a:xfrm>
            <a:custGeom>
              <a:rect b="b" l="l" r="r" t="t"/>
              <a:pathLst>
                <a:path extrusionOk="0" h="2648" w="2649">
                  <a:moveTo>
                    <a:pt x="2466" y="46"/>
                  </a:moveTo>
                  <a:cubicBezTo>
                    <a:pt x="2260" y="0"/>
                    <a:pt x="1233" y="936"/>
                    <a:pt x="617" y="1621"/>
                  </a:cubicBezTo>
                  <a:cubicBezTo>
                    <a:pt x="1" y="2328"/>
                    <a:pt x="24" y="2511"/>
                    <a:pt x="206" y="2579"/>
                  </a:cubicBezTo>
                  <a:cubicBezTo>
                    <a:pt x="389" y="2648"/>
                    <a:pt x="663" y="2557"/>
                    <a:pt x="1279" y="1849"/>
                  </a:cubicBezTo>
                  <a:cubicBezTo>
                    <a:pt x="1918" y="1141"/>
                    <a:pt x="2648" y="114"/>
                    <a:pt x="2466" y="46"/>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54"/>
            <p:cNvSpPr/>
            <p:nvPr/>
          </p:nvSpPr>
          <p:spPr>
            <a:xfrm>
              <a:off x="1305547" y="2248641"/>
              <a:ext cx="85309" cy="35366"/>
            </a:xfrm>
            <a:custGeom>
              <a:rect b="b" l="l" r="r" t="t"/>
              <a:pathLst>
                <a:path extrusionOk="0" h="1827" w="4407">
                  <a:moveTo>
                    <a:pt x="4383" y="229"/>
                  </a:moveTo>
                  <a:cubicBezTo>
                    <a:pt x="4383" y="457"/>
                    <a:pt x="2648" y="1142"/>
                    <a:pt x="1462" y="1484"/>
                  </a:cubicBezTo>
                  <a:cubicBezTo>
                    <a:pt x="252" y="1827"/>
                    <a:pt x="1" y="1713"/>
                    <a:pt x="24" y="1484"/>
                  </a:cubicBezTo>
                  <a:cubicBezTo>
                    <a:pt x="24" y="1233"/>
                    <a:pt x="297" y="982"/>
                    <a:pt x="1507" y="640"/>
                  </a:cubicBezTo>
                  <a:cubicBezTo>
                    <a:pt x="2717" y="297"/>
                    <a:pt x="4406" y="1"/>
                    <a:pt x="4383" y="229"/>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54"/>
            <p:cNvSpPr/>
            <p:nvPr/>
          </p:nvSpPr>
          <p:spPr>
            <a:xfrm>
              <a:off x="1319253" y="2237607"/>
              <a:ext cx="64093" cy="14596"/>
            </a:xfrm>
            <a:custGeom>
              <a:rect b="b" l="l" r="r" t="t"/>
              <a:pathLst>
                <a:path extrusionOk="0" h="754" w="3311">
                  <a:moveTo>
                    <a:pt x="3219" y="320"/>
                  </a:moveTo>
                  <a:cubicBezTo>
                    <a:pt x="3127" y="525"/>
                    <a:pt x="1826" y="708"/>
                    <a:pt x="959" y="730"/>
                  </a:cubicBezTo>
                  <a:cubicBezTo>
                    <a:pt x="92" y="753"/>
                    <a:pt x="0" y="594"/>
                    <a:pt x="92" y="411"/>
                  </a:cubicBezTo>
                  <a:cubicBezTo>
                    <a:pt x="183" y="205"/>
                    <a:pt x="434" y="46"/>
                    <a:pt x="1301" y="23"/>
                  </a:cubicBezTo>
                  <a:cubicBezTo>
                    <a:pt x="2146" y="0"/>
                    <a:pt x="3310" y="137"/>
                    <a:pt x="3219" y="32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54"/>
            <p:cNvSpPr/>
            <p:nvPr/>
          </p:nvSpPr>
          <p:spPr>
            <a:xfrm>
              <a:off x="1458887" y="2262347"/>
              <a:ext cx="42432" cy="61867"/>
            </a:xfrm>
            <a:custGeom>
              <a:rect b="b" l="l" r="r" t="t"/>
              <a:pathLst>
                <a:path extrusionOk="0" h="3196" w="2192">
                  <a:moveTo>
                    <a:pt x="343" y="183"/>
                  </a:moveTo>
                  <a:cubicBezTo>
                    <a:pt x="0" y="343"/>
                    <a:pt x="251" y="1598"/>
                    <a:pt x="616" y="2374"/>
                  </a:cubicBezTo>
                  <a:cubicBezTo>
                    <a:pt x="1004" y="3173"/>
                    <a:pt x="1347" y="3196"/>
                    <a:pt x="1666" y="3013"/>
                  </a:cubicBezTo>
                  <a:cubicBezTo>
                    <a:pt x="2009" y="2831"/>
                    <a:pt x="2191" y="2534"/>
                    <a:pt x="1826" y="1758"/>
                  </a:cubicBezTo>
                  <a:cubicBezTo>
                    <a:pt x="1461" y="959"/>
                    <a:pt x="662" y="0"/>
                    <a:pt x="343" y="183"/>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54"/>
            <p:cNvSpPr/>
            <p:nvPr/>
          </p:nvSpPr>
          <p:spPr>
            <a:xfrm>
              <a:off x="1475225" y="2255281"/>
              <a:ext cx="57453" cy="46845"/>
            </a:xfrm>
            <a:custGeom>
              <a:rect b="b" l="l" r="r" t="t"/>
              <a:pathLst>
                <a:path extrusionOk="0" h="2420" w="2968">
                  <a:moveTo>
                    <a:pt x="275" y="205"/>
                  </a:moveTo>
                  <a:cubicBezTo>
                    <a:pt x="1" y="411"/>
                    <a:pt x="685" y="1347"/>
                    <a:pt x="1347" y="1872"/>
                  </a:cubicBezTo>
                  <a:cubicBezTo>
                    <a:pt x="1986" y="2420"/>
                    <a:pt x="2329" y="2351"/>
                    <a:pt x="2603" y="2146"/>
                  </a:cubicBezTo>
                  <a:cubicBezTo>
                    <a:pt x="2877" y="1940"/>
                    <a:pt x="2968" y="1666"/>
                    <a:pt x="2329" y="1119"/>
                  </a:cubicBezTo>
                  <a:cubicBezTo>
                    <a:pt x="1690" y="594"/>
                    <a:pt x="548" y="0"/>
                    <a:pt x="275" y="205"/>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54"/>
            <p:cNvSpPr/>
            <p:nvPr/>
          </p:nvSpPr>
          <p:spPr>
            <a:xfrm>
              <a:off x="1496442" y="2249532"/>
              <a:ext cx="57453" cy="22551"/>
            </a:xfrm>
            <a:custGeom>
              <a:rect b="b" l="l" r="r" t="t"/>
              <a:pathLst>
                <a:path extrusionOk="0" h="1165" w="2968">
                  <a:moveTo>
                    <a:pt x="160" y="183"/>
                  </a:moveTo>
                  <a:cubicBezTo>
                    <a:pt x="0" y="366"/>
                    <a:pt x="913" y="799"/>
                    <a:pt x="1644" y="982"/>
                  </a:cubicBezTo>
                  <a:cubicBezTo>
                    <a:pt x="2374" y="1164"/>
                    <a:pt x="2648" y="1050"/>
                    <a:pt x="2808" y="868"/>
                  </a:cubicBezTo>
                  <a:cubicBezTo>
                    <a:pt x="2968" y="685"/>
                    <a:pt x="2945" y="480"/>
                    <a:pt x="2214" y="297"/>
                  </a:cubicBezTo>
                  <a:cubicBezTo>
                    <a:pt x="1484" y="114"/>
                    <a:pt x="320" y="0"/>
                    <a:pt x="160" y="183"/>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54"/>
            <p:cNvSpPr/>
            <p:nvPr/>
          </p:nvSpPr>
          <p:spPr>
            <a:xfrm>
              <a:off x="1439431" y="2274272"/>
              <a:ext cx="23442" cy="64538"/>
            </a:xfrm>
            <a:custGeom>
              <a:rect b="b" l="l" r="r" t="t"/>
              <a:pathLst>
                <a:path extrusionOk="0" h="3334" w="1211">
                  <a:moveTo>
                    <a:pt x="571" y="115"/>
                  </a:moveTo>
                  <a:cubicBezTo>
                    <a:pt x="891" y="1"/>
                    <a:pt x="1165" y="1142"/>
                    <a:pt x="1188" y="2009"/>
                  </a:cubicBezTo>
                  <a:cubicBezTo>
                    <a:pt x="1211" y="2877"/>
                    <a:pt x="959" y="3128"/>
                    <a:pt x="640" y="3242"/>
                  </a:cubicBezTo>
                  <a:cubicBezTo>
                    <a:pt x="320" y="3333"/>
                    <a:pt x="46" y="3242"/>
                    <a:pt x="24" y="2397"/>
                  </a:cubicBezTo>
                  <a:cubicBezTo>
                    <a:pt x="1" y="1530"/>
                    <a:pt x="252" y="206"/>
                    <a:pt x="571" y="115"/>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54"/>
            <p:cNvSpPr/>
            <p:nvPr/>
          </p:nvSpPr>
          <p:spPr>
            <a:xfrm>
              <a:off x="1406289" y="2288404"/>
              <a:ext cx="32288" cy="51723"/>
            </a:xfrm>
            <a:custGeom>
              <a:rect b="b" l="l" r="r" t="t"/>
              <a:pathLst>
                <a:path extrusionOk="0" h="2672" w="1668">
                  <a:moveTo>
                    <a:pt x="1439" y="1"/>
                  </a:moveTo>
                  <a:cubicBezTo>
                    <a:pt x="1667" y="1"/>
                    <a:pt x="1439" y="1005"/>
                    <a:pt x="1142" y="1736"/>
                  </a:cubicBezTo>
                  <a:cubicBezTo>
                    <a:pt x="845" y="2466"/>
                    <a:pt x="617" y="2649"/>
                    <a:pt x="366" y="2649"/>
                  </a:cubicBezTo>
                  <a:cubicBezTo>
                    <a:pt x="138" y="2672"/>
                    <a:pt x="1" y="2535"/>
                    <a:pt x="298" y="1804"/>
                  </a:cubicBezTo>
                  <a:cubicBezTo>
                    <a:pt x="594" y="1074"/>
                    <a:pt x="1211" y="24"/>
                    <a:pt x="1439"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54"/>
            <p:cNvSpPr/>
            <p:nvPr/>
          </p:nvSpPr>
          <p:spPr>
            <a:xfrm>
              <a:off x="2201657" y="1834174"/>
              <a:ext cx="101201" cy="101201"/>
            </a:xfrm>
            <a:custGeom>
              <a:rect b="b" l="l" r="r" t="t"/>
              <a:pathLst>
                <a:path extrusionOk="0" h="5228" w="5228">
                  <a:moveTo>
                    <a:pt x="2625" y="1"/>
                  </a:moveTo>
                  <a:cubicBezTo>
                    <a:pt x="1187" y="1"/>
                    <a:pt x="0" y="1165"/>
                    <a:pt x="0" y="2603"/>
                  </a:cubicBezTo>
                  <a:cubicBezTo>
                    <a:pt x="0" y="4063"/>
                    <a:pt x="1187" y="5228"/>
                    <a:pt x="2625" y="5228"/>
                  </a:cubicBezTo>
                  <a:cubicBezTo>
                    <a:pt x="4063" y="5228"/>
                    <a:pt x="5227" y="4063"/>
                    <a:pt x="5227" y="2603"/>
                  </a:cubicBezTo>
                  <a:cubicBezTo>
                    <a:pt x="5227" y="1165"/>
                    <a:pt x="4063" y="1"/>
                    <a:pt x="2625" y="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54"/>
            <p:cNvSpPr/>
            <p:nvPr/>
          </p:nvSpPr>
          <p:spPr>
            <a:xfrm>
              <a:off x="2202547" y="1838162"/>
              <a:ext cx="85289" cy="84399"/>
            </a:xfrm>
            <a:custGeom>
              <a:rect b="b" l="l" r="r" t="t"/>
              <a:pathLst>
                <a:path extrusionOk="0" h="4360" w="4406">
                  <a:moveTo>
                    <a:pt x="3675" y="753"/>
                  </a:moveTo>
                  <a:cubicBezTo>
                    <a:pt x="2945" y="0"/>
                    <a:pt x="1712" y="23"/>
                    <a:pt x="890" y="822"/>
                  </a:cubicBezTo>
                  <a:cubicBezTo>
                    <a:pt x="69" y="1598"/>
                    <a:pt x="0" y="2853"/>
                    <a:pt x="731" y="3606"/>
                  </a:cubicBezTo>
                  <a:cubicBezTo>
                    <a:pt x="1461" y="4360"/>
                    <a:pt x="2716" y="4337"/>
                    <a:pt x="3538" y="3561"/>
                  </a:cubicBezTo>
                  <a:cubicBezTo>
                    <a:pt x="4337" y="2762"/>
                    <a:pt x="4405" y="1506"/>
                    <a:pt x="3675" y="753"/>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54"/>
            <p:cNvSpPr/>
            <p:nvPr/>
          </p:nvSpPr>
          <p:spPr>
            <a:xfrm>
              <a:off x="2210930" y="1842130"/>
              <a:ext cx="50388" cy="49942"/>
            </a:xfrm>
            <a:custGeom>
              <a:rect b="b" l="l" r="r" t="t"/>
              <a:pathLst>
                <a:path extrusionOk="0" h="2580" w="2603">
                  <a:moveTo>
                    <a:pt x="823" y="617"/>
                  </a:moveTo>
                  <a:cubicBezTo>
                    <a:pt x="1" y="1279"/>
                    <a:pt x="1" y="2580"/>
                    <a:pt x="571" y="2146"/>
                  </a:cubicBezTo>
                  <a:cubicBezTo>
                    <a:pt x="663" y="2078"/>
                    <a:pt x="823" y="1621"/>
                    <a:pt x="1370" y="1279"/>
                  </a:cubicBezTo>
                  <a:cubicBezTo>
                    <a:pt x="1758" y="1028"/>
                    <a:pt x="2557" y="913"/>
                    <a:pt x="2580" y="662"/>
                  </a:cubicBezTo>
                  <a:cubicBezTo>
                    <a:pt x="2603" y="0"/>
                    <a:pt x="1348" y="183"/>
                    <a:pt x="823" y="617"/>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54"/>
            <p:cNvSpPr/>
            <p:nvPr/>
          </p:nvSpPr>
          <p:spPr>
            <a:xfrm>
              <a:off x="2221984" y="2258804"/>
              <a:ext cx="239046" cy="168797"/>
            </a:xfrm>
            <a:custGeom>
              <a:rect b="b" l="l" r="r" t="t"/>
              <a:pathLst>
                <a:path extrusionOk="0" h="8720" w="12349">
                  <a:moveTo>
                    <a:pt x="2055" y="7624"/>
                  </a:moveTo>
                  <a:cubicBezTo>
                    <a:pt x="822" y="7305"/>
                    <a:pt x="92" y="6049"/>
                    <a:pt x="434" y="4817"/>
                  </a:cubicBezTo>
                  <a:cubicBezTo>
                    <a:pt x="457" y="4725"/>
                    <a:pt x="480" y="4634"/>
                    <a:pt x="525" y="4566"/>
                  </a:cubicBezTo>
                  <a:cubicBezTo>
                    <a:pt x="160" y="4315"/>
                    <a:pt x="0" y="3881"/>
                    <a:pt x="115" y="3447"/>
                  </a:cubicBezTo>
                  <a:cubicBezTo>
                    <a:pt x="206" y="3105"/>
                    <a:pt x="457" y="2831"/>
                    <a:pt x="754" y="2740"/>
                  </a:cubicBezTo>
                  <a:cubicBezTo>
                    <a:pt x="662" y="2397"/>
                    <a:pt x="662" y="2032"/>
                    <a:pt x="754" y="1690"/>
                  </a:cubicBezTo>
                  <a:cubicBezTo>
                    <a:pt x="1050" y="617"/>
                    <a:pt x="2146" y="1"/>
                    <a:pt x="3196" y="275"/>
                  </a:cubicBezTo>
                  <a:cubicBezTo>
                    <a:pt x="3904" y="480"/>
                    <a:pt x="4406" y="1005"/>
                    <a:pt x="4588" y="1667"/>
                  </a:cubicBezTo>
                  <a:cubicBezTo>
                    <a:pt x="4817" y="1644"/>
                    <a:pt x="5068" y="1644"/>
                    <a:pt x="5296" y="1713"/>
                  </a:cubicBezTo>
                  <a:cubicBezTo>
                    <a:pt x="5364" y="1735"/>
                    <a:pt x="5433" y="1758"/>
                    <a:pt x="5501" y="1781"/>
                  </a:cubicBezTo>
                  <a:cubicBezTo>
                    <a:pt x="6026" y="1370"/>
                    <a:pt x="6734" y="1188"/>
                    <a:pt x="7419" y="1370"/>
                  </a:cubicBezTo>
                  <a:cubicBezTo>
                    <a:pt x="7761" y="1461"/>
                    <a:pt x="8081" y="1644"/>
                    <a:pt x="8332" y="1872"/>
                  </a:cubicBezTo>
                  <a:cubicBezTo>
                    <a:pt x="8697" y="1188"/>
                    <a:pt x="9496" y="800"/>
                    <a:pt x="10295" y="1005"/>
                  </a:cubicBezTo>
                  <a:cubicBezTo>
                    <a:pt x="11230" y="1256"/>
                    <a:pt x="11755" y="2215"/>
                    <a:pt x="11527" y="3128"/>
                  </a:cubicBezTo>
                  <a:cubicBezTo>
                    <a:pt x="11504" y="3219"/>
                    <a:pt x="11459" y="3310"/>
                    <a:pt x="11413" y="3402"/>
                  </a:cubicBezTo>
                  <a:cubicBezTo>
                    <a:pt x="12052" y="4064"/>
                    <a:pt x="12349" y="5022"/>
                    <a:pt x="12075" y="5981"/>
                  </a:cubicBezTo>
                  <a:cubicBezTo>
                    <a:pt x="11687" y="7442"/>
                    <a:pt x="10203" y="8286"/>
                    <a:pt x="8765" y="7898"/>
                  </a:cubicBezTo>
                  <a:cubicBezTo>
                    <a:pt x="8355" y="7784"/>
                    <a:pt x="7966" y="7579"/>
                    <a:pt x="7670" y="7305"/>
                  </a:cubicBezTo>
                  <a:cubicBezTo>
                    <a:pt x="7305" y="8218"/>
                    <a:pt x="6300" y="8720"/>
                    <a:pt x="5342" y="8469"/>
                  </a:cubicBezTo>
                  <a:cubicBezTo>
                    <a:pt x="4702" y="8309"/>
                    <a:pt x="4223" y="7830"/>
                    <a:pt x="3995" y="7259"/>
                  </a:cubicBezTo>
                  <a:cubicBezTo>
                    <a:pt x="3470" y="7647"/>
                    <a:pt x="2739" y="7807"/>
                    <a:pt x="2055" y="7624"/>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54"/>
            <p:cNvSpPr/>
            <p:nvPr/>
          </p:nvSpPr>
          <p:spPr>
            <a:xfrm>
              <a:off x="2235244" y="2314480"/>
              <a:ext cx="195743" cy="192665"/>
            </a:xfrm>
            <a:custGeom>
              <a:rect b="b" l="l" r="r" t="t"/>
              <a:pathLst>
                <a:path extrusionOk="0" h="9953" w="10112">
                  <a:moveTo>
                    <a:pt x="3515" y="1"/>
                  </a:moveTo>
                  <a:cubicBezTo>
                    <a:pt x="4154" y="4064"/>
                    <a:pt x="4086" y="3995"/>
                    <a:pt x="3675" y="4748"/>
                  </a:cubicBezTo>
                  <a:cubicBezTo>
                    <a:pt x="3401" y="5250"/>
                    <a:pt x="2283" y="6118"/>
                    <a:pt x="1598" y="6780"/>
                  </a:cubicBezTo>
                  <a:cubicBezTo>
                    <a:pt x="0" y="8241"/>
                    <a:pt x="3607" y="9952"/>
                    <a:pt x="4223" y="9838"/>
                  </a:cubicBezTo>
                  <a:cubicBezTo>
                    <a:pt x="5638" y="9564"/>
                    <a:pt x="5889" y="5844"/>
                    <a:pt x="6346" y="4977"/>
                  </a:cubicBezTo>
                  <a:cubicBezTo>
                    <a:pt x="6825" y="4109"/>
                    <a:pt x="10112" y="1964"/>
                    <a:pt x="9929" y="1918"/>
                  </a:cubicBezTo>
                  <a:cubicBezTo>
                    <a:pt x="9747" y="1849"/>
                    <a:pt x="9062" y="1416"/>
                    <a:pt x="8925" y="1621"/>
                  </a:cubicBezTo>
                  <a:cubicBezTo>
                    <a:pt x="8788" y="1804"/>
                    <a:pt x="5387" y="4748"/>
                    <a:pt x="5067" y="4315"/>
                  </a:cubicBezTo>
                  <a:cubicBezTo>
                    <a:pt x="4748" y="3881"/>
                    <a:pt x="4497" y="412"/>
                    <a:pt x="4497" y="412"/>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54"/>
            <p:cNvSpPr/>
            <p:nvPr/>
          </p:nvSpPr>
          <p:spPr>
            <a:xfrm>
              <a:off x="2244517" y="2374143"/>
              <a:ext cx="154666" cy="133005"/>
            </a:xfrm>
            <a:custGeom>
              <a:rect b="b" l="l" r="r" t="t"/>
              <a:pathLst>
                <a:path extrusionOk="0" h="6871" w="7990">
                  <a:moveTo>
                    <a:pt x="868" y="3994"/>
                  </a:moveTo>
                  <a:cubicBezTo>
                    <a:pt x="1" y="5387"/>
                    <a:pt x="3173" y="6870"/>
                    <a:pt x="3744" y="6756"/>
                  </a:cubicBezTo>
                  <a:cubicBezTo>
                    <a:pt x="5159" y="6482"/>
                    <a:pt x="5410" y="2762"/>
                    <a:pt x="5867" y="1895"/>
                  </a:cubicBezTo>
                  <a:cubicBezTo>
                    <a:pt x="6118" y="1438"/>
                    <a:pt x="7099" y="662"/>
                    <a:pt x="7989" y="0"/>
                  </a:cubicBezTo>
                  <a:cubicBezTo>
                    <a:pt x="7738" y="137"/>
                    <a:pt x="7442" y="297"/>
                    <a:pt x="7099" y="502"/>
                  </a:cubicBezTo>
                  <a:cubicBezTo>
                    <a:pt x="5821" y="1301"/>
                    <a:pt x="5342" y="1986"/>
                    <a:pt x="4999" y="3264"/>
                  </a:cubicBezTo>
                  <a:cubicBezTo>
                    <a:pt x="4634" y="4519"/>
                    <a:pt x="4178" y="6231"/>
                    <a:pt x="3790" y="6026"/>
                  </a:cubicBezTo>
                  <a:cubicBezTo>
                    <a:pt x="3379" y="5821"/>
                    <a:pt x="3013" y="4748"/>
                    <a:pt x="868" y="399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54"/>
            <p:cNvSpPr/>
            <p:nvPr/>
          </p:nvSpPr>
          <p:spPr>
            <a:xfrm>
              <a:off x="2216234" y="2197380"/>
              <a:ext cx="284575" cy="198414"/>
            </a:xfrm>
            <a:custGeom>
              <a:rect b="b" l="l" r="r" t="t"/>
              <a:pathLst>
                <a:path extrusionOk="0" h="10250" w="14701">
                  <a:moveTo>
                    <a:pt x="3561" y="1"/>
                  </a:moveTo>
                  <a:cubicBezTo>
                    <a:pt x="2032" y="1"/>
                    <a:pt x="800" y="1234"/>
                    <a:pt x="800" y="2763"/>
                  </a:cubicBezTo>
                  <a:cubicBezTo>
                    <a:pt x="800" y="2854"/>
                    <a:pt x="800" y="2968"/>
                    <a:pt x="822" y="3082"/>
                  </a:cubicBezTo>
                  <a:cubicBezTo>
                    <a:pt x="343" y="3265"/>
                    <a:pt x="1" y="3721"/>
                    <a:pt x="1" y="4246"/>
                  </a:cubicBezTo>
                  <a:cubicBezTo>
                    <a:pt x="1" y="4680"/>
                    <a:pt x="206" y="5045"/>
                    <a:pt x="526" y="5274"/>
                  </a:cubicBezTo>
                  <a:cubicBezTo>
                    <a:pt x="320" y="5639"/>
                    <a:pt x="206" y="6050"/>
                    <a:pt x="206" y="6483"/>
                  </a:cubicBezTo>
                  <a:cubicBezTo>
                    <a:pt x="206" y="7807"/>
                    <a:pt x="1279" y="8880"/>
                    <a:pt x="2603" y="8880"/>
                  </a:cubicBezTo>
                  <a:cubicBezTo>
                    <a:pt x="3470" y="8880"/>
                    <a:pt x="4246" y="8401"/>
                    <a:pt x="4657" y="7716"/>
                  </a:cubicBezTo>
                  <a:cubicBezTo>
                    <a:pt x="4908" y="7807"/>
                    <a:pt x="5205" y="7876"/>
                    <a:pt x="5502" y="7876"/>
                  </a:cubicBezTo>
                  <a:cubicBezTo>
                    <a:pt x="5570" y="7876"/>
                    <a:pt x="5661" y="7876"/>
                    <a:pt x="5730" y="7876"/>
                  </a:cubicBezTo>
                  <a:cubicBezTo>
                    <a:pt x="6209" y="8515"/>
                    <a:pt x="6962" y="8926"/>
                    <a:pt x="7830" y="8926"/>
                  </a:cubicBezTo>
                  <a:cubicBezTo>
                    <a:pt x="8263" y="8926"/>
                    <a:pt x="8697" y="8812"/>
                    <a:pt x="9040" y="8629"/>
                  </a:cubicBezTo>
                  <a:cubicBezTo>
                    <a:pt x="9245" y="9565"/>
                    <a:pt x="10089" y="10250"/>
                    <a:pt x="11071" y="10250"/>
                  </a:cubicBezTo>
                  <a:cubicBezTo>
                    <a:pt x="12212" y="10250"/>
                    <a:pt x="13148" y="9314"/>
                    <a:pt x="13148" y="8172"/>
                  </a:cubicBezTo>
                  <a:cubicBezTo>
                    <a:pt x="13148" y="8058"/>
                    <a:pt x="13125" y="7944"/>
                    <a:pt x="13102" y="7830"/>
                  </a:cubicBezTo>
                  <a:cubicBezTo>
                    <a:pt x="14061" y="7259"/>
                    <a:pt x="14700" y="6209"/>
                    <a:pt x="14700" y="5023"/>
                  </a:cubicBezTo>
                  <a:cubicBezTo>
                    <a:pt x="14700" y="3242"/>
                    <a:pt x="13239" y="1781"/>
                    <a:pt x="11436" y="1781"/>
                  </a:cubicBezTo>
                  <a:cubicBezTo>
                    <a:pt x="10911" y="1781"/>
                    <a:pt x="10409" y="1895"/>
                    <a:pt x="9975" y="2124"/>
                  </a:cubicBezTo>
                  <a:cubicBezTo>
                    <a:pt x="9838" y="937"/>
                    <a:pt x="8834" y="47"/>
                    <a:pt x="7624" y="47"/>
                  </a:cubicBezTo>
                  <a:cubicBezTo>
                    <a:pt x="6848" y="47"/>
                    <a:pt x="6141" y="435"/>
                    <a:pt x="5707" y="1028"/>
                  </a:cubicBezTo>
                  <a:cubicBezTo>
                    <a:pt x="5205" y="412"/>
                    <a:pt x="4429" y="1"/>
                    <a:pt x="3561"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54"/>
            <p:cNvSpPr/>
            <p:nvPr/>
          </p:nvSpPr>
          <p:spPr>
            <a:xfrm>
              <a:off x="2271038" y="2375905"/>
              <a:ext cx="55246" cy="70713"/>
            </a:xfrm>
            <a:custGeom>
              <a:rect b="b" l="l" r="r" t="t"/>
              <a:pathLst>
                <a:path extrusionOk="0" h="3653" w="2854">
                  <a:moveTo>
                    <a:pt x="2374" y="0"/>
                  </a:moveTo>
                  <a:cubicBezTo>
                    <a:pt x="2420" y="1233"/>
                    <a:pt x="2488" y="1393"/>
                    <a:pt x="1826" y="2146"/>
                  </a:cubicBezTo>
                  <a:cubicBezTo>
                    <a:pt x="1164" y="2899"/>
                    <a:pt x="0" y="3652"/>
                    <a:pt x="91" y="3607"/>
                  </a:cubicBezTo>
                  <a:cubicBezTo>
                    <a:pt x="183" y="3561"/>
                    <a:pt x="1575" y="2899"/>
                    <a:pt x="2214" y="2146"/>
                  </a:cubicBezTo>
                  <a:cubicBezTo>
                    <a:pt x="2853" y="1393"/>
                    <a:pt x="2556" y="457"/>
                    <a:pt x="2374" y="0"/>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54"/>
            <p:cNvSpPr/>
            <p:nvPr/>
          </p:nvSpPr>
          <p:spPr>
            <a:xfrm>
              <a:off x="2227288" y="2198715"/>
              <a:ext cx="90593" cy="95007"/>
            </a:xfrm>
            <a:custGeom>
              <a:rect b="b" l="l" r="r" t="t"/>
              <a:pathLst>
                <a:path extrusionOk="0" h="4908" w="4680">
                  <a:moveTo>
                    <a:pt x="685" y="4908"/>
                  </a:moveTo>
                  <a:cubicBezTo>
                    <a:pt x="0" y="4041"/>
                    <a:pt x="548" y="3401"/>
                    <a:pt x="959" y="3264"/>
                  </a:cubicBezTo>
                  <a:cubicBezTo>
                    <a:pt x="1370" y="3150"/>
                    <a:pt x="457" y="1735"/>
                    <a:pt x="2100" y="868"/>
                  </a:cubicBezTo>
                  <a:cubicBezTo>
                    <a:pt x="3744" y="0"/>
                    <a:pt x="4680" y="1416"/>
                    <a:pt x="4680" y="1416"/>
                  </a:cubicBezTo>
                  <a:cubicBezTo>
                    <a:pt x="4680" y="1416"/>
                    <a:pt x="2739" y="434"/>
                    <a:pt x="2123" y="1712"/>
                  </a:cubicBezTo>
                  <a:cubicBezTo>
                    <a:pt x="1530" y="2991"/>
                    <a:pt x="1781" y="3675"/>
                    <a:pt x="1781" y="3675"/>
                  </a:cubicBezTo>
                  <a:cubicBezTo>
                    <a:pt x="1781" y="3675"/>
                    <a:pt x="662" y="3379"/>
                    <a:pt x="685" y="4908"/>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54"/>
            <p:cNvSpPr/>
            <p:nvPr/>
          </p:nvSpPr>
          <p:spPr>
            <a:xfrm>
              <a:off x="2363379" y="2221694"/>
              <a:ext cx="90148" cy="95452"/>
            </a:xfrm>
            <a:custGeom>
              <a:rect b="b" l="l" r="r" t="t"/>
              <a:pathLst>
                <a:path extrusionOk="0" h="4931" w="4657">
                  <a:moveTo>
                    <a:pt x="3995" y="4931"/>
                  </a:moveTo>
                  <a:cubicBezTo>
                    <a:pt x="4657" y="4063"/>
                    <a:pt x="4132" y="3401"/>
                    <a:pt x="3721" y="3287"/>
                  </a:cubicBezTo>
                  <a:cubicBezTo>
                    <a:pt x="3310" y="3173"/>
                    <a:pt x="4200" y="1758"/>
                    <a:pt x="2580" y="891"/>
                  </a:cubicBezTo>
                  <a:cubicBezTo>
                    <a:pt x="936" y="0"/>
                    <a:pt x="1" y="1438"/>
                    <a:pt x="1" y="1438"/>
                  </a:cubicBezTo>
                  <a:cubicBezTo>
                    <a:pt x="1" y="1438"/>
                    <a:pt x="1941" y="457"/>
                    <a:pt x="2534" y="1735"/>
                  </a:cubicBezTo>
                  <a:cubicBezTo>
                    <a:pt x="3150" y="3013"/>
                    <a:pt x="2877" y="3675"/>
                    <a:pt x="2877" y="3675"/>
                  </a:cubicBezTo>
                  <a:cubicBezTo>
                    <a:pt x="2877" y="3675"/>
                    <a:pt x="4018" y="3401"/>
                    <a:pt x="3995" y="4931"/>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54"/>
            <p:cNvSpPr/>
            <p:nvPr/>
          </p:nvSpPr>
          <p:spPr>
            <a:xfrm>
              <a:off x="2262637" y="2223901"/>
              <a:ext cx="217849" cy="148472"/>
            </a:xfrm>
            <a:custGeom>
              <a:rect b="b" l="l" r="r" t="t"/>
              <a:pathLst>
                <a:path extrusionOk="0" h="7670" w="11254">
                  <a:moveTo>
                    <a:pt x="2351" y="1690"/>
                  </a:moveTo>
                  <a:cubicBezTo>
                    <a:pt x="2580" y="1690"/>
                    <a:pt x="2762" y="1872"/>
                    <a:pt x="2762" y="2100"/>
                  </a:cubicBezTo>
                  <a:cubicBezTo>
                    <a:pt x="2762" y="2306"/>
                    <a:pt x="2580" y="2488"/>
                    <a:pt x="2351" y="2488"/>
                  </a:cubicBezTo>
                  <a:cubicBezTo>
                    <a:pt x="2146" y="2488"/>
                    <a:pt x="1963" y="2306"/>
                    <a:pt x="1963" y="2100"/>
                  </a:cubicBezTo>
                  <a:cubicBezTo>
                    <a:pt x="1963" y="1872"/>
                    <a:pt x="2146" y="1690"/>
                    <a:pt x="2351" y="1690"/>
                  </a:cubicBezTo>
                  <a:close/>
                  <a:moveTo>
                    <a:pt x="411" y="3858"/>
                  </a:moveTo>
                  <a:cubicBezTo>
                    <a:pt x="639" y="3858"/>
                    <a:pt x="822" y="4041"/>
                    <a:pt x="822" y="4269"/>
                  </a:cubicBezTo>
                  <a:cubicBezTo>
                    <a:pt x="822" y="4474"/>
                    <a:pt x="639" y="4657"/>
                    <a:pt x="411" y="4657"/>
                  </a:cubicBezTo>
                  <a:cubicBezTo>
                    <a:pt x="183" y="4657"/>
                    <a:pt x="0" y="4474"/>
                    <a:pt x="0" y="4269"/>
                  </a:cubicBezTo>
                  <a:cubicBezTo>
                    <a:pt x="0" y="4041"/>
                    <a:pt x="183" y="3858"/>
                    <a:pt x="411" y="3858"/>
                  </a:cubicBezTo>
                  <a:close/>
                  <a:moveTo>
                    <a:pt x="2580" y="2854"/>
                  </a:moveTo>
                  <a:cubicBezTo>
                    <a:pt x="2671" y="2854"/>
                    <a:pt x="2739" y="2922"/>
                    <a:pt x="2739" y="3013"/>
                  </a:cubicBezTo>
                  <a:cubicBezTo>
                    <a:pt x="2739" y="3082"/>
                    <a:pt x="2671" y="3173"/>
                    <a:pt x="2580" y="3173"/>
                  </a:cubicBezTo>
                  <a:cubicBezTo>
                    <a:pt x="2488" y="3173"/>
                    <a:pt x="2420" y="3082"/>
                    <a:pt x="2420" y="3013"/>
                  </a:cubicBezTo>
                  <a:cubicBezTo>
                    <a:pt x="2420" y="2922"/>
                    <a:pt x="2488" y="2854"/>
                    <a:pt x="2580" y="2854"/>
                  </a:cubicBezTo>
                  <a:close/>
                  <a:moveTo>
                    <a:pt x="4976" y="0"/>
                  </a:moveTo>
                  <a:cubicBezTo>
                    <a:pt x="4794" y="0"/>
                    <a:pt x="4680" y="137"/>
                    <a:pt x="4680" y="297"/>
                  </a:cubicBezTo>
                  <a:cubicBezTo>
                    <a:pt x="4680" y="457"/>
                    <a:pt x="4794" y="594"/>
                    <a:pt x="4976" y="594"/>
                  </a:cubicBezTo>
                  <a:cubicBezTo>
                    <a:pt x="5136" y="594"/>
                    <a:pt x="5250" y="457"/>
                    <a:pt x="5250" y="297"/>
                  </a:cubicBezTo>
                  <a:cubicBezTo>
                    <a:pt x="5250" y="137"/>
                    <a:pt x="5136" y="0"/>
                    <a:pt x="4976" y="0"/>
                  </a:cubicBezTo>
                  <a:close/>
                  <a:moveTo>
                    <a:pt x="10888" y="2625"/>
                  </a:moveTo>
                  <a:cubicBezTo>
                    <a:pt x="10683" y="2625"/>
                    <a:pt x="10523" y="2785"/>
                    <a:pt x="10523" y="2991"/>
                  </a:cubicBezTo>
                  <a:cubicBezTo>
                    <a:pt x="10523" y="3196"/>
                    <a:pt x="10683" y="3356"/>
                    <a:pt x="10888" y="3356"/>
                  </a:cubicBezTo>
                  <a:cubicBezTo>
                    <a:pt x="11093" y="3356"/>
                    <a:pt x="11253" y="3196"/>
                    <a:pt x="11253" y="2991"/>
                  </a:cubicBezTo>
                  <a:cubicBezTo>
                    <a:pt x="11253" y="2785"/>
                    <a:pt x="11093" y="2625"/>
                    <a:pt x="10888" y="2625"/>
                  </a:cubicBezTo>
                  <a:close/>
                  <a:moveTo>
                    <a:pt x="10568" y="3972"/>
                  </a:moveTo>
                  <a:cubicBezTo>
                    <a:pt x="10728" y="3972"/>
                    <a:pt x="10842" y="4086"/>
                    <a:pt x="10842" y="4223"/>
                  </a:cubicBezTo>
                  <a:cubicBezTo>
                    <a:pt x="10842" y="4383"/>
                    <a:pt x="10728" y="4497"/>
                    <a:pt x="10568" y="4497"/>
                  </a:cubicBezTo>
                  <a:cubicBezTo>
                    <a:pt x="10432" y="4497"/>
                    <a:pt x="10317" y="4383"/>
                    <a:pt x="10317" y="4223"/>
                  </a:cubicBezTo>
                  <a:cubicBezTo>
                    <a:pt x="10317" y="4086"/>
                    <a:pt x="10432" y="3972"/>
                    <a:pt x="10568" y="3972"/>
                  </a:cubicBezTo>
                  <a:close/>
                  <a:moveTo>
                    <a:pt x="9815" y="1872"/>
                  </a:moveTo>
                  <a:cubicBezTo>
                    <a:pt x="9907" y="1872"/>
                    <a:pt x="9975" y="1941"/>
                    <a:pt x="9975" y="2032"/>
                  </a:cubicBezTo>
                  <a:cubicBezTo>
                    <a:pt x="9975" y="2123"/>
                    <a:pt x="9907" y="2215"/>
                    <a:pt x="9815" y="2215"/>
                  </a:cubicBezTo>
                  <a:cubicBezTo>
                    <a:pt x="9701" y="2215"/>
                    <a:pt x="9633" y="2123"/>
                    <a:pt x="9633" y="2032"/>
                  </a:cubicBezTo>
                  <a:cubicBezTo>
                    <a:pt x="9633" y="1941"/>
                    <a:pt x="9701" y="1872"/>
                    <a:pt x="9815" y="1872"/>
                  </a:cubicBezTo>
                  <a:close/>
                  <a:moveTo>
                    <a:pt x="8400" y="6483"/>
                  </a:moveTo>
                  <a:cubicBezTo>
                    <a:pt x="8720" y="6483"/>
                    <a:pt x="8994" y="6757"/>
                    <a:pt x="8994" y="7076"/>
                  </a:cubicBezTo>
                  <a:cubicBezTo>
                    <a:pt x="8994" y="7396"/>
                    <a:pt x="8720" y="7670"/>
                    <a:pt x="8400" y="7670"/>
                  </a:cubicBezTo>
                  <a:cubicBezTo>
                    <a:pt x="8081" y="7670"/>
                    <a:pt x="7807" y="7396"/>
                    <a:pt x="7807" y="7076"/>
                  </a:cubicBezTo>
                  <a:cubicBezTo>
                    <a:pt x="7807" y="6757"/>
                    <a:pt x="8081" y="6483"/>
                    <a:pt x="8400" y="6483"/>
                  </a:cubicBezTo>
                  <a:close/>
                  <a:moveTo>
                    <a:pt x="7556" y="5661"/>
                  </a:moveTo>
                  <a:cubicBezTo>
                    <a:pt x="7647" y="5661"/>
                    <a:pt x="7738" y="5752"/>
                    <a:pt x="7738" y="5844"/>
                  </a:cubicBezTo>
                  <a:cubicBezTo>
                    <a:pt x="7738" y="5935"/>
                    <a:pt x="7647" y="6026"/>
                    <a:pt x="7556" y="6026"/>
                  </a:cubicBezTo>
                  <a:cubicBezTo>
                    <a:pt x="7464" y="6026"/>
                    <a:pt x="7373" y="5935"/>
                    <a:pt x="7373" y="5844"/>
                  </a:cubicBezTo>
                  <a:cubicBezTo>
                    <a:pt x="7373" y="5752"/>
                    <a:pt x="7464" y="5661"/>
                    <a:pt x="7556" y="5661"/>
                  </a:cubicBezTo>
                  <a:close/>
                  <a:moveTo>
                    <a:pt x="6186" y="5342"/>
                  </a:moveTo>
                  <a:cubicBezTo>
                    <a:pt x="6414" y="5342"/>
                    <a:pt x="6620" y="5547"/>
                    <a:pt x="6620" y="5798"/>
                  </a:cubicBezTo>
                  <a:cubicBezTo>
                    <a:pt x="6620" y="6026"/>
                    <a:pt x="6414" y="6232"/>
                    <a:pt x="6186" y="6232"/>
                  </a:cubicBezTo>
                  <a:cubicBezTo>
                    <a:pt x="5935" y="6232"/>
                    <a:pt x="5752" y="6026"/>
                    <a:pt x="5752" y="5798"/>
                  </a:cubicBezTo>
                  <a:cubicBezTo>
                    <a:pt x="5752" y="5547"/>
                    <a:pt x="5935" y="5342"/>
                    <a:pt x="6186" y="5342"/>
                  </a:cubicBezTo>
                  <a:close/>
                  <a:moveTo>
                    <a:pt x="4908" y="3470"/>
                  </a:moveTo>
                  <a:cubicBezTo>
                    <a:pt x="5159" y="3470"/>
                    <a:pt x="5387" y="3675"/>
                    <a:pt x="5387" y="3949"/>
                  </a:cubicBezTo>
                  <a:cubicBezTo>
                    <a:pt x="5387" y="4223"/>
                    <a:pt x="5159" y="4429"/>
                    <a:pt x="4908" y="4429"/>
                  </a:cubicBezTo>
                  <a:cubicBezTo>
                    <a:pt x="4634" y="4429"/>
                    <a:pt x="4406" y="4223"/>
                    <a:pt x="4406" y="3949"/>
                  </a:cubicBezTo>
                  <a:cubicBezTo>
                    <a:pt x="4406" y="3675"/>
                    <a:pt x="4634" y="3470"/>
                    <a:pt x="4908" y="3470"/>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54"/>
            <p:cNvSpPr/>
            <p:nvPr/>
          </p:nvSpPr>
          <p:spPr>
            <a:xfrm>
              <a:off x="1625913" y="2761198"/>
              <a:ext cx="354358" cy="284129"/>
            </a:xfrm>
            <a:custGeom>
              <a:rect b="b" l="l" r="r" t="t"/>
              <a:pathLst>
                <a:path extrusionOk="0" h="14678" w="18306">
                  <a:moveTo>
                    <a:pt x="7144" y="3585"/>
                  </a:moveTo>
                  <a:cubicBezTo>
                    <a:pt x="3173" y="5958"/>
                    <a:pt x="799" y="9245"/>
                    <a:pt x="1803" y="10957"/>
                  </a:cubicBezTo>
                  <a:cubicBezTo>
                    <a:pt x="4040" y="14678"/>
                    <a:pt x="18306" y="6004"/>
                    <a:pt x="16138" y="2398"/>
                  </a:cubicBezTo>
                  <a:cubicBezTo>
                    <a:pt x="15133" y="686"/>
                    <a:pt x="11093" y="1234"/>
                    <a:pt x="7144" y="3585"/>
                  </a:cubicBezTo>
                  <a:close/>
                  <a:moveTo>
                    <a:pt x="6619" y="2626"/>
                  </a:moveTo>
                  <a:cubicBezTo>
                    <a:pt x="10911" y="47"/>
                    <a:pt x="15521" y="1"/>
                    <a:pt x="16754" y="2032"/>
                  </a:cubicBezTo>
                  <a:cubicBezTo>
                    <a:pt x="16868" y="2261"/>
                    <a:pt x="17188" y="2877"/>
                    <a:pt x="17233" y="3128"/>
                  </a:cubicBezTo>
                  <a:cubicBezTo>
                    <a:pt x="17621" y="5251"/>
                    <a:pt x="15225" y="8446"/>
                    <a:pt x="11390" y="10729"/>
                  </a:cubicBezTo>
                  <a:cubicBezTo>
                    <a:pt x="7555" y="13034"/>
                    <a:pt x="3584" y="13605"/>
                    <a:pt x="1917" y="12235"/>
                  </a:cubicBezTo>
                  <a:cubicBezTo>
                    <a:pt x="1712" y="12076"/>
                    <a:pt x="1347" y="11528"/>
                    <a:pt x="1210" y="11299"/>
                  </a:cubicBezTo>
                  <a:cubicBezTo>
                    <a:pt x="0" y="9268"/>
                    <a:pt x="2328" y="5182"/>
                    <a:pt x="6619" y="2626"/>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54"/>
            <p:cNvSpPr/>
            <p:nvPr/>
          </p:nvSpPr>
          <p:spPr>
            <a:xfrm>
              <a:off x="1681143" y="2779763"/>
              <a:ext cx="274838" cy="231980"/>
            </a:xfrm>
            <a:custGeom>
              <a:rect b="b" l="l" r="r" t="t"/>
              <a:pathLst>
                <a:path extrusionOk="0" h="11984" w="14198">
                  <a:moveTo>
                    <a:pt x="2465" y="2511"/>
                  </a:moveTo>
                  <a:cubicBezTo>
                    <a:pt x="2511" y="2489"/>
                    <a:pt x="2557" y="2466"/>
                    <a:pt x="2602" y="2420"/>
                  </a:cubicBezTo>
                  <a:lnTo>
                    <a:pt x="3150" y="3356"/>
                  </a:lnTo>
                  <a:cubicBezTo>
                    <a:pt x="3105" y="3379"/>
                    <a:pt x="3059" y="3424"/>
                    <a:pt x="3013" y="3447"/>
                  </a:cubicBezTo>
                  <a:close/>
                  <a:moveTo>
                    <a:pt x="0" y="4817"/>
                  </a:moveTo>
                  <a:cubicBezTo>
                    <a:pt x="23" y="4771"/>
                    <a:pt x="69" y="4725"/>
                    <a:pt x="114" y="4703"/>
                  </a:cubicBezTo>
                  <a:lnTo>
                    <a:pt x="617" y="5524"/>
                  </a:lnTo>
                  <a:cubicBezTo>
                    <a:pt x="571" y="5570"/>
                    <a:pt x="525" y="5616"/>
                    <a:pt x="480" y="5661"/>
                  </a:cubicBezTo>
                  <a:close/>
                  <a:moveTo>
                    <a:pt x="1005" y="11984"/>
                  </a:moveTo>
                  <a:cubicBezTo>
                    <a:pt x="936" y="11984"/>
                    <a:pt x="868" y="11961"/>
                    <a:pt x="799" y="11961"/>
                  </a:cubicBezTo>
                  <a:lnTo>
                    <a:pt x="114" y="10797"/>
                  </a:lnTo>
                  <a:cubicBezTo>
                    <a:pt x="183" y="10820"/>
                    <a:pt x="251" y="10843"/>
                    <a:pt x="343" y="10843"/>
                  </a:cubicBezTo>
                  <a:close/>
                  <a:moveTo>
                    <a:pt x="3949" y="11710"/>
                  </a:moveTo>
                  <a:cubicBezTo>
                    <a:pt x="3903" y="11710"/>
                    <a:pt x="3835" y="11733"/>
                    <a:pt x="3789" y="11756"/>
                  </a:cubicBezTo>
                  <a:lnTo>
                    <a:pt x="3082" y="10569"/>
                  </a:lnTo>
                  <a:cubicBezTo>
                    <a:pt x="3150" y="10569"/>
                    <a:pt x="3196" y="10546"/>
                    <a:pt x="3241" y="10523"/>
                  </a:cubicBezTo>
                  <a:close/>
                  <a:moveTo>
                    <a:pt x="8058" y="10044"/>
                  </a:moveTo>
                  <a:cubicBezTo>
                    <a:pt x="8012" y="10089"/>
                    <a:pt x="7966" y="10112"/>
                    <a:pt x="7921" y="10135"/>
                  </a:cubicBezTo>
                  <a:lnTo>
                    <a:pt x="7145" y="8834"/>
                  </a:lnTo>
                  <a:cubicBezTo>
                    <a:pt x="7190" y="8811"/>
                    <a:pt x="7236" y="8788"/>
                    <a:pt x="7282" y="8743"/>
                  </a:cubicBezTo>
                  <a:close/>
                  <a:moveTo>
                    <a:pt x="10660" y="8309"/>
                  </a:moveTo>
                  <a:cubicBezTo>
                    <a:pt x="10614" y="8332"/>
                    <a:pt x="10568" y="8378"/>
                    <a:pt x="10546" y="8400"/>
                  </a:cubicBezTo>
                  <a:lnTo>
                    <a:pt x="9769" y="7122"/>
                  </a:lnTo>
                  <a:cubicBezTo>
                    <a:pt x="9815" y="7099"/>
                    <a:pt x="9861" y="7054"/>
                    <a:pt x="9906" y="7031"/>
                  </a:cubicBezTo>
                  <a:close/>
                  <a:moveTo>
                    <a:pt x="13056" y="5890"/>
                  </a:moveTo>
                  <a:cubicBezTo>
                    <a:pt x="13034" y="5935"/>
                    <a:pt x="12988" y="5981"/>
                    <a:pt x="12965" y="6027"/>
                  </a:cubicBezTo>
                  <a:lnTo>
                    <a:pt x="12257" y="4840"/>
                  </a:lnTo>
                  <a:cubicBezTo>
                    <a:pt x="12303" y="4794"/>
                    <a:pt x="12326" y="4748"/>
                    <a:pt x="12372" y="4703"/>
                  </a:cubicBezTo>
                  <a:close/>
                  <a:moveTo>
                    <a:pt x="14198" y="3858"/>
                  </a:moveTo>
                  <a:cubicBezTo>
                    <a:pt x="14175" y="3927"/>
                    <a:pt x="14152" y="3995"/>
                    <a:pt x="14129" y="4064"/>
                  </a:cubicBezTo>
                  <a:lnTo>
                    <a:pt x="13422" y="2877"/>
                  </a:lnTo>
                  <a:cubicBezTo>
                    <a:pt x="13444" y="2808"/>
                    <a:pt x="13467" y="2740"/>
                    <a:pt x="13467" y="2648"/>
                  </a:cubicBezTo>
                  <a:close/>
                  <a:moveTo>
                    <a:pt x="7555" y="23"/>
                  </a:moveTo>
                  <a:cubicBezTo>
                    <a:pt x="7624" y="23"/>
                    <a:pt x="7670" y="1"/>
                    <a:pt x="7738" y="1"/>
                  </a:cubicBezTo>
                  <a:lnTo>
                    <a:pt x="8263" y="868"/>
                  </a:lnTo>
                  <a:cubicBezTo>
                    <a:pt x="8195" y="891"/>
                    <a:pt x="8149" y="891"/>
                    <a:pt x="8080" y="91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54"/>
            <p:cNvSpPr/>
            <p:nvPr/>
          </p:nvSpPr>
          <p:spPr>
            <a:xfrm>
              <a:off x="1617066" y="2747067"/>
              <a:ext cx="347757" cy="258055"/>
            </a:xfrm>
            <a:custGeom>
              <a:rect b="b" l="l" r="r" t="t"/>
              <a:pathLst>
                <a:path extrusionOk="0" h="13331" w="17965">
                  <a:moveTo>
                    <a:pt x="7145" y="3584"/>
                  </a:moveTo>
                  <a:cubicBezTo>
                    <a:pt x="3196" y="5935"/>
                    <a:pt x="799" y="9222"/>
                    <a:pt x="1827" y="10934"/>
                  </a:cubicBezTo>
                  <a:cubicBezTo>
                    <a:pt x="2831" y="12646"/>
                    <a:pt x="6871" y="12121"/>
                    <a:pt x="10820" y="9747"/>
                  </a:cubicBezTo>
                  <a:cubicBezTo>
                    <a:pt x="14791" y="7396"/>
                    <a:pt x="17165" y="4086"/>
                    <a:pt x="16161" y="2374"/>
                  </a:cubicBezTo>
                  <a:cubicBezTo>
                    <a:pt x="15134" y="685"/>
                    <a:pt x="11117" y="1210"/>
                    <a:pt x="7145" y="3584"/>
                  </a:cubicBezTo>
                  <a:close/>
                  <a:moveTo>
                    <a:pt x="6780" y="2968"/>
                  </a:moveTo>
                  <a:cubicBezTo>
                    <a:pt x="11071" y="411"/>
                    <a:pt x="15545" y="1"/>
                    <a:pt x="16754" y="2032"/>
                  </a:cubicBezTo>
                  <a:cubicBezTo>
                    <a:pt x="17964" y="4063"/>
                    <a:pt x="15476" y="7784"/>
                    <a:pt x="11185" y="10340"/>
                  </a:cubicBezTo>
                  <a:cubicBezTo>
                    <a:pt x="6894" y="12897"/>
                    <a:pt x="2443" y="13331"/>
                    <a:pt x="1210" y="11299"/>
                  </a:cubicBezTo>
                  <a:cubicBezTo>
                    <a:pt x="1" y="9268"/>
                    <a:pt x="2511" y="5524"/>
                    <a:pt x="6780" y="2968"/>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54"/>
            <p:cNvSpPr/>
            <p:nvPr/>
          </p:nvSpPr>
          <p:spPr>
            <a:xfrm>
              <a:off x="1677155" y="2783751"/>
              <a:ext cx="101201" cy="101201"/>
            </a:xfrm>
            <a:custGeom>
              <a:rect b="b" l="l" r="r" t="t"/>
              <a:pathLst>
                <a:path extrusionOk="0" h="5228" w="5228">
                  <a:moveTo>
                    <a:pt x="2603" y="0"/>
                  </a:moveTo>
                  <a:cubicBezTo>
                    <a:pt x="1165" y="0"/>
                    <a:pt x="1" y="1164"/>
                    <a:pt x="1" y="2602"/>
                  </a:cubicBezTo>
                  <a:cubicBezTo>
                    <a:pt x="1" y="4040"/>
                    <a:pt x="1165" y="5227"/>
                    <a:pt x="2603" y="5227"/>
                  </a:cubicBezTo>
                  <a:cubicBezTo>
                    <a:pt x="4041" y="5227"/>
                    <a:pt x="5228" y="4040"/>
                    <a:pt x="5228" y="2602"/>
                  </a:cubicBezTo>
                  <a:cubicBezTo>
                    <a:pt x="5228" y="1164"/>
                    <a:pt x="4041" y="0"/>
                    <a:pt x="2603"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54"/>
            <p:cNvSpPr/>
            <p:nvPr/>
          </p:nvSpPr>
          <p:spPr>
            <a:xfrm>
              <a:off x="1677600" y="2787720"/>
              <a:ext cx="85734" cy="84418"/>
            </a:xfrm>
            <a:custGeom>
              <a:rect b="b" l="l" r="r" t="t"/>
              <a:pathLst>
                <a:path extrusionOk="0" h="4361" w="4429">
                  <a:moveTo>
                    <a:pt x="3698" y="754"/>
                  </a:moveTo>
                  <a:cubicBezTo>
                    <a:pt x="2968" y="1"/>
                    <a:pt x="1713" y="23"/>
                    <a:pt x="891" y="799"/>
                  </a:cubicBezTo>
                  <a:cubicBezTo>
                    <a:pt x="69" y="1598"/>
                    <a:pt x="1" y="2854"/>
                    <a:pt x="731" y="3607"/>
                  </a:cubicBezTo>
                  <a:cubicBezTo>
                    <a:pt x="1461" y="4360"/>
                    <a:pt x="2717" y="4337"/>
                    <a:pt x="3539" y="3561"/>
                  </a:cubicBezTo>
                  <a:cubicBezTo>
                    <a:pt x="4360" y="2762"/>
                    <a:pt x="4429" y="1507"/>
                    <a:pt x="3698" y="75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54"/>
            <p:cNvSpPr/>
            <p:nvPr/>
          </p:nvSpPr>
          <p:spPr>
            <a:xfrm>
              <a:off x="1686002" y="2791688"/>
              <a:ext cx="50833" cy="49962"/>
            </a:xfrm>
            <a:custGeom>
              <a:rect b="b" l="l" r="r" t="t"/>
              <a:pathLst>
                <a:path extrusionOk="0" h="2581" w="2626">
                  <a:moveTo>
                    <a:pt x="822" y="617"/>
                  </a:moveTo>
                  <a:cubicBezTo>
                    <a:pt x="0" y="1279"/>
                    <a:pt x="23" y="2580"/>
                    <a:pt x="594" y="2147"/>
                  </a:cubicBezTo>
                  <a:cubicBezTo>
                    <a:pt x="662" y="2078"/>
                    <a:pt x="822" y="1622"/>
                    <a:pt x="1370" y="1279"/>
                  </a:cubicBezTo>
                  <a:cubicBezTo>
                    <a:pt x="1758" y="1028"/>
                    <a:pt x="2580" y="914"/>
                    <a:pt x="2580" y="663"/>
                  </a:cubicBezTo>
                  <a:cubicBezTo>
                    <a:pt x="2625" y="1"/>
                    <a:pt x="1347" y="184"/>
                    <a:pt x="822" y="617"/>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54"/>
            <p:cNvSpPr/>
            <p:nvPr/>
          </p:nvSpPr>
          <p:spPr>
            <a:xfrm>
              <a:off x="2557352" y="4279898"/>
              <a:ext cx="390170" cy="256293"/>
            </a:xfrm>
            <a:custGeom>
              <a:rect b="b" l="l" r="r" t="t"/>
              <a:pathLst>
                <a:path extrusionOk="0" h="13240" w="20156">
                  <a:moveTo>
                    <a:pt x="20156" y="6277"/>
                  </a:moveTo>
                  <a:cubicBezTo>
                    <a:pt x="18581" y="10888"/>
                    <a:pt x="13171" y="13239"/>
                    <a:pt x="8035" y="11504"/>
                  </a:cubicBezTo>
                  <a:cubicBezTo>
                    <a:pt x="2900" y="9770"/>
                    <a:pt x="1" y="4611"/>
                    <a:pt x="1553"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54"/>
            <p:cNvSpPr/>
            <p:nvPr/>
          </p:nvSpPr>
          <p:spPr>
            <a:xfrm>
              <a:off x="2577233" y="4288300"/>
              <a:ext cx="367192" cy="201047"/>
            </a:xfrm>
            <a:custGeom>
              <a:rect b="b" l="l" r="r" t="t"/>
              <a:pathLst>
                <a:path extrusionOk="0" h="10386" w="18969">
                  <a:moveTo>
                    <a:pt x="18969" y="6254"/>
                  </a:moveTo>
                  <a:cubicBezTo>
                    <a:pt x="18855" y="6551"/>
                    <a:pt x="18718" y="6848"/>
                    <a:pt x="18558" y="7122"/>
                  </a:cubicBezTo>
                  <a:cubicBezTo>
                    <a:pt x="16937" y="9610"/>
                    <a:pt x="12395" y="10386"/>
                    <a:pt x="7762" y="8833"/>
                  </a:cubicBezTo>
                  <a:cubicBezTo>
                    <a:pt x="3128" y="7259"/>
                    <a:pt x="1" y="3880"/>
                    <a:pt x="206" y="936"/>
                  </a:cubicBezTo>
                  <a:cubicBezTo>
                    <a:pt x="252" y="616"/>
                    <a:pt x="321" y="297"/>
                    <a:pt x="412" y="0"/>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54"/>
            <p:cNvSpPr/>
            <p:nvPr/>
          </p:nvSpPr>
          <p:spPr>
            <a:xfrm>
              <a:off x="2567089" y="4279898"/>
              <a:ext cx="380433" cy="204589"/>
            </a:xfrm>
            <a:custGeom>
              <a:rect b="b" l="l" r="r" t="t"/>
              <a:pathLst>
                <a:path extrusionOk="0" h="10569" w="19653">
                  <a:moveTo>
                    <a:pt x="19653" y="6277"/>
                  </a:moveTo>
                  <a:cubicBezTo>
                    <a:pt x="18580" y="9427"/>
                    <a:pt x="13558" y="10569"/>
                    <a:pt x="8423" y="8834"/>
                  </a:cubicBezTo>
                  <a:cubicBezTo>
                    <a:pt x="3287" y="7099"/>
                    <a:pt x="0" y="3150"/>
                    <a:pt x="1050" y="0"/>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54"/>
            <p:cNvSpPr/>
            <p:nvPr/>
          </p:nvSpPr>
          <p:spPr>
            <a:xfrm>
              <a:off x="2609504" y="4301115"/>
              <a:ext cx="294718" cy="158635"/>
            </a:xfrm>
            <a:custGeom>
              <a:rect b="b" l="l" r="r" t="t"/>
              <a:pathLst>
                <a:path extrusionOk="0" h="8195" w="15225">
                  <a:moveTo>
                    <a:pt x="15225" y="4862"/>
                  </a:moveTo>
                  <a:cubicBezTo>
                    <a:pt x="14403" y="7304"/>
                    <a:pt x="10523" y="8194"/>
                    <a:pt x="6528" y="6848"/>
                  </a:cubicBezTo>
                  <a:cubicBezTo>
                    <a:pt x="2557" y="5501"/>
                    <a:pt x="0" y="2442"/>
                    <a:pt x="822" y="0"/>
                  </a:cubicBezTo>
                  <a:lnTo>
                    <a:pt x="4657" y="1278"/>
                  </a:lnTo>
                  <a:cubicBezTo>
                    <a:pt x="5387" y="2077"/>
                    <a:pt x="6460" y="2785"/>
                    <a:pt x="7761" y="3218"/>
                  </a:cubicBezTo>
                  <a:cubicBezTo>
                    <a:pt x="9062" y="3652"/>
                    <a:pt x="10340" y="3766"/>
                    <a:pt x="11413" y="3561"/>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54"/>
            <p:cNvSpPr/>
            <p:nvPr/>
          </p:nvSpPr>
          <p:spPr>
            <a:xfrm>
              <a:off x="2739400" y="4383292"/>
              <a:ext cx="16376" cy="26965"/>
            </a:xfrm>
            <a:custGeom>
              <a:rect b="b" l="l" r="r" t="t"/>
              <a:pathLst>
                <a:path extrusionOk="0" h="1393" w="846">
                  <a:moveTo>
                    <a:pt x="686" y="46"/>
                  </a:moveTo>
                  <a:cubicBezTo>
                    <a:pt x="845" y="92"/>
                    <a:pt x="800" y="662"/>
                    <a:pt x="686" y="959"/>
                  </a:cubicBezTo>
                  <a:cubicBezTo>
                    <a:pt x="549" y="1393"/>
                    <a:pt x="1" y="1187"/>
                    <a:pt x="138" y="777"/>
                  </a:cubicBezTo>
                  <a:cubicBezTo>
                    <a:pt x="229" y="457"/>
                    <a:pt x="526" y="1"/>
                    <a:pt x="686" y="46"/>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54"/>
            <p:cNvSpPr/>
            <p:nvPr/>
          </p:nvSpPr>
          <p:spPr>
            <a:xfrm>
              <a:off x="2683299" y="4359868"/>
              <a:ext cx="26075" cy="21680"/>
            </a:xfrm>
            <a:custGeom>
              <a:rect b="b" l="l" r="r" t="t"/>
              <a:pathLst>
                <a:path extrusionOk="0" h="1120" w="1347">
                  <a:moveTo>
                    <a:pt x="1255" y="138"/>
                  </a:moveTo>
                  <a:cubicBezTo>
                    <a:pt x="1347" y="275"/>
                    <a:pt x="982" y="686"/>
                    <a:pt x="708" y="868"/>
                  </a:cubicBezTo>
                  <a:cubicBezTo>
                    <a:pt x="342" y="1119"/>
                    <a:pt x="0" y="640"/>
                    <a:pt x="388" y="389"/>
                  </a:cubicBezTo>
                  <a:cubicBezTo>
                    <a:pt x="639" y="206"/>
                    <a:pt x="1164" y="1"/>
                    <a:pt x="1255" y="138"/>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54"/>
            <p:cNvSpPr/>
            <p:nvPr/>
          </p:nvSpPr>
          <p:spPr>
            <a:xfrm>
              <a:off x="2659430" y="4318789"/>
              <a:ext cx="26965" cy="13705"/>
            </a:xfrm>
            <a:custGeom>
              <a:rect b="b" l="l" r="r" t="t"/>
              <a:pathLst>
                <a:path extrusionOk="0" h="708" w="1393">
                  <a:moveTo>
                    <a:pt x="1347" y="502"/>
                  </a:moveTo>
                  <a:cubicBezTo>
                    <a:pt x="1324" y="662"/>
                    <a:pt x="777" y="708"/>
                    <a:pt x="457" y="639"/>
                  </a:cubicBezTo>
                  <a:cubicBezTo>
                    <a:pt x="0" y="571"/>
                    <a:pt x="115" y="0"/>
                    <a:pt x="548" y="69"/>
                  </a:cubicBezTo>
                  <a:cubicBezTo>
                    <a:pt x="868" y="137"/>
                    <a:pt x="1393" y="342"/>
                    <a:pt x="1347" y="502"/>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54"/>
            <p:cNvSpPr/>
            <p:nvPr/>
          </p:nvSpPr>
          <p:spPr>
            <a:xfrm>
              <a:off x="2800380" y="4393901"/>
              <a:ext cx="16376" cy="26965"/>
            </a:xfrm>
            <a:custGeom>
              <a:rect b="b" l="l" r="r" t="t"/>
              <a:pathLst>
                <a:path extrusionOk="0" h="1393" w="846">
                  <a:moveTo>
                    <a:pt x="161" y="46"/>
                  </a:moveTo>
                  <a:cubicBezTo>
                    <a:pt x="1" y="114"/>
                    <a:pt x="46" y="662"/>
                    <a:pt x="161" y="982"/>
                  </a:cubicBezTo>
                  <a:cubicBezTo>
                    <a:pt x="297" y="1393"/>
                    <a:pt x="845" y="1210"/>
                    <a:pt x="708" y="776"/>
                  </a:cubicBezTo>
                  <a:cubicBezTo>
                    <a:pt x="617" y="480"/>
                    <a:pt x="320" y="0"/>
                    <a:pt x="161" y="46"/>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54"/>
            <p:cNvSpPr/>
            <p:nvPr/>
          </p:nvSpPr>
          <p:spPr>
            <a:xfrm>
              <a:off x="2840162" y="4378433"/>
              <a:ext cx="26965" cy="19454"/>
            </a:xfrm>
            <a:custGeom>
              <a:rect b="b" l="l" r="r" t="t"/>
              <a:pathLst>
                <a:path extrusionOk="0" h="1005" w="1393">
                  <a:moveTo>
                    <a:pt x="69" y="160"/>
                  </a:moveTo>
                  <a:cubicBezTo>
                    <a:pt x="0" y="297"/>
                    <a:pt x="434" y="662"/>
                    <a:pt x="708" y="799"/>
                  </a:cubicBezTo>
                  <a:cubicBezTo>
                    <a:pt x="1118" y="1005"/>
                    <a:pt x="1392" y="480"/>
                    <a:pt x="982" y="274"/>
                  </a:cubicBezTo>
                  <a:cubicBezTo>
                    <a:pt x="685" y="137"/>
                    <a:pt x="160" y="0"/>
                    <a:pt x="69" y="160"/>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54"/>
            <p:cNvSpPr/>
            <p:nvPr/>
          </p:nvSpPr>
          <p:spPr>
            <a:xfrm>
              <a:off x="2668277" y="4344846"/>
              <a:ext cx="26965" cy="15041"/>
            </a:xfrm>
            <a:custGeom>
              <a:rect b="b" l="l" r="r" t="t"/>
              <a:pathLst>
                <a:path extrusionOk="0" h="777" w="1393">
                  <a:moveTo>
                    <a:pt x="1347" y="138"/>
                  </a:moveTo>
                  <a:cubicBezTo>
                    <a:pt x="1392" y="297"/>
                    <a:pt x="913" y="571"/>
                    <a:pt x="593" y="663"/>
                  </a:cubicBezTo>
                  <a:cubicBezTo>
                    <a:pt x="160" y="777"/>
                    <a:pt x="0" y="206"/>
                    <a:pt x="434" y="92"/>
                  </a:cubicBezTo>
                  <a:cubicBezTo>
                    <a:pt x="753" y="1"/>
                    <a:pt x="1301" y="1"/>
                    <a:pt x="1347" y="138"/>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54"/>
            <p:cNvSpPr/>
            <p:nvPr/>
          </p:nvSpPr>
          <p:spPr>
            <a:xfrm>
              <a:off x="2711563" y="4372684"/>
              <a:ext cx="19919" cy="26539"/>
            </a:xfrm>
            <a:custGeom>
              <a:rect b="b" l="l" r="r" t="t"/>
              <a:pathLst>
                <a:path extrusionOk="0" h="1371" w="1029">
                  <a:moveTo>
                    <a:pt x="891" y="69"/>
                  </a:moveTo>
                  <a:cubicBezTo>
                    <a:pt x="1028" y="160"/>
                    <a:pt x="891" y="685"/>
                    <a:pt x="731" y="982"/>
                  </a:cubicBezTo>
                  <a:cubicBezTo>
                    <a:pt x="503" y="1370"/>
                    <a:pt x="1" y="1096"/>
                    <a:pt x="206" y="685"/>
                  </a:cubicBezTo>
                  <a:cubicBezTo>
                    <a:pt x="366" y="412"/>
                    <a:pt x="731" y="1"/>
                    <a:pt x="891" y="69"/>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54"/>
            <p:cNvSpPr/>
            <p:nvPr/>
          </p:nvSpPr>
          <p:spPr>
            <a:xfrm>
              <a:off x="2771226" y="4389913"/>
              <a:ext cx="11498" cy="25649"/>
            </a:xfrm>
            <a:custGeom>
              <a:rect b="b" l="l" r="r" t="t"/>
              <a:pathLst>
                <a:path extrusionOk="0" h="1325" w="594">
                  <a:moveTo>
                    <a:pt x="320" y="1"/>
                  </a:moveTo>
                  <a:cubicBezTo>
                    <a:pt x="480" y="1"/>
                    <a:pt x="594" y="549"/>
                    <a:pt x="594" y="868"/>
                  </a:cubicBezTo>
                  <a:cubicBezTo>
                    <a:pt x="594" y="1325"/>
                    <a:pt x="0" y="1302"/>
                    <a:pt x="0" y="868"/>
                  </a:cubicBezTo>
                  <a:cubicBezTo>
                    <a:pt x="0" y="526"/>
                    <a:pt x="137" y="1"/>
                    <a:pt x="320"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54"/>
            <p:cNvSpPr/>
            <p:nvPr/>
          </p:nvSpPr>
          <p:spPr>
            <a:xfrm>
              <a:off x="2821152" y="4389913"/>
              <a:ext cx="22551" cy="25203"/>
            </a:xfrm>
            <a:custGeom>
              <a:rect b="b" l="l" r="r" t="t"/>
              <a:pathLst>
                <a:path extrusionOk="0" h="1302" w="1165">
                  <a:moveTo>
                    <a:pt x="138" y="92"/>
                  </a:moveTo>
                  <a:cubicBezTo>
                    <a:pt x="1" y="184"/>
                    <a:pt x="229" y="708"/>
                    <a:pt x="434" y="960"/>
                  </a:cubicBezTo>
                  <a:cubicBezTo>
                    <a:pt x="708" y="1302"/>
                    <a:pt x="1165" y="960"/>
                    <a:pt x="891" y="594"/>
                  </a:cubicBezTo>
                  <a:cubicBezTo>
                    <a:pt x="708" y="343"/>
                    <a:pt x="274" y="1"/>
                    <a:pt x="138" y="92"/>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54"/>
            <p:cNvSpPr/>
            <p:nvPr/>
          </p:nvSpPr>
          <p:spPr>
            <a:xfrm>
              <a:off x="835404" y="4232624"/>
              <a:ext cx="404746" cy="292956"/>
            </a:xfrm>
            <a:custGeom>
              <a:rect b="b" l="l" r="r" t="t"/>
              <a:pathLst>
                <a:path extrusionOk="0" h="15134" w="20909">
                  <a:moveTo>
                    <a:pt x="2101" y="6072"/>
                  </a:moveTo>
                  <a:cubicBezTo>
                    <a:pt x="4725" y="2351"/>
                    <a:pt x="10843" y="0"/>
                    <a:pt x="15796" y="822"/>
                  </a:cubicBezTo>
                  <a:cubicBezTo>
                    <a:pt x="17188" y="1050"/>
                    <a:pt x="18147" y="982"/>
                    <a:pt x="19014" y="1598"/>
                  </a:cubicBezTo>
                  <a:cubicBezTo>
                    <a:pt x="19037" y="1621"/>
                    <a:pt x="19881" y="2465"/>
                    <a:pt x="19996" y="2648"/>
                  </a:cubicBezTo>
                  <a:cubicBezTo>
                    <a:pt x="20270" y="3173"/>
                    <a:pt x="20817" y="4999"/>
                    <a:pt x="20840" y="5592"/>
                  </a:cubicBezTo>
                  <a:cubicBezTo>
                    <a:pt x="20909" y="6711"/>
                    <a:pt x="20589" y="7875"/>
                    <a:pt x="19722" y="9107"/>
                  </a:cubicBezTo>
                  <a:cubicBezTo>
                    <a:pt x="17120" y="12828"/>
                    <a:pt x="11276" y="15133"/>
                    <a:pt x="6323" y="14289"/>
                  </a:cubicBezTo>
                  <a:cubicBezTo>
                    <a:pt x="4748" y="14038"/>
                    <a:pt x="3493" y="13490"/>
                    <a:pt x="2580" y="12737"/>
                  </a:cubicBezTo>
                  <a:cubicBezTo>
                    <a:pt x="1941" y="12212"/>
                    <a:pt x="366" y="10180"/>
                    <a:pt x="252" y="9587"/>
                  </a:cubicBezTo>
                  <a:cubicBezTo>
                    <a:pt x="1" y="8331"/>
                    <a:pt x="1096" y="7487"/>
                    <a:pt x="2101" y="6072"/>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54"/>
            <p:cNvSpPr/>
            <p:nvPr/>
          </p:nvSpPr>
          <p:spPr>
            <a:xfrm>
              <a:off x="805805" y="4210091"/>
              <a:ext cx="453353" cy="289859"/>
            </a:xfrm>
            <a:custGeom>
              <a:rect b="b" l="l" r="r" t="t"/>
              <a:pathLst>
                <a:path extrusionOk="0" h="14974" w="23420">
                  <a:moveTo>
                    <a:pt x="2671" y="5935"/>
                  </a:moveTo>
                  <a:cubicBezTo>
                    <a:pt x="5364" y="2283"/>
                    <a:pt x="11573" y="0"/>
                    <a:pt x="16549" y="867"/>
                  </a:cubicBezTo>
                  <a:cubicBezTo>
                    <a:pt x="21547" y="1735"/>
                    <a:pt x="23419" y="5410"/>
                    <a:pt x="20726" y="9062"/>
                  </a:cubicBezTo>
                  <a:cubicBezTo>
                    <a:pt x="18055" y="12714"/>
                    <a:pt x="11847" y="14973"/>
                    <a:pt x="6871" y="14129"/>
                  </a:cubicBezTo>
                  <a:cubicBezTo>
                    <a:pt x="1872" y="13261"/>
                    <a:pt x="0" y="9587"/>
                    <a:pt x="2671" y="5935"/>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54"/>
            <p:cNvSpPr/>
            <p:nvPr/>
          </p:nvSpPr>
          <p:spPr>
            <a:xfrm>
              <a:off x="820382" y="4219809"/>
              <a:ext cx="423755" cy="270869"/>
            </a:xfrm>
            <a:custGeom>
              <a:rect b="b" l="l" r="r" t="t"/>
              <a:pathLst>
                <a:path extrusionOk="0" h="13993" w="21891">
                  <a:moveTo>
                    <a:pt x="2511" y="5524"/>
                  </a:moveTo>
                  <a:cubicBezTo>
                    <a:pt x="5022" y="2100"/>
                    <a:pt x="10820" y="0"/>
                    <a:pt x="15476" y="799"/>
                  </a:cubicBezTo>
                  <a:cubicBezTo>
                    <a:pt x="20155" y="1598"/>
                    <a:pt x="21890" y="5045"/>
                    <a:pt x="19402" y="8446"/>
                  </a:cubicBezTo>
                  <a:cubicBezTo>
                    <a:pt x="16891" y="11869"/>
                    <a:pt x="11094" y="13992"/>
                    <a:pt x="6414" y="13193"/>
                  </a:cubicBezTo>
                  <a:cubicBezTo>
                    <a:pt x="1758" y="12371"/>
                    <a:pt x="1" y="8948"/>
                    <a:pt x="2511" y="552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54"/>
            <p:cNvSpPr/>
            <p:nvPr/>
          </p:nvSpPr>
          <p:spPr>
            <a:xfrm>
              <a:off x="835404" y="4229082"/>
              <a:ext cx="394138" cy="252306"/>
            </a:xfrm>
            <a:custGeom>
              <a:rect b="b" l="l" r="r" t="t"/>
              <a:pathLst>
                <a:path extrusionOk="0" h="13034" w="20361">
                  <a:moveTo>
                    <a:pt x="2329" y="5159"/>
                  </a:moveTo>
                  <a:cubicBezTo>
                    <a:pt x="4657" y="1963"/>
                    <a:pt x="10067" y="1"/>
                    <a:pt x="14403" y="754"/>
                  </a:cubicBezTo>
                  <a:cubicBezTo>
                    <a:pt x="18740" y="1507"/>
                    <a:pt x="20361" y="4680"/>
                    <a:pt x="18033" y="7875"/>
                  </a:cubicBezTo>
                  <a:cubicBezTo>
                    <a:pt x="15704" y="11071"/>
                    <a:pt x="10295" y="13034"/>
                    <a:pt x="5958" y="12280"/>
                  </a:cubicBezTo>
                  <a:cubicBezTo>
                    <a:pt x="1621" y="11527"/>
                    <a:pt x="1" y="8332"/>
                    <a:pt x="2329" y="5159"/>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54"/>
            <p:cNvSpPr/>
            <p:nvPr/>
          </p:nvSpPr>
          <p:spPr>
            <a:xfrm>
              <a:off x="884904" y="4270625"/>
              <a:ext cx="156873" cy="130799"/>
            </a:xfrm>
            <a:custGeom>
              <a:rect b="b" l="l" r="r" t="t"/>
              <a:pathLst>
                <a:path extrusionOk="0" h="6757" w="8104">
                  <a:moveTo>
                    <a:pt x="1347" y="3013"/>
                  </a:moveTo>
                  <a:cubicBezTo>
                    <a:pt x="69" y="4771"/>
                    <a:pt x="0" y="6346"/>
                    <a:pt x="1187" y="6551"/>
                  </a:cubicBezTo>
                  <a:cubicBezTo>
                    <a:pt x="2374" y="6756"/>
                    <a:pt x="6870" y="4771"/>
                    <a:pt x="7487" y="3880"/>
                  </a:cubicBezTo>
                  <a:cubicBezTo>
                    <a:pt x="8103" y="2990"/>
                    <a:pt x="7007" y="411"/>
                    <a:pt x="5821" y="206"/>
                  </a:cubicBezTo>
                  <a:cubicBezTo>
                    <a:pt x="4634" y="0"/>
                    <a:pt x="2648" y="1255"/>
                    <a:pt x="1347" y="3013"/>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54"/>
            <p:cNvSpPr/>
            <p:nvPr/>
          </p:nvSpPr>
          <p:spPr>
            <a:xfrm>
              <a:off x="1044419" y="4247647"/>
              <a:ext cx="138755" cy="123733"/>
            </a:xfrm>
            <a:custGeom>
              <a:rect b="b" l="l" r="r" t="t"/>
              <a:pathLst>
                <a:path extrusionOk="0" h="6392" w="7168">
                  <a:moveTo>
                    <a:pt x="6391" y="2420"/>
                  </a:moveTo>
                  <a:cubicBezTo>
                    <a:pt x="7167" y="3949"/>
                    <a:pt x="6848" y="5524"/>
                    <a:pt x="5661" y="5958"/>
                  </a:cubicBezTo>
                  <a:cubicBezTo>
                    <a:pt x="4497" y="6391"/>
                    <a:pt x="388" y="5387"/>
                    <a:pt x="183" y="4702"/>
                  </a:cubicBezTo>
                  <a:cubicBezTo>
                    <a:pt x="0" y="4017"/>
                    <a:pt x="1689" y="868"/>
                    <a:pt x="2853" y="434"/>
                  </a:cubicBezTo>
                  <a:cubicBezTo>
                    <a:pt x="4017" y="0"/>
                    <a:pt x="5615" y="890"/>
                    <a:pt x="6391" y="242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54"/>
            <p:cNvSpPr/>
            <p:nvPr/>
          </p:nvSpPr>
          <p:spPr>
            <a:xfrm>
              <a:off x="945864" y="4366063"/>
              <a:ext cx="183838" cy="94561"/>
            </a:xfrm>
            <a:custGeom>
              <a:rect b="b" l="l" r="r" t="t"/>
              <a:pathLst>
                <a:path extrusionOk="0" h="4885" w="9497">
                  <a:moveTo>
                    <a:pt x="5228" y="3995"/>
                  </a:moveTo>
                  <a:cubicBezTo>
                    <a:pt x="7693" y="3219"/>
                    <a:pt x="9496" y="2009"/>
                    <a:pt x="9245" y="1324"/>
                  </a:cubicBezTo>
                  <a:cubicBezTo>
                    <a:pt x="8971" y="662"/>
                    <a:pt x="4863" y="0"/>
                    <a:pt x="3836" y="411"/>
                  </a:cubicBezTo>
                  <a:cubicBezTo>
                    <a:pt x="2831" y="822"/>
                    <a:pt x="1" y="3538"/>
                    <a:pt x="252" y="4223"/>
                  </a:cubicBezTo>
                  <a:cubicBezTo>
                    <a:pt x="526" y="4885"/>
                    <a:pt x="2740" y="4794"/>
                    <a:pt x="5228" y="3995"/>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54"/>
            <p:cNvSpPr/>
            <p:nvPr/>
          </p:nvSpPr>
          <p:spPr>
            <a:xfrm>
              <a:off x="918917" y="4324965"/>
              <a:ext cx="91929" cy="26965"/>
            </a:xfrm>
            <a:custGeom>
              <a:rect b="b" l="l" r="r" t="t"/>
              <a:pathLst>
                <a:path extrusionOk="0" h="1393" w="4749">
                  <a:moveTo>
                    <a:pt x="4566" y="1165"/>
                  </a:moveTo>
                  <a:cubicBezTo>
                    <a:pt x="4406" y="1393"/>
                    <a:pt x="2534" y="1279"/>
                    <a:pt x="1324" y="1073"/>
                  </a:cubicBezTo>
                  <a:cubicBezTo>
                    <a:pt x="92" y="868"/>
                    <a:pt x="1" y="640"/>
                    <a:pt x="160" y="389"/>
                  </a:cubicBezTo>
                  <a:cubicBezTo>
                    <a:pt x="343" y="160"/>
                    <a:pt x="731" y="1"/>
                    <a:pt x="1941" y="229"/>
                  </a:cubicBezTo>
                  <a:cubicBezTo>
                    <a:pt x="3151" y="434"/>
                    <a:pt x="4748" y="914"/>
                    <a:pt x="4566" y="1165"/>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54"/>
            <p:cNvSpPr/>
            <p:nvPr/>
          </p:nvSpPr>
          <p:spPr>
            <a:xfrm>
              <a:off x="943657" y="4302431"/>
              <a:ext cx="73810" cy="38018"/>
            </a:xfrm>
            <a:custGeom>
              <a:rect b="b" l="l" r="r" t="t"/>
              <a:pathLst>
                <a:path extrusionOk="0" h="1964" w="3813">
                  <a:moveTo>
                    <a:pt x="3584" y="1758"/>
                  </a:moveTo>
                  <a:cubicBezTo>
                    <a:pt x="3333" y="1963"/>
                    <a:pt x="1850" y="1530"/>
                    <a:pt x="914" y="1119"/>
                  </a:cubicBezTo>
                  <a:cubicBezTo>
                    <a:pt x="1" y="708"/>
                    <a:pt x="1" y="480"/>
                    <a:pt x="229" y="274"/>
                  </a:cubicBezTo>
                  <a:cubicBezTo>
                    <a:pt x="457" y="69"/>
                    <a:pt x="845" y="1"/>
                    <a:pt x="1758" y="411"/>
                  </a:cubicBezTo>
                  <a:cubicBezTo>
                    <a:pt x="2694" y="822"/>
                    <a:pt x="3813" y="1575"/>
                    <a:pt x="3584" y="1758"/>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54"/>
            <p:cNvSpPr/>
            <p:nvPr/>
          </p:nvSpPr>
          <p:spPr>
            <a:xfrm>
              <a:off x="979897" y="4286519"/>
              <a:ext cx="41986" cy="38909"/>
            </a:xfrm>
            <a:custGeom>
              <a:rect b="b" l="l" r="r" t="t"/>
              <a:pathLst>
                <a:path extrusionOk="0" h="2010" w="2169">
                  <a:moveTo>
                    <a:pt x="1941" y="1895"/>
                  </a:moveTo>
                  <a:cubicBezTo>
                    <a:pt x="1712" y="2009"/>
                    <a:pt x="891" y="1416"/>
                    <a:pt x="434" y="914"/>
                  </a:cubicBezTo>
                  <a:cubicBezTo>
                    <a:pt x="1" y="434"/>
                    <a:pt x="92" y="229"/>
                    <a:pt x="320" y="115"/>
                  </a:cubicBezTo>
                  <a:cubicBezTo>
                    <a:pt x="548" y="1"/>
                    <a:pt x="845" y="1"/>
                    <a:pt x="1279" y="503"/>
                  </a:cubicBezTo>
                  <a:cubicBezTo>
                    <a:pt x="1735" y="982"/>
                    <a:pt x="2169" y="1781"/>
                    <a:pt x="1941" y="1895"/>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54"/>
            <p:cNvSpPr/>
            <p:nvPr/>
          </p:nvSpPr>
          <p:spPr>
            <a:xfrm>
              <a:off x="906547" y="4351041"/>
              <a:ext cx="90593" cy="17248"/>
            </a:xfrm>
            <a:custGeom>
              <a:rect b="b" l="l" r="r" t="t"/>
              <a:pathLst>
                <a:path extrusionOk="0" h="891" w="4680">
                  <a:moveTo>
                    <a:pt x="4588" y="365"/>
                  </a:moveTo>
                  <a:cubicBezTo>
                    <a:pt x="4680" y="137"/>
                    <a:pt x="2968" y="0"/>
                    <a:pt x="1712" y="46"/>
                  </a:cubicBezTo>
                  <a:cubicBezTo>
                    <a:pt x="457" y="69"/>
                    <a:pt x="160" y="274"/>
                    <a:pt x="69" y="502"/>
                  </a:cubicBezTo>
                  <a:cubicBezTo>
                    <a:pt x="1" y="731"/>
                    <a:pt x="206" y="890"/>
                    <a:pt x="1438" y="868"/>
                  </a:cubicBezTo>
                  <a:cubicBezTo>
                    <a:pt x="2694" y="822"/>
                    <a:pt x="4520" y="594"/>
                    <a:pt x="4588" y="365"/>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54"/>
            <p:cNvSpPr/>
            <p:nvPr/>
          </p:nvSpPr>
          <p:spPr>
            <a:xfrm>
              <a:off x="912296" y="4366934"/>
              <a:ext cx="70268" cy="24778"/>
            </a:xfrm>
            <a:custGeom>
              <a:rect b="b" l="l" r="r" t="t"/>
              <a:pathLst>
                <a:path extrusionOk="0" h="1280" w="3630">
                  <a:moveTo>
                    <a:pt x="3584" y="161"/>
                  </a:moveTo>
                  <a:cubicBezTo>
                    <a:pt x="3561" y="1"/>
                    <a:pt x="2146" y="206"/>
                    <a:pt x="1164" y="457"/>
                  </a:cubicBezTo>
                  <a:cubicBezTo>
                    <a:pt x="183" y="686"/>
                    <a:pt x="0" y="868"/>
                    <a:pt x="23" y="1028"/>
                  </a:cubicBezTo>
                  <a:cubicBezTo>
                    <a:pt x="69" y="1188"/>
                    <a:pt x="297" y="1279"/>
                    <a:pt x="1278" y="1028"/>
                  </a:cubicBezTo>
                  <a:cubicBezTo>
                    <a:pt x="2260" y="800"/>
                    <a:pt x="3629" y="321"/>
                    <a:pt x="3584" y="16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54"/>
            <p:cNvSpPr/>
            <p:nvPr/>
          </p:nvSpPr>
          <p:spPr>
            <a:xfrm>
              <a:off x="948962" y="4295811"/>
              <a:ext cx="151569" cy="104724"/>
            </a:xfrm>
            <a:custGeom>
              <a:rect b="b" l="l" r="r" t="t"/>
              <a:pathLst>
                <a:path extrusionOk="0" h="5410" w="7830">
                  <a:moveTo>
                    <a:pt x="4452" y="0"/>
                  </a:moveTo>
                  <a:cubicBezTo>
                    <a:pt x="4543" y="1963"/>
                    <a:pt x="4680" y="2351"/>
                    <a:pt x="4155" y="2945"/>
                  </a:cubicBezTo>
                  <a:cubicBezTo>
                    <a:pt x="3630" y="3561"/>
                    <a:pt x="1" y="5410"/>
                    <a:pt x="1" y="5410"/>
                  </a:cubicBezTo>
                  <a:cubicBezTo>
                    <a:pt x="1" y="5410"/>
                    <a:pt x="3584" y="3561"/>
                    <a:pt x="4543" y="3447"/>
                  </a:cubicBezTo>
                  <a:cubicBezTo>
                    <a:pt x="5502" y="3355"/>
                    <a:pt x="7830" y="3652"/>
                    <a:pt x="7830" y="3652"/>
                  </a:cubicBezTo>
                  <a:cubicBezTo>
                    <a:pt x="7830" y="3652"/>
                    <a:pt x="5228" y="3150"/>
                    <a:pt x="5022" y="2716"/>
                  </a:cubicBezTo>
                  <a:cubicBezTo>
                    <a:pt x="4817" y="2305"/>
                    <a:pt x="4452" y="0"/>
                    <a:pt x="4452"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54"/>
            <p:cNvSpPr/>
            <p:nvPr/>
          </p:nvSpPr>
          <p:spPr>
            <a:xfrm>
              <a:off x="1066507" y="4296682"/>
              <a:ext cx="97213" cy="42432"/>
            </a:xfrm>
            <a:custGeom>
              <a:rect b="b" l="l" r="r" t="t"/>
              <a:pathLst>
                <a:path extrusionOk="0" h="2192" w="5022">
                  <a:moveTo>
                    <a:pt x="92" y="1987"/>
                  </a:moveTo>
                  <a:cubicBezTo>
                    <a:pt x="0" y="1781"/>
                    <a:pt x="1803" y="937"/>
                    <a:pt x="3150" y="480"/>
                  </a:cubicBezTo>
                  <a:cubicBezTo>
                    <a:pt x="4474" y="1"/>
                    <a:pt x="4816" y="92"/>
                    <a:pt x="4931" y="298"/>
                  </a:cubicBezTo>
                  <a:cubicBezTo>
                    <a:pt x="5022" y="503"/>
                    <a:pt x="4816" y="777"/>
                    <a:pt x="3493" y="1233"/>
                  </a:cubicBezTo>
                  <a:cubicBezTo>
                    <a:pt x="2169" y="1713"/>
                    <a:pt x="206" y="2192"/>
                    <a:pt x="92" y="1987"/>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54"/>
            <p:cNvSpPr/>
            <p:nvPr/>
          </p:nvSpPr>
          <p:spPr>
            <a:xfrm>
              <a:off x="1075335" y="4321422"/>
              <a:ext cx="89722" cy="26094"/>
            </a:xfrm>
            <a:custGeom>
              <a:rect b="b" l="l" r="r" t="t"/>
              <a:pathLst>
                <a:path extrusionOk="0" h="1348" w="4635">
                  <a:moveTo>
                    <a:pt x="1" y="1142"/>
                  </a:moveTo>
                  <a:cubicBezTo>
                    <a:pt x="1" y="914"/>
                    <a:pt x="1804" y="435"/>
                    <a:pt x="3082" y="206"/>
                  </a:cubicBezTo>
                  <a:cubicBezTo>
                    <a:pt x="4360" y="1"/>
                    <a:pt x="4634" y="138"/>
                    <a:pt x="4634" y="343"/>
                  </a:cubicBezTo>
                  <a:cubicBezTo>
                    <a:pt x="4634" y="572"/>
                    <a:pt x="4360" y="777"/>
                    <a:pt x="3082" y="1005"/>
                  </a:cubicBezTo>
                  <a:cubicBezTo>
                    <a:pt x="1804" y="1234"/>
                    <a:pt x="1" y="1348"/>
                    <a:pt x="1" y="1142"/>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54"/>
            <p:cNvSpPr/>
            <p:nvPr/>
          </p:nvSpPr>
          <p:spPr>
            <a:xfrm>
              <a:off x="1083736" y="4347943"/>
              <a:ext cx="68951" cy="14150"/>
            </a:xfrm>
            <a:custGeom>
              <a:rect b="b" l="l" r="r" t="t"/>
              <a:pathLst>
                <a:path extrusionOk="0" h="731" w="3562">
                  <a:moveTo>
                    <a:pt x="92" y="252"/>
                  </a:moveTo>
                  <a:cubicBezTo>
                    <a:pt x="183" y="69"/>
                    <a:pt x="1575" y="1"/>
                    <a:pt x="2511" y="69"/>
                  </a:cubicBezTo>
                  <a:cubicBezTo>
                    <a:pt x="3424" y="115"/>
                    <a:pt x="3561" y="252"/>
                    <a:pt x="3470" y="434"/>
                  </a:cubicBezTo>
                  <a:cubicBezTo>
                    <a:pt x="3379" y="617"/>
                    <a:pt x="3128" y="731"/>
                    <a:pt x="2192" y="685"/>
                  </a:cubicBezTo>
                  <a:cubicBezTo>
                    <a:pt x="1256" y="640"/>
                    <a:pt x="0" y="434"/>
                    <a:pt x="92" y="252"/>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54"/>
            <p:cNvSpPr/>
            <p:nvPr/>
          </p:nvSpPr>
          <p:spPr>
            <a:xfrm>
              <a:off x="1063855" y="4277691"/>
              <a:ext cx="83973" cy="49052"/>
            </a:xfrm>
            <a:custGeom>
              <a:rect b="b" l="l" r="r" t="t"/>
              <a:pathLst>
                <a:path extrusionOk="0" h="2534" w="4338">
                  <a:moveTo>
                    <a:pt x="183" y="2374"/>
                  </a:moveTo>
                  <a:cubicBezTo>
                    <a:pt x="366" y="2534"/>
                    <a:pt x="2055" y="1781"/>
                    <a:pt x="3150" y="1164"/>
                  </a:cubicBezTo>
                  <a:cubicBezTo>
                    <a:pt x="4246" y="571"/>
                    <a:pt x="4337" y="320"/>
                    <a:pt x="4155" y="160"/>
                  </a:cubicBezTo>
                  <a:cubicBezTo>
                    <a:pt x="3972" y="0"/>
                    <a:pt x="3607" y="0"/>
                    <a:pt x="2511" y="617"/>
                  </a:cubicBezTo>
                  <a:cubicBezTo>
                    <a:pt x="1415" y="1210"/>
                    <a:pt x="0" y="2214"/>
                    <a:pt x="183" y="2374"/>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54"/>
            <p:cNvSpPr/>
            <p:nvPr/>
          </p:nvSpPr>
          <p:spPr>
            <a:xfrm>
              <a:off x="1063410" y="4267528"/>
              <a:ext cx="52594" cy="44638"/>
            </a:xfrm>
            <a:custGeom>
              <a:rect b="b" l="l" r="r" t="t"/>
              <a:pathLst>
                <a:path extrusionOk="0" h="2306" w="2717">
                  <a:moveTo>
                    <a:pt x="206" y="2237"/>
                  </a:moveTo>
                  <a:cubicBezTo>
                    <a:pt x="411" y="2306"/>
                    <a:pt x="1461" y="1507"/>
                    <a:pt x="2078" y="913"/>
                  </a:cubicBezTo>
                  <a:cubicBezTo>
                    <a:pt x="2717" y="320"/>
                    <a:pt x="2671" y="137"/>
                    <a:pt x="2466" y="69"/>
                  </a:cubicBezTo>
                  <a:cubicBezTo>
                    <a:pt x="2283" y="0"/>
                    <a:pt x="1986" y="69"/>
                    <a:pt x="1347" y="662"/>
                  </a:cubicBezTo>
                  <a:cubicBezTo>
                    <a:pt x="731" y="1256"/>
                    <a:pt x="0" y="2169"/>
                    <a:pt x="206" y="2237"/>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54"/>
            <p:cNvSpPr/>
            <p:nvPr/>
          </p:nvSpPr>
          <p:spPr>
            <a:xfrm>
              <a:off x="1017007" y="4383292"/>
              <a:ext cx="38909" cy="61441"/>
            </a:xfrm>
            <a:custGeom>
              <a:rect b="b" l="l" r="r" t="t"/>
              <a:pathLst>
                <a:path extrusionOk="0" h="3174" w="2010">
                  <a:moveTo>
                    <a:pt x="343" y="115"/>
                  </a:moveTo>
                  <a:cubicBezTo>
                    <a:pt x="708" y="1"/>
                    <a:pt x="1416" y="1073"/>
                    <a:pt x="1713" y="1872"/>
                  </a:cubicBezTo>
                  <a:cubicBezTo>
                    <a:pt x="2009" y="2694"/>
                    <a:pt x="1781" y="2945"/>
                    <a:pt x="1416" y="3059"/>
                  </a:cubicBezTo>
                  <a:cubicBezTo>
                    <a:pt x="1051" y="3173"/>
                    <a:pt x="708" y="3105"/>
                    <a:pt x="412" y="2283"/>
                  </a:cubicBezTo>
                  <a:cubicBezTo>
                    <a:pt x="115" y="1461"/>
                    <a:pt x="1" y="229"/>
                    <a:pt x="343" y="115"/>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54"/>
            <p:cNvSpPr/>
            <p:nvPr/>
          </p:nvSpPr>
          <p:spPr>
            <a:xfrm>
              <a:off x="991822" y="4390803"/>
              <a:ext cx="26539" cy="60550"/>
            </a:xfrm>
            <a:custGeom>
              <a:rect b="b" l="l" r="r" t="t"/>
              <a:pathLst>
                <a:path extrusionOk="0" h="3128" w="1371">
                  <a:moveTo>
                    <a:pt x="868" y="46"/>
                  </a:moveTo>
                  <a:cubicBezTo>
                    <a:pt x="1188" y="1"/>
                    <a:pt x="1370" y="1142"/>
                    <a:pt x="1302" y="1986"/>
                  </a:cubicBezTo>
                  <a:cubicBezTo>
                    <a:pt x="1233" y="2808"/>
                    <a:pt x="937" y="3036"/>
                    <a:pt x="594" y="3082"/>
                  </a:cubicBezTo>
                  <a:cubicBezTo>
                    <a:pt x="252" y="3128"/>
                    <a:pt x="1" y="2991"/>
                    <a:pt x="69" y="2146"/>
                  </a:cubicBezTo>
                  <a:cubicBezTo>
                    <a:pt x="138" y="1324"/>
                    <a:pt x="526" y="92"/>
                    <a:pt x="868" y="46"/>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54"/>
            <p:cNvSpPr/>
            <p:nvPr/>
          </p:nvSpPr>
          <p:spPr>
            <a:xfrm>
              <a:off x="956918" y="4400521"/>
              <a:ext cx="38463" cy="46419"/>
            </a:xfrm>
            <a:custGeom>
              <a:rect b="b" l="l" r="r" t="t"/>
              <a:pathLst>
                <a:path extrusionOk="0" h="2398" w="1987">
                  <a:moveTo>
                    <a:pt x="1735" y="24"/>
                  </a:moveTo>
                  <a:cubicBezTo>
                    <a:pt x="1986" y="46"/>
                    <a:pt x="1644" y="982"/>
                    <a:pt x="1256" y="1644"/>
                  </a:cubicBezTo>
                  <a:cubicBezTo>
                    <a:pt x="868" y="2283"/>
                    <a:pt x="594" y="2397"/>
                    <a:pt x="366" y="2375"/>
                  </a:cubicBezTo>
                  <a:cubicBezTo>
                    <a:pt x="115" y="2352"/>
                    <a:pt x="1" y="2192"/>
                    <a:pt x="389" y="1553"/>
                  </a:cubicBezTo>
                  <a:cubicBezTo>
                    <a:pt x="754" y="891"/>
                    <a:pt x="1507" y="1"/>
                    <a:pt x="1735" y="24"/>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54"/>
            <p:cNvSpPr/>
            <p:nvPr/>
          </p:nvSpPr>
          <p:spPr>
            <a:xfrm>
              <a:off x="1036017" y="4379324"/>
              <a:ext cx="56137" cy="49942"/>
            </a:xfrm>
            <a:custGeom>
              <a:rect b="b" l="l" r="r" t="t"/>
              <a:pathLst>
                <a:path extrusionOk="0" h="2580" w="2900">
                  <a:moveTo>
                    <a:pt x="297" y="160"/>
                  </a:moveTo>
                  <a:cubicBezTo>
                    <a:pt x="0" y="320"/>
                    <a:pt x="617" y="1324"/>
                    <a:pt x="1210" y="1940"/>
                  </a:cubicBezTo>
                  <a:cubicBezTo>
                    <a:pt x="1804" y="2579"/>
                    <a:pt x="2169" y="2579"/>
                    <a:pt x="2465" y="2420"/>
                  </a:cubicBezTo>
                  <a:cubicBezTo>
                    <a:pt x="2762" y="2260"/>
                    <a:pt x="2899" y="2009"/>
                    <a:pt x="2306" y="1392"/>
                  </a:cubicBezTo>
                  <a:cubicBezTo>
                    <a:pt x="1689" y="753"/>
                    <a:pt x="594" y="0"/>
                    <a:pt x="297" y="16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54"/>
            <p:cNvSpPr/>
            <p:nvPr/>
          </p:nvSpPr>
          <p:spPr>
            <a:xfrm>
              <a:off x="1058551" y="4376672"/>
              <a:ext cx="57898" cy="28727"/>
            </a:xfrm>
            <a:custGeom>
              <a:rect b="b" l="l" r="r" t="t"/>
              <a:pathLst>
                <a:path extrusionOk="0" h="1484" w="2991">
                  <a:moveTo>
                    <a:pt x="183" y="160"/>
                  </a:moveTo>
                  <a:cubicBezTo>
                    <a:pt x="0" y="297"/>
                    <a:pt x="891" y="868"/>
                    <a:pt x="1598" y="1164"/>
                  </a:cubicBezTo>
                  <a:cubicBezTo>
                    <a:pt x="2329" y="1484"/>
                    <a:pt x="2625" y="1415"/>
                    <a:pt x="2808" y="1256"/>
                  </a:cubicBezTo>
                  <a:cubicBezTo>
                    <a:pt x="2991" y="1096"/>
                    <a:pt x="2991" y="913"/>
                    <a:pt x="2260" y="616"/>
                  </a:cubicBezTo>
                  <a:cubicBezTo>
                    <a:pt x="1530" y="297"/>
                    <a:pt x="366" y="0"/>
                    <a:pt x="183" y="16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54"/>
            <p:cNvSpPr/>
            <p:nvPr/>
          </p:nvSpPr>
          <p:spPr>
            <a:xfrm>
              <a:off x="1226022" y="4294475"/>
              <a:ext cx="236839" cy="185600"/>
            </a:xfrm>
            <a:custGeom>
              <a:rect b="b" l="l" r="r" t="t"/>
              <a:pathLst>
                <a:path extrusionOk="0" h="9588" w="12235">
                  <a:moveTo>
                    <a:pt x="10591" y="7510"/>
                  </a:moveTo>
                  <a:cubicBezTo>
                    <a:pt x="11732" y="6962"/>
                    <a:pt x="12235" y="5593"/>
                    <a:pt x="11687" y="4452"/>
                  </a:cubicBezTo>
                  <a:cubicBezTo>
                    <a:pt x="11664" y="4360"/>
                    <a:pt x="11618" y="4292"/>
                    <a:pt x="11573" y="4200"/>
                  </a:cubicBezTo>
                  <a:cubicBezTo>
                    <a:pt x="11869" y="3904"/>
                    <a:pt x="11961" y="3447"/>
                    <a:pt x="11755" y="3036"/>
                  </a:cubicBezTo>
                  <a:cubicBezTo>
                    <a:pt x="11618" y="2717"/>
                    <a:pt x="11322" y="2511"/>
                    <a:pt x="11002" y="2443"/>
                  </a:cubicBezTo>
                  <a:cubicBezTo>
                    <a:pt x="11025" y="2101"/>
                    <a:pt x="10979" y="1758"/>
                    <a:pt x="10819" y="1416"/>
                  </a:cubicBezTo>
                  <a:cubicBezTo>
                    <a:pt x="10363" y="434"/>
                    <a:pt x="9176" y="1"/>
                    <a:pt x="8172" y="480"/>
                  </a:cubicBezTo>
                  <a:cubicBezTo>
                    <a:pt x="7510" y="777"/>
                    <a:pt x="7099" y="1393"/>
                    <a:pt x="7030" y="2078"/>
                  </a:cubicBezTo>
                  <a:cubicBezTo>
                    <a:pt x="6802" y="2078"/>
                    <a:pt x="6574" y="2146"/>
                    <a:pt x="6346" y="2238"/>
                  </a:cubicBezTo>
                  <a:cubicBezTo>
                    <a:pt x="6300" y="2283"/>
                    <a:pt x="6232" y="2306"/>
                    <a:pt x="6186" y="2329"/>
                  </a:cubicBezTo>
                  <a:cubicBezTo>
                    <a:pt x="5592" y="2032"/>
                    <a:pt x="4862" y="1986"/>
                    <a:pt x="4223" y="2283"/>
                  </a:cubicBezTo>
                  <a:cubicBezTo>
                    <a:pt x="3881" y="2443"/>
                    <a:pt x="3607" y="2671"/>
                    <a:pt x="3401" y="2945"/>
                  </a:cubicBezTo>
                  <a:cubicBezTo>
                    <a:pt x="2922" y="2306"/>
                    <a:pt x="2054" y="2078"/>
                    <a:pt x="1301" y="2420"/>
                  </a:cubicBezTo>
                  <a:cubicBezTo>
                    <a:pt x="457" y="2831"/>
                    <a:pt x="69" y="3858"/>
                    <a:pt x="480" y="4725"/>
                  </a:cubicBezTo>
                  <a:cubicBezTo>
                    <a:pt x="525" y="4817"/>
                    <a:pt x="571" y="4908"/>
                    <a:pt x="616" y="4977"/>
                  </a:cubicBezTo>
                  <a:cubicBezTo>
                    <a:pt x="114" y="5730"/>
                    <a:pt x="0" y="6734"/>
                    <a:pt x="411" y="7647"/>
                  </a:cubicBezTo>
                  <a:cubicBezTo>
                    <a:pt x="1050" y="8994"/>
                    <a:pt x="2671" y="9587"/>
                    <a:pt x="4017" y="8948"/>
                  </a:cubicBezTo>
                  <a:cubicBezTo>
                    <a:pt x="4428" y="8766"/>
                    <a:pt x="4748" y="8492"/>
                    <a:pt x="4999" y="8172"/>
                  </a:cubicBezTo>
                  <a:cubicBezTo>
                    <a:pt x="5524" y="8994"/>
                    <a:pt x="6597" y="9336"/>
                    <a:pt x="7510" y="8902"/>
                  </a:cubicBezTo>
                  <a:cubicBezTo>
                    <a:pt x="8103" y="8629"/>
                    <a:pt x="8491" y="8081"/>
                    <a:pt x="8605" y="7487"/>
                  </a:cubicBezTo>
                  <a:cubicBezTo>
                    <a:pt x="9199" y="7784"/>
                    <a:pt x="9929" y="7807"/>
                    <a:pt x="10591" y="751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54"/>
            <p:cNvSpPr/>
            <p:nvPr/>
          </p:nvSpPr>
          <p:spPr>
            <a:xfrm>
              <a:off x="1254731" y="4356345"/>
              <a:ext cx="214326" cy="190013"/>
            </a:xfrm>
            <a:custGeom>
              <a:rect b="b" l="l" r="r" t="t"/>
              <a:pathLst>
                <a:path extrusionOk="0" h="9816" w="11072">
                  <a:moveTo>
                    <a:pt x="6164" y="0"/>
                  </a:moveTo>
                  <a:cubicBezTo>
                    <a:pt x="6232" y="4132"/>
                    <a:pt x="6301" y="4017"/>
                    <a:pt x="6848" y="4702"/>
                  </a:cubicBezTo>
                  <a:cubicBezTo>
                    <a:pt x="7191" y="5159"/>
                    <a:pt x="8446" y="5821"/>
                    <a:pt x="9245" y="6323"/>
                  </a:cubicBezTo>
                  <a:cubicBezTo>
                    <a:pt x="11071" y="7510"/>
                    <a:pt x="7807" y="9815"/>
                    <a:pt x="7191" y="9815"/>
                  </a:cubicBezTo>
                  <a:cubicBezTo>
                    <a:pt x="5730" y="9792"/>
                    <a:pt x="4840" y="6163"/>
                    <a:pt x="4246" y="5387"/>
                  </a:cubicBezTo>
                  <a:cubicBezTo>
                    <a:pt x="3630" y="4611"/>
                    <a:pt x="1" y="3082"/>
                    <a:pt x="183" y="3013"/>
                  </a:cubicBezTo>
                  <a:cubicBezTo>
                    <a:pt x="366" y="2922"/>
                    <a:pt x="960" y="2374"/>
                    <a:pt x="1119" y="2534"/>
                  </a:cubicBezTo>
                  <a:cubicBezTo>
                    <a:pt x="1279" y="2694"/>
                    <a:pt x="5137" y="5022"/>
                    <a:pt x="5388" y="4520"/>
                  </a:cubicBezTo>
                  <a:cubicBezTo>
                    <a:pt x="5639" y="4040"/>
                    <a:pt x="5273" y="571"/>
                    <a:pt x="5273" y="571"/>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54"/>
            <p:cNvSpPr/>
            <p:nvPr/>
          </p:nvSpPr>
          <p:spPr>
            <a:xfrm>
              <a:off x="1290080" y="4431902"/>
              <a:ext cx="170578" cy="114461"/>
            </a:xfrm>
            <a:custGeom>
              <a:rect b="b" l="l" r="r" t="t"/>
              <a:pathLst>
                <a:path extrusionOk="0" h="5913" w="8812">
                  <a:moveTo>
                    <a:pt x="7716" y="2694"/>
                  </a:moveTo>
                  <a:cubicBezTo>
                    <a:pt x="8811" y="3903"/>
                    <a:pt x="5935" y="5912"/>
                    <a:pt x="5365" y="5912"/>
                  </a:cubicBezTo>
                  <a:cubicBezTo>
                    <a:pt x="3904" y="5889"/>
                    <a:pt x="3014" y="2260"/>
                    <a:pt x="2420" y="1484"/>
                  </a:cubicBezTo>
                  <a:cubicBezTo>
                    <a:pt x="2101" y="1096"/>
                    <a:pt x="982" y="480"/>
                    <a:pt x="1" y="0"/>
                  </a:cubicBezTo>
                  <a:cubicBezTo>
                    <a:pt x="275" y="92"/>
                    <a:pt x="594" y="206"/>
                    <a:pt x="960" y="343"/>
                  </a:cubicBezTo>
                  <a:cubicBezTo>
                    <a:pt x="2352" y="913"/>
                    <a:pt x="2945" y="1484"/>
                    <a:pt x="3516" y="2694"/>
                  </a:cubicBezTo>
                  <a:cubicBezTo>
                    <a:pt x="4087" y="3881"/>
                    <a:pt x="4840" y="5456"/>
                    <a:pt x="5182" y="5182"/>
                  </a:cubicBezTo>
                  <a:cubicBezTo>
                    <a:pt x="5547" y="4931"/>
                    <a:pt x="5730" y="3812"/>
                    <a:pt x="7716" y="269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54"/>
            <p:cNvSpPr/>
            <p:nvPr/>
          </p:nvSpPr>
          <p:spPr>
            <a:xfrm>
              <a:off x="1169901" y="4232624"/>
              <a:ext cx="291640" cy="229774"/>
            </a:xfrm>
            <a:custGeom>
              <a:rect b="b" l="l" r="r" t="t"/>
              <a:pathLst>
                <a:path extrusionOk="0" h="11870" w="15066">
                  <a:moveTo>
                    <a:pt x="10409" y="274"/>
                  </a:moveTo>
                  <a:cubicBezTo>
                    <a:pt x="11915" y="0"/>
                    <a:pt x="13330" y="1004"/>
                    <a:pt x="13604" y="2511"/>
                  </a:cubicBezTo>
                  <a:cubicBezTo>
                    <a:pt x="13627" y="2602"/>
                    <a:pt x="13627" y="2716"/>
                    <a:pt x="13650" y="2830"/>
                  </a:cubicBezTo>
                  <a:cubicBezTo>
                    <a:pt x="14152" y="2922"/>
                    <a:pt x="14563" y="3310"/>
                    <a:pt x="14654" y="3835"/>
                  </a:cubicBezTo>
                  <a:cubicBezTo>
                    <a:pt x="14723" y="4268"/>
                    <a:pt x="14586" y="4656"/>
                    <a:pt x="14312" y="4953"/>
                  </a:cubicBezTo>
                  <a:cubicBezTo>
                    <a:pt x="14586" y="5250"/>
                    <a:pt x="14768" y="5638"/>
                    <a:pt x="14837" y="6072"/>
                  </a:cubicBezTo>
                  <a:cubicBezTo>
                    <a:pt x="15065" y="7373"/>
                    <a:pt x="14198" y="8628"/>
                    <a:pt x="12897" y="8856"/>
                  </a:cubicBezTo>
                  <a:cubicBezTo>
                    <a:pt x="12052" y="8993"/>
                    <a:pt x="11208" y="8674"/>
                    <a:pt x="10683" y="8057"/>
                  </a:cubicBezTo>
                  <a:cubicBezTo>
                    <a:pt x="10432" y="8194"/>
                    <a:pt x="10180" y="8309"/>
                    <a:pt x="9884" y="8377"/>
                  </a:cubicBezTo>
                  <a:cubicBezTo>
                    <a:pt x="9792" y="8377"/>
                    <a:pt x="9724" y="8400"/>
                    <a:pt x="9633" y="8400"/>
                  </a:cubicBezTo>
                  <a:cubicBezTo>
                    <a:pt x="9290" y="9107"/>
                    <a:pt x="8606" y="9655"/>
                    <a:pt x="7761" y="9815"/>
                  </a:cubicBezTo>
                  <a:cubicBezTo>
                    <a:pt x="7327" y="9883"/>
                    <a:pt x="6894" y="9861"/>
                    <a:pt x="6506" y="9724"/>
                  </a:cubicBezTo>
                  <a:cubicBezTo>
                    <a:pt x="6460" y="10682"/>
                    <a:pt x="5775" y="11504"/>
                    <a:pt x="4794" y="11664"/>
                  </a:cubicBezTo>
                  <a:cubicBezTo>
                    <a:pt x="3675" y="11869"/>
                    <a:pt x="2602" y="11116"/>
                    <a:pt x="2397" y="9998"/>
                  </a:cubicBezTo>
                  <a:cubicBezTo>
                    <a:pt x="2374" y="9883"/>
                    <a:pt x="2374" y="9769"/>
                    <a:pt x="2374" y="9655"/>
                  </a:cubicBezTo>
                  <a:cubicBezTo>
                    <a:pt x="1347" y="9244"/>
                    <a:pt x="525" y="8331"/>
                    <a:pt x="320" y="7167"/>
                  </a:cubicBezTo>
                  <a:cubicBezTo>
                    <a:pt x="0" y="5410"/>
                    <a:pt x="1187" y="3721"/>
                    <a:pt x="2968" y="3401"/>
                  </a:cubicBezTo>
                  <a:cubicBezTo>
                    <a:pt x="3470" y="3310"/>
                    <a:pt x="3995" y="3333"/>
                    <a:pt x="4451" y="3470"/>
                  </a:cubicBezTo>
                  <a:cubicBezTo>
                    <a:pt x="4383" y="2305"/>
                    <a:pt x="5227" y="1233"/>
                    <a:pt x="6414" y="1027"/>
                  </a:cubicBezTo>
                  <a:cubicBezTo>
                    <a:pt x="7190" y="890"/>
                    <a:pt x="7944" y="1141"/>
                    <a:pt x="8469" y="1666"/>
                  </a:cubicBezTo>
                  <a:cubicBezTo>
                    <a:pt x="8857" y="959"/>
                    <a:pt x="9564" y="411"/>
                    <a:pt x="10409" y="274"/>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54"/>
            <p:cNvSpPr/>
            <p:nvPr/>
          </p:nvSpPr>
          <p:spPr>
            <a:xfrm>
              <a:off x="1366527" y="4419086"/>
              <a:ext cx="62331" cy="61441"/>
            </a:xfrm>
            <a:custGeom>
              <a:rect b="b" l="l" r="r" t="t"/>
              <a:pathLst>
                <a:path extrusionOk="0" h="3174" w="3220">
                  <a:moveTo>
                    <a:pt x="252" y="0"/>
                  </a:moveTo>
                  <a:cubicBezTo>
                    <a:pt x="412" y="1233"/>
                    <a:pt x="389" y="1416"/>
                    <a:pt x="1165" y="2032"/>
                  </a:cubicBezTo>
                  <a:cubicBezTo>
                    <a:pt x="1941" y="2648"/>
                    <a:pt x="3219" y="3173"/>
                    <a:pt x="3128" y="3150"/>
                  </a:cubicBezTo>
                  <a:cubicBezTo>
                    <a:pt x="3014" y="3127"/>
                    <a:pt x="1530" y="2717"/>
                    <a:pt x="777" y="2100"/>
                  </a:cubicBezTo>
                  <a:cubicBezTo>
                    <a:pt x="1" y="1461"/>
                    <a:pt x="138" y="480"/>
                    <a:pt x="252" y="0"/>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54"/>
            <p:cNvSpPr/>
            <p:nvPr/>
          </p:nvSpPr>
          <p:spPr>
            <a:xfrm>
              <a:off x="1344439" y="4241452"/>
              <a:ext cx="97659" cy="83528"/>
            </a:xfrm>
            <a:custGeom>
              <a:rect b="b" l="l" r="r" t="t"/>
              <a:pathLst>
                <a:path extrusionOk="0" h="4315" w="5045">
                  <a:moveTo>
                    <a:pt x="4543" y="4315"/>
                  </a:moveTo>
                  <a:cubicBezTo>
                    <a:pt x="5045" y="3333"/>
                    <a:pt x="4406" y="2808"/>
                    <a:pt x="3972" y="2762"/>
                  </a:cubicBezTo>
                  <a:cubicBezTo>
                    <a:pt x="3561" y="2694"/>
                    <a:pt x="4200" y="1165"/>
                    <a:pt x="2420" y="594"/>
                  </a:cubicBezTo>
                  <a:cubicBezTo>
                    <a:pt x="662" y="1"/>
                    <a:pt x="0" y="1576"/>
                    <a:pt x="0" y="1576"/>
                  </a:cubicBezTo>
                  <a:cubicBezTo>
                    <a:pt x="0" y="1576"/>
                    <a:pt x="1735" y="275"/>
                    <a:pt x="2557" y="1416"/>
                  </a:cubicBezTo>
                  <a:cubicBezTo>
                    <a:pt x="3379" y="2580"/>
                    <a:pt x="3219" y="3287"/>
                    <a:pt x="3219" y="3287"/>
                  </a:cubicBezTo>
                  <a:cubicBezTo>
                    <a:pt x="3219" y="3287"/>
                    <a:pt x="4292" y="2808"/>
                    <a:pt x="4543" y="4315"/>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54"/>
            <p:cNvSpPr/>
            <p:nvPr/>
          </p:nvSpPr>
          <p:spPr>
            <a:xfrm>
              <a:off x="1223370" y="4279008"/>
              <a:ext cx="79985" cy="103853"/>
            </a:xfrm>
            <a:custGeom>
              <a:rect b="b" l="l" r="r" t="t"/>
              <a:pathLst>
                <a:path extrusionOk="0" h="5365" w="4132">
                  <a:moveTo>
                    <a:pt x="822" y="5365"/>
                  </a:moveTo>
                  <a:cubicBezTo>
                    <a:pt x="0" y="4634"/>
                    <a:pt x="411" y="3904"/>
                    <a:pt x="799" y="3698"/>
                  </a:cubicBezTo>
                  <a:cubicBezTo>
                    <a:pt x="1187" y="3516"/>
                    <a:pt x="46" y="2283"/>
                    <a:pt x="1507" y="1142"/>
                  </a:cubicBezTo>
                  <a:cubicBezTo>
                    <a:pt x="2968" y="1"/>
                    <a:pt x="4132" y="1233"/>
                    <a:pt x="4132" y="1233"/>
                  </a:cubicBezTo>
                  <a:cubicBezTo>
                    <a:pt x="4132" y="1233"/>
                    <a:pt x="2055" y="594"/>
                    <a:pt x="1689" y="1964"/>
                  </a:cubicBezTo>
                  <a:cubicBezTo>
                    <a:pt x="1324" y="3333"/>
                    <a:pt x="1689" y="3950"/>
                    <a:pt x="1689" y="3950"/>
                  </a:cubicBezTo>
                  <a:cubicBezTo>
                    <a:pt x="1689" y="3950"/>
                    <a:pt x="525" y="3858"/>
                    <a:pt x="822" y="5365"/>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54"/>
            <p:cNvSpPr/>
            <p:nvPr/>
          </p:nvSpPr>
          <p:spPr>
            <a:xfrm>
              <a:off x="1193325" y="4276355"/>
              <a:ext cx="219611" cy="159525"/>
            </a:xfrm>
            <a:custGeom>
              <a:rect b="b" l="l" r="r" t="t"/>
              <a:pathLst>
                <a:path extrusionOk="0" h="8241" w="11345">
                  <a:moveTo>
                    <a:pt x="8560" y="1233"/>
                  </a:moveTo>
                  <a:cubicBezTo>
                    <a:pt x="8331" y="1279"/>
                    <a:pt x="8194" y="1484"/>
                    <a:pt x="8240" y="1690"/>
                  </a:cubicBezTo>
                  <a:cubicBezTo>
                    <a:pt x="8263" y="1918"/>
                    <a:pt x="8468" y="2055"/>
                    <a:pt x="8697" y="2032"/>
                  </a:cubicBezTo>
                  <a:cubicBezTo>
                    <a:pt x="8925" y="1987"/>
                    <a:pt x="9062" y="1781"/>
                    <a:pt x="9016" y="1553"/>
                  </a:cubicBezTo>
                  <a:cubicBezTo>
                    <a:pt x="8993" y="1348"/>
                    <a:pt x="8765" y="1188"/>
                    <a:pt x="8560" y="1233"/>
                  </a:cubicBezTo>
                  <a:close/>
                  <a:moveTo>
                    <a:pt x="10842" y="3037"/>
                  </a:moveTo>
                  <a:cubicBezTo>
                    <a:pt x="10637" y="3082"/>
                    <a:pt x="10500" y="3288"/>
                    <a:pt x="10523" y="3493"/>
                  </a:cubicBezTo>
                  <a:cubicBezTo>
                    <a:pt x="10568" y="3721"/>
                    <a:pt x="10774" y="3858"/>
                    <a:pt x="11002" y="3835"/>
                  </a:cubicBezTo>
                  <a:cubicBezTo>
                    <a:pt x="11207" y="3790"/>
                    <a:pt x="11344" y="3584"/>
                    <a:pt x="11321" y="3356"/>
                  </a:cubicBezTo>
                  <a:cubicBezTo>
                    <a:pt x="11276" y="3151"/>
                    <a:pt x="11070" y="2991"/>
                    <a:pt x="10842" y="3037"/>
                  </a:cubicBezTo>
                  <a:close/>
                  <a:moveTo>
                    <a:pt x="8537" y="2420"/>
                  </a:moveTo>
                  <a:cubicBezTo>
                    <a:pt x="8445" y="2420"/>
                    <a:pt x="8400" y="2512"/>
                    <a:pt x="8400" y="2603"/>
                  </a:cubicBezTo>
                  <a:cubicBezTo>
                    <a:pt x="8423" y="2694"/>
                    <a:pt x="8514" y="2740"/>
                    <a:pt x="8582" y="2717"/>
                  </a:cubicBezTo>
                  <a:cubicBezTo>
                    <a:pt x="8674" y="2717"/>
                    <a:pt x="8742" y="2626"/>
                    <a:pt x="8719" y="2534"/>
                  </a:cubicBezTo>
                  <a:cubicBezTo>
                    <a:pt x="8697" y="2466"/>
                    <a:pt x="8628" y="2397"/>
                    <a:pt x="8537" y="2420"/>
                  </a:cubicBezTo>
                  <a:close/>
                  <a:moveTo>
                    <a:pt x="5684" y="24"/>
                  </a:moveTo>
                  <a:cubicBezTo>
                    <a:pt x="5843" y="1"/>
                    <a:pt x="6003" y="115"/>
                    <a:pt x="6026" y="275"/>
                  </a:cubicBezTo>
                  <a:cubicBezTo>
                    <a:pt x="6072" y="434"/>
                    <a:pt x="5958" y="571"/>
                    <a:pt x="5798" y="617"/>
                  </a:cubicBezTo>
                  <a:cubicBezTo>
                    <a:pt x="5638" y="640"/>
                    <a:pt x="5478" y="526"/>
                    <a:pt x="5455" y="366"/>
                  </a:cubicBezTo>
                  <a:cubicBezTo>
                    <a:pt x="5433" y="206"/>
                    <a:pt x="5524" y="69"/>
                    <a:pt x="5684" y="24"/>
                  </a:cubicBezTo>
                  <a:close/>
                  <a:moveTo>
                    <a:pt x="320" y="3653"/>
                  </a:moveTo>
                  <a:cubicBezTo>
                    <a:pt x="525" y="3607"/>
                    <a:pt x="708" y="3744"/>
                    <a:pt x="753" y="3927"/>
                  </a:cubicBezTo>
                  <a:cubicBezTo>
                    <a:pt x="776" y="4132"/>
                    <a:pt x="639" y="4315"/>
                    <a:pt x="457" y="4360"/>
                  </a:cubicBezTo>
                  <a:cubicBezTo>
                    <a:pt x="251" y="4406"/>
                    <a:pt x="69" y="4269"/>
                    <a:pt x="23" y="4064"/>
                  </a:cubicBezTo>
                  <a:cubicBezTo>
                    <a:pt x="0" y="3858"/>
                    <a:pt x="114" y="3676"/>
                    <a:pt x="320" y="3653"/>
                  </a:cubicBezTo>
                  <a:close/>
                  <a:moveTo>
                    <a:pt x="867" y="4908"/>
                  </a:moveTo>
                  <a:cubicBezTo>
                    <a:pt x="731" y="4931"/>
                    <a:pt x="616" y="5068"/>
                    <a:pt x="662" y="5228"/>
                  </a:cubicBezTo>
                  <a:cubicBezTo>
                    <a:pt x="685" y="5365"/>
                    <a:pt x="822" y="5456"/>
                    <a:pt x="959" y="5433"/>
                  </a:cubicBezTo>
                  <a:cubicBezTo>
                    <a:pt x="1096" y="5410"/>
                    <a:pt x="1187" y="5273"/>
                    <a:pt x="1164" y="5114"/>
                  </a:cubicBezTo>
                  <a:cubicBezTo>
                    <a:pt x="1141" y="4977"/>
                    <a:pt x="1004" y="4885"/>
                    <a:pt x="867" y="4908"/>
                  </a:cubicBezTo>
                  <a:close/>
                  <a:moveTo>
                    <a:pt x="1256" y="2717"/>
                  </a:moveTo>
                  <a:cubicBezTo>
                    <a:pt x="1164" y="2717"/>
                    <a:pt x="1096" y="2808"/>
                    <a:pt x="1119" y="2900"/>
                  </a:cubicBezTo>
                  <a:cubicBezTo>
                    <a:pt x="1119" y="2991"/>
                    <a:pt x="1210" y="3059"/>
                    <a:pt x="1301" y="3037"/>
                  </a:cubicBezTo>
                  <a:cubicBezTo>
                    <a:pt x="1415" y="3037"/>
                    <a:pt x="1461" y="2945"/>
                    <a:pt x="1461" y="2854"/>
                  </a:cubicBezTo>
                  <a:cubicBezTo>
                    <a:pt x="1438" y="2763"/>
                    <a:pt x="1347" y="2694"/>
                    <a:pt x="1256" y="2717"/>
                  </a:cubicBezTo>
                  <a:close/>
                  <a:moveTo>
                    <a:pt x="3447" y="7008"/>
                  </a:moveTo>
                  <a:cubicBezTo>
                    <a:pt x="3127" y="7077"/>
                    <a:pt x="2899" y="7373"/>
                    <a:pt x="2967" y="7693"/>
                  </a:cubicBezTo>
                  <a:cubicBezTo>
                    <a:pt x="3013" y="8012"/>
                    <a:pt x="3333" y="8241"/>
                    <a:pt x="3652" y="8172"/>
                  </a:cubicBezTo>
                  <a:cubicBezTo>
                    <a:pt x="3972" y="8127"/>
                    <a:pt x="4200" y="7807"/>
                    <a:pt x="4132" y="7487"/>
                  </a:cubicBezTo>
                  <a:cubicBezTo>
                    <a:pt x="4086" y="7168"/>
                    <a:pt x="3766" y="6963"/>
                    <a:pt x="3447" y="7008"/>
                  </a:cubicBezTo>
                  <a:close/>
                  <a:moveTo>
                    <a:pt x="4132" y="6050"/>
                  </a:moveTo>
                  <a:cubicBezTo>
                    <a:pt x="4040" y="6072"/>
                    <a:pt x="3972" y="6164"/>
                    <a:pt x="3995" y="6255"/>
                  </a:cubicBezTo>
                  <a:cubicBezTo>
                    <a:pt x="4017" y="6369"/>
                    <a:pt x="4109" y="6438"/>
                    <a:pt x="4200" y="6415"/>
                  </a:cubicBezTo>
                  <a:cubicBezTo>
                    <a:pt x="4291" y="6392"/>
                    <a:pt x="4360" y="6301"/>
                    <a:pt x="4337" y="6209"/>
                  </a:cubicBezTo>
                  <a:cubicBezTo>
                    <a:pt x="4314" y="6095"/>
                    <a:pt x="4223" y="6050"/>
                    <a:pt x="4132" y="6050"/>
                  </a:cubicBezTo>
                  <a:close/>
                  <a:moveTo>
                    <a:pt x="5433" y="5502"/>
                  </a:moveTo>
                  <a:cubicBezTo>
                    <a:pt x="5204" y="5547"/>
                    <a:pt x="5045" y="5776"/>
                    <a:pt x="5067" y="6004"/>
                  </a:cubicBezTo>
                  <a:cubicBezTo>
                    <a:pt x="5113" y="6255"/>
                    <a:pt x="5341" y="6415"/>
                    <a:pt x="5592" y="6369"/>
                  </a:cubicBezTo>
                  <a:cubicBezTo>
                    <a:pt x="5821" y="6323"/>
                    <a:pt x="5980" y="6095"/>
                    <a:pt x="5935" y="5867"/>
                  </a:cubicBezTo>
                  <a:cubicBezTo>
                    <a:pt x="5889" y="5616"/>
                    <a:pt x="5661" y="5456"/>
                    <a:pt x="5433" y="5502"/>
                  </a:cubicBezTo>
                  <a:close/>
                  <a:moveTo>
                    <a:pt x="6368" y="3425"/>
                  </a:moveTo>
                  <a:cubicBezTo>
                    <a:pt x="6094" y="3470"/>
                    <a:pt x="5912" y="3721"/>
                    <a:pt x="5958" y="3995"/>
                  </a:cubicBezTo>
                  <a:cubicBezTo>
                    <a:pt x="6003" y="4246"/>
                    <a:pt x="6277" y="4429"/>
                    <a:pt x="6528" y="4383"/>
                  </a:cubicBezTo>
                  <a:cubicBezTo>
                    <a:pt x="6802" y="4338"/>
                    <a:pt x="6962" y="4087"/>
                    <a:pt x="6916" y="3813"/>
                  </a:cubicBezTo>
                  <a:cubicBezTo>
                    <a:pt x="6871" y="3562"/>
                    <a:pt x="6619" y="3379"/>
                    <a:pt x="6368" y="3425"/>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54"/>
            <p:cNvSpPr/>
            <p:nvPr/>
          </p:nvSpPr>
          <p:spPr>
            <a:xfrm>
              <a:off x="2476491" y="4378878"/>
              <a:ext cx="101201" cy="101201"/>
            </a:xfrm>
            <a:custGeom>
              <a:rect b="b" l="l" r="r" t="t"/>
              <a:pathLst>
                <a:path extrusionOk="0" h="5228" w="5228">
                  <a:moveTo>
                    <a:pt x="2603" y="0"/>
                  </a:moveTo>
                  <a:cubicBezTo>
                    <a:pt x="1165" y="0"/>
                    <a:pt x="1" y="1164"/>
                    <a:pt x="1" y="2602"/>
                  </a:cubicBezTo>
                  <a:cubicBezTo>
                    <a:pt x="1" y="4063"/>
                    <a:pt x="1165" y="5227"/>
                    <a:pt x="2603" y="5227"/>
                  </a:cubicBezTo>
                  <a:cubicBezTo>
                    <a:pt x="4041" y="5227"/>
                    <a:pt x="5228" y="4063"/>
                    <a:pt x="5228" y="2602"/>
                  </a:cubicBezTo>
                  <a:cubicBezTo>
                    <a:pt x="5228" y="1164"/>
                    <a:pt x="4041" y="0"/>
                    <a:pt x="2603"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54"/>
            <p:cNvSpPr/>
            <p:nvPr/>
          </p:nvSpPr>
          <p:spPr>
            <a:xfrm>
              <a:off x="2476936" y="4382847"/>
              <a:ext cx="85734" cy="84418"/>
            </a:xfrm>
            <a:custGeom>
              <a:rect b="b" l="l" r="r" t="t"/>
              <a:pathLst>
                <a:path extrusionOk="0" h="4361" w="4429">
                  <a:moveTo>
                    <a:pt x="3698" y="754"/>
                  </a:moveTo>
                  <a:cubicBezTo>
                    <a:pt x="2968" y="1"/>
                    <a:pt x="1713" y="24"/>
                    <a:pt x="891" y="822"/>
                  </a:cubicBezTo>
                  <a:cubicBezTo>
                    <a:pt x="69" y="1598"/>
                    <a:pt x="1" y="2854"/>
                    <a:pt x="731" y="3607"/>
                  </a:cubicBezTo>
                  <a:cubicBezTo>
                    <a:pt x="1461" y="4360"/>
                    <a:pt x="2717" y="4337"/>
                    <a:pt x="3539" y="3561"/>
                  </a:cubicBezTo>
                  <a:cubicBezTo>
                    <a:pt x="4360" y="2763"/>
                    <a:pt x="4429" y="1507"/>
                    <a:pt x="3698" y="754"/>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54"/>
            <p:cNvSpPr/>
            <p:nvPr/>
          </p:nvSpPr>
          <p:spPr>
            <a:xfrm>
              <a:off x="2485338" y="4387261"/>
              <a:ext cx="50833" cy="49516"/>
            </a:xfrm>
            <a:custGeom>
              <a:rect b="b" l="l" r="r" t="t"/>
              <a:pathLst>
                <a:path extrusionOk="0" h="2558" w="2626">
                  <a:moveTo>
                    <a:pt x="822" y="594"/>
                  </a:moveTo>
                  <a:cubicBezTo>
                    <a:pt x="0" y="1256"/>
                    <a:pt x="23" y="2557"/>
                    <a:pt x="594" y="2124"/>
                  </a:cubicBezTo>
                  <a:cubicBezTo>
                    <a:pt x="662" y="2055"/>
                    <a:pt x="822" y="1599"/>
                    <a:pt x="1370" y="1256"/>
                  </a:cubicBezTo>
                  <a:cubicBezTo>
                    <a:pt x="1758" y="1005"/>
                    <a:pt x="2580" y="891"/>
                    <a:pt x="2580" y="640"/>
                  </a:cubicBezTo>
                  <a:cubicBezTo>
                    <a:pt x="2625" y="1"/>
                    <a:pt x="1347" y="161"/>
                    <a:pt x="822" y="594"/>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54"/>
            <p:cNvSpPr/>
            <p:nvPr/>
          </p:nvSpPr>
          <p:spPr>
            <a:xfrm>
              <a:off x="2553829" y="4465043"/>
              <a:ext cx="83973" cy="83953"/>
            </a:xfrm>
            <a:custGeom>
              <a:rect b="b" l="l" r="r" t="t"/>
              <a:pathLst>
                <a:path extrusionOk="0" h="4337" w="4338">
                  <a:moveTo>
                    <a:pt x="2169" y="0"/>
                  </a:moveTo>
                  <a:cubicBezTo>
                    <a:pt x="982" y="0"/>
                    <a:pt x="0" y="982"/>
                    <a:pt x="0" y="2169"/>
                  </a:cubicBezTo>
                  <a:cubicBezTo>
                    <a:pt x="0" y="3378"/>
                    <a:pt x="982" y="4337"/>
                    <a:pt x="2169" y="4337"/>
                  </a:cubicBezTo>
                  <a:cubicBezTo>
                    <a:pt x="3378" y="4337"/>
                    <a:pt x="4337" y="3378"/>
                    <a:pt x="4337" y="2169"/>
                  </a:cubicBezTo>
                  <a:cubicBezTo>
                    <a:pt x="4337" y="982"/>
                    <a:pt x="3378" y="0"/>
                    <a:pt x="2169"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54"/>
            <p:cNvSpPr/>
            <p:nvPr/>
          </p:nvSpPr>
          <p:spPr>
            <a:xfrm>
              <a:off x="2554700" y="4468567"/>
              <a:ext cx="70713" cy="69842"/>
            </a:xfrm>
            <a:custGeom>
              <a:rect b="b" l="l" r="r" t="t"/>
              <a:pathLst>
                <a:path extrusionOk="0" h="3608" w="3653">
                  <a:moveTo>
                    <a:pt x="3059" y="617"/>
                  </a:moveTo>
                  <a:cubicBezTo>
                    <a:pt x="2443" y="1"/>
                    <a:pt x="1416" y="24"/>
                    <a:pt x="731" y="663"/>
                  </a:cubicBezTo>
                  <a:cubicBezTo>
                    <a:pt x="47" y="1325"/>
                    <a:pt x="1" y="2352"/>
                    <a:pt x="594" y="2991"/>
                  </a:cubicBezTo>
                  <a:cubicBezTo>
                    <a:pt x="1211" y="3607"/>
                    <a:pt x="2238" y="3607"/>
                    <a:pt x="2923" y="2945"/>
                  </a:cubicBezTo>
                  <a:cubicBezTo>
                    <a:pt x="3607" y="2283"/>
                    <a:pt x="3653" y="1256"/>
                    <a:pt x="3059" y="617"/>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54"/>
            <p:cNvSpPr/>
            <p:nvPr/>
          </p:nvSpPr>
          <p:spPr>
            <a:xfrm>
              <a:off x="2561785" y="4472109"/>
              <a:ext cx="41541" cy="41115"/>
            </a:xfrm>
            <a:custGeom>
              <a:rect b="b" l="l" r="r" t="t"/>
              <a:pathLst>
                <a:path extrusionOk="0" h="2124" w="2146">
                  <a:moveTo>
                    <a:pt x="662" y="503"/>
                  </a:moveTo>
                  <a:cubicBezTo>
                    <a:pt x="0" y="1050"/>
                    <a:pt x="0" y="2123"/>
                    <a:pt x="457" y="1758"/>
                  </a:cubicBezTo>
                  <a:cubicBezTo>
                    <a:pt x="548" y="1712"/>
                    <a:pt x="685" y="1324"/>
                    <a:pt x="1119" y="1050"/>
                  </a:cubicBezTo>
                  <a:cubicBezTo>
                    <a:pt x="1438" y="845"/>
                    <a:pt x="2123" y="731"/>
                    <a:pt x="2123" y="525"/>
                  </a:cubicBezTo>
                  <a:cubicBezTo>
                    <a:pt x="2146" y="0"/>
                    <a:pt x="1119" y="137"/>
                    <a:pt x="662" y="503"/>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54"/>
            <p:cNvSpPr/>
            <p:nvPr/>
          </p:nvSpPr>
          <p:spPr>
            <a:xfrm>
              <a:off x="2951067" y="4392565"/>
              <a:ext cx="83953" cy="83973"/>
            </a:xfrm>
            <a:custGeom>
              <a:rect b="b" l="l" r="r" t="t"/>
              <a:pathLst>
                <a:path extrusionOk="0" h="4338" w="4337">
                  <a:moveTo>
                    <a:pt x="2169" y="1"/>
                  </a:moveTo>
                  <a:cubicBezTo>
                    <a:pt x="959" y="1"/>
                    <a:pt x="0" y="982"/>
                    <a:pt x="0" y="2169"/>
                  </a:cubicBezTo>
                  <a:cubicBezTo>
                    <a:pt x="0" y="3379"/>
                    <a:pt x="959" y="4338"/>
                    <a:pt x="2169" y="4338"/>
                  </a:cubicBezTo>
                  <a:cubicBezTo>
                    <a:pt x="3356" y="4338"/>
                    <a:pt x="4337" y="3379"/>
                    <a:pt x="4337" y="2169"/>
                  </a:cubicBezTo>
                  <a:cubicBezTo>
                    <a:pt x="4337" y="982"/>
                    <a:pt x="3356" y="1"/>
                    <a:pt x="2169"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54"/>
            <p:cNvSpPr/>
            <p:nvPr/>
          </p:nvSpPr>
          <p:spPr>
            <a:xfrm>
              <a:off x="2951513" y="4396108"/>
              <a:ext cx="71139" cy="69823"/>
            </a:xfrm>
            <a:custGeom>
              <a:rect b="b" l="l" r="r" t="t"/>
              <a:pathLst>
                <a:path extrusionOk="0" h="3607" w="3675">
                  <a:moveTo>
                    <a:pt x="3059" y="617"/>
                  </a:moveTo>
                  <a:cubicBezTo>
                    <a:pt x="2465" y="0"/>
                    <a:pt x="1415" y="23"/>
                    <a:pt x="753" y="662"/>
                  </a:cubicBezTo>
                  <a:cubicBezTo>
                    <a:pt x="69" y="1324"/>
                    <a:pt x="0" y="2351"/>
                    <a:pt x="616" y="2991"/>
                  </a:cubicBezTo>
                  <a:cubicBezTo>
                    <a:pt x="1233" y="3607"/>
                    <a:pt x="2260" y="3607"/>
                    <a:pt x="2944" y="2945"/>
                  </a:cubicBezTo>
                  <a:cubicBezTo>
                    <a:pt x="3606" y="2283"/>
                    <a:pt x="3675" y="1256"/>
                    <a:pt x="3059" y="617"/>
                  </a:cubicBezTo>
                  <a:close/>
                </a:path>
              </a:pathLst>
            </a:custGeom>
            <a:solidFill>
              <a:srgbClr val="8A0B01">
                <a:alpha val="17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54"/>
            <p:cNvSpPr/>
            <p:nvPr/>
          </p:nvSpPr>
          <p:spPr>
            <a:xfrm>
              <a:off x="2958578" y="4399650"/>
              <a:ext cx="41986" cy="41096"/>
            </a:xfrm>
            <a:custGeom>
              <a:rect b="b" l="l" r="r" t="t"/>
              <a:pathLst>
                <a:path extrusionOk="0" h="2123" w="2169">
                  <a:moveTo>
                    <a:pt x="685" y="502"/>
                  </a:moveTo>
                  <a:cubicBezTo>
                    <a:pt x="0" y="1050"/>
                    <a:pt x="0" y="2123"/>
                    <a:pt x="480" y="1758"/>
                  </a:cubicBezTo>
                  <a:cubicBezTo>
                    <a:pt x="548" y="1712"/>
                    <a:pt x="685" y="1324"/>
                    <a:pt x="1141" y="1050"/>
                  </a:cubicBezTo>
                  <a:cubicBezTo>
                    <a:pt x="1461" y="822"/>
                    <a:pt x="2123" y="730"/>
                    <a:pt x="2146" y="525"/>
                  </a:cubicBezTo>
                  <a:cubicBezTo>
                    <a:pt x="2169" y="0"/>
                    <a:pt x="1119" y="137"/>
                    <a:pt x="685" y="502"/>
                  </a:cubicBezTo>
                  <a:close/>
                </a:path>
              </a:pathLst>
            </a:custGeom>
            <a:solidFill>
              <a:srgbClr val="FFF4D8">
                <a:alpha val="352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91" name="Google Shape;1991;p54"/>
          <p:cNvGrpSpPr/>
          <p:nvPr/>
        </p:nvGrpSpPr>
        <p:grpSpPr>
          <a:xfrm rot="-6300016">
            <a:off x="1127769" y="956040"/>
            <a:ext cx="670564" cy="599545"/>
            <a:chOff x="4846596" y="3983288"/>
            <a:chExt cx="926630" cy="828491"/>
          </a:xfrm>
        </p:grpSpPr>
        <p:sp>
          <p:nvSpPr>
            <p:cNvPr id="1992" name="Google Shape;1992;p54"/>
            <p:cNvSpPr/>
            <p:nvPr/>
          </p:nvSpPr>
          <p:spPr>
            <a:xfrm rot="7466164">
              <a:off x="5088926" y="3987290"/>
              <a:ext cx="441969" cy="820487"/>
            </a:xfrm>
            <a:custGeom>
              <a:rect b="b" l="l" r="r" t="t"/>
              <a:pathLst>
                <a:path extrusionOk="0" h="16513" w="8895">
                  <a:moveTo>
                    <a:pt x="5085" y="901"/>
                  </a:moveTo>
                  <a:cubicBezTo>
                    <a:pt x="5023" y="839"/>
                    <a:pt x="4952" y="776"/>
                    <a:pt x="4889" y="714"/>
                  </a:cubicBezTo>
                  <a:cubicBezTo>
                    <a:pt x="4862" y="687"/>
                    <a:pt x="4836" y="669"/>
                    <a:pt x="4809" y="651"/>
                  </a:cubicBezTo>
                  <a:cubicBezTo>
                    <a:pt x="4773" y="625"/>
                    <a:pt x="4729" y="580"/>
                    <a:pt x="4666" y="544"/>
                  </a:cubicBezTo>
                  <a:cubicBezTo>
                    <a:pt x="4639" y="527"/>
                    <a:pt x="4613" y="509"/>
                    <a:pt x="4586" y="491"/>
                  </a:cubicBezTo>
                  <a:cubicBezTo>
                    <a:pt x="4586" y="491"/>
                    <a:pt x="4568" y="473"/>
                    <a:pt x="4568" y="473"/>
                  </a:cubicBezTo>
                  <a:cubicBezTo>
                    <a:pt x="4523" y="446"/>
                    <a:pt x="4488" y="419"/>
                    <a:pt x="4443" y="402"/>
                  </a:cubicBezTo>
                  <a:cubicBezTo>
                    <a:pt x="4407" y="375"/>
                    <a:pt x="4381" y="357"/>
                    <a:pt x="4345" y="348"/>
                  </a:cubicBezTo>
                  <a:lnTo>
                    <a:pt x="4336" y="339"/>
                  </a:lnTo>
                  <a:cubicBezTo>
                    <a:pt x="4291" y="312"/>
                    <a:pt x="4247" y="295"/>
                    <a:pt x="4202" y="277"/>
                  </a:cubicBezTo>
                  <a:cubicBezTo>
                    <a:pt x="4167" y="259"/>
                    <a:pt x="4122" y="241"/>
                    <a:pt x="4086" y="223"/>
                  </a:cubicBezTo>
                  <a:cubicBezTo>
                    <a:pt x="4042" y="205"/>
                    <a:pt x="4006" y="196"/>
                    <a:pt x="3961" y="179"/>
                  </a:cubicBezTo>
                  <a:cubicBezTo>
                    <a:pt x="3917" y="161"/>
                    <a:pt x="3872" y="152"/>
                    <a:pt x="3828" y="134"/>
                  </a:cubicBezTo>
                  <a:cubicBezTo>
                    <a:pt x="3792" y="125"/>
                    <a:pt x="3756" y="116"/>
                    <a:pt x="3720" y="107"/>
                  </a:cubicBezTo>
                  <a:cubicBezTo>
                    <a:pt x="3667" y="89"/>
                    <a:pt x="3622" y="80"/>
                    <a:pt x="3569" y="72"/>
                  </a:cubicBezTo>
                  <a:cubicBezTo>
                    <a:pt x="3533" y="63"/>
                    <a:pt x="3506" y="63"/>
                    <a:pt x="3471" y="54"/>
                  </a:cubicBezTo>
                  <a:cubicBezTo>
                    <a:pt x="3417" y="45"/>
                    <a:pt x="3364" y="36"/>
                    <a:pt x="3310" y="36"/>
                  </a:cubicBezTo>
                  <a:cubicBezTo>
                    <a:pt x="3283" y="27"/>
                    <a:pt x="3266" y="27"/>
                    <a:pt x="3239" y="27"/>
                  </a:cubicBezTo>
                  <a:lnTo>
                    <a:pt x="3239" y="27"/>
                  </a:lnTo>
                  <a:cubicBezTo>
                    <a:pt x="3185" y="27"/>
                    <a:pt x="3123" y="18"/>
                    <a:pt x="3051" y="18"/>
                  </a:cubicBezTo>
                  <a:cubicBezTo>
                    <a:pt x="3042" y="18"/>
                    <a:pt x="3016" y="18"/>
                    <a:pt x="3007" y="18"/>
                  </a:cubicBezTo>
                  <a:cubicBezTo>
                    <a:pt x="2659" y="18"/>
                    <a:pt x="2329" y="89"/>
                    <a:pt x="2017" y="205"/>
                  </a:cubicBezTo>
                  <a:lnTo>
                    <a:pt x="1990" y="188"/>
                  </a:lnTo>
                  <a:cubicBezTo>
                    <a:pt x="1820" y="63"/>
                    <a:pt x="1624" y="0"/>
                    <a:pt x="1428" y="0"/>
                  </a:cubicBezTo>
                  <a:cubicBezTo>
                    <a:pt x="1142" y="0"/>
                    <a:pt x="857" y="125"/>
                    <a:pt x="678" y="375"/>
                  </a:cubicBezTo>
                  <a:lnTo>
                    <a:pt x="322" y="839"/>
                  </a:lnTo>
                  <a:cubicBezTo>
                    <a:pt x="179" y="1035"/>
                    <a:pt x="107" y="1285"/>
                    <a:pt x="143" y="1535"/>
                  </a:cubicBezTo>
                  <a:cubicBezTo>
                    <a:pt x="170" y="1686"/>
                    <a:pt x="232" y="1838"/>
                    <a:pt x="322" y="1963"/>
                  </a:cubicBezTo>
                  <a:cubicBezTo>
                    <a:pt x="0" y="2944"/>
                    <a:pt x="215" y="4041"/>
                    <a:pt x="964" y="4826"/>
                  </a:cubicBezTo>
                  <a:cubicBezTo>
                    <a:pt x="2061" y="5986"/>
                    <a:pt x="2695" y="7137"/>
                    <a:pt x="2882" y="8341"/>
                  </a:cubicBezTo>
                  <a:cubicBezTo>
                    <a:pt x="3078" y="9563"/>
                    <a:pt x="2819" y="10946"/>
                    <a:pt x="2106" y="12445"/>
                  </a:cubicBezTo>
                  <a:cubicBezTo>
                    <a:pt x="1428" y="13854"/>
                    <a:pt x="2025" y="15558"/>
                    <a:pt x="3435" y="16236"/>
                  </a:cubicBezTo>
                  <a:cubicBezTo>
                    <a:pt x="3828" y="16424"/>
                    <a:pt x="4238" y="16513"/>
                    <a:pt x="4666" y="16513"/>
                  </a:cubicBezTo>
                  <a:lnTo>
                    <a:pt x="4666" y="16513"/>
                  </a:lnTo>
                  <a:cubicBezTo>
                    <a:pt x="5210" y="16513"/>
                    <a:pt x="5737" y="16361"/>
                    <a:pt x="6201" y="16067"/>
                  </a:cubicBezTo>
                  <a:cubicBezTo>
                    <a:pt x="6201" y="16067"/>
                    <a:pt x="6201" y="16067"/>
                    <a:pt x="6209" y="16058"/>
                  </a:cubicBezTo>
                  <a:cubicBezTo>
                    <a:pt x="6272" y="16022"/>
                    <a:pt x="6343" y="15969"/>
                    <a:pt x="6406" y="15924"/>
                  </a:cubicBezTo>
                  <a:cubicBezTo>
                    <a:pt x="6406" y="15915"/>
                    <a:pt x="6415" y="15915"/>
                    <a:pt x="6424" y="15906"/>
                  </a:cubicBezTo>
                  <a:cubicBezTo>
                    <a:pt x="6477" y="15862"/>
                    <a:pt x="6540" y="15808"/>
                    <a:pt x="6593" y="15755"/>
                  </a:cubicBezTo>
                  <a:lnTo>
                    <a:pt x="6620" y="15737"/>
                  </a:lnTo>
                  <a:cubicBezTo>
                    <a:pt x="6673" y="15683"/>
                    <a:pt x="6727" y="15630"/>
                    <a:pt x="6780" y="15576"/>
                  </a:cubicBezTo>
                  <a:cubicBezTo>
                    <a:pt x="6780" y="15576"/>
                    <a:pt x="6807" y="15549"/>
                    <a:pt x="6807" y="15549"/>
                  </a:cubicBezTo>
                  <a:cubicBezTo>
                    <a:pt x="6852" y="15487"/>
                    <a:pt x="6905" y="15425"/>
                    <a:pt x="6950" y="15371"/>
                  </a:cubicBezTo>
                  <a:cubicBezTo>
                    <a:pt x="6959" y="15362"/>
                    <a:pt x="6959" y="15353"/>
                    <a:pt x="6968" y="15344"/>
                  </a:cubicBezTo>
                  <a:cubicBezTo>
                    <a:pt x="7012" y="15273"/>
                    <a:pt x="7057" y="15210"/>
                    <a:pt x="7102" y="15139"/>
                  </a:cubicBezTo>
                  <a:cubicBezTo>
                    <a:pt x="7110" y="15130"/>
                    <a:pt x="7110" y="15121"/>
                    <a:pt x="7119" y="15112"/>
                  </a:cubicBezTo>
                  <a:cubicBezTo>
                    <a:pt x="7164" y="15041"/>
                    <a:pt x="7200" y="14970"/>
                    <a:pt x="7235" y="14898"/>
                  </a:cubicBezTo>
                  <a:cubicBezTo>
                    <a:pt x="8466" y="12320"/>
                    <a:pt x="8895" y="9813"/>
                    <a:pt x="8511" y="7431"/>
                  </a:cubicBezTo>
                  <a:cubicBezTo>
                    <a:pt x="8136" y="5103"/>
                    <a:pt x="6986" y="2908"/>
                    <a:pt x="5085" y="901"/>
                  </a:cubicBezTo>
                  <a:close/>
                </a:path>
              </a:pathLst>
            </a:cu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54"/>
            <p:cNvSpPr/>
            <p:nvPr/>
          </p:nvSpPr>
          <p:spPr>
            <a:xfrm rot="7466164">
              <a:off x="5136677" y="4033612"/>
              <a:ext cx="346718" cy="727472"/>
            </a:xfrm>
            <a:custGeom>
              <a:rect b="b" l="l" r="r" t="t"/>
              <a:pathLst>
                <a:path extrusionOk="0" h="14641" w="6978">
                  <a:moveTo>
                    <a:pt x="474" y="1"/>
                  </a:moveTo>
                  <a:lnTo>
                    <a:pt x="117" y="465"/>
                  </a:lnTo>
                  <a:lnTo>
                    <a:pt x="545" y="786"/>
                  </a:lnTo>
                  <a:cubicBezTo>
                    <a:pt x="1" y="1517"/>
                    <a:pt x="37" y="2561"/>
                    <a:pt x="688" y="3239"/>
                  </a:cubicBezTo>
                  <a:cubicBezTo>
                    <a:pt x="1901" y="4515"/>
                    <a:pt x="2633" y="5853"/>
                    <a:pt x="2856" y="7254"/>
                  </a:cubicBezTo>
                  <a:cubicBezTo>
                    <a:pt x="3088" y="8663"/>
                    <a:pt x="2811" y="10207"/>
                    <a:pt x="1999" y="11910"/>
                  </a:cubicBezTo>
                  <a:cubicBezTo>
                    <a:pt x="1544" y="12856"/>
                    <a:pt x="1946" y="13998"/>
                    <a:pt x="2891" y="14453"/>
                  </a:cubicBezTo>
                  <a:cubicBezTo>
                    <a:pt x="3156" y="14580"/>
                    <a:pt x="3436" y="14641"/>
                    <a:pt x="3712" y="14641"/>
                  </a:cubicBezTo>
                  <a:cubicBezTo>
                    <a:pt x="4422" y="14641"/>
                    <a:pt x="5106" y="14242"/>
                    <a:pt x="5434" y="13561"/>
                  </a:cubicBezTo>
                  <a:cubicBezTo>
                    <a:pt x="6603" y="11116"/>
                    <a:pt x="6977" y="8824"/>
                    <a:pt x="6629" y="6647"/>
                  </a:cubicBezTo>
                  <a:cubicBezTo>
                    <a:pt x="6281" y="4461"/>
                    <a:pt x="5202" y="2463"/>
                    <a:pt x="3453" y="616"/>
                  </a:cubicBezTo>
                  <a:cubicBezTo>
                    <a:pt x="3079" y="222"/>
                    <a:pt x="2574" y="23"/>
                    <a:pt x="2068" y="23"/>
                  </a:cubicBezTo>
                  <a:cubicBezTo>
                    <a:pt x="1681" y="23"/>
                    <a:pt x="1293" y="140"/>
                    <a:pt x="964" y="376"/>
                  </a:cubicBezTo>
                  <a:lnTo>
                    <a:pt x="474" y="1"/>
                  </a:ln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54"/>
            <p:cNvSpPr/>
            <p:nvPr/>
          </p:nvSpPr>
          <p:spPr>
            <a:xfrm rot="7466164">
              <a:off x="5142995" y="4047499"/>
              <a:ext cx="314769" cy="726280"/>
            </a:xfrm>
            <a:custGeom>
              <a:rect b="b" l="l" r="r" t="t"/>
              <a:pathLst>
                <a:path extrusionOk="0" h="14617" w="6335">
                  <a:moveTo>
                    <a:pt x="1416" y="0"/>
                  </a:moveTo>
                  <a:cubicBezTo>
                    <a:pt x="945" y="0"/>
                    <a:pt x="474" y="175"/>
                    <a:pt x="107" y="524"/>
                  </a:cubicBezTo>
                  <a:cubicBezTo>
                    <a:pt x="72" y="560"/>
                    <a:pt x="36" y="595"/>
                    <a:pt x="0" y="631"/>
                  </a:cubicBezTo>
                  <a:cubicBezTo>
                    <a:pt x="286" y="729"/>
                    <a:pt x="544" y="890"/>
                    <a:pt x="767" y="1122"/>
                  </a:cubicBezTo>
                  <a:cubicBezTo>
                    <a:pt x="2516" y="2977"/>
                    <a:pt x="3595" y="4976"/>
                    <a:pt x="3952" y="7152"/>
                  </a:cubicBezTo>
                  <a:cubicBezTo>
                    <a:pt x="4300" y="9329"/>
                    <a:pt x="3917" y="11622"/>
                    <a:pt x="2748" y="14066"/>
                  </a:cubicBezTo>
                  <a:cubicBezTo>
                    <a:pt x="2668" y="14236"/>
                    <a:pt x="2561" y="14387"/>
                    <a:pt x="2445" y="14512"/>
                  </a:cubicBezTo>
                  <a:cubicBezTo>
                    <a:pt x="2647" y="14582"/>
                    <a:pt x="2855" y="14616"/>
                    <a:pt x="3061" y="14616"/>
                  </a:cubicBezTo>
                  <a:cubicBezTo>
                    <a:pt x="3769" y="14616"/>
                    <a:pt x="4450" y="14216"/>
                    <a:pt x="4782" y="13531"/>
                  </a:cubicBezTo>
                  <a:cubicBezTo>
                    <a:pt x="5951" y="11095"/>
                    <a:pt x="6334" y="8803"/>
                    <a:pt x="5977" y="6626"/>
                  </a:cubicBezTo>
                  <a:cubicBezTo>
                    <a:pt x="5629" y="4440"/>
                    <a:pt x="4550" y="2442"/>
                    <a:pt x="2801" y="595"/>
                  </a:cubicBezTo>
                  <a:cubicBezTo>
                    <a:pt x="2424" y="199"/>
                    <a:pt x="1920" y="0"/>
                    <a:pt x="1416" y="0"/>
                  </a:cubicBezTo>
                  <a:close/>
                </a:path>
              </a:pathLst>
            </a:custGeom>
            <a:solidFill>
              <a:srgbClr val="8DA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54"/>
            <p:cNvSpPr/>
            <p:nvPr/>
          </p:nvSpPr>
          <p:spPr>
            <a:xfrm rot="7466164">
              <a:off x="5340739" y="4516411"/>
              <a:ext cx="24844" cy="24148"/>
            </a:xfrm>
            <a:custGeom>
              <a:rect b="b" l="l" r="r" t="t"/>
              <a:pathLst>
                <a:path extrusionOk="0" h="486" w="500">
                  <a:moveTo>
                    <a:pt x="264" y="1"/>
                  </a:moveTo>
                  <a:cubicBezTo>
                    <a:pt x="253" y="1"/>
                    <a:pt x="243" y="1"/>
                    <a:pt x="232" y="3"/>
                  </a:cubicBezTo>
                  <a:cubicBezTo>
                    <a:pt x="99" y="12"/>
                    <a:pt x="0" y="128"/>
                    <a:pt x="9" y="261"/>
                  </a:cubicBezTo>
                  <a:cubicBezTo>
                    <a:pt x="18" y="390"/>
                    <a:pt x="133" y="485"/>
                    <a:pt x="252" y="485"/>
                  </a:cubicBezTo>
                  <a:cubicBezTo>
                    <a:pt x="257" y="485"/>
                    <a:pt x="263" y="485"/>
                    <a:pt x="268" y="484"/>
                  </a:cubicBezTo>
                  <a:cubicBezTo>
                    <a:pt x="402" y="467"/>
                    <a:pt x="500" y="351"/>
                    <a:pt x="491" y="217"/>
                  </a:cubicBezTo>
                  <a:cubicBezTo>
                    <a:pt x="483" y="94"/>
                    <a:pt x="384" y="1"/>
                    <a:pt x="264"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54"/>
            <p:cNvSpPr/>
            <p:nvPr/>
          </p:nvSpPr>
          <p:spPr>
            <a:xfrm rot="7466164">
              <a:off x="5226295" y="4344393"/>
              <a:ext cx="25291" cy="23999"/>
            </a:xfrm>
            <a:custGeom>
              <a:rect b="b" l="l" r="r" t="t"/>
              <a:pathLst>
                <a:path extrusionOk="0" h="483" w="509">
                  <a:moveTo>
                    <a:pt x="249" y="0"/>
                  </a:moveTo>
                  <a:cubicBezTo>
                    <a:pt x="243" y="0"/>
                    <a:pt x="238" y="0"/>
                    <a:pt x="232" y="1"/>
                  </a:cubicBezTo>
                  <a:cubicBezTo>
                    <a:pt x="98" y="10"/>
                    <a:pt x="0" y="126"/>
                    <a:pt x="18" y="259"/>
                  </a:cubicBezTo>
                  <a:cubicBezTo>
                    <a:pt x="27" y="387"/>
                    <a:pt x="133" y="483"/>
                    <a:pt x="260" y="483"/>
                  </a:cubicBezTo>
                  <a:cubicBezTo>
                    <a:pt x="265" y="483"/>
                    <a:pt x="271" y="483"/>
                    <a:pt x="277" y="482"/>
                  </a:cubicBezTo>
                  <a:cubicBezTo>
                    <a:pt x="411" y="473"/>
                    <a:pt x="509" y="357"/>
                    <a:pt x="491" y="224"/>
                  </a:cubicBezTo>
                  <a:cubicBezTo>
                    <a:pt x="482" y="95"/>
                    <a:pt x="376" y="0"/>
                    <a:pt x="249"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54"/>
            <p:cNvSpPr/>
            <p:nvPr/>
          </p:nvSpPr>
          <p:spPr>
            <a:xfrm rot="7466164">
              <a:off x="5145845" y="4429083"/>
              <a:ext cx="24893" cy="24049"/>
            </a:xfrm>
            <a:custGeom>
              <a:rect b="b" l="l" r="r" t="t"/>
              <a:pathLst>
                <a:path extrusionOk="0" h="484" w="501">
                  <a:moveTo>
                    <a:pt x="248" y="1"/>
                  </a:moveTo>
                  <a:cubicBezTo>
                    <a:pt x="243" y="1"/>
                    <a:pt x="238" y="1"/>
                    <a:pt x="233" y="1"/>
                  </a:cubicBezTo>
                  <a:cubicBezTo>
                    <a:pt x="99" y="10"/>
                    <a:pt x="1" y="126"/>
                    <a:pt x="10" y="260"/>
                  </a:cubicBezTo>
                  <a:cubicBezTo>
                    <a:pt x="18" y="388"/>
                    <a:pt x="125" y="484"/>
                    <a:pt x="251" y="484"/>
                  </a:cubicBezTo>
                  <a:cubicBezTo>
                    <a:pt x="257" y="484"/>
                    <a:pt x="263" y="483"/>
                    <a:pt x="268" y="483"/>
                  </a:cubicBezTo>
                  <a:cubicBezTo>
                    <a:pt x="402" y="474"/>
                    <a:pt x="500" y="358"/>
                    <a:pt x="491" y="224"/>
                  </a:cubicBezTo>
                  <a:cubicBezTo>
                    <a:pt x="483" y="96"/>
                    <a:pt x="368" y="1"/>
                    <a:pt x="248"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54"/>
            <p:cNvSpPr/>
            <p:nvPr/>
          </p:nvSpPr>
          <p:spPr>
            <a:xfrm rot="7466164">
              <a:off x="5078721" y="4340615"/>
              <a:ext cx="25341" cy="23751"/>
            </a:xfrm>
            <a:custGeom>
              <a:rect b="b" l="l" r="r" t="t"/>
              <a:pathLst>
                <a:path extrusionOk="0" h="478" w="510">
                  <a:moveTo>
                    <a:pt x="264" y="0"/>
                  </a:moveTo>
                  <a:cubicBezTo>
                    <a:pt x="254" y="0"/>
                    <a:pt x="243" y="1"/>
                    <a:pt x="233" y="3"/>
                  </a:cubicBezTo>
                  <a:cubicBezTo>
                    <a:pt x="99" y="11"/>
                    <a:pt x="1" y="127"/>
                    <a:pt x="19" y="261"/>
                  </a:cubicBezTo>
                  <a:cubicBezTo>
                    <a:pt x="27" y="384"/>
                    <a:pt x="126" y="477"/>
                    <a:pt x="246" y="477"/>
                  </a:cubicBezTo>
                  <a:cubicBezTo>
                    <a:pt x="256" y="477"/>
                    <a:pt x="267" y="477"/>
                    <a:pt x="277" y="475"/>
                  </a:cubicBezTo>
                  <a:cubicBezTo>
                    <a:pt x="411" y="466"/>
                    <a:pt x="509" y="350"/>
                    <a:pt x="492" y="217"/>
                  </a:cubicBezTo>
                  <a:cubicBezTo>
                    <a:pt x="483" y="93"/>
                    <a:pt x="384" y="0"/>
                    <a:pt x="264"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54"/>
            <p:cNvSpPr/>
            <p:nvPr/>
          </p:nvSpPr>
          <p:spPr>
            <a:xfrm rot="7466164">
              <a:off x="5151634" y="4280375"/>
              <a:ext cx="24844" cy="24098"/>
            </a:xfrm>
            <a:custGeom>
              <a:rect b="b" l="l" r="r" t="t"/>
              <a:pathLst>
                <a:path extrusionOk="0" h="485" w="500">
                  <a:moveTo>
                    <a:pt x="263" y="0"/>
                  </a:moveTo>
                  <a:cubicBezTo>
                    <a:pt x="253" y="0"/>
                    <a:pt x="243" y="1"/>
                    <a:pt x="232" y="2"/>
                  </a:cubicBezTo>
                  <a:cubicBezTo>
                    <a:pt x="98" y="11"/>
                    <a:pt x="0" y="127"/>
                    <a:pt x="9" y="261"/>
                  </a:cubicBezTo>
                  <a:cubicBezTo>
                    <a:pt x="17" y="389"/>
                    <a:pt x="124" y="484"/>
                    <a:pt x="251" y="484"/>
                  </a:cubicBezTo>
                  <a:cubicBezTo>
                    <a:pt x="256" y="484"/>
                    <a:pt x="262" y="484"/>
                    <a:pt x="268" y="484"/>
                  </a:cubicBezTo>
                  <a:cubicBezTo>
                    <a:pt x="401" y="466"/>
                    <a:pt x="500" y="350"/>
                    <a:pt x="491" y="216"/>
                  </a:cubicBezTo>
                  <a:cubicBezTo>
                    <a:pt x="482" y="93"/>
                    <a:pt x="383" y="0"/>
                    <a:pt x="263"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54"/>
            <p:cNvSpPr/>
            <p:nvPr/>
          </p:nvSpPr>
          <p:spPr>
            <a:xfrm rot="7466164">
              <a:off x="5109344" y="4210587"/>
              <a:ext cx="25291" cy="23751"/>
            </a:xfrm>
            <a:custGeom>
              <a:rect b="b" l="l" r="r" t="t"/>
              <a:pathLst>
                <a:path extrusionOk="0" h="478" w="509">
                  <a:moveTo>
                    <a:pt x="263" y="1"/>
                  </a:moveTo>
                  <a:cubicBezTo>
                    <a:pt x="253" y="1"/>
                    <a:pt x="243" y="1"/>
                    <a:pt x="232" y="3"/>
                  </a:cubicBezTo>
                  <a:cubicBezTo>
                    <a:pt x="98" y="12"/>
                    <a:pt x="0" y="128"/>
                    <a:pt x="9" y="262"/>
                  </a:cubicBezTo>
                  <a:cubicBezTo>
                    <a:pt x="25" y="385"/>
                    <a:pt x="125" y="478"/>
                    <a:pt x="245" y="478"/>
                  </a:cubicBezTo>
                  <a:cubicBezTo>
                    <a:pt x="256" y="478"/>
                    <a:pt x="266" y="477"/>
                    <a:pt x="277" y="476"/>
                  </a:cubicBezTo>
                  <a:cubicBezTo>
                    <a:pt x="410" y="467"/>
                    <a:pt x="509" y="351"/>
                    <a:pt x="491" y="217"/>
                  </a:cubicBezTo>
                  <a:cubicBezTo>
                    <a:pt x="483" y="94"/>
                    <a:pt x="384" y="1"/>
                    <a:pt x="263"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54"/>
            <p:cNvSpPr/>
            <p:nvPr/>
          </p:nvSpPr>
          <p:spPr>
            <a:xfrm rot="7466164">
              <a:off x="5017784" y="4238496"/>
              <a:ext cx="25341" cy="24049"/>
            </a:xfrm>
            <a:custGeom>
              <a:rect b="b" l="l" r="r" t="t"/>
              <a:pathLst>
                <a:path extrusionOk="0" h="484" w="510">
                  <a:moveTo>
                    <a:pt x="250" y="1"/>
                  </a:moveTo>
                  <a:cubicBezTo>
                    <a:pt x="244" y="1"/>
                    <a:pt x="238" y="1"/>
                    <a:pt x="233" y="1"/>
                  </a:cubicBezTo>
                  <a:cubicBezTo>
                    <a:pt x="99" y="10"/>
                    <a:pt x="1" y="126"/>
                    <a:pt x="19" y="260"/>
                  </a:cubicBezTo>
                  <a:cubicBezTo>
                    <a:pt x="27" y="388"/>
                    <a:pt x="134" y="484"/>
                    <a:pt x="260" y="484"/>
                  </a:cubicBezTo>
                  <a:cubicBezTo>
                    <a:pt x="266" y="484"/>
                    <a:pt x="272" y="483"/>
                    <a:pt x="277" y="483"/>
                  </a:cubicBezTo>
                  <a:cubicBezTo>
                    <a:pt x="411" y="474"/>
                    <a:pt x="509" y="358"/>
                    <a:pt x="491" y="224"/>
                  </a:cubicBezTo>
                  <a:cubicBezTo>
                    <a:pt x="483" y="96"/>
                    <a:pt x="376" y="1"/>
                    <a:pt x="250"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54"/>
            <p:cNvSpPr/>
            <p:nvPr/>
          </p:nvSpPr>
          <p:spPr>
            <a:xfrm rot="7466164">
              <a:off x="5436547" y="4540152"/>
              <a:ext cx="25341" cy="24049"/>
            </a:xfrm>
            <a:custGeom>
              <a:rect b="b" l="l" r="r" t="t"/>
              <a:pathLst>
                <a:path extrusionOk="0" h="484" w="510">
                  <a:moveTo>
                    <a:pt x="249" y="1"/>
                  </a:moveTo>
                  <a:cubicBezTo>
                    <a:pt x="244" y="1"/>
                    <a:pt x="238" y="1"/>
                    <a:pt x="233" y="1"/>
                  </a:cubicBezTo>
                  <a:cubicBezTo>
                    <a:pt x="99" y="10"/>
                    <a:pt x="1" y="135"/>
                    <a:pt x="18" y="260"/>
                  </a:cubicBezTo>
                  <a:cubicBezTo>
                    <a:pt x="27" y="388"/>
                    <a:pt x="134" y="484"/>
                    <a:pt x="260" y="484"/>
                  </a:cubicBezTo>
                  <a:cubicBezTo>
                    <a:pt x="266" y="484"/>
                    <a:pt x="272" y="483"/>
                    <a:pt x="277" y="483"/>
                  </a:cubicBezTo>
                  <a:cubicBezTo>
                    <a:pt x="411" y="474"/>
                    <a:pt x="509" y="358"/>
                    <a:pt x="491" y="224"/>
                  </a:cubicBezTo>
                  <a:cubicBezTo>
                    <a:pt x="483" y="96"/>
                    <a:pt x="376" y="1"/>
                    <a:pt x="249"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54"/>
            <p:cNvSpPr/>
            <p:nvPr/>
          </p:nvSpPr>
          <p:spPr>
            <a:xfrm rot="7466164">
              <a:off x="5570450" y="4436958"/>
              <a:ext cx="24844" cy="24049"/>
            </a:xfrm>
            <a:custGeom>
              <a:rect b="b" l="l" r="r" t="t"/>
              <a:pathLst>
                <a:path extrusionOk="0" h="484" w="500">
                  <a:moveTo>
                    <a:pt x="249" y="1"/>
                  </a:moveTo>
                  <a:cubicBezTo>
                    <a:pt x="243" y="1"/>
                    <a:pt x="238" y="1"/>
                    <a:pt x="232" y="2"/>
                  </a:cubicBezTo>
                  <a:cubicBezTo>
                    <a:pt x="98" y="19"/>
                    <a:pt x="0" y="135"/>
                    <a:pt x="9" y="269"/>
                  </a:cubicBezTo>
                  <a:cubicBezTo>
                    <a:pt x="26" y="389"/>
                    <a:pt x="133" y="484"/>
                    <a:pt x="260" y="484"/>
                  </a:cubicBezTo>
                  <a:cubicBezTo>
                    <a:pt x="265" y="484"/>
                    <a:pt x="271" y="484"/>
                    <a:pt x="277" y="483"/>
                  </a:cubicBezTo>
                  <a:cubicBezTo>
                    <a:pt x="402" y="474"/>
                    <a:pt x="500" y="358"/>
                    <a:pt x="491" y="225"/>
                  </a:cubicBezTo>
                  <a:cubicBezTo>
                    <a:pt x="482" y="96"/>
                    <a:pt x="376" y="1"/>
                    <a:pt x="249"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54"/>
            <p:cNvSpPr/>
            <p:nvPr/>
          </p:nvSpPr>
          <p:spPr>
            <a:xfrm rot="7466164">
              <a:off x="5536523" y="4527151"/>
              <a:ext cx="24893" cy="23999"/>
            </a:xfrm>
            <a:custGeom>
              <a:rect b="b" l="l" r="r" t="t"/>
              <a:pathLst>
                <a:path extrusionOk="0" h="483" w="501">
                  <a:moveTo>
                    <a:pt x="248" y="0"/>
                  </a:moveTo>
                  <a:cubicBezTo>
                    <a:pt x="243" y="0"/>
                    <a:pt x="238" y="0"/>
                    <a:pt x="232" y="1"/>
                  </a:cubicBezTo>
                  <a:cubicBezTo>
                    <a:pt x="99" y="10"/>
                    <a:pt x="1" y="126"/>
                    <a:pt x="9" y="259"/>
                  </a:cubicBezTo>
                  <a:cubicBezTo>
                    <a:pt x="18" y="387"/>
                    <a:pt x="125" y="483"/>
                    <a:pt x="251" y="483"/>
                  </a:cubicBezTo>
                  <a:cubicBezTo>
                    <a:pt x="257" y="483"/>
                    <a:pt x="263" y="483"/>
                    <a:pt x="268" y="482"/>
                  </a:cubicBezTo>
                  <a:cubicBezTo>
                    <a:pt x="402" y="465"/>
                    <a:pt x="500" y="349"/>
                    <a:pt x="491" y="224"/>
                  </a:cubicBezTo>
                  <a:cubicBezTo>
                    <a:pt x="474" y="95"/>
                    <a:pt x="367" y="0"/>
                    <a:pt x="248"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54"/>
            <p:cNvSpPr/>
            <p:nvPr/>
          </p:nvSpPr>
          <p:spPr>
            <a:xfrm rot="7466164">
              <a:off x="5436619" y="4431094"/>
              <a:ext cx="25341" cy="24049"/>
            </a:xfrm>
            <a:custGeom>
              <a:rect b="b" l="l" r="r" t="t"/>
              <a:pathLst>
                <a:path extrusionOk="0" h="484" w="510">
                  <a:moveTo>
                    <a:pt x="249" y="1"/>
                  </a:moveTo>
                  <a:cubicBezTo>
                    <a:pt x="244" y="1"/>
                    <a:pt x="238" y="1"/>
                    <a:pt x="233" y="1"/>
                  </a:cubicBezTo>
                  <a:cubicBezTo>
                    <a:pt x="99" y="10"/>
                    <a:pt x="1" y="126"/>
                    <a:pt x="18" y="260"/>
                  </a:cubicBezTo>
                  <a:cubicBezTo>
                    <a:pt x="27" y="388"/>
                    <a:pt x="134" y="484"/>
                    <a:pt x="260" y="484"/>
                  </a:cubicBezTo>
                  <a:cubicBezTo>
                    <a:pt x="266" y="484"/>
                    <a:pt x="272" y="483"/>
                    <a:pt x="277" y="483"/>
                  </a:cubicBezTo>
                  <a:cubicBezTo>
                    <a:pt x="411" y="474"/>
                    <a:pt x="509" y="349"/>
                    <a:pt x="491" y="224"/>
                  </a:cubicBezTo>
                  <a:cubicBezTo>
                    <a:pt x="483" y="96"/>
                    <a:pt x="376" y="1"/>
                    <a:pt x="249"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54"/>
            <p:cNvSpPr/>
            <p:nvPr/>
          </p:nvSpPr>
          <p:spPr>
            <a:xfrm rot="7466164">
              <a:off x="5316697" y="4415500"/>
              <a:ext cx="25341" cy="24049"/>
            </a:xfrm>
            <a:custGeom>
              <a:rect b="b" l="l" r="r" t="t"/>
              <a:pathLst>
                <a:path extrusionOk="0" h="484" w="510">
                  <a:moveTo>
                    <a:pt x="250" y="1"/>
                  </a:moveTo>
                  <a:cubicBezTo>
                    <a:pt x="244" y="1"/>
                    <a:pt x="238" y="1"/>
                    <a:pt x="233" y="1"/>
                  </a:cubicBezTo>
                  <a:cubicBezTo>
                    <a:pt x="99" y="10"/>
                    <a:pt x="1" y="126"/>
                    <a:pt x="19" y="260"/>
                  </a:cubicBezTo>
                  <a:cubicBezTo>
                    <a:pt x="27" y="388"/>
                    <a:pt x="134" y="483"/>
                    <a:pt x="261" y="483"/>
                  </a:cubicBezTo>
                  <a:cubicBezTo>
                    <a:pt x="266" y="483"/>
                    <a:pt x="272" y="483"/>
                    <a:pt x="277" y="483"/>
                  </a:cubicBezTo>
                  <a:cubicBezTo>
                    <a:pt x="411" y="465"/>
                    <a:pt x="509" y="349"/>
                    <a:pt x="492" y="215"/>
                  </a:cubicBezTo>
                  <a:cubicBezTo>
                    <a:pt x="483" y="96"/>
                    <a:pt x="376" y="1"/>
                    <a:pt x="250" y="1"/>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54"/>
            <p:cNvSpPr/>
            <p:nvPr/>
          </p:nvSpPr>
          <p:spPr>
            <a:xfrm rot="7466164">
              <a:off x="5243324" y="4459377"/>
              <a:ext cx="24893" cy="23999"/>
            </a:xfrm>
            <a:custGeom>
              <a:rect b="b" l="l" r="r" t="t"/>
              <a:pathLst>
                <a:path extrusionOk="0" h="483" w="501">
                  <a:moveTo>
                    <a:pt x="241" y="0"/>
                  </a:moveTo>
                  <a:cubicBezTo>
                    <a:pt x="235" y="0"/>
                    <a:pt x="230" y="0"/>
                    <a:pt x="224" y="1"/>
                  </a:cubicBezTo>
                  <a:cubicBezTo>
                    <a:pt x="99" y="10"/>
                    <a:pt x="1" y="126"/>
                    <a:pt x="10" y="259"/>
                  </a:cubicBezTo>
                  <a:cubicBezTo>
                    <a:pt x="18" y="388"/>
                    <a:pt x="125" y="483"/>
                    <a:pt x="252" y="483"/>
                  </a:cubicBezTo>
                  <a:cubicBezTo>
                    <a:pt x="257" y="483"/>
                    <a:pt x="263" y="483"/>
                    <a:pt x="269" y="482"/>
                  </a:cubicBezTo>
                  <a:cubicBezTo>
                    <a:pt x="402" y="465"/>
                    <a:pt x="501" y="349"/>
                    <a:pt x="492" y="215"/>
                  </a:cubicBezTo>
                  <a:cubicBezTo>
                    <a:pt x="475" y="95"/>
                    <a:pt x="367" y="0"/>
                    <a:pt x="241" y="0"/>
                  </a:cubicBezTo>
                  <a:close/>
                </a:path>
              </a:pathLst>
            </a:custGeom>
            <a:solidFill>
              <a:srgbClr val="A1C4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1" name="Shape 2011"/>
        <p:cNvGrpSpPr/>
        <p:nvPr/>
      </p:nvGrpSpPr>
      <p:grpSpPr>
        <a:xfrm>
          <a:off x="0" y="0"/>
          <a:ext cx="0" cy="0"/>
          <a:chOff x="0" y="0"/>
          <a:chExt cx="0" cy="0"/>
        </a:xfrm>
      </p:grpSpPr>
      <p:sp>
        <p:nvSpPr>
          <p:cNvPr id="2012" name="Google Shape;2012;p55"/>
          <p:cNvSpPr txBox="1"/>
          <p:nvPr>
            <p:ph type="title"/>
          </p:nvPr>
        </p:nvSpPr>
        <p:spPr>
          <a:xfrm>
            <a:off x="720000" y="44502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latin typeface="Space Grotesk"/>
                <a:ea typeface="Space Grotesk"/>
                <a:cs typeface="Space Grotesk"/>
                <a:sym typeface="Space Grotesk"/>
              </a:rPr>
              <a:t>Heuristic Evaluation </a:t>
            </a:r>
            <a:r>
              <a:rPr lang="en"/>
              <a:t>Summary</a:t>
            </a:r>
            <a:endParaRPr b="1">
              <a:latin typeface="Space Grotesk"/>
              <a:ea typeface="Space Grotesk"/>
              <a:cs typeface="Space Grotesk"/>
              <a:sym typeface="Space Grotesk"/>
            </a:endParaRPr>
          </a:p>
        </p:txBody>
      </p:sp>
      <p:grpSp>
        <p:nvGrpSpPr>
          <p:cNvPr id="2013" name="Google Shape;2013;p55"/>
          <p:cNvGrpSpPr/>
          <p:nvPr/>
        </p:nvGrpSpPr>
        <p:grpSpPr>
          <a:xfrm>
            <a:off x="2266096" y="1553775"/>
            <a:ext cx="6085800" cy="3051650"/>
            <a:chOff x="2266096" y="1553775"/>
            <a:chExt cx="6085800" cy="3051650"/>
          </a:xfrm>
        </p:grpSpPr>
        <p:sp>
          <p:nvSpPr>
            <p:cNvPr id="2014" name="Google Shape;2014;p55"/>
            <p:cNvSpPr/>
            <p:nvPr/>
          </p:nvSpPr>
          <p:spPr>
            <a:xfrm>
              <a:off x="6312496" y="1553775"/>
              <a:ext cx="2039400" cy="1232400"/>
            </a:xfrm>
            <a:prstGeom prst="roundRect">
              <a:avLst>
                <a:gd fmla="val 16667" name="adj"/>
              </a:avLst>
            </a:prstGeom>
            <a:solidFill>
              <a:schemeClr val="lt2"/>
            </a:solidFill>
            <a:ln cap="flat" cmpd="sng" w="76200">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55"/>
            <p:cNvSpPr/>
            <p:nvPr/>
          </p:nvSpPr>
          <p:spPr>
            <a:xfrm>
              <a:off x="6312496" y="3373025"/>
              <a:ext cx="2039400" cy="1232400"/>
            </a:xfrm>
            <a:prstGeom prst="roundRect">
              <a:avLst>
                <a:gd fmla="val 16667" name="adj"/>
              </a:avLst>
            </a:prstGeom>
            <a:solidFill>
              <a:schemeClr val="lt2"/>
            </a:solidFill>
            <a:ln cap="flat" cmpd="sng" w="76200">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55"/>
            <p:cNvSpPr/>
            <p:nvPr/>
          </p:nvSpPr>
          <p:spPr>
            <a:xfrm>
              <a:off x="2266296" y="3373025"/>
              <a:ext cx="2039400" cy="1232400"/>
            </a:xfrm>
            <a:prstGeom prst="roundRect">
              <a:avLst>
                <a:gd fmla="val 16667" name="adj"/>
              </a:avLst>
            </a:prstGeom>
            <a:solidFill>
              <a:schemeClr val="lt2"/>
            </a:solidFill>
            <a:ln cap="flat" cmpd="sng" w="76200">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55"/>
            <p:cNvSpPr/>
            <p:nvPr/>
          </p:nvSpPr>
          <p:spPr>
            <a:xfrm>
              <a:off x="2266096" y="1553775"/>
              <a:ext cx="2039400" cy="1232400"/>
            </a:xfrm>
            <a:prstGeom prst="roundRect">
              <a:avLst>
                <a:gd fmla="val 16667" name="adj"/>
              </a:avLst>
            </a:prstGeom>
            <a:solidFill>
              <a:schemeClr val="lt2"/>
            </a:solidFill>
            <a:ln cap="flat" cmpd="sng" w="76200">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18" name="Google Shape;2018;p55"/>
          <p:cNvGrpSpPr/>
          <p:nvPr/>
        </p:nvGrpSpPr>
        <p:grpSpPr>
          <a:xfrm>
            <a:off x="2266015" y="1644072"/>
            <a:ext cx="2039839" cy="1051838"/>
            <a:chOff x="2266015" y="1644072"/>
            <a:chExt cx="2039839" cy="1051838"/>
          </a:xfrm>
        </p:grpSpPr>
        <p:sp>
          <p:nvSpPr>
            <p:cNvPr id="2019" name="Google Shape;2019;p55"/>
            <p:cNvSpPr txBox="1"/>
            <p:nvPr/>
          </p:nvSpPr>
          <p:spPr>
            <a:xfrm flipH="1">
              <a:off x="2266015" y="2286410"/>
              <a:ext cx="20397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2"/>
                  </a:solidFill>
                  <a:latin typeface="Barlow Semi Condensed"/>
                  <a:ea typeface="Barlow Semi Condensed"/>
                  <a:cs typeface="Barlow Semi Condensed"/>
                  <a:sym typeface="Barlow Semi Condensed"/>
                </a:rPr>
                <a:t>Our highest priority violations.</a:t>
              </a:r>
              <a:endParaRPr b="1" sz="1200">
                <a:solidFill>
                  <a:schemeClr val="dk2"/>
                </a:solidFill>
                <a:latin typeface="Barlow Semi Condensed"/>
                <a:ea typeface="Barlow Semi Condensed"/>
                <a:cs typeface="Barlow Semi Condensed"/>
                <a:sym typeface="Barlow Semi Condensed"/>
              </a:endParaRPr>
            </a:p>
          </p:txBody>
        </p:sp>
        <p:sp>
          <p:nvSpPr>
            <p:cNvPr id="2020" name="Google Shape;2020;p55"/>
            <p:cNvSpPr txBox="1"/>
            <p:nvPr/>
          </p:nvSpPr>
          <p:spPr>
            <a:xfrm>
              <a:off x="2266155" y="1965226"/>
              <a:ext cx="2039700" cy="32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solidFill>
                    <a:schemeClr val="lt1"/>
                  </a:solidFill>
                  <a:latin typeface="Anaheim"/>
                  <a:ea typeface="Anaheim"/>
                  <a:cs typeface="Anaheim"/>
                  <a:sym typeface="Anaheim"/>
                </a:rPr>
                <a:t>Severity - 4</a:t>
              </a:r>
              <a:endParaRPr b="1" sz="1800">
                <a:solidFill>
                  <a:schemeClr val="lt1"/>
                </a:solidFill>
                <a:latin typeface="Anaheim"/>
                <a:ea typeface="Anaheim"/>
                <a:cs typeface="Anaheim"/>
                <a:sym typeface="Anaheim"/>
              </a:endParaRPr>
            </a:p>
          </p:txBody>
        </p:sp>
        <p:sp>
          <p:nvSpPr>
            <p:cNvPr id="2021" name="Google Shape;2021;p55"/>
            <p:cNvSpPr txBox="1"/>
            <p:nvPr/>
          </p:nvSpPr>
          <p:spPr>
            <a:xfrm>
              <a:off x="2266185" y="1644072"/>
              <a:ext cx="2039400" cy="32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Work Sans"/>
                  <a:ea typeface="Work Sans"/>
                  <a:cs typeface="Work Sans"/>
                  <a:sym typeface="Work Sans"/>
                </a:rPr>
                <a:t>6</a:t>
              </a:r>
              <a:endParaRPr b="1" sz="1800">
                <a:solidFill>
                  <a:schemeClr val="dk1"/>
                </a:solidFill>
                <a:latin typeface="Work Sans"/>
                <a:ea typeface="Work Sans"/>
                <a:cs typeface="Work Sans"/>
                <a:sym typeface="Work Sans"/>
              </a:endParaRPr>
            </a:p>
          </p:txBody>
        </p:sp>
      </p:grpSp>
      <p:grpSp>
        <p:nvGrpSpPr>
          <p:cNvPr id="2022" name="Google Shape;2022;p55"/>
          <p:cNvGrpSpPr/>
          <p:nvPr/>
        </p:nvGrpSpPr>
        <p:grpSpPr>
          <a:xfrm>
            <a:off x="6312442" y="1643972"/>
            <a:ext cx="2039839" cy="1051843"/>
            <a:chOff x="6312442" y="1643972"/>
            <a:chExt cx="2039839" cy="1051843"/>
          </a:xfrm>
        </p:grpSpPr>
        <p:sp>
          <p:nvSpPr>
            <p:cNvPr id="2023" name="Google Shape;2023;p55"/>
            <p:cNvSpPr txBox="1"/>
            <p:nvPr/>
          </p:nvSpPr>
          <p:spPr>
            <a:xfrm flipH="1">
              <a:off x="6312442" y="2286315"/>
              <a:ext cx="20397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2"/>
                  </a:solidFill>
                  <a:latin typeface="Barlow Semi Condensed"/>
                  <a:ea typeface="Barlow Semi Condensed"/>
                  <a:cs typeface="Barlow Semi Condensed"/>
                  <a:sym typeface="Barlow Semi Condensed"/>
                </a:rPr>
                <a:t>Second priority violations.</a:t>
              </a:r>
              <a:endParaRPr b="1" sz="1200">
                <a:solidFill>
                  <a:schemeClr val="dk2"/>
                </a:solidFill>
                <a:latin typeface="Barlow Semi Condensed"/>
                <a:ea typeface="Barlow Semi Condensed"/>
                <a:cs typeface="Barlow Semi Condensed"/>
                <a:sym typeface="Barlow Semi Condensed"/>
              </a:endParaRPr>
            </a:p>
          </p:txBody>
        </p:sp>
        <p:sp>
          <p:nvSpPr>
            <p:cNvPr id="2024" name="Google Shape;2024;p55"/>
            <p:cNvSpPr txBox="1"/>
            <p:nvPr/>
          </p:nvSpPr>
          <p:spPr>
            <a:xfrm>
              <a:off x="6312581" y="1965131"/>
              <a:ext cx="2039700" cy="32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Anaheim"/>
                  <a:ea typeface="Anaheim"/>
                  <a:cs typeface="Anaheim"/>
                  <a:sym typeface="Anaheim"/>
                </a:rPr>
                <a:t>Severity - 3</a:t>
              </a:r>
              <a:endParaRPr b="1" sz="1800">
                <a:solidFill>
                  <a:schemeClr val="lt1"/>
                </a:solidFill>
                <a:latin typeface="Anaheim"/>
                <a:ea typeface="Anaheim"/>
                <a:cs typeface="Anaheim"/>
                <a:sym typeface="Anaheim"/>
              </a:endParaRPr>
            </a:p>
          </p:txBody>
        </p:sp>
        <p:sp>
          <p:nvSpPr>
            <p:cNvPr id="2025" name="Google Shape;2025;p55"/>
            <p:cNvSpPr txBox="1"/>
            <p:nvPr/>
          </p:nvSpPr>
          <p:spPr>
            <a:xfrm>
              <a:off x="6312603" y="1643972"/>
              <a:ext cx="2039400" cy="32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Work Sans"/>
                  <a:ea typeface="Work Sans"/>
                  <a:cs typeface="Work Sans"/>
                  <a:sym typeface="Work Sans"/>
                </a:rPr>
                <a:t>22</a:t>
              </a:r>
              <a:endParaRPr b="1" sz="1800">
                <a:solidFill>
                  <a:schemeClr val="dk1"/>
                </a:solidFill>
                <a:latin typeface="Work Sans"/>
                <a:ea typeface="Work Sans"/>
                <a:cs typeface="Work Sans"/>
                <a:sym typeface="Work Sans"/>
              </a:endParaRPr>
            </a:p>
          </p:txBody>
        </p:sp>
      </p:grpSp>
      <p:grpSp>
        <p:nvGrpSpPr>
          <p:cNvPr id="2026" name="Google Shape;2026;p55"/>
          <p:cNvGrpSpPr/>
          <p:nvPr/>
        </p:nvGrpSpPr>
        <p:grpSpPr>
          <a:xfrm>
            <a:off x="2266028" y="3461433"/>
            <a:ext cx="2039839" cy="1051861"/>
            <a:chOff x="2266028" y="3461433"/>
            <a:chExt cx="2039839" cy="1051861"/>
          </a:xfrm>
        </p:grpSpPr>
        <p:sp>
          <p:nvSpPr>
            <p:cNvPr id="2027" name="Google Shape;2027;p55"/>
            <p:cNvSpPr txBox="1"/>
            <p:nvPr/>
          </p:nvSpPr>
          <p:spPr>
            <a:xfrm flipH="1">
              <a:off x="2266028" y="4103794"/>
              <a:ext cx="20397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2"/>
                  </a:solidFill>
                  <a:latin typeface="Barlow Semi Condensed"/>
                  <a:ea typeface="Barlow Semi Condensed"/>
                  <a:cs typeface="Barlow Semi Condensed"/>
                  <a:sym typeface="Barlow Semi Condensed"/>
                </a:rPr>
                <a:t>The most numerous amount of violations -- .</a:t>
              </a:r>
              <a:endParaRPr b="1" sz="1200">
                <a:solidFill>
                  <a:schemeClr val="dk2"/>
                </a:solidFill>
                <a:latin typeface="Barlow Semi Condensed"/>
                <a:ea typeface="Barlow Semi Condensed"/>
                <a:cs typeface="Barlow Semi Condensed"/>
                <a:sym typeface="Barlow Semi Condensed"/>
              </a:endParaRPr>
            </a:p>
          </p:txBody>
        </p:sp>
        <p:sp>
          <p:nvSpPr>
            <p:cNvPr id="2028" name="Google Shape;2028;p55"/>
            <p:cNvSpPr txBox="1"/>
            <p:nvPr/>
          </p:nvSpPr>
          <p:spPr>
            <a:xfrm>
              <a:off x="2266167" y="3782610"/>
              <a:ext cx="2039700" cy="32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Anaheim"/>
                  <a:ea typeface="Anaheim"/>
                  <a:cs typeface="Anaheim"/>
                  <a:sym typeface="Anaheim"/>
                </a:rPr>
                <a:t>Severity - 2</a:t>
              </a:r>
              <a:endParaRPr b="1" sz="1800">
                <a:solidFill>
                  <a:schemeClr val="lt1"/>
                </a:solidFill>
                <a:latin typeface="Anaheim"/>
                <a:ea typeface="Anaheim"/>
                <a:cs typeface="Anaheim"/>
                <a:sym typeface="Anaheim"/>
              </a:endParaRPr>
            </a:p>
          </p:txBody>
        </p:sp>
        <p:sp>
          <p:nvSpPr>
            <p:cNvPr id="2029" name="Google Shape;2029;p55"/>
            <p:cNvSpPr txBox="1"/>
            <p:nvPr/>
          </p:nvSpPr>
          <p:spPr>
            <a:xfrm>
              <a:off x="2266163" y="3461433"/>
              <a:ext cx="2039400" cy="32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Work Sans"/>
                  <a:ea typeface="Work Sans"/>
                  <a:cs typeface="Work Sans"/>
                  <a:sym typeface="Work Sans"/>
                </a:rPr>
                <a:t>31</a:t>
              </a:r>
              <a:endParaRPr b="1" sz="1800">
                <a:solidFill>
                  <a:schemeClr val="dk1"/>
                </a:solidFill>
                <a:latin typeface="Work Sans"/>
                <a:ea typeface="Work Sans"/>
                <a:cs typeface="Work Sans"/>
                <a:sym typeface="Work Sans"/>
              </a:endParaRPr>
            </a:p>
          </p:txBody>
        </p:sp>
      </p:grpSp>
      <p:grpSp>
        <p:nvGrpSpPr>
          <p:cNvPr id="2030" name="Google Shape;2030;p55"/>
          <p:cNvGrpSpPr/>
          <p:nvPr/>
        </p:nvGrpSpPr>
        <p:grpSpPr>
          <a:xfrm>
            <a:off x="6312442" y="3461318"/>
            <a:ext cx="2039839" cy="1051843"/>
            <a:chOff x="6312442" y="3461318"/>
            <a:chExt cx="2039839" cy="1051843"/>
          </a:xfrm>
        </p:grpSpPr>
        <p:sp>
          <p:nvSpPr>
            <p:cNvPr id="2031" name="Google Shape;2031;p55"/>
            <p:cNvSpPr txBox="1"/>
            <p:nvPr/>
          </p:nvSpPr>
          <p:spPr>
            <a:xfrm flipH="1">
              <a:off x="6312442" y="4103661"/>
              <a:ext cx="2039700" cy="40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2"/>
                  </a:solidFill>
                  <a:latin typeface="Barlow Semi Condensed"/>
                  <a:ea typeface="Barlow Semi Condensed"/>
                  <a:cs typeface="Barlow Semi Condensed"/>
                  <a:sym typeface="Barlow Semi Condensed"/>
                </a:rPr>
                <a:t>With the remaining Severity 1.</a:t>
              </a:r>
              <a:endParaRPr b="1" sz="1200">
                <a:solidFill>
                  <a:schemeClr val="dk2"/>
                </a:solidFill>
                <a:latin typeface="Barlow Semi Condensed"/>
                <a:ea typeface="Barlow Semi Condensed"/>
                <a:cs typeface="Barlow Semi Condensed"/>
                <a:sym typeface="Barlow Semi Condensed"/>
              </a:endParaRPr>
            </a:p>
          </p:txBody>
        </p:sp>
        <p:sp>
          <p:nvSpPr>
            <p:cNvPr id="2032" name="Google Shape;2032;p55"/>
            <p:cNvSpPr txBox="1"/>
            <p:nvPr/>
          </p:nvSpPr>
          <p:spPr>
            <a:xfrm>
              <a:off x="6312581" y="3782477"/>
              <a:ext cx="2039700" cy="32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solidFill>
                    <a:schemeClr val="lt1"/>
                  </a:solidFill>
                  <a:latin typeface="Anaheim"/>
                  <a:ea typeface="Anaheim"/>
                  <a:cs typeface="Anaheim"/>
                  <a:sym typeface="Anaheim"/>
                </a:rPr>
                <a:t>Violations Total</a:t>
              </a:r>
              <a:endParaRPr b="1" sz="1800">
                <a:solidFill>
                  <a:schemeClr val="lt1"/>
                </a:solidFill>
                <a:latin typeface="Anaheim"/>
                <a:ea typeface="Anaheim"/>
                <a:cs typeface="Anaheim"/>
                <a:sym typeface="Anaheim"/>
              </a:endParaRPr>
            </a:p>
          </p:txBody>
        </p:sp>
        <p:sp>
          <p:nvSpPr>
            <p:cNvPr id="2033" name="Google Shape;2033;p55"/>
            <p:cNvSpPr txBox="1"/>
            <p:nvPr/>
          </p:nvSpPr>
          <p:spPr>
            <a:xfrm>
              <a:off x="6312603" y="3461318"/>
              <a:ext cx="2039400" cy="32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Work Sans"/>
                  <a:ea typeface="Work Sans"/>
                  <a:cs typeface="Work Sans"/>
                  <a:sym typeface="Work Sans"/>
                </a:rPr>
                <a:t>82</a:t>
              </a:r>
              <a:endParaRPr b="1" sz="1800">
                <a:solidFill>
                  <a:schemeClr val="dk1"/>
                </a:solidFill>
                <a:latin typeface="Work Sans"/>
                <a:ea typeface="Work Sans"/>
                <a:cs typeface="Work Sans"/>
                <a:sym typeface="Work Sans"/>
              </a:endParaRPr>
            </a:p>
          </p:txBody>
        </p:sp>
      </p:grpSp>
      <p:sp>
        <p:nvSpPr>
          <p:cNvPr id="2034" name="Google Shape;2034;p55"/>
          <p:cNvSpPr/>
          <p:nvPr/>
        </p:nvSpPr>
        <p:spPr>
          <a:xfrm>
            <a:off x="791846" y="1533653"/>
            <a:ext cx="1232400" cy="1232400"/>
          </a:xfrm>
          <a:prstGeom prst="ellipse">
            <a:avLst/>
          </a:prstGeom>
          <a:solidFill>
            <a:srgbClr val="FEE7B1"/>
          </a:solidFill>
          <a:ln cap="flat" cmpd="sng" w="762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55"/>
          <p:cNvSpPr/>
          <p:nvPr/>
        </p:nvSpPr>
        <p:spPr>
          <a:xfrm flipH="1">
            <a:off x="827198" y="1568801"/>
            <a:ext cx="1161900" cy="1161900"/>
          </a:xfrm>
          <a:prstGeom prst="pie">
            <a:avLst>
              <a:gd fmla="val 13929790" name="adj1"/>
              <a:gd fmla="val 16200000" name="adj2"/>
            </a:avLst>
          </a:pr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55"/>
          <p:cNvSpPr/>
          <p:nvPr/>
        </p:nvSpPr>
        <p:spPr>
          <a:xfrm>
            <a:off x="791846" y="3371103"/>
            <a:ext cx="1232400" cy="1232400"/>
          </a:xfrm>
          <a:prstGeom prst="ellipse">
            <a:avLst/>
          </a:prstGeom>
          <a:solidFill>
            <a:srgbClr val="FEE7B1"/>
          </a:solidFill>
          <a:ln cap="flat" cmpd="sng" w="762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55"/>
          <p:cNvSpPr/>
          <p:nvPr/>
        </p:nvSpPr>
        <p:spPr>
          <a:xfrm flipH="1">
            <a:off x="827198" y="3406251"/>
            <a:ext cx="1161900" cy="1161900"/>
          </a:xfrm>
          <a:prstGeom prst="pie">
            <a:avLst>
              <a:gd fmla="val 9191868"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55"/>
          <p:cNvSpPr/>
          <p:nvPr/>
        </p:nvSpPr>
        <p:spPr>
          <a:xfrm>
            <a:off x="4838246" y="3371103"/>
            <a:ext cx="1232400" cy="1232400"/>
          </a:xfrm>
          <a:prstGeom prst="ellipse">
            <a:avLst/>
          </a:prstGeom>
          <a:solidFill>
            <a:srgbClr val="FEE7B1"/>
          </a:solidFill>
          <a:ln cap="flat" cmpd="sng" w="762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55"/>
          <p:cNvSpPr/>
          <p:nvPr/>
        </p:nvSpPr>
        <p:spPr>
          <a:xfrm flipH="1">
            <a:off x="4873598" y="3406251"/>
            <a:ext cx="1161900" cy="1161900"/>
          </a:xfrm>
          <a:prstGeom prst="pie">
            <a:avLst>
              <a:gd fmla="val 16167990" name="adj1"/>
              <a:gd fmla="val 16158614"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55"/>
          <p:cNvSpPr/>
          <p:nvPr/>
        </p:nvSpPr>
        <p:spPr>
          <a:xfrm>
            <a:off x="4838246" y="1553878"/>
            <a:ext cx="1232400" cy="1232400"/>
          </a:xfrm>
          <a:prstGeom prst="ellipse">
            <a:avLst/>
          </a:prstGeom>
          <a:solidFill>
            <a:srgbClr val="FEE7B1"/>
          </a:solidFill>
          <a:ln cap="flat" cmpd="sng" w="76200">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55"/>
          <p:cNvSpPr/>
          <p:nvPr/>
        </p:nvSpPr>
        <p:spPr>
          <a:xfrm flipH="1">
            <a:off x="4873598" y="1589026"/>
            <a:ext cx="1161900" cy="1161900"/>
          </a:xfrm>
          <a:prstGeom prst="pie">
            <a:avLst>
              <a:gd fmla="val 10221207"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5" name="Shape 2045"/>
        <p:cNvGrpSpPr/>
        <p:nvPr/>
      </p:nvGrpSpPr>
      <p:grpSpPr>
        <a:xfrm>
          <a:off x="0" y="0"/>
          <a:ext cx="0" cy="0"/>
          <a:chOff x="0" y="0"/>
          <a:chExt cx="0" cy="0"/>
        </a:xfrm>
      </p:grpSpPr>
      <p:sp>
        <p:nvSpPr>
          <p:cNvPr id="2046" name="Google Shape;2046;p56"/>
          <p:cNvSpPr txBox="1"/>
          <p:nvPr>
            <p:ph type="title"/>
          </p:nvPr>
        </p:nvSpPr>
        <p:spPr>
          <a:xfrm>
            <a:off x="720000" y="44502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Heuristic Evaluation Summary</a:t>
            </a:r>
            <a:endParaRPr/>
          </a:p>
        </p:txBody>
      </p:sp>
      <p:sp>
        <p:nvSpPr>
          <p:cNvPr id="2047" name="Google Shape;2047;p56"/>
          <p:cNvSpPr txBox="1"/>
          <p:nvPr>
            <p:ph idx="1" type="body"/>
          </p:nvPr>
        </p:nvSpPr>
        <p:spPr>
          <a:xfrm>
            <a:off x="720000" y="1397250"/>
            <a:ext cx="7704000" cy="29301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Font typeface="Barlow Semi Condensed"/>
              <a:buChar char="●"/>
            </a:pPr>
            <a:r>
              <a:rPr b="1" lang="en" sz="1800">
                <a:latin typeface="Barlow Semi Condensed"/>
                <a:ea typeface="Barlow Semi Condensed"/>
                <a:cs typeface="Barlow Semi Condensed"/>
                <a:sym typeface="Barlow Semi Condensed"/>
              </a:rPr>
              <a:t>Consistency</a:t>
            </a:r>
            <a:endParaRPr b="1" sz="1800">
              <a:latin typeface="Barlow Semi Condensed"/>
              <a:ea typeface="Barlow Semi Condensed"/>
              <a:cs typeface="Barlow Semi Condensed"/>
              <a:sym typeface="Barlow Semi Condensed"/>
            </a:endParaRPr>
          </a:p>
          <a:p>
            <a:pPr indent="-342900" lvl="1" marL="914400" rtl="0" algn="l">
              <a:spcBef>
                <a:spcPts val="0"/>
              </a:spcBef>
              <a:spcAft>
                <a:spcPts val="0"/>
              </a:spcAft>
              <a:buSzPts val="1800"/>
              <a:buFont typeface="Barlow Semi Condensed"/>
              <a:buChar char="○"/>
            </a:pPr>
            <a:r>
              <a:rPr lang="en" sz="1800">
                <a:latin typeface="Barlow Semi Condensed"/>
                <a:ea typeface="Barlow Semi Condensed"/>
                <a:cs typeface="Barlow Semi Condensed"/>
                <a:sym typeface="Barlow Semi Condensed"/>
              </a:rPr>
              <a:t>Consistent look and feel across pages</a:t>
            </a:r>
            <a:endParaRPr sz="1800">
              <a:latin typeface="Barlow Semi Condensed"/>
              <a:ea typeface="Barlow Semi Condensed"/>
              <a:cs typeface="Barlow Semi Condensed"/>
              <a:sym typeface="Barlow Semi Condensed"/>
            </a:endParaRPr>
          </a:p>
          <a:p>
            <a:pPr indent="-342900" lvl="1" marL="914400" rtl="0" algn="l">
              <a:spcBef>
                <a:spcPts val="0"/>
              </a:spcBef>
              <a:spcAft>
                <a:spcPts val="0"/>
              </a:spcAft>
              <a:buSzPts val="1800"/>
              <a:buFont typeface="Barlow Semi Condensed"/>
              <a:buChar char="○"/>
            </a:pPr>
            <a:r>
              <a:rPr lang="en" sz="1800">
                <a:latin typeface="Barlow Semi Condensed"/>
                <a:ea typeface="Barlow Semi Condensed"/>
                <a:cs typeface="Barlow Semi Condensed"/>
                <a:sym typeface="Barlow Semi Condensed"/>
              </a:rPr>
              <a:t>Layout, element placement within pages</a:t>
            </a:r>
            <a:endParaRPr sz="1800">
              <a:latin typeface="Barlow Semi Condensed"/>
              <a:ea typeface="Barlow Semi Condensed"/>
              <a:cs typeface="Barlow Semi Condensed"/>
              <a:sym typeface="Barlow Semi Condensed"/>
            </a:endParaRPr>
          </a:p>
          <a:p>
            <a:pPr indent="-342900" lvl="0" marL="457200" rtl="0" algn="l">
              <a:spcBef>
                <a:spcPts val="0"/>
              </a:spcBef>
              <a:spcAft>
                <a:spcPts val="0"/>
              </a:spcAft>
              <a:buSzPts val="1800"/>
              <a:buFont typeface="Barlow Semi Condensed"/>
              <a:buChar char="●"/>
            </a:pPr>
            <a:r>
              <a:rPr b="1" lang="en" sz="1800">
                <a:latin typeface="Barlow Semi Condensed"/>
                <a:ea typeface="Barlow Semi Condensed"/>
                <a:cs typeface="Barlow Semi Condensed"/>
                <a:sym typeface="Barlow Semi Condensed"/>
              </a:rPr>
              <a:t>Aesthetics and Minimalism</a:t>
            </a:r>
            <a:endParaRPr b="1" sz="1800">
              <a:latin typeface="Barlow Semi Condensed"/>
              <a:ea typeface="Barlow Semi Condensed"/>
              <a:cs typeface="Barlow Semi Condensed"/>
              <a:sym typeface="Barlow Semi Condensed"/>
            </a:endParaRPr>
          </a:p>
          <a:p>
            <a:pPr indent="-342900" lvl="1" marL="914400" rtl="0" algn="l">
              <a:spcBef>
                <a:spcPts val="0"/>
              </a:spcBef>
              <a:spcAft>
                <a:spcPts val="0"/>
              </a:spcAft>
              <a:buSzPts val="1800"/>
              <a:buFont typeface="Barlow Semi Condensed"/>
              <a:buChar char="○"/>
            </a:pPr>
            <a:r>
              <a:rPr lang="en" sz="1800">
                <a:latin typeface="Barlow Semi Condensed"/>
                <a:ea typeface="Barlow Semi Condensed"/>
                <a:cs typeface="Barlow Semi Condensed"/>
                <a:sym typeface="Barlow Semi Condensed"/>
              </a:rPr>
              <a:t>C</a:t>
            </a:r>
            <a:r>
              <a:rPr lang="en" sz="1800">
                <a:latin typeface="Barlow Semi Condensed"/>
                <a:ea typeface="Barlow Semi Condensed"/>
                <a:cs typeface="Barlow Semi Condensed"/>
                <a:sym typeface="Barlow Semi Condensed"/>
              </a:rPr>
              <a:t>olors used in our app with meaning and intention</a:t>
            </a:r>
            <a:endParaRPr sz="1800">
              <a:latin typeface="Barlow Semi Condensed"/>
              <a:ea typeface="Barlow Semi Condensed"/>
              <a:cs typeface="Barlow Semi Condensed"/>
              <a:sym typeface="Barlow Semi Condensed"/>
            </a:endParaRPr>
          </a:p>
          <a:p>
            <a:pPr indent="-342900" lvl="1" marL="914400" rtl="0" algn="l">
              <a:spcBef>
                <a:spcPts val="0"/>
              </a:spcBef>
              <a:spcAft>
                <a:spcPts val="0"/>
              </a:spcAft>
              <a:buSzPts val="1800"/>
              <a:buFont typeface="Barlow Semi Condensed"/>
              <a:buChar char="○"/>
            </a:pPr>
            <a:r>
              <a:rPr lang="en" sz="1800">
                <a:latin typeface="Barlow Semi Condensed"/>
                <a:ea typeface="Barlow Semi Condensed"/>
                <a:cs typeface="Barlow Semi Condensed"/>
                <a:sym typeface="Barlow Semi Condensed"/>
              </a:rPr>
              <a:t>Only necessary animation between pages</a:t>
            </a:r>
            <a:endParaRPr sz="1800">
              <a:latin typeface="Barlow Semi Condensed"/>
              <a:ea typeface="Barlow Semi Condensed"/>
              <a:cs typeface="Barlow Semi Condensed"/>
              <a:sym typeface="Barlow Semi Condensed"/>
            </a:endParaRPr>
          </a:p>
          <a:p>
            <a:pPr indent="-342900" lvl="1" marL="914400" rtl="0" algn="l">
              <a:spcBef>
                <a:spcPts val="0"/>
              </a:spcBef>
              <a:spcAft>
                <a:spcPts val="0"/>
              </a:spcAft>
              <a:buSzPts val="1800"/>
              <a:buFont typeface="Barlow Semi Condensed"/>
              <a:buChar char="○"/>
            </a:pPr>
            <a:r>
              <a:rPr lang="en" sz="1800">
                <a:latin typeface="Barlow Semi Condensed"/>
                <a:ea typeface="Barlow Semi Condensed"/>
                <a:cs typeface="Barlow Semi Condensed"/>
                <a:sym typeface="Barlow Semi Condensed"/>
              </a:rPr>
              <a:t>Clear differentiation between different components in our UI</a:t>
            </a:r>
            <a:endParaRPr sz="1800">
              <a:latin typeface="Barlow Semi Condensed"/>
              <a:ea typeface="Barlow Semi Condensed"/>
              <a:cs typeface="Barlow Semi Condensed"/>
              <a:sym typeface="Barlow Semi Condensed"/>
            </a:endParaRPr>
          </a:p>
          <a:p>
            <a:pPr indent="-342900" lvl="0" marL="457200" rtl="0" algn="l">
              <a:spcBef>
                <a:spcPts val="0"/>
              </a:spcBef>
              <a:spcAft>
                <a:spcPts val="0"/>
              </a:spcAft>
              <a:buSzPts val="1800"/>
              <a:buFont typeface="Barlow Semi Condensed"/>
              <a:buChar char="●"/>
            </a:pPr>
            <a:r>
              <a:rPr b="1" lang="en" sz="1800">
                <a:latin typeface="Barlow Semi Condensed"/>
                <a:ea typeface="Barlow Semi Condensed"/>
                <a:cs typeface="Barlow Semi Condensed"/>
                <a:sym typeface="Barlow Semi Condensed"/>
              </a:rPr>
              <a:t>Signposting + Handling Failure Paths</a:t>
            </a:r>
            <a:endParaRPr b="1" sz="1800">
              <a:latin typeface="Barlow Semi Condensed"/>
              <a:ea typeface="Barlow Semi Condensed"/>
              <a:cs typeface="Barlow Semi Condensed"/>
              <a:sym typeface="Barlow Semi Condensed"/>
            </a:endParaRPr>
          </a:p>
          <a:p>
            <a:pPr indent="-342900" lvl="1" marL="914400" rtl="0" algn="l">
              <a:spcBef>
                <a:spcPts val="0"/>
              </a:spcBef>
              <a:spcAft>
                <a:spcPts val="0"/>
              </a:spcAft>
              <a:buSzPts val="1800"/>
              <a:buFont typeface="Barlow Semi Condensed"/>
              <a:buChar char="○"/>
            </a:pPr>
            <a:r>
              <a:rPr lang="en" sz="1800">
                <a:latin typeface="Barlow Semi Condensed"/>
                <a:ea typeface="Barlow Semi Condensed"/>
                <a:cs typeface="Barlow Semi Condensed"/>
                <a:sym typeface="Barlow Semi Condensed"/>
              </a:rPr>
              <a:t>Notifications upon success and failure for tasks like scanning</a:t>
            </a:r>
            <a:endParaRPr sz="1800">
              <a:latin typeface="Barlow Semi Condensed"/>
              <a:ea typeface="Barlow Semi Condensed"/>
              <a:cs typeface="Barlow Semi Condensed"/>
              <a:sym typeface="Barlow Semi Condensed"/>
            </a:endParaRPr>
          </a:p>
          <a:p>
            <a:pPr indent="-342900" lvl="1" marL="914400" rtl="0" algn="l">
              <a:spcBef>
                <a:spcPts val="0"/>
              </a:spcBef>
              <a:spcAft>
                <a:spcPts val="0"/>
              </a:spcAft>
              <a:buSzPts val="1800"/>
              <a:buFont typeface="Barlow Semi Condensed"/>
              <a:buChar char="○"/>
            </a:pPr>
            <a:r>
              <a:rPr lang="en" sz="1800">
                <a:latin typeface="Barlow Semi Condensed"/>
                <a:ea typeface="Barlow Semi Condensed"/>
                <a:cs typeface="Barlow Semi Condensed"/>
                <a:sym typeface="Barlow Semi Condensed"/>
              </a:rPr>
              <a:t>Paths to re-scan an element when a scan fails</a:t>
            </a:r>
            <a:endParaRPr sz="1800">
              <a:latin typeface="Barlow Semi Condensed"/>
              <a:ea typeface="Barlow Semi Condensed"/>
              <a:cs typeface="Barlow Semi Condensed"/>
              <a:sym typeface="Barlow Semi Condensed"/>
            </a:endParaRPr>
          </a:p>
          <a:p>
            <a:pPr indent="-342900" lvl="1" marL="914400" rtl="0" algn="l">
              <a:spcBef>
                <a:spcPts val="0"/>
              </a:spcBef>
              <a:spcAft>
                <a:spcPts val="0"/>
              </a:spcAft>
              <a:buSzPts val="1800"/>
              <a:buFont typeface="Barlow Semi Condensed"/>
              <a:buChar char="○"/>
            </a:pPr>
            <a:r>
              <a:rPr lang="en" sz="1800">
                <a:latin typeface="Barlow Semi Condensed"/>
                <a:ea typeface="Barlow Semi Condensed"/>
                <a:cs typeface="Barlow Semi Condensed"/>
                <a:sym typeface="Barlow Semi Condensed"/>
              </a:rPr>
              <a:t>Clearer instructions for scanning and searching through dishes</a:t>
            </a:r>
            <a:endParaRPr sz="1800">
              <a:latin typeface="Barlow Semi Condensed"/>
              <a:ea typeface="Barlow Semi Condensed"/>
              <a:cs typeface="Barlow Semi Condensed"/>
              <a:sym typeface="Barlow Semi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1" name="Shape 2051"/>
        <p:cNvGrpSpPr/>
        <p:nvPr/>
      </p:nvGrpSpPr>
      <p:grpSpPr>
        <a:xfrm>
          <a:off x="0" y="0"/>
          <a:ext cx="0" cy="0"/>
          <a:chOff x="0" y="0"/>
          <a:chExt cx="0" cy="0"/>
        </a:xfrm>
      </p:grpSpPr>
      <p:sp>
        <p:nvSpPr>
          <p:cNvPr id="2052" name="Google Shape;2052;p57"/>
          <p:cNvSpPr txBox="1"/>
          <p:nvPr>
            <p:ph type="title"/>
          </p:nvPr>
        </p:nvSpPr>
        <p:spPr>
          <a:xfrm>
            <a:off x="720000" y="44502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Unaddressed Revisions</a:t>
            </a:r>
            <a:endParaRPr/>
          </a:p>
        </p:txBody>
      </p:sp>
      <p:sp>
        <p:nvSpPr>
          <p:cNvPr id="2053" name="Google Shape;2053;p57"/>
          <p:cNvSpPr txBox="1"/>
          <p:nvPr>
            <p:ph idx="1" type="body"/>
          </p:nvPr>
        </p:nvSpPr>
        <p:spPr>
          <a:xfrm>
            <a:off x="720000" y="1215752"/>
            <a:ext cx="7704000" cy="3416400"/>
          </a:xfrm>
          <a:prstGeom prst="rect">
            <a:avLst/>
          </a:prstGeom>
        </p:spPr>
        <p:txBody>
          <a:bodyPr anchorCtr="0" anchor="ctr" bIns="91425" lIns="91425" spcFirstLastPara="1" rIns="91425" wrap="square" tIns="91425">
            <a:noAutofit/>
          </a:bodyPr>
          <a:lstStyle/>
          <a:p>
            <a:pPr indent="-317500" lvl="0" marL="457200" rtl="0" algn="l">
              <a:spcBef>
                <a:spcPts val="0"/>
              </a:spcBef>
              <a:spcAft>
                <a:spcPts val="0"/>
              </a:spcAft>
              <a:buSzPts val="1400"/>
              <a:buChar char="●"/>
            </a:pPr>
            <a:r>
              <a:rPr lang="en"/>
              <a:t>Some qualitative recommendations and questions, i.e. </a:t>
            </a:r>
            <a:r>
              <a:rPr b="1" lang="en"/>
              <a:t>which cultures will be addressed</a:t>
            </a:r>
            <a:r>
              <a:rPr lang="en"/>
              <a:t>, where to get the data, and how to present foods that belong to multiple cultures</a:t>
            </a:r>
            <a:endParaRPr/>
          </a:p>
          <a:p>
            <a:pPr indent="-317500" lvl="1" marL="914400" rtl="0" algn="l">
              <a:spcBef>
                <a:spcPts val="0"/>
              </a:spcBef>
              <a:spcAft>
                <a:spcPts val="0"/>
              </a:spcAft>
              <a:buSzPts val="1400"/>
              <a:buChar char="○"/>
            </a:pPr>
            <a:r>
              <a:rPr lang="en"/>
              <a:t>Will be left to decide for when we have real datasets, </a:t>
            </a:r>
            <a:r>
              <a:rPr lang="en"/>
              <a:t>beyond</a:t>
            </a:r>
            <a:r>
              <a:rPr lang="en"/>
              <a:t> implementation</a:t>
            </a:r>
            <a:endParaRPr/>
          </a:p>
          <a:p>
            <a:pPr indent="-317500" lvl="0" marL="457200" rtl="0" algn="l">
              <a:spcBef>
                <a:spcPts val="0"/>
              </a:spcBef>
              <a:spcAft>
                <a:spcPts val="0"/>
              </a:spcAft>
              <a:buSzPts val="1400"/>
              <a:buChar char="●"/>
            </a:pPr>
            <a:r>
              <a:rPr lang="en"/>
              <a:t>Some</a:t>
            </a:r>
            <a:r>
              <a:rPr b="1" lang="en"/>
              <a:t> button flows</a:t>
            </a:r>
            <a:r>
              <a:rPr lang="en"/>
              <a:t> that don’t work aren’t all resolved in the Figma (i.e. scan screens because of Figma limitations), more so left for the implementation prototype.</a:t>
            </a:r>
            <a:endParaRPr/>
          </a:p>
          <a:p>
            <a:pPr indent="-317500" lvl="0" marL="457200" rtl="0" algn="l">
              <a:spcBef>
                <a:spcPts val="0"/>
              </a:spcBef>
              <a:spcAft>
                <a:spcPts val="0"/>
              </a:spcAft>
              <a:buSzPts val="1400"/>
              <a:buChar char="●"/>
            </a:pPr>
            <a:r>
              <a:rPr b="1" lang="en"/>
              <a:t>Mentioning cultural significance</a:t>
            </a:r>
            <a:r>
              <a:rPr lang="en"/>
              <a:t> in the context</a:t>
            </a:r>
            <a:endParaRPr/>
          </a:p>
          <a:p>
            <a:pPr indent="-317500" lvl="1" marL="914400" rtl="0" algn="l">
              <a:spcBef>
                <a:spcPts val="0"/>
              </a:spcBef>
              <a:spcAft>
                <a:spcPts val="0"/>
              </a:spcAft>
              <a:buSzPts val="1400"/>
              <a:buChar char="○"/>
            </a:pPr>
            <a:r>
              <a:rPr lang="en"/>
              <a:t>Again, this depends on the datasets we plan on using, so it would be premature at this stage to try and reconcile what we will mention regarding the cultural significance of an ingredient</a:t>
            </a:r>
            <a:endParaRPr/>
          </a:p>
          <a:p>
            <a:pPr indent="-317500" lvl="0" marL="457200" rtl="0" algn="l">
              <a:spcBef>
                <a:spcPts val="0"/>
              </a:spcBef>
              <a:spcAft>
                <a:spcPts val="0"/>
              </a:spcAft>
              <a:buSzPts val="1400"/>
              <a:buChar char="●"/>
            </a:pPr>
            <a:r>
              <a:rPr lang="en"/>
              <a:t>We didn’t</a:t>
            </a:r>
            <a:r>
              <a:rPr b="1" lang="en"/>
              <a:t> remove the match percentage (%90),</a:t>
            </a:r>
            <a:r>
              <a:rPr lang="en"/>
              <a:t> but rather added a “match” text to clarify.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7" name="Shape 2057"/>
        <p:cNvGrpSpPr/>
        <p:nvPr/>
      </p:nvGrpSpPr>
      <p:grpSpPr>
        <a:xfrm>
          <a:off x="0" y="0"/>
          <a:ext cx="0" cy="0"/>
          <a:chOff x="0" y="0"/>
          <a:chExt cx="0" cy="0"/>
        </a:xfrm>
      </p:grpSpPr>
      <p:cxnSp>
        <p:nvCxnSpPr>
          <p:cNvPr id="2058" name="Google Shape;2058;p58"/>
          <p:cNvCxnSpPr>
            <a:stCxn id="2059" idx="4"/>
            <a:endCxn id="2060" idx="0"/>
          </p:cNvCxnSpPr>
          <p:nvPr/>
        </p:nvCxnSpPr>
        <p:spPr>
          <a:xfrm>
            <a:off x="1432662" y="3212127"/>
            <a:ext cx="600" cy="654600"/>
          </a:xfrm>
          <a:prstGeom prst="straightConnector1">
            <a:avLst/>
          </a:prstGeom>
          <a:noFill/>
          <a:ln cap="flat" cmpd="sng" w="19050">
            <a:solidFill>
              <a:schemeClr val="dk2"/>
            </a:solidFill>
            <a:prstDash val="solid"/>
            <a:round/>
            <a:headEnd len="med" w="med" type="none"/>
            <a:tailEnd len="med" w="med" type="oval"/>
          </a:ln>
        </p:spPr>
      </p:cxnSp>
      <p:cxnSp>
        <p:nvCxnSpPr>
          <p:cNvPr id="2061" name="Google Shape;2061;p58"/>
          <p:cNvCxnSpPr/>
          <p:nvPr/>
        </p:nvCxnSpPr>
        <p:spPr>
          <a:xfrm rot="10800000">
            <a:off x="3002187" y="2275002"/>
            <a:ext cx="0" cy="824700"/>
          </a:xfrm>
          <a:prstGeom prst="straightConnector1">
            <a:avLst/>
          </a:prstGeom>
          <a:noFill/>
          <a:ln cap="flat" cmpd="sng" w="19050">
            <a:solidFill>
              <a:schemeClr val="dk2"/>
            </a:solidFill>
            <a:prstDash val="solid"/>
            <a:round/>
            <a:headEnd len="med" w="med" type="none"/>
            <a:tailEnd len="med" w="med" type="oval"/>
          </a:ln>
        </p:spPr>
      </p:cxnSp>
      <p:cxnSp>
        <p:nvCxnSpPr>
          <p:cNvPr id="2062" name="Google Shape;2062;p58"/>
          <p:cNvCxnSpPr>
            <a:stCxn id="2063" idx="4"/>
            <a:endCxn id="2064" idx="0"/>
          </p:cNvCxnSpPr>
          <p:nvPr/>
        </p:nvCxnSpPr>
        <p:spPr>
          <a:xfrm>
            <a:off x="4571737" y="3212127"/>
            <a:ext cx="300" cy="654600"/>
          </a:xfrm>
          <a:prstGeom prst="straightConnector1">
            <a:avLst/>
          </a:prstGeom>
          <a:noFill/>
          <a:ln cap="flat" cmpd="sng" w="19050">
            <a:solidFill>
              <a:schemeClr val="dk2"/>
            </a:solidFill>
            <a:prstDash val="solid"/>
            <a:round/>
            <a:headEnd len="med" w="med" type="none"/>
            <a:tailEnd len="med" w="med" type="oval"/>
          </a:ln>
        </p:spPr>
      </p:cxnSp>
      <p:cxnSp>
        <p:nvCxnSpPr>
          <p:cNvPr id="2065" name="Google Shape;2065;p58"/>
          <p:cNvCxnSpPr>
            <a:stCxn id="2066" idx="0"/>
            <a:endCxn id="2067" idx="2"/>
          </p:cNvCxnSpPr>
          <p:nvPr/>
        </p:nvCxnSpPr>
        <p:spPr>
          <a:xfrm flipH="1" rot="10800000">
            <a:off x="6141275" y="2217627"/>
            <a:ext cx="300" cy="654600"/>
          </a:xfrm>
          <a:prstGeom prst="straightConnector1">
            <a:avLst/>
          </a:prstGeom>
          <a:noFill/>
          <a:ln cap="flat" cmpd="sng" w="19050">
            <a:solidFill>
              <a:schemeClr val="dk2"/>
            </a:solidFill>
            <a:prstDash val="solid"/>
            <a:round/>
            <a:headEnd len="med" w="med" type="none"/>
            <a:tailEnd len="med" w="med" type="oval"/>
          </a:ln>
        </p:spPr>
      </p:cxnSp>
      <p:cxnSp>
        <p:nvCxnSpPr>
          <p:cNvPr id="2068" name="Google Shape;2068;p58"/>
          <p:cNvCxnSpPr>
            <a:endCxn id="2069" idx="0"/>
          </p:cNvCxnSpPr>
          <p:nvPr/>
        </p:nvCxnSpPr>
        <p:spPr>
          <a:xfrm>
            <a:off x="7710689" y="3212082"/>
            <a:ext cx="0" cy="654600"/>
          </a:xfrm>
          <a:prstGeom prst="straightConnector1">
            <a:avLst/>
          </a:prstGeom>
          <a:noFill/>
          <a:ln cap="flat" cmpd="sng" w="19050">
            <a:solidFill>
              <a:schemeClr val="dk2"/>
            </a:solidFill>
            <a:prstDash val="solid"/>
            <a:round/>
            <a:headEnd len="med" w="med" type="none"/>
            <a:tailEnd len="med" w="med" type="oval"/>
          </a:ln>
        </p:spPr>
      </p:cxnSp>
      <p:cxnSp>
        <p:nvCxnSpPr>
          <p:cNvPr id="2070" name="Google Shape;2070;p58"/>
          <p:cNvCxnSpPr>
            <a:stCxn id="2059" idx="6"/>
            <a:endCxn id="2071" idx="2"/>
          </p:cNvCxnSpPr>
          <p:nvPr/>
        </p:nvCxnSpPr>
        <p:spPr>
          <a:xfrm>
            <a:off x="1602612" y="3042177"/>
            <a:ext cx="5938200" cy="0"/>
          </a:xfrm>
          <a:prstGeom prst="straightConnector1">
            <a:avLst/>
          </a:prstGeom>
          <a:noFill/>
          <a:ln cap="flat" cmpd="sng" w="19050">
            <a:solidFill>
              <a:schemeClr val="dk2"/>
            </a:solidFill>
            <a:prstDash val="solid"/>
            <a:round/>
            <a:headEnd len="med" w="med" type="none"/>
            <a:tailEnd len="med" w="med" type="none"/>
          </a:ln>
        </p:spPr>
      </p:cxnSp>
      <p:sp>
        <p:nvSpPr>
          <p:cNvPr id="2072" name="Google Shape;2072;p58"/>
          <p:cNvSpPr txBox="1"/>
          <p:nvPr>
            <p:ph type="title"/>
          </p:nvPr>
        </p:nvSpPr>
        <p:spPr>
          <a:xfrm>
            <a:off x="720000" y="445025"/>
            <a:ext cx="7704000" cy="43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Heuristic </a:t>
            </a:r>
            <a:r>
              <a:rPr b="1" lang="en">
                <a:latin typeface="Space Grotesk"/>
                <a:ea typeface="Space Grotesk"/>
                <a:cs typeface="Space Grotesk"/>
                <a:sym typeface="Space Grotesk"/>
              </a:rPr>
              <a:t>Revision Methodology</a:t>
            </a:r>
            <a:endParaRPr b="1">
              <a:latin typeface="Space Grotesk"/>
              <a:ea typeface="Space Grotesk"/>
              <a:cs typeface="Space Grotesk"/>
              <a:sym typeface="Space Grotesk"/>
            </a:endParaRPr>
          </a:p>
        </p:txBody>
      </p:sp>
      <p:grpSp>
        <p:nvGrpSpPr>
          <p:cNvPr id="2073" name="Google Shape;2073;p58"/>
          <p:cNvGrpSpPr/>
          <p:nvPr/>
        </p:nvGrpSpPr>
        <p:grpSpPr>
          <a:xfrm>
            <a:off x="2131476" y="1397783"/>
            <a:ext cx="1841098" cy="759095"/>
            <a:chOff x="707807" y="2951633"/>
            <a:chExt cx="1296000" cy="726546"/>
          </a:xfrm>
        </p:grpSpPr>
        <p:sp>
          <p:nvSpPr>
            <p:cNvPr id="2074" name="Google Shape;2074;p58"/>
            <p:cNvSpPr txBox="1"/>
            <p:nvPr/>
          </p:nvSpPr>
          <p:spPr>
            <a:xfrm flipH="1">
              <a:off x="768797" y="2951633"/>
              <a:ext cx="1104600" cy="37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Anaheim"/>
                  <a:ea typeface="Anaheim"/>
                  <a:cs typeface="Anaheim"/>
                  <a:sym typeface="Anaheim"/>
                </a:rPr>
                <a:t>Rank</a:t>
              </a:r>
              <a:endParaRPr b="1" sz="1800">
                <a:solidFill>
                  <a:schemeClr val="lt1"/>
                </a:solidFill>
                <a:latin typeface="Anaheim"/>
                <a:ea typeface="Anaheim"/>
                <a:cs typeface="Anaheim"/>
                <a:sym typeface="Anaheim"/>
              </a:endParaRPr>
            </a:p>
          </p:txBody>
        </p:sp>
        <p:sp>
          <p:nvSpPr>
            <p:cNvPr id="2075" name="Google Shape;2075;p58"/>
            <p:cNvSpPr txBox="1"/>
            <p:nvPr/>
          </p:nvSpPr>
          <p:spPr>
            <a:xfrm flipH="1">
              <a:off x="707807" y="3301979"/>
              <a:ext cx="1296000" cy="37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Violations by severity and colour-code them.</a:t>
              </a:r>
              <a:endParaRPr b="1" sz="1200">
                <a:solidFill>
                  <a:schemeClr val="dk2"/>
                </a:solidFill>
                <a:latin typeface="Barlow Semi Condensed"/>
                <a:ea typeface="Barlow Semi Condensed"/>
                <a:cs typeface="Barlow Semi Condensed"/>
                <a:sym typeface="Barlow Semi Condensed"/>
              </a:endParaRPr>
            </a:p>
          </p:txBody>
        </p:sp>
      </p:grpSp>
      <p:grpSp>
        <p:nvGrpSpPr>
          <p:cNvPr id="2076" name="Google Shape;2076;p58"/>
          <p:cNvGrpSpPr/>
          <p:nvPr/>
        </p:nvGrpSpPr>
        <p:grpSpPr>
          <a:xfrm>
            <a:off x="648590" y="3866682"/>
            <a:ext cx="1569315" cy="790238"/>
            <a:chOff x="2394182" y="2949187"/>
            <a:chExt cx="1104685" cy="756354"/>
          </a:xfrm>
        </p:grpSpPr>
        <p:sp>
          <p:nvSpPr>
            <p:cNvPr id="2060" name="Google Shape;2060;p58"/>
            <p:cNvSpPr txBox="1"/>
            <p:nvPr/>
          </p:nvSpPr>
          <p:spPr>
            <a:xfrm>
              <a:off x="2394182" y="2949187"/>
              <a:ext cx="1104600" cy="37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Anaheim"/>
                  <a:ea typeface="Anaheim"/>
                  <a:cs typeface="Anaheim"/>
                  <a:sym typeface="Anaheim"/>
                </a:rPr>
                <a:t>Separate</a:t>
              </a:r>
              <a:endParaRPr b="1" sz="1800">
                <a:solidFill>
                  <a:schemeClr val="lt1"/>
                </a:solidFill>
                <a:latin typeface="Anaheim"/>
                <a:ea typeface="Anaheim"/>
                <a:cs typeface="Anaheim"/>
                <a:sym typeface="Anaheim"/>
              </a:endParaRPr>
            </a:p>
          </p:txBody>
        </p:sp>
        <p:sp>
          <p:nvSpPr>
            <p:cNvPr id="2077" name="Google Shape;2077;p58"/>
            <p:cNvSpPr txBox="1"/>
            <p:nvPr/>
          </p:nvSpPr>
          <p:spPr>
            <a:xfrm>
              <a:off x="2394267" y="3329340"/>
              <a:ext cx="1104600" cy="37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Violations by task</a:t>
              </a:r>
              <a:endParaRPr b="1" sz="1200">
                <a:solidFill>
                  <a:schemeClr val="dk2"/>
                </a:solidFill>
                <a:latin typeface="Barlow Semi Condensed"/>
                <a:ea typeface="Barlow Semi Condensed"/>
                <a:cs typeface="Barlow Semi Condensed"/>
                <a:sym typeface="Barlow Semi Condensed"/>
              </a:endParaRPr>
            </a:p>
          </p:txBody>
        </p:sp>
      </p:grpSp>
      <p:grpSp>
        <p:nvGrpSpPr>
          <p:cNvPr id="2078" name="Google Shape;2078;p58"/>
          <p:cNvGrpSpPr/>
          <p:nvPr/>
        </p:nvGrpSpPr>
        <p:grpSpPr>
          <a:xfrm>
            <a:off x="5356870" y="1429996"/>
            <a:ext cx="1569258" cy="787681"/>
            <a:chOff x="768797" y="2951633"/>
            <a:chExt cx="1104644" cy="753906"/>
          </a:xfrm>
        </p:grpSpPr>
        <p:sp>
          <p:nvSpPr>
            <p:cNvPr id="2079" name="Google Shape;2079;p58"/>
            <p:cNvSpPr txBox="1"/>
            <p:nvPr/>
          </p:nvSpPr>
          <p:spPr>
            <a:xfrm flipH="1">
              <a:off x="768797" y="2951633"/>
              <a:ext cx="1104600" cy="37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Anaheim"/>
                  <a:ea typeface="Anaheim"/>
                  <a:cs typeface="Anaheim"/>
                  <a:sym typeface="Anaheim"/>
                </a:rPr>
                <a:t>Revise</a:t>
              </a:r>
              <a:endParaRPr b="1" sz="1800">
                <a:solidFill>
                  <a:schemeClr val="lt1"/>
                </a:solidFill>
                <a:latin typeface="Anaheim"/>
                <a:ea typeface="Anaheim"/>
                <a:cs typeface="Anaheim"/>
                <a:sym typeface="Anaheim"/>
              </a:endParaRPr>
            </a:p>
          </p:txBody>
        </p:sp>
        <p:sp>
          <p:nvSpPr>
            <p:cNvPr id="2067" name="Google Shape;2067;p58"/>
            <p:cNvSpPr txBox="1"/>
            <p:nvPr/>
          </p:nvSpPr>
          <p:spPr>
            <a:xfrm flipH="1">
              <a:off x="768841" y="3329339"/>
              <a:ext cx="1104600" cy="37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dk2"/>
                  </a:solidFill>
                  <a:latin typeface="Barlow Semi Condensed"/>
                  <a:ea typeface="Barlow Semi Condensed"/>
                  <a:cs typeface="Barlow Semi Condensed"/>
                  <a:sym typeface="Barlow Semi Condensed"/>
                </a:rPr>
                <a:t>Design to execute changes.</a:t>
              </a:r>
              <a:endParaRPr b="1" sz="1200">
                <a:solidFill>
                  <a:schemeClr val="dk2"/>
                </a:solidFill>
                <a:latin typeface="Barlow Semi Condensed"/>
                <a:ea typeface="Barlow Semi Condensed"/>
                <a:cs typeface="Barlow Semi Condensed"/>
                <a:sym typeface="Barlow Semi Condensed"/>
              </a:endParaRPr>
            </a:p>
          </p:txBody>
        </p:sp>
      </p:grpSp>
      <p:grpSp>
        <p:nvGrpSpPr>
          <p:cNvPr id="2080" name="Google Shape;2080;p58"/>
          <p:cNvGrpSpPr/>
          <p:nvPr/>
        </p:nvGrpSpPr>
        <p:grpSpPr>
          <a:xfrm>
            <a:off x="3787342" y="3866682"/>
            <a:ext cx="1569315" cy="790238"/>
            <a:chOff x="2394182" y="2949187"/>
            <a:chExt cx="1104685" cy="756354"/>
          </a:xfrm>
        </p:grpSpPr>
        <p:sp>
          <p:nvSpPr>
            <p:cNvPr id="2064" name="Google Shape;2064;p58"/>
            <p:cNvSpPr txBox="1"/>
            <p:nvPr/>
          </p:nvSpPr>
          <p:spPr>
            <a:xfrm>
              <a:off x="2394182" y="2949187"/>
              <a:ext cx="1104600" cy="37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Anaheim"/>
                  <a:ea typeface="Anaheim"/>
                  <a:cs typeface="Anaheim"/>
                  <a:sym typeface="Anaheim"/>
                </a:rPr>
                <a:t>Prioritise</a:t>
              </a:r>
              <a:endParaRPr b="1" sz="1800">
                <a:solidFill>
                  <a:schemeClr val="lt1"/>
                </a:solidFill>
                <a:latin typeface="Anaheim"/>
                <a:ea typeface="Anaheim"/>
                <a:cs typeface="Anaheim"/>
                <a:sym typeface="Anaheim"/>
              </a:endParaRPr>
            </a:p>
          </p:txBody>
        </p:sp>
        <p:sp>
          <p:nvSpPr>
            <p:cNvPr id="2081" name="Google Shape;2081;p58"/>
            <p:cNvSpPr txBox="1"/>
            <p:nvPr/>
          </p:nvSpPr>
          <p:spPr>
            <a:xfrm>
              <a:off x="2394267" y="3329340"/>
              <a:ext cx="1104600" cy="37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2"/>
                  </a:solidFill>
                  <a:latin typeface="Barlow Semi Condensed"/>
                  <a:ea typeface="Barlow Semi Condensed"/>
                  <a:cs typeface="Barlow Semi Condensed"/>
                  <a:sym typeface="Barlow Semi Condensed"/>
                </a:rPr>
                <a:t>Higher severity to be resolved sooner.</a:t>
              </a:r>
              <a:endParaRPr b="1" sz="1200">
                <a:solidFill>
                  <a:schemeClr val="dk2"/>
                </a:solidFill>
                <a:latin typeface="Barlow Semi Condensed"/>
                <a:ea typeface="Barlow Semi Condensed"/>
                <a:cs typeface="Barlow Semi Condensed"/>
                <a:sym typeface="Barlow Semi Condensed"/>
              </a:endParaRPr>
            </a:p>
          </p:txBody>
        </p:sp>
      </p:grpSp>
      <p:grpSp>
        <p:nvGrpSpPr>
          <p:cNvPr id="2082" name="Google Shape;2082;p58"/>
          <p:cNvGrpSpPr/>
          <p:nvPr/>
        </p:nvGrpSpPr>
        <p:grpSpPr>
          <a:xfrm>
            <a:off x="6926092" y="3866682"/>
            <a:ext cx="1569315" cy="790238"/>
            <a:chOff x="2394182" y="2949187"/>
            <a:chExt cx="1104685" cy="756354"/>
          </a:xfrm>
        </p:grpSpPr>
        <p:sp>
          <p:nvSpPr>
            <p:cNvPr id="2069" name="Google Shape;2069;p58"/>
            <p:cNvSpPr txBox="1"/>
            <p:nvPr/>
          </p:nvSpPr>
          <p:spPr>
            <a:xfrm>
              <a:off x="2394182" y="2949187"/>
              <a:ext cx="1104600" cy="37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Anaheim"/>
                  <a:ea typeface="Anaheim"/>
                  <a:cs typeface="Anaheim"/>
                  <a:sym typeface="Anaheim"/>
                </a:rPr>
                <a:t>Mark</a:t>
              </a:r>
              <a:endParaRPr b="1" sz="1800">
                <a:solidFill>
                  <a:schemeClr val="lt1"/>
                </a:solidFill>
                <a:latin typeface="Anaheim"/>
                <a:ea typeface="Anaheim"/>
                <a:cs typeface="Anaheim"/>
                <a:sym typeface="Anaheim"/>
              </a:endParaRPr>
            </a:p>
          </p:txBody>
        </p:sp>
        <p:sp>
          <p:nvSpPr>
            <p:cNvPr id="2083" name="Google Shape;2083;p58"/>
            <p:cNvSpPr txBox="1"/>
            <p:nvPr/>
          </p:nvSpPr>
          <p:spPr>
            <a:xfrm>
              <a:off x="2394267" y="3329340"/>
              <a:ext cx="1104600" cy="37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2"/>
                  </a:solidFill>
                  <a:latin typeface="Barlow Semi Condensed"/>
                  <a:ea typeface="Barlow Semi Condensed"/>
                  <a:cs typeface="Barlow Semi Condensed"/>
                  <a:sym typeface="Barlow Semi Condensed"/>
                </a:rPr>
                <a:t>Changes made in green.</a:t>
              </a:r>
              <a:endParaRPr b="1" sz="1200">
                <a:solidFill>
                  <a:schemeClr val="dk2"/>
                </a:solidFill>
                <a:latin typeface="Barlow Semi Condensed"/>
                <a:ea typeface="Barlow Semi Condensed"/>
                <a:cs typeface="Barlow Semi Condensed"/>
                <a:sym typeface="Barlow Semi Condensed"/>
              </a:endParaRPr>
            </a:p>
          </p:txBody>
        </p:sp>
      </p:grpSp>
      <p:grpSp>
        <p:nvGrpSpPr>
          <p:cNvPr id="2084" name="Google Shape;2084;p58"/>
          <p:cNvGrpSpPr/>
          <p:nvPr/>
        </p:nvGrpSpPr>
        <p:grpSpPr>
          <a:xfrm>
            <a:off x="1018446" y="2787254"/>
            <a:ext cx="829609" cy="509845"/>
            <a:chOff x="3996400" y="3818950"/>
            <a:chExt cx="2307675" cy="1418600"/>
          </a:xfrm>
        </p:grpSpPr>
        <p:sp>
          <p:nvSpPr>
            <p:cNvPr id="2085" name="Google Shape;2085;p58"/>
            <p:cNvSpPr/>
            <p:nvPr/>
          </p:nvSpPr>
          <p:spPr>
            <a:xfrm>
              <a:off x="3996400" y="3818950"/>
              <a:ext cx="2307675" cy="1418600"/>
            </a:xfrm>
            <a:custGeom>
              <a:rect b="b" l="l" r="r" t="t"/>
              <a:pathLst>
                <a:path extrusionOk="0" h="56744" w="92307">
                  <a:moveTo>
                    <a:pt x="22632" y="1"/>
                  </a:moveTo>
                  <a:cubicBezTo>
                    <a:pt x="17018" y="1"/>
                    <a:pt x="11955" y="1229"/>
                    <a:pt x="7594" y="3635"/>
                  </a:cubicBezTo>
                  <a:cubicBezTo>
                    <a:pt x="7544" y="3660"/>
                    <a:pt x="7494" y="3710"/>
                    <a:pt x="7444" y="3735"/>
                  </a:cubicBezTo>
                  <a:cubicBezTo>
                    <a:pt x="0" y="7595"/>
                    <a:pt x="702" y="21780"/>
                    <a:pt x="3634" y="33034"/>
                  </a:cubicBezTo>
                  <a:cubicBezTo>
                    <a:pt x="4411" y="35941"/>
                    <a:pt x="5339" y="38773"/>
                    <a:pt x="6416" y="41380"/>
                  </a:cubicBezTo>
                  <a:cubicBezTo>
                    <a:pt x="6416" y="41405"/>
                    <a:pt x="6416" y="41405"/>
                    <a:pt x="6416" y="41430"/>
                  </a:cubicBezTo>
                  <a:cubicBezTo>
                    <a:pt x="8772" y="47169"/>
                    <a:pt x="13810" y="56743"/>
                    <a:pt x="21078" y="56743"/>
                  </a:cubicBezTo>
                  <a:cubicBezTo>
                    <a:pt x="21755" y="56743"/>
                    <a:pt x="22431" y="56668"/>
                    <a:pt x="23083" y="56492"/>
                  </a:cubicBezTo>
                  <a:cubicBezTo>
                    <a:pt x="23258" y="56442"/>
                    <a:pt x="23434" y="56392"/>
                    <a:pt x="23609" y="56317"/>
                  </a:cubicBezTo>
                  <a:cubicBezTo>
                    <a:pt x="24537" y="56192"/>
                    <a:pt x="26091" y="55941"/>
                    <a:pt x="28071" y="55565"/>
                  </a:cubicBezTo>
                  <a:cubicBezTo>
                    <a:pt x="28096" y="55540"/>
                    <a:pt x="28622" y="55440"/>
                    <a:pt x="28822" y="55415"/>
                  </a:cubicBezTo>
                  <a:cubicBezTo>
                    <a:pt x="28822" y="55415"/>
                    <a:pt x="29750" y="55214"/>
                    <a:pt x="29750" y="55214"/>
                  </a:cubicBezTo>
                  <a:cubicBezTo>
                    <a:pt x="36817" y="53735"/>
                    <a:pt x="46517" y="51029"/>
                    <a:pt x="52782" y="46517"/>
                  </a:cubicBezTo>
                  <a:cubicBezTo>
                    <a:pt x="53409" y="46041"/>
                    <a:pt x="54111" y="45590"/>
                    <a:pt x="54863" y="45114"/>
                  </a:cubicBezTo>
                  <a:cubicBezTo>
                    <a:pt x="56066" y="44387"/>
                    <a:pt x="57419" y="43635"/>
                    <a:pt x="58873" y="42908"/>
                  </a:cubicBezTo>
                  <a:cubicBezTo>
                    <a:pt x="60477" y="42106"/>
                    <a:pt x="62231" y="41329"/>
                    <a:pt x="64261" y="40502"/>
                  </a:cubicBezTo>
                  <a:cubicBezTo>
                    <a:pt x="64838" y="40277"/>
                    <a:pt x="65389" y="40051"/>
                    <a:pt x="65940" y="39826"/>
                  </a:cubicBezTo>
                  <a:cubicBezTo>
                    <a:pt x="66843" y="39475"/>
                    <a:pt x="67695" y="39149"/>
                    <a:pt x="68522" y="38823"/>
                  </a:cubicBezTo>
                  <a:lnTo>
                    <a:pt x="69123" y="38598"/>
                  </a:lnTo>
                  <a:cubicBezTo>
                    <a:pt x="70402" y="38121"/>
                    <a:pt x="71730" y="37620"/>
                    <a:pt x="72858" y="37169"/>
                  </a:cubicBezTo>
                  <a:lnTo>
                    <a:pt x="72933" y="37119"/>
                  </a:lnTo>
                  <a:cubicBezTo>
                    <a:pt x="75314" y="36141"/>
                    <a:pt x="76717" y="35364"/>
                    <a:pt x="77720" y="34437"/>
                  </a:cubicBezTo>
                  <a:cubicBezTo>
                    <a:pt x="78071" y="34136"/>
                    <a:pt x="78447" y="33735"/>
                    <a:pt x="78798" y="33259"/>
                  </a:cubicBezTo>
                  <a:cubicBezTo>
                    <a:pt x="80677" y="34588"/>
                    <a:pt x="82983" y="35540"/>
                    <a:pt x="85138" y="35540"/>
                  </a:cubicBezTo>
                  <a:cubicBezTo>
                    <a:pt x="88848" y="35540"/>
                    <a:pt x="91680" y="32833"/>
                    <a:pt x="92031" y="28973"/>
                  </a:cubicBezTo>
                  <a:cubicBezTo>
                    <a:pt x="92306" y="25740"/>
                    <a:pt x="91028" y="23535"/>
                    <a:pt x="89775" y="22131"/>
                  </a:cubicBezTo>
                  <a:cubicBezTo>
                    <a:pt x="90326" y="19550"/>
                    <a:pt x="89925" y="16668"/>
                    <a:pt x="88973" y="14587"/>
                  </a:cubicBezTo>
                  <a:cubicBezTo>
                    <a:pt x="87570" y="11505"/>
                    <a:pt x="84863" y="9650"/>
                    <a:pt x="81755" y="9600"/>
                  </a:cubicBezTo>
                  <a:lnTo>
                    <a:pt x="81630" y="9600"/>
                  </a:lnTo>
                  <a:cubicBezTo>
                    <a:pt x="78522" y="9600"/>
                    <a:pt x="75966" y="11279"/>
                    <a:pt x="74587" y="14186"/>
                  </a:cubicBezTo>
                  <a:cubicBezTo>
                    <a:pt x="74512" y="14312"/>
                    <a:pt x="74462" y="14437"/>
                    <a:pt x="74412" y="14562"/>
                  </a:cubicBezTo>
                  <a:cubicBezTo>
                    <a:pt x="73935" y="14412"/>
                    <a:pt x="73434" y="14337"/>
                    <a:pt x="72908" y="14337"/>
                  </a:cubicBezTo>
                  <a:lnTo>
                    <a:pt x="70151" y="14337"/>
                  </a:lnTo>
                  <a:cubicBezTo>
                    <a:pt x="69650" y="14312"/>
                    <a:pt x="69073" y="14287"/>
                    <a:pt x="68472" y="14262"/>
                  </a:cubicBezTo>
                  <a:cubicBezTo>
                    <a:pt x="67219" y="14186"/>
                    <a:pt x="66016" y="14111"/>
                    <a:pt x="64913" y="13961"/>
                  </a:cubicBezTo>
                  <a:cubicBezTo>
                    <a:pt x="64361" y="13911"/>
                    <a:pt x="63860" y="13836"/>
                    <a:pt x="63359" y="13760"/>
                  </a:cubicBezTo>
                  <a:cubicBezTo>
                    <a:pt x="62833" y="13685"/>
                    <a:pt x="62331" y="13585"/>
                    <a:pt x="61830" y="13485"/>
                  </a:cubicBezTo>
                  <a:cubicBezTo>
                    <a:pt x="61254" y="13359"/>
                    <a:pt x="60727" y="13234"/>
                    <a:pt x="60226" y="13084"/>
                  </a:cubicBezTo>
                  <a:cubicBezTo>
                    <a:pt x="59098" y="12758"/>
                    <a:pt x="58622" y="12457"/>
                    <a:pt x="58447" y="12357"/>
                  </a:cubicBezTo>
                  <a:cubicBezTo>
                    <a:pt x="57720" y="11856"/>
                    <a:pt x="40226" y="1"/>
                    <a:pt x="22632" y="1"/>
                  </a:cubicBezTo>
                  <a:close/>
                </a:path>
              </a:pathLst>
            </a:custGeom>
            <a:solidFill>
              <a:srgbClr val="FFFFFF"/>
            </a:solidFill>
            <a:ln>
              <a:noFill/>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58"/>
            <p:cNvSpPr/>
            <p:nvPr/>
          </p:nvSpPr>
          <p:spPr>
            <a:xfrm>
              <a:off x="5589125" y="4184250"/>
              <a:ext cx="592150" cy="397875"/>
            </a:xfrm>
            <a:custGeom>
              <a:rect b="b" l="l" r="r" t="t"/>
              <a:pathLst>
                <a:path extrusionOk="0" h="15915" w="23686">
                  <a:moveTo>
                    <a:pt x="17945" y="0"/>
                  </a:moveTo>
                  <a:cubicBezTo>
                    <a:pt x="14564" y="0"/>
                    <a:pt x="14862" y="4890"/>
                    <a:pt x="14462" y="5865"/>
                  </a:cubicBezTo>
                  <a:cubicBezTo>
                    <a:pt x="14061" y="6843"/>
                    <a:pt x="3585" y="8597"/>
                    <a:pt x="3585" y="8597"/>
                  </a:cubicBezTo>
                  <a:cubicBezTo>
                    <a:pt x="1" y="9249"/>
                    <a:pt x="2056" y="15615"/>
                    <a:pt x="2056" y="15615"/>
                  </a:cubicBezTo>
                  <a:cubicBezTo>
                    <a:pt x="2056" y="15615"/>
                    <a:pt x="10581" y="12242"/>
                    <a:pt x="14418" y="12242"/>
                  </a:cubicBezTo>
                  <a:cubicBezTo>
                    <a:pt x="15247" y="12242"/>
                    <a:pt x="15858" y="12400"/>
                    <a:pt x="16116" y="12782"/>
                  </a:cubicBezTo>
                  <a:cubicBezTo>
                    <a:pt x="17050" y="14152"/>
                    <a:pt x="19610" y="15914"/>
                    <a:pt x="21420" y="15914"/>
                  </a:cubicBezTo>
                  <a:cubicBezTo>
                    <a:pt x="22426" y="15914"/>
                    <a:pt x="23200" y="15370"/>
                    <a:pt x="23334" y="13910"/>
                  </a:cubicBezTo>
                  <a:cubicBezTo>
                    <a:pt x="23685" y="9850"/>
                    <a:pt x="18973" y="9775"/>
                    <a:pt x="20527" y="7920"/>
                  </a:cubicBezTo>
                  <a:cubicBezTo>
                    <a:pt x="22081" y="6041"/>
                    <a:pt x="21404" y="51"/>
                    <a:pt x="17971" y="0"/>
                  </a:cubicBezTo>
                  <a:cubicBezTo>
                    <a:pt x="17962" y="0"/>
                    <a:pt x="17954" y="0"/>
                    <a:pt x="17945"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58"/>
            <p:cNvSpPr/>
            <p:nvPr/>
          </p:nvSpPr>
          <p:spPr>
            <a:xfrm>
              <a:off x="4247025" y="3944000"/>
              <a:ext cx="1673600" cy="1161950"/>
            </a:xfrm>
            <a:custGeom>
              <a:rect b="b" l="l" r="r" t="t"/>
              <a:pathLst>
                <a:path extrusionOk="0" h="46478" w="66944">
                  <a:moveTo>
                    <a:pt x="12602" y="1"/>
                  </a:moveTo>
                  <a:cubicBezTo>
                    <a:pt x="8205" y="1"/>
                    <a:pt x="3885" y="856"/>
                    <a:pt x="0" y="3019"/>
                  </a:cubicBezTo>
                  <a:cubicBezTo>
                    <a:pt x="0" y="3019"/>
                    <a:pt x="23108" y="23871"/>
                    <a:pt x="12030" y="46478"/>
                  </a:cubicBezTo>
                  <a:cubicBezTo>
                    <a:pt x="12030" y="46478"/>
                    <a:pt x="30677" y="44047"/>
                    <a:pt x="39825" y="37455"/>
                  </a:cubicBezTo>
                  <a:cubicBezTo>
                    <a:pt x="48948" y="30839"/>
                    <a:pt x="61755" y="28057"/>
                    <a:pt x="64362" y="25726"/>
                  </a:cubicBezTo>
                  <a:cubicBezTo>
                    <a:pt x="66943" y="23370"/>
                    <a:pt x="65164" y="16402"/>
                    <a:pt x="62883" y="14347"/>
                  </a:cubicBezTo>
                  <a:cubicBezTo>
                    <a:pt x="62883" y="14347"/>
                    <a:pt x="62477" y="14359"/>
                    <a:pt x="61783" y="14359"/>
                  </a:cubicBezTo>
                  <a:cubicBezTo>
                    <a:pt x="58613" y="14359"/>
                    <a:pt x="49435" y="14122"/>
                    <a:pt x="45590" y="11490"/>
                  </a:cubicBezTo>
                  <a:cubicBezTo>
                    <a:pt x="42005" y="9037"/>
                    <a:pt x="26898" y="1"/>
                    <a:pt x="12602" y="1"/>
                  </a:cubicBezTo>
                  <a:close/>
                </a:path>
              </a:pathLst>
            </a:custGeom>
            <a:solidFill>
              <a:srgbClr val="F869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58"/>
            <p:cNvSpPr/>
            <p:nvPr/>
          </p:nvSpPr>
          <p:spPr>
            <a:xfrm>
              <a:off x="5659925" y="4300800"/>
              <a:ext cx="192400" cy="374075"/>
            </a:xfrm>
            <a:custGeom>
              <a:rect b="b" l="l" r="r" t="t"/>
              <a:pathLst>
                <a:path extrusionOk="0" h="14963" w="7696">
                  <a:moveTo>
                    <a:pt x="1680" y="0"/>
                  </a:moveTo>
                  <a:lnTo>
                    <a:pt x="1680" y="0"/>
                  </a:lnTo>
                  <a:cubicBezTo>
                    <a:pt x="1805" y="426"/>
                    <a:pt x="1956" y="902"/>
                    <a:pt x="2081" y="1354"/>
                  </a:cubicBezTo>
                  <a:cubicBezTo>
                    <a:pt x="2833" y="3835"/>
                    <a:pt x="3284" y="6141"/>
                    <a:pt x="3585" y="8321"/>
                  </a:cubicBezTo>
                  <a:cubicBezTo>
                    <a:pt x="2758" y="10176"/>
                    <a:pt x="1705" y="12181"/>
                    <a:pt x="402" y="14311"/>
                  </a:cubicBezTo>
                  <a:cubicBezTo>
                    <a:pt x="277" y="14537"/>
                    <a:pt x="151" y="14737"/>
                    <a:pt x="1" y="14963"/>
                  </a:cubicBezTo>
                  <a:cubicBezTo>
                    <a:pt x="928" y="14612"/>
                    <a:pt x="1780" y="14286"/>
                    <a:pt x="2607" y="13960"/>
                  </a:cubicBezTo>
                  <a:cubicBezTo>
                    <a:pt x="3059" y="13133"/>
                    <a:pt x="3510" y="12331"/>
                    <a:pt x="3936" y="11554"/>
                  </a:cubicBezTo>
                  <a:cubicBezTo>
                    <a:pt x="3961" y="12181"/>
                    <a:pt x="3986" y="12807"/>
                    <a:pt x="3986" y="13409"/>
                  </a:cubicBezTo>
                  <a:cubicBezTo>
                    <a:pt x="4612" y="13158"/>
                    <a:pt x="5214" y="12907"/>
                    <a:pt x="5715" y="12682"/>
                  </a:cubicBezTo>
                  <a:cubicBezTo>
                    <a:pt x="5665" y="11379"/>
                    <a:pt x="5565" y="9975"/>
                    <a:pt x="5364" y="8521"/>
                  </a:cubicBezTo>
                  <a:cubicBezTo>
                    <a:pt x="6467" y="6065"/>
                    <a:pt x="7194" y="3860"/>
                    <a:pt x="7695" y="1905"/>
                  </a:cubicBezTo>
                  <a:cubicBezTo>
                    <a:pt x="7294" y="1153"/>
                    <a:pt x="6843" y="501"/>
                    <a:pt x="6367" y="75"/>
                  </a:cubicBezTo>
                  <a:lnTo>
                    <a:pt x="6342" y="75"/>
                  </a:lnTo>
                  <a:cubicBezTo>
                    <a:pt x="6016" y="1604"/>
                    <a:pt x="5540" y="3333"/>
                    <a:pt x="4838" y="5263"/>
                  </a:cubicBezTo>
                  <a:cubicBezTo>
                    <a:pt x="4562" y="3860"/>
                    <a:pt x="4186" y="2381"/>
                    <a:pt x="3735" y="877"/>
                  </a:cubicBezTo>
                  <a:cubicBezTo>
                    <a:pt x="3660" y="602"/>
                    <a:pt x="3560" y="326"/>
                    <a:pt x="3485" y="75"/>
                  </a:cubicBezTo>
                  <a:cubicBezTo>
                    <a:pt x="2933" y="50"/>
                    <a:pt x="2332" y="25"/>
                    <a:pt x="1680" y="0"/>
                  </a:cubicBezTo>
                  <a:close/>
                </a:path>
              </a:pathLst>
            </a:custGeom>
            <a:solidFill>
              <a:srgbClr val="992E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58"/>
            <p:cNvSpPr/>
            <p:nvPr/>
          </p:nvSpPr>
          <p:spPr>
            <a:xfrm>
              <a:off x="4178100" y="3944275"/>
              <a:ext cx="1426725" cy="1140375"/>
            </a:xfrm>
            <a:custGeom>
              <a:rect b="b" l="l" r="r" t="t"/>
              <a:pathLst>
                <a:path extrusionOk="0" h="45615" w="57069">
                  <a:moveTo>
                    <a:pt x="25214" y="1930"/>
                  </a:moveTo>
                  <a:cubicBezTo>
                    <a:pt x="27269" y="4186"/>
                    <a:pt x="29875" y="7870"/>
                    <a:pt x="32106" y="13610"/>
                  </a:cubicBezTo>
                  <a:cubicBezTo>
                    <a:pt x="31580" y="15314"/>
                    <a:pt x="30903" y="17118"/>
                    <a:pt x="30051" y="19048"/>
                  </a:cubicBezTo>
                  <a:cubicBezTo>
                    <a:pt x="29023" y="21429"/>
                    <a:pt x="27870" y="23559"/>
                    <a:pt x="26692" y="25414"/>
                  </a:cubicBezTo>
                  <a:cubicBezTo>
                    <a:pt x="26392" y="23484"/>
                    <a:pt x="25915" y="21429"/>
                    <a:pt x="25289" y="19274"/>
                  </a:cubicBezTo>
                  <a:cubicBezTo>
                    <a:pt x="24437" y="16442"/>
                    <a:pt x="23509" y="13985"/>
                    <a:pt x="22532" y="11855"/>
                  </a:cubicBezTo>
                  <a:cubicBezTo>
                    <a:pt x="23985" y="8046"/>
                    <a:pt x="24787" y="4737"/>
                    <a:pt x="25214" y="1930"/>
                  </a:cubicBezTo>
                  <a:close/>
                  <a:moveTo>
                    <a:pt x="33033" y="16191"/>
                  </a:moveTo>
                  <a:cubicBezTo>
                    <a:pt x="33259" y="16843"/>
                    <a:pt x="33484" y="17519"/>
                    <a:pt x="33685" y="18221"/>
                  </a:cubicBezTo>
                  <a:cubicBezTo>
                    <a:pt x="35489" y="24286"/>
                    <a:pt x="35790" y="29424"/>
                    <a:pt x="35489" y="33459"/>
                  </a:cubicBezTo>
                  <a:cubicBezTo>
                    <a:pt x="32106" y="37971"/>
                    <a:pt x="28597" y="40853"/>
                    <a:pt x="25790" y="42657"/>
                  </a:cubicBezTo>
                  <a:cubicBezTo>
                    <a:pt x="26742" y="39700"/>
                    <a:pt x="27770" y="34712"/>
                    <a:pt x="27043" y="28021"/>
                  </a:cubicBezTo>
                  <a:cubicBezTo>
                    <a:pt x="28647" y="25690"/>
                    <a:pt x="30226" y="22958"/>
                    <a:pt x="31630" y="19725"/>
                  </a:cubicBezTo>
                  <a:cubicBezTo>
                    <a:pt x="32156" y="18497"/>
                    <a:pt x="32632" y="17319"/>
                    <a:pt x="33033" y="16191"/>
                  </a:cubicBezTo>
                  <a:close/>
                  <a:moveTo>
                    <a:pt x="15690" y="0"/>
                  </a:moveTo>
                  <a:cubicBezTo>
                    <a:pt x="14236" y="0"/>
                    <a:pt x="12807" y="76"/>
                    <a:pt x="11404" y="251"/>
                  </a:cubicBezTo>
                  <a:cubicBezTo>
                    <a:pt x="11429" y="276"/>
                    <a:pt x="11429" y="301"/>
                    <a:pt x="11479" y="301"/>
                  </a:cubicBezTo>
                  <a:cubicBezTo>
                    <a:pt x="11479" y="326"/>
                    <a:pt x="12206" y="702"/>
                    <a:pt x="13309" y="1655"/>
                  </a:cubicBezTo>
                  <a:cubicBezTo>
                    <a:pt x="12933" y="2732"/>
                    <a:pt x="12482" y="3860"/>
                    <a:pt x="11955" y="5063"/>
                  </a:cubicBezTo>
                  <a:cubicBezTo>
                    <a:pt x="8321" y="13434"/>
                    <a:pt x="3509" y="18371"/>
                    <a:pt x="0" y="21078"/>
                  </a:cubicBezTo>
                  <a:cubicBezTo>
                    <a:pt x="101" y="21705"/>
                    <a:pt x="226" y="22331"/>
                    <a:pt x="351" y="22983"/>
                  </a:cubicBezTo>
                  <a:cubicBezTo>
                    <a:pt x="4086" y="20276"/>
                    <a:pt x="9474" y="15088"/>
                    <a:pt x="13534" y="5740"/>
                  </a:cubicBezTo>
                  <a:cubicBezTo>
                    <a:pt x="13960" y="4762"/>
                    <a:pt x="14336" y="3835"/>
                    <a:pt x="14687" y="2933"/>
                  </a:cubicBezTo>
                  <a:cubicBezTo>
                    <a:pt x="16417" y="4712"/>
                    <a:pt x="18597" y="7569"/>
                    <a:pt x="20677" y="11905"/>
                  </a:cubicBezTo>
                  <a:cubicBezTo>
                    <a:pt x="20402" y="12582"/>
                    <a:pt x="20126" y="13284"/>
                    <a:pt x="19825" y="13985"/>
                  </a:cubicBezTo>
                  <a:cubicBezTo>
                    <a:pt x="13409" y="28773"/>
                    <a:pt x="3334" y="32808"/>
                    <a:pt x="3233" y="32858"/>
                  </a:cubicBezTo>
                  <a:cubicBezTo>
                    <a:pt x="3208" y="32858"/>
                    <a:pt x="3183" y="32883"/>
                    <a:pt x="3158" y="32908"/>
                  </a:cubicBezTo>
                  <a:cubicBezTo>
                    <a:pt x="3359" y="33434"/>
                    <a:pt x="3559" y="33961"/>
                    <a:pt x="3785" y="34487"/>
                  </a:cubicBezTo>
                  <a:cubicBezTo>
                    <a:pt x="3810" y="34462"/>
                    <a:pt x="3810" y="34462"/>
                    <a:pt x="3835" y="34462"/>
                  </a:cubicBezTo>
                  <a:cubicBezTo>
                    <a:pt x="4286" y="34286"/>
                    <a:pt x="14662" y="30151"/>
                    <a:pt x="21404" y="14662"/>
                  </a:cubicBezTo>
                  <a:cubicBezTo>
                    <a:pt x="21479" y="14462"/>
                    <a:pt x="21554" y="14286"/>
                    <a:pt x="21630" y="14086"/>
                  </a:cubicBezTo>
                  <a:cubicBezTo>
                    <a:pt x="22331" y="15790"/>
                    <a:pt x="23008" y="17645"/>
                    <a:pt x="23635" y="19750"/>
                  </a:cubicBezTo>
                  <a:cubicBezTo>
                    <a:pt x="24462" y="22557"/>
                    <a:pt x="24988" y="25163"/>
                    <a:pt x="25264" y="27544"/>
                  </a:cubicBezTo>
                  <a:cubicBezTo>
                    <a:pt x="19549" y="35464"/>
                    <a:pt x="13534" y="37895"/>
                    <a:pt x="13459" y="37920"/>
                  </a:cubicBezTo>
                  <a:cubicBezTo>
                    <a:pt x="13008" y="38096"/>
                    <a:pt x="12782" y="38572"/>
                    <a:pt x="12958" y="39023"/>
                  </a:cubicBezTo>
                  <a:cubicBezTo>
                    <a:pt x="13105" y="39360"/>
                    <a:pt x="13430" y="39573"/>
                    <a:pt x="13782" y="39573"/>
                  </a:cubicBezTo>
                  <a:cubicBezTo>
                    <a:pt x="13849" y="39573"/>
                    <a:pt x="13917" y="39566"/>
                    <a:pt x="13985" y="39550"/>
                  </a:cubicBezTo>
                  <a:cubicBezTo>
                    <a:pt x="14010" y="39550"/>
                    <a:pt x="14036" y="39524"/>
                    <a:pt x="14061" y="39524"/>
                  </a:cubicBezTo>
                  <a:cubicBezTo>
                    <a:pt x="14386" y="39399"/>
                    <a:pt x="19900" y="37194"/>
                    <a:pt x="25489" y="30126"/>
                  </a:cubicBezTo>
                  <a:lnTo>
                    <a:pt x="25489" y="30126"/>
                  </a:lnTo>
                  <a:cubicBezTo>
                    <a:pt x="25890" y="37319"/>
                    <a:pt x="24236" y="42181"/>
                    <a:pt x="23459" y="44036"/>
                  </a:cubicBezTo>
                  <a:cubicBezTo>
                    <a:pt x="21504" y="45038"/>
                    <a:pt x="20251" y="45389"/>
                    <a:pt x="20226" y="45414"/>
                  </a:cubicBezTo>
                  <a:cubicBezTo>
                    <a:pt x="20076" y="45439"/>
                    <a:pt x="19975" y="45514"/>
                    <a:pt x="19875" y="45615"/>
                  </a:cubicBezTo>
                  <a:cubicBezTo>
                    <a:pt x="21880" y="45214"/>
                    <a:pt x="24336" y="44687"/>
                    <a:pt x="26968" y="43986"/>
                  </a:cubicBezTo>
                  <a:cubicBezTo>
                    <a:pt x="29374" y="42407"/>
                    <a:pt x="32231" y="40076"/>
                    <a:pt x="35113" y="36717"/>
                  </a:cubicBezTo>
                  <a:lnTo>
                    <a:pt x="35113" y="36717"/>
                  </a:lnTo>
                  <a:cubicBezTo>
                    <a:pt x="34712" y="39023"/>
                    <a:pt x="34161" y="40753"/>
                    <a:pt x="33735" y="41880"/>
                  </a:cubicBezTo>
                  <a:cubicBezTo>
                    <a:pt x="34462" y="41605"/>
                    <a:pt x="35163" y="41329"/>
                    <a:pt x="35865" y="41028"/>
                  </a:cubicBezTo>
                  <a:cubicBezTo>
                    <a:pt x="36417" y="39349"/>
                    <a:pt x="36968" y="36993"/>
                    <a:pt x="37219" y="34036"/>
                  </a:cubicBezTo>
                  <a:cubicBezTo>
                    <a:pt x="38246" y="32607"/>
                    <a:pt x="39274" y="31028"/>
                    <a:pt x="40276" y="29299"/>
                  </a:cubicBezTo>
                  <a:cubicBezTo>
                    <a:pt x="42206" y="25890"/>
                    <a:pt x="43585" y="22833"/>
                    <a:pt x="44512" y="20101"/>
                  </a:cubicBezTo>
                  <a:cubicBezTo>
                    <a:pt x="45991" y="26742"/>
                    <a:pt x="45665" y="32106"/>
                    <a:pt x="44963" y="35840"/>
                  </a:cubicBezTo>
                  <a:cubicBezTo>
                    <a:pt x="46392" y="34963"/>
                    <a:pt x="47895" y="34136"/>
                    <a:pt x="49374" y="33409"/>
                  </a:cubicBezTo>
                  <a:cubicBezTo>
                    <a:pt x="50251" y="32081"/>
                    <a:pt x="51078" y="30652"/>
                    <a:pt x="51905" y="29098"/>
                  </a:cubicBezTo>
                  <a:cubicBezTo>
                    <a:pt x="52958" y="27068"/>
                    <a:pt x="53810" y="25163"/>
                    <a:pt x="54512" y="23359"/>
                  </a:cubicBezTo>
                  <a:cubicBezTo>
                    <a:pt x="54988" y="26116"/>
                    <a:pt x="55139" y="28622"/>
                    <a:pt x="55088" y="30853"/>
                  </a:cubicBezTo>
                  <a:cubicBezTo>
                    <a:pt x="55690" y="30602"/>
                    <a:pt x="56266" y="30377"/>
                    <a:pt x="56843" y="30151"/>
                  </a:cubicBezTo>
                  <a:cubicBezTo>
                    <a:pt x="56843" y="27244"/>
                    <a:pt x="56492" y="23910"/>
                    <a:pt x="55640" y="20201"/>
                  </a:cubicBezTo>
                  <a:cubicBezTo>
                    <a:pt x="56367" y="17845"/>
                    <a:pt x="56818" y="15765"/>
                    <a:pt x="57068" y="13935"/>
                  </a:cubicBezTo>
                  <a:cubicBezTo>
                    <a:pt x="56492" y="13885"/>
                    <a:pt x="55915" y="13785"/>
                    <a:pt x="55339" y="13710"/>
                  </a:cubicBezTo>
                  <a:cubicBezTo>
                    <a:pt x="55189" y="14687"/>
                    <a:pt x="55013" y="15765"/>
                    <a:pt x="54738" y="16918"/>
                  </a:cubicBezTo>
                  <a:cubicBezTo>
                    <a:pt x="54362" y="15665"/>
                    <a:pt x="53961" y="14487"/>
                    <a:pt x="53560" y="13384"/>
                  </a:cubicBezTo>
                  <a:cubicBezTo>
                    <a:pt x="52858" y="13234"/>
                    <a:pt x="52156" y="13083"/>
                    <a:pt x="51529" y="12883"/>
                  </a:cubicBezTo>
                  <a:lnTo>
                    <a:pt x="51529" y="12883"/>
                  </a:lnTo>
                  <a:cubicBezTo>
                    <a:pt x="52106" y="14361"/>
                    <a:pt x="52682" y="15965"/>
                    <a:pt x="53209" y="17745"/>
                  </a:cubicBezTo>
                  <a:cubicBezTo>
                    <a:pt x="53434" y="18572"/>
                    <a:pt x="53635" y="19349"/>
                    <a:pt x="53835" y="20126"/>
                  </a:cubicBezTo>
                  <a:cubicBezTo>
                    <a:pt x="53058" y="22582"/>
                    <a:pt x="51931" y="25314"/>
                    <a:pt x="50377" y="28296"/>
                  </a:cubicBezTo>
                  <a:cubicBezTo>
                    <a:pt x="49324" y="30351"/>
                    <a:pt x="48196" y="32156"/>
                    <a:pt x="47068" y="33760"/>
                  </a:cubicBezTo>
                  <a:cubicBezTo>
                    <a:pt x="47570" y="29474"/>
                    <a:pt x="47419" y="23785"/>
                    <a:pt x="45489" y="16893"/>
                  </a:cubicBezTo>
                  <a:cubicBezTo>
                    <a:pt x="46166" y="14236"/>
                    <a:pt x="46417" y="12005"/>
                    <a:pt x="46467" y="10251"/>
                  </a:cubicBezTo>
                  <a:cubicBezTo>
                    <a:pt x="45966" y="9950"/>
                    <a:pt x="45389" y="9599"/>
                    <a:pt x="44737" y="9224"/>
                  </a:cubicBezTo>
                  <a:lnTo>
                    <a:pt x="44737" y="9224"/>
                  </a:lnTo>
                  <a:cubicBezTo>
                    <a:pt x="44763" y="10376"/>
                    <a:pt x="44687" y="11805"/>
                    <a:pt x="44412" y="13509"/>
                  </a:cubicBezTo>
                  <a:cubicBezTo>
                    <a:pt x="43660" y="11354"/>
                    <a:pt x="42858" y="9449"/>
                    <a:pt x="42031" y="7745"/>
                  </a:cubicBezTo>
                  <a:cubicBezTo>
                    <a:pt x="41204" y="7319"/>
                    <a:pt x="40326" y="6868"/>
                    <a:pt x="39399" y="6416"/>
                  </a:cubicBezTo>
                  <a:lnTo>
                    <a:pt x="39399" y="6416"/>
                  </a:lnTo>
                  <a:cubicBezTo>
                    <a:pt x="40903" y="9098"/>
                    <a:pt x="42382" y="12482"/>
                    <a:pt x="43660" y="16767"/>
                  </a:cubicBezTo>
                  <a:cubicBezTo>
                    <a:pt x="43660" y="16792"/>
                    <a:pt x="43685" y="16843"/>
                    <a:pt x="43685" y="16893"/>
                  </a:cubicBezTo>
                  <a:cubicBezTo>
                    <a:pt x="42833" y="20101"/>
                    <a:pt x="41329" y="23960"/>
                    <a:pt x="38773" y="28447"/>
                  </a:cubicBezTo>
                  <a:cubicBezTo>
                    <a:pt x="38321" y="29274"/>
                    <a:pt x="37820" y="30076"/>
                    <a:pt x="37344" y="30828"/>
                  </a:cubicBezTo>
                  <a:cubicBezTo>
                    <a:pt x="37344" y="27118"/>
                    <a:pt x="36818" y="22732"/>
                    <a:pt x="35339" y="17720"/>
                  </a:cubicBezTo>
                  <a:cubicBezTo>
                    <a:pt x="34888" y="16241"/>
                    <a:pt x="34412" y="14838"/>
                    <a:pt x="33935" y="13534"/>
                  </a:cubicBezTo>
                  <a:cubicBezTo>
                    <a:pt x="34988" y="10126"/>
                    <a:pt x="35489" y="7193"/>
                    <a:pt x="35690" y="4737"/>
                  </a:cubicBezTo>
                  <a:cubicBezTo>
                    <a:pt x="35138" y="4512"/>
                    <a:pt x="34587" y="4286"/>
                    <a:pt x="34011" y="4061"/>
                  </a:cubicBezTo>
                  <a:cubicBezTo>
                    <a:pt x="33885" y="5990"/>
                    <a:pt x="33559" y="8296"/>
                    <a:pt x="32883" y="10953"/>
                  </a:cubicBezTo>
                  <a:cubicBezTo>
                    <a:pt x="31078" y="6843"/>
                    <a:pt x="29148" y="3910"/>
                    <a:pt x="27419" y="1805"/>
                  </a:cubicBezTo>
                  <a:cubicBezTo>
                    <a:pt x="26166" y="1454"/>
                    <a:pt x="24888" y="1153"/>
                    <a:pt x="23610" y="878"/>
                  </a:cubicBezTo>
                  <a:cubicBezTo>
                    <a:pt x="23309" y="3359"/>
                    <a:pt x="22657" y="6291"/>
                    <a:pt x="21504" y="9700"/>
                  </a:cubicBezTo>
                  <a:cubicBezTo>
                    <a:pt x="19324" y="5514"/>
                    <a:pt x="17068" y="2807"/>
                    <a:pt x="15314" y="1128"/>
                  </a:cubicBezTo>
                  <a:cubicBezTo>
                    <a:pt x="15464" y="752"/>
                    <a:pt x="15564" y="376"/>
                    <a:pt x="15690"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58"/>
            <p:cNvSpPr/>
            <p:nvPr/>
          </p:nvSpPr>
          <p:spPr>
            <a:xfrm>
              <a:off x="4129850" y="4014750"/>
              <a:ext cx="538250" cy="1097275"/>
            </a:xfrm>
            <a:custGeom>
              <a:rect b="b" l="l" r="r" t="t"/>
              <a:pathLst>
                <a:path extrusionOk="0" h="43891" w="21530">
                  <a:moveTo>
                    <a:pt x="5751" y="0"/>
                  </a:moveTo>
                  <a:cubicBezTo>
                    <a:pt x="5508" y="0"/>
                    <a:pt x="5271" y="29"/>
                    <a:pt x="5038" y="89"/>
                  </a:cubicBezTo>
                  <a:cubicBezTo>
                    <a:pt x="853" y="1191"/>
                    <a:pt x="1" y="11868"/>
                    <a:pt x="3158" y="23948"/>
                  </a:cubicBezTo>
                  <a:cubicBezTo>
                    <a:pt x="6139" y="35326"/>
                    <a:pt x="11597" y="43891"/>
                    <a:pt x="15741" y="43891"/>
                  </a:cubicBezTo>
                  <a:cubicBezTo>
                    <a:pt x="15988" y="43891"/>
                    <a:pt x="16230" y="43860"/>
                    <a:pt x="16467" y="43798"/>
                  </a:cubicBezTo>
                  <a:cubicBezTo>
                    <a:pt x="20677" y="42721"/>
                    <a:pt x="21530" y="32044"/>
                    <a:pt x="18372" y="19963"/>
                  </a:cubicBezTo>
                  <a:cubicBezTo>
                    <a:pt x="15388" y="8550"/>
                    <a:pt x="9899" y="0"/>
                    <a:pt x="5751" y="0"/>
                  </a:cubicBezTo>
                  <a:close/>
                </a:path>
              </a:pathLst>
            </a:custGeom>
            <a:solidFill>
              <a:srgbClr val="FF9C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58"/>
            <p:cNvSpPr/>
            <p:nvPr/>
          </p:nvSpPr>
          <p:spPr>
            <a:xfrm>
              <a:off x="4176225" y="4077175"/>
              <a:ext cx="399150" cy="987925"/>
            </a:xfrm>
            <a:custGeom>
              <a:rect b="b" l="l" r="r" t="t"/>
              <a:pathLst>
                <a:path extrusionOk="0" h="39517" w="15966">
                  <a:moveTo>
                    <a:pt x="3203" y="0"/>
                  </a:moveTo>
                  <a:cubicBezTo>
                    <a:pt x="3076" y="0"/>
                    <a:pt x="2953" y="16"/>
                    <a:pt x="2832" y="48"/>
                  </a:cubicBezTo>
                  <a:cubicBezTo>
                    <a:pt x="0" y="775"/>
                    <a:pt x="25" y="10198"/>
                    <a:pt x="2857" y="21101"/>
                  </a:cubicBezTo>
                  <a:cubicBezTo>
                    <a:pt x="5597" y="31530"/>
                    <a:pt x="9926" y="39516"/>
                    <a:pt x="12774" y="39516"/>
                  </a:cubicBezTo>
                  <a:cubicBezTo>
                    <a:pt x="12897" y="39516"/>
                    <a:pt x="13016" y="39502"/>
                    <a:pt x="13133" y="39472"/>
                  </a:cubicBezTo>
                  <a:cubicBezTo>
                    <a:pt x="15965" y="38720"/>
                    <a:pt x="15940" y="29296"/>
                    <a:pt x="13108" y="18419"/>
                  </a:cubicBezTo>
                  <a:cubicBezTo>
                    <a:pt x="10372" y="7980"/>
                    <a:pt x="6051" y="0"/>
                    <a:pt x="3203"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58"/>
            <p:cNvSpPr/>
            <p:nvPr/>
          </p:nvSpPr>
          <p:spPr>
            <a:xfrm>
              <a:off x="4281475" y="4420675"/>
              <a:ext cx="155425" cy="384400"/>
            </a:xfrm>
            <a:custGeom>
              <a:rect b="b" l="l" r="r" t="t"/>
              <a:pathLst>
                <a:path extrusionOk="0" h="15376" w="6217">
                  <a:moveTo>
                    <a:pt x="1239" y="1"/>
                  </a:moveTo>
                  <a:cubicBezTo>
                    <a:pt x="1193" y="1"/>
                    <a:pt x="1148" y="6"/>
                    <a:pt x="1104" y="17"/>
                  </a:cubicBezTo>
                  <a:cubicBezTo>
                    <a:pt x="1" y="318"/>
                    <a:pt x="1" y="3977"/>
                    <a:pt x="1104" y="8213"/>
                  </a:cubicBezTo>
                  <a:cubicBezTo>
                    <a:pt x="2182" y="12264"/>
                    <a:pt x="3857" y="15375"/>
                    <a:pt x="4966" y="15375"/>
                  </a:cubicBezTo>
                  <a:cubicBezTo>
                    <a:pt x="5016" y="15375"/>
                    <a:pt x="5066" y="15369"/>
                    <a:pt x="5114" y="15356"/>
                  </a:cubicBezTo>
                  <a:cubicBezTo>
                    <a:pt x="6216" y="15080"/>
                    <a:pt x="6191" y="11421"/>
                    <a:pt x="5089" y="7185"/>
                  </a:cubicBezTo>
                  <a:cubicBezTo>
                    <a:pt x="4030" y="3120"/>
                    <a:pt x="2348" y="1"/>
                    <a:pt x="1239" y="1"/>
                  </a:cubicBezTo>
                  <a:close/>
                </a:path>
              </a:pathLst>
            </a:custGeom>
            <a:solidFill>
              <a:srgbClr val="FFF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93" name="Google Shape;2093;p58"/>
          <p:cNvGrpSpPr/>
          <p:nvPr/>
        </p:nvGrpSpPr>
        <p:grpSpPr>
          <a:xfrm rot="-1795722">
            <a:off x="7352891" y="2718980"/>
            <a:ext cx="715717" cy="646393"/>
            <a:chOff x="2188475" y="3168025"/>
            <a:chExt cx="557600" cy="503625"/>
          </a:xfrm>
        </p:grpSpPr>
        <p:sp>
          <p:nvSpPr>
            <p:cNvPr id="2094" name="Google Shape;2094;p58"/>
            <p:cNvSpPr/>
            <p:nvPr/>
          </p:nvSpPr>
          <p:spPr>
            <a:xfrm>
              <a:off x="2188475" y="3168025"/>
              <a:ext cx="546000" cy="503625"/>
            </a:xfrm>
            <a:custGeom>
              <a:rect b="b" l="l" r="r" t="t"/>
              <a:pathLst>
                <a:path extrusionOk="0" h="20145" w="21840">
                  <a:moveTo>
                    <a:pt x="7155" y="1"/>
                  </a:moveTo>
                  <a:cubicBezTo>
                    <a:pt x="6549" y="1"/>
                    <a:pt x="5933" y="144"/>
                    <a:pt x="5380" y="402"/>
                  </a:cubicBezTo>
                  <a:cubicBezTo>
                    <a:pt x="5023" y="563"/>
                    <a:pt x="4684" y="741"/>
                    <a:pt x="4354" y="920"/>
                  </a:cubicBezTo>
                  <a:lnTo>
                    <a:pt x="4345" y="920"/>
                  </a:lnTo>
                  <a:cubicBezTo>
                    <a:pt x="2891" y="1696"/>
                    <a:pt x="1820" y="2472"/>
                    <a:pt x="1151" y="3239"/>
                  </a:cubicBezTo>
                  <a:cubicBezTo>
                    <a:pt x="1142" y="3239"/>
                    <a:pt x="1107" y="3293"/>
                    <a:pt x="1098" y="3293"/>
                  </a:cubicBezTo>
                  <a:cubicBezTo>
                    <a:pt x="1062" y="3337"/>
                    <a:pt x="1026" y="3382"/>
                    <a:pt x="991" y="3436"/>
                  </a:cubicBezTo>
                  <a:cubicBezTo>
                    <a:pt x="991" y="3436"/>
                    <a:pt x="973" y="3453"/>
                    <a:pt x="973" y="3453"/>
                  </a:cubicBezTo>
                  <a:cubicBezTo>
                    <a:pt x="937" y="3498"/>
                    <a:pt x="902" y="3543"/>
                    <a:pt x="875" y="3587"/>
                  </a:cubicBezTo>
                  <a:lnTo>
                    <a:pt x="848" y="3623"/>
                  </a:lnTo>
                  <a:cubicBezTo>
                    <a:pt x="812" y="3668"/>
                    <a:pt x="786" y="3712"/>
                    <a:pt x="759" y="3757"/>
                  </a:cubicBezTo>
                  <a:cubicBezTo>
                    <a:pt x="759" y="3757"/>
                    <a:pt x="723" y="3810"/>
                    <a:pt x="723" y="3810"/>
                  </a:cubicBezTo>
                  <a:cubicBezTo>
                    <a:pt x="696" y="3855"/>
                    <a:pt x="670" y="3899"/>
                    <a:pt x="643" y="3935"/>
                  </a:cubicBezTo>
                  <a:cubicBezTo>
                    <a:pt x="634" y="3962"/>
                    <a:pt x="607" y="4007"/>
                    <a:pt x="607" y="4007"/>
                  </a:cubicBezTo>
                  <a:cubicBezTo>
                    <a:pt x="580" y="4051"/>
                    <a:pt x="563" y="4096"/>
                    <a:pt x="545" y="4122"/>
                  </a:cubicBezTo>
                  <a:cubicBezTo>
                    <a:pt x="527" y="4158"/>
                    <a:pt x="518" y="4185"/>
                    <a:pt x="500" y="4221"/>
                  </a:cubicBezTo>
                  <a:lnTo>
                    <a:pt x="500" y="4230"/>
                  </a:lnTo>
                  <a:cubicBezTo>
                    <a:pt x="482" y="4265"/>
                    <a:pt x="464" y="4301"/>
                    <a:pt x="456" y="4337"/>
                  </a:cubicBezTo>
                  <a:cubicBezTo>
                    <a:pt x="438" y="4372"/>
                    <a:pt x="420" y="4417"/>
                    <a:pt x="411" y="4453"/>
                  </a:cubicBezTo>
                  <a:lnTo>
                    <a:pt x="402" y="4470"/>
                  </a:lnTo>
                  <a:cubicBezTo>
                    <a:pt x="393" y="4497"/>
                    <a:pt x="384" y="4524"/>
                    <a:pt x="375" y="4551"/>
                  </a:cubicBezTo>
                  <a:cubicBezTo>
                    <a:pt x="348" y="4622"/>
                    <a:pt x="331" y="4693"/>
                    <a:pt x="313" y="4756"/>
                  </a:cubicBezTo>
                  <a:cubicBezTo>
                    <a:pt x="313" y="4765"/>
                    <a:pt x="313" y="4774"/>
                    <a:pt x="313" y="4792"/>
                  </a:cubicBezTo>
                  <a:cubicBezTo>
                    <a:pt x="1" y="6183"/>
                    <a:pt x="955" y="7325"/>
                    <a:pt x="1704" y="8066"/>
                  </a:cubicBezTo>
                  <a:cubicBezTo>
                    <a:pt x="1749" y="8110"/>
                    <a:pt x="1794" y="8155"/>
                    <a:pt x="1838" y="8199"/>
                  </a:cubicBezTo>
                  <a:cubicBezTo>
                    <a:pt x="2249" y="8583"/>
                    <a:pt x="2748" y="9011"/>
                    <a:pt x="3417" y="9520"/>
                  </a:cubicBezTo>
                  <a:cubicBezTo>
                    <a:pt x="3471" y="9564"/>
                    <a:pt x="3533" y="9609"/>
                    <a:pt x="3596" y="9654"/>
                  </a:cubicBezTo>
                  <a:cubicBezTo>
                    <a:pt x="3837" y="9850"/>
                    <a:pt x="4113" y="10046"/>
                    <a:pt x="4443" y="10296"/>
                  </a:cubicBezTo>
                  <a:cubicBezTo>
                    <a:pt x="4836" y="10581"/>
                    <a:pt x="5246" y="10885"/>
                    <a:pt x="5674" y="11188"/>
                  </a:cubicBezTo>
                  <a:lnTo>
                    <a:pt x="6370" y="11696"/>
                  </a:lnTo>
                  <a:cubicBezTo>
                    <a:pt x="7262" y="12339"/>
                    <a:pt x="8306" y="13115"/>
                    <a:pt x="9359" y="13945"/>
                  </a:cubicBezTo>
                  <a:cubicBezTo>
                    <a:pt x="9448" y="14025"/>
                    <a:pt x="9546" y="14096"/>
                    <a:pt x="9635" y="14168"/>
                  </a:cubicBezTo>
                  <a:cubicBezTo>
                    <a:pt x="9930" y="14408"/>
                    <a:pt x="10197" y="14631"/>
                    <a:pt x="10465" y="14854"/>
                  </a:cubicBezTo>
                  <a:cubicBezTo>
                    <a:pt x="10697" y="15051"/>
                    <a:pt x="10929" y="15247"/>
                    <a:pt x="11143" y="15434"/>
                  </a:cubicBezTo>
                  <a:cubicBezTo>
                    <a:pt x="11241" y="15515"/>
                    <a:pt x="11330" y="15595"/>
                    <a:pt x="11419" y="15666"/>
                  </a:cubicBezTo>
                  <a:cubicBezTo>
                    <a:pt x="12008" y="16184"/>
                    <a:pt x="12579" y="16710"/>
                    <a:pt x="13186" y="17272"/>
                  </a:cubicBezTo>
                  <a:cubicBezTo>
                    <a:pt x="13284" y="17361"/>
                    <a:pt x="13373" y="17450"/>
                    <a:pt x="13462" y="17531"/>
                  </a:cubicBezTo>
                  <a:cubicBezTo>
                    <a:pt x="13685" y="17745"/>
                    <a:pt x="13891" y="17941"/>
                    <a:pt x="14078" y="18120"/>
                  </a:cubicBezTo>
                  <a:cubicBezTo>
                    <a:pt x="14078" y="18120"/>
                    <a:pt x="14114" y="18155"/>
                    <a:pt x="14114" y="18155"/>
                  </a:cubicBezTo>
                  <a:cubicBezTo>
                    <a:pt x="14265" y="18298"/>
                    <a:pt x="14408" y="18432"/>
                    <a:pt x="14542" y="18566"/>
                  </a:cubicBezTo>
                  <a:cubicBezTo>
                    <a:pt x="14542" y="18566"/>
                    <a:pt x="14551" y="18566"/>
                    <a:pt x="14551" y="18575"/>
                  </a:cubicBezTo>
                  <a:cubicBezTo>
                    <a:pt x="14711" y="18726"/>
                    <a:pt x="14863" y="18869"/>
                    <a:pt x="15015" y="19003"/>
                  </a:cubicBezTo>
                  <a:cubicBezTo>
                    <a:pt x="15015" y="19003"/>
                    <a:pt x="15166" y="19145"/>
                    <a:pt x="15175" y="19145"/>
                  </a:cubicBezTo>
                  <a:cubicBezTo>
                    <a:pt x="15256" y="19217"/>
                    <a:pt x="15336" y="19288"/>
                    <a:pt x="15407" y="19351"/>
                  </a:cubicBezTo>
                  <a:lnTo>
                    <a:pt x="15443" y="19377"/>
                  </a:lnTo>
                  <a:cubicBezTo>
                    <a:pt x="15487" y="19422"/>
                    <a:pt x="15541" y="19458"/>
                    <a:pt x="15586" y="19493"/>
                  </a:cubicBezTo>
                  <a:cubicBezTo>
                    <a:pt x="15630" y="19529"/>
                    <a:pt x="15684" y="19565"/>
                    <a:pt x="15728" y="19600"/>
                  </a:cubicBezTo>
                  <a:cubicBezTo>
                    <a:pt x="15773" y="19636"/>
                    <a:pt x="15818" y="19663"/>
                    <a:pt x="15853" y="19690"/>
                  </a:cubicBezTo>
                  <a:cubicBezTo>
                    <a:pt x="15996" y="19788"/>
                    <a:pt x="16130" y="19868"/>
                    <a:pt x="16264" y="19930"/>
                  </a:cubicBezTo>
                  <a:cubicBezTo>
                    <a:pt x="16299" y="19948"/>
                    <a:pt x="16326" y="19957"/>
                    <a:pt x="16353" y="19975"/>
                  </a:cubicBezTo>
                  <a:cubicBezTo>
                    <a:pt x="16406" y="19993"/>
                    <a:pt x="16451" y="20011"/>
                    <a:pt x="16513" y="20029"/>
                  </a:cubicBezTo>
                  <a:cubicBezTo>
                    <a:pt x="16540" y="20046"/>
                    <a:pt x="16567" y="20055"/>
                    <a:pt x="16594" y="20055"/>
                  </a:cubicBezTo>
                  <a:cubicBezTo>
                    <a:pt x="16665" y="20082"/>
                    <a:pt x="16736" y="20100"/>
                    <a:pt x="16817" y="20118"/>
                  </a:cubicBezTo>
                  <a:lnTo>
                    <a:pt x="16861" y="20118"/>
                  </a:lnTo>
                  <a:cubicBezTo>
                    <a:pt x="16951" y="20136"/>
                    <a:pt x="17031" y="20145"/>
                    <a:pt x="17120" y="20145"/>
                  </a:cubicBezTo>
                  <a:lnTo>
                    <a:pt x="17165" y="20145"/>
                  </a:lnTo>
                  <a:cubicBezTo>
                    <a:pt x="17272" y="20145"/>
                    <a:pt x="17388" y="20127"/>
                    <a:pt x="17504" y="20109"/>
                  </a:cubicBezTo>
                  <a:cubicBezTo>
                    <a:pt x="18315" y="19939"/>
                    <a:pt x="18744" y="19253"/>
                    <a:pt x="18886" y="19029"/>
                  </a:cubicBezTo>
                  <a:cubicBezTo>
                    <a:pt x="18904" y="18994"/>
                    <a:pt x="18931" y="18949"/>
                    <a:pt x="18958" y="18914"/>
                  </a:cubicBezTo>
                  <a:cubicBezTo>
                    <a:pt x="18967" y="18905"/>
                    <a:pt x="18967" y="18896"/>
                    <a:pt x="18976" y="18896"/>
                  </a:cubicBezTo>
                  <a:cubicBezTo>
                    <a:pt x="19002" y="18851"/>
                    <a:pt x="19038" y="18798"/>
                    <a:pt x="19065" y="18762"/>
                  </a:cubicBezTo>
                  <a:lnTo>
                    <a:pt x="19083" y="18735"/>
                  </a:lnTo>
                  <a:cubicBezTo>
                    <a:pt x="19118" y="18682"/>
                    <a:pt x="19297" y="18432"/>
                    <a:pt x="19297" y="18432"/>
                  </a:cubicBezTo>
                  <a:cubicBezTo>
                    <a:pt x="19894" y="17602"/>
                    <a:pt x="20787" y="16344"/>
                    <a:pt x="21340" y="14801"/>
                  </a:cubicBezTo>
                  <a:cubicBezTo>
                    <a:pt x="21340" y="14801"/>
                    <a:pt x="21340" y="14801"/>
                    <a:pt x="21340" y="14792"/>
                  </a:cubicBezTo>
                  <a:cubicBezTo>
                    <a:pt x="21384" y="14658"/>
                    <a:pt x="21438" y="14515"/>
                    <a:pt x="21474" y="14373"/>
                  </a:cubicBezTo>
                  <a:cubicBezTo>
                    <a:pt x="21474" y="14373"/>
                    <a:pt x="21482" y="14373"/>
                    <a:pt x="21482" y="14364"/>
                  </a:cubicBezTo>
                  <a:cubicBezTo>
                    <a:pt x="21634" y="13846"/>
                    <a:pt x="21741" y="13329"/>
                    <a:pt x="21786" y="12812"/>
                  </a:cubicBezTo>
                  <a:cubicBezTo>
                    <a:pt x="21839" y="12241"/>
                    <a:pt x="21830" y="11670"/>
                    <a:pt x="21750" y="11108"/>
                  </a:cubicBezTo>
                  <a:cubicBezTo>
                    <a:pt x="21750" y="11099"/>
                    <a:pt x="21750" y="11099"/>
                    <a:pt x="21750" y="11090"/>
                  </a:cubicBezTo>
                  <a:cubicBezTo>
                    <a:pt x="21741" y="10992"/>
                    <a:pt x="21723" y="10894"/>
                    <a:pt x="21705" y="10795"/>
                  </a:cubicBezTo>
                  <a:cubicBezTo>
                    <a:pt x="21581" y="10108"/>
                    <a:pt x="21349" y="9422"/>
                    <a:pt x="21027" y="8761"/>
                  </a:cubicBezTo>
                  <a:cubicBezTo>
                    <a:pt x="20983" y="8681"/>
                    <a:pt x="20947" y="8601"/>
                    <a:pt x="20903" y="8521"/>
                  </a:cubicBezTo>
                  <a:cubicBezTo>
                    <a:pt x="20903" y="8521"/>
                    <a:pt x="20903" y="8521"/>
                    <a:pt x="20894" y="8512"/>
                  </a:cubicBezTo>
                  <a:cubicBezTo>
                    <a:pt x="20858" y="8431"/>
                    <a:pt x="20813" y="8360"/>
                    <a:pt x="20769" y="8280"/>
                  </a:cubicBezTo>
                  <a:cubicBezTo>
                    <a:pt x="20760" y="8271"/>
                    <a:pt x="20760" y="8271"/>
                    <a:pt x="20760" y="8271"/>
                  </a:cubicBezTo>
                  <a:cubicBezTo>
                    <a:pt x="20688" y="8137"/>
                    <a:pt x="20608" y="8012"/>
                    <a:pt x="20546" y="7905"/>
                  </a:cubicBezTo>
                  <a:cubicBezTo>
                    <a:pt x="20153" y="7289"/>
                    <a:pt x="19645" y="6683"/>
                    <a:pt x="19029" y="6085"/>
                  </a:cubicBezTo>
                  <a:cubicBezTo>
                    <a:pt x="18922" y="5987"/>
                    <a:pt x="18824" y="5889"/>
                    <a:pt x="18717" y="5800"/>
                  </a:cubicBezTo>
                  <a:cubicBezTo>
                    <a:pt x="18708" y="5791"/>
                    <a:pt x="18708" y="5791"/>
                    <a:pt x="18708" y="5791"/>
                  </a:cubicBezTo>
                  <a:cubicBezTo>
                    <a:pt x="18315" y="5434"/>
                    <a:pt x="17878" y="5077"/>
                    <a:pt x="17406" y="4729"/>
                  </a:cubicBezTo>
                  <a:cubicBezTo>
                    <a:pt x="17406" y="4729"/>
                    <a:pt x="17397" y="4729"/>
                    <a:pt x="17397" y="4720"/>
                  </a:cubicBezTo>
                  <a:cubicBezTo>
                    <a:pt x="16620" y="4149"/>
                    <a:pt x="15728" y="3578"/>
                    <a:pt x="14738" y="3034"/>
                  </a:cubicBezTo>
                  <a:cubicBezTo>
                    <a:pt x="14738" y="3025"/>
                    <a:pt x="14738" y="3025"/>
                    <a:pt x="14729" y="3025"/>
                  </a:cubicBezTo>
                  <a:cubicBezTo>
                    <a:pt x="14622" y="2963"/>
                    <a:pt x="14506" y="2900"/>
                    <a:pt x="14390" y="2838"/>
                  </a:cubicBezTo>
                  <a:cubicBezTo>
                    <a:pt x="14381" y="2838"/>
                    <a:pt x="14381" y="2838"/>
                    <a:pt x="14381" y="2829"/>
                  </a:cubicBezTo>
                  <a:cubicBezTo>
                    <a:pt x="13980" y="2615"/>
                    <a:pt x="13552" y="2401"/>
                    <a:pt x="13123" y="2187"/>
                  </a:cubicBezTo>
                  <a:lnTo>
                    <a:pt x="13114" y="2178"/>
                  </a:lnTo>
                  <a:cubicBezTo>
                    <a:pt x="12668" y="1964"/>
                    <a:pt x="12205" y="1741"/>
                    <a:pt x="11741" y="1535"/>
                  </a:cubicBezTo>
                  <a:cubicBezTo>
                    <a:pt x="11625" y="1482"/>
                    <a:pt x="11509" y="1428"/>
                    <a:pt x="11393" y="1384"/>
                  </a:cubicBezTo>
                  <a:cubicBezTo>
                    <a:pt x="11393" y="1375"/>
                    <a:pt x="11393" y="1375"/>
                    <a:pt x="11393" y="1375"/>
                  </a:cubicBezTo>
                  <a:cubicBezTo>
                    <a:pt x="10251" y="875"/>
                    <a:pt x="9243" y="492"/>
                    <a:pt x="8592" y="260"/>
                  </a:cubicBezTo>
                  <a:cubicBezTo>
                    <a:pt x="8137" y="90"/>
                    <a:pt x="7655" y="1"/>
                    <a:pt x="7155" y="1"/>
                  </a:cubicBezTo>
                  <a:close/>
                </a:path>
              </a:pathLst>
            </a:cu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58"/>
            <p:cNvSpPr/>
            <p:nvPr/>
          </p:nvSpPr>
          <p:spPr>
            <a:xfrm>
              <a:off x="2216350" y="3200350"/>
              <a:ext cx="529725" cy="439025"/>
            </a:xfrm>
            <a:custGeom>
              <a:rect b="b" l="l" r="r" t="t"/>
              <a:pathLst>
                <a:path extrusionOk="0" h="17561" w="21189">
                  <a:moveTo>
                    <a:pt x="6052" y="1"/>
                  </a:moveTo>
                  <a:cubicBezTo>
                    <a:pt x="5627" y="1"/>
                    <a:pt x="5204" y="93"/>
                    <a:pt x="4809" y="278"/>
                  </a:cubicBezTo>
                  <a:cubicBezTo>
                    <a:pt x="3301" y="983"/>
                    <a:pt x="768" y="2375"/>
                    <a:pt x="447" y="3775"/>
                  </a:cubicBezTo>
                  <a:cubicBezTo>
                    <a:pt x="1" y="5782"/>
                    <a:pt x="5148" y="8334"/>
                    <a:pt x="10180" y="12571"/>
                  </a:cubicBezTo>
                  <a:cubicBezTo>
                    <a:pt x="14022" y="15808"/>
                    <a:pt x="15253" y="17561"/>
                    <a:pt x="16025" y="17561"/>
                  </a:cubicBezTo>
                  <a:cubicBezTo>
                    <a:pt x="16264" y="17561"/>
                    <a:pt x="16459" y="17393"/>
                    <a:pt x="16674" y="17050"/>
                  </a:cubicBezTo>
                  <a:cubicBezTo>
                    <a:pt x="17593" y="15604"/>
                    <a:pt x="21188" y="11786"/>
                    <a:pt x="18342" y="7299"/>
                  </a:cubicBezTo>
                  <a:cubicBezTo>
                    <a:pt x="16085" y="3757"/>
                    <a:pt x="9644" y="1126"/>
                    <a:pt x="7039" y="171"/>
                  </a:cubicBezTo>
                  <a:cubicBezTo>
                    <a:pt x="6718" y="57"/>
                    <a:pt x="6384" y="1"/>
                    <a:pt x="6052" y="1"/>
                  </a:cubicBezTo>
                  <a:close/>
                </a:path>
              </a:pathLst>
            </a:custGeom>
            <a:solidFill>
              <a:srgbClr val="FF9C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58"/>
            <p:cNvSpPr/>
            <p:nvPr/>
          </p:nvSpPr>
          <p:spPr>
            <a:xfrm>
              <a:off x="2358650" y="3312100"/>
              <a:ext cx="253150" cy="122250"/>
            </a:xfrm>
            <a:custGeom>
              <a:rect b="b" l="l" r="r" t="t"/>
              <a:pathLst>
                <a:path extrusionOk="0" h="4890" w="10126">
                  <a:moveTo>
                    <a:pt x="9831" y="1"/>
                  </a:moveTo>
                  <a:cubicBezTo>
                    <a:pt x="9599" y="269"/>
                    <a:pt x="9376" y="554"/>
                    <a:pt x="9171" y="840"/>
                  </a:cubicBezTo>
                  <a:cubicBezTo>
                    <a:pt x="9082" y="964"/>
                    <a:pt x="8993" y="1098"/>
                    <a:pt x="8895" y="1232"/>
                  </a:cubicBezTo>
                  <a:cubicBezTo>
                    <a:pt x="8698" y="1526"/>
                    <a:pt x="8484" y="1830"/>
                    <a:pt x="8252" y="2097"/>
                  </a:cubicBezTo>
                  <a:cubicBezTo>
                    <a:pt x="7182" y="3311"/>
                    <a:pt x="5371" y="4015"/>
                    <a:pt x="3149" y="4060"/>
                  </a:cubicBezTo>
                  <a:cubicBezTo>
                    <a:pt x="3007" y="4069"/>
                    <a:pt x="2864" y="4069"/>
                    <a:pt x="2730" y="4069"/>
                  </a:cubicBezTo>
                  <a:cubicBezTo>
                    <a:pt x="2132" y="4069"/>
                    <a:pt x="1508" y="4078"/>
                    <a:pt x="919" y="4247"/>
                  </a:cubicBezTo>
                  <a:cubicBezTo>
                    <a:pt x="589" y="4345"/>
                    <a:pt x="286" y="4488"/>
                    <a:pt x="0" y="4658"/>
                  </a:cubicBezTo>
                  <a:cubicBezTo>
                    <a:pt x="107" y="4729"/>
                    <a:pt x="214" y="4809"/>
                    <a:pt x="321" y="4890"/>
                  </a:cubicBezTo>
                  <a:cubicBezTo>
                    <a:pt x="544" y="4774"/>
                    <a:pt x="776" y="4676"/>
                    <a:pt x="1017" y="4604"/>
                  </a:cubicBezTo>
                  <a:cubicBezTo>
                    <a:pt x="1561" y="4444"/>
                    <a:pt x="2159" y="4444"/>
                    <a:pt x="2730" y="4435"/>
                  </a:cubicBezTo>
                  <a:lnTo>
                    <a:pt x="3158" y="4435"/>
                  </a:lnTo>
                  <a:cubicBezTo>
                    <a:pt x="5478" y="4381"/>
                    <a:pt x="7387" y="3632"/>
                    <a:pt x="8529" y="2338"/>
                  </a:cubicBezTo>
                  <a:cubicBezTo>
                    <a:pt x="8779" y="2053"/>
                    <a:pt x="8993" y="1741"/>
                    <a:pt x="9198" y="1437"/>
                  </a:cubicBezTo>
                  <a:cubicBezTo>
                    <a:pt x="9287" y="1312"/>
                    <a:pt x="9376" y="1179"/>
                    <a:pt x="9474" y="1054"/>
                  </a:cubicBezTo>
                  <a:cubicBezTo>
                    <a:pt x="9680" y="768"/>
                    <a:pt x="9903" y="492"/>
                    <a:pt x="10126" y="224"/>
                  </a:cubicBezTo>
                  <a:cubicBezTo>
                    <a:pt x="10028" y="153"/>
                    <a:pt x="9929" y="72"/>
                    <a:pt x="9831"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58"/>
            <p:cNvSpPr/>
            <p:nvPr/>
          </p:nvSpPr>
          <p:spPr>
            <a:xfrm>
              <a:off x="2232400" y="3267275"/>
              <a:ext cx="308700" cy="89825"/>
            </a:xfrm>
            <a:custGeom>
              <a:rect b="b" l="l" r="r" t="t"/>
              <a:pathLst>
                <a:path extrusionOk="0" h="3593" w="12348">
                  <a:moveTo>
                    <a:pt x="12018" y="1"/>
                  </a:moveTo>
                  <a:cubicBezTo>
                    <a:pt x="11581" y="447"/>
                    <a:pt x="11143" y="884"/>
                    <a:pt x="10688" y="1303"/>
                  </a:cubicBezTo>
                  <a:cubicBezTo>
                    <a:pt x="9939" y="1990"/>
                    <a:pt x="9118" y="2677"/>
                    <a:pt x="8137" y="2998"/>
                  </a:cubicBezTo>
                  <a:cubicBezTo>
                    <a:pt x="7644" y="3163"/>
                    <a:pt x="7135" y="3227"/>
                    <a:pt x="6625" y="3227"/>
                  </a:cubicBezTo>
                  <a:cubicBezTo>
                    <a:pt x="5806" y="3227"/>
                    <a:pt x="4986" y="3060"/>
                    <a:pt x="4238" y="2873"/>
                  </a:cubicBezTo>
                  <a:cubicBezTo>
                    <a:pt x="3989" y="2811"/>
                    <a:pt x="3730" y="2749"/>
                    <a:pt x="3480" y="2677"/>
                  </a:cubicBezTo>
                  <a:cubicBezTo>
                    <a:pt x="2428" y="2401"/>
                    <a:pt x="1339" y="2115"/>
                    <a:pt x="224" y="2115"/>
                  </a:cubicBezTo>
                  <a:lnTo>
                    <a:pt x="1" y="2115"/>
                  </a:lnTo>
                  <a:cubicBezTo>
                    <a:pt x="72" y="2240"/>
                    <a:pt x="144" y="2356"/>
                    <a:pt x="242" y="2481"/>
                  </a:cubicBezTo>
                  <a:cubicBezTo>
                    <a:pt x="1295" y="2481"/>
                    <a:pt x="2356" y="2766"/>
                    <a:pt x="3382" y="3034"/>
                  </a:cubicBezTo>
                  <a:cubicBezTo>
                    <a:pt x="3641" y="3105"/>
                    <a:pt x="3899" y="3168"/>
                    <a:pt x="4149" y="3230"/>
                  </a:cubicBezTo>
                  <a:cubicBezTo>
                    <a:pt x="4918" y="3421"/>
                    <a:pt x="5767" y="3592"/>
                    <a:pt x="6625" y="3592"/>
                  </a:cubicBezTo>
                  <a:cubicBezTo>
                    <a:pt x="7170" y="3592"/>
                    <a:pt x="7719" y="3523"/>
                    <a:pt x="8253" y="3346"/>
                  </a:cubicBezTo>
                  <a:cubicBezTo>
                    <a:pt x="9297" y="3007"/>
                    <a:pt x="10162" y="2294"/>
                    <a:pt x="10938" y="1571"/>
                  </a:cubicBezTo>
                  <a:cubicBezTo>
                    <a:pt x="11420" y="1125"/>
                    <a:pt x="11893" y="661"/>
                    <a:pt x="12348" y="179"/>
                  </a:cubicBezTo>
                  <a:cubicBezTo>
                    <a:pt x="12241" y="117"/>
                    <a:pt x="12125" y="63"/>
                    <a:pt x="12018"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58"/>
            <p:cNvSpPr/>
            <p:nvPr/>
          </p:nvSpPr>
          <p:spPr>
            <a:xfrm>
              <a:off x="2310475" y="3285125"/>
              <a:ext cx="261400" cy="114425"/>
            </a:xfrm>
            <a:custGeom>
              <a:rect b="b" l="l" r="r" t="t"/>
              <a:pathLst>
                <a:path extrusionOk="0" h="4577" w="10456">
                  <a:moveTo>
                    <a:pt x="10144" y="1"/>
                  </a:moveTo>
                  <a:cubicBezTo>
                    <a:pt x="10037" y="197"/>
                    <a:pt x="9921" y="393"/>
                    <a:pt x="9787" y="580"/>
                  </a:cubicBezTo>
                  <a:cubicBezTo>
                    <a:pt x="9153" y="1472"/>
                    <a:pt x="8270" y="2142"/>
                    <a:pt x="7414" y="2739"/>
                  </a:cubicBezTo>
                  <a:cubicBezTo>
                    <a:pt x="6887" y="3114"/>
                    <a:pt x="6308" y="3489"/>
                    <a:pt x="5665" y="3631"/>
                  </a:cubicBezTo>
                  <a:cubicBezTo>
                    <a:pt x="5392" y="3695"/>
                    <a:pt x="5106" y="3715"/>
                    <a:pt x="4819" y="3715"/>
                  </a:cubicBezTo>
                  <a:cubicBezTo>
                    <a:pt x="4579" y="3715"/>
                    <a:pt x="4339" y="3701"/>
                    <a:pt x="4104" y="3685"/>
                  </a:cubicBezTo>
                  <a:cubicBezTo>
                    <a:pt x="4024" y="3685"/>
                    <a:pt x="3952" y="3676"/>
                    <a:pt x="3872" y="3676"/>
                  </a:cubicBezTo>
                  <a:cubicBezTo>
                    <a:pt x="3632" y="3663"/>
                    <a:pt x="3371" y="3654"/>
                    <a:pt x="3096" y="3654"/>
                  </a:cubicBezTo>
                  <a:cubicBezTo>
                    <a:pt x="2402" y="3654"/>
                    <a:pt x="1622" y="3716"/>
                    <a:pt x="875" y="3953"/>
                  </a:cubicBezTo>
                  <a:cubicBezTo>
                    <a:pt x="571" y="4051"/>
                    <a:pt x="277" y="4184"/>
                    <a:pt x="0" y="4336"/>
                  </a:cubicBezTo>
                  <a:cubicBezTo>
                    <a:pt x="107" y="4416"/>
                    <a:pt x="214" y="4497"/>
                    <a:pt x="330" y="4577"/>
                  </a:cubicBezTo>
                  <a:cubicBezTo>
                    <a:pt x="536" y="4470"/>
                    <a:pt x="759" y="4381"/>
                    <a:pt x="991" y="4309"/>
                  </a:cubicBezTo>
                  <a:cubicBezTo>
                    <a:pt x="1709" y="4083"/>
                    <a:pt x="2465" y="4021"/>
                    <a:pt x="3136" y="4021"/>
                  </a:cubicBezTo>
                  <a:cubicBezTo>
                    <a:pt x="3390" y="4021"/>
                    <a:pt x="3632" y="4029"/>
                    <a:pt x="3854" y="4042"/>
                  </a:cubicBezTo>
                  <a:cubicBezTo>
                    <a:pt x="3926" y="4042"/>
                    <a:pt x="4006" y="4051"/>
                    <a:pt x="4077" y="4051"/>
                  </a:cubicBezTo>
                  <a:cubicBezTo>
                    <a:pt x="4321" y="4066"/>
                    <a:pt x="4567" y="4080"/>
                    <a:pt x="4813" y="4080"/>
                  </a:cubicBezTo>
                  <a:cubicBezTo>
                    <a:pt x="5125" y="4080"/>
                    <a:pt x="5437" y="4058"/>
                    <a:pt x="5746" y="3988"/>
                  </a:cubicBezTo>
                  <a:cubicBezTo>
                    <a:pt x="6459" y="3828"/>
                    <a:pt x="7066" y="3435"/>
                    <a:pt x="7628" y="3043"/>
                  </a:cubicBezTo>
                  <a:cubicBezTo>
                    <a:pt x="8511" y="2427"/>
                    <a:pt x="9421" y="1731"/>
                    <a:pt x="10081" y="794"/>
                  </a:cubicBezTo>
                  <a:cubicBezTo>
                    <a:pt x="10224" y="598"/>
                    <a:pt x="10349" y="402"/>
                    <a:pt x="10456" y="197"/>
                  </a:cubicBezTo>
                  <a:cubicBezTo>
                    <a:pt x="10349" y="134"/>
                    <a:pt x="10251" y="63"/>
                    <a:pt x="10144"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58"/>
            <p:cNvSpPr/>
            <p:nvPr/>
          </p:nvSpPr>
          <p:spPr>
            <a:xfrm>
              <a:off x="2273675" y="3232050"/>
              <a:ext cx="195175" cy="56250"/>
            </a:xfrm>
            <a:custGeom>
              <a:rect b="b" l="l" r="r" t="t"/>
              <a:pathLst>
                <a:path extrusionOk="0" h="2250" w="7807">
                  <a:moveTo>
                    <a:pt x="7467" y="0"/>
                  </a:moveTo>
                  <a:cubicBezTo>
                    <a:pt x="7030" y="705"/>
                    <a:pt x="6566" y="1330"/>
                    <a:pt x="5844" y="1651"/>
                  </a:cubicBezTo>
                  <a:cubicBezTo>
                    <a:pt x="5505" y="1807"/>
                    <a:pt x="5123" y="1885"/>
                    <a:pt x="4693" y="1885"/>
                  </a:cubicBezTo>
                  <a:cubicBezTo>
                    <a:pt x="4262" y="1885"/>
                    <a:pt x="3783" y="1807"/>
                    <a:pt x="3248" y="1651"/>
                  </a:cubicBezTo>
                  <a:cubicBezTo>
                    <a:pt x="2204" y="1347"/>
                    <a:pt x="1205" y="857"/>
                    <a:pt x="322" y="205"/>
                  </a:cubicBezTo>
                  <a:cubicBezTo>
                    <a:pt x="214" y="277"/>
                    <a:pt x="107" y="348"/>
                    <a:pt x="0" y="420"/>
                  </a:cubicBezTo>
                  <a:cubicBezTo>
                    <a:pt x="937" y="1133"/>
                    <a:pt x="2017" y="1677"/>
                    <a:pt x="3150" y="2008"/>
                  </a:cubicBezTo>
                  <a:cubicBezTo>
                    <a:pt x="3713" y="2169"/>
                    <a:pt x="4226" y="2250"/>
                    <a:pt x="4691" y="2250"/>
                  </a:cubicBezTo>
                  <a:cubicBezTo>
                    <a:pt x="5175" y="2250"/>
                    <a:pt x="5609" y="2163"/>
                    <a:pt x="5995" y="1990"/>
                  </a:cubicBezTo>
                  <a:cubicBezTo>
                    <a:pt x="6816" y="1624"/>
                    <a:pt x="7342" y="901"/>
                    <a:pt x="7806" y="143"/>
                  </a:cubicBezTo>
                  <a:cubicBezTo>
                    <a:pt x="7690" y="98"/>
                    <a:pt x="7574" y="45"/>
                    <a:pt x="7467"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58"/>
            <p:cNvSpPr/>
            <p:nvPr/>
          </p:nvSpPr>
          <p:spPr>
            <a:xfrm>
              <a:off x="2302675" y="3217100"/>
              <a:ext cx="130925" cy="32825"/>
            </a:xfrm>
            <a:custGeom>
              <a:rect b="b" l="l" r="r" t="t"/>
              <a:pathLst>
                <a:path extrusionOk="0" h="1313" w="5237">
                  <a:moveTo>
                    <a:pt x="4889" y="1"/>
                  </a:moveTo>
                  <a:cubicBezTo>
                    <a:pt x="4639" y="411"/>
                    <a:pt x="4291" y="705"/>
                    <a:pt x="3908" y="839"/>
                  </a:cubicBezTo>
                  <a:cubicBezTo>
                    <a:pt x="3710" y="909"/>
                    <a:pt x="3481" y="947"/>
                    <a:pt x="3221" y="947"/>
                  </a:cubicBezTo>
                  <a:cubicBezTo>
                    <a:pt x="3116" y="947"/>
                    <a:pt x="3006" y="941"/>
                    <a:pt x="2891" y="928"/>
                  </a:cubicBezTo>
                  <a:cubicBezTo>
                    <a:pt x="2007" y="848"/>
                    <a:pt x="1151" y="500"/>
                    <a:pt x="384" y="90"/>
                  </a:cubicBezTo>
                  <a:cubicBezTo>
                    <a:pt x="259" y="161"/>
                    <a:pt x="125" y="233"/>
                    <a:pt x="0" y="304"/>
                  </a:cubicBezTo>
                  <a:cubicBezTo>
                    <a:pt x="857" y="777"/>
                    <a:pt x="1820" y="1205"/>
                    <a:pt x="2855" y="1294"/>
                  </a:cubicBezTo>
                  <a:cubicBezTo>
                    <a:pt x="2981" y="1307"/>
                    <a:pt x="3102" y="1313"/>
                    <a:pt x="3218" y="1313"/>
                  </a:cubicBezTo>
                  <a:cubicBezTo>
                    <a:pt x="3519" y="1313"/>
                    <a:pt x="3785" y="1271"/>
                    <a:pt x="4024" y="1187"/>
                  </a:cubicBezTo>
                  <a:cubicBezTo>
                    <a:pt x="4514" y="1018"/>
                    <a:pt x="4933" y="652"/>
                    <a:pt x="5237" y="143"/>
                  </a:cubicBezTo>
                  <a:cubicBezTo>
                    <a:pt x="5121" y="90"/>
                    <a:pt x="5005" y="45"/>
                    <a:pt x="4889"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58"/>
            <p:cNvSpPr/>
            <p:nvPr/>
          </p:nvSpPr>
          <p:spPr>
            <a:xfrm>
              <a:off x="2238000" y="3247425"/>
              <a:ext cx="264075" cy="81775"/>
            </a:xfrm>
            <a:custGeom>
              <a:rect b="b" l="l" r="r" t="t"/>
              <a:pathLst>
                <a:path extrusionOk="0" h="3271" w="10563">
                  <a:moveTo>
                    <a:pt x="10232" y="1"/>
                  </a:moveTo>
                  <a:cubicBezTo>
                    <a:pt x="9840" y="831"/>
                    <a:pt x="9233" y="1553"/>
                    <a:pt x="8457" y="2071"/>
                  </a:cubicBezTo>
                  <a:cubicBezTo>
                    <a:pt x="7624" y="2621"/>
                    <a:pt x="6630" y="2903"/>
                    <a:pt x="5635" y="2903"/>
                  </a:cubicBezTo>
                  <a:cubicBezTo>
                    <a:pt x="4873" y="2903"/>
                    <a:pt x="4110" y="2737"/>
                    <a:pt x="3417" y="2401"/>
                  </a:cubicBezTo>
                  <a:cubicBezTo>
                    <a:pt x="3042" y="2213"/>
                    <a:pt x="2676" y="1981"/>
                    <a:pt x="2319" y="1749"/>
                  </a:cubicBezTo>
                  <a:cubicBezTo>
                    <a:pt x="1686" y="1339"/>
                    <a:pt x="1035" y="920"/>
                    <a:pt x="277" y="759"/>
                  </a:cubicBezTo>
                  <a:cubicBezTo>
                    <a:pt x="178" y="866"/>
                    <a:pt x="80" y="973"/>
                    <a:pt x="0" y="1080"/>
                  </a:cubicBezTo>
                  <a:cubicBezTo>
                    <a:pt x="62" y="1089"/>
                    <a:pt x="134" y="1098"/>
                    <a:pt x="196" y="1116"/>
                  </a:cubicBezTo>
                  <a:cubicBezTo>
                    <a:pt x="892" y="1259"/>
                    <a:pt x="1490" y="1651"/>
                    <a:pt x="2123" y="2062"/>
                  </a:cubicBezTo>
                  <a:cubicBezTo>
                    <a:pt x="2489" y="2294"/>
                    <a:pt x="2864" y="2534"/>
                    <a:pt x="3256" y="2731"/>
                  </a:cubicBezTo>
                  <a:cubicBezTo>
                    <a:pt x="3997" y="3092"/>
                    <a:pt x="4818" y="3270"/>
                    <a:pt x="5638" y="3270"/>
                  </a:cubicBezTo>
                  <a:cubicBezTo>
                    <a:pt x="6704" y="3270"/>
                    <a:pt x="7770" y="2969"/>
                    <a:pt x="8662" y="2374"/>
                  </a:cubicBezTo>
                  <a:cubicBezTo>
                    <a:pt x="9492" y="1830"/>
                    <a:pt x="10143" y="1045"/>
                    <a:pt x="10563" y="161"/>
                  </a:cubicBezTo>
                  <a:cubicBezTo>
                    <a:pt x="10455" y="108"/>
                    <a:pt x="10340" y="54"/>
                    <a:pt x="10232" y="1"/>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58"/>
            <p:cNvSpPr/>
            <p:nvPr/>
          </p:nvSpPr>
          <p:spPr>
            <a:xfrm>
              <a:off x="2581675" y="3443700"/>
              <a:ext cx="119350" cy="178875"/>
            </a:xfrm>
            <a:custGeom>
              <a:rect b="b" l="l" r="r" t="t"/>
              <a:pathLst>
                <a:path extrusionOk="0" h="7155" w="4774">
                  <a:moveTo>
                    <a:pt x="4711" y="0"/>
                  </a:moveTo>
                  <a:cubicBezTo>
                    <a:pt x="4291" y="509"/>
                    <a:pt x="3819" y="973"/>
                    <a:pt x="3319" y="1410"/>
                  </a:cubicBezTo>
                  <a:cubicBezTo>
                    <a:pt x="3203" y="1508"/>
                    <a:pt x="3087" y="1606"/>
                    <a:pt x="2971" y="1695"/>
                  </a:cubicBezTo>
                  <a:cubicBezTo>
                    <a:pt x="2668" y="1945"/>
                    <a:pt x="2356" y="2204"/>
                    <a:pt x="2079" y="2498"/>
                  </a:cubicBezTo>
                  <a:cubicBezTo>
                    <a:pt x="1080" y="3560"/>
                    <a:pt x="625" y="4960"/>
                    <a:pt x="188" y="6325"/>
                  </a:cubicBezTo>
                  <a:cubicBezTo>
                    <a:pt x="125" y="6513"/>
                    <a:pt x="63" y="6700"/>
                    <a:pt x="0" y="6887"/>
                  </a:cubicBezTo>
                  <a:cubicBezTo>
                    <a:pt x="107" y="6985"/>
                    <a:pt x="206" y="7075"/>
                    <a:pt x="304" y="7155"/>
                  </a:cubicBezTo>
                  <a:cubicBezTo>
                    <a:pt x="384" y="6914"/>
                    <a:pt x="455" y="6673"/>
                    <a:pt x="536" y="6432"/>
                  </a:cubicBezTo>
                  <a:cubicBezTo>
                    <a:pt x="982" y="5050"/>
                    <a:pt x="1401" y="3747"/>
                    <a:pt x="2347" y="2748"/>
                  </a:cubicBezTo>
                  <a:cubicBezTo>
                    <a:pt x="2614" y="2471"/>
                    <a:pt x="2909" y="2222"/>
                    <a:pt x="3203" y="1981"/>
                  </a:cubicBezTo>
                  <a:cubicBezTo>
                    <a:pt x="3319" y="1883"/>
                    <a:pt x="3444" y="1785"/>
                    <a:pt x="3560" y="1686"/>
                  </a:cubicBezTo>
                  <a:cubicBezTo>
                    <a:pt x="3997" y="1312"/>
                    <a:pt x="4398" y="910"/>
                    <a:pt x="4773" y="491"/>
                  </a:cubicBezTo>
                  <a:cubicBezTo>
                    <a:pt x="4764" y="330"/>
                    <a:pt x="4737" y="170"/>
                    <a:pt x="4711"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58"/>
            <p:cNvSpPr/>
            <p:nvPr/>
          </p:nvSpPr>
          <p:spPr>
            <a:xfrm>
              <a:off x="2636975" y="3470025"/>
              <a:ext cx="64925" cy="144750"/>
            </a:xfrm>
            <a:custGeom>
              <a:rect b="b" l="l" r="r" t="t"/>
              <a:pathLst>
                <a:path extrusionOk="0" h="5790" w="2597">
                  <a:moveTo>
                    <a:pt x="2597" y="0"/>
                  </a:moveTo>
                  <a:lnTo>
                    <a:pt x="2597" y="0"/>
                  </a:lnTo>
                  <a:cubicBezTo>
                    <a:pt x="2008" y="696"/>
                    <a:pt x="1455" y="1436"/>
                    <a:pt x="964" y="2204"/>
                  </a:cubicBezTo>
                  <a:cubicBezTo>
                    <a:pt x="563" y="2837"/>
                    <a:pt x="179" y="3515"/>
                    <a:pt x="72" y="4282"/>
                  </a:cubicBezTo>
                  <a:cubicBezTo>
                    <a:pt x="1" y="4791"/>
                    <a:pt x="54" y="5299"/>
                    <a:pt x="179" y="5790"/>
                  </a:cubicBezTo>
                  <a:cubicBezTo>
                    <a:pt x="268" y="5665"/>
                    <a:pt x="367" y="5531"/>
                    <a:pt x="465" y="5388"/>
                  </a:cubicBezTo>
                  <a:cubicBezTo>
                    <a:pt x="402" y="5040"/>
                    <a:pt x="384" y="4684"/>
                    <a:pt x="438" y="4336"/>
                  </a:cubicBezTo>
                  <a:cubicBezTo>
                    <a:pt x="536" y="3640"/>
                    <a:pt x="893" y="2997"/>
                    <a:pt x="1276" y="2400"/>
                  </a:cubicBezTo>
                  <a:cubicBezTo>
                    <a:pt x="1669" y="1784"/>
                    <a:pt x="2106" y="1187"/>
                    <a:pt x="2561" y="616"/>
                  </a:cubicBezTo>
                  <a:cubicBezTo>
                    <a:pt x="2588" y="410"/>
                    <a:pt x="2597" y="205"/>
                    <a:pt x="2597"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58"/>
            <p:cNvSpPr/>
            <p:nvPr/>
          </p:nvSpPr>
          <p:spPr>
            <a:xfrm>
              <a:off x="2540200" y="3390850"/>
              <a:ext cx="144975" cy="192250"/>
            </a:xfrm>
            <a:custGeom>
              <a:rect b="b" l="l" r="r" t="t"/>
              <a:pathLst>
                <a:path extrusionOk="0" h="7690" w="5799">
                  <a:moveTo>
                    <a:pt x="5576" y="0"/>
                  </a:moveTo>
                  <a:cubicBezTo>
                    <a:pt x="5192" y="955"/>
                    <a:pt x="4630" y="1891"/>
                    <a:pt x="3890" y="2766"/>
                  </a:cubicBezTo>
                  <a:cubicBezTo>
                    <a:pt x="3461" y="3274"/>
                    <a:pt x="2989" y="3756"/>
                    <a:pt x="2525" y="4220"/>
                  </a:cubicBezTo>
                  <a:cubicBezTo>
                    <a:pt x="1882" y="4862"/>
                    <a:pt x="1222" y="5531"/>
                    <a:pt x="678" y="6280"/>
                  </a:cubicBezTo>
                  <a:cubicBezTo>
                    <a:pt x="401" y="6646"/>
                    <a:pt x="178" y="7030"/>
                    <a:pt x="0" y="7422"/>
                  </a:cubicBezTo>
                  <a:cubicBezTo>
                    <a:pt x="98" y="7512"/>
                    <a:pt x="187" y="7601"/>
                    <a:pt x="277" y="7690"/>
                  </a:cubicBezTo>
                  <a:cubicBezTo>
                    <a:pt x="464" y="7289"/>
                    <a:pt x="687" y="6887"/>
                    <a:pt x="972" y="6495"/>
                  </a:cubicBezTo>
                  <a:cubicBezTo>
                    <a:pt x="1508" y="5763"/>
                    <a:pt x="2159" y="5112"/>
                    <a:pt x="2783" y="4478"/>
                  </a:cubicBezTo>
                  <a:cubicBezTo>
                    <a:pt x="3256" y="4006"/>
                    <a:pt x="3738" y="3524"/>
                    <a:pt x="4175" y="3006"/>
                  </a:cubicBezTo>
                  <a:cubicBezTo>
                    <a:pt x="4862" y="2186"/>
                    <a:pt x="5406" y="1311"/>
                    <a:pt x="5799" y="419"/>
                  </a:cubicBezTo>
                  <a:cubicBezTo>
                    <a:pt x="5727" y="277"/>
                    <a:pt x="5656" y="134"/>
                    <a:pt x="5576"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58"/>
            <p:cNvSpPr/>
            <p:nvPr/>
          </p:nvSpPr>
          <p:spPr>
            <a:xfrm>
              <a:off x="2442275" y="3336650"/>
              <a:ext cx="199425" cy="160600"/>
            </a:xfrm>
            <a:custGeom>
              <a:rect b="b" l="l" r="r" t="t"/>
              <a:pathLst>
                <a:path extrusionOk="0" h="6424" w="7977">
                  <a:moveTo>
                    <a:pt x="7700" y="0"/>
                  </a:moveTo>
                  <a:cubicBezTo>
                    <a:pt x="7236" y="1062"/>
                    <a:pt x="6584" y="1981"/>
                    <a:pt x="5773" y="2677"/>
                  </a:cubicBezTo>
                  <a:cubicBezTo>
                    <a:pt x="4952" y="3381"/>
                    <a:pt x="3944" y="3881"/>
                    <a:pt x="2980" y="4363"/>
                  </a:cubicBezTo>
                  <a:cubicBezTo>
                    <a:pt x="2802" y="4452"/>
                    <a:pt x="2615" y="4541"/>
                    <a:pt x="2436" y="4630"/>
                  </a:cubicBezTo>
                  <a:cubicBezTo>
                    <a:pt x="1589" y="5058"/>
                    <a:pt x="723" y="5549"/>
                    <a:pt x="1" y="6191"/>
                  </a:cubicBezTo>
                  <a:cubicBezTo>
                    <a:pt x="99" y="6272"/>
                    <a:pt x="197" y="6343"/>
                    <a:pt x="295" y="6423"/>
                  </a:cubicBezTo>
                  <a:cubicBezTo>
                    <a:pt x="982" y="5826"/>
                    <a:pt x="1794" y="5371"/>
                    <a:pt x="2606" y="4960"/>
                  </a:cubicBezTo>
                  <a:cubicBezTo>
                    <a:pt x="2784" y="4871"/>
                    <a:pt x="2962" y="4782"/>
                    <a:pt x="3141" y="4693"/>
                  </a:cubicBezTo>
                  <a:cubicBezTo>
                    <a:pt x="4131" y="4193"/>
                    <a:pt x="5148" y="3685"/>
                    <a:pt x="6013" y="2953"/>
                  </a:cubicBezTo>
                  <a:cubicBezTo>
                    <a:pt x="6834" y="2248"/>
                    <a:pt x="7503" y="1329"/>
                    <a:pt x="7976" y="268"/>
                  </a:cubicBezTo>
                  <a:cubicBezTo>
                    <a:pt x="7887" y="179"/>
                    <a:pt x="7789" y="89"/>
                    <a:pt x="7700"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58"/>
            <p:cNvSpPr/>
            <p:nvPr/>
          </p:nvSpPr>
          <p:spPr>
            <a:xfrm>
              <a:off x="2488000" y="3362525"/>
              <a:ext cx="177775" cy="173075"/>
            </a:xfrm>
            <a:custGeom>
              <a:rect b="b" l="l" r="r" t="t"/>
              <a:pathLst>
                <a:path extrusionOk="0" h="6923" w="7111">
                  <a:moveTo>
                    <a:pt x="6870" y="0"/>
                  </a:moveTo>
                  <a:cubicBezTo>
                    <a:pt x="6111" y="1196"/>
                    <a:pt x="5335" y="2436"/>
                    <a:pt x="4292" y="3417"/>
                  </a:cubicBezTo>
                  <a:cubicBezTo>
                    <a:pt x="3640" y="4023"/>
                    <a:pt x="2891" y="4541"/>
                    <a:pt x="2168" y="5032"/>
                  </a:cubicBezTo>
                  <a:cubicBezTo>
                    <a:pt x="1446" y="5522"/>
                    <a:pt x="696" y="6031"/>
                    <a:pt x="45" y="6637"/>
                  </a:cubicBezTo>
                  <a:cubicBezTo>
                    <a:pt x="27" y="6646"/>
                    <a:pt x="18" y="6664"/>
                    <a:pt x="1" y="6673"/>
                  </a:cubicBezTo>
                  <a:cubicBezTo>
                    <a:pt x="99" y="6762"/>
                    <a:pt x="188" y="6843"/>
                    <a:pt x="286" y="6923"/>
                  </a:cubicBezTo>
                  <a:cubicBezTo>
                    <a:pt x="286" y="6914"/>
                    <a:pt x="295" y="6914"/>
                    <a:pt x="295" y="6905"/>
                  </a:cubicBezTo>
                  <a:cubicBezTo>
                    <a:pt x="928" y="6316"/>
                    <a:pt x="1660" y="5817"/>
                    <a:pt x="2374" y="5335"/>
                  </a:cubicBezTo>
                  <a:cubicBezTo>
                    <a:pt x="3114" y="4835"/>
                    <a:pt x="3872" y="4309"/>
                    <a:pt x="4541" y="3684"/>
                  </a:cubicBezTo>
                  <a:cubicBezTo>
                    <a:pt x="5585" y="2703"/>
                    <a:pt x="6370" y="1490"/>
                    <a:pt x="7111" y="303"/>
                  </a:cubicBezTo>
                  <a:cubicBezTo>
                    <a:pt x="7030" y="196"/>
                    <a:pt x="6950" y="98"/>
                    <a:pt x="6870" y="0"/>
                  </a:cubicBezTo>
                  <a:close/>
                </a:path>
              </a:pathLst>
            </a:custGeom>
            <a:solidFill>
              <a:srgbClr val="FEE7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59" name="Google Shape;2059;p58"/>
          <p:cNvSpPr/>
          <p:nvPr/>
        </p:nvSpPr>
        <p:spPr>
          <a:xfrm>
            <a:off x="1262712" y="2872227"/>
            <a:ext cx="339900" cy="339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58"/>
          <p:cNvSpPr/>
          <p:nvPr/>
        </p:nvSpPr>
        <p:spPr>
          <a:xfrm>
            <a:off x="7540845" y="2872227"/>
            <a:ext cx="339900" cy="339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07" name="Google Shape;2107;p58"/>
          <p:cNvGrpSpPr/>
          <p:nvPr/>
        </p:nvGrpSpPr>
        <p:grpSpPr>
          <a:xfrm rot="1613915">
            <a:off x="2732938" y="2800684"/>
            <a:ext cx="539645" cy="482986"/>
            <a:chOff x="8028250" y="4422075"/>
            <a:chExt cx="656473" cy="587484"/>
          </a:xfrm>
        </p:grpSpPr>
        <p:sp>
          <p:nvSpPr>
            <p:cNvPr id="2108" name="Google Shape;2108;p58"/>
            <p:cNvSpPr/>
            <p:nvPr/>
          </p:nvSpPr>
          <p:spPr>
            <a:xfrm>
              <a:off x="8028250" y="4422075"/>
              <a:ext cx="656473" cy="587484"/>
            </a:xfrm>
            <a:custGeom>
              <a:rect b="b" l="l" r="r" t="t"/>
              <a:pathLst>
                <a:path extrusionOk="0" h="12535" w="14007">
                  <a:moveTo>
                    <a:pt x="1392" y="8957"/>
                  </a:moveTo>
                  <a:cubicBezTo>
                    <a:pt x="2186" y="10438"/>
                    <a:pt x="3381" y="11276"/>
                    <a:pt x="4693" y="11276"/>
                  </a:cubicBezTo>
                  <a:lnTo>
                    <a:pt x="4693" y="11276"/>
                  </a:lnTo>
                  <a:cubicBezTo>
                    <a:pt x="5183" y="11276"/>
                    <a:pt x="5656" y="11160"/>
                    <a:pt x="6058" y="10937"/>
                  </a:cubicBezTo>
                  <a:cubicBezTo>
                    <a:pt x="5951" y="11258"/>
                    <a:pt x="5977" y="11597"/>
                    <a:pt x="6147" y="11892"/>
                  </a:cubicBezTo>
                  <a:cubicBezTo>
                    <a:pt x="6397" y="12320"/>
                    <a:pt x="6896" y="12534"/>
                    <a:pt x="7610" y="12534"/>
                  </a:cubicBezTo>
                  <a:cubicBezTo>
                    <a:pt x="8288" y="12534"/>
                    <a:pt x="9153" y="12356"/>
                    <a:pt x="9822" y="12079"/>
                  </a:cubicBezTo>
                  <a:cubicBezTo>
                    <a:pt x="9849" y="12070"/>
                    <a:pt x="12401" y="10973"/>
                    <a:pt x="12320" y="9563"/>
                  </a:cubicBezTo>
                  <a:cubicBezTo>
                    <a:pt x="12293" y="9144"/>
                    <a:pt x="12053" y="8796"/>
                    <a:pt x="11669" y="8609"/>
                  </a:cubicBezTo>
                  <a:cubicBezTo>
                    <a:pt x="12258" y="8439"/>
                    <a:pt x="12793" y="8074"/>
                    <a:pt x="13177" y="7556"/>
                  </a:cubicBezTo>
                  <a:cubicBezTo>
                    <a:pt x="13864" y="6628"/>
                    <a:pt x="14006" y="5335"/>
                    <a:pt x="13578" y="3916"/>
                  </a:cubicBezTo>
                  <a:cubicBezTo>
                    <a:pt x="13551" y="3818"/>
                    <a:pt x="13516" y="3711"/>
                    <a:pt x="13480" y="3604"/>
                  </a:cubicBezTo>
                  <a:cubicBezTo>
                    <a:pt x="12668" y="1311"/>
                    <a:pt x="10804" y="0"/>
                    <a:pt x="8359" y="0"/>
                  </a:cubicBezTo>
                  <a:cubicBezTo>
                    <a:pt x="7324" y="0"/>
                    <a:pt x="6236" y="232"/>
                    <a:pt x="5112" y="696"/>
                  </a:cubicBezTo>
                  <a:cubicBezTo>
                    <a:pt x="1642" y="2132"/>
                    <a:pt x="0" y="4951"/>
                    <a:pt x="937" y="7877"/>
                  </a:cubicBezTo>
                  <a:cubicBezTo>
                    <a:pt x="1044" y="8234"/>
                    <a:pt x="1205" y="8600"/>
                    <a:pt x="1392" y="8957"/>
                  </a:cubicBezTo>
                  <a:close/>
                </a:path>
              </a:pathLst>
            </a:cu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8A0B01">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58"/>
            <p:cNvSpPr/>
            <p:nvPr/>
          </p:nvSpPr>
          <p:spPr>
            <a:xfrm>
              <a:off x="8151606" y="4565865"/>
              <a:ext cx="464972" cy="310075"/>
            </a:xfrm>
            <a:custGeom>
              <a:rect b="b" l="l" r="r" t="t"/>
              <a:pathLst>
                <a:path extrusionOk="0" h="6616" w="9921">
                  <a:moveTo>
                    <a:pt x="4639" y="1"/>
                  </a:moveTo>
                  <a:lnTo>
                    <a:pt x="1347" y="1776"/>
                  </a:lnTo>
                  <a:lnTo>
                    <a:pt x="0" y="4890"/>
                  </a:lnTo>
                  <a:cubicBezTo>
                    <a:pt x="0" y="4890"/>
                    <a:pt x="1976" y="6616"/>
                    <a:pt x="3215" y="6616"/>
                  </a:cubicBezTo>
                  <a:cubicBezTo>
                    <a:pt x="3321" y="6616"/>
                    <a:pt x="3421" y="6603"/>
                    <a:pt x="3515" y="6576"/>
                  </a:cubicBezTo>
                  <a:cubicBezTo>
                    <a:pt x="4701" y="6228"/>
                    <a:pt x="4380" y="5309"/>
                    <a:pt x="5388" y="4649"/>
                  </a:cubicBezTo>
                  <a:cubicBezTo>
                    <a:pt x="5854" y="4345"/>
                    <a:pt x="6068" y="4208"/>
                    <a:pt x="6367" y="4208"/>
                  </a:cubicBezTo>
                  <a:cubicBezTo>
                    <a:pt x="6709" y="4208"/>
                    <a:pt x="7162" y="4388"/>
                    <a:pt x="8234" y="4702"/>
                  </a:cubicBezTo>
                  <a:cubicBezTo>
                    <a:pt x="9920" y="4328"/>
                    <a:pt x="8992" y="2802"/>
                    <a:pt x="8992" y="2802"/>
                  </a:cubicBezTo>
                  <a:lnTo>
                    <a:pt x="8529" y="1107"/>
                  </a:lnTo>
                  <a:lnTo>
                    <a:pt x="7271" y="144"/>
                  </a:lnTo>
                  <a:lnTo>
                    <a:pt x="4639" y="1"/>
                  </a:ln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58"/>
            <p:cNvSpPr/>
            <p:nvPr/>
          </p:nvSpPr>
          <p:spPr>
            <a:xfrm>
              <a:off x="8075914" y="4465990"/>
              <a:ext cx="580595" cy="499701"/>
            </a:xfrm>
            <a:custGeom>
              <a:rect b="b" l="l" r="r" t="t"/>
              <a:pathLst>
                <a:path extrusionOk="0" h="10662" w="12388">
                  <a:moveTo>
                    <a:pt x="7346" y="1"/>
                  </a:moveTo>
                  <a:cubicBezTo>
                    <a:pt x="6444" y="1"/>
                    <a:pt x="5463" y="212"/>
                    <a:pt x="4452" y="633"/>
                  </a:cubicBezTo>
                  <a:cubicBezTo>
                    <a:pt x="1517" y="1846"/>
                    <a:pt x="0" y="4121"/>
                    <a:pt x="812" y="6655"/>
                  </a:cubicBezTo>
                  <a:cubicBezTo>
                    <a:pt x="910" y="6958"/>
                    <a:pt x="1044" y="7270"/>
                    <a:pt x="1205" y="7583"/>
                  </a:cubicBezTo>
                  <a:cubicBezTo>
                    <a:pt x="1921" y="8916"/>
                    <a:pt x="2863" y="9405"/>
                    <a:pt x="3670" y="9405"/>
                  </a:cubicBezTo>
                  <a:cubicBezTo>
                    <a:pt x="4613" y="9405"/>
                    <a:pt x="5371" y="8739"/>
                    <a:pt x="5371" y="7975"/>
                  </a:cubicBezTo>
                  <a:cubicBezTo>
                    <a:pt x="5376" y="7103"/>
                    <a:pt x="4650" y="6753"/>
                    <a:pt x="4098" y="6753"/>
                  </a:cubicBezTo>
                  <a:cubicBezTo>
                    <a:pt x="3759" y="6753"/>
                    <a:pt x="3485" y="6885"/>
                    <a:pt x="3488" y="7110"/>
                  </a:cubicBezTo>
                  <a:cubicBezTo>
                    <a:pt x="3488" y="7364"/>
                    <a:pt x="3801" y="7379"/>
                    <a:pt x="4091" y="7379"/>
                  </a:cubicBezTo>
                  <a:cubicBezTo>
                    <a:pt x="4128" y="7379"/>
                    <a:pt x="4166" y="7378"/>
                    <a:pt x="4202" y="7378"/>
                  </a:cubicBezTo>
                  <a:cubicBezTo>
                    <a:pt x="4531" y="7378"/>
                    <a:pt x="4765" y="7399"/>
                    <a:pt x="4345" y="7815"/>
                  </a:cubicBezTo>
                  <a:cubicBezTo>
                    <a:pt x="4175" y="7983"/>
                    <a:pt x="3994" y="8054"/>
                    <a:pt x="3820" y="8054"/>
                  </a:cubicBezTo>
                  <a:cubicBezTo>
                    <a:pt x="3152" y="8054"/>
                    <a:pt x="2577" y="7008"/>
                    <a:pt x="3051" y="6343"/>
                  </a:cubicBezTo>
                  <a:cubicBezTo>
                    <a:pt x="3345" y="5935"/>
                    <a:pt x="3785" y="5691"/>
                    <a:pt x="4219" y="5691"/>
                  </a:cubicBezTo>
                  <a:cubicBezTo>
                    <a:pt x="4669" y="5691"/>
                    <a:pt x="5112" y="5953"/>
                    <a:pt x="5380" y="6566"/>
                  </a:cubicBezTo>
                  <a:cubicBezTo>
                    <a:pt x="5781" y="7484"/>
                    <a:pt x="6299" y="9634"/>
                    <a:pt x="5960" y="10241"/>
                  </a:cubicBezTo>
                  <a:cubicBezTo>
                    <a:pt x="5797" y="10536"/>
                    <a:pt x="6108" y="10661"/>
                    <a:pt x="6598" y="10661"/>
                  </a:cubicBezTo>
                  <a:cubicBezTo>
                    <a:pt x="7130" y="10661"/>
                    <a:pt x="7873" y="10514"/>
                    <a:pt x="8449" y="10277"/>
                  </a:cubicBezTo>
                  <a:cubicBezTo>
                    <a:pt x="9555" y="9813"/>
                    <a:pt x="10848" y="8689"/>
                    <a:pt x="10179" y="8493"/>
                  </a:cubicBezTo>
                  <a:cubicBezTo>
                    <a:pt x="9510" y="8296"/>
                    <a:pt x="8359" y="6414"/>
                    <a:pt x="7994" y="5477"/>
                  </a:cubicBezTo>
                  <a:cubicBezTo>
                    <a:pt x="7557" y="4379"/>
                    <a:pt x="8306" y="3660"/>
                    <a:pt x="9200" y="3660"/>
                  </a:cubicBezTo>
                  <a:cubicBezTo>
                    <a:pt x="9293" y="3660"/>
                    <a:pt x="9388" y="3668"/>
                    <a:pt x="9483" y="3684"/>
                  </a:cubicBezTo>
                  <a:cubicBezTo>
                    <a:pt x="10500" y="3854"/>
                    <a:pt x="10759" y="5629"/>
                    <a:pt x="9608" y="5638"/>
                  </a:cubicBezTo>
                  <a:cubicBezTo>
                    <a:pt x="9601" y="5638"/>
                    <a:pt x="9594" y="5638"/>
                    <a:pt x="9586" y="5638"/>
                  </a:cubicBezTo>
                  <a:cubicBezTo>
                    <a:pt x="8470" y="5638"/>
                    <a:pt x="10123" y="4948"/>
                    <a:pt x="9715" y="4532"/>
                  </a:cubicBezTo>
                  <a:cubicBezTo>
                    <a:pt x="9664" y="4478"/>
                    <a:pt x="9598" y="4454"/>
                    <a:pt x="9524" y="4454"/>
                  </a:cubicBezTo>
                  <a:cubicBezTo>
                    <a:pt x="9015" y="4454"/>
                    <a:pt x="8121" y="5604"/>
                    <a:pt x="8993" y="6476"/>
                  </a:cubicBezTo>
                  <a:cubicBezTo>
                    <a:pt x="9233" y="6717"/>
                    <a:pt x="9567" y="6837"/>
                    <a:pt x="9924" y="6837"/>
                  </a:cubicBezTo>
                  <a:cubicBezTo>
                    <a:pt x="11047" y="6837"/>
                    <a:pt x="12387" y="5641"/>
                    <a:pt x="11669" y="3256"/>
                  </a:cubicBezTo>
                  <a:cubicBezTo>
                    <a:pt x="11633" y="3158"/>
                    <a:pt x="11607" y="3069"/>
                    <a:pt x="11580" y="2988"/>
                  </a:cubicBezTo>
                  <a:cubicBezTo>
                    <a:pt x="10872" y="988"/>
                    <a:pt x="9294" y="1"/>
                    <a:pt x="7346" y="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58"/>
            <p:cNvSpPr/>
            <p:nvPr/>
          </p:nvSpPr>
          <p:spPr>
            <a:xfrm>
              <a:off x="8113971" y="4581800"/>
              <a:ext cx="542538" cy="383892"/>
            </a:xfrm>
            <a:custGeom>
              <a:rect b="b" l="l" r="r" t="t"/>
              <a:pathLst>
                <a:path extrusionOk="0" h="8191" w="11576">
                  <a:moveTo>
                    <a:pt x="8611" y="1"/>
                  </a:moveTo>
                  <a:cubicBezTo>
                    <a:pt x="7682" y="1"/>
                    <a:pt x="6839" y="801"/>
                    <a:pt x="6611" y="1722"/>
                  </a:cubicBezTo>
                  <a:cubicBezTo>
                    <a:pt x="6370" y="2694"/>
                    <a:pt x="6682" y="3729"/>
                    <a:pt x="7190" y="4594"/>
                  </a:cubicBezTo>
                  <a:cubicBezTo>
                    <a:pt x="7333" y="4835"/>
                    <a:pt x="7494" y="5067"/>
                    <a:pt x="7565" y="5335"/>
                  </a:cubicBezTo>
                  <a:cubicBezTo>
                    <a:pt x="7645" y="5602"/>
                    <a:pt x="7619" y="5923"/>
                    <a:pt x="7431" y="6120"/>
                  </a:cubicBezTo>
                  <a:cubicBezTo>
                    <a:pt x="7304" y="6257"/>
                    <a:pt x="7126" y="6319"/>
                    <a:pt x="6942" y="6319"/>
                  </a:cubicBezTo>
                  <a:cubicBezTo>
                    <a:pt x="6804" y="6319"/>
                    <a:pt x="6662" y="6283"/>
                    <a:pt x="6539" y="6218"/>
                  </a:cubicBezTo>
                  <a:cubicBezTo>
                    <a:pt x="6254" y="6066"/>
                    <a:pt x="6057" y="5790"/>
                    <a:pt x="5915" y="5504"/>
                  </a:cubicBezTo>
                  <a:cubicBezTo>
                    <a:pt x="5433" y="4532"/>
                    <a:pt x="5379" y="3238"/>
                    <a:pt x="4478" y="2640"/>
                  </a:cubicBezTo>
                  <a:cubicBezTo>
                    <a:pt x="4216" y="2464"/>
                    <a:pt x="3899" y="2374"/>
                    <a:pt x="3584" y="2374"/>
                  </a:cubicBezTo>
                  <a:cubicBezTo>
                    <a:pt x="3310" y="2374"/>
                    <a:pt x="3037" y="2441"/>
                    <a:pt x="2801" y="2578"/>
                  </a:cubicBezTo>
                  <a:cubicBezTo>
                    <a:pt x="2471" y="2765"/>
                    <a:pt x="1972" y="3069"/>
                    <a:pt x="1820" y="3426"/>
                  </a:cubicBezTo>
                  <a:cubicBezTo>
                    <a:pt x="1668" y="3747"/>
                    <a:pt x="1731" y="4193"/>
                    <a:pt x="1445" y="4407"/>
                  </a:cubicBezTo>
                  <a:cubicBezTo>
                    <a:pt x="1338" y="4487"/>
                    <a:pt x="1196" y="4514"/>
                    <a:pt x="1062" y="4523"/>
                  </a:cubicBezTo>
                  <a:cubicBezTo>
                    <a:pt x="1030" y="4525"/>
                    <a:pt x="998" y="4526"/>
                    <a:pt x="966" y="4526"/>
                  </a:cubicBezTo>
                  <a:cubicBezTo>
                    <a:pt x="623" y="4526"/>
                    <a:pt x="278" y="4396"/>
                    <a:pt x="0" y="4184"/>
                  </a:cubicBezTo>
                  <a:lnTo>
                    <a:pt x="0" y="4184"/>
                  </a:lnTo>
                  <a:cubicBezTo>
                    <a:pt x="98" y="4487"/>
                    <a:pt x="232" y="4799"/>
                    <a:pt x="393" y="5112"/>
                  </a:cubicBezTo>
                  <a:cubicBezTo>
                    <a:pt x="1109" y="6445"/>
                    <a:pt x="2051" y="6934"/>
                    <a:pt x="2858" y="6934"/>
                  </a:cubicBezTo>
                  <a:cubicBezTo>
                    <a:pt x="3801" y="6934"/>
                    <a:pt x="4559" y="6268"/>
                    <a:pt x="4559" y="5504"/>
                  </a:cubicBezTo>
                  <a:cubicBezTo>
                    <a:pt x="4564" y="4632"/>
                    <a:pt x="3838" y="4282"/>
                    <a:pt x="3286" y="4282"/>
                  </a:cubicBezTo>
                  <a:cubicBezTo>
                    <a:pt x="2947" y="4282"/>
                    <a:pt x="2673" y="4414"/>
                    <a:pt x="2676" y="4639"/>
                  </a:cubicBezTo>
                  <a:cubicBezTo>
                    <a:pt x="2676" y="4893"/>
                    <a:pt x="2989" y="4908"/>
                    <a:pt x="3279" y="4908"/>
                  </a:cubicBezTo>
                  <a:cubicBezTo>
                    <a:pt x="3316" y="4908"/>
                    <a:pt x="3354" y="4907"/>
                    <a:pt x="3390" y="4907"/>
                  </a:cubicBezTo>
                  <a:cubicBezTo>
                    <a:pt x="3719" y="4907"/>
                    <a:pt x="3953" y="4928"/>
                    <a:pt x="3533" y="5344"/>
                  </a:cubicBezTo>
                  <a:cubicBezTo>
                    <a:pt x="3363" y="5512"/>
                    <a:pt x="3182" y="5583"/>
                    <a:pt x="3008" y="5583"/>
                  </a:cubicBezTo>
                  <a:cubicBezTo>
                    <a:pt x="2340" y="5583"/>
                    <a:pt x="1765" y="4537"/>
                    <a:pt x="2239" y="3872"/>
                  </a:cubicBezTo>
                  <a:cubicBezTo>
                    <a:pt x="2533" y="3464"/>
                    <a:pt x="2973" y="3220"/>
                    <a:pt x="3407" y="3220"/>
                  </a:cubicBezTo>
                  <a:cubicBezTo>
                    <a:pt x="3857" y="3220"/>
                    <a:pt x="4300" y="3482"/>
                    <a:pt x="4568" y="4095"/>
                  </a:cubicBezTo>
                  <a:cubicBezTo>
                    <a:pt x="4969" y="5013"/>
                    <a:pt x="5487" y="7163"/>
                    <a:pt x="5148" y="7770"/>
                  </a:cubicBezTo>
                  <a:cubicBezTo>
                    <a:pt x="4985" y="8065"/>
                    <a:pt x="5296" y="8190"/>
                    <a:pt x="5786" y="8190"/>
                  </a:cubicBezTo>
                  <a:cubicBezTo>
                    <a:pt x="6318" y="8190"/>
                    <a:pt x="7061" y="8043"/>
                    <a:pt x="7637" y="7806"/>
                  </a:cubicBezTo>
                  <a:cubicBezTo>
                    <a:pt x="8743" y="7342"/>
                    <a:pt x="10036" y="6218"/>
                    <a:pt x="9367" y="6022"/>
                  </a:cubicBezTo>
                  <a:cubicBezTo>
                    <a:pt x="8698" y="5825"/>
                    <a:pt x="7547" y="3943"/>
                    <a:pt x="7182" y="3006"/>
                  </a:cubicBezTo>
                  <a:cubicBezTo>
                    <a:pt x="6745" y="1908"/>
                    <a:pt x="7494" y="1189"/>
                    <a:pt x="8388" y="1189"/>
                  </a:cubicBezTo>
                  <a:cubicBezTo>
                    <a:pt x="8481" y="1189"/>
                    <a:pt x="8576" y="1197"/>
                    <a:pt x="8671" y="1213"/>
                  </a:cubicBezTo>
                  <a:cubicBezTo>
                    <a:pt x="9688" y="1383"/>
                    <a:pt x="9947" y="3158"/>
                    <a:pt x="8796" y="3167"/>
                  </a:cubicBezTo>
                  <a:cubicBezTo>
                    <a:pt x="8789" y="3167"/>
                    <a:pt x="8782" y="3167"/>
                    <a:pt x="8774" y="3167"/>
                  </a:cubicBezTo>
                  <a:cubicBezTo>
                    <a:pt x="7658" y="3167"/>
                    <a:pt x="9311" y="2477"/>
                    <a:pt x="8903" y="2061"/>
                  </a:cubicBezTo>
                  <a:cubicBezTo>
                    <a:pt x="8852" y="2007"/>
                    <a:pt x="8786" y="1983"/>
                    <a:pt x="8712" y="1983"/>
                  </a:cubicBezTo>
                  <a:cubicBezTo>
                    <a:pt x="8203" y="1983"/>
                    <a:pt x="7309" y="3133"/>
                    <a:pt x="8181" y="4005"/>
                  </a:cubicBezTo>
                  <a:cubicBezTo>
                    <a:pt x="8421" y="4246"/>
                    <a:pt x="8755" y="4366"/>
                    <a:pt x="9112" y="4366"/>
                  </a:cubicBezTo>
                  <a:cubicBezTo>
                    <a:pt x="10235" y="4366"/>
                    <a:pt x="11575" y="3170"/>
                    <a:pt x="10857" y="785"/>
                  </a:cubicBezTo>
                  <a:cubicBezTo>
                    <a:pt x="10821" y="687"/>
                    <a:pt x="10795" y="598"/>
                    <a:pt x="10768" y="517"/>
                  </a:cubicBezTo>
                  <a:cubicBezTo>
                    <a:pt x="10663" y="839"/>
                    <a:pt x="10399" y="1552"/>
                    <a:pt x="10191" y="1552"/>
                  </a:cubicBezTo>
                  <a:cubicBezTo>
                    <a:pt x="10169" y="1552"/>
                    <a:pt x="10147" y="1544"/>
                    <a:pt x="10125" y="1525"/>
                  </a:cubicBezTo>
                  <a:cubicBezTo>
                    <a:pt x="9858" y="1284"/>
                    <a:pt x="9876" y="856"/>
                    <a:pt x="9697" y="544"/>
                  </a:cubicBezTo>
                  <a:cubicBezTo>
                    <a:pt x="9519" y="223"/>
                    <a:pt x="9144" y="44"/>
                    <a:pt x="8769" y="9"/>
                  </a:cubicBezTo>
                  <a:cubicBezTo>
                    <a:pt x="8716" y="4"/>
                    <a:pt x="8663" y="1"/>
                    <a:pt x="8611" y="1"/>
                  </a:cubicBezTo>
                  <a:close/>
                </a:path>
              </a:pathLst>
            </a:custGeom>
            <a:solidFill>
              <a:srgbClr val="CC9E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2" name="Google Shape;2112;p58"/>
          <p:cNvSpPr/>
          <p:nvPr/>
        </p:nvSpPr>
        <p:spPr>
          <a:xfrm>
            <a:off x="2832812" y="2872227"/>
            <a:ext cx="339900" cy="339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13" name="Google Shape;2113;p58"/>
          <p:cNvGrpSpPr/>
          <p:nvPr/>
        </p:nvGrpSpPr>
        <p:grpSpPr>
          <a:xfrm>
            <a:off x="4286682" y="2683716"/>
            <a:ext cx="570103" cy="716923"/>
            <a:chOff x="1793375" y="2799700"/>
            <a:chExt cx="805800" cy="1013175"/>
          </a:xfrm>
        </p:grpSpPr>
        <p:sp>
          <p:nvSpPr>
            <p:cNvPr id="2114" name="Google Shape;2114;p58"/>
            <p:cNvSpPr/>
            <p:nvPr/>
          </p:nvSpPr>
          <p:spPr>
            <a:xfrm>
              <a:off x="1793375" y="2799700"/>
              <a:ext cx="805800" cy="1013175"/>
            </a:xfrm>
            <a:custGeom>
              <a:rect b="b" l="l" r="r" t="t"/>
              <a:pathLst>
                <a:path extrusionOk="0" h="40527" w="32232">
                  <a:moveTo>
                    <a:pt x="21858" y="1"/>
                  </a:moveTo>
                  <a:cubicBezTo>
                    <a:pt x="21419" y="1"/>
                    <a:pt x="20968" y="99"/>
                    <a:pt x="20527" y="294"/>
                  </a:cubicBezTo>
                  <a:cubicBezTo>
                    <a:pt x="19424" y="796"/>
                    <a:pt x="19048" y="2299"/>
                    <a:pt x="19073" y="3377"/>
                  </a:cubicBezTo>
                  <a:cubicBezTo>
                    <a:pt x="19098" y="3954"/>
                    <a:pt x="19249" y="4505"/>
                    <a:pt x="19474" y="5006"/>
                  </a:cubicBezTo>
                  <a:cubicBezTo>
                    <a:pt x="19449" y="5031"/>
                    <a:pt x="19399" y="5081"/>
                    <a:pt x="19374" y="5107"/>
                  </a:cubicBezTo>
                  <a:cubicBezTo>
                    <a:pt x="19338" y="5105"/>
                    <a:pt x="19301" y="5104"/>
                    <a:pt x="19265" y="5104"/>
                  </a:cubicBezTo>
                  <a:cubicBezTo>
                    <a:pt x="18658" y="5104"/>
                    <a:pt x="18121" y="5303"/>
                    <a:pt x="17695" y="5658"/>
                  </a:cubicBezTo>
                  <a:cubicBezTo>
                    <a:pt x="16767" y="4856"/>
                    <a:pt x="15564" y="4355"/>
                    <a:pt x="14286" y="4254"/>
                  </a:cubicBezTo>
                  <a:cubicBezTo>
                    <a:pt x="14249" y="4252"/>
                    <a:pt x="14211" y="4252"/>
                    <a:pt x="14173" y="4252"/>
                  </a:cubicBezTo>
                  <a:cubicBezTo>
                    <a:pt x="13202" y="4252"/>
                    <a:pt x="12169" y="4867"/>
                    <a:pt x="11855" y="5808"/>
                  </a:cubicBezTo>
                  <a:cubicBezTo>
                    <a:pt x="11730" y="6209"/>
                    <a:pt x="11730" y="6585"/>
                    <a:pt x="11805" y="6961"/>
                  </a:cubicBezTo>
                  <a:cubicBezTo>
                    <a:pt x="10176" y="7337"/>
                    <a:pt x="8747" y="8490"/>
                    <a:pt x="8898" y="10269"/>
                  </a:cubicBezTo>
                  <a:cubicBezTo>
                    <a:pt x="9045" y="12137"/>
                    <a:pt x="10758" y="12751"/>
                    <a:pt x="12501" y="12751"/>
                  </a:cubicBezTo>
                  <a:cubicBezTo>
                    <a:pt x="12537" y="12751"/>
                    <a:pt x="12572" y="12751"/>
                    <a:pt x="12607" y="12751"/>
                  </a:cubicBezTo>
                  <a:cubicBezTo>
                    <a:pt x="12632" y="13102"/>
                    <a:pt x="12757" y="13477"/>
                    <a:pt x="13008" y="13778"/>
                  </a:cubicBezTo>
                  <a:cubicBezTo>
                    <a:pt x="11429" y="14254"/>
                    <a:pt x="9975" y="15031"/>
                    <a:pt x="8848" y="16184"/>
                  </a:cubicBezTo>
                  <a:cubicBezTo>
                    <a:pt x="8346" y="15708"/>
                    <a:pt x="7745" y="15332"/>
                    <a:pt x="7093" y="15081"/>
                  </a:cubicBezTo>
                  <a:cubicBezTo>
                    <a:pt x="6894" y="15008"/>
                    <a:pt x="6682" y="14971"/>
                    <a:pt x="6472" y="14971"/>
                  </a:cubicBezTo>
                  <a:cubicBezTo>
                    <a:pt x="5967" y="14971"/>
                    <a:pt x="5471" y="15183"/>
                    <a:pt x="5188" y="15608"/>
                  </a:cubicBezTo>
                  <a:cubicBezTo>
                    <a:pt x="3860" y="15683"/>
                    <a:pt x="2607" y="16259"/>
                    <a:pt x="1629" y="17287"/>
                  </a:cubicBezTo>
                  <a:cubicBezTo>
                    <a:pt x="376" y="18640"/>
                    <a:pt x="0" y="20445"/>
                    <a:pt x="201" y="22224"/>
                  </a:cubicBezTo>
                  <a:cubicBezTo>
                    <a:pt x="226" y="22275"/>
                    <a:pt x="226" y="22325"/>
                    <a:pt x="226" y="22400"/>
                  </a:cubicBezTo>
                  <a:cubicBezTo>
                    <a:pt x="777" y="25182"/>
                    <a:pt x="3033" y="27087"/>
                    <a:pt x="5564" y="28114"/>
                  </a:cubicBezTo>
                  <a:cubicBezTo>
                    <a:pt x="6091" y="28340"/>
                    <a:pt x="6642" y="28490"/>
                    <a:pt x="7218" y="28565"/>
                  </a:cubicBezTo>
                  <a:cubicBezTo>
                    <a:pt x="7193" y="28666"/>
                    <a:pt x="7168" y="28766"/>
                    <a:pt x="7193" y="28866"/>
                  </a:cubicBezTo>
                  <a:cubicBezTo>
                    <a:pt x="4036" y="31122"/>
                    <a:pt x="4111" y="36109"/>
                    <a:pt x="7244" y="38691"/>
                  </a:cubicBezTo>
                  <a:cubicBezTo>
                    <a:pt x="8714" y="39899"/>
                    <a:pt x="10780" y="40526"/>
                    <a:pt x="12844" y="40526"/>
                  </a:cubicBezTo>
                  <a:cubicBezTo>
                    <a:pt x="15318" y="40526"/>
                    <a:pt x="17789" y="39624"/>
                    <a:pt x="19224" y="37738"/>
                  </a:cubicBezTo>
                  <a:cubicBezTo>
                    <a:pt x="19274" y="37688"/>
                    <a:pt x="19324" y="37613"/>
                    <a:pt x="19349" y="37563"/>
                  </a:cubicBezTo>
                  <a:cubicBezTo>
                    <a:pt x="19399" y="37513"/>
                    <a:pt x="19424" y="37438"/>
                    <a:pt x="19449" y="37387"/>
                  </a:cubicBezTo>
                  <a:cubicBezTo>
                    <a:pt x="21254" y="34380"/>
                    <a:pt x="20727" y="30219"/>
                    <a:pt x="17569" y="28565"/>
                  </a:cubicBezTo>
                  <a:cubicBezTo>
                    <a:pt x="17244" y="27964"/>
                    <a:pt x="16492" y="27563"/>
                    <a:pt x="15815" y="27362"/>
                  </a:cubicBezTo>
                  <a:cubicBezTo>
                    <a:pt x="15406" y="27269"/>
                    <a:pt x="14970" y="27218"/>
                    <a:pt x="14536" y="27218"/>
                  </a:cubicBezTo>
                  <a:cubicBezTo>
                    <a:pt x="14385" y="27218"/>
                    <a:pt x="14235" y="27224"/>
                    <a:pt x="14086" y="27237"/>
                  </a:cubicBezTo>
                  <a:cubicBezTo>
                    <a:pt x="14311" y="22275"/>
                    <a:pt x="16642" y="17538"/>
                    <a:pt x="20402" y="14154"/>
                  </a:cubicBezTo>
                  <a:cubicBezTo>
                    <a:pt x="21003" y="15006"/>
                    <a:pt x="21429" y="15984"/>
                    <a:pt x="21655" y="17011"/>
                  </a:cubicBezTo>
                  <a:cubicBezTo>
                    <a:pt x="21341" y="16959"/>
                    <a:pt x="21028" y="16933"/>
                    <a:pt x="20717" y="16933"/>
                  </a:cubicBezTo>
                  <a:cubicBezTo>
                    <a:pt x="20281" y="16933"/>
                    <a:pt x="19848" y="16984"/>
                    <a:pt x="19424" y="17087"/>
                  </a:cubicBezTo>
                  <a:cubicBezTo>
                    <a:pt x="18697" y="17287"/>
                    <a:pt x="18046" y="17863"/>
                    <a:pt x="18046" y="18665"/>
                  </a:cubicBezTo>
                  <a:cubicBezTo>
                    <a:pt x="18046" y="18716"/>
                    <a:pt x="18046" y="18766"/>
                    <a:pt x="18046" y="18816"/>
                  </a:cubicBezTo>
                  <a:cubicBezTo>
                    <a:pt x="16066" y="20370"/>
                    <a:pt x="15314" y="23051"/>
                    <a:pt x="16216" y="25608"/>
                  </a:cubicBezTo>
                  <a:cubicBezTo>
                    <a:pt x="17303" y="28755"/>
                    <a:pt x="20517" y="30245"/>
                    <a:pt x="23677" y="30245"/>
                  </a:cubicBezTo>
                  <a:cubicBezTo>
                    <a:pt x="24016" y="30245"/>
                    <a:pt x="24353" y="30228"/>
                    <a:pt x="24687" y="30194"/>
                  </a:cubicBezTo>
                  <a:cubicBezTo>
                    <a:pt x="26216" y="30044"/>
                    <a:pt x="27845" y="29618"/>
                    <a:pt x="29123" y="28691"/>
                  </a:cubicBezTo>
                  <a:cubicBezTo>
                    <a:pt x="30226" y="27889"/>
                    <a:pt x="30878" y="26736"/>
                    <a:pt x="31304" y="25483"/>
                  </a:cubicBezTo>
                  <a:cubicBezTo>
                    <a:pt x="32231" y="22625"/>
                    <a:pt x="31128" y="19367"/>
                    <a:pt x="28422" y="18089"/>
                  </a:cubicBezTo>
                  <a:cubicBezTo>
                    <a:pt x="28121" y="17538"/>
                    <a:pt x="27394" y="17162"/>
                    <a:pt x="26692" y="16986"/>
                  </a:cubicBezTo>
                  <a:cubicBezTo>
                    <a:pt x="26332" y="16908"/>
                    <a:pt x="25942" y="16869"/>
                    <a:pt x="25542" y="16869"/>
                  </a:cubicBezTo>
                  <a:cubicBezTo>
                    <a:pt x="25301" y="16869"/>
                    <a:pt x="25057" y="16883"/>
                    <a:pt x="24813" y="16911"/>
                  </a:cubicBezTo>
                  <a:cubicBezTo>
                    <a:pt x="24612" y="15232"/>
                    <a:pt x="24061" y="13578"/>
                    <a:pt x="23058" y="12174"/>
                  </a:cubicBezTo>
                  <a:cubicBezTo>
                    <a:pt x="23986" y="11598"/>
                    <a:pt x="24938" y="11097"/>
                    <a:pt x="25915" y="10645"/>
                  </a:cubicBezTo>
                  <a:cubicBezTo>
                    <a:pt x="26417" y="10420"/>
                    <a:pt x="26617" y="9743"/>
                    <a:pt x="26467" y="9267"/>
                  </a:cubicBezTo>
                  <a:cubicBezTo>
                    <a:pt x="26392" y="8916"/>
                    <a:pt x="26241" y="8590"/>
                    <a:pt x="26091" y="8264"/>
                  </a:cubicBezTo>
                  <a:cubicBezTo>
                    <a:pt x="26667" y="7663"/>
                    <a:pt x="26993" y="6936"/>
                    <a:pt x="27118" y="6059"/>
                  </a:cubicBezTo>
                  <a:cubicBezTo>
                    <a:pt x="27269" y="4655"/>
                    <a:pt x="26166" y="3653"/>
                    <a:pt x="24913" y="3477"/>
                  </a:cubicBezTo>
                  <a:cubicBezTo>
                    <a:pt x="24863" y="2700"/>
                    <a:pt x="24687" y="1924"/>
                    <a:pt x="24211" y="1247"/>
                  </a:cubicBezTo>
                  <a:cubicBezTo>
                    <a:pt x="23620" y="419"/>
                    <a:pt x="22766" y="1"/>
                    <a:pt x="21858" y="1"/>
                  </a:cubicBezTo>
                  <a:close/>
                </a:path>
              </a:pathLst>
            </a:custGeom>
            <a:solidFill>
              <a:schemeClr val="accent6"/>
            </a:solidFill>
            <a:ln cap="flat" cmpd="sng" w="38100">
              <a:solidFill>
                <a:schemeClr val="accent6"/>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58"/>
            <p:cNvSpPr/>
            <p:nvPr/>
          </p:nvSpPr>
          <p:spPr>
            <a:xfrm>
              <a:off x="1822200" y="3219375"/>
              <a:ext cx="297650" cy="266325"/>
            </a:xfrm>
            <a:custGeom>
              <a:rect b="b" l="l" r="r" t="t"/>
              <a:pathLst>
                <a:path extrusionOk="0" h="10653" w="11906">
                  <a:moveTo>
                    <a:pt x="4260" y="1"/>
                  </a:moveTo>
                  <a:cubicBezTo>
                    <a:pt x="3876" y="1"/>
                    <a:pt x="3494" y="58"/>
                    <a:pt x="3133" y="174"/>
                  </a:cubicBezTo>
                  <a:cubicBezTo>
                    <a:pt x="1529" y="675"/>
                    <a:pt x="376" y="2254"/>
                    <a:pt x="201" y="3934"/>
                  </a:cubicBezTo>
                  <a:cubicBezTo>
                    <a:pt x="0" y="5713"/>
                    <a:pt x="777" y="7267"/>
                    <a:pt x="1980" y="8420"/>
                  </a:cubicBezTo>
                  <a:cubicBezTo>
                    <a:pt x="2707" y="9122"/>
                    <a:pt x="3559" y="9673"/>
                    <a:pt x="4461" y="10049"/>
                  </a:cubicBezTo>
                  <a:cubicBezTo>
                    <a:pt x="5246" y="10377"/>
                    <a:pt x="6110" y="10652"/>
                    <a:pt x="6976" y="10652"/>
                  </a:cubicBezTo>
                  <a:cubicBezTo>
                    <a:pt x="7300" y="10652"/>
                    <a:pt x="7624" y="10614"/>
                    <a:pt x="7945" y="10525"/>
                  </a:cubicBezTo>
                  <a:cubicBezTo>
                    <a:pt x="9223" y="10149"/>
                    <a:pt x="10527" y="9021"/>
                    <a:pt x="11103" y="7818"/>
                  </a:cubicBezTo>
                  <a:cubicBezTo>
                    <a:pt x="11905" y="6064"/>
                    <a:pt x="11429" y="3984"/>
                    <a:pt x="9750" y="3006"/>
                  </a:cubicBezTo>
                  <a:cubicBezTo>
                    <a:pt x="9048" y="2580"/>
                    <a:pt x="8221" y="2405"/>
                    <a:pt x="7519" y="2004"/>
                  </a:cubicBezTo>
                  <a:cubicBezTo>
                    <a:pt x="6717" y="1528"/>
                    <a:pt x="6366" y="550"/>
                    <a:pt x="5564" y="224"/>
                  </a:cubicBezTo>
                  <a:cubicBezTo>
                    <a:pt x="5148" y="77"/>
                    <a:pt x="4703" y="1"/>
                    <a:pt x="426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58"/>
            <p:cNvSpPr/>
            <p:nvPr/>
          </p:nvSpPr>
          <p:spPr>
            <a:xfrm>
              <a:off x="1936225" y="3527975"/>
              <a:ext cx="344650" cy="253650"/>
            </a:xfrm>
            <a:custGeom>
              <a:rect b="b" l="l" r="r" t="t"/>
              <a:pathLst>
                <a:path extrusionOk="0" h="10146" w="13786">
                  <a:moveTo>
                    <a:pt x="3983" y="1"/>
                  </a:moveTo>
                  <a:cubicBezTo>
                    <a:pt x="3867" y="1"/>
                    <a:pt x="3751" y="11"/>
                    <a:pt x="3635" y="36"/>
                  </a:cubicBezTo>
                  <a:cubicBezTo>
                    <a:pt x="2733" y="236"/>
                    <a:pt x="1880" y="763"/>
                    <a:pt x="1304" y="1489"/>
                  </a:cubicBezTo>
                  <a:cubicBezTo>
                    <a:pt x="101" y="2968"/>
                    <a:pt x="1" y="5174"/>
                    <a:pt x="853" y="6853"/>
                  </a:cubicBezTo>
                  <a:cubicBezTo>
                    <a:pt x="1780" y="8632"/>
                    <a:pt x="3484" y="9635"/>
                    <a:pt x="5339" y="9986"/>
                  </a:cubicBezTo>
                  <a:cubicBezTo>
                    <a:pt x="5874" y="10095"/>
                    <a:pt x="6421" y="10146"/>
                    <a:pt x="6969" y="10146"/>
                  </a:cubicBezTo>
                  <a:cubicBezTo>
                    <a:pt x="7549" y="10146"/>
                    <a:pt x="8130" y="10089"/>
                    <a:pt x="8698" y="9986"/>
                  </a:cubicBezTo>
                  <a:cubicBezTo>
                    <a:pt x="10001" y="9735"/>
                    <a:pt x="11379" y="9309"/>
                    <a:pt x="12256" y="8281"/>
                  </a:cubicBezTo>
                  <a:cubicBezTo>
                    <a:pt x="13234" y="7129"/>
                    <a:pt x="13785" y="5249"/>
                    <a:pt x="13560" y="3745"/>
                  </a:cubicBezTo>
                  <a:cubicBezTo>
                    <a:pt x="13270" y="1690"/>
                    <a:pt x="11626" y="54"/>
                    <a:pt x="9530" y="54"/>
                  </a:cubicBezTo>
                  <a:cubicBezTo>
                    <a:pt x="9454" y="54"/>
                    <a:pt x="9377" y="56"/>
                    <a:pt x="9299" y="61"/>
                  </a:cubicBezTo>
                  <a:cubicBezTo>
                    <a:pt x="8372" y="111"/>
                    <a:pt x="7495" y="437"/>
                    <a:pt x="6567" y="487"/>
                  </a:cubicBezTo>
                  <a:cubicBezTo>
                    <a:pt x="6516" y="491"/>
                    <a:pt x="6466" y="492"/>
                    <a:pt x="6415" y="492"/>
                  </a:cubicBezTo>
                  <a:cubicBezTo>
                    <a:pt x="5570" y="492"/>
                    <a:pt x="4773" y="1"/>
                    <a:pt x="39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58"/>
            <p:cNvSpPr/>
            <p:nvPr/>
          </p:nvSpPr>
          <p:spPr>
            <a:xfrm>
              <a:off x="2211925" y="3269750"/>
              <a:ext cx="346525" cy="256225"/>
            </a:xfrm>
            <a:custGeom>
              <a:rect b="b" l="l" r="r" t="t"/>
              <a:pathLst>
                <a:path extrusionOk="0" h="10249" w="13861">
                  <a:moveTo>
                    <a:pt x="9506" y="1"/>
                  </a:moveTo>
                  <a:cubicBezTo>
                    <a:pt x="9396" y="1"/>
                    <a:pt x="9285" y="5"/>
                    <a:pt x="9173" y="14"/>
                  </a:cubicBezTo>
                  <a:cubicBezTo>
                    <a:pt x="8246" y="89"/>
                    <a:pt x="7369" y="490"/>
                    <a:pt x="6467" y="565"/>
                  </a:cubicBezTo>
                  <a:cubicBezTo>
                    <a:pt x="6396" y="572"/>
                    <a:pt x="6325" y="575"/>
                    <a:pt x="6254" y="575"/>
                  </a:cubicBezTo>
                  <a:cubicBezTo>
                    <a:pt x="5442" y="575"/>
                    <a:pt x="4673" y="160"/>
                    <a:pt x="3924" y="160"/>
                  </a:cubicBezTo>
                  <a:cubicBezTo>
                    <a:pt x="3776" y="160"/>
                    <a:pt x="3630" y="176"/>
                    <a:pt x="3484" y="214"/>
                  </a:cubicBezTo>
                  <a:cubicBezTo>
                    <a:pt x="2582" y="440"/>
                    <a:pt x="1730" y="1016"/>
                    <a:pt x="1178" y="1768"/>
                  </a:cubicBezTo>
                  <a:cubicBezTo>
                    <a:pt x="50" y="3297"/>
                    <a:pt x="0" y="5503"/>
                    <a:pt x="953" y="7157"/>
                  </a:cubicBezTo>
                  <a:cubicBezTo>
                    <a:pt x="1955" y="8936"/>
                    <a:pt x="3685" y="9864"/>
                    <a:pt x="5564" y="10164"/>
                  </a:cubicBezTo>
                  <a:cubicBezTo>
                    <a:pt x="5987" y="10221"/>
                    <a:pt x="6414" y="10249"/>
                    <a:pt x="6838" y="10249"/>
                  </a:cubicBezTo>
                  <a:cubicBezTo>
                    <a:pt x="7546" y="10249"/>
                    <a:pt x="8249" y="10171"/>
                    <a:pt x="8923" y="10014"/>
                  </a:cubicBezTo>
                  <a:cubicBezTo>
                    <a:pt x="10226" y="9738"/>
                    <a:pt x="11604" y="9262"/>
                    <a:pt x="12457" y="8184"/>
                  </a:cubicBezTo>
                  <a:cubicBezTo>
                    <a:pt x="13409" y="6981"/>
                    <a:pt x="13860" y="5077"/>
                    <a:pt x="13609" y="3573"/>
                  </a:cubicBezTo>
                  <a:cubicBezTo>
                    <a:pt x="13229" y="1549"/>
                    <a:pt x="11582" y="1"/>
                    <a:pt x="95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58"/>
            <p:cNvSpPr/>
            <p:nvPr/>
          </p:nvSpPr>
          <p:spPr>
            <a:xfrm>
              <a:off x="2286475" y="2829175"/>
              <a:ext cx="157925" cy="205350"/>
            </a:xfrm>
            <a:custGeom>
              <a:rect b="b" l="l" r="r" t="t"/>
              <a:pathLst>
                <a:path extrusionOk="0" h="8214" w="6317">
                  <a:moveTo>
                    <a:pt x="2088" y="0"/>
                  </a:moveTo>
                  <a:cubicBezTo>
                    <a:pt x="1859" y="0"/>
                    <a:pt x="1631" y="53"/>
                    <a:pt x="1429" y="168"/>
                  </a:cubicBezTo>
                  <a:cubicBezTo>
                    <a:pt x="978" y="394"/>
                    <a:pt x="728" y="895"/>
                    <a:pt x="627" y="1371"/>
                  </a:cubicBezTo>
                  <a:cubicBezTo>
                    <a:pt x="377" y="2549"/>
                    <a:pt x="853" y="3827"/>
                    <a:pt x="1830" y="4529"/>
                  </a:cubicBezTo>
                  <a:cubicBezTo>
                    <a:pt x="1680" y="4516"/>
                    <a:pt x="1530" y="4504"/>
                    <a:pt x="1379" y="4504"/>
                  </a:cubicBezTo>
                  <a:cubicBezTo>
                    <a:pt x="1229" y="4504"/>
                    <a:pt x="1079" y="4516"/>
                    <a:pt x="928" y="4554"/>
                  </a:cubicBezTo>
                  <a:cubicBezTo>
                    <a:pt x="627" y="4629"/>
                    <a:pt x="352" y="4780"/>
                    <a:pt x="226" y="5055"/>
                  </a:cubicBezTo>
                  <a:cubicBezTo>
                    <a:pt x="1" y="5506"/>
                    <a:pt x="251" y="6083"/>
                    <a:pt x="652" y="6409"/>
                  </a:cubicBezTo>
                  <a:cubicBezTo>
                    <a:pt x="1028" y="6735"/>
                    <a:pt x="1505" y="6910"/>
                    <a:pt x="1931" y="7110"/>
                  </a:cubicBezTo>
                  <a:cubicBezTo>
                    <a:pt x="2382" y="7336"/>
                    <a:pt x="2632" y="7787"/>
                    <a:pt x="2808" y="8213"/>
                  </a:cubicBezTo>
                  <a:cubicBezTo>
                    <a:pt x="2883" y="7862"/>
                    <a:pt x="3159" y="7587"/>
                    <a:pt x="3485" y="7411"/>
                  </a:cubicBezTo>
                  <a:cubicBezTo>
                    <a:pt x="3860" y="7236"/>
                    <a:pt x="4236" y="7211"/>
                    <a:pt x="4587" y="6985"/>
                  </a:cubicBezTo>
                  <a:cubicBezTo>
                    <a:pt x="4963" y="6709"/>
                    <a:pt x="5364" y="6434"/>
                    <a:pt x="5665" y="6083"/>
                  </a:cubicBezTo>
                  <a:cubicBezTo>
                    <a:pt x="6091" y="5582"/>
                    <a:pt x="6317" y="4855"/>
                    <a:pt x="6066" y="4253"/>
                  </a:cubicBezTo>
                  <a:cubicBezTo>
                    <a:pt x="5916" y="3852"/>
                    <a:pt x="5565" y="3552"/>
                    <a:pt x="5164" y="3476"/>
                  </a:cubicBezTo>
                  <a:cubicBezTo>
                    <a:pt x="5060" y="3450"/>
                    <a:pt x="4953" y="3438"/>
                    <a:pt x="4846" y="3438"/>
                  </a:cubicBezTo>
                  <a:cubicBezTo>
                    <a:pt x="4538" y="3438"/>
                    <a:pt x="4227" y="3541"/>
                    <a:pt x="3986" y="3727"/>
                  </a:cubicBezTo>
                  <a:cubicBezTo>
                    <a:pt x="4011" y="3125"/>
                    <a:pt x="4061" y="2524"/>
                    <a:pt x="3961" y="1922"/>
                  </a:cubicBezTo>
                  <a:cubicBezTo>
                    <a:pt x="3860" y="1321"/>
                    <a:pt x="3585" y="745"/>
                    <a:pt x="3109" y="369"/>
                  </a:cubicBezTo>
                  <a:cubicBezTo>
                    <a:pt x="2830" y="137"/>
                    <a:pt x="2457" y="0"/>
                    <a:pt x="208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58"/>
            <p:cNvSpPr/>
            <p:nvPr/>
          </p:nvSpPr>
          <p:spPr>
            <a:xfrm>
              <a:off x="2041500" y="2936400"/>
              <a:ext cx="282600" cy="201625"/>
            </a:xfrm>
            <a:custGeom>
              <a:rect b="b" l="l" r="r" t="t"/>
              <a:pathLst>
                <a:path extrusionOk="0" h="8065" w="11304">
                  <a:moveTo>
                    <a:pt x="11295" y="4497"/>
                  </a:moveTo>
                  <a:lnTo>
                    <a:pt x="11295" y="4497"/>
                  </a:lnTo>
                  <a:cubicBezTo>
                    <a:pt x="11298" y="4498"/>
                    <a:pt x="11301" y="4500"/>
                    <a:pt x="11304" y="4501"/>
                  </a:cubicBezTo>
                  <a:cubicBezTo>
                    <a:pt x="11301" y="4500"/>
                    <a:pt x="11298" y="4498"/>
                    <a:pt x="11295" y="4497"/>
                  </a:cubicBezTo>
                  <a:close/>
                  <a:moveTo>
                    <a:pt x="4337" y="0"/>
                  </a:moveTo>
                  <a:cubicBezTo>
                    <a:pt x="3471" y="0"/>
                    <a:pt x="2763" y="567"/>
                    <a:pt x="3133" y="1568"/>
                  </a:cubicBezTo>
                  <a:cubicBezTo>
                    <a:pt x="3284" y="1944"/>
                    <a:pt x="3559" y="2270"/>
                    <a:pt x="3835" y="2596"/>
                  </a:cubicBezTo>
                  <a:cubicBezTo>
                    <a:pt x="3569" y="2524"/>
                    <a:pt x="3294" y="2490"/>
                    <a:pt x="3019" y="2490"/>
                  </a:cubicBezTo>
                  <a:cubicBezTo>
                    <a:pt x="2233" y="2490"/>
                    <a:pt x="1447" y="2771"/>
                    <a:pt x="852" y="3273"/>
                  </a:cubicBezTo>
                  <a:cubicBezTo>
                    <a:pt x="351" y="3724"/>
                    <a:pt x="0" y="4400"/>
                    <a:pt x="226" y="5027"/>
                  </a:cubicBezTo>
                  <a:cubicBezTo>
                    <a:pt x="426" y="5478"/>
                    <a:pt x="877" y="5729"/>
                    <a:pt x="1354" y="5904"/>
                  </a:cubicBezTo>
                  <a:cubicBezTo>
                    <a:pt x="1794" y="6054"/>
                    <a:pt x="2257" y="6128"/>
                    <a:pt x="2721" y="6128"/>
                  </a:cubicBezTo>
                  <a:cubicBezTo>
                    <a:pt x="3420" y="6128"/>
                    <a:pt x="4119" y="5960"/>
                    <a:pt x="4737" y="5629"/>
                  </a:cubicBezTo>
                  <a:lnTo>
                    <a:pt x="4737" y="5629"/>
                  </a:lnTo>
                  <a:cubicBezTo>
                    <a:pt x="4386" y="5829"/>
                    <a:pt x="3885" y="6531"/>
                    <a:pt x="3810" y="6932"/>
                  </a:cubicBezTo>
                  <a:cubicBezTo>
                    <a:pt x="3710" y="7558"/>
                    <a:pt x="4386" y="8009"/>
                    <a:pt x="4963" y="8060"/>
                  </a:cubicBezTo>
                  <a:cubicBezTo>
                    <a:pt x="5003" y="8063"/>
                    <a:pt x="5043" y="8064"/>
                    <a:pt x="5082" y="8064"/>
                  </a:cubicBezTo>
                  <a:cubicBezTo>
                    <a:pt x="5665" y="8064"/>
                    <a:pt x="6216" y="7728"/>
                    <a:pt x="6592" y="7283"/>
                  </a:cubicBezTo>
                  <a:cubicBezTo>
                    <a:pt x="7018" y="6806"/>
                    <a:pt x="7243" y="6205"/>
                    <a:pt x="7494" y="5629"/>
                  </a:cubicBezTo>
                  <a:lnTo>
                    <a:pt x="7494" y="5629"/>
                  </a:lnTo>
                  <a:cubicBezTo>
                    <a:pt x="7294" y="6130"/>
                    <a:pt x="7895" y="6431"/>
                    <a:pt x="8271" y="6456"/>
                  </a:cubicBezTo>
                  <a:cubicBezTo>
                    <a:pt x="8284" y="6456"/>
                    <a:pt x="8297" y="6456"/>
                    <a:pt x="8311" y="6456"/>
                  </a:cubicBezTo>
                  <a:cubicBezTo>
                    <a:pt x="8866" y="6456"/>
                    <a:pt x="9256" y="5945"/>
                    <a:pt x="9574" y="5528"/>
                  </a:cubicBezTo>
                  <a:cubicBezTo>
                    <a:pt x="9775" y="5228"/>
                    <a:pt x="9975" y="4927"/>
                    <a:pt x="10276" y="4701"/>
                  </a:cubicBezTo>
                  <a:cubicBezTo>
                    <a:pt x="10469" y="4544"/>
                    <a:pt x="10722" y="4435"/>
                    <a:pt x="10977" y="4435"/>
                  </a:cubicBezTo>
                  <a:cubicBezTo>
                    <a:pt x="11084" y="4435"/>
                    <a:pt x="11192" y="4454"/>
                    <a:pt x="11295" y="4497"/>
                  </a:cubicBezTo>
                  <a:lnTo>
                    <a:pt x="11295" y="4497"/>
                  </a:lnTo>
                  <a:cubicBezTo>
                    <a:pt x="10925" y="4333"/>
                    <a:pt x="10777" y="3170"/>
                    <a:pt x="10777" y="2821"/>
                  </a:cubicBezTo>
                  <a:cubicBezTo>
                    <a:pt x="10752" y="2245"/>
                    <a:pt x="10677" y="1769"/>
                    <a:pt x="10301" y="1318"/>
                  </a:cubicBezTo>
                  <a:cubicBezTo>
                    <a:pt x="10201" y="1192"/>
                    <a:pt x="10076" y="1092"/>
                    <a:pt x="9950" y="1017"/>
                  </a:cubicBezTo>
                  <a:cubicBezTo>
                    <a:pt x="9761" y="882"/>
                    <a:pt x="9539" y="821"/>
                    <a:pt x="9314" y="821"/>
                  </a:cubicBezTo>
                  <a:cubicBezTo>
                    <a:pt x="8913" y="821"/>
                    <a:pt x="8503" y="1013"/>
                    <a:pt x="8246" y="1318"/>
                  </a:cubicBezTo>
                  <a:cubicBezTo>
                    <a:pt x="7995" y="1644"/>
                    <a:pt x="7895" y="2095"/>
                    <a:pt x="7995" y="2496"/>
                  </a:cubicBezTo>
                  <a:cubicBezTo>
                    <a:pt x="7519" y="1142"/>
                    <a:pt x="6116" y="315"/>
                    <a:pt x="4737" y="40"/>
                  </a:cubicBezTo>
                  <a:cubicBezTo>
                    <a:pt x="4602" y="13"/>
                    <a:pt x="4468" y="0"/>
                    <a:pt x="433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58"/>
            <p:cNvSpPr/>
            <p:nvPr/>
          </p:nvSpPr>
          <p:spPr>
            <a:xfrm>
              <a:off x="2331600" y="2855900"/>
              <a:ext cx="35100" cy="199325"/>
            </a:xfrm>
            <a:custGeom>
              <a:rect b="b" l="l" r="r" t="t"/>
              <a:pathLst>
                <a:path extrusionOk="0" h="7973" w="1404">
                  <a:moveTo>
                    <a:pt x="30" y="0"/>
                  </a:moveTo>
                  <a:cubicBezTo>
                    <a:pt x="29" y="0"/>
                    <a:pt x="27" y="1"/>
                    <a:pt x="25" y="1"/>
                  </a:cubicBezTo>
                  <a:cubicBezTo>
                    <a:pt x="0" y="26"/>
                    <a:pt x="201" y="452"/>
                    <a:pt x="426" y="1129"/>
                  </a:cubicBezTo>
                  <a:cubicBezTo>
                    <a:pt x="502" y="1305"/>
                    <a:pt x="552" y="1505"/>
                    <a:pt x="627" y="1706"/>
                  </a:cubicBezTo>
                  <a:cubicBezTo>
                    <a:pt x="677" y="1906"/>
                    <a:pt x="727" y="2132"/>
                    <a:pt x="802" y="2382"/>
                  </a:cubicBezTo>
                  <a:cubicBezTo>
                    <a:pt x="903" y="2859"/>
                    <a:pt x="1003" y="3385"/>
                    <a:pt x="1053" y="3936"/>
                  </a:cubicBezTo>
                  <a:cubicBezTo>
                    <a:pt x="1103" y="4488"/>
                    <a:pt x="1103" y="5014"/>
                    <a:pt x="1103" y="5515"/>
                  </a:cubicBezTo>
                  <a:cubicBezTo>
                    <a:pt x="1078" y="5741"/>
                    <a:pt x="1078" y="5966"/>
                    <a:pt x="1053" y="6192"/>
                  </a:cubicBezTo>
                  <a:cubicBezTo>
                    <a:pt x="1028" y="6417"/>
                    <a:pt x="1003" y="6618"/>
                    <a:pt x="978" y="6793"/>
                  </a:cubicBezTo>
                  <a:cubicBezTo>
                    <a:pt x="878" y="7520"/>
                    <a:pt x="752" y="7971"/>
                    <a:pt x="802" y="7971"/>
                  </a:cubicBezTo>
                  <a:cubicBezTo>
                    <a:pt x="804" y="7972"/>
                    <a:pt x="805" y="7972"/>
                    <a:pt x="807" y="7972"/>
                  </a:cubicBezTo>
                  <a:cubicBezTo>
                    <a:pt x="862" y="7972"/>
                    <a:pt x="1033" y="7549"/>
                    <a:pt x="1203" y="6818"/>
                  </a:cubicBezTo>
                  <a:cubicBezTo>
                    <a:pt x="1228" y="6643"/>
                    <a:pt x="1279" y="6442"/>
                    <a:pt x="1304" y="6217"/>
                  </a:cubicBezTo>
                  <a:cubicBezTo>
                    <a:pt x="1329" y="5991"/>
                    <a:pt x="1354" y="5766"/>
                    <a:pt x="1379" y="5515"/>
                  </a:cubicBezTo>
                  <a:cubicBezTo>
                    <a:pt x="1404" y="5014"/>
                    <a:pt x="1404" y="4463"/>
                    <a:pt x="1354" y="3911"/>
                  </a:cubicBezTo>
                  <a:cubicBezTo>
                    <a:pt x="1304" y="3335"/>
                    <a:pt x="1203" y="2783"/>
                    <a:pt x="1078" y="2307"/>
                  </a:cubicBezTo>
                  <a:cubicBezTo>
                    <a:pt x="1003" y="2056"/>
                    <a:pt x="928" y="1831"/>
                    <a:pt x="852" y="1630"/>
                  </a:cubicBezTo>
                  <a:cubicBezTo>
                    <a:pt x="777" y="1430"/>
                    <a:pt x="702" y="1229"/>
                    <a:pt x="627" y="1054"/>
                  </a:cubicBezTo>
                  <a:cubicBezTo>
                    <a:pt x="335" y="397"/>
                    <a:pt x="90" y="0"/>
                    <a:pt x="3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58"/>
            <p:cNvSpPr/>
            <p:nvPr/>
          </p:nvSpPr>
          <p:spPr>
            <a:xfrm>
              <a:off x="2312800" y="2957325"/>
              <a:ext cx="50150" cy="43475"/>
            </a:xfrm>
            <a:custGeom>
              <a:rect b="b" l="l" r="r" t="t"/>
              <a:pathLst>
                <a:path extrusionOk="0" h="1739" w="2006">
                  <a:moveTo>
                    <a:pt x="39" y="0"/>
                  </a:moveTo>
                  <a:cubicBezTo>
                    <a:pt x="33" y="0"/>
                    <a:pt x="29" y="2"/>
                    <a:pt x="26" y="5"/>
                  </a:cubicBezTo>
                  <a:cubicBezTo>
                    <a:pt x="0" y="30"/>
                    <a:pt x="376" y="481"/>
                    <a:pt x="903" y="957"/>
                  </a:cubicBezTo>
                  <a:cubicBezTo>
                    <a:pt x="1417" y="1424"/>
                    <a:pt x="1865" y="1739"/>
                    <a:pt x="1944" y="1739"/>
                  </a:cubicBezTo>
                  <a:cubicBezTo>
                    <a:pt x="1950" y="1739"/>
                    <a:pt x="1954" y="1737"/>
                    <a:pt x="1955" y="1734"/>
                  </a:cubicBezTo>
                  <a:cubicBezTo>
                    <a:pt x="2005" y="1684"/>
                    <a:pt x="1579" y="1283"/>
                    <a:pt x="1053" y="807"/>
                  </a:cubicBezTo>
                  <a:cubicBezTo>
                    <a:pt x="535" y="359"/>
                    <a:pt x="127" y="0"/>
                    <a:pt x="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58"/>
            <p:cNvSpPr/>
            <p:nvPr/>
          </p:nvSpPr>
          <p:spPr>
            <a:xfrm>
              <a:off x="2361050" y="2942300"/>
              <a:ext cx="63925" cy="58475"/>
            </a:xfrm>
            <a:custGeom>
              <a:rect b="b" l="l" r="r" t="t"/>
              <a:pathLst>
                <a:path extrusionOk="0" h="2339" w="2557">
                  <a:moveTo>
                    <a:pt x="2500" y="1"/>
                  </a:moveTo>
                  <a:cubicBezTo>
                    <a:pt x="2430" y="1"/>
                    <a:pt x="1875" y="508"/>
                    <a:pt x="1228" y="1107"/>
                  </a:cubicBezTo>
                  <a:cubicBezTo>
                    <a:pt x="552" y="1758"/>
                    <a:pt x="0" y="2285"/>
                    <a:pt x="50" y="2335"/>
                  </a:cubicBezTo>
                  <a:cubicBezTo>
                    <a:pt x="52" y="2337"/>
                    <a:pt x="54" y="2338"/>
                    <a:pt x="58" y="2338"/>
                  </a:cubicBezTo>
                  <a:cubicBezTo>
                    <a:pt x="136" y="2338"/>
                    <a:pt x="735" y="1877"/>
                    <a:pt x="1379" y="1257"/>
                  </a:cubicBezTo>
                  <a:cubicBezTo>
                    <a:pt x="2055" y="631"/>
                    <a:pt x="2557" y="29"/>
                    <a:pt x="2507" y="4"/>
                  </a:cubicBezTo>
                  <a:cubicBezTo>
                    <a:pt x="2505" y="2"/>
                    <a:pt x="2503" y="1"/>
                    <a:pt x="25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58"/>
            <p:cNvSpPr/>
            <p:nvPr/>
          </p:nvSpPr>
          <p:spPr>
            <a:xfrm>
              <a:off x="2312175" y="2886450"/>
              <a:ext cx="44500" cy="23075"/>
            </a:xfrm>
            <a:custGeom>
              <a:rect b="b" l="l" r="r" t="t"/>
              <a:pathLst>
                <a:path extrusionOk="0" h="923" w="1780">
                  <a:moveTo>
                    <a:pt x="43" y="0"/>
                  </a:moveTo>
                  <a:cubicBezTo>
                    <a:pt x="34" y="0"/>
                    <a:pt x="28" y="3"/>
                    <a:pt x="25" y="7"/>
                  </a:cubicBezTo>
                  <a:cubicBezTo>
                    <a:pt x="0" y="58"/>
                    <a:pt x="326" y="333"/>
                    <a:pt x="827" y="609"/>
                  </a:cubicBezTo>
                  <a:cubicBezTo>
                    <a:pt x="1224" y="818"/>
                    <a:pt x="1586" y="922"/>
                    <a:pt x="1710" y="922"/>
                  </a:cubicBezTo>
                  <a:cubicBezTo>
                    <a:pt x="1735" y="922"/>
                    <a:pt x="1751" y="918"/>
                    <a:pt x="1755" y="910"/>
                  </a:cubicBezTo>
                  <a:cubicBezTo>
                    <a:pt x="1780" y="860"/>
                    <a:pt x="1379" y="659"/>
                    <a:pt x="903" y="408"/>
                  </a:cubicBezTo>
                  <a:cubicBezTo>
                    <a:pt x="495" y="204"/>
                    <a:pt x="128" y="0"/>
                    <a:pt x="4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58"/>
            <p:cNvSpPr/>
            <p:nvPr/>
          </p:nvSpPr>
          <p:spPr>
            <a:xfrm>
              <a:off x="2352900" y="2867800"/>
              <a:ext cx="18200" cy="42675"/>
            </a:xfrm>
            <a:custGeom>
              <a:rect b="b" l="l" r="r" t="t"/>
              <a:pathLst>
                <a:path extrusionOk="0" h="1707" w="728">
                  <a:moveTo>
                    <a:pt x="672" y="0"/>
                  </a:moveTo>
                  <a:cubicBezTo>
                    <a:pt x="616" y="0"/>
                    <a:pt x="446" y="367"/>
                    <a:pt x="276" y="829"/>
                  </a:cubicBezTo>
                  <a:cubicBezTo>
                    <a:pt x="101" y="1305"/>
                    <a:pt x="0" y="1706"/>
                    <a:pt x="51" y="1706"/>
                  </a:cubicBezTo>
                  <a:cubicBezTo>
                    <a:pt x="53" y="1707"/>
                    <a:pt x="55" y="1707"/>
                    <a:pt x="58" y="1707"/>
                  </a:cubicBezTo>
                  <a:cubicBezTo>
                    <a:pt x="137" y="1707"/>
                    <a:pt x="307" y="1340"/>
                    <a:pt x="477" y="879"/>
                  </a:cubicBezTo>
                  <a:cubicBezTo>
                    <a:pt x="627" y="428"/>
                    <a:pt x="727" y="27"/>
                    <a:pt x="677" y="2"/>
                  </a:cubicBezTo>
                  <a:cubicBezTo>
                    <a:pt x="676" y="1"/>
                    <a:pt x="674" y="0"/>
                    <a:pt x="67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58"/>
            <p:cNvSpPr/>
            <p:nvPr/>
          </p:nvSpPr>
          <p:spPr>
            <a:xfrm>
              <a:off x="2106025" y="3015775"/>
              <a:ext cx="238750" cy="48325"/>
            </a:xfrm>
            <a:custGeom>
              <a:rect b="b" l="l" r="r" t="t"/>
              <a:pathLst>
                <a:path extrusionOk="0" h="1933" w="9550">
                  <a:moveTo>
                    <a:pt x="4004" y="0"/>
                  </a:moveTo>
                  <a:cubicBezTo>
                    <a:pt x="3641" y="0"/>
                    <a:pt x="3288" y="20"/>
                    <a:pt x="2958" y="47"/>
                  </a:cubicBezTo>
                  <a:cubicBezTo>
                    <a:pt x="2657" y="98"/>
                    <a:pt x="2357" y="123"/>
                    <a:pt x="2106" y="173"/>
                  </a:cubicBezTo>
                  <a:cubicBezTo>
                    <a:pt x="1981" y="198"/>
                    <a:pt x="1855" y="223"/>
                    <a:pt x="1730" y="273"/>
                  </a:cubicBezTo>
                  <a:cubicBezTo>
                    <a:pt x="1605" y="298"/>
                    <a:pt x="1479" y="323"/>
                    <a:pt x="1379" y="348"/>
                  </a:cubicBezTo>
                  <a:cubicBezTo>
                    <a:pt x="502" y="624"/>
                    <a:pt x="1" y="900"/>
                    <a:pt x="26" y="925"/>
                  </a:cubicBezTo>
                  <a:cubicBezTo>
                    <a:pt x="28" y="930"/>
                    <a:pt x="36" y="932"/>
                    <a:pt x="50" y="932"/>
                  </a:cubicBezTo>
                  <a:cubicBezTo>
                    <a:pt x="161" y="932"/>
                    <a:pt x="645" y="753"/>
                    <a:pt x="1429" y="574"/>
                  </a:cubicBezTo>
                  <a:cubicBezTo>
                    <a:pt x="1555" y="549"/>
                    <a:pt x="1655" y="524"/>
                    <a:pt x="1780" y="499"/>
                  </a:cubicBezTo>
                  <a:cubicBezTo>
                    <a:pt x="1880" y="474"/>
                    <a:pt x="2006" y="448"/>
                    <a:pt x="2156" y="423"/>
                  </a:cubicBezTo>
                  <a:cubicBezTo>
                    <a:pt x="2407" y="373"/>
                    <a:pt x="2682" y="348"/>
                    <a:pt x="2983" y="323"/>
                  </a:cubicBezTo>
                  <a:cubicBezTo>
                    <a:pt x="3222" y="313"/>
                    <a:pt x="3474" y="307"/>
                    <a:pt x="3735" y="307"/>
                  </a:cubicBezTo>
                  <a:cubicBezTo>
                    <a:pt x="4104" y="307"/>
                    <a:pt x="4492" y="319"/>
                    <a:pt x="4888" y="348"/>
                  </a:cubicBezTo>
                  <a:cubicBezTo>
                    <a:pt x="5565" y="423"/>
                    <a:pt x="6191" y="574"/>
                    <a:pt x="6768" y="724"/>
                  </a:cubicBezTo>
                  <a:cubicBezTo>
                    <a:pt x="7043" y="824"/>
                    <a:pt x="7319" y="900"/>
                    <a:pt x="7570" y="1000"/>
                  </a:cubicBezTo>
                  <a:cubicBezTo>
                    <a:pt x="7670" y="1050"/>
                    <a:pt x="7795" y="1100"/>
                    <a:pt x="7921" y="1150"/>
                  </a:cubicBezTo>
                  <a:cubicBezTo>
                    <a:pt x="8021" y="1200"/>
                    <a:pt x="8121" y="1225"/>
                    <a:pt x="8221" y="1276"/>
                  </a:cubicBezTo>
                  <a:cubicBezTo>
                    <a:pt x="8992" y="1626"/>
                    <a:pt x="9436" y="1932"/>
                    <a:pt x="9513" y="1932"/>
                  </a:cubicBezTo>
                  <a:cubicBezTo>
                    <a:pt x="9519" y="1932"/>
                    <a:pt x="9523" y="1931"/>
                    <a:pt x="9525" y="1927"/>
                  </a:cubicBezTo>
                  <a:cubicBezTo>
                    <a:pt x="9550" y="1927"/>
                    <a:pt x="9124" y="1526"/>
                    <a:pt x="8322" y="1100"/>
                  </a:cubicBezTo>
                  <a:cubicBezTo>
                    <a:pt x="8221" y="1025"/>
                    <a:pt x="8121" y="975"/>
                    <a:pt x="8021" y="925"/>
                  </a:cubicBezTo>
                  <a:cubicBezTo>
                    <a:pt x="7896" y="875"/>
                    <a:pt x="7770" y="824"/>
                    <a:pt x="7645" y="774"/>
                  </a:cubicBezTo>
                  <a:cubicBezTo>
                    <a:pt x="7419" y="649"/>
                    <a:pt x="7144" y="574"/>
                    <a:pt x="6843" y="474"/>
                  </a:cubicBezTo>
                  <a:cubicBezTo>
                    <a:pt x="6266" y="273"/>
                    <a:pt x="5615" y="123"/>
                    <a:pt x="4913" y="47"/>
                  </a:cubicBezTo>
                  <a:cubicBezTo>
                    <a:pt x="4608" y="14"/>
                    <a:pt x="4302" y="0"/>
                    <a:pt x="400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58"/>
            <p:cNvSpPr/>
            <p:nvPr/>
          </p:nvSpPr>
          <p:spPr>
            <a:xfrm>
              <a:off x="2265800" y="2971825"/>
              <a:ext cx="10050" cy="57675"/>
            </a:xfrm>
            <a:custGeom>
              <a:rect b="b" l="l" r="r" t="t"/>
              <a:pathLst>
                <a:path extrusionOk="0" h="2307" w="402">
                  <a:moveTo>
                    <a:pt x="126" y="1"/>
                  </a:moveTo>
                  <a:cubicBezTo>
                    <a:pt x="76" y="1"/>
                    <a:pt x="1" y="527"/>
                    <a:pt x="51" y="1179"/>
                  </a:cubicBezTo>
                  <a:cubicBezTo>
                    <a:pt x="126" y="1805"/>
                    <a:pt x="276" y="2307"/>
                    <a:pt x="352" y="2307"/>
                  </a:cubicBezTo>
                  <a:cubicBezTo>
                    <a:pt x="402" y="2282"/>
                    <a:pt x="327" y="1780"/>
                    <a:pt x="251" y="1154"/>
                  </a:cubicBezTo>
                  <a:cubicBezTo>
                    <a:pt x="201" y="527"/>
                    <a:pt x="176" y="1"/>
                    <a:pt x="1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58"/>
            <p:cNvSpPr/>
            <p:nvPr/>
          </p:nvSpPr>
          <p:spPr>
            <a:xfrm>
              <a:off x="2238225" y="3028750"/>
              <a:ext cx="34500" cy="42150"/>
            </a:xfrm>
            <a:custGeom>
              <a:rect b="b" l="l" r="r" t="t"/>
              <a:pathLst>
                <a:path extrusionOk="0" h="1686" w="1380">
                  <a:moveTo>
                    <a:pt x="1319" y="0"/>
                  </a:moveTo>
                  <a:cubicBezTo>
                    <a:pt x="1248" y="0"/>
                    <a:pt x="984" y="381"/>
                    <a:pt x="653" y="807"/>
                  </a:cubicBezTo>
                  <a:cubicBezTo>
                    <a:pt x="277" y="1258"/>
                    <a:pt x="1" y="1634"/>
                    <a:pt x="26" y="1684"/>
                  </a:cubicBezTo>
                  <a:cubicBezTo>
                    <a:pt x="28" y="1685"/>
                    <a:pt x="30" y="1685"/>
                    <a:pt x="33" y="1685"/>
                  </a:cubicBezTo>
                  <a:cubicBezTo>
                    <a:pt x="105" y="1685"/>
                    <a:pt x="466" y="1390"/>
                    <a:pt x="803" y="932"/>
                  </a:cubicBezTo>
                  <a:cubicBezTo>
                    <a:pt x="1179" y="456"/>
                    <a:pt x="1379" y="30"/>
                    <a:pt x="1329" y="5"/>
                  </a:cubicBezTo>
                  <a:cubicBezTo>
                    <a:pt x="1326" y="2"/>
                    <a:pt x="1323" y="0"/>
                    <a:pt x="13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58"/>
            <p:cNvSpPr/>
            <p:nvPr/>
          </p:nvSpPr>
          <p:spPr>
            <a:xfrm>
              <a:off x="2163675" y="3020075"/>
              <a:ext cx="63300" cy="76550"/>
            </a:xfrm>
            <a:custGeom>
              <a:rect b="b" l="l" r="r" t="t"/>
              <a:pathLst>
                <a:path extrusionOk="0" h="3062" w="2532">
                  <a:moveTo>
                    <a:pt x="2478" y="0"/>
                  </a:moveTo>
                  <a:cubicBezTo>
                    <a:pt x="2410" y="0"/>
                    <a:pt x="1843" y="643"/>
                    <a:pt x="1178" y="1480"/>
                  </a:cubicBezTo>
                  <a:cubicBezTo>
                    <a:pt x="502" y="2307"/>
                    <a:pt x="1" y="3033"/>
                    <a:pt x="51" y="3058"/>
                  </a:cubicBezTo>
                  <a:cubicBezTo>
                    <a:pt x="52" y="3060"/>
                    <a:pt x="53" y="3061"/>
                    <a:pt x="55" y="3061"/>
                  </a:cubicBezTo>
                  <a:cubicBezTo>
                    <a:pt x="118" y="3061"/>
                    <a:pt x="700" y="2403"/>
                    <a:pt x="1329" y="1605"/>
                  </a:cubicBezTo>
                  <a:cubicBezTo>
                    <a:pt x="2006" y="753"/>
                    <a:pt x="2532" y="26"/>
                    <a:pt x="2482" y="1"/>
                  </a:cubicBezTo>
                  <a:cubicBezTo>
                    <a:pt x="2481" y="0"/>
                    <a:pt x="2480" y="0"/>
                    <a:pt x="24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58"/>
            <p:cNvSpPr/>
            <p:nvPr/>
          </p:nvSpPr>
          <p:spPr>
            <a:xfrm>
              <a:off x="2169325" y="2971800"/>
              <a:ext cx="57650" cy="50275"/>
            </a:xfrm>
            <a:custGeom>
              <a:rect b="b" l="l" r="r" t="t"/>
              <a:pathLst>
                <a:path extrusionOk="0" h="2011" w="2306">
                  <a:moveTo>
                    <a:pt x="31" y="1"/>
                  </a:moveTo>
                  <a:cubicBezTo>
                    <a:pt x="29" y="1"/>
                    <a:pt x="27" y="1"/>
                    <a:pt x="25" y="2"/>
                  </a:cubicBezTo>
                  <a:cubicBezTo>
                    <a:pt x="0" y="52"/>
                    <a:pt x="476" y="528"/>
                    <a:pt x="1078" y="1080"/>
                  </a:cubicBezTo>
                  <a:cubicBezTo>
                    <a:pt x="1671" y="1601"/>
                    <a:pt x="2174" y="2011"/>
                    <a:pt x="2269" y="2011"/>
                  </a:cubicBezTo>
                  <a:cubicBezTo>
                    <a:pt x="2274" y="2011"/>
                    <a:pt x="2278" y="2010"/>
                    <a:pt x="2281" y="2007"/>
                  </a:cubicBezTo>
                  <a:cubicBezTo>
                    <a:pt x="2306" y="1957"/>
                    <a:pt x="1830" y="1481"/>
                    <a:pt x="1228" y="929"/>
                  </a:cubicBezTo>
                  <a:cubicBezTo>
                    <a:pt x="620" y="394"/>
                    <a:pt x="107" y="1"/>
                    <a:pt x="3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58"/>
            <p:cNvSpPr/>
            <p:nvPr/>
          </p:nvSpPr>
          <p:spPr>
            <a:xfrm>
              <a:off x="2075950" y="3009425"/>
              <a:ext cx="350275" cy="531350"/>
            </a:xfrm>
            <a:custGeom>
              <a:rect b="b" l="l" r="r" t="t"/>
              <a:pathLst>
                <a:path extrusionOk="0" h="21254" w="14011">
                  <a:moveTo>
                    <a:pt x="13434" y="1"/>
                  </a:moveTo>
                  <a:cubicBezTo>
                    <a:pt x="11454" y="828"/>
                    <a:pt x="1" y="6367"/>
                    <a:pt x="853" y="21254"/>
                  </a:cubicBezTo>
                  <a:lnTo>
                    <a:pt x="1605" y="21028"/>
                  </a:lnTo>
                  <a:cubicBezTo>
                    <a:pt x="1605" y="21028"/>
                    <a:pt x="1" y="7645"/>
                    <a:pt x="14011" y="1204"/>
                  </a:cubicBezTo>
                  <a:cubicBezTo>
                    <a:pt x="13911" y="753"/>
                    <a:pt x="13710" y="352"/>
                    <a:pt x="134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58"/>
            <p:cNvSpPr/>
            <p:nvPr/>
          </p:nvSpPr>
          <p:spPr>
            <a:xfrm>
              <a:off x="2299025" y="3085875"/>
              <a:ext cx="100275" cy="194250"/>
            </a:xfrm>
            <a:custGeom>
              <a:rect b="b" l="l" r="r" t="t"/>
              <a:pathLst>
                <a:path extrusionOk="0" h="7770" w="4011">
                  <a:moveTo>
                    <a:pt x="501" y="0"/>
                  </a:moveTo>
                  <a:lnTo>
                    <a:pt x="0" y="702"/>
                  </a:lnTo>
                  <a:cubicBezTo>
                    <a:pt x="0" y="702"/>
                    <a:pt x="3058" y="3133"/>
                    <a:pt x="2807" y="7745"/>
                  </a:cubicBezTo>
                  <a:lnTo>
                    <a:pt x="3434" y="7770"/>
                  </a:lnTo>
                  <a:cubicBezTo>
                    <a:pt x="3434" y="7770"/>
                    <a:pt x="4010" y="2707"/>
                    <a:pt x="50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58"/>
            <p:cNvSpPr/>
            <p:nvPr/>
          </p:nvSpPr>
          <p:spPr>
            <a:xfrm>
              <a:off x="2008275" y="3162225"/>
              <a:ext cx="221225" cy="107875"/>
            </a:xfrm>
            <a:custGeom>
              <a:rect b="b" l="l" r="r" t="t"/>
              <a:pathLst>
                <a:path extrusionOk="0" h="4315" w="8849">
                  <a:moveTo>
                    <a:pt x="7930" y="0"/>
                  </a:moveTo>
                  <a:cubicBezTo>
                    <a:pt x="1736" y="0"/>
                    <a:pt x="1" y="4064"/>
                    <a:pt x="1" y="4064"/>
                  </a:cubicBezTo>
                  <a:lnTo>
                    <a:pt x="427" y="4315"/>
                  </a:lnTo>
                  <a:cubicBezTo>
                    <a:pt x="2684" y="1724"/>
                    <a:pt x="5224" y="1250"/>
                    <a:pt x="6779" y="1250"/>
                  </a:cubicBezTo>
                  <a:cubicBezTo>
                    <a:pt x="7677" y="1250"/>
                    <a:pt x="8247" y="1408"/>
                    <a:pt x="8247" y="1408"/>
                  </a:cubicBezTo>
                  <a:lnTo>
                    <a:pt x="8848" y="29"/>
                  </a:lnTo>
                  <a:cubicBezTo>
                    <a:pt x="8532" y="10"/>
                    <a:pt x="8226" y="0"/>
                    <a:pt x="793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58"/>
            <p:cNvSpPr/>
            <p:nvPr/>
          </p:nvSpPr>
          <p:spPr>
            <a:xfrm>
              <a:off x="2273950" y="3251850"/>
              <a:ext cx="219325" cy="101325"/>
            </a:xfrm>
            <a:custGeom>
              <a:rect b="b" l="l" r="r" t="t"/>
              <a:pathLst>
                <a:path extrusionOk="0" h="4053" w="8773">
                  <a:moveTo>
                    <a:pt x="6408" y="0"/>
                  </a:moveTo>
                  <a:cubicBezTo>
                    <a:pt x="6250" y="0"/>
                    <a:pt x="6094" y="10"/>
                    <a:pt x="5940" y="28"/>
                  </a:cubicBezTo>
                  <a:cubicBezTo>
                    <a:pt x="5314" y="103"/>
                    <a:pt x="4537" y="279"/>
                    <a:pt x="4211" y="855"/>
                  </a:cubicBezTo>
                  <a:cubicBezTo>
                    <a:pt x="3635" y="404"/>
                    <a:pt x="2757" y="153"/>
                    <a:pt x="2056" y="103"/>
                  </a:cubicBezTo>
                  <a:cubicBezTo>
                    <a:pt x="1810" y="84"/>
                    <a:pt x="1572" y="64"/>
                    <a:pt x="1339" y="64"/>
                  </a:cubicBezTo>
                  <a:cubicBezTo>
                    <a:pt x="977" y="64"/>
                    <a:pt x="627" y="111"/>
                    <a:pt x="276" y="279"/>
                  </a:cubicBezTo>
                  <a:cubicBezTo>
                    <a:pt x="151" y="329"/>
                    <a:pt x="1" y="429"/>
                    <a:pt x="26" y="579"/>
                  </a:cubicBezTo>
                  <a:cubicBezTo>
                    <a:pt x="51" y="680"/>
                    <a:pt x="126" y="755"/>
                    <a:pt x="201" y="805"/>
                  </a:cubicBezTo>
                  <a:cubicBezTo>
                    <a:pt x="577" y="1056"/>
                    <a:pt x="953" y="1106"/>
                    <a:pt x="1354" y="1256"/>
                  </a:cubicBezTo>
                  <a:cubicBezTo>
                    <a:pt x="1626" y="1341"/>
                    <a:pt x="1853" y="1392"/>
                    <a:pt x="2103" y="1392"/>
                  </a:cubicBezTo>
                  <a:cubicBezTo>
                    <a:pt x="2222" y="1392"/>
                    <a:pt x="2345" y="1381"/>
                    <a:pt x="2482" y="1356"/>
                  </a:cubicBezTo>
                  <a:lnTo>
                    <a:pt x="2482" y="1356"/>
                  </a:lnTo>
                  <a:cubicBezTo>
                    <a:pt x="2081" y="1707"/>
                    <a:pt x="1655" y="2083"/>
                    <a:pt x="1379" y="2534"/>
                  </a:cubicBezTo>
                  <a:cubicBezTo>
                    <a:pt x="1179" y="2860"/>
                    <a:pt x="853" y="3487"/>
                    <a:pt x="1103" y="3838"/>
                  </a:cubicBezTo>
                  <a:cubicBezTo>
                    <a:pt x="1199" y="3997"/>
                    <a:pt x="1353" y="4053"/>
                    <a:pt x="1522" y="4053"/>
                  </a:cubicBezTo>
                  <a:cubicBezTo>
                    <a:pt x="1751" y="4053"/>
                    <a:pt x="2008" y="3949"/>
                    <a:pt x="2181" y="3863"/>
                  </a:cubicBezTo>
                  <a:cubicBezTo>
                    <a:pt x="2582" y="3662"/>
                    <a:pt x="2958" y="3361"/>
                    <a:pt x="3234" y="2986"/>
                  </a:cubicBezTo>
                  <a:cubicBezTo>
                    <a:pt x="3384" y="2810"/>
                    <a:pt x="3484" y="2635"/>
                    <a:pt x="3610" y="2434"/>
                  </a:cubicBezTo>
                  <a:cubicBezTo>
                    <a:pt x="3659" y="2310"/>
                    <a:pt x="3882" y="1964"/>
                    <a:pt x="3836" y="1811"/>
                  </a:cubicBezTo>
                  <a:lnTo>
                    <a:pt x="3836" y="1811"/>
                  </a:lnTo>
                  <a:cubicBezTo>
                    <a:pt x="4113" y="2687"/>
                    <a:pt x="4814" y="3437"/>
                    <a:pt x="5690" y="3712"/>
                  </a:cubicBezTo>
                  <a:cubicBezTo>
                    <a:pt x="5809" y="3752"/>
                    <a:pt x="5942" y="3785"/>
                    <a:pt x="6070" y="3785"/>
                  </a:cubicBezTo>
                  <a:cubicBezTo>
                    <a:pt x="6185" y="3785"/>
                    <a:pt x="6297" y="3758"/>
                    <a:pt x="6392" y="3687"/>
                  </a:cubicBezTo>
                  <a:cubicBezTo>
                    <a:pt x="6617" y="3487"/>
                    <a:pt x="6567" y="3111"/>
                    <a:pt x="6442" y="2835"/>
                  </a:cubicBezTo>
                  <a:cubicBezTo>
                    <a:pt x="6172" y="2221"/>
                    <a:pt x="5613" y="1728"/>
                    <a:pt x="4977" y="1543"/>
                  </a:cubicBezTo>
                  <a:lnTo>
                    <a:pt x="4977" y="1543"/>
                  </a:lnTo>
                  <a:cubicBezTo>
                    <a:pt x="5296" y="1630"/>
                    <a:pt x="5625" y="1676"/>
                    <a:pt x="5952" y="1676"/>
                  </a:cubicBezTo>
                  <a:cubicBezTo>
                    <a:pt x="6333" y="1676"/>
                    <a:pt x="6711" y="1614"/>
                    <a:pt x="7068" y="1482"/>
                  </a:cubicBezTo>
                  <a:cubicBezTo>
                    <a:pt x="7519" y="1331"/>
                    <a:pt x="8773" y="680"/>
                    <a:pt x="7845" y="279"/>
                  </a:cubicBezTo>
                  <a:cubicBezTo>
                    <a:pt x="7391" y="89"/>
                    <a:pt x="6894" y="0"/>
                    <a:pt x="64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58"/>
            <p:cNvSpPr/>
            <p:nvPr/>
          </p:nvSpPr>
          <p:spPr>
            <a:xfrm>
              <a:off x="1925575" y="3203975"/>
              <a:ext cx="173475" cy="139450"/>
            </a:xfrm>
            <a:custGeom>
              <a:rect b="b" l="l" r="r" t="t"/>
              <a:pathLst>
                <a:path extrusionOk="0" h="5578" w="6939">
                  <a:moveTo>
                    <a:pt x="1133" y="0"/>
                  </a:moveTo>
                  <a:cubicBezTo>
                    <a:pt x="1043" y="0"/>
                    <a:pt x="955" y="27"/>
                    <a:pt x="903" y="114"/>
                  </a:cubicBezTo>
                  <a:cubicBezTo>
                    <a:pt x="878" y="189"/>
                    <a:pt x="903" y="264"/>
                    <a:pt x="928" y="364"/>
                  </a:cubicBezTo>
                  <a:cubicBezTo>
                    <a:pt x="1053" y="715"/>
                    <a:pt x="1304" y="941"/>
                    <a:pt x="1529" y="1266"/>
                  </a:cubicBezTo>
                  <a:cubicBezTo>
                    <a:pt x="1730" y="1567"/>
                    <a:pt x="1930" y="1743"/>
                    <a:pt x="2281" y="1893"/>
                  </a:cubicBezTo>
                  <a:cubicBezTo>
                    <a:pt x="1805" y="1943"/>
                    <a:pt x="1329" y="2018"/>
                    <a:pt x="878" y="2194"/>
                  </a:cubicBezTo>
                  <a:cubicBezTo>
                    <a:pt x="577" y="2319"/>
                    <a:pt x="26" y="2620"/>
                    <a:pt x="1" y="2996"/>
                  </a:cubicBezTo>
                  <a:cubicBezTo>
                    <a:pt x="1" y="3372"/>
                    <a:pt x="477" y="3522"/>
                    <a:pt x="778" y="3572"/>
                  </a:cubicBezTo>
                  <a:cubicBezTo>
                    <a:pt x="885" y="3586"/>
                    <a:pt x="993" y="3592"/>
                    <a:pt x="1100" y="3592"/>
                  </a:cubicBezTo>
                  <a:cubicBezTo>
                    <a:pt x="1394" y="3592"/>
                    <a:pt x="1687" y="3545"/>
                    <a:pt x="1981" y="3472"/>
                  </a:cubicBezTo>
                  <a:cubicBezTo>
                    <a:pt x="2156" y="3422"/>
                    <a:pt x="2357" y="3347"/>
                    <a:pt x="2532" y="3246"/>
                  </a:cubicBezTo>
                  <a:cubicBezTo>
                    <a:pt x="2630" y="3198"/>
                    <a:pt x="2965" y="3054"/>
                    <a:pt x="3005" y="2954"/>
                  </a:cubicBezTo>
                  <a:lnTo>
                    <a:pt x="3005" y="2954"/>
                  </a:lnTo>
                  <a:cubicBezTo>
                    <a:pt x="2758" y="3704"/>
                    <a:pt x="2885" y="4602"/>
                    <a:pt x="3384" y="5251"/>
                  </a:cubicBezTo>
                  <a:cubicBezTo>
                    <a:pt x="3509" y="5402"/>
                    <a:pt x="3685" y="5577"/>
                    <a:pt x="3885" y="5577"/>
                  </a:cubicBezTo>
                  <a:cubicBezTo>
                    <a:pt x="4161" y="5552"/>
                    <a:pt x="4311" y="5251"/>
                    <a:pt x="4362" y="4976"/>
                  </a:cubicBezTo>
                  <a:cubicBezTo>
                    <a:pt x="4487" y="4399"/>
                    <a:pt x="4311" y="3748"/>
                    <a:pt x="3936" y="3296"/>
                  </a:cubicBezTo>
                  <a:lnTo>
                    <a:pt x="3936" y="3296"/>
                  </a:lnTo>
                  <a:cubicBezTo>
                    <a:pt x="4337" y="3773"/>
                    <a:pt x="4888" y="4174"/>
                    <a:pt x="5514" y="4349"/>
                  </a:cubicBezTo>
                  <a:cubicBezTo>
                    <a:pt x="5665" y="4389"/>
                    <a:pt x="5952" y="4441"/>
                    <a:pt x="6213" y="4441"/>
                  </a:cubicBezTo>
                  <a:cubicBezTo>
                    <a:pt x="6604" y="4441"/>
                    <a:pt x="6938" y="4324"/>
                    <a:pt x="6667" y="3873"/>
                  </a:cubicBezTo>
                  <a:cubicBezTo>
                    <a:pt x="6367" y="3397"/>
                    <a:pt x="5915" y="2996"/>
                    <a:pt x="5414" y="2720"/>
                  </a:cubicBezTo>
                  <a:cubicBezTo>
                    <a:pt x="5062" y="2535"/>
                    <a:pt x="4614" y="2336"/>
                    <a:pt x="4192" y="2336"/>
                  </a:cubicBezTo>
                  <a:cubicBezTo>
                    <a:pt x="4043" y="2336"/>
                    <a:pt x="3897" y="2360"/>
                    <a:pt x="3760" y="2419"/>
                  </a:cubicBezTo>
                  <a:cubicBezTo>
                    <a:pt x="3585" y="1818"/>
                    <a:pt x="3083" y="1191"/>
                    <a:pt x="2607" y="790"/>
                  </a:cubicBezTo>
                  <a:cubicBezTo>
                    <a:pt x="2181" y="439"/>
                    <a:pt x="1805" y="114"/>
                    <a:pt x="1254" y="13"/>
                  </a:cubicBezTo>
                  <a:cubicBezTo>
                    <a:pt x="1215" y="6"/>
                    <a:pt x="1174" y="0"/>
                    <a:pt x="113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58"/>
            <p:cNvSpPr/>
            <p:nvPr/>
          </p:nvSpPr>
          <p:spPr>
            <a:xfrm>
              <a:off x="2002650" y="3507625"/>
              <a:ext cx="217450" cy="99575"/>
            </a:xfrm>
            <a:custGeom>
              <a:rect b="b" l="l" r="r" t="t"/>
              <a:pathLst>
                <a:path extrusionOk="0" h="3983" w="8698">
                  <a:moveTo>
                    <a:pt x="1191" y="1"/>
                  </a:moveTo>
                  <a:cubicBezTo>
                    <a:pt x="882" y="1"/>
                    <a:pt x="576" y="43"/>
                    <a:pt x="276" y="173"/>
                  </a:cubicBezTo>
                  <a:cubicBezTo>
                    <a:pt x="151" y="223"/>
                    <a:pt x="0" y="323"/>
                    <a:pt x="25" y="474"/>
                  </a:cubicBezTo>
                  <a:cubicBezTo>
                    <a:pt x="25" y="574"/>
                    <a:pt x="101" y="649"/>
                    <a:pt x="201" y="699"/>
                  </a:cubicBezTo>
                  <a:cubicBezTo>
                    <a:pt x="552" y="950"/>
                    <a:pt x="928" y="1025"/>
                    <a:pt x="1329" y="1176"/>
                  </a:cubicBezTo>
                  <a:cubicBezTo>
                    <a:pt x="1604" y="1286"/>
                    <a:pt x="1839" y="1355"/>
                    <a:pt x="2112" y="1355"/>
                  </a:cubicBezTo>
                  <a:cubicBezTo>
                    <a:pt x="2212" y="1355"/>
                    <a:pt x="2317" y="1346"/>
                    <a:pt x="2431" y="1326"/>
                  </a:cubicBezTo>
                  <a:lnTo>
                    <a:pt x="2431" y="1326"/>
                  </a:lnTo>
                  <a:cubicBezTo>
                    <a:pt x="2005" y="1652"/>
                    <a:pt x="1604" y="2028"/>
                    <a:pt x="1304" y="2479"/>
                  </a:cubicBezTo>
                  <a:cubicBezTo>
                    <a:pt x="1103" y="2780"/>
                    <a:pt x="752" y="3381"/>
                    <a:pt x="978" y="3757"/>
                  </a:cubicBezTo>
                  <a:cubicBezTo>
                    <a:pt x="1067" y="3924"/>
                    <a:pt x="1225" y="3982"/>
                    <a:pt x="1402" y="3982"/>
                  </a:cubicBezTo>
                  <a:cubicBezTo>
                    <a:pt x="1623" y="3982"/>
                    <a:pt x="1874" y="3891"/>
                    <a:pt x="2056" y="3807"/>
                  </a:cubicBezTo>
                  <a:cubicBezTo>
                    <a:pt x="2457" y="3632"/>
                    <a:pt x="2832" y="3331"/>
                    <a:pt x="3108" y="2980"/>
                  </a:cubicBezTo>
                  <a:cubicBezTo>
                    <a:pt x="3259" y="2805"/>
                    <a:pt x="3384" y="2629"/>
                    <a:pt x="3509" y="2454"/>
                  </a:cubicBezTo>
                  <a:cubicBezTo>
                    <a:pt x="3558" y="2333"/>
                    <a:pt x="3793" y="2002"/>
                    <a:pt x="3764" y="1844"/>
                  </a:cubicBezTo>
                  <a:lnTo>
                    <a:pt x="3764" y="1844"/>
                  </a:lnTo>
                  <a:cubicBezTo>
                    <a:pt x="3994" y="2739"/>
                    <a:pt x="4692" y="3483"/>
                    <a:pt x="5539" y="3782"/>
                  </a:cubicBezTo>
                  <a:cubicBezTo>
                    <a:pt x="5663" y="3837"/>
                    <a:pt x="5802" y="3877"/>
                    <a:pt x="5931" y="3877"/>
                  </a:cubicBezTo>
                  <a:cubicBezTo>
                    <a:pt x="6037" y="3877"/>
                    <a:pt x="6137" y="3850"/>
                    <a:pt x="6216" y="3782"/>
                  </a:cubicBezTo>
                  <a:cubicBezTo>
                    <a:pt x="6467" y="3607"/>
                    <a:pt x="6442" y="3206"/>
                    <a:pt x="6316" y="2930"/>
                  </a:cubicBezTo>
                  <a:cubicBezTo>
                    <a:pt x="6066" y="2303"/>
                    <a:pt x="5514" y="1802"/>
                    <a:pt x="4863" y="1602"/>
                  </a:cubicBezTo>
                  <a:lnTo>
                    <a:pt x="4863" y="1602"/>
                  </a:lnTo>
                  <a:cubicBezTo>
                    <a:pt x="5230" y="1711"/>
                    <a:pt x="5620" y="1775"/>
                    <a:pt x="6013" y="1775"/>
                  </a:cubicBezTo>
                  <a:cubicBezTo>
                    <a:pt x="6342" y="1775"/>
                    <a:pt x="6673" y="1730"/>
                    <a:pt x="6993" y="1627"/>
                  </a:cubicBezTo>
                  <a:cubicBezTo>
                    <a:pt x="7444" y="1476"/>
                    <a:pt x="8697" y="875"/>
                    <a:pt x="7795" y="449"/>
                  </a:cubicBezTo>
                  <a:cubicBezTo>
                    <a:pt x="7342" y="232"/>
                    <a:pt x="6827" y="124"/>
                    <a:pt x="6323" y="124"/>
                  </a:cubicBezTo>
                  <a:cubicBezTo>
                    <a:pt x="6186" y="124"/>
                    <a:pt x="6049" y="132"/>
                    <a:pt x="5915" y="148"/>
                  </a:cubicBezTo>
                  <a:cubicBezTo>
                    <a:pt x="5289" y="198"/>
                    <a:pt x="4512" y="349"/>
                    <a:pt x="4161" y="900"/>
                  </a:cubicBezTo>
                  <a:cubicBezTo>
                    <a:pt x="3609" y="424"/>
                    <a:pt x="2757" y="148"/>
                    <a:pt x="2056" y="73"/>
                  </a:cubicBezTo>
                  <a:cubicBezTo>
                    <a:pt x="1767" y="37"/>
                    <a:pt x="1478" y="1"/>
                    <a:pt x="119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63" name="Google Shape;2063;p58"/>
          <p:cNvSpPr/>
          <p:nvPr/>
        </p:nvSpPr>
        <p:spPr>
          <a:xfrm>
            <a:off x="4401787" y="2872227"/>
            <a:ext cx="339900" cy="339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36" name="Google Shape;2136;p58"/>
          <p:cNvGrpSpPr/>
          <p:nvPr/>
        </p:nvGrpSpPr>
        <p:grpSpPr>
          <a:xfrm rot="-3600029">
            <a:off x="5823302" y="2737725"/>
            <a:ext cx="635919" cy="608904"/>
            <a:chOff x="4550100" y="3128775"/>
            <a:chExt cx="315150" cy="301775"/>
          </a:xfrm>
        </p:grpSpPr>
        <p:sp>
          <p:nvSpPr>
            <p:cNvPr id="2137" name="Google Shape;2137;p58"/>
            <p:cNvSpPr/>
            <p:nvPr/>
          </p:nvSpPr>
          <p:spPr>
            <a:xfrm>
              <a:off x="4554125" y="3128775"/>
              <a:ext cx="311125" cy="301775"/>
            </a:xfrm>
            <a:custGeom>
              <a:rect b="b" l="l" r="r" t="t"/>
              <a:pathLst>
                <a:path extrusionOk="0" h="12071" w="12445">
                  <a:moveTo>
                    <a:pt x="5460" y="1"/>
                  </a:moveTo>
                  <a:cubicBezTo>
                    <a:pt x="5023" y="1"/>
                    <a:pt x="4630" y="117"/>
                    <a:pt x="4309" y="358"/>
                  </a:cubicBezTo>
                  <a:cubicBezTo>
                    <a:pt x="4291" y="367"/>
                    <a:pt x="4273" y="384"/>
                    <a:pt x="4255" y="393"/>
                  </a:cubicBezTo>
                  <a:cubicBezTo>
                    <a:pt x="4238" y="402"/>
                    <a:pt x="4220" y="420"/>
                    <a:pt x="4211" y="429"/>
                  </a:cubicBezTo>
                  <a:cubicBezTo>
                    <a:pt x="2641" y="1562"/>
                    <a:pt x="1436" y="2998"/>
                    <a:pt x="812" y="4479"/>
                  </a:cubicBezTo>
                  <a:cubicBezTo>
                    <a:pt x="0" y="6388"/>
                    <a:pt x="187" y="8244"/>
                    <a:pt x="1356" y="9859"/>
                  </a:cubicBezTo>
                  <a:cubicBezTo>
                    <a:pt x="2400" y="11304"/>
                    <a:pt x="3916" y="12071"/>
                    <a:pt x="5718" y="12071"/>
                  </a:cubicBezTo>
                  <a:cubicBezTo>
                    <a:pt x="7369" y="12071"/>
                    <a:pt x="9278" y="11402"/>
                    <a:pt x="10973" y="10233"/>
                  </a:cubicBezTo>
                  <a:cubicBezTo>
                    <a:pt x="11098" y="10180"/>
                    <a:pt x="11223" y="10108"/>
                    <a:pt x="11330" y="10028"/>
                  </a:cubicBezTo>
                  <a:cubicBezTo>
                    <a:pt x="11767" y="9716"/>
                    <a:pt x="12445" y="8895"/>
                    <a:pt x="12026" y="7040"/>
                  </a:cubicBezTo>
                  <a:cubicBezTo>
                    <a:pt x="11767" y="5907"/>
                    <a:pt x="11142" y="4613"/>
                    <a:pt x="10268" y="3418"/>
                  </a:cubicBezTo>
                  <a:cubicBezTo>
                    <a:pt x="8769" y="1339"/>
                    <a:pt x="6878" y="1"/>
                    <a:pt x="5460" y="1"/>
                  </a:cubicBezTo>
                  <a:close/>
                </a:path>
              </a:pathLst>
            </a:custGeom>
            <a:solidFill>
              <a:schemeClr val="accent6"/>
            </a:solidFill>
            <a:ln cap="flat" cmpd="sng" w="28575">
              <a:solidFill>
                <a:srgbClr val="FFFFFF"/>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58"/>
            <p:cNvSpPr/>
            <p:nvPr/>
          </p:nvSpPr>
          <p:spPr>
            <a:xfrm>
              <a:off x="4550100" y="3156225"/>
              <a:ext cx="271900" cy="253500"/>
            </a:xfrm>
            <a:custGeom>
              <a:rect b="b" l="l" r="r" t="t"/>
              <a:pathLst>
                <a:path extrusionOk="0" h="10140" w="10876">
                  <a:moveTo>
                    <a:pt x="4854" y="0"/>
                  </a:moveTo>
                  <a:cubicBezTo>
                    <a:pt x="2275" y="1874"/>
                    <a:pt x="0" y="5255"/>
                    <a:pt x="2186" y="8270"/>
                  </a:cubicBezTo>
                  <a:cubicBezTo>
                    <a:pt x="3162" y="9617"/>
                    <a:pt x="4486" y="10140"/>
                    <a:pt x="5881" y="10140"/>
                  </a:cubicBezTo>
                  <a:cubicBezTo>
                    <a:pt x="7610" y="10140"/>
                    <a:pt x="9449" y="9337"/>
                    <a:pt x="10875" y="8306"/>
                  </a:cubicBezTo>
                  <a:lnTo>
                    <a:pt x="4854"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58"/>
            <p:cNvSpPr/>
            <p:nvPr/>
          </p:nvSpPr>
          <p:spPr>
            <a:xfrm>
              <a:off x="4649350" y="3149500"/>
              <a:ext cx="200525" cy="218200"/>
            </a:xfrm>
            <a:custGeom>
              <a:rect b="b" l="l" r="r" t="t"/>
              <a:pathLst>
                <a:path extrusionOk="0" h="8728" w="8021">
                  <a:moveTo>
                    <a:pt x="1649" y="1"/>
                  </a:moveTo>
                  <a:cubicBezTo>
                    <a:pt x="1393" y="1"/>
                    <a:pt x="1167" y="64"/>
                    <a:pt x="982" y="198"/>
                  </a:cubicBezTo>
                  <a:cubicBezTo>
                    <a:pt x="0" y="911"/>
                    <a:pt x="553" y="3356"/>
                    <a:pt x="2222" y="5657"/>
                  </a:cubicBezTo>
                  <a:cubicBezTo>
                    <a:pt x="3585" y="7528"/>
                    <a:pt x="5261" y="8727"/>
                    <a:pt x="6367" y="8727"/>
                  </a:cubicBezTo>
                  <a:cubicBezTo>
                    <a:pt x="6622" y="8727"/>
                    <a:pt x="6846" y="8664"/>
                    <a:pt x="7030" y="8530"/>
                  </a:cubicBezTo>
                  <a:cubicBezTo>
                    <a:pt x="8020" y="7816"/>
                    <a:pt x="7467" y="5372"/>
                    <a:pt x="5790" y="3070"/>
                  </a:cubicBezTo>
                  <a:cubicBezTo>
                    <a:pt x="4434" y="1200"/>
                    <a:pt x="2760" y="1"/>
                    <a:pt x="16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58"/>
            <p:cNvSpPr/>
            <p:nvPr/>
          </p:nvSpPr>
          <p:spPr>
            <a:xfrm>
              <a:off x="4695525" y="3191350"/>
              <a:ext cx="110850" cy="132950"/>
            </a:xfrm>
            <a:custGeom>
              <a:rect b="b" l="l" r="r" t="t"/>
              <a:pathLst>
                <a:path extrusionOk="0" h="5318" w="4434">
                  <a:moveTo>
                    <a:pt x="422" y="0"/>
                  </a:moveTo>
                  <a:cubicBezTo>
                    <a:pt x="379" y="0"/>
                    <a:pt x="342" y="10"/>
                    <a:pt x="312" y="31"/>
                  </a:cubicBezTo>
                  <a:cubicBezTo>
                    <a:pt x="0" y="254"/>
                    <a:pt x="607" y="1619"/>
                    <a:pt x="1650" y="3065"/>
                  </a:cubicBezTo>
                  <a:cubicBezTo>
                    <a:pt x="2603" y="4381"/>
                    <a:pt x="3600" y="5317"/>
                    <a:pt x="4012" y="5317"/>
                  </a:cubicBezTo>
                  <a:cubicBezTo>
                    <a:pt x="4055" y="5317"/>
                    <a:pt x="4092" y="5307"/>
                    <a:pt x="4122" y="5286"/>
                  </a:cubicBezTo>
                  <a:cubicBezTo>
                    <a:pt x="4434" y="5054"/>
                    <a:pt x="3836" y="3698"/>
                    <a:pt x="2783" y="2244"/>
                  </a:cubicBezTo>
                  <a:cubicBezTo>
                    <a:pt x="1830" y="936"/>
                    <a:pt x="834" y="0"/>
                    <a:pt x="4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58"/>
            <p:cNvSpPr/>
            <p:nvPr/>
          </p:nvSpPr>
          <p:spPr>
            <a:xfrm>
              <a:off x="4733200" y="3207525"/>
              <a:ext cx="14750" cy="11375"/>
            </a:xfrm>
            <a:custGeom>
              <a:rect b="b" l="l" r="r" t="t"/>
              <a:pathLst>
                <a:path extrusionOk="0" h="455" w="590">
                  <a:moveTo>
                    <a:pt x="295" y="0"/>
                  </a:moveTo>
                  <a:cubicBezTo>
                    <a:pt x="1" y="0"/>
                    <a:pt x="1" y="455"/>
                    <a:pt x="295" y="455"/>
                  </a:cubicBezTo>
                  <a:cubicBezTo>
                    <a:pt x="589" y="455"/>
                    <a:pt x="589" y="0"/>
                    <a:pt x="295"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58"/>
            <p:cNvSpPr/>
            <p:nvPr/>
          </p:nvSpPr>
          <p:spPr>
            <a:xfrm>
              <a:off x="4753050" y="3230475"/>
              <a:ext cx="14750" cy="11400"/>
            </a:xfrm>
            <a:custGeom>
              <a:rect b="b" l="l" r="r" t="t"/>
              <a:pathLst>
                <a:path extrusionOk="0" h="456" w="590">
                  <a:moveTo>
                    <a:pt x="295" y="1"/>
                  </a:moveTo>
                  <a:cubicBezTo>
                    <a:pt x="1" y="1"/>
                    <a:pt x="1" y="456"/>
                    <a:pt x="295" y="456"/>
                  </a:cubicBezTo>
                  <a:cubicBezTo>
                    <a:pt x="589" y="456"/>
                    <a:pt x="589" y="1"/>
                    <a:pt x="295"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58"/>
            <p:cNvSpPr/>
            <p:nvPr/>
          </p:nvSpPr>
          <p:spPr>
            <a:xfrm>
              <a:off x="4770675" y="3257475"/>
              <a:ext cx="14750" cy="11400"/>
            </a:xfrm>
            <a:custGeom>
              <a:rect b="b" l="l" r="r" t="t"/>
              <a:pathLst>
                <a:path extrusionOk="0" h="456" w="590">
                  <a:moveTo>
                    <a:pt x="295" y="0"/>
                  </a:moveTo>
                  <a:cubicBezTo>
                    <a:pt x="0" y="0"/>
                    <a:pt x="0" y="455"/>
                    <a:pt x="295" y="455"/>
                  </a:cubicBezTo>
                  <a:cubicBezTo>
                    <a:pt x="589" y="455"/>
                    <a:pt x="589" y="0"/>
                    <a:pt x="295"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58"/>
            <p:cNvSpPr/>
            <p:nvPr/>
          </p:nvSpPr>
          <p:spPr>
            <a:xfrm>
              <a:off x="4785625" y="3286025"/>
              <a:ext cx="14725" cy="11400"/>
            </a:xfrm>
            <a:custGeom>
              <a:rect b="b" l="l" r="r" t="t"/>
              <a:pathLst>
                <a:path extrusionOk="0" h="456" w="589">
                  <a:moveTo>
                    <a:pt x="295" y="0"/>
                  </a:moveTo>
                  <a:cubicBezTo>
                    <a:pt x="0" y="0"/>
                    <a:pt x="0" y="455"/>
                    <a:pt x="295" y="455"/>
                  </a:cubicBezTo>
                  <a:cubicBezTo>
                    <a:pt x="589" y="455"/>
                    <a:pt x="589" y="0"/>
                    <a:pt x="295"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58"/>
            <p:cNvSpPr/>
            <p:nvPr/>
          </p:nvSpPr>
          <p:spPr>
            <a:xfrm>
              <a:off x="4793650" y="3314350"/>
              <a:ext cx="14750" cy="11400"/>
            </a:xfrm>
            <a:custGeom>
              <a:rect b="b" l="l" r="r" t="t"/>
              <a:pathLst>
                <a:path extrusionOk="0" h="456" w="590">
                  <a:moveTo>
                    <a:pt x="295" y="0"/>
                  </a:moveTo>
                  <a:cubicBezTo>
                    <a:pt x="0" y="0"/>
                    <a:pt x="0" y="455"/>
                    <a:pt x="295" y="455"/>
                  </a:cubicBezTo>
                  <a:cubicBezTo>
                    <a:pt x="580" y="455"/>
                    <a:pt x="589" y="0"/>
                    <a:pt x="295"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58"/>
            <p:cNvSpPr/>
            <p:nvPr/>
          </p:nvSpPr>
          <p:spPr>
            <a:xfrm>
              <a:off x="4768225" y="3306525"/>
              <a:ext cx="14750" cy="11400"/>
            </a:xfrm>
            <a:custGeom>
              <a:rect b="b" l="l" r="r" t="t"/>
              <a:pathLst>
                <a:path extrusionOk="0" h="456" w="590">
                  <a:moveTo>
                    <a:pt x="295" y="1"/>
                  </a:moveTo>
                  <a:cubicBezTo>
                    <a:pt x="0" y="1"/>
                    <a:pt x="0" y="456"/>
                    <a:pt x="295" y="456"/>
                  </a:cubicBezTo>
                  <a:cubicBezTo>
                    <a:pt x="589" y="456"/>
                    <a:pt x="589" y="1"/>
                    <a:pt x="295"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58"/>
            <p:cNvSpPr/>
            <p:nvPr/>
          </p:nvSpPr>
          <p:spPr>
            <a:xfrm>
              <a:off x="4744350" y="3280675"/>
              <a:ext cx="14750" cy="11400"/>
            </a:xfrm>
            <a:custGeom>
              <a:rect b="b" l="l" r="r" t="t"/>
              <a:pathLst>
                <a:path extrusionOk="0" h="456" w="590">
                  <a:moveTo>
                    <a:pt x="295" y="0"/>
                  </a:moveTo>
                  <a:cubicBezTo>
                    <a:pt x="1" y="0"/>
                    <a:pt x="1" y="455"/>
                    <a:pt x="295" y="455"/>
                  </a:cubicBezTo>
                  <a:cubicBezTo>
                    <a:pt x="590" y="455"/>
                    <a:pt x="590" y="0"/>
                    <a:pt x="295"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58"/>
            <p:cNvSpPr/>
            <p:nvPr/>
          </p:nvSpPr>
          <p:spPr>
            <a:xfrm>
              <a:off x="4728075" y="3259025"/>
              <a:ext cx="14750" cy="11400"/>
            </a:xfrm>
            <a:custGeom>
              <a:rect b="b" l="l" r="r" t="t"/>
              <a:pathLst>
                <a:path extrusionOk="0" h="456" w="590">
                  <a:moveTo>
                    <a:pt x="295" y="1"/>
                  </a:moveTo>
                  <a:cubicBezTo>
                    <a:pt x="0" y="1"/>
                    <a:pt x="0" y="456"/>
                    <a:pt x="295" y="456"/>
                  </a:cubicBezTo>
                  <a:cubicBezTo>
                    <a:pt x="589" y="456"/>
                    <a:pt x="589" y="1"/>
                    <a:pt x="295"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58"/>
            <p:cNvSpPr/>
            <p:nvPr/>
          </p:nvSpPr>
          <p:spPr>
            <a:xfrm>
              <a:off x="4711125" y="3234050"/>
              <a:ext cx="14750" cy="11400"/>
            </a:xfrm>
            <a:custGeom>
              <a:rect b="b" l="l" r="r" t="t"/>
              <a:pathLst>
                <a:path extrusionOk="0" h="456" w="590">
                  <a:moveTo>
                    <a:pt x="295" y="1"/>
                  </a:moveTo>
                  <a:cubicBezTo>
                    <a:pt x="0" y="1"/>
                    <a:pt x="0" y="456"/>
                    <a:pt x="295" y="456"/>
                  </a:cubicBezTo>
                  <a:cubicBezTo>
                    <a:pt x="589" y="456"/>
                    <a:pt x="589" y="1"/>
                    <a:pt x="295"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58"/>
            <p:cNvSpPr/>
            <p:nvPr/>
          </p:nvSpPr>
          <p:spPr>
            <a:xfrm>
              <a:off x="4698850" y="3208850"/>
              <a:ext cx="14750" cy="11400"/>
            </a:xfrm>
            <a:custGeom>
              <a:rect b="b" l="l" r="r" t="t"/>
              <a:pathLst>
                <a:path extrusionOk="0" h="456" w="590">
                  <a:moveTo>
                    <a:pt x="295" y="1"/>
                  </a:moveTo>
                  <a:cubicBezTo>
                    <a:pt x="1" y="1"/>
                    <a:pt x="1" y="456"/>
                    <a:pt x="295" y="456"/>
                  </a:cubicBezTo>
                  <a:cubicBezTo>
                    <a:pt x="590" y="456"/>
                    <a:pt x="590" y="1"/>
                    <a:pt x="295" y="1"/>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58"/>
            <p:cNvSpPr/>
            <p:nvPr/>
          </p:nvSpPr>
          <p:spPr>
            <a:xfrm>
              <a:off x="4711350" y="3189225"/>
              <a:ext cx="14750" cy="11400"/>
            </a:xfrm>
            <a:custGeom>
              <a:rect b="b" l="l" r="r" t="t"/>
              <a:pathLst>
                <a:path extrusionOk="0" h="456" w="590">
                  <a:moveTo>
                    <a:pt x="295" y="0"/>
                  </a:moveTo>
                  <a:cubicBezTo>
                    <a:pt x="0" y="0"/>
                    <a:pt x="0" y="455"/>
                    <a:pt x="295" y="455"/>
                  </a:cubicBezTo>
                  <a:cubicBezTo>
                    <a:pt x="589" y="455"/>
                    <a:pt x="589" y="0"/>
                    <a:pt x="295"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58"/>
            <p:cNvSpPr/>
            <p:nvPr/>
          </p:nvSpPr>
          <p:spPr>
            <a:xfrm>
              <a:off x="4691725" y="3182100"/>
              <a:ext cx="14750" cy="11375"/>
            </a:xfrm>
            <a:custGeom>
              <a:rect b="b" l="l" r="r" t="t"/>
              <a:pathLst>
                <a:path extrusionOk="0" h="455" w="590">
                  <a:moveTo>
                    <a:pt x="295" y="0"/>
                  </a:moveTo>
                  <a:cubicBezTo>
                    <a:pt x="0" y="0"/>
                    <a:pt x="0" y="455"/>
                    <a:pt x="295" y="455"/>
                  </a:cubicBezTo>
                  <a:cubicBezTo>
                    <a:pt x="589" y="455"/>
                    <a:pt x="589" y="0"/>
                    <a:pt x="295" y="0"/>
                  </a:cubicBezTo>
                  <a:close/>
                </a:path>
              </a:pathLst>
            </a:custGeom>
            <a:solidFill>
              <a:srgbClr val="8A0B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66" name="Google Shape;2066;p58"/>
          <p:cNvSpPr/>
          <p:nvPr/>
        </p:nvSpPr>
        <p:spPr>
          <a:xfrm>
            <a:off x="5971325" y="2872227"/>
            <a:ext cx="339900" cy="339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 Food Lover Minitheme by Slidesgo">
  <a:themeElements>
    <a:clrScheme name="Simple Light">
      <a:dk1>
        <a:srgbClr val="E1FAF5"/>
      </a:dk1>
      <a:lt1>
        <a:srgbClr val="FFFFFF"/>
      </a:lt1>
      <a:dk2>
        <a:srgbClr val="3C4442"/>
      </a:dk2>
      <a:lt2>
        <a:srgbClr val="DBDBDB"/>
      </a:lt2>
      <a:accent1>
        <a:srgbClr val="F8FAFB"/>
      </a:accent1>
      <a:accent2>
        <a:srgbClr val="F8FAFB"/>
      </a:accent2>
      <a:accent3>
        <a:srgbClr val="F8FAFB"/>
      </a:accent3>
      <a:accent4>
        <a:srgbClr val="F8FAFB"/>
      </a:accent4>
      <a:accent5>
        <a:srgbClr val="F8FAFB"/>
      </a:accent5>
      <a:accent6>
        <a:srgbClr val="F8FAFB"/>
      </a:accent6>
      <a:hlink>
        <a:srgbClr val="3C44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ood and Nutrition Workshop Infographics">
  <a:themeElements>
    <a:clrScheme name="Simple Light">
      <a:dk1>
        <a:srgbClr val="F8694D"/>
      </a:dk1>
      <a:lt1>
        <a:srgbClr val="FF9C28"/>
      </a:lt1>
      <a:dk2>
        <a:srgbClr val="8A0B01"/>
      </a:dk2>
      <a:lt2>
        <a:srgbClr val="FFF4D8"/>
      </a:lt2>
      <a:accent1>
        <a:srgbClr val="FEE7B1"/>
      </a:accent1>
      <a:accent2>
        <a:srgbClr val="FFD966"/>
      </a:accent2>
      <a:accent3>
        <a:srgbClr val="A1C44E"/>
      </a:accent3>
      <a:accent4>
        <a:srgbClr val="8DA038"/>
      </a:accent4>
      <a:accent5>
        <a:srgbClr val="CC9E7A"/>
      </a:accent5>
      <a:accent6>
        <a:srgbClr val="FFFFFF"/>
      </a:accent6>
      <a:hlink>
        <a:srgbClr val="8A0B0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